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883AA-FA38-4E11-BC46-042C7EDC0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D82AC-EFAA-47CD-86FE-46CC15BEC2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9430-E880-4606-AA12-E1FFADADF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B67B-9939-40E1-AC11-4306754D0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6D1D1-98C8-4370-92AA-AA21431F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6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C8197-0991-4B81-B4B4-768E995E2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3F75AD-AD76-44CB-B005-0C519E4A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343FC-347A-4F62-BF88-9FBF8C16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CE169-4797-489A-AC9E-A9A3EDD0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4095E-AF8C-4D68-A970-EF280988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481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E6A056-1142-456C-995F-A01F7CE35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7F0E2F-8B8B-4F7E-BCD3-EB5CA84AC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A0262-79DE-48B5-8419-FB9476B0D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EF7D3-49FE-422B-86CF-276E9567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BA026-9441-40C1-953D-09C198F6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364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44FB-BB26-472E-B03B-0F1957617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4B24C-40C5-4044-A621-F383EE0FF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AD46F-AC13-44E4-AA34-86133361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AF257-AA8F-4BAF-B005-1A00FBA25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DC377-B90B-4386-BCA5-7746B1A3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37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2585D-A383-448E-B430-C4C62741D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9C93A-7178-4595-9005-FE344E403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5759F-CF3A-47F7-8EF0-C3DCB9ABD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07B0C-74BD-45F8-9F53-48D845688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D3838-C35D-402A-B9E8-CA2E6C8D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829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1346E-16A2-4F32-8079-DA81282FF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27F11-FD11-48EE-B5FA-12F36FCFD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D513F-A74E-46B1-BA1D-83E760769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3AB50-5B7A-4256-AEFF-991FB5C5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D140A-ED70-473D-B5E0-1F5DE4DE2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44720-9A90-4332-A34A-4460C2E6D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89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CA829-CE80-496D-9FA6-0568B300C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FABBF-BEF2-4724-9764-4ADA80634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3998A-9F86-40E8-9B53-CC13D2500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542A3D-A437-4000-8208-2413EA4A7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E56946-B747-453E-99F9-CECE37B58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7A370C-7AC7-464E-8ACF-F72C57C7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636D6F-7FC2-41C2-8AAB-70C1A8707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5A2037-F6E4-48B1-A6DA-108AEA92A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24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2BF9-19F1-43E0-BE4F-8936226D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F6C21-33C8-4857-B91F-403ABA62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A8C7A-2A44-4C64-B372-41F11DE51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31BD8-45BC-4242-9CFD-137EEDB8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64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35470-6EAF-4B5F-A374-6FADDC0DD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7B0E3E-30BC-420D-AC0B-B30E22D9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511B8-0F2D-4D25-A557-0465347C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15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FF923-EC40-43AE-B472-7B5D9E035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D141D-6EC7-4DD2-A281-01CFB50BF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11CEF4-8476-411A-9AEF-370D1CFD2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1BF65-9C0C-4FBE-BB7D-3F440C32C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C6F52-DAD4-4BA3-AF17-A3EEB0A6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81357-7092-43C5-A57B-1FB50B68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397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2DED6-81EF-432F-81DE-FA0568EDA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488A8B-58A3-43EA-9F72-3A6973943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13BB42-F45D-4FC2-AC48-06EC05CD1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D0C5B-647F-459C-9504-EBA9E039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597D11-6837-4C45-8988-C4B232C98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1E618-E031-4D01-A7EF-69C4B670F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53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1AF786-0779-49C0-8B18-B27D30C9B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ACE4F-25A9-489A-B544-46D57BC25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08512-1751-4B83-947A-6470051F8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17198-2DC4-431D-AD5B-D553B6ED260F}" type="datetimeFigureOut">
              <a:rPr lang="cs-CZ" smtClean="0"/>
              <a:t>04.10.2022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A94DD-355C-4022-9D20-E4AF77A84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5408C-8D11-414F-A6E9-A51A67D18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CA843-C584-4E37-B46F-E1DD0392F2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27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/>
              <a:t>Notes to </a:t>
            </a:r>
            <a:r>
              <a:rPr lang="en-US" sz="2000" b="1" dirty="0" err="1"/>
              <a:t>TopSpin</a:t>
            </a:r>
            <a:r>
              <a:rPr lang="cs-CZ" sz="2000" b="1" dirty="0"/>
              <a:t> 4</a:t>
            </a: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When you open Topspin for the first time under your own account, you need to set up a few things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r>
              <a:rPr lang="cs-CZ" sz="2000" dirty="0"/>
              <a:t> </a:t>
            </a:r>
            <a:r>
              <a:rPr lang="en-US" sz="2000" dirty="0"/>
              <a:t>Set the path to data</a:t>
            </a:r>
          </a:p>
          <a:p>
            <a:pPr>
              <a:buFontTx/>
              <a:buChar char="-"/>
            </a:pPr>
            <a:r>
              <a:rPr lang="cs-CZ" sz="2000" dirty="0"/>
              <a:t> </a:t>
            </a:r>
            <a:r>
              <a:rPr lang="en-US" sz="2000" dirty="0"/>
              <a:t>Create directory for your data</a:t>
            </a:r>
          </a:p>
          <a:p>
            <a:pPr>
              <a:buFontTx/>
              <a:buChar char="-"/>
            </a:pPr>
            <a:r>
              <a:rPr lang="cs-CZ" sz="2000" dirty="0"/>
              <a:t> </a:t>
            </a:r>
            <a:r>
              <a:rPr lang="en-US" sz="2000" dirty="0"/>
              <a:t>Create a dataset in your data directory</a:t>
            </a:r>
          </a:p>
          <a:p>
            <a:pPr>
              <a:buFontTx/>
              <a:buChar char="-"/>
            </a:pPr>
            <a:r>
              <a:rPr lang="cs-CZ" sz="2000" dirty="0"/>
              <a:t> </a:t>
            </a:r>
            <a:r>
              <a:rPr lang="en-US" sz="2000" dirty="0"/>
              <a:t>Open and customize the status panel</a:t>
            </a:r>
          </a:p>
          <a:p>
            <a:pPr>
              <a:buFontTx/>
              <a:buChar char="-"/>
            </a:pPr>
            <a:r>
              <a:rPr lang="cs-CZ" sz="2000" dirty="0"/>
              <a:t> </a:t>
            </a:r>
            <a:r>
              <a:rPr lang="en-US" sz="2000" dirty="0"/>
              <a:t>Disable </a:t>
            </a:r>
            <a:r>
              <a:rPr lang="en-US" sz="2000" dirty="0" err="1"/>
              <a:t>zg</a:t>
            </a:r>
            <a:r>
              <a:rPr lang="en-US" sz="2000" dirty="0"/>
              <a:t> safety</a:t>
            </a:r>
            <a:r>
              <a:rPr lang="cs-CZ" sz="2000" dirty="0"/>
              <a:t> (</a:t>
            </a:r>
            <a:r>
              <a:rPr lang="cs-CZ" sz="2000" dirty="0" err="1"/>
              <a:t>optional</a:t>
            </a:r>
            <a:r>
              <a:rPr lang="cs-CZ" sz="2000" dirty="0"/>
              <a:t>)</a:t>
            </a:r>
            <a:endParaRPr lang="en-US" sz="2000" dirty="0"/>
          </a:p>
          <a:p>
            <a:pPr>
              <a:buFontTx/>
              <a:buChar char="-"/>
            </a:pPr>
            <a:r>
              <a:rPr lang="cs-CZ" sz="2000"/>
              <a:t> </a:t>
            </a:r>
            <a:r>
              <a:rPr lang="en-US" sz="2000"/>
              <a:t>Other </a:t>
            </a:r>
            <a:r>
              <a:rPr lang="en-US" sz="2000" dirty="0"/>
              <a:t>customizations available – colors, # of command lines, lock grid lines etc.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preferences</a:t>
            </a:r>
            <a:r>
              <a:rPr lang="cs-CZ" sz="2000" dirty="0"/>
              <a:t> are </a:t>
            </a:r>
            <a:r>
              <a:rPr lang="cs-CZ" sz="2000" dirty="0" err="1"/>
              <a:t>stored</a:t>
            </a:r>
            <a:r>
              <a:rPr lang="cs-CZ" sz="2000" dirty="0"/>
              <a:t> in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, </a:t>
            </a:r>
            <a:r>
              <a:rPr lang="cs-CZ" sz="2000" dirty="0" err="1"/>
              <a:t>e.g</a:t>
            </a:r>
            <a:r>
              <a:rPr lang="cs-CZ" sz="2000" dirty="0"/>
              <a:t>. 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2060"/>
                </a:solidFill>
              </a:rPr>
              <a:t>/</a:t>
            </a:r>
            <a:r>
              <a:rPr lang="cs-CZ" sz="2000" dirty="0" err="1">
                <a:solidFill>
                  <a:srgbClr val="002060"/>
                </a:solidFill>
              </a:rPr>
              <a:t>home</a:t>
            </a:r>
            <a:r>
              <a:rPr lang="cs-CZ" sz="2000" dirty="0">
                <a:solidFill>
                  <a:srgbClr val="002060"/>
                </a:solidFill>
              </a:rPr>
              <a:t>/fiala</a:t>
            </a:r>
          </a:p>
          <a:p>
            <a:pPr marL="0" indent="0">
              <a:buNone/>
            </a:pPr>
            <a:r>
              <a:rPr lang="cs-CZ" sz="2000" dirty="0"/>
              <a:t>In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>
                <a:solidFill>
                  <a:srgbClr val="002060"/>
                </a:solidFill>
              </a:rPr>
              <a:t>.topspin</a:t>
            </a:r>
            <a:r>
              <a:rPr lang="en-US" sz="2000" dirty="0">
                <a:solidFill>
                  <a:srgbClr val="002060"/>
                </a:solidFill>
              </a:rPr>
              <a:t>1</a:t>
            </a:r>
            <a:endParaRPr lang="cs-CZ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want</a:t>
            </a:r>
            <a:r>
              <a:rPr lang="cs-CZ" sz="2000" dirty="0"/>
              <a:t> to use </a:t>
            </a:r>
            <a:r>
              <a:rPr lang="cs-CZ" sz="2000" dirty="0" err="1"/>
              <a:t>someone</a:t>
            </a:r>
            <a:r>
              <a:rPr lang="cs-CZ" sz="2000" dirty="0"/>
              <a:t> </a:t>
            </a:r>
            <a:r>
              <a:rPr lang="cs-CZ" sz="2000" dirty="0" err="1"/>
              <a:t>else‘s</a:t>
            </a:r>
            <a:r>
              <a:rPr lang="cs-CZ" sz="2000" dirty="0"/>
              <a:t> setup, copy </a:t>
            </a:r>
            <a:r>
              <a:rPr lang="cs-CZ" sz="2000" dirty="0" err="1"/>
              <a:t>this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 err="1"/>
              <a:t>from</a:t>
            </a:r>
            <a:r>
              <a:rPr lang="cs-CZ" sz="2000" dirty="0"/>
              <a:t> his/her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to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 err="1"/>
              <a:t>before</a:t>
            </a:r>
            <a:r>
              <a:rPr lang="cs-CZ" sz="2000" dirty="0"/>
              <a:t> </a:t>
            </a:r>
            <a:r>
              <a:rPr lang="cs-CZ" sz="2000" dirty="0" err="1"/>
              <a:t>starting</a:t>
            </a:r>
            <a:r>
              <a:rPr lang="cs-CZ" sz="2000" dirty="0"/>
              <a:t> </a:t>
            </a:r>
            <a:r>
              <a:rPr lang="cs-CZ" sz="2000" dirty="0" err="1"/>
              <a:t>TopSpin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5125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126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Radovan Fiala</dc:creator>
  <cp:lastModifiedBy>Radovan Fiala</cp:lastModifiedBy>
  <cp:revision>2</cp:revision>
  <dcterms:created xsi:type="dcterms:W3CDTF">2021-09-23T09:43:43Z</dcterms:created>
  <dcterms:modified xsi:type="dcterms:W3CDTF">2022-10-04T12:02:26Z</dcterms:modified>
</cp:coreProperties>
</file>