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7556500" cy="10693400"/>
  <p:notesSz cx="75565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32.png"/><Relationship Id="rId15" Type="http://schemas.openxmlformats.org/officeDocument/2006/relationships/image" Target="../media/image33.png"/><Relationship Id="rId16" Type="http://schemas.openxmlformats.org/officeDocument/2006/relationships/image" Target="../media/image34.png"/><Relationship Id="rId17" Type="http://schemas.openxmlformats.org/officeDocument/2006/relationships/image" Target="../media/image35.png"/><Relationship Id="rId18" Type="http://schemas.openxmlformats.org/officeDocument/2006/relationships/image" Target="../media/image36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9" Type="http://schemas.openxmlformats.org/officeDocument/2006/relationships/image" Target="../media/image44.png"/><Relationship Id="rId10" Type="http://schemas.openxmlformats.org/officeDocument/2006/relationships/image" Target="../media/image45.png"/><Relationship Id="rId11" Type="http://schemas.openxmlformats.org/officeDocument/2006/relationships/image" Target="../media/image46.png"/><Relationship Id="rId12" Type="http://schemas.openxmlformats.org/officeDocument/2006/relationships/image" Target="../media/image47.png"/><Relationship Id="rId13" Type="http://schemas.openxmlformats.org/officeDocument/2006/relationships/image" Target="../media/image48.png"/><Relationship Id="rId14" Type="http://schemas.openxmlformats.org/officeDocument/2006/relationships/image" Target="../media/image49.png"/><Relationship Id="rId15" Type="http://schemas.openxmlformats.org/officeDocument/2006/relationships/image" Target="../media/image50.jpg"/><Relationship Id="rId16" Type="http://schemas.openxmlformats.org/officeDocument/2006/relationships/image" Target="../media/image51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1" Type="http://schemas.openxmlformats.org/officeDocument/2006/relationships/image" Target="../media/image66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7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7" Type="http://schemas.openxmlformats.org/officeDocument/2006/relationships/image" Target="../media/image73.png"/><Relationship Id="rId8" Type="http://schemas.openxmlformats.org/officeDocument/2006/relationships/image" Target="../media/image74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8" Type="http://schemas.openxmlformats.org/officeDocument/2006/relationships/image" Target="../media/image8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336926" y="548403"/>
            <a:ext cx="2918460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1D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baseline="25252" sz="1650" b="1">
                <a:solidFill>
                  <a:srgbClr val="FF0000"/>
                </a:solidFill>
                <a:latin typeface="Arial"/>
                <a:cs typeface="Arial"/>
              </a:rPr>
              <a:t>13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dirty="0" sz="1650" spc="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spectrum</a:t>
            </a:r>
            <a:r>
              <a:rPr dirty="0" sz="1650" spc="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dirty="0" sz="1650" spc="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z="1650" spc="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protein</a:t>
            </a:r>
            <a:endParaRPr sz="165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029625" y="1313382"/>
            <a:ext cx="3745229" cy="772160"/>
          </a:xfrm>
          <a:custGeom>
            <a:avLst/>
            <a:gdLst/>
            <a:ahLst/>
            <a:cxnLst/>
            <a:rect l="l" t="t" r="r" b="b"/>
            <a:pathLst>
              <a:path w="3745229" h="772160">
                <a:moveTo>
                  <a:pt x="932599" y="593001"/>
                </a:moveTo>
                <a:lnTo>
                  <a:pt x="923658" y="593001"/>
                </a:lnTo>
                <a:lnTo>
                  <a:pt x="923658" y="614489"/>
                </a:lnTo>
                <a:lnTo>
                  <a:pt x="350139" y="614489"/>
                </a:lnTo>
                <a:lnTo>
                  <a:pt x="350139" y="593001"/>
                </a:lnTo>
                <a:lnTo>
                  <a:pt x="341198" y="593001"/>
                </a:lnTo>
                <a:lnTo>
                  <a:pt x="341198" y="648195"/>
                </a:lnTo>
                <a:lnTo>
                  <a:pt x="345935" y="648195"/>
                </a:lnTo>
                <a:lnTo>
                  <a:pt x="350139" y="648195"/>
                </a:lnTo>
                <a:lnTo>
                  <a:pt x="350139" y="625919"/>
                </a:lnTo>
                <a:lnTo>
                  <a:pt x="923658" y="625919"/>
                </a:lnTo>
                <a:lnTo>
                  <a:pt x="923658" y="648195"/>
                </a:lnTo>
                <a:lnTo>
                  <a:pt x="928408" y="648195"/>
                </a:lnTo>
                <a:lnTo>
                  <a:pt x="932599" y="648195"/>
                </a:lnTo>
                <a:lnTo>
                  <a:pt x="932599" y="593001"/>
                </a:lnTo>
                <a:close/>
              </a:path>
              <a:path w="3745229" h="772160">
                <a:moveTo>
                  <a:pt x="1632331" y="593001"/>
                </a:moveTo>
                <a:lnTo>
                  <a:pt x="1622856" y="593001"/>
                </a:lnTo>
                <a:lnTo>
                  <a:pt x="1622856" y="614489"/>
                </a:lnTo>
                <a:lnTo>
                  <a:pt x="1211249" y="614489"/>
                </a:lnTo>
                <a:lnTo>
                  <a:pt x="1211249" y="593001"/>
                </a:lnTo>
                <a:lnTo>
                  <a:pt x="1201775" y="593001"/>
                </a:lnTo>
                <a:lnTo>
                  <a:pt x="1201775" y="648195"/>
                </a:lnTo>
                <a:lnTo>
                  <a:pt x="1206512" y="648195"/>
                </a:lnTo>
                <a:lnTo>
                  <a:pt x="1211249" y="648195"/>
                </a:lnTo>
                <a:lnTo>
                  <a:pt x="1211249" y="625919"/>
                </a:lnTo>
                <a:lnTo>
                  <a:pt x="1622856" y="625919"/>
                </a:lnTo>
                <a:lnTo>
                  <a:pt x="1622856" y="648195"/>
                </a:lnTo>
                <a:lnTo>
                  <a:pt x="1627593" y="648195"/>
                </a:lnTo>
                <a:lnTo>
                  <a:pt x="1632331" y="648195"/>
                </a:lnTo>
                <a:lnTo>
                  <a:pt x="1632331" y="593001"/>
                </a:lnTo>
                <a:close/>
              </a:path>
              <a:path w="3745229" h="772160">
                <a:moveTo>
                  <a:pt x="3559022" y="593001"/>
                </a:moveTo>
                <a:lnTo>
                  <a:pt x="3550081" y="593001"/>
                </a:lnTo>
                <a:lnTo>
                  <a:pt x="3550081" y="614489"/>
                </a:lnTo>
                <a:lnTo>
                  <a:pt x="2087067" y="614489"/>
                </a:lnTo>
                <a:lnTo>
                  <a:pt x="2087067" y="593001"/>
                </a:lnTo>
                <a:lnTo>
                  <a:pt x="2077593" y="593001"/>
                </a:lnTo>
                <a:lnTo>
                  <a:pt x="2077593" y="648195"/>
                </a:lnTo>
                <a:lnTo>
                  <a:pt x="2082330" y="648195"/>
                </a:lnTo>
                <a:lnTo>
                  <a:pt x="2087067" y="648195"/>
                </a:lnTo>
                <a:lnTo>
                  <a:pt x="2087067" y="625919"/>
                </a:lnTo>
                <a:lnTo>
                  <a:pt x="3550081" y="625919"/>
                </a:lnTo>
                <a:lnTo>
                  <a:pt x="3550081" y="648195"/>
                </a:lnTo>
                <a:lnTo>
                  <a:pt x="3554819" y="648195"/>
                </a:lnTo>
                <a:lnTo>
                  <a:pt x="3559022" y="648195"/>
                </a:lnTo>
                <a:lnTo>
                  <a:pt x="3559022" y="593001"/>
                </a:lnTo>
                <a:close/>
              </a:path>
              <a:path w="3745229" h="772160">
                <a:moveTo>
                  <a:pt x="3745103" y="25"/>
                </a:moveTo>
                <a:lnTo>
                  <a:pt x="3740391" y="25"/>
                </a:lnTo>
                <a:lnTo>
                  <a:pt x="3740378" y="9994"/>
                </a:lnTo>
                <a:lnTo>
                  <a:pt x="3740378" y="0"/>
                </a:lnTo>
                <a:lnTo>
                  <a:pt x="4749" y="0"/>
                </a:lnTo>
                <a:lnTo>
                  <a:pt x="12" y="0"/>
                </a:lnTo>
                <a:lnTo>
                  <a:pt x="12" y="4737"/>
                </a:lnTo>
                <a:lnTo>
                  <a:pt x="8953" y="4737"/>
                </a:lnTo>
                <a:lnTo>
                  <a:pt x="0" y="4749"/>
                </a:lnTo>
                <a:lnTo>
                  <a:pt x="0" y="180340"/>
                </a:lnTo>
                <a:lnTo>
                  <a:pt x="0" y="771753"/>
                </a:lnTo>
                <a:lnTo>
                  <a:pt x="8940" y="771753"/>
                </a:lnTo>
                <a:lnTo>
                  <a:pt x="8940" y="180340"/>
                </a:lnTo>
                <a:lnTo>
                  <a:pt x="8940" y="9994"/>
                </a:lnTo>
                <a:lnTo>
                  <a:pt x="3736175" y="9994"/>
                </a:lnTo>
                <a:lnTo>
                  <a:pt x="3736175" y="180340"/>
                </a:lnTo>
                <a:lnTo>
                  <a:pt x="3736175" y="771753"/>
                </a:lnTo>
                <a:lnTo>
                  <a:pt x="3745103" y="771753"/>
                </a:lnTo>
                <a:lnTo>
                  <a:pt x="3745103" y="180340"/>
                </a:lnTo>
                <a:lnTo>
                  <a:pt x="3745103" y="10007"/>
                </a:lnTo>
                <a:lnTo>
                  <a:pt x="3745103" y="4749"/>
                </a:lnTo>
                <a:lnTo>
                  <a:pt x="3745103" y="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2568409" y="1527042"/>
            <a:ext cx="1122045" cy="316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67385" algn="l"/>
              </a:tabLst>
            </a:pPr>
            <a:r>
              <a:rPr dirty="0" sz="1900" spc="-25">
                <a:latin typeface="Times New Roman"/>
                <a:cs typeface="Times New Roman"/>
              </a:rPr>
              <a:t>C'</a:t>
            </a:r>
            <a:r>
              <a:rPr dirty="0" sz="1900">
                <a:latin typeface="Times New Roman"/>
                <a:cs typeface="Times New Roman"/>
              </a:rPr>
              <a:t>	</a:t>
            </a:r>
            <a:r>
              <a:rPr dirty="0" sz="1900" spc="-75">
                <a:latin typeface="Times New Roman"/>
                <a:cs typeface="Times New Roman"/>
              </a:rPr>
              <a:t>C</a:t>
            </a:r>
            <a:r>
              <a:rPr dirty="0" sz="1150" spc="-75">
                <a:latin typeface="Times New Roman"/>
                <a:cs typeface="Times New Roman"/>
              </a:rPr>
              <a:t>arom.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626533" y="1527042"/>
            <a:ext cx="460375" cy="316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900" spc="-65">
                <a:latin typeface="Times New Roman"/>
                <a:cs typeface="Times New Roman"/>
              </a:rPr>
              <a:t>C</a:t>
            </a:r>
            <a:r>
              <a:rPr dirty="0" sz="1150" spc="-65">
                <a:latin typeface="Times New Roman"/>
                <a:cs typeface="Times New Roman"/>
              </a:rPr>
              <a:t>aliph.</a:t>
            </a:r>
            <a:endParaRPr sz="1150">
              <a:latin typeface="Times New Roman"/>
              <a:cs typeface="Times New Roman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2029637" y="2071798"/>
            <a:ext cx="3745229" cy="2117090"/>
            <a:chOff x="2029637" y="2071798"/>
            <a:chExt cx="3745229" cy="2117090"/>
          </a:xfrm>
        </p:grpSpPr>
        <p:sp>
          <p:nvSpPr>
            <p:cNvPr id="7" name="object 7" descr=""/>
            <p:cNvSpPr/>
            <p:nvPr/>
          </p:nvSpPr>
          <p:spPr>
            <a:xfrm>
              <a:off x="2029625" y="2085136"/>
              <a:ext cx="3745229" cy="1183005"/>
            </a:xfrm>
            <a:custGeom>
              <a:avLst/>
              <a:gdLst/>
              <a:ahLst/>
              <a:cxnLst/>
              <a:rect l="l" t="t" r="r" b="b"/>
              <a:pathLst>
                <a:path w="3745229" h="1183004">
                  <a:moveTo>
                    <a:pt x="8940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0" y="1182827"/>
                  </a:lnTo>
                  <a:lnTo>
                    <a:pt x="8940" y="1182827"/>
                  </a:lnTo>
                  <a:lnTo>
                    <a:pt x="8940" y="591413"/>
                  </a:lnTo>
                  <a:lnTo>
                    <a:pt x="8940" y="0"/>
                  </a:lnTo>
                  <a:close/>
                </a:path>
                <a:path w="3745229" h="1183004">
                  <a:moveTo>
                    <a:pt x="3745103" y="0"/>
                  </a:moveTo>
                  <a:lnTo>
                    <a:pt x="3736175" y="0"/>
                  </a:lnTo>
                  <a:lnTo>
                    <a:pt x="3736175" y="591413"/>
                  </a:lnTo>
                  <a:lnTo>
                    <a:pt x="3736175" y="1182827"/>
                  </a:lnTo>
                  <a:lnTo>
                    <a:pt x="3745103" y="1182827"/>
                  </a:lnTo>
                  <a:lnTo>
                    <a:pt x="3745103" y="591413"/>
                  </a:lnTo>
                  <a:lnTo>
                    <a:pt x="37451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23903" y="2071798"/>
              <a:ext cx="297229" cy="1787763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029625" y="3267976"/>
              <a:ext cx="3745229" cy="591820"/>
            </a:xfrm>
            <a:custGeom>
              <a:avLst/>
              <a:gdLst/>
              <a:ahLst/>
              <a:cxnLst/>
              <a:rect l="l" t="t" r="r" b="b"/>
              <a:pathLst>
                <a:path w="3745229" h="591820">
                  <a:moveTo>
                    <a:pt x="8940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8940" y="591413"/>
                  </a:lnTo>
                  <a:lnTo>
                    <a:pt x="8940" y="0"/>
                  </a:lnTo>
                  <a:close/>
                </a:path>
                <a:path w="3745229" h="591820">
                  <a:moveTo>
                    <a:pt x="3745103" y="0"/>
                  </a:moveTo>
                  <a:lnTo>
                    <a:pt x="3736175" y="0"/>
                  </a:lnTo>
                  <a:lnTo>
                    <a:pt x="3736175" y="591413"/>
                  </a:lnTo>
                  <a:lnTo>
                    <a:pt x="3745103" y="591413"/>
                  </a:lnTo>
                  <a:lnTo>
                    <a:pt x="37451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867088" y="3692209"/>
              <a:ext cx="13970" cy="167640"/>
            </a:xfrm>
            <a:custGeom>
              <a:avLst/>
              <a:gdLst/>
              <a:ahLst/>
              <a:cxnLst/>
              <a:rect l="l" t="t" r="r" b="b"/>
              <a:pathLst>
                <a:path w="13969" h="167639">
                  <a:moveTo>
                    <a:pt x="2" y="167168"/>
                  </a:moveTo>
                  <a:lnTo>
                    <a:pt x="0" y="164019"/>
                  </a:lnTo>
                  <a:lnTo>
                    <a:pt x="0" y="157186"/>
                  </a:lnTo>
                  <a:lnTo>
                    <a:pt x="1574" y="150341"/>
                  </a:lnTo>
                  <a:lnTo>
                    <a:pt x="1574" y="136676"/>
                  </a:lnTo>
                  <a:lnTo>
                    <a:pt x="2206" y="118517"/>
                  </a:lnTo>
                  <a:lnTo>
                    <a:pt x="2940" y="100371"/>
                  </a:lnTo>
                  <a:lnTo>
                    <a:pt x="3778" y="82242"/>
                  </a:lnTo>
                  <a:lnTo>
                    <a:pt x="4724" y="64133"/>
                  </a:lnTo>
                  <a:lnTo>
                    <a:pt x="4724" y="43102"/>
                  </a:lnTo>
                  <a:lnTo>
                    <a:pt x="6311" y="37844"/>
                  </a:lnTo>
                  <a:lnTo>
                    <a:pt x="6311" y="10514"/>
                  </a:lnTo>
                  <a:lnTo>
                    <a:pt x="7886" y="6831"/>
                  </a:lnTo>
                  <a:lnTo>
                    <a:pt x="7886" y="0"/>
                  </a:lnTo>
                </a:path>
                <a:path w="13969" h="167639">
                  <a:moveTo>
                    <a:pt x="9461" y="0"/>
                  </a:moveTo>
                  <a:lnTo>
                    <a:pt x="9461" y="0"/>
                  </a:lnTo>
                  <a:lnTo>
                    <a:pt x="9461" y="5256"/>
                  </a:lnTo>
                  <a:lnTo>
                    <a:pt x="9461" y="1573"/>
                  </a:lnTo>
                  <a:lnTo>
                    <a:pt x="9461" y="13663"/>
                  </a:lnTo>
                  <a:lnTo>
                    <a:pt x="9461" y="8406"/>
                  </a:lnTo>
                  <a:lnTo>
                    <a:pt x="9461" y="24179"/>
                  </a:lnTo>
                  <a:lnTo>
                    <a:pt x="9461" y="18921"/>
                  </a:lnTo>
                  <a:lnTo>
                    <a:pt x="11036" y="31012"/>
                  </a:lnTo>
                  <a:lnTo>
                    <a:pt x="11036" y="44677"/>
                  </a:lnTo>
                  <a:lnTo>
                    <a:pt x="11036" y="37844"/>
                  </a:lnTo>
                  <a:lnTo>
                    <a:pt x="11036" y="60450"/>
                  </a:lnTo>
                  <a:lnTo>
                    <a:pt x="11036" y="53618"/>
                  </a:lnTo>
                  <a:lnTo>
                    <a:pt x="11036" y="68858"/>
                  </a:lnTo>
                  <a:lnTo>
                    <a:pt x="12090" y="86206"/>
                  </a:lnTo>
                  <a:lnTo>
                    <a:pt x="12090" y="77798"/>
                  </a:lnTo>
                  <a:lnTo>
                    <a:pt x="12090" y="105142"/>
                  </a:lnTo>
                  <a:lnTo>
                    <a:pt x="12090" y="96721"/>
                  </a:lnTo>
                  <a:lnTo>
                    <a:pt x="12090" y="122477"/>
                  </a:lnTo>
                  <a:lnTo>
                    <a:pt x="12090" y="114070"/>
                  </a:lnTo>
                  <a:lnTo>
                    <a:pt x="12090" y="131418"/>
                  </a:lnTo>
                  <a:lnTo>
                    <a:pt x="13665" y="145083"/>
                  </a:lnTo>
                  <a:lnTo>
                    <a:pt x="13665" y="138250"/>
                  </a:lnTo>
                  <a:lnTo>
                    <a:pt x="13665" y="157186"/>
                  </a:lnTo>
                  <a:lnTo>
                    <a:pt x="13665" y="151928"/>
                  </a:lnTo>
                  <a:lnTo>
                    <a:pt x="13665" y="167168"/>
                  </a:lnTo>
                </a:path>
                <a:path w="13969" h="167639">
                  <a:moveTo>
                    <a:pt x="13665" y="167168"/>
                  </a:moveTo>
                  <a:lnTo>
                    <a:pt x="13665" y="166114"/>
                  </a:lnTo>
                  <a:lnTo>
                    <a:pt x="13831" y="16716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20876" y="2543881"/>
              <a:ext cx="1023912" cy="131568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2889267" y="3835724"/>
              <a:ext cx="4445" cy="24130"/>
            </a:xfrm>
            <a:custGeom>
              <a:avLst/>
              <a:gdLst/>
              <a:ahLst/>
              <a:cxnLst/>
              <a:rect l="l" t="t" r="r" b="b"/>
              <a:pathLst>
                <a:path w="4444" h="24129">
                  <a:moveTo>
                    <a:pt x="0" y="23653"/>
                  </a:moveTo>
                  <a:lnTo>
                    <a:pt x="947" y="20491"/>
                  </a:lnTo>
                  <a:lnTo>
                    <a:pt x="947" y="3143"/>
                  </a:lnTo>
                  <a:lnTo>
                    <a:pt x="2521" y="1568"/>
                  </a:lnTo>
                  <a:lnTo>
                    <a:pt x="2521" y="0"/>
                  </a:lnTo>
                </a:path>
                <a:path w="4444" h="24129">
                  <a:moveTo>
                    <a:pt x="2521" y="0"/>
                  </a:moveTo>
                  <a:lnTo>
                    <a:pt x="2521" y="6826"/>
                  </a:lnTo>
                  <a:lnTo>
                    <a:pt x="2521" y="3143"/>
                  </a:lnTo>
                  <a:lnTo>
                    <a:pt x="4096" y="13658"/>
                  </a:lnTo>
                  <a:lnTo>
                    <a:pt x="4096" y="10509"/>
                  </a:lnTo>
                  <a:lnTo>
                    <a:pt x="4096" y="20491"/>
                  </a:lnTo>
                  <a:lnTo>
                    <a:pt x="4096" y="17341"/>
                  </a:lnTo>
                  <a:lnTo>
                    <a:pt x="4096" y="2365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277682" y="3763175"/>
              <a:ext cx="3175" cy="96520"/>
            </a:xfrm>
            <a:custGeom>
              <a:avLst/>
              <a:gdLst/>
              <a:ahLst/>
              <a:cxnLst/>
              <a:rect l="l" t="t" r="r" b="b"/>
              <a:pathLst>
                <a:path w="3175" h="96520">
                  <a:moveTo>
                    <a:pt x="0" y="96202"/>
                  </a:moveTo>
                  <a:lnTo>
                    <a:pt x="689" y="74249"/>
                  </a:lnTo>
                  <a:lnTo>
                    <a:pt x="1293" y="51771"/>
                  </a:lnTo>
                  <a:lnTo>
                    <a:pt x="1899" y="29293"/>
                  </a:lnTo>
                  <a:lnTo>
                    <a:pt x="2612" y="6819"/>
                  </a:lnTo>
                  <a:lnTo>
                    <a:pt x="261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280295" y="3759494"/>
              <a:ext cx="6350" cy="100330"/>
            </a:xfrm>
            <a:custGeom>
              <a:avLst/>
              <a:gdLst/>
              <a:ahLst/>
              <a:cxnLst/>
              <a:rect l="l" t="t" r="r" b="b"/>
              <a:pathLst>
                <a:path w="6350" h="100329">
                  <a:moveTo>
                    <a:pt x="0" y="3668"/>
                  </a:moveTo>
                  <a:lnTo>
                    <a:pt x="0" y="1560"/>
                  </a:lnTo>
                  <a:lnTo>
                    <a:pt x="1560" y="0"/>
                  </a:lnTo>
                </a:path>
                <a:path w="6350" h="100329">
                  <a:moveTo>
                    <a:pt x="1574" y="0"/>
                  </a:moveTo>
                  <a:lnTo>
                    <a:pt x="1574" y="6817"/>
                  </a:lnTo>
                  <a:lnTo>
                    <a:pt x="1574" y="3668"/>
                  </a:lnTo>
                  <a:lnTo>
                    <a:pt x="1574" y="13650"/>
                  </a:lnTo>
                  <a:lnTo>
                    <a:pt x="1574" y="10500"/>
                  </a:lnTo>
                  <a:lnTo>
                    <a:pt x="3149" y="18908"/>
                  </a:lnTo>
                  <a:lnTo>
                    <a:pt x="3149" y="29423"/>
                  </a:lnTo>
                  <a:lnTo>
                    <a:pt x="3149" y="22591"/>
                  </a:lnTo>
                  <a:lnTo>
                    <a:pt x="3149" y="41514"/>
                  </a:lnTo>
                  <a:lnTo>
                    <a:pt x="3149" y="34681"/>
                  </a:lnTo>
                  <a:lnTo>
                    <a:pt x="3149" y="48346"/>
                  </a:lnTo>
                  <a:lnTo>
                    <a:pt x="4737" y="60449"/>
                  </a:lnTo>
                  <a:lnTo>
                    <a:pt x="4737" y="53604"/>
                  </a:lnTo>
                  <a:lnTo>
                    <a:pt x="4737" y="74115"/>
                  </a:lnTo>
                  <a:lnTo>
                    <a:pt x="4737" y="67282"/>
                  </a:lnTo>
                  <a:lnTo>
                    <a:pt x="4737" y="91463"/>
                  </a:lnTo>
                  <a:lnTo>
                    <a:pt x="4737" y="84630"/>
                  </a:lnTo>
                  <a:lnTo>
                    <a:pt x="6121" y="99883"/>
                  </a:lnTo>
                </a:path>
                <a:path w="6350" h="100329">
                  <a:moveTo>
                    <a:pt x="6311" y="99883"/>
                  </a:moveTo>
                  <a:lnTo>
                    <a:pt x="6311" y="96721"/>
                  </a:lnTo>
                  <a:lnTo>
                    <a:pt x="6311" y="9988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304997" y="3826784"/>
              <a:ext cx="23495" cy="33020"/>
            </a:xfrm>
            <a:custGeom>
              <a:avLst/>
              <a:gdLst/>
              <a:ahLst/>
              <a:cxnLst/>
              <a:rect l="l" t="t" r="r" b="b"/>
              <a:pathLst>
                <a:path w="23495" h="33020">
                  <a:moveTo>
                    <a:pt x="0" y="32593"/>
                  </a:moveTo>
                  <a:lnTo>
                    <a:pt x="0" y="29431"/>
                  </a:lnTo>
                  <a:lnTo>
                    <a:pt x="1574" y="26281"/>
                  </a:lnTo>
                  <a:lnTo>
                    <a:pt x="1574" y="8933"/>
                  </a:lnTo>
                  <a:lnTo>
                    <a:pt x="3162" y="6825"/>
                  </a:lnTo>
                  <a:lnTo>
                    <a:pt x="3162" y="3675"/>
                  </a:lnTo>
                  <a:lnTo>
                    <a:pt x="3162" y="5250"/>
                  </a:lnTo>
                  <a:lnTo>
                    <a:pt x="3162" y="3675"/>
                  </a:lnTo>
                  <a:lnTo>
                    <a:pt x="3162" y="5250"/>
                  </a:lnTo>
                  <a:lnTo>
                    <a:pt x="4737" y="10508"/>
                  </a:lnTo>
                  <a:lnTo>
                    <a:pt x="4737" y="6825"/>
                  </a:lnTo>
                  <a:lnTo>
                    <a:pt x="4737" y="17340"/>
                  </a:lnTo>
                  <a:lnTo>
                    <a:pt x="4737" y="14191"/>
                  </a:lnTo>
                  <a:lnTo>
                    <a:pt x="4737" y="24173"/>
                  </a:lnTo>
                  <a:lnTo>
                    <a:pt x="4737" y="21023"/>
                  </a:lnTo>
                  <a:lnTo>
                    <a:pt x="4737" y="29431"/>
                  </a:lnTo>
                  <a:lnTo>
                    <a:pt x="5294" y="32593"/>
                  </a:lnTo>
                </a:path>
                <a:path w="23495" h="33020">
                  <a:moveTo>
                    <a:pt x="21551" y="32593"/>
                  </a:moveTo>
                  <a:lnTo>
                    <a:pt x="21551" y="24833"/>
                  </a:lnTo>
                  <a:lnTo>
                    <a:pt x="21551" y="15765"/>
                  </a:lnTo>
                  <a:lnTo>
                    <a:pt x="21551" y="6825"/>
                  </a:lnTo>
                  <a:lnTo>
                    <a:pt x="2312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328123" y="3517658"/>
              <a:ext cx="91440" cy="318135"/>
            </a:xfrm>
            <a:custGeom>
              <a:avLst/>
              <a:gdLst/>
              <a:ahLst/>
              <a:cxnLst/>
              <a:rect l="l" t="t" r="r" b="b"/>
              <a:pathLst>
                <a:path w="91439" h="318135">
                  <a:moveTo>
                    <a:pt x="0" y="309118"/>
                  </a:moveTo>
                  <a:lnTo>
                    <a:pt x="0" y="291769"/>
                  </a:lnTo>
                  <a:lnTo>
                    <a:pt x="1574" y="290195"/>
                  </a:lnTo>
                  <a:lnTo>
                    <a:pt x="1574" y="293878"/>
                  </a:lnTo>
                  <a:lnTo>
                    <a:pt x="1574" y="291769"/>
                  </a:lnTo>
                  <a:lnTo>
                    <a:pt x="1574" y="299135"/>
                  </a:lnTo>
                  <a:lnTo>
                    <a:pt x="1574" y="295452"/>
                  </a:lnTo>
                  <a:lnTo>
                    <a:pt x="3149" y="302285"/>
                  </a:lnTo>
                  <a:lnTo>
                    <a:pt x="3149" y="307543"/>
                  </a:lnTo>
                  <a:lnTo>
                    <a:pt x="3149" y="303860"/>
                  </a:lnTo>
                  <a:lnTo>
                    <a:pt x="3149" y="312801"/>
                  </a:lnTo>
                  <a:lnTo>
                    <a:pt x="3149" y="311226"/>
                  </a:lnTo>
                  <a:lnTo>
                    <a:pt x="3149" y="314375"/>
                  </a:lnTo>
                  <a:lnTo>
                    <a:pt x="4737" y="318058"/>
                  </a:lnTo>
                  <a:lnTo>
                    <a:pt x="4737" y="315950"/>
                  </a:lnTo>
                  <a:lnTo>
                    <a:pt x="4737" y="318058"/>
                  </a:lnTo>
                  <a:lnTo>
                    <a:pt x="4737" y="311226"/>
                  </a:lnTo>
                  <a:lnTo>
                    <a:pt x="6311" y="307543"/>
                  </a:lnTo>
                  <a:lnTo>
                    <a:pt x="6311" y="288620"/>
                  </a:lnTo>
                  <a:lnTo>
                    <a:pt x="6243" y="279578"/>
                  </a:lnTo>
                  <a:lnTo>
                    <a:pt x="7013" y="276699"/>
                  </a:lnTo>
                  <a:lnTo>
                    <a:pt x="7826" y="274523"/>
                  </a:lnTo>
                  <a:lnTo>
                    <a:pt x="7886" y="267589"/>
                  </a:lnTo>
                  <a:lnTo>
                    <a:pt x="7886" y="264439"/>
                  </a:lnTo>
                  <a:lnTo>
                    <a:pt x="9461" y="267589"/>
                  </a:lnTo>
                  <a:lnTo>
                    <a:pt x="9461" y="266014"/>
                  </a:lnTo>
                  <a:lnTo>
                    <a:pt x="9461" y="271272"/>
                  </a:lnTo>
                  <a:lnTo>
                    <a:pt x="9461" y="269684"/>
                  </a:lnTo>
                  <a:lnTo>
                    <a:pt x="9461" y="271272"/>
                  </a:lnTo>
                  <a:lnTo>
                    <a:pt x="11036" y="271272"/>
                  </a:lnTo>
                  <a:lnTo>
                    <a:pt x="11036" y="267589"/>
                  </a:lnTo>
                  <a:lnTo>
                    <a:pt x="12611" y="267589"/>
                  </a:lnTo>
                  <a:lnTo>
                    <a:pt x="12611" y="262851"/>
                  </a:lnTo>
                  <a:lnTo>
                    <a:pt x="13665" y="260756"/>
                  </a:lnTo>
                  <a:lnTo>
                    <a:pt x="13665" y="255498"/>
                  </a:lnTo>
                  <a:lnTo>
                    <a:pt x="15240" y="253923"/>
                  </a:lnTo>
                  <a:lnTo>
                    <a:pt x="15240" y="236575"/>
                  </a:lnTo>
                  <a:lnTo>
                    <a:pt x="16827" y="231317"/>
                  </a:lnTo>
                  <a:lnTo>
                    <a:pt x="16628" y="213027"/>
                  </a:lnTo>
                  <a:lnTo>
                    <a:pt x="17295" y="195722"/>
                  </a:lnTo>
                  <a:lnTo>
                    <a:pt x="18122" y="178604"/>
                  </a:lnTo>
                  <a:lnTo>
                    <a:pt x="18402" y="160870"/>
                  </a:lnTo>
                  <a:lnTo>
                    <a:pt x="18402" y="155613"/>
                  </a:lnTo>
                  <a:lnTo>
                    <a:pt x="19977" y="155613"/>
                  </a:lnTo>
                  <a:lnTo>
                    <a:pt x="19977" y="158762"/>
                  </a:lnTo>
                  <a:lnTo>
                    <a:pt x="19977" y="155613"/>
                  </a:lnTo>
                  <a:lnTo>
                    <a:pt x="19977" y="165595"/>
                  </a:lnTo>
                  <a:lnTo>
                    <a:pt x="19977" y="162445"/>
                  </a:lnTo>
                  <a:lnTo>
                    <a:pt x="19977" y="170853"/>
                  </a:lnTo>
                  <a:lnTo>
                    <a:pt x="21551" y="182943"/>
                  </a:lnTo>
                  <a:lnTo>
                    <a:pt x="21551" y="176110"/>
                  </a:lnTo>
                  <a:lnTo>
                    <a:pt x="21551" y="193459"/>
                  </a:lnTo>
                  <a:lnTo>
                    <a:pt x="21551" y="188201"/>
                  </a:lnTo>
                  <a:lnTo>
                    <a:pt x="21551" y="201879"/>
                  </a:lnTo>
                  <a:lnTo>
                    <a:pt x="21551" y="197142"/>
                  </a:lnTo>
                  <a:lnTo>
                    <a:pt x="21551" y="205549"/>
                  </a:lnTo>
                  <a:lnTo>
                    <a:pt x="23126" y="210807"/>
                  </a:lnTo>
                  <a:lnTo>
                    <a:pt x="23126" y="209232"/>
                  </a:lnTo>
                  <a:lnTo>
                    <a:pt x="23126" y="213969"/>
                  </a:lnTo>
                  <a:lnTo>
                    <a:pt x="23126" y="212382"/>
                  </a:lnTo>
                  <a:lnTo>
                    <a:pt x="23126" y="213969"/>
                  </a:lnTo>
                  <a:lnTo>
                    <a:pt x="23126" y="212382"/>
                  </a:lnTo>
                  <a:lnTo>
                    <a:pt x="24714" y="209232"/>
                  </a:lnTo>
                  <a:lnTo>
                    <a:pt x="24714" y="185051"/>
                  </a:lnTo>
                  <a:lnTo>
                    <a:pt x="26289" y="181368"/>
                  </a:lnTo>
                  <a:lnTo>
                    <a:pt x="26289" y="172961"/>
                  </a:lnTo>
                  <a:lnTo>
                    <a:pt x="27863" y="174536"/>
                  </a:lnTo>
                  <a:lnTo>
                    <a:pt x="27863" y="177685"/>
                  </a:lnTo>
                  <a:lnTo>
                    <a:pt x="27863" y="176110"/>
                  </a:lnTo>
                  <a:lnTo>
                    <a:pt x="27863" y="181368"/>
                  </a:lnTo>
                  <a:lnTo>
                    <a:pt x="29438" y="179793"/>
                  </a:lnTo>
                  <a:lnTo>
                    <a:pt x="29438" y="176110"/>
                  </a:lnTo>
                  <a:lnTo>
                    <a:pt x="29311" y="165612"/>
                  </a:lnTo>
                  <a:lnTo>
                    <a:pt x="30068" y="157332"/>
                  </a:lnTo>
                  <a:lnTo>
                    <a:pt x="30904" y="149373"/>
                  </a:lnTo>
                  <a:lnTo>
                    <a:pt x="31013" y="139839"/>
                  </a:lnTo>
                  <a:lnTo>
                    <a:pt x="31013" y="129324"/>
                  </a:lnTo>
                  <a:lnTo>
                    <a:pt x="31000" y="122324"/>
                  </a:lnTo>
                  <a:lnTo>
                    <a:pt x="31796" y="118316"/>
                  </a:lnTo>
                  <a:lnTo>
                    <a:pt x="32593" y="114293"/>
                  </a:lnTo>
                  <a:lnTo>
                    <a:pt x="32588" y="107251"/>
                  </a:lnTo>
                  <a:lnTo>
                    <a:pt x="32588" y="101993"/>
                  </a:lnTo>
                  <a:lnTo>
                    <a:pt x="33642" y="99885"/>
                  </a:lnTo>
                  <a:lnTo>
                    <a:pt x="34465" y="76254"/>
                  </a:lnTo>
                  <a:lnTo>
                    <a:pt x="35461" y="52624"/>
                  </a:lnTo>
                  <a:lnTo>
                    <a:pt x="36339" y="28967"/>
                  </a:lnTo>
                  <a:lnTo>
                    <a:pt x="36804" y="5257"/>
                  </a:lnTo>
                  <a:lnTo>
                    <a:pt x="38379" y="1587"/>
                  </a:lnTo>
                  <a:lnTo>
                    <a:pt x="38379" y="0"/>
                  </a:lnTo>
                  <a:lnTo>
                    <a:pt x="38379" y="1587"/>
                  </a:lnTo>
                  <a:lnTo>
                    <a:pt x="38379" y="0"/>
                  </a:lnTo>
                  <a:lnTo>
                    <a:pt x="38379" y="5257"/>
                  </a:lnTo>
                  <a:lnTo>
                    <a:pt x="39954" y="8420"/>
                  </a:lnTo>
                  <a:lnTo>
                    <a:pt x="39954" y="6832"/>
                  </a:lnTo>
                  <a:lnTo>
                    <a:pt x="39954" y="12090"/>
                  </a:lnTo>
                  <a:lnTo>
                    <a:pt x="39954" y="9994"/>
                  </a:lnTo>
                  <a:lnTo>
                    <a:pt x="39954" y="17348"/>
                  </a:lnTo>
                  <a:lnTo>
                    <a:pt x="39954" y="15252"/>
                  </a:lnTo>
                  <a:lnTo>
                    <a:pt x="41529" y="17348"/>
                  </a:lnTo>
                  <a:lnTo>
                    <a:pt x="41529" y="20510"/>
                  </a:lnTo>
                  <a:lnTo>
                    <a:pt x="41529" y="18935"/>
                  </a:lnTo>
                  <a:lnTo>
                    <a:pt x="43103" y="24180"/>
                  </a:lnTo>
                  <a:lnTo>
                    <a:pt x="43103" y="22085"/>
                  </a:lnTo>
                  <a:lnTo>
                    <a:pt x="43103" y="34175"/>
                  </a:lnTo>
                  <a:lnTo>
                    <a:pt x="43103" y="31026"/>
                  </a:lnTo>
                  <a:lnTo>
                    <a:pt x="43103" y="44691"/>
                  </a:lnTo>
                  <a:lnTo>
                    <a:pt x="43103" y="39433"/>
                  </a:lnTo>
                  <a:lnTo>
                    <a:pt x="44691" y="51523"/>
                  </a:lnTo>
                  <a:lnTo>
                    <a:pt x="44691" y="63614"/>
                  </a:lnTo>
                  <a:lnTo>
                    <a:pt x="44691" y="56781"/>
                  </a:lnTo>
                  <a:lnTo>
                    <a:pt x="44691" y="74129"/>
                  </a:lnTo>
                  <a:lnTo>
                    <a:pt x="44691" y="68872"/>
                  </a:lnTo>
                  <a:lnTo>
                    <a:pt x="44691" y="80962"/>
                  </a:lnTo>
                  <a:lnTo>
                    <a:pt x="44691" y="77812"/>
                  </a:lnTo>
                  <a:lnTo>
                    <a:pt x="46266" y="83070"/>
                  </a:lnTo>
                  <a:lnTo>
                    <a:pt x="46266" y="87795"/>
                  </a:lnTo>
                  <a:lnTo>
                    <a:pt x="46266" y="86220"/>
                  </a:lnTo>
                  <a:lnTo>
                    <a:pt x="46266" y="89903"/>
                  </a:lnTo>
                  <a:lnTo>
                    <a:pt x="46266" y="87795"/>
                  </a:lnTo>
                  <a:lnTo>
                    <a:pt x="46266" y="89903"/>
                  </a:lnTo>
                  <a:lnTo>
                    <a:pt x="47840" y="91478"/>
                  </a:lnTo>
                  <a:lnTo>
                    <a:pt x="47840" y="96735"/>
                  </a:lnTo>
                  <a:lnTo>
                    <a:pt x="47840" y="95161"/>
                  </a:lnTo>
                  <a:lnTo>
                    <a:pt x="47840" y="99885"/>
                  </a:lnTo>
                  <a:lnTo>
                    <a:pt x="49415" y="108826"/>
                  </a:lnTo>
                  <a:lnTo>
                    <a:pt x="49415" y="103568"/>
                  </a:lnTo>
                  <a:lnTo>
                    <a:pt x="49415" y="119341"/>
                  </a:lnTo>
                  <a:lnTo>
                    <a:pt x="49415" y="114084"/>
                  </a:lnTo>
                  <a:lnTo>
                    <a:pt x="49415" y="131432"/>
                  </a:lnTo>
                  <a:lnTo>
                    <a:pt x="49415" y="126174"/>
                  </a:lnTo>
                  <a:lnTo>
                    <a:pt x="49415" y="136156"/>
                  </a:lnTo>
                  <a:lnTo>
                    <a:pt x="50990" y="145097"/>
                  </a:lnTo>
                  <a:lnTo>
                    <a:pt x="50990" y="141414"/>
                  </a:lnTo>
                  <a:lnTo>
                    <a:pt x="50990" y="151930"/>
                  </a:lnTo>
                  <a:lnTo>
                    <a:pt x="50990" y="148247"/>
                  </a:lnTo>
                  <a:lnTo>
                    <a:pt x="50990" y="158762"/>
                  </a:lnTo>
                  <a:lnTo>
                    <a:pt x="50990" y="157187"/>
                  </a:lnTo>
                  <a:lnTo>
                    <a:pt x="52565" y="162445"/>
                  </a:lnTo>
                  <a:lnTo>
                    <a:pt x="52565" y="160870"/>
                  </a:lnTo>
                  <a:lnTo>
                    <a:pt x="52565" y="170853"/>
                  </a:lnTo>
                  <a:lnTo>
                    <a:pt x="52565" y="167703"/>
                  </a:lnTo>
                  <a:lnTo>
                    <a:pt x="52565" y="177685"/>
                  </a:lnTo>
                  <a:lnTo>
                    <a:pt x="52565" y="174536"/>
                  </a:lnTo>
                  <a:lnTo>
                    <a:pt x="53619" y="185051"/>
                  </a:lnTo>
                  <a:lnTo>
                    <a:pt x="53619" y="181368"/>
                  </a:lnTo>
                  <a:lnTo>
                    <a:pt x="53619" y="197142"/>
                  </a:lnTo>
                  <a:lnTo>
                    <a:pt x="53619" y="193459"/>
                  </a:lnTo>
                  <a:lnTo>
                    <a:pt x="53619" y="201879"/>
                  </a:lnTo>
                  <a:lnTo>
                    <a:pt x="53619" y="200291"/>
                  </a:lnTo>
                  <a:lnTo>
                    <a:pt x="55194" y="203974"/>
                  </a:lnTo>
                  <a:lnTo>
                    <a:pt x="55194" y="209232"/>
                  </a:lnTo>
                  <a:lnTo>
                    <a:pt x="55194" y="207137"/>
                  </a:lnTo>
                  <a:lnTo>
                    <a:pt x="55194" y="213969"/>
                  </a:lnTo>
                  <a:lnTo>
                    <a:pt x="55194" y="212382"/>
                  </a:lnTo>
                  <a:lnTo>
                    <a:pt x="56781" y="213969"/>
                  </a:lnTo>
                  <a:lnTo>
                    <a:pt x="56781" y="216065"/>
                  </a:lnTo>
                  <a:lnTo>
                    <a:pt x="56781" y="213969"/>
                  </a:lnTo>
                  <a:lnTo>
                    <a:pt x="56781" y="216065"/>
                  </a:lnTo>
                  <a:lnTo>
                    <a:pt x="58356" y="217639"/>
                  </a:lnTo>
                  <a:lnTo>
                    <a:pt x="58356" y="224485"/>
                  </a:lnTo>
                  <a:lnTo>
                    <a:pt x="58356" y="222897"/>
                  </a:lnTo>
                  <a:lnTo>
                    <a:pt x="59931" y="228155"/>
                  </a:lnTo>
                  <a:lnTo>
                    <a:pt x="59931" y="226060"/>
                  </a:lnTo>
                  <a:lnTo>
                    <a:pt x="59931" y="231317"/>
                  </a:lnTo>
                  <a:lnTo>
                    <a:pt x="59931" y="229743"/>
                  </a:lnTo>
                  <a:lnTo>
                    <a:pt x="59931" y="236575"/>
                  </a:lnTo>
                  <a:lnTo>
                    <a:pt x="59931" y="234988"/>
                  </a:lnTo>
                  <a:lnTo>
                    <a:pt x="61506" y="240245"/>
                  </a:lnTo>
                  <a:lnTo>
                    <a:pt x="61506" y="238671"/>
                  </a:lnTo>
                  <a:lnTo>
                    <a:pt x="61506" y="245503"/>
                  </a:lnTo>
                  <a:lnTo>
                    <a:pt x="61506" y="243408"/>
                  </a:lnTo>
                  <a:lnTo>
                    <a:pt x="61506" y="250761"/>
                  </a:lnTo>
                  <a:lnTo>
                    <a:pt x="61506" y="248666"/>
                  </a:lnTo>
                  <a:lnTo>
                    <a:pt x="63080" y="255498"/>
                  </a:lnTo>
                  <a:lnTo>
                    <a:pt x="63080" y="252336"/>
                  </a:lnTo>
                  <a:lnTo>
                    <a:pt x="63080" y="264439"/>
                  </a:lnTo>
                  <a:lnTo>
                    <a:pt x="63080" y="260756"/>
                  </a:lnTo>
                  <a:lnTo>
                    <a:pt x="63080" y="267589"/>
                  </a:lnTo>
                  <a:lnTo>
                    <a:pt x="63080" y="266014"/>
                  </a:lnTo>
                  <a:lnTo>
                    <a:pt x="64655" y="269684"/>
                  </a:lnTo>
                  <a:lnTo>
                    <a:pt x="64655" y="271272"/>
                  </a:lnTo>
                  <a:lnTo>
                    <a:pt x="64655" y="267589"/>
                  </a:lnTo>
                  <a:lnTo>
                    <a:pt x="66243" y="266014"/>
                  </a:lnTo>
                  <a:lnTo>
                    <a:pt x="66243" y="255498"/>
                  </a:lnTo>
                  <a:lnTo>
                    <a:pt x="67818" y="255498"/>
                  </a:lnTo>
                  <a:lnTo>
                    <a:pt x="67818" y="257594"/>
                  </a:lnTo>
                  <a:lnTo>
                    <a:pt x="67818" y="255498"/>
                  </a:lnTo>
                  <a:lnTo>
                    <a:pt x="67818" y="262851"/>
                  </a:lnTo>
                  <a:lnTo>
                    <a:pt x="67818" y="260756"/>
                  </a:lnTo>
                  <a:lnTo>
                    <a:pt x="69392" y="266014"/>
                  </a:lnTo>
                  <a:lnTo>
                    <a:pt x="69392" y="264439"/>
                  </a:lnTo>
                  <a:lnTo>
                    <a:pt x="69392" y="269684"/>
                  </a:lnTo>
                  <a:lnTo>
                    <a:pt x="69392" y="267589"/>
                  </a:lnTo>
                  <a:lnTo>
                    <a:pt x="69392" y="272846"/>
                  </a:lnTo>
                  <a:lnTo>
                    <a:pt x="70967" y="272846"/>
                  </a:lnTo>
                  <a:lnTo>
                    <a:pt x="70967" y="267589"/>
                  </a:lnTo>
                  <a:lnTo>
                    <a:pt x="72542" y="266014"/>
                  </a:lnTo>
                  <a:lnTo>
                    <a:pt x="72542" y="260756"/>
                  </a:lnTo>
                  <a:lnTo>
                    <a:pt x="73596" y="259181"/>
                  </a:lnTo>
                  <a:lnTo>
                    <a:pt x="73596" y="262851"/>
                  </a:lnTo>
                  <a:lnTo>
                    <a:pt x="73596" y="260756"/>
                  </a:lnTo>
                  <a:lnTo>
                    <a:pt x="73596" y="266014"/>
                  </a:lnTo>
                  <a:lnTo>
                    <a:pt x="73596" y="264439"/>
                  </a:lnTo>
                  <a:lnTo>
                    <a:pt x="75171" y="267589"/>
                  </a:lnTo>
                  <a:lnTo>
                    <a:pt x="75171" y="271272"/>
                  </a:lnTo>
                  <a:lnTo>
                    <a:pt x="75171" y="269684"/>
                  </a:lnTo>
                  <a:lnTo>
                    <a:pt x="75171" y="274942"/>
                  </a:lnTo>
                  <a:lnTo>
                    <a:pt x="75171" y="272846"/>
                  </a:lnTo>
                  <a:lnTo>
                    <a:pt x="75171" y="274942"/>
                  </a:lnTo>
                  <a:lnTo>
                    <a:pt x="76758" y="278104"/>
                  </a:lnTo>
                  <a:lnTo>
                    <a:pt x="76758" y="276529"/>
                  </a:lnTo>
                  <a:lnTo>
                    <a:pt x="76758" y="283362"/>
                  </a:lnTo>
                  <a:lnTo>
                    <a:pt x="78333" y="283362"/>
                  </a:lnTo>
                  <a:lnTo>
                    <a:pt x="78333" y="288620"/>
                  </a:lnTo>
                  <a:lnTo>
                    <a:pt x="78333" y="287032"/>
                  </a:lnTo>
                  <a:lnTo>
                    <a:pt x="79908" y="290195"/>
                  </a:lnTo>
                  <a:lnTo>
                    <a:pt x="79908" y="293878"/>
                  </a:lnTo>
                  <a:lnTo>
                    <a:pt x="81483" y="293878"/>
                  </a:lnTo>
                  <a:lnTo>
                    <a:pt x="81483" y="291769"/>
                  </a:lnTo>
                  <a:lnTo>
                    <a:pt x="81572" y="285400"/>
                  </a:lnTo>
                  <a:lnTo>
                    <a:pt x="82308" y="284089"/>
                  </a:lnTo>
                  <a:lnTo>
                    <a:pt x="83026" y="282411"/>
                  </a:lnTo>
                  <a:lnTo>
                    <a:pt x="83058" y="274942"/>
                  </a:lnTo>
                  <a:lnTo>
                    <a:pt x="83058" y="272846"/>
                  </a:lnTo>
                  <a:lnTo>
                    <a:pt x="84632" y="272846"/>
                  </a:lnTo>
                  <a:lnTo>
                    <a:pt x="84632" y="269684"/>
                  </a:lnTo>
                  <a:lnTo>
                    <a:pt x="86220" y="269684"/>
                  </a:lnTo>
                  <a:lnTo>
                    <a:pt x="86220" y="266014"/>
                  </a:lnTo>
                  <a:lnTo>
                    <a:pt x="86918" y="255701"/>
                  </a:lnTo>
                  <a:lnTo>
                    <a:pt x="88646" y="255536"/>
                  </a:lnTo>
                  <a:lnTo>
                    <a:pt x="87795" y="241833"/>
                  </a:lnTo>
                  <a:lnTo>
                    <a:pt x="87795" y="238671"/>
                  </a:lnTo>
                  <a:lnTo>
                    <a:pt x="89369" y="233413"/>
                  </a:lnTo>
                  <a:lnTo>
                    <a:pt x="89262" y="223589"/>
                  </a:lnTo>
                  <a:lnTo>
                    <a:pt x="89385" y="215888"/>
                  </a:lnTo>
                  <a:lnTo>
                    <a:pt x="89894" y="208276"/>
                  </a:lnTo>
                  <a:lnTo>
                    <a:pt x="90944" y="198716"/>
                  </a:lnTo>
                  <a:lnTo>
                    <a:pt x="90944" y="19504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419081" y="3705876"/>
              <a:ext cx="15240" cy="153670"/>
            </a:xfrm>
            <a:custGeom>
              <a:avLst/>
              <a:gdLst/>
              <a:ahLst/>
              <a:cxnLst/>
              <a:rect l="l" t="t" r="r" b="b"/>
              <a:pathLst>
                <a:path w="15239" h="153670">
                  <a:moveTo>
                    <a:pt x="0" y="8924"/>
                  </a:moveTo>
                  <a:lnTo>
                    <a:pt x="1574" y="8924"/>
                  </a:lnTo>
                  <a:lnTo>
                    <a:pt x="1574" y="10499"/>
                  </a:lnTo>
                  <a:lnTo>
                    <a:pt x="1574" y="8924"/>
                  </a:lnTo>
                  <a:lnTo>
                    <a:pt x="1574" y="15756"/>
                  </a:lnTo>
                  <a:lnTo>
                    <a:pt x="1574" y="12073"/>
                  </a:lnTo>
                  <a:lnTo>
                    <a:pt x="1574" y="18906"/>
                  </a:lnTo>
                  <a:lnTo>
                    <a:pt x="1574" y="17331"/>
                  </a:lnTo>
                  <a:lnTo>
                    <a:pt x="2628" y="21014"/>
                  </a:lnTo>
                  <a:lnTo>
                    <a:pt x="2628" y="22589"/>
                  </a:lnTo>
                  <a:lnTo>
                    <a:pt x="2628" y="21014"/>
                  </a:lnTo>
                  <a:lnTo>
                    <a:pt x="4203" y="21014"/>
                  </a:lnTo>
                  <a:lnTo>
                    <a:pt x="4203" y="18906"/>
                  </a:lnTo>
                  <a:lnTo>
                    <a:pt x="4142" y="10781"/>
                  </a:lnTo>
                  <a:lnTo>
                    <a:pt x="4857" y="8233"/>
                  </a:lnTo>
                  <a:lnTo>
                    <a:pt x="5639" y="6688"/>
                  </a:lnTo>
                  <a:lnTo>
                    <a:pt x="5778" y="1570"/>
                  </a:lnTo>
                  <a:lnTo>
                    <a:pt x="5778" y="0"/>
                  </a:lnTo>
                </a:path>
                <a:path w="15239" h="153670">
                  <a:moveTo>
                    <a:pt x="5778" y="0"/>
                  </a:moveTo>
                  <a:lnTo>
                    <a:pt x="5778" y="1570"/>
                  </a:lnTo>
                  <a:lnTo>
                    <a:pt x="5778" y="0"/>
                  </a:lnTo>
                </a:path>
                <a:path w="15239" h="153670">
                  <a:moveTo>
                    <a:pt x="5782" y="0"/>
                  </a:moveTo>
                  <a:lnTo>
                    <a:pt x="7365" y="6816"/>
                  </a:lnTo>
                  <a:lnTo>
                    <a:pt x="7365" y="3666"/>
                  </a:lnTo>
                  <a:lnTo>
                    <a:pt x="7365" y="21014"/>
                  </a:lnTo>
                  <a:lnTo>
                    <a:pt x="7365" y="15756"/>
                  </a:lnTo>
                  <a:lnTo>
                    <a:pt x="7365" y="34679"/>
                  </a:lnTo>
                  <a:lnTo>
                    <a:pt x="7365" y="27847"/>
                  </a:lnTo>
                  <a:lnTo>
                    <a:pt x="8940" y="50453"/>
                  </a:lnTo>
                  <a:lnTo>
                    <a:pt x="8940" y="43099"/>
                  </a:lnTo>
                  <a:lnTo>
                    <a:pt x="8940" y="72538"/>
                  </a:lnTo>
                  <a:lnTo>
                    <a:pt x="8940" y="65705"/>
                  </a:lnTo>
                  <a:lnTo>
                    <a:pt x="8940" y="83054"/>
                  </a:lnTo>
                  <a:lnTo>
                    <a:pt x="8940" y="77796"/>
                  </a:lnTo>
                  <a:lnTo>
                    <a:pt x="10515" y="88299"/>
                  </a:lnTo>
                  <a:lnTo>
                    <a:pt x="10515" y="93557"/>
                  </a:lnTo>
                  <a:lnTo>
                    <a:pt x="10515" y="91461"/>
                  </a:lnTo>
                  <a:lnTo>
                    <a:pt x="10515" y="96719"/>
                  </a:lnTo>
                  <a:lnTo>
                    <a:pt x="10515" y="95144"/>
                  </a:lnTo>
                  <a:lnTo>
                    <a:pt x="10515" y="96719"/>
                  </a:lnTo>
                  <a:lnTo>
                    <a:pt x="12090" y="96719"/>
                  </a:lnTo>
                  <a:lnTo>
                    <a:pt x="12090" y="98814"/>
                  </a:lnTo>
                  <a:lnTo>
                    <a:pt x="12090" y="96719"/>
                  </a:lnTo>
                  <a:lnTo>
                    <a:pt x="12090" y="101977"/>
                  </a:lnTo>
                  <a:lnTo>
                    <a:pt x="12090" y="100402"/>
                  </a:lnTo>
                  <a:lnTo>
                    <a:pt x="12090" y="103551"/>
                  </a:lnTo>
                  <a:lnTo>
                    <a:pt x="13665" y="112492"/>
                  </a:lnTo>
                  <a:lnTo>
                    <a:pt x="13665" y="108809"/>
                  </a:lnTo>
                  <a:lnTo>
                    <a:pt x="13665" y="123008"/>
                  </a:lnTo>
                  <a:lnTo>
                    <a:pt x="13665" y="117750"/>
                  </a:lnTo>
                  <a:lnTo>
                    <a:pt x="13665" y="138248"/>
                  </a:lnTo>
                  <a:lnTo>
                    <a:pt x="13665" y="132990"/>
                  </a:lnTo>
                  <a:lnTo>
                    <a:pt x="15239" y="150338"/>
                  </a:lnTo>
                  <a:lnTo>
                    <a:pt x="15239" y="143506"/>
                  </a:lnTo>
                  <a:lnTo>
                    <a:pt x="15239" y="1535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578885" y="3858326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w="0" h="1270">
                  <a:moveTo>
                    <a:pt x="0" y="1051"/>
                  </a:moveTo>
                  <a:lnTo>
                    <a:pt x="0" y="0"/>
                  </a:lnTo>
                </a:path>
                <a:path w="0" h="1270">
                  <a:moveTo>
                    <a:pt x="0" y="0"/>
                  </a:moveTo>
                  <a:lnTo>
                    <a:pt x="0" y="105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592081" y="3676433"/>
              <a:ext cx="20955" cy="183515"/>
            </a:xfrm>
            <a:custGeom>
              <a:avLst/>
              <a:gdLst/>
              <a:ahLst/>
              <a:cxnLst/>
              <a:rect l="l" t="t" r="r" b="b"/>
              <a:pathLst>
                <a:path w="20954" h="183514">
                  <a:moveTo>
                    <a:pt x="0" y="182944"/>
                  </a:moveTo>
                  <a:lnTo>
                    <a:pt x="22" y="182339"/>
                  </a:lnTo>
                  <a:lnTo>
                    <a:pt x="789" y="168135"/>
                  </a:lnTo>
                  <a:lnTo>
                    <a:pt x="2056" y="154026"/>
                  </a:lnTo>
                  <a:lnTo>
                    <a:pt x="2056" y="141936"/>
                  </a:lnTo>
                  <a:lnTo>
                    <a:pt x="3631" y="140348"/>
                  </a:lnTo>
                  <a:lnTo>
                    <a:pt x="3631" y="120905"/>
                  </a:lnTo>
                  <a:lnTo>
                    <a:pt x="5206" y="117742"/>
                  </a:lnTo>
                  <a:lnTo>
                    <a:pt x="5206" y="93562"/>
                  </a:lnTo>
                  <a:lnTo>
                    <a:pt x="6337" y="81947"/>
                  </a:lnTo>
                  <a:lnTo>
                    <a:pt x="7161" y="70254"/>
                  </a:lnTo>
                  <a:lnTo>
                    <a:pt x="7795" y="58518"/>
                  </a:lnTo>
                  <a:lnTo>
                    <a:pt x="8355" y="46775"/>
                  </a:lnTo>
                  <a:lnTo>
                    <a:pt x="8355" y="38367"/>
                  </a:lnTo>
                  <a:lnTo>
                    <a:pt x="9195" y="30158"/>
                  </a:lnTo>
                  <a:lnTo>
                    <a:pt x="10327" y="22002"/>
                  </a:lnTo>
                  <a:lnTo>
                    <a:pt x="11131" y="13748"/>
                  </a:lnTo>
                  <a:lnTo>
                    <a:pt x="10984" y="5246"/>
                  </a:lnTo>
                  <a:lnTo>
                    <a:pt x="12559" y="3671"/>
                  </a:lnTo>
                  <a:lnTo>
                    <a:pt x="12559" y="0"/>
                  </a:lnTo>
                </a:path>
                <a:path w="20954" h="183514">
                  <a:moveTo>
                    <a:pt x="12559" y="0"/>
                  </a:moveTo>
                  <a:lnTo>
                    <a:pt x="12559" y="8929"/>
                  </a:lnTo>
                  <a:lnTo>
                    <a:pt x="12559" y="5246"/>
                  </a:lnTo>
                  <a:lnTo>
                    <a:pt x="14146" y="17336"/>
                  </a:lnTo>
                  <a:lnTo>
                    <a:pt x="14146" y="14187"/>
                  </a:lnTo>
                  <a:lnTo>
                    <a:pt x="14146" y="27852"/>
                  </a:lnTo>
                  <a:lnTo>
                    <a:pt x="14146" y="26277"/>
                  </a:lnTo>
                  <a:lnTo>
                    <a:pt x="14146" y="31014"/>
                  </a:lnTo>
                  <a:lnTo>
                    <a:pt x="15721" y="31014"/>
                  </a:lnTo>
                  <a:lnTo>
                    <a:pt x="15721" y="33110"/>
                  </a:lnTo>
                  <a:lnTo>
                    <a:pt x="15721" y="31014"/>
                  </a:lnTo>
                  <a:lnTo>
                    <a:pt x="17296" y="34684"/>
                  </a:lnTo>
                  <a:lnTo>
                    <a:pt x="17296" y="38367"/>
                  </a:lnTo>
                  <a:lnTo>
                    <a:pt x="17296" y="36259"/>
                  </a:lnTo>
                  <a:lnTo>
                    <a:pt x="17296" y="43105"/>
                  </a:lnTo>
                  <a:lnTo>
                    <a:pt x="17296" y="39942"/>
                  </a:lnTo>
                  <a:lnTo>
                    <a:pt x="17296" y="43105"/>
                  </a:lnTo>
                  <a:lnTo>
                    <a:pt x="18871" y="45200"/>
                  </a:lnTo>
                  <a:lnTo>
                    <a:pt x="18871" y="41517"/>
                  </a:lnTo>
                  <a:lnTo>
                    <a:pt x="20446" y="43105"/>
                  </a:lnTo>
                  <a:lnTo>
                    <a:pt x="20446" y="48350"/>
                  </a:lnTo>
                  <a:lnTo>
                    <a:pt x="20446" y="452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612540" y="3712708"/>
              <a:ext cx="21590" cy="146685"/>
            </a:xfrm>
            <a:custGeom>
              <a:avLst/>
              <a:gdLst/>
              <a:ahLst/>
              <a:cxnLst/>
              <a:rect l="l" t="t" r="r" b="b"/>
              <a:pathLst>
                <a:path w="21589" h="146685">
                  <a:moveTo>
                    <a:pt x="0" y="10513"/>
                  </a:moveTo>
                  <a:lnTo>
                    <a:pt x="0" y="18920"/>
                  </a:lnTo>
                  <a:lnTo>
                    <a:pt x="0" y="17345"/>
                  </a:lnTo>
                  <a:lnTo>
                    <a:pt x="1574" y="21028"/>
                  </a:lnTo>
                  <a:lnTo>
                    <a:pt x="1574" y="18920"/>
                  </a:lnTo>
                  <a:lnTo>
                    <a:pt x="1686" y="14137"/>
                  </a:lnTo>
                  <a:lnTo>
                    <a:pt x="2452" y="12194"/>
                  </a:lnTo>
                  <a:lnTo>
                    <a:pt x="3173" y="9410"/>
                  </a:lnTo>
                  <a:lnTo>
                    <a:pt x="3149" y="2105"/>
                  </a:lnTo>
                  <a:lnTo>
                    <a:pt x="3149" y="0"/>
                  </a:lnTo>
                </a:path>
                <a:path w="21589" h="146685">
                  <a:moveTo>
                    <a:pt x="3149" y="0"/>
                  </a:moveTo>
                  <a:lnTo>
                    <a:pt x="3149" y="2105"/>
                  </a:lnTo>
                  <a:lnTo>
                    <a:pt x="3149" y="0"/>
                  </a:lnTo>
                </a:path>
                <a:path w="21589" h="146685">
                  <a:moveTo>
                    <a:pt x="3150" y="0"/>
                  </a:moveTo>
                  <a:lnTo>
                    <a:pt x="4737" y="3680"/>
                  </a:lnTo>
                  <a:lnTo>
                    <a:pt x="4737" y="10513"/>
                  </a:lnTo>
                  <a:lnTo>
                    <a:pt x="4737" y="6830"/>
                  </a:lnTo>
                  <a:lnTo>
                    <a:pt x="4737" y="21028"/>
                  </a:lnTo>
                  <a:lnTo>
                    <a:pt x="4737" y="15770"/>
                  </a:lnTo>
                  <a:lnTo>
                    <a:pt x="4737" y="33119"/>
                  </a:lnTo>
                  <a:lnTo>
                    <a:pt x="4737" y="26286"/>
                  </a:lnTo>
                  <a:lnTo>
                    <a:pt x="6311" y="36268"/>
                  </a:lnTo>
                  <a:lnTo>
                    <a:pt x="6311" y="46784"/>
                  </a:lnTo>
                  <a:lnTo>
                    <a:pt x="6311" y="41526"/>
                  </a:lnTo>
                  <a:lnTo>
                    <a:pt x="6311" y="53616"/>
                  </a:lnTo>
                  <a:lnTo>
                    <a:pt x="6311" y="50467"/>
                  </a:lnTo>
                  <a:lnTo>
                    <a:pt x="6311" y="57299"/>
                  </a:lnTo>
                  <a:lnTo>
                    <a:pt x="7886" y="60449"/>
                  </a:lnTo>
                  <a:lnTo>
                    <a:pt x="7886" y="58874"/>
                  </a:lnTo>
                  <a:lnTo>
                    <a:pt x="7886" y="64132"/>
                  </a:lnTo>
                  <a:lnTo>
                    <a:pt x="7886" y="62557"/>
                  </a:lnTo>
                  <a:lnTo>
                    <a:pt x="7886" y="64132"/>
                  </a:lnTo>
                  <a:lnTo>
                    <a:pt x="7886" y="60449"/>
                  </a:lnTo>
                  <a:lnTo>
                    <a:pt x="8940" y="58874"/>
                  </a:lnTo>
                  <a:lnTo>
                    <a:pt x="8940" y="36268"/>
                  </a:lnTo>
                  <a:lnTo>
                    <a:pt x="10515" y="33119"/>
                  </a:lnTo>
                  <a:lnTo>
                    <a:pt x="10515" y="27861"/>
                  </a:lnTo>
                  <a:lnTo>
                    <a:pt x="10515" y="29436"/>
                  </a:lnTo>
                  <a:lnTo>
                    <a:pt x="10515" y="27861"/>
                  </a:lnTo>
                  <a:lnTo>
                    <a:pt x="10515" y="34693"/>
                  </a:lnTo>
                  <a:lnTo>
                    <a:pt x="10515" y="31010"/>
                  </a:lnTo>
                  <a:lnTo>
                    <a:pt x="12090" y="43634"/>
                  </a:lnTo>
                  <a:lnTo>
                    <a:pt x="12090" y="38376"/>
                  </a:lnTo>
                  <a:lnTo>
                    <a:pt x="12090" y="58874"/>
                  </a:lnTo>
                  <a:lnTo>
                    <a:pt x="12090" y="53616"/>
                  </a:lnTo>
                  <a:lnTo>
                    <a:pt x="12090" y="69390"/>
                  </a:lnTo>
                  <a:lnTo>
                    <a:pt x="12090" y="64132"/>
                  </a:lnTo>
                  <a:lnTo>
                    <a:pt x="13665" y="74648"/>
                  </a:lnTo>
                  <a:lnTo>
                    <a:pt x="13665" y="83055"/>
                  </a:lnTo>
                  <a:lnTo>
                    <a:pt x="13665" y="79905"/>
                  </a:lnTo>
                  <a:lnTo>
                    <a:pt x="13665" y="89888"/>
                  </a:lnTo>
                  <a:lnTo>
                    <a:pt x="13665" y="86738"/>
                  </a:lnTo>
                  <a:lnTo>
                    <a:pt x="13665" y="95145"/>
                  </a:lnTo>
                  <a:lnTo>
                    <a:pt x="15239" y="101991"/>
                  </a:lnTo>
                  <a:lnTo>
                    <a:pt x="15239" y="98828"/>
                  </a:lnTo>
                  <a:lnTo>
                    <a:pt x="15239" y="110919"/>
                  </a:lnTo>
                  <a:lnTo>
                    <a:pt x="15239" y="107236"/>
                  </a:lnTo>
                  <a:lnTo>
                    <a:pt x="15239" y="119339"/>
                  </a:lnTo>
                  <a:lnTo>
                    <a:pt x="15239" y="116177"/>
                  </a:lnTo>
                  <a:lnTo>
                    <a:pt x="15239" y="123009"/>
                  </a:lnTo>
                  <a:lnTo>
                    <a:pt x="16827" y="128267"/>
                  </a:lnTo>
                  <a:lnTo>
                    <a:pt x="16827" y="126171"/>
                  </a:lnTo>
                  <a:lnTo>
                    <a:pt x="16827" y="133525"/>
                  </a:lnTo>
                  <a:lnTo>
                    <a:pt x="18402" y="133525"/>
                  </a:lnTo>
                  <a:lnTo>
                    <a:pt x="18402" y="135100"/>
                  </a:lnTo>
                  <a:lnTo>
                    <a:pt x="18402" y="133525"/>
                  </a:lnTo>
                  <a:lnTo>
                    <a:pt x="18402" y="136687"/>
                  </a:lnTo>
                  <a:lnTo>
                    <a:pt x="18402" y="135100"/>
                  </a:lnTo>
                  <a:lnTo>
                    <a:pt x="19977" y="138262"/>
                  </a:lnTo>
                  <a:lnTo>
                    <a:pt x="19977" y="143520"/>
                  </a:lnTo>
                  <a:lnTo>
                    <a:pt x="21551" y="145615"/>
                  </a:lnTo>
                  <a:lnTo>
                    <a:pt x="21551" y="14666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155812" y="4108551"/>
              <a:ext cx="3488690" cy="0"/>
            </a:xfrm>
            <a:custGeom>
              <a:avLst/>
              <a:gdLst/>
              <a:ahLst/>
              <a:cxnLst/>
              <a:rect l="l" t="t" r="r" b="b"/>
              <a:pathLst>
                <a:path w="3488690" h="0">
                  <a:moveTo>
                    <a:pt x="3488563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034375" y="4103826"/>
              <a:ext cx="3740785" cy="85090"/>
            </a:xfrm>
            <a:custGeom>
              <a:avLst/>
              <a:gdLst/>
              <a:ahLst/>
              <a:cxnLst/>
              <a:rect l="l" t="t" r="r" b="b"/>
              <a:pathLst>
                <a:path w="3740785" h="85089">
                  <a:moveTo>
                    <a:pt x="3740378" y="4724"/>
                  </a:moveTo>
                  <a:lnTo>
                    <a:pt x="3731437" y="4724"/>
                  </a:lnTo>
                  <a:lnTo>
                    <a:pt x="3735641" y="0"/>
                  </a:lnTo>
                  <a:lnTo>
                    <a:pt x="0" y="0"/>
                  </a:lnTo>
                  <a:lnTo>
                    <a:pt x="0" y="9982"/>
                  </a:lnTo>
                  <a:lnTo>
                    <a:pt x="825360" y="9982"/>
                  </a:lnTo>
                  <a:lnTo>
                    <a:pt x="825360" y="84632"/>
                  </a:lnTo>
                  <a:lnTo>
                    <a:pt x="829564" y="84632"/>
                  </a:lnTo>
                  <a:lnTo>
                    <a:pt x="834301" y="84632"/>
                  </a:lnTo>
                  <a:lnTo>
                    <a:pt x="834301" y="9982"/>
                  </a:lnTo>
                  <a:lnTo>
                    <a:pt x="1547672" y="9982"/>
                  </a:lnTo>
                  <a:lnTo>
                    <a:pt x="1547672" y="84632"/>
                  </a:lnTo>
                  <a:lnTo>
                    <a:pt x="1551876" y="84632"/>
                  </a:lnTo>
                  <a:lnTo>
                    <a:pt x="1556613" y="84632"/>
                  </a:lnTo>
                  <a:lnTo>
                    <a:pt x="1556613" y="9982"/>
                  </a:lnTo>
                  <a:lnTo>
                    <a:pt x="2268410" y="9982"/>
                  </a:lnTo>
                  <a:lnTo>
                    <a:pt x="2268410" y="84632"/>
                  </a:lnTo>
                  <a:lnTo>
                    <a:pt x="2272614" y="84632"/>
                  </a:lnTo>
                  <a:lnTo>
                    <a:pt x="2277351" y="84632"/>
                  </a:lnTo>
                  <a:lnTo>
                    <a:pt x="2277351" y="9982"/>
                  </a:lnTo>
                  <a:lnTo>
                    <a:pt x="2987573" y="9982"/>
                  </a:lnTo>
                  <a:lnTo>
                    <a:pt x="2987573" y="84632"/>
                  </a:lnTo>
                  <a:lnTo>
                    <a:pt x="2991777" y="84632"/>
                  </a:lnTo>
                  <a:lnTo>
                    <a:pt x="2996514" y="84632"/>
                  </a:lnTo>
                  <a:lnTo>
                    <a:pt x="2996514" y="9982"/>
                  </a:lnTo>
                  <a:lnTo>
                    <a:pt x="3735641" y="9982"/>
                  </a:lnTo>
                  <a:lnTo>
                    <a:pt x="3740378" y="9982"/>
                  </a:lnTo>
                  <a:lnTo>
                    <a:pt x="3740378" y="472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29637" y="3859183"/>
              <a:ext cx="452262" cy="249368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48730" y="3859184"/>
              <a:ext cx="678002" cy="158073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34136" y="3858139"/>
              <a:ext cx="1118076" cy="160693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4874221" y="3859376"/>
              <a:ext cx="8255" cy="27940"/>
            </a:xfrm>
            <a:custGeom>
              <a:avLst/>
              <a:gdLst/>
              <a:ahLst/>
              <a:cxnLst/>
              <a:rect l="l" t="t" r="r" b="b"/>
              <a:pathLst>
                <a:path w="8254" h="27939">
                  <a:moveTo>
                    <a:pt x="0" y="0"/>
                  </a:moveTo>
                  <a:lnTo>
                    <a:pt x="0" y="3672"/>
                  </a:lnTo>
                  <a:lnTo>
                    <a:pt x="0" y="510"/>
                  </a:lnTo>
                  <a:lnTo>
                    <a:pt x="1587" y="7355"/>
                  </a:lnTo>
                  <a:lnTo>
                    <a:pt x="1587" y="5767"/>
                  </a:lnTo>
                  <a:lnTo>
                    <a:pt x="1587" y="12613"/>
                  </a:lnTo>
                  <a:lnTo>
                    <a:pt x="1587" y="11025"/>
                  </a:lnTo>
                  <a:lnTo>
                    <a:pt x="1587" y="17858"/>
                  </a:lnTo>
                  <a:lnTo>
                    <a:pt x="1587" y="15762"/>
                  </a:lnTo>
                  <a:lnTo>
                    <a:pt x="3162" y="19445"/>
                  </a:lnTo>
                  <a:lnTo>
                    <a:pt x="3162" y="24703"/>
                  </a:lnTo>
                  <a:lnTo>
                    <a:pt x="4737" y="26278"/>
                  </a:lnTo>
                  <a:lnTo>
                    <a:pt x="4737" y="27853"/>
                  </a:lnTo>
                  <a:lnTo>
                    <a:pt x="4737" y="26278"/>
                  </a:lnTo>
                  <a:lnTo>
                    <a:pt x="6311" y="26278"/>
                  </a:lnTo>
                  <a:lnTo>
                    <a:pt x="6311" y="24703"/>
                  </a:lnTo>
                  <a:lnTo>
                    <a:pt x="7886" y="2470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882108" y="3884079"/>
              <a:ext cx="23495" cy="73025"/>
            </a:xfrm>
            <a:custGeom>
              <a:avLst/>
              <a:gdLst/>
              <a:ahLst/>
              <a:cxnLst/>
              <a:rect l="l" t="t" r="r" b="b"/>
              <a:pathLst>
                <a:path w="23495" h="73025">
                  <a:moveTo>
                    <a:pt x="0" y="0"/>
                  </a:moveTo>
                  <a:lnTo>
                    <a:pt x="0" y="1574"/>
                  </a:lnTo>
                  <a:lnTo>
                    <a:pt x="3149" y="1574"/>
                  </a:lnTo>
                  <a:lnTo>
                    <a:pt x="3149" y="0"/>
                  </a:lnTo>
                  <a:lnTo>
                    <a:pt x="3149" y="1574"/>
                  </a:lnTo>
                  <a:lnTo>
                    <a:pt x="3149" y="0"/>
                  </a:lnTo>
                  <a:lnTo>
                    <a:pt x="3149" y="1574"/>
                  </a:lnTo>
                  <a:lnTo>
                    <a:pt x="4203" y="6832"/>
                  </a:lnTo>
                  <a:lnTo>
                    <a:pt x="4203" y="3149"/>
                  </a:lnTo>
                  <a:lnTo>
                    <a:pt x="4203" y="15240"/>
                  </a:lnTo>
                  <a:lnTo>
                    <a:pt x="4203" y="10515"/>
                  </a:lnTo>
                  <a:lnTo>
                    <a:pt x="4203" y="29438"/>
                  </a:lnTo>
                  <a:lnTo>
                    <a:pt x="4203" y="24180"/>
                  </a:lnTo>
                  <a:lnTo>
                    <a:pt x="5778" y="39954"/>
                  </a:lnTo>
                  <a:lnTo>
                    <a:pt x="5778" y="34696"/>
                  </a:lnTo>
                  <a:lnTo>
                    <a:pt x="5778" y="52044"/>
                  </a:lnTo>
                  <a:lnTo>
                    <a:pt x="5778" y="48361"/>
                  </a:lnTo>
                  <a:lnTo>
                    <a:pt x="5778" y="58877"/>
                  </a:lnTo>
                  <a:lnTo>
                    <a:pt x="5778" y="55194"/>
                  </a:lnTo>
                  <a:lnTo>
                    <a:pt x="7353" y="62039"/>
                  </a:lnTo>
                  <a:lnTo>
                    <a:pt x="7353" y="60452"/>
                  </a:lnTo>
                  <a:lnTo>
                    <a:pt x="7353" y="67284"/>
                  </a:lnTo>
                  <a:lnTo>
                    <a:pt x="7353" y="65709"/>
                  </a:lnTo>
                  <a:lnTo>
                    <a:pt x="7353" y="67284"/>
                  </a:lnTo>
                  <a:lnTo>
                    <a:pt x="8940" y="68872"/>
                  </a:lnTo>
                  <a:lnTo>
                    <a:pt x="8940" y="70967"/>
                  </a:lnTo>
                  <a:lnTo>
                    <a:pt x="8940" y="68872"/>
                  </a:lnTo>
                  <a:lnTo>
                    <a:pt x="8940" y="70967"/>
                  </a:lnTo>
                  <a:lnTo>
                    <a:pt x="10515" y="72542"/>
                  </a:lnTo>
                  <a:lnTo>
                    <a:pt x="10515" y="70967"/>
                  </a:lnTo>
                  <a:lnTo>
                    <a:pt x="12090" y="70967"/>
                  </a:lnTo>
                  <a:lnTo>
                    <a:pt x="12090" y="64135"/>
                  </a:lnTo>
                  <a:lnTo>
                    <a:pt x="13665" y="62039"/>
                  </a:lnTo>
                  <a:lnTo>
                    <a:pt x="13665" y="58877"/>
                  </a:lnTo>
                  <a:lnTo>
                    <a:pt x="15240" y="60452"/>
                  </a:lnTo>
                  <a:lnTo>
                    <a:pt x="15240" y="58877"/>
                  </a:lnTo>
                  <a:lnTo>
                    <a:pt x="15240" y="62039"/>
                  </a:lnTo>
                  <a:lnTo>
                    <a:pt x="16827" y="62039"/>
                  </a:lnTo>
                  <a:lnTo>
                    <a:pt x="16827" y="55194"/>
                  </a:lnTo>
                  <a:lnTo>
                    <a:pt x="18402" y="55194"/>
                  </a:lnTo>
                  <a:lnTo>
                    <a:pt x="18402" y="49936"/>
                  </a:lnTo>
                  <a:lnTo>
                    <a:pt x="19977" y="48361"/>
                  </a:lnTo>
                  <a:lnTo>
                    <a:pt x="19977" y="43103"/>
                  </a:lnTo>
                  <a:lnTo>
                    <a:pt x="21551" y="39954"/>
                  </a:lnTo>
                  <a:lnTo>
                    <a:pt x="21551" y="34696"/>
                  </a:lnTo>
                  <a:lnTo>
                    <a:pt x="21526" y="27436"/>
                  </a:lnTo>
                  <a:lnTo>
                    <a:pt x="22282" y="23490"/>
                  </a:lnTo>
                  <a:lnTo>
                    <a:pt x="23066" y="19889"/>
                  </a:lnTo>
                  <a:lnTo>
                    <a:pt x="23126" y="13665"/>
                  </a:lnTo>
                  <a:lnTo>
                    <a:pt x="23126" y="525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36545" y="3859181"/>
              <a:ext cx="338194" cy="249370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4905235" y="3859377"/>
              <a:ext cx="1905" cy="31750"/>
            </a:xfrm>
            <a:custGeom>
              <a:avLst/>
              <a:gdLst/>
              <a:ahLst/>
              <a:cxnLst/>
              <a:rect l="l" t="t" r="r" b="b"/>
              <a:pathLst>
                <a:path w="1904" h="31750">
                  <a:moveTo>
                    <a:pt x="0" y="31534"/>
                  </a:moveTo>
                  <a:lnTo>
                    <a:pt x="0" y="23126"/>
                  </a:lnTo>
                  <a:lnTo>
                    <a:pt x="1054" y="19443"/>
                  </a:lnTo>
                  <a:lnTo>
                    <a:pt x="1054" y="520"/>
                  </a:lnTo>
                  <a:lnTo>
                    <a:pt x="157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2709811" y="4152979"/>
            <a:ext cx="1769110" cy="2578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81355" algn="l"/>
                <a:tab pos="1454150" algn="l"/>
              </a:tabLst>
            </a:pPr>
            <a:r>
              <a:rPr dirty="0" sz="1500" spc="-10">
                <a:latin typeface="Times New Roman"/>
                <a:cs typeface="Times New Roman"/>
              </a:rPr>
              <a:t>160.0</a:t>
            </a:r>
            <a:r>
              <a:rPr dirty="0" sz="1500">
                <a:latin typeface="Times New Roman"/>
                <a:cs typeface="Times New Roman"/>
              </a:rPr>
              <a:t>	</a:t>
            </a:r>
            <a:r>
              <a:rPr dirty="0" sz="1500" spc="-10">
                <a:latin typeface="Times New Roman"/>
                <a:cs typeface="Times New Roman"/>
              </a:rPr>
              <a:t>120.0</a:t>
            </a:r>
            <a:r>
              <a:rPr dirty="0" sz="1500">
                <a:latin typeface="Times New Roman"/>
                <a:cs typeface="Times New Roman"/>
              </a:rPr>
              <a:t>	</a:t>
            </a:r>
            <a:r>
              <a:rPr dirty="0" sz="1500" spc="-55">
                <a:latin typeface="Times New Roman"/>
                <a:cs typeface="Times New Roman"/>
              </a:rPr>
              <a:t>80.0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873915" y="4152979"/>
            <a:ext cx="327025" cy="2578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 spc="-50">
                <a:latin typeface="Times New Roman"/>
                <a:cs typeface="Times New Roman"/>
              </a:rPr>
              <a:t>40.0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5342519" y="4130908"/>
            <a:ext cx="445770" cy="2578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 spc="-70">
                <a:latin typeface="Times New Roman"/>
                <a:cs typeface="Times New Roman"/>
              </a:rPr>
              <a:t>[ppm]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210396" y="4242883"/>
            <a:ext cx="311785" cy="2578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 spc="-55">
                <a:latin typeface="Symbol"/>
                <a:cs typeface="Symbol"/>
              </a:rPr>
              <a:t></a:t>
            </a:r>
            <a:r>
              <a:rPr dirty="0" sz="750" spc="-55">
                <a:latin typeface="Times New Roman"/>
                <a:cs typeface="Times New Roman"/>
              </a:rPr>
              <a:t>13</a:t>
            </a:r>
            <a:r>
              <a:rPr dirty="0" sz="1500" spc="-55">
                <a:latin typeface="Times New Roman"/>
                <a:cs typeface="Times New Roman"/>
              </a:rPr>
              <a:t>C</a:t>
            </a:r>
            <a:endParaRPr sz="1500">
              <a:latin typeface="Times New Roman"/>
              <a:cs typeface="Times New Roman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27156" y="6426"/>
            <a:ext cx="7505065" cy="5340985"/>
            <a:chOff x="27156" y="6426"/>
            <a:chExt cx="7505065" cy="5340985"/>
          </a:xfrm>
        </p:grpSpPr>
        <p:sp>
          <p:nvSpPr>
            <p:cNvPr id="35" name="object 35" descr=""/>
            <p:cNvSpPr/>
            <p:nvPr/>
          </p:nvSpPr>
          <p:spPr>
            <a:xfrm>
              <a:off x="2132685" y="4221047"/>
              <a:ext cx="356870" cy="64135"/>
            </a:xfrm>
            <a:custGeom>
              <a:avLst/>
              <a:gdLst/>
              <a:ahLst/>
              <a:cxnLst/>
              <a:rect l="l" t="t" r="r" b="b"/>
              <a:pathLst>
                <a:path w="356869" h="64135">
                  <a:moveTo>
                    <a:pt x="356425" y="28384"/>
                  </a:moveTo>
                  <a:lnTo>
                    <a:pt x="81483" y="28384"/>
                  </a:lnTo>
                  <a:lnTo>
                    <a:pt x="81483" y="0"/>
                  </a:lnTo>
                  <a:lnTo>
                    <a:pt x="0" y="33121"/>
                  </a:lnTo>
                  <a:lnTo>
                    <a:pt x="81483" y="64135"/>
                  </a:lnTo>
                  <a:lnTo>
                    <a:pt x="81483" y="38544"/>
                  </a:lnTo>
                  <a:lnTo>
                    <a:pt x="356425" y="38544"/>
                  </a:lnTo>
                  <a:lnTo>
                    <a:pt x="356425" y="33464"/>
                  </a:lnTo>
                  <a:lnTo>
                    <a:pt x="356425" y="283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624433" y="4450335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1869"/>
                  </a:lnTo>
                  <a:lnTo>
                    <a:pt x="6308432" y="591869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7334" y="6603"/>
              <a:ext cx="7504430" cy="5340350"/>
            </a:xfrm>
            <a:custGeom>
              <a:avLst/>
              <a:gdLst/>
              <a:ahLst/>
              <a:cxnLst/>
              <a:rect l="l" t="t" r="r" b="b"/>
              <a:pathLst>
                <a:path w="7504430" h="5340350">
                  <a:moveTo>
                    <a:pt x="0" y="5340223"/>
                  </a:moveTo>
                  <a:lnTo>
                    <a:pt x="7504366" y="5340223"/>
                  </a:lnTo>
                  <a:lnTo>
                    <a:pt x="7504366" y="0"/>
                  </a:lnTo>
                  <a:lnTo>
                    <a:pt x="0" y="0"/>
                  </a:lnTo>
                  <a:lnTo>
                    <a:pt x="0" y="53402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1797723" y="5888626"/>
            <a:ext cx="3996690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Selective</a:t>
            </a:r>
            <a:r>
              <a:rPr dirty="0" sz="1650" spc="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RF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pulses: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rectangular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650">
              <a:latin typeface="Arial"/>
              <a:cs typeface="Arial"/>
            </a:endParaRPr>
          </a:p>
        </p:txBody>
      </p:sp>
      <p:pic>
        <p:nvPicPr>
          <p:cNvPr id="39" name="object 3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677547" y="6615053"/>
            <a:ext cx="436178" cy="218879"/>
          </a:xfrm>
          <a:prstGeom prst="rect">
            <a:avLst/>
          </a:prstGeom>
        </p:spPr>
      </p:pic>
      <p:sp>
        <p:nvSpPr>
          <p:cNvPr id="40" name="object 40" descr=""/>
          <p:cNvSpPr txBox="1"/>
          <p:nvPr/>
        </p:nvSpPr>
        <p:spPr>
          <a:xfrm>
            <a:off x="4647044" y="6718188"/>
            <a:ext cx="125031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950">
                <a:latin typeface="Arial"/>
                <a:cs typeface="Arial"/>
              </a:rPr>
              <a:t>Flip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angle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of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RF</a:t>
            </a:r>
            <a:r>
              <a:rPr dirty="0" sz="950" spc="5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Arial"/>
                <a:cs typeface="Arial"/>
              </a:rPr>
              <a:t>pulse:</a:t>
            </a:r>
            <a:endParaRPr sz="95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2264029" y="6719775"/>
            <a:ext cx="19494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950" spc="-25">
                <a:latin typeface="Symbol"/>
                <a:cs typeface="Symbol"/>
              </a:rPr>
              <a:t></a:t>
            </a:r>
            <a:endParaRPr sz="950">
              <a:latin typeface="Symbol"/>
              <a:cs typeface="Symbo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624433" y="6833871"/>
            <a:ext cx="6308725" cy="657225"/>
            <a:chOff x="624433" y="6833871"/>
            <a:chExt cx="6308725" cy="657225"/>
          </a:xfrm>
        </p:grpSpPr>
        <p:sp>
          <p:nvSpPr>
            <p:cNvPr id="43" name="object 43" descr=""/>
            <p:cNvSpPr/>
            <p:nvPr/>
          </p:nvSpPr>
          <p:spPr>
            <a:xfrm>
              <a:off x="624433" y="6833871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51669" y="6833933"/>
              <a:ext cx="677633" cy="657123"/>
            </a:xfrm>
            <a:prstGeom prst="rect">
              <a:avLst/>
            </a:prstGeom>
          </p:spPr>
        </p:pic>
      </p:grpSp>
      <p:sp>
        <p:nvSpPr>
          <p:cNvPr id="45" name="object 45" descr=""/>
          <p:cNvSpPr txBox="1"/>
          <p:nvPr/>
        </p:nvSpPr>
        <p:spPr>
          <a:xfrm>
            <a:off x="4621644" y="6952129"/>
            <a:ext cx="132524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Symbol"/>
                <a:cs typeface="Symbol"/>
              </a:rPr>
              <a:t>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</a:t>
            </a:r>
            <a:r>
              <a:rPr dirty="0" baseline="-19841" sz="1050">
                <a:latin typeface="Arial"/>
                <a:cs typeface="Arial"/>
              </a:rPr>
              <a:t>p</a:t>
            </a:r>
            <a:r>
              <a:rPr dirty="0" baseline="-19841" sz="1050" spc="44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</a:t>
            </a:r>
            <a:r>
              <a:rPr dirty="0" sz="1100">
                <a:latin typeface="Arial"/>
                <a:cs typeface="Arial"/>
              </a:rPr>
              <a:t>B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Symbol"/>
                <a:cs typeface="Symbol"/>
              </a:rPr>
              <a:t></a:t>
            </a:r>
            <a:r>
              <a:rPr dirty="0" baseline="-19841" sz="1050" spc="-37">
                <a:latin typeface="Arial"/>
                <a:cs typeface="Arial"/>
              </a:rPr>
              <a:t>p</a:t>
            </a:r>
            <a:endParaRPr baseline="-19841" sz="1050">
              <a:latin typeface="Arial"/>
              <a:cs typeface="Arial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1601724" y="6860222"/>
            <a:ext cx="1457960" cy="105410"/>
          </a:xfrm>
          <a:custGeom>
            <a:avLst/>
            <a:gdLst/>
            <a:ahLst/>
            <a:cxnLst/>
            <a:rect l="l" t="t" r="r" b="b"/>
            <a:pathLst>
              <a:path w="1457960" h="105409">
                <a:moveTo>
                  <a:pt x="1457756" y="0"/>
                </a:moveTo>
                <a:lnTo>
                  <a:pt x="1448828" y="0"/>
                </a:lnTo>
                <a:lnTo>
                  <a:pt x="1448828" y="48361"/>
                </a:lnTo>
                <a:lnTo>
                  <a:pt x="8407" y="48361"/>
                </a:lnTo>
                <a:lnTo>
                  <a:pt x="8407" y="0"/>
                </a:lnTo>
                <a:lnTo>
                  <a:pt x="0" y="0"/>
                </a:lnTo>
                <a:lnTo>
                  <a:pt x="0" y="105130"/>
                </a:lnTo>
                <a:lnTo>
                  <a:pt x="8407" y="105130"/>
                </a:lnTo>
                <a:lnTo>
                  <a:pt x="8407" y="57289"/>
                </a:lnTo>
                <a:lnTo>
                  <a:pt x="1448828" y="57289"/>
                </a:lnTo>
                <a:lnTo>
                  <a:pt x="1448828" y="105130"/>
                </a:lnTo>
                <a:lnTo>
                  <a:pt x="1457756" y="105130"/>
                </a:lnTo>
                <a:lnTo>
                  <a:pt x="14577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 txBox="1"/>
          <p:nvPr/>
        </p:nvSpPr>
        <p:spPr>
          <a:xfrm>
            <a:off x="2895752" y="7013640"/>
            <a:ext cx="31559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650" spc="-20">
                <a:latin typeface="Arial"/>
                <a:cs typeface="Arial"/>
              </a:rPr>
              <a:t>13</a:t>
            </a:r>
            <a:r>
              <a:rPr dirty="0" baseline="-17543" sz="1425" spc="-30">
                <a:latin typeface="Arial"/>
                <a:cs typeface="Arial"/>
              </a:rPr>
              <a:t>C</a:t>
            </a:r>
            <a:r>
              <a:rPr dirty="0" baseline="3968" sz="1050" spc="-30">
                <a:latin typeface="Symbol"/>
                <a:cs typeface="Symbol"/>
              </a:rPr>
              <a:t></a:t>
            </a:r>
            <a:endParaRPr baseline="3968" sz="1050">
              <a:latin typeface="Symbol"/>
              <a:cs typeface="Symbo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1490543" y="6996818"/>
            <a:ext cx="29019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650" spc="-20">
                <a:latin typeface="Arial"/>
                <a:cs typeface="Arial"/>
              </a:rPr>
              <a:t>13</a:t>
            </a:r>
            <a:r>
              <a:rPr dirty="0" baseline="-17543" sz="1425" spc="-30">
                <a:latin typeface="Arial"/>
                <a:cs typeface="Arial"/>
              </a:rPr>
              <a:t>C</a:t>
            </a:r>
            <a:r>
              <a:rPr dirty="0" baseline="-17543" sz="1425" spc="-30" b="1">
                <a:latin typeface="Arial"/>
                <a:cs typeface="Arial"/>
              </a:rPr>
              <a:t>’</a:t>
            </a:r>
            <a:endParaRPr baseline="-17543" sz="1425">
              <a:latin typeface="Arial"/>
              <a:cs typeface="Arial"/>
            </a:endParaRPr>
          </a:p>
        </p:txBody>
      </p:sp>
      <p:grpSp>
        <p:nvGrpSpPr>
          <p:cNvPr id="49" name="object 49" descr=""/>
          <p:cNvGrpSpPr/>
          <p:nvPr/>
        </p:nvGrpSpPr>
        <p:grpSpPr>
          <a:xfrm>
            <a:off x="624433" y="8369503"/>
            <a:ext cx="6308725" cy="1421765"/>
            <a:chOff x="624433" y="8369503"/>
            <a:chExt cx="6308725" cy="1421765"/>
          </a:xfrm>
        </p:grpSpPr>
        <p:sp>
          <p:nvSpPr>
            <p:cNvPr id="50" name="object 50" descr=""/>
            <p:cNvSpPr/>
            <p:nvPr/>
          </p:nvSpPr>
          <p:spPr>
            <a:xfrm>
              <a:off x="2691498" y="8369503"/>
              <a:ext cx="2321560" cy="238760"/>
            </a:xfrm>
            <a:custGeom>
              <a:avLst/>
              <a:gdLst/>
              <a:ahLst/>
              <a:cxnLst/>
              <a:rect l="l" t="t" r="r" b="b"/>
              <a:pathLst>
                <a:path w="2321560" h="238759">
                  <a:moveTo>
                    <a:pt x="2321509" y="0"/>
                  </a:moveTo>
                  <a:lnTo>
                    <a:pt x="0" y="0"/>
                  </a:lnTo>
                  <a:lnTo>
                    <a:pt x="0" y="238671"/>
                  </a:lnTo>
                  <a:lnTo>
                    <a:pt x="8420" y="238671"/>
                  </a:lnTo>
                  <a:lnTo>
                    <a:pt x="8420" y="8940"/>
                  </a:lnTo>
                  <a:lnTo>
                    <a:pt x="4216" y="8940"/>
                  </a:lnTo>
                  <a:lnTo>
                    <a:pt x="8420" y="4737"/>
                  </a:lnTo>
                  <a:lnTo>
                    <a:pt x="2321509" y="4737"/>
                  </a:lnTo>
                  <a:lnTo>
                    <a:pt x="2321509" y="0"/>
                  </a:lnTo>
                  <a:close/>
                </a:path>
                <a:path w="2321560" h="238759">
                  <a:moveTo>
                    <a:pt x="2313101" y="4737"/>
                  </a:moveTo>
                  <a:lnTo>
                    <a:pt x="2313101" y="238671"/>
                  </a:lnTo>
                  <a:lnTo>
                    <a:pt x="2321509" y="238671"/>
                  </a:lnTo>
                  <a:lnTo>
                    <a:pt x="2321509" y="8940"/>
                  </a:lnTo>
                  <a:lnTo>
                    <a:pt x="2317305" y="8940"/>
                  </a:lnTo>
                  <a:lnTo>
                    <a:pt x="2313101" y="4737"/>
                  </a:lnTo>
                  <a:close/>
                </a:path>
                <a:path w="2321560" h="238759">
                  <a:moveTo>
                    <a:pt x="8420" y="4737"/>
                  </a:moveTo>
                  <a:lnTo>
                    <a:pt x="4216" y="8940"/>
                  </a:lnTo>
                  <a:lnTo>
                    <a:pt x="8420" y="8940"/>
                  </a:lnTo>
                  <a:lnTo>
                    <a:pt x="8420" y="4737"/>
                  </a:lnTo>
                  <a:close/>
                </a:path>
                <a:path w="2321560" h="238759">
                  <a:moveTo>
                    <a:pt x="2313101" y="4737"/>
                  </a:moveTo>
                  <a:lnTo>
                    <a:pt x="8420" y="4737"/>
                  </a:lnTo>
                  <a:lnTo>
                    <a:pt x="8420" y="8940"/>
                  </a:lnTo>
                  <a:lnTo>
                    <a:pt x="2313101" y="8940"/>
                  </a:lnTo>
                  <a:lnTo>
                    <a:pt x="2313101" y="4737"/>
                  </a:lnTo>
                  <a:close/>
                </a:path>
                <a:path w="2321560" h="238759">
                  <a:moveTo>
                    <a:pt x="2321509" y="4737"/>
                  </a:moveTo>
                  <a:lnTo>
                    <a:pt x="2313101" y="4737"/>
                  </a:lnTo>
                  <a:lnTo>
                    <a:pt x="2317305" y="8940"/>
                  </a:lnTo>
                  <a:lnTo>
                    <a:pt x="2321509" y="8940"/>
                  </a:lnTo>
                  <a:lnTo>
                    <a:pt x="2321509" y="47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624433" y="860780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691498" y="8608174"/>
              <a:ext cx="2321560" cy="138430"/>
            </a:xfrm>
            <a:custGeom>
              <a:avLst/>
              <a:gdLst/>
              <a:ahLst/>
              <a:cxnLst/>
              <a:rect l="l" t="t" r="r" b="b"/>
              <a:pathLst>
                <a:path w="2321560" h="138429">
                  <a:moveTo>
                    <a:pt x="8420" y="0"/>
                  </a:moveTo>
                  <a:lnTo>
                    <a:pt x="0" y="0"/>
                  </a:lnTo>
                  <a:lnTo>
                    <a:pt x="0" y="138250"/>
                  </a:lnTo>
                  <a:lnTo>
                    <a:pt x="2321509" y="138250"/>
                  </a:lnTo>
                  <a:lnTo>
                    <a:pt x="2321509" y="134061"/>
                  </a:lnTo>
                  <a:lnTo>
                    <a:pt x="8420" y="134061"/>
                  </a:lnTo>
                  <a:lnTo>
                    <a:pt x="4216" y="129324"/>
                  </a:lnTo>
                  <a:lnTo>
                    <a:pt x="8420" y="129324"/>
                  </a:lnTo>
                  <a:lnTo>
                    <a:pt x="8420" y="0"/>
                  </a:lnTo>
                  <a:close/>
                </a:path>
                <a:path w="2321560" h="138429">
                  <a:moveTo>
                    <a:pt x="8420" y="129324"/>
                  </a:moveTo>
                  <a:lnTo>
                    <a:pt x="4216" y="129324"/>
                  </a:lnTo>
                  <a:lnTo>
                    <a:pt x="8420" y="134061"/>
                  </a:lnTo>
                  <a:lnTo>
                    <a:pt x="8420" y="129324"/>
                  </a:lnTo>
                  <a:close/>
                </a:path>
                <a:path w="2321560" h="138429">
                  <a:moveTo>
                    <a:pt x="2313101" y="129324"/>
                  </a:moveTo>
                  <a:lnTo>
                    <a:pt x="8420" y="129324"/>
                  </a:lnTo>
                  <a:lnTo>
                    <a:pt x="8420" y="134061"/>
                  </a:lnTo>
                  <a:lnTo>
                    <a:pt x="2313101" y="134061"/>
                  </a:lnTo>
                  <a:lnTo>
                    <a:pt x="2313101" y="129324"/>
                  </a:lnTo>
                  <a:close/>
                </a:path>
                <a:path w="2321560" h="138429">
                  <a:moveTo>
                    <a:pt x="2321509" y="0"/>
                  </a:moveTo>
                  <a:lnTo>
                    <a:pt x="2313101" y="0"/>
                  </a:lnTo>
                  <a:lnTo>
                    <a:pt x="2313101" y="134061"/>
                  </a:lnTo>
                  <a:lnTo>
                    <a:pt x="2317305" y="129324"/>
                  </a:lnTo>
                  <a:lnTo>
                    <a:pt x="2321509" y="129324"/>
                  </a:lnTo>
                  <a:lnTo>
                    <a:pt x="2321509" y="0"/>
                  </a:lnTo>
                  <a:close/>
                </a:path>
                <a:path w="2321560" h="138429">
                  <a:moveTo>
                    <a:pt x="2321509" y="129324"/>
                  </a:moveTo>
                  <a:lnTo>
                    <a:pt x="2317305" y="129324"/>
                  </a:lnTo>
                  <a:lnTo>
                    <a:pt x="2313101" y="134061"/>
                  </a:lnTo>
                  <a:lnTo>
                    <a:pt x="2321509" y="134061"/>
                  </a:lnTo>
                  <a:lnTo>
                    <a:pt x="2321509" y="12932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624433" y="9199116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7"/>
                  </a:lnTo>
                  <a:lnTo>
                    <a:pt x="6308432" y="592077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 txBox="1"/>
          <p:nvPr/>
        </p:nvSpPr>
        <p:spPr>
          <a:xfrm>
            <a:off x="1231734" y="7632603"/>
            <a:ext cx="4789170" cy="2108835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marL="109220">
              <a:lnSpc>
                <a:spcPct val="100000"/>
              </a:lnSpc>
              <a:spcBef>
                <a:spcPts val="765"/>
              </a:spcBef>
            </a:pPr>
            <a:r>
              <a:rPr dirty="0" sz="1100">
                <a:solidFill>
                  <a:srgbClr val="FF0000"/>
                </a:solidFill>
                <a:latin typeface="Symbol"/>
                <a:cs typeface="Symbol"/>
              </a:rPr>
              <a:t></a:t>
            </a:r>
            <a:r>
              <a:rPr dirty="0" sz="110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pulse:</a:t>
            </a:r>
            <a:endParaRPr sz="1100">
              <a:latin typeface="Arial"/>
              <a:cs typeface="Arial"/>
            </a:endParaRPr>
          </a:p>
          <a:p>
            <a:pPr marL="740410">
              <a:lnSpc>
                <a:spcPts val="495"/>
              </a:lnSpc>
              <a:spcBef>
                <a:spcPts val="665"/>
              </a:spcBef>
            </a:pPr>
            <a:r>
              <a:rPr dirty="0" sz="1100">
                <a:latin typeface="Symbol"/>
                <a:cs typeface="Symbol"/>
              </a:rPr>
              <a:t></a:t>
            </a:r>
            <a:r>
              <a:rPr dirty="0" baseline="27777" sz="1050">
                <a:latin typeface="Arial"/>
                <a:cs typeface="Arial"/>
              </a:rPr>
              <a:t>eff</a:t>
            </a:r>
            <a:r>
              <a:rPr dirty="0" baseline="27777" sz="1050" spc="202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4</a:t>
            </a:r>
            <a:r>
              <a:rPr dirty="0" sz="1100">
                <a:latin typeface="Symbol"/>
                <a:cs typeface="Symbol"/>
              </a:rPr>
              <a:t>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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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(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baseline="27777" sz="1050">
                <a:latin typeface="Arial"/>
                <a:cs typeface="Arial"/>
              </a:rPr>
              <a:t>eff</a:t>
            </a:r>
            <a:r>
              <a:rPr dirty="0" sz="1100">
                <a:latin typeface="Arial"/>
                <a:cs typeface="Arial"/>
              </a:rPr>
              <a:t>)</a:t>
            </a:r>
            <a:r>
              <a:rPr dirty="0" baseline="27777" sz="1050">
                <a:latin typeface="Arial"/>
                <a:cs typeface="Arial"/>
              </a:rPr>
              <a:t>2</a:t>
            </a:r>
            <a:r>
              <a:rPr dirty="0" baseline="27777" sz="1050" spc="217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(4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sz="1100">
                <a:latin typeface="Arial"/>
                <a:cs typeface="Arial"/>
              </a:rPr>
              <a:t>)</a:t>
            </a:r>
            <a:r>
              <a:rPr dirty="0" baseline="27777" sz="1050">
                <a:latin typeface="Arial"/>
                <a:cs typeface="Arial"/>
              </a:rPr>
              <a:t>2</a:t>
            </a:r>
            <a:r>
              <a:rPr dirty="0" baseline="27777" sz="1050" spc="209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baseline="-19841" sz="1050" spc="284">
                <a:latin typeface="Times New Roman"/>
                <a:cs typeface="Times New Roman"/>
              </a:rPr>
              <a:t>  </a:t>
            </a:r>
            <a:r>
              <a:rPr dirty="0" sz="1100">
                <a:latin typeface="Arial"/>
                <a:cs typeface="Arial"/>
              </a:rPr>
              <a:t>+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(</a:t>
            </a:r>
            <a:r>
              <a:rPr dirty="0" sz="1100">
                <a:latin typeface="Symbol"/>
                <a:cs typeface="Symbol"/>
              </a:rPr>
              <a:t></a:t>
            </a:r>
            <a:r>
              <a:rPr dirty="0" sz="1100">
                <a:latin typeface="Arial"/>
                <a:cs typeface="Arial"/>
              </a:rPr>
              <a:t>)</a:t>
            </a:r>
            <a:r>
              <a:rPr dirty="0" sz="1100" spc="35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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baseline="-19841" sz="1050" spc="217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Symbol"/>
                <a:cs typeface="Symbol"/>
              </a:rPr>
              <a:t></a:t>
            </a:r>
            <a:r>
              <a:rPr dirty="0" sz="1100" spc="-10">
                <a:latin typeface="Arial"/>
                <a:cs typeface="Arial"/>
              </a:rPr>
              <a:t>/</a:t>
            </a:r>
            <a:r>
              <a:rPr dirty="0" sz="1100" spc="-10">
                <a:latin typeface="Symbol"/>
                <a:cs typeface="Symbol"/>
              </a:rPr>
              <a:t></a:t>
            </a:r>
            <a:endParaRPr sz="1100">
              <a:latin typeface="Symbol"/>
              <a:cs typeface="Symbol"/>
            </a:endParaRPr>
          </a:p>
          <a:p>
            <a:pPr marL="3185795">
              <a:lnSpc>
                <a:spcPts val="409"/>
              </a:lnSpc>
              <a:tabLst>
                <a:tab pos="3684904" algn="l"/>
              </a:tabLst>
            </a:pPr>
            <a:r>
              <a:rPr dirty="0" sz="700" spc="-50">
                <a:latin typeface="Arial"/>
                <a:cs typeface="Arial"/>
              </a:rPr>
              <a:t>2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sz="700">
              <a:latin typeface="Arial"/>
              <a:cs typeface="Arial"/>
            </a:endParaRPr>
          </a:p>
          <a:p>
            <a:pPr marL="1572260">
              <a:lnSpc>
                <a:spcPct val="100000"/>
              </a:lnSpc>
            </a:pPr>
            <a:r>
              <a:rPr dirty="0" sz="1100">
                <a:latin typeface="Symbol"/>
                <a:cs typeface="Symbol"/>
              </a:rPr>
              <a:t></a:t>
            </a:r>
            <a:r>
              <a:rPr dirty="0" baseline="-19841" sz="1050" b="1">
                <a:latin typeface="Arial"/>
                <a:cs typeface="Arial"/>
              </a:rPr>
              <a:t>p(90</a:t>
            </a:r>
            <a:r>
              <a:rPr dirty="0" baseline="-19841" sz="1050">
                <a:latin typeface="Symbol"/>
                <a:cs typeface="Symbol"/>
              </a:rPr>
              <a:t></a:t>
            </a:r>
            <a:r>
              <a:rPr dirty="0" baseline="-19841" sz="1050" b="1">
                <a:latin typeface="Arial"/>
                <a:cs typeface="Arial"/>
              </a:rPr>
              <a:t>)</a:t>
            </a:r>
            <a:r>
              <a:rPr dirty="0" baseline="-19841" sz="1050" spc="209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=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</a:t>
            </a:r>
            <a:r>
              <a:rPr dirty="0" sz="1100" b="1">
                <a:latin typeface="Arial"/>
                <a:cs typeface="Arial"/>
              </a:rPr>
              <a:t>/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 b="1">
                <a:latin typeface="Arial"/>
                <a:cs typeface="Arial"/>
              </a:rPr>
              <a:t>1</a:t>
            </a:r>
            <a:r>
              <a:rPr dirty="0" baseline="-19841" sz="1050" spc="209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=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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</a:t>
            </a:r>
            <a:r>
              <a:rPr dirty="0" sz="1100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/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(</a:t>
            </a:r>
            <a:r>
              <a:rPr dirty="0" sz="1100" spc="-10">
                <a:latin typeface="Symbol"/>
                <a:cs typeface="Symbol"/>
              </a:rPr>
              <a:t></a:t>
            </a:r>
            <a:r>
              <a:rPr dirty="0" sz="1100" spc="-10" b="1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sz="11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dirty="0" sz="1100">
                <a:solidFill>
                  <a:srgbClr val="FF0000"/>
                </a:solidFill>
                <a:latin typeface="Symbol"/>
                <a:cs typeface="Symbol"/>
              </a:rPr>
              <a:t></a:t>
            </a:r>
            <a:r>
              <a:rPr dirty="0" sz="1100" spc="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FF0000"/>
                </a:solidFill>
                <a:latin typeface="Arial"/>
                <a:cs typeface="Arial"/>
              </a:rPr>
              <a:t>pulse:</a:t>
            </a:r>
            <a:endParaRPr sz="1100">
              <a:latin typeface="Arial"/>
              <a:cs typeface="Arial"/>
            </a:endParaRPr>
          </a:p>
          <a:p>
            <a:pPr marL="694055">
              <a:lnSpc>
                <a:spcPct val="100000"/>
              </a:lnSpc>
              <a:spcBef>
                <a:spcPts val="665"/>
              </a:spcBef>
            </a:pPr>
            <a:r>
              <a:rPr dirty="0" sz="1100">
                <a:latin typeface="Symbol"/>
                <a:cs typeface="Symbol"/>
              </a:rPr>
              <a:t></a:t>
            </a:r>
            <a:r>
              <a:rPr dirty="0" baseline="27777" sz="1050">
                <a:latin typeface="Arial"/>
                <a:cs typeface="Arial"/>
              </a:rPr>
              <a:t>eff</a:t>
            </a:r>
            <a:r>
              <a:rPr dirty="0" baseline="27777" sz="1050" spc="202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2</a:t>
            </a:r>
            <a:r>
              <a:rPr dirty="0" sz="1100">
                <a:latin typeface="Symbol"/>
                <a:cs typeface="Symbol"/>
              </a:rPr>
              <a:t>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</a:t>
            </a:r>
            <a:r>
              <a:rPr dirty="0" sz="1100" spc="36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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(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baseline="27777" sz="1050">
                <a:latin typeface="Arial"/>
                <a:cs typeface="Arial"/>
              </a:rPr>
              <a:t>eff</a:t>
            </a:r>
            <a:r>
              <a:rPr dirty="0" sz="1100">
                <a:latin typeface="Arial"/>
                <a:cs typeface="Arial"/>
              </a:rPr>
              <a:t>)</a:t>
            </a:r>
            <a:r>
              <a:rPr dirty="0" baseline="27777" sz="1050">
                <a:latin typeface="Arial"/>
                <a:cs typeface="Arial"/>
              </a:rPr>
              <a:t>2</a:t>
            </a:r>
            <a:r>
              <a:rPr dirty="0" baseline="27777" sz="1050" spc="225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(2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sz="1100">
                <a:latin typeface="Arial"/>
                <a:cs typeface="Arial"/>
              </a:rPr>
              <a:t>)</a:t>
            </a:r>
            <a:r>
              <a:rPr dirty="0" baseline="27777" sz="1050">
                <a:latin typeface="Arial"/>
                <a:cs typeface="Arial"/>
              </a:rPr>
              <a:t>2</a:t>
            </a:r>
            <a:r>
              <a:rPr dirty="0" baseline="27777" sz="1050" spc="217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baseline="27777" sz="1050">
                <a:latin typeface="Arial"/>
                <a:cs typeface="Arial"/>
              </a:rPr>
              <a:t>2</a:t>
            </a:r>
            <a:r>
              <a:rPr dirty="0" baseline="27777" sz="1050" spc="209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+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(</a:t>
            </a:r>
            <a:r>
              <a:rPr dirty="0" sz="1100">
                <a:latin typeface="Symbol"/>
                <a:cs typeface="Symbol"/>
              </a:rPr>
              <a:t></a:t>
            </a:r>
            <a:r>
              <a:rPr dirty="0" sz="1100">
                <a:latin typeface="Arial"/>
                <a:cs typeface="Arial"/>
              </a:rPr>
              <a:t>)</a:t>
            </a:r>
            <a:r>
              <a:rPr dirty="0" baseline="27777" sz="1050">
                <a:latin typeface="Arial"/>
                <a:cs typeface="Arial"/>
              </a:rPr>
              <a:t>2</a:t>
            </a:r>
            <a:r>
              <a:rPr dirty="0" baseline="27777" sz="1050" spc="44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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>
                <a:latin typeface="Arial"/>
                <a:cs typeface="Arial"/>
              </a:rPr>
              <a:t>1</a:t>
            </a:r>
            <a:r>
              <a:rPr dirty="0" baseline="-19841" sz="1050" spc="225">
                <a:latin typeface="Times New Roman"/>
                <a:cs typeface="Times New Roman"/>
              </a:rPr>
              <a:t> </a:t>
            </a:r>
            <a:r>
              <a:rPr dirty="0" sz="1100">
                <a:latin typeface="Arial"/>
                <a:cs typeface="Arial"/>
              </a:rPr>
              <a:t>=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Symbol"/>
                <a:cs typeface="Symbol"/>
              </a:rPr>
              <a:t></a:t>
            </a:r>
            <a:r>
              <a:rPr dirty="0" sz="1100" spc="-10">
                <a:latin typeface="Arial"/>
                <a:cs typeface="Arial"/>
              </a:rPr>
              <a:t>/</a:t>
            </a:r>
            <a:r>
              <a:rPr dirty="0" sz="1100" spc="-10">
                <a:latin typeface="Symbol"/>
                <a:cs typeface="Symbol"/>
              </a:rPr>
              <a:t></a:t>
            </a:r>
            <a:endParaRPr sz="1100">
              <a:latin typeface="Symbol"/>
              <a:cs typeface="Symbol"/>
            </a:endParaRPr>
          </a:p>
          <a:p>
            <a:pPr>
              <a:lnSpc>
                <a:spcPct val="100000"/>
              </a:lnSpc>
              <a:spcBef>
                <a:spcPts val="1070"/>
              </a:spcBef>
            </a:pPr>
            <a:endParaRPr sz="1100">
              <a:latin typeface="Symbol"/>
              <a:cs typeface="Symbol"/>
            </a:endParaRPr>
          </a:p>
          <a:p>
            <a:pPr marL="1586865">
              <a:lnSpc>
                <a:spcPct val="100000"/>
              </a:lnSpc>
            </a:pPr>
            <a:r>
              <a:rPr dirty="0" sz="1100">
                <a:latin typeface="Symbol"/>
                <a:cs typeface="Symbol"/>
              </a:rPr>
              <a:t></a:t>
            </a:r>
            <a:r>
              <a:rPr dirty="0" baseline="-19841" sz="1050" b="1">
                <a:latin typeface="Arial"/>
                <a:cs typeface="Arial"/>
              </a:rPr>
              <a:t>p(180</a:t>
            </a:r>
            <a:r>
              <a:rPr dirty="0" baseline="-19841" sz="1050">
                <a:latin typeface="Symbol"/>
                <a:cs typeface="Symbol"/>
              </a:rPr>
              <a:t></a:t>
            </a:r>
            <a:r>
              <a:rPr dirty="0" baseline="-19841" sz="1050" b="1">
                <a:latin typeface="Arial"/>
                <a:cs typeface="Arial"/>
              </a:rPr>
              <a:t>)</a:t>
            </a:r>
            <a:r>
              <a:rPr dirty="0" baseline="-19841" sz="1050" spc="209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=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</a:t>
            </a:r>
            <a:r>
              <a:rPr dirty="0" sz="1100" b="1">
                <a:latin typeface="Arial"/>
                <a:cs typeface="Arial"/>
              </a:rPr>
              <a:t>/</a:t>
            </a:r>
            <a:r>
              <a:rPr dirty="0" sz="1100">
                <a:latin typeface="Symbol"/>
                <a:cs typeface="Symbol"/>
              </a:rPr>
              <a:t></a:t>
            </a:r>
            <a:r>
              <a:rPr dirty="0" baseline="-19841" sz="1050" b="1">
                <a:latin typeface="Arial"/>
                <a:cs typeface="Arial"/>
              </a:rPr>
              <a:t>1</a:t>
            </a:r>
            <a:r>
              <a:rPr dirty="0" baseline="-19841" sz="1050" spc="209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=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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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/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(</a:t>
            </a:r>
            <a:r>
              <a:rPr dirty="0" sz="1100" spc="-10">
                <a:latin typeface="Symbol"/>
                <a:cs typeface="Symbol"/>
              </a:rPr>
              <a:t></a:t>
            </a:r>
            <a:r>
              <a:rPr dirty="0" sz="1100" spc="-10" b="1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5" name="object 55" descr=""/>
          <p:cNvGrpSpPr/>
          <p:nvPr/>
        </p:nvGrpSpPr>
        <p:grpSpPr>
          <a:xfrm>
            <a:off x="27156" y="5346649"/>
            <a:ext cx="7505065" cy="5340985"/>
            <a:chOff x="27156" y="5346649"/>
            <a:chExt cx="7505065" cy="5340985"/>
          </a:xfrm>
        </p:grpSpPr>
        <p:sp>
          <p:nvSpPr>
            <p:cNvPr id="56" name="object 56" descr=""/>
            <p:cNvSpPr/>
            <p:nvPr/>
          </p:nvSpPr>
          <p:spPr>
            <a:xfrm>
              <a:off x="2691485" y="9475597"/>
              <a:ext cx="2209165" cy="377190"/>
            </a:xfrm>
            <a:custGeom>
              <a:avLst/>
              <a:gdLst/>
              <a:ahLst/>
              <a:cxnLst/>
              <a:rect l="l" t="t" r="r" b="b"/>
              <a:pathLst>
                <a:path w="2209165" h="377190">
                  <a:moveTo>
                    <a:pt x="2209000" y="0"/>
                  </a:moveTo>
                  <a:lnTo>
                    <a:pt x="2200071" y="0"/>
                  </a:lnTo>
                  <a:lnTo>
                    <a:pt x="2200071" y="8928"/>
                  </a:lnTo>
                  <a:lnTo>
                    <a:pt x="2200071" y="315429"/>
                  </a:lnTo>
                  <a:lnTo>
                    <a:pt x="2200071" y="367995"/>
                  </a:lnTo>
                  <a:lnTo>
                    <a:pt x="8420" y="367995"/>
                  </a:lnTo>
                  <a:lnTo>
                    <a:pt x="8420" y="315429"/>
                  </a:lnTo>
                  <a:lnTo>
                    <a:pt x="8420" y="8928"/>
                  </a:lnTo>
                  <a:lnTo>
                    <a:pt x="2200071" y="8928"/>
                  </a:lnTo>
                  <a:lnTo>
                    <a:pt x="2200071" y="0"/>
                  </a:lnTo>
                  <a:lnTo>
                    <a:pt x="0" y="0"/>
                  </a:lnTo>
                  <a:lnTo>
                    <a:pt x="0" y="315429"/>
                  </a:lnTo>
                  <a:lnTo>
                    <a:pt x="0" y="376910"/>
                  </a:lnTo>
                  <a:lnTo>
                    <a:pt x="2209000" y="376910"/>
                  </a:lnTo>
                  <a:lnTo>
                    <a:pt x="2209000" y="372719"/>
                  </a:lnTo>
                  <a:lnTo>
                    <a:pt x="2209000" y="367995"/>
                  </a:lnTo>
                  <a:lnTo>
                    <a:pt x="2209000" y="315429"/>
                  </a:lnTo>
                  <a:lnTo>
                    <a:pt x="2209000" y="8928"/>
                  </a:lnTo>
                  <a:lnTo>
                    <a:pt x="2209000" y="4737"/>
                  </a:lnTo>
                  <a:lnTo>
                    <a:pt x="2209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7334" y="5346827"/>
              <a:ext cx="7504430" cy="5340350"/>
            </a:xfrm>
            <a:custGeom>
              <a:avLst/>
              <a:gdLst/>
              <a:ahLst/>
              <a:cxnLst/>
              <a:rect l="l" t="t" r="r" b="b"/>
              <a:pathLst>
                <a:path w="7504430" h="5340350">
                  <a:moveTo>
                    <a:pt x="0" y="5340223"/>
                  </a:moveTo>
                  <a:lnTo>
                    <a:pt x="7504366" y="5340223"/>
                  </a:lnTo>
                  <a:lnTo>
                    <a:pt x="7504366" y="0"/>
                  </a:lnTo>
                  <a:lnTo>
                    <a:pt x="0" y="0"/>
                  </a:lnTo>
                  <a:lnTo>
                    <a:pt x="0" y="53402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716239" y="548403"/>
            <a:ext cx="4161154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Band-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selective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RF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pulses: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shaped</a:t>
            </a:r>
            <a:r>
              <a:rPr dirty="0" sz="1650" spc="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6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11807" y="1333281"/>
            <a:ext cx="124015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Rectangular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pulse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198022" y="1333281"/>
            <a:ext cx="93535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Shaped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pulse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624433" y="1493015"/>
            <a:ext cx="6308725" cy="593090"/>
            <a:chOff x="624433" y="1493015"/>
            <a:chExt cx="6308725" cy="593090"/>
          </a:xfrm>
        </p:grpSpPr>
        <p:sp>
          <p:nvSpPr>
            <p:cNvPr id="6" name="object 6" descr=""/>
            <p:cNvSpPr/>
            <p:nvPr/>
          </p:nvSpPr>
          <p:spPr>
            <a:xfrm>
              <a:off x="624433" y="1493015"/>
              <a:ext cx="6308725" cy="593090"/>
            </a:xfrm>
            <a:custGeom>
              <a:avLst/>
              <a:gdLst/>
              <a:ahLst/>
              <a:cxnLst/>
              <a:rect l="l" t="t" r="r" b="b"/>
              <a:pathLst>
                <a:path w="6308725" h="593089">
                  <a:moveTo>
                    <a:pt x="6308432" y="0"/>
                  </a:moveTo>
                  <a:lnTo>
                    <a:pt x="0" y="0"/>
                  </a:lnTo>
                  <a:lnTo>
                    <a:pt x="0" y="592832"/>
                  </a:lnTo>
                  <a:lnTo>
                    <a:pt x="6308432" y="59283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973922" y="2048319"/>
              <a:ext cx="1062990" cy="36830"/>
            </a:xfrm>
            <a:custGeom>
              <a:avLst/>
              <a:gdLst/>
              <a:ahLst/>
              <a:cxnLst/>
              <a:rect l="l" t="t" r="r" b="b"/>
              <a:pathLst>
                <a:path w="1062989" h="36830">
                  <a:moveTo>
                    <a:pt x="1062443" y="0"/>
                  </a:moveTo>
                  <a:lnTo>
                    <a:pt x="0" y="0"/>
                  </a:lnTo>
                  <a:lnTo>
                    <a:pt x="0" y="36804"/>
                  </a:lnTo>
                  <a:lnTo>
                    <a:pt x="13144" y="36804"/>
                  </a:lnTo>
                  <a:lnTo>
                    <a:pt x="13144" y="13144"/>
                  </a:lnTo>
                  <a:lnTo>
                    <a:pt x="6832" y="13144"/>
                  </a:lnTo>
                  <a:lnTo>
                    <a:pt x="13144" y="6311"/>
                  </a:lnTo>
                  <a:lnTo>
                    <a:pt x="1062443" y="6311"/>
                  </a:lnTo>
                  <a:lnTo>
                    <a:pt x="1062443" y="0"/>
                  </a:lnTo>
                  <a:close/>
                </a:path>
                <a:path w="1062989" h="36830">
                  <a:moveTo>
                    <a:pt x="1049299" y="6311"/>
                  </a:moveTo>
                  <a:lnTo>
                    <a:pt x="1049299" y="36804"/>
                  </a:lnTo>
                  <a:lnTo>
                    <a:pt x="1062443" y="36804"/>
                  </a:lnTo>
                  <a:lnTo>
                    <a:pt x="1062443" y="13144"/>
                  </a:lnTo>
                  <a:lnTo>
                    <a:pt x="1055611" y="13144"/>
                  </a:lnTo>
                  <a:lnTo>
                    <a:pt x="1049299" y="6311"/>
                  </a:lnTo>
                  <a:close/>
                </a:path>
                <a:path w="1062989" h="36830">
                  <a:moveTo>
                    <a:pt x="13144" y="6311"/>
                  </a:moveTo>
                  <a:lnTo>
                    <a:pt x="6832" y="13144"/>
                  </a:lnTo>
                  <a:lnTo>
                    <a:pt x="13144" y="13144"/>
                  </a:lnTo>
                  <a:lnTo>
                    <a:pt x="13144" y="6311"/>
                  </a:lnTo>
                  <a:close/>
                </a:path>
                <a:path w="1062989" h="36830">
                  <a:moveTo>
                    <a:pt x="1049299" y="6311"/>
                  </a:moveTo>
                  <a:lnTo>
                    <a:pt x="13144" y="6311"/>
                  </a:lnTo>
                  <a:lnTo>
                    <a:pt x="13144" y="13144"/>
                  </a:lnTo>
                  <a:lnTo>
                    <a:pt x="1049299" y="13144"/>
                  </a:lnTo>
                  <a:lnTo>
                    <a:pt x="1049299" y="6311"/>
                  </a:lnTo>
                  <a:close/>
                </a:path>
                <a:path w="1062989" h="36830">
                  <a:moveTo>
                    <a:pt x="1062443" y="6311"/>
                  </a:moveTo>
                  <a:lnTo>
                    <a:pt x="1049299" y="6311"/>
                  </a:lnTo>
                  <a:lnTo>
                    <a:pt x="1055611" y="13144"/>
                  </a:lnTo>
                  <a:lnTo>
                    <a:pt x="1062443" y="13144"/>
                  </a:lnTo>
                  <a:lnTo>
                    <a:pt x="1062443" y="631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46651" y="1727123"/>
              <a:ext cx="1140307" cy="35800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31035" y="1791791"/>
              <a:ext cx="2455545" cy="293370"/>
            </a:xfrm>
            <a:custGeom>
              <a:avLst/>
              <a:gdLst/>
              <a:ahLst/>
              <a:cxnLst/>
              <a:rect l="l" t="t" r="r" b="b"/>
              <a:pathLst>
                <a:path w="2455545" h="293369">
                  <a:moveTo>
                    <a:pt x="30492" y="293344"/>
                  </a:moveTo>
                  <a:lnTo>
                    <a:pt x="15240" y="262851"/>
                  </a:lnTo>
                  <a:lnTo>
                    <a:pt x="0" y="293344"/>
                  </a:lnTo>
                  <a:lnTo>
                    <a:pt x="30492" y="293344"/>
                  </a:lnTo>
                  <a:close/>
                </a:path>
                <a:path w="2455545" h="293369">
                  <a:moveTo>
                    <a:pt x="2455024" y="52565"/>
                  </a:moveTo>
                  <a:lnTo>
                    <a:pt x="2450566" y="43637"/>
                  </a:lnTo>
                  <a:lnTo>
                    <a:pt x="2428748" y="0"/>
                  </a:lnTo>
                  <a:lnTo>
                    <a:pt x="2402459" y="52565"/>
                  </a:lnTo>
                  <a:lnTo>
                    <a:pt x="2424544" y="52565"/>
                  </a:lnTo>
                  <a:lnTo>
                    <a:pt x="2424544" y="293344"/>
                  </a:lnTo>
                  <a:lnTo>
                    <a:pt x="2433472" y="293344"/>
                  </a:lnTo>
                  <a:lnTo>
                    <a:pt x="2433472" y="52565"/>
                  </a:lnTo>
                  <a:lnTo>
                    <a:pt x="2455024" y="525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006454" y="1693915"/>
            <a:ext cx="79438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950">
                <a:latin typeface="Symbol"/>
                <a:cs typeface="Symbol"/>
              </a:rPr>
              <a:t></a:t>
            </a:r>
            <a:r>
              <a:rPr dirty="0" sz="950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(A</a:t>
            </a:r>
            <a:r>
              <a:rPr dirty="0" baseline="-21367" sz="975" b="1">
                <a:latin typeface="Arial"/>
                <a:cs typeface="Arial"/>
              </a:rPr>
              <a:t>i</a:t>
            </a:r>
            <a:r>
              <a:rPr dirty="0" baseline="-21367" sz="975" spc="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 spc="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Symbol"/>
                <a:cs typeface="Symbol"/>
              </a:rPr>
              <a:t></a:t>
            </a:r>
            <a:r>
              <a:rPr dirty="0" baseline="-21367" sz="975" spc="-15" b="1">
                <a:latin typeface="Arial"/>
                <a:cs typeface="Arial"/>
              </a:rPr>
              <a:t>p</a:t>
            </a:r>
            <a:r>
              <a:rPr dirty="0" sz="950" spc="-10" b="1">
                <a:latin typeface="Arial"/>
                <a:cs typeface="Arial"/>
              </a:rPr>
              <a:t>/NP)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624433" y="2085087"/>
            <a:ext cx="6308725" cy="592455"/>
            <a:chOff x="624433" y="2085087"/>
            <a:chExt cx="6308725" cy="592455"/>
          </a:xfrm>
        </p:grpSpPr>
        <p:sp>
          <p:nvSpPr>
            <p:cNvPr id="12" name="object 12" descr=""/>
            <p:cNvSpPr/>
            <p:nvPr/>
          </p:nvSpPr>
          <p:spPr>
            <a:xfrm>
              <a:off x="624433" y="208508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5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793074" y="2085123"/>
              <a:ext cx="1448435" cy="502284"/>
            </a:xfrm>
            <a:custGeom>
              <a:avLst/>
              <a:gdLst/>
              <a:ahLst/>
              <a:cxnLst/>
              <a:rect l="l" t="t" r="r" b="b"/>
              <a:pathLst>
                <a:path w="1448435" h="502285">
                  <a:moveTo>
                    <a:pt x="1448308" y="492061"/>
                  </a:moveTo>
                  <a:lnTo>
                    <a:pt x="1243279" y="491921"/>
                  </a:lnTo>
                  <a:lnTo>
                    <a:pt x="1243279" y="488911"/>
                  </a:lnTo>
                  <a:lnTo>
                    <a:pt x="1243279" y="0"/>
                  </a:lnTo>
                  <a:lnTo>
                    <a:pt x="1230134" y="0"/>
                  </a:lnTo>
                  <a:lnTo>
                    <a:pt x="1230134" y="488911"/>
                  </a:lnTo>
                  <a:lnTo>
                    <a:pt x="193979" y="488911"/>
                  </a:lnTo>
                  <a:lnTo>
                    <a:pt x="193979" y="0"/>
                  </a:lnTo>
                  <a:lnTo>
                    <a:pt x="180835" y="0"/>
                  </a:lnTo>
                  <a:lnTo>
                    <a:pt x="180835" y="491147"/>
                  </a:lnTo>
                  <a:lnTo>
                    <a:pt x="0" y="491007"/>
                  </a:lnTo>
                  <a:lnTo>
                    <a:pt x="0" y="499414"/>
                  </a:lnTo>
                  <a:lnTo>
                    <a:pt x="180835" y="499618"/>
                  </a:lnTo>
                  <a:lnTo>
                    <a:pt x="180835" y="502056"/>
                  </a:lnTo>
                  <a:lnTo>
                    <a:pt x="1243279" y="502056"/>
                  </a:lnTo>
                  <a:lnTo>
                    <a:pt x="1243279" y="500773"/>
                  </a:lnTo>
                  <a:lnTo>
                    <a:pt x="1448308" y="500989"/>
                  </a:lnTo>
                  <a:lnTo>
                    <a:pt x="1448308" y="4920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46651" y="2085118"/>
              <a:ext cx="1140307" cy="536745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3973690" y="2576129"/>
              <a:ext cx="1542415" cy="8890"/>
            </a:xfrm>
            <a:custGeom>
              <a:avLst/>
              <a:gdLst/>
              <a:ahLst/>
              <a:cxnLst/>
              <a:rect l="l" t="t" r="r" b="b"/>
              <a:pathLst>
                <a:path w="1542414" h="8889">
                  <a:moveTo>
                    <a:pt x="1542415" y="0"/>
                  </a:moveTo>
                  <a:lnTo>
                    <a:pt x="0" y="0"/>
                  </a:lnTo>
                  <a:lnTo>
                    <a:pt x="0" y="8408"/>
                  </a:lnTo>
                  <a:lnTo>
                    <a:pt x="1542415" y="8408"/>
                  </a:lnTo>
                  <a:lnTo>
                    <a:pt x="154241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1139905" y="2228547"/>
            <a:ext cx="58229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950" spc="-10">
                <a:latin typeface="Symbol"/>
                <a:cs typeface="Symbol"/>
              </a:rPr>
              <a:t></a:t>
            </a:r>
            <a:r>
              <a:rPr dirty="0" sz="950" spc="-10" b="1">
                <a:latin typeface="Arial"/>
                <a:cs typeface="Arial"/>
              </a:rPr>
              <a:t>B</a:t>
            </a:r>
            <a:r>
              <a:rPr dirty="0" baseline="-21367" sz="975" spc="-15" b="1">
                <a:latin typeface="Arial"/>
                <a:cs typeface="Arial"/>
              </a:rPr>
              <a:t>1</a:t>
            </a:r>
            <a:r>
              <a:rPr dirty="0" baseline="25641" sz="975" spc="-15" b="1">
                <a:latin typeface="Arial"/>
                <a:cs typeface="Arial"/>
              </a:rPr>
              <a:t>rect</a:t>
            </a:r>
            <a:r>
              <a:rPr dirty="0" sz="950" spc="-10" b="1">
                <a:latin typeface="Arial"/>
                <a:cs typeface="Arial"/>
              </a:rPr>
              <a:t>/2</a:t>
            </a:r>
            <a:r>
              <a:rPr dirty="0" sz="950" spc="-10">
                <a:latin typeface="Symbol"/>
                <a:cs typeface="Symbol"/>
              </a:rPr>
              <a:t></a:t>
            </a:r>
            <a:endParaRPr sz="950">
              <a:latin typeface="Symbol"/>
              <a:cs typeface="Symbol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1719986" y="2085123"/>
            <a:ext cx="3520440" cy="592455"/>
          </a:xfrm>
          <a:custGeom>
            <a:avLst/>
            <a:gdLst/>
            <a:ahLst/>
            <a:cxnLst/>
            <a:rect l="l" t="t" r="r" b="b"/>
            <a:pathLst>
              <a:path w="3520440" h="592455">
                <a:moveTo>
                  <a:pt x="52578" y="22098"/>
                </a:moveTo>
                <a:lnTo>
                  <a:pt x="48107" y="13144"/>
                </a:lnTo>
                <a:lnTo>
                  <a:pt x="41541" y="0"/>
                </a:lnTo>
                <a:lnTo>
                  <a:pt x="11049" y="0"/>
                </a:lnTo>
                <a:lnTo>
                  <a:pt x="0" y="22098"/>
                </a:lnTo>
                <a:lnTo>
                  <a:pt x="21564" y="22098"/>
                </a:lnTo>
                <a:lnTo>
                  <a:pt x="21564" y="442658"/>
                </a:lnTo>
                <a:lnTo>
                  <a:pt x="0" y="442658"/>
                </a:lnTo>
                <a:lnTo>
                  <a:pt x="26289" y="495223"/>
                </a:lnTo>
                <a:lnTo>
                  <a:pt x="48120" y="451586"/>
                </a:lnTo>
                <a:lnTo>
                  <a:pt x="52578" y="442658"/>
                </a:lnTo>
                <a:lnTo>
                  <a:pt x="30492" y="442658"/>
                </a:lnTo>
                <a:lnTo>
                  <a:pt x="30492" y="22098"/>
                </a:lnTo>
                <a:lnTo>
                  <a:pt x="52578" y="22098"/>
                </a:lnTo>
                <a:close/>
              </a:path>
              <a:path w="3520440" h="592455">
                <a:moveTo>
                  <a:pt x="2473972" y="547789"/>
                </a:moveTo>
                <a:lnTo>
                  <a:pt x="2465044" y="547789"/>
                </a:lnTo>
                <a:lnTo>
                  <a:pt x="2465044" y="592035"/>
                </a:lnTo>
                <a:lnTo>
                  <a:pt x="2473972" y="592035"/>
                </a:lnTo>
                <a:lnTo>
                  <a:pt x="2473972" y="547789"/>
                </a:lnTo>
                <a:close/>
              </a:path>
              <a:path w="3520440" h="592455">
                <a:moveTo>
                  <a:pt x="3520122" y="547789"/>
                </a:moveTo>
                <a:lnTo>
                  <a:pt x="3511194" y="547789"/>
                </a:lnTo>
                <a:lnTo>
                  <a:pt x="3511194" y="592035"/>
                </a:lnTo>
                <a:lnTo>
                  <a:pt x="3520122" y="592035"/>
                </a:lnTo>
                <a:lnTo>
                  <a:pt x="3520122" y="5477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3692366" y="2141294"/>
            <a:ext cx="71120" cy="123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0" b="1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527653" y="2070851"/>
            <a:ext cx="61785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950">
                <a:latin typeface="Symbol"/>
                <a:cs typeface="Symbol"/>
              </a:rPr>
              <a:t></a:t>
            </a:r>
            <a:r>
              <a:rPr dirty="0" sz="950" b="1">
                <a:latin typeface="Arial"/>
                <a:cs typeface="Arial"/>
              </a:rPr>
              <a:t>B</a:t>
            </a:r>
            <a:r>
              <a:rPr dirty="0" sz="950" spc="114">
                <a:latin typeface="Times New Roman"/>
                <a:cs typeface="Times New Roman"/>
              </a:rPr>
              <a:t> </a:t>
            </a:r>
            <a:r>
              <a:rPr dirty="0" baseline="25641" sz="975" b="1">
                <a:latin typeface="Arial"/>
                <a:cs typeface="Arial"/>
              </a:rPr>
              <a:t>max</a:t>
            </a:r>
            <a:r>
              <a:rPr dirty="0" baseline="25641" sz="975" spc="22">
                <a:latin typeface="Times New Roman"/>
                <a:cs typeface="Times New Roman"/>
              </a:rPr>
              <a:t> </a:t>
            </a:r>
            <a:r>
              <a:rPr dirty="0" sz="950" spc="-25" b="1">
                <a:latin typeface="Arial"/>
                <a:cs typeface="Arial"/>
              </a:rPr>
              <a:t>/2</a:t>
            </a:r>
            <a:r>
              <a:rPr dirty="0" sz="950" spc="-25">
                <a:latin typeface="Symbol"/>
                <a:cs typeface="Symbol"/>
              </a:rPr>
              <a:t></a:t>
            </a:r>
            <a:endParaRPr sz="950">
              <a:latin typeface="Symbol"/>
              <a:cs typeface="Symbol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1974964" y="2085123"/>
            <a:ext cx="2211705" cy="592455"/>
          </a:xfrm>
          <a:custGeom>
            <a:avLst/>
            <a:gdLst/>
            <a:ahLst/>
            <a:cxnLst/>
            <a:rect l="l" t="t" r="r" b="b"/>
            <a:pathLst>
              <a:path w="2211704" h="592455">
                <a:moveTo>
                  <a:pt x="8928" y="547789"/>
                </a:moveTo>
                <a:lnTo>
                  <a:pt x="0" y="547789"/>
                </a:lnTo>
                <a:lnTo>
                  <a:pt x="0" y="592035"/>
                </a:lnTo>
                <a:lnTo>
                  <a:pt x="8928" y="592035"/>
                </a:lnTo>
                <a:lnTo>
                  <a:pt x="8928" y="547789"/>
                </a:lnTo>
                <a:close/>
              </a:path>
              <a:path w="2211704" h="592455">
                <a:moveTo>
                  <a:pt x="1054557" y="547789"/>
                </a:moveTo>
                <a:lnTo>
                  <a:pt x="1046149" y="547789"/>
                </a:lnTo>
                <a:lnTo>
                  <a:pt x="1046149" y="592035"/>
                </a:lnTo>
                <a:lnTo>
                  <a:pt x="1054557" y="592035"/>
                </a:lnTo>
                <a:lnTo>
                  <a:pt x="1054557" y="547789"/>
                </a:lnTo>
                <a:close/>
              </a:path>
              <a:path w="2211704" h="592455">
                <a:moveTo>
                  <a:pt x="2211095" y="442658"/>
                </a:moveTo>
                <a:lnTo>
                  <a:pt x="2189543" y="442658"/>
                </a:lnTo>
                <a:lnTo>
                  <a:pt x="2189543" y="0"/>
                </a:lnTo>
                <a:lnTo>
                  <a:pt x="2180615" y="0"/>
                </a:lnTo>
                <a:lnTo>
                  <a:pt x="2180615" y="442658"/>
                </a:lnTo>
                <a:lnTo>
                  <a:pt x="2158530" y="442658"/>
                </a:lnTo>
                <a:lnTo>
                  <a:pt x="2184819" y="495223"/>
                </a:lnTo>
                <a:lnTo>
                  <a:pt x="2206637" y="451586"/>
                </a:lnTo>
                <a:lnTo>
                  <a:pt x="2211095" y="4426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5219877" y="2008282"/>
            <a:ext cx="1577340" cy="4038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latin typeface="Symbol"/>
                <a:cs typeface="Symbol"/>
              </a:rPr>
              <a:t></a:t>
            </a:r>
            <a:r>
              <a:rPr dirty="0" baseline="-20202" sz="825">
                <a:latin typeface="Arial"/>
                <a:cs typeface="Arial"/>
              </a:rPr>
              <a:t>p</a:t>
            </a:r>
            <a:r>
              <a:rPr dirty="0" baseline="-20202" sz="825" spc="509">
                <a:latin typeface="Times New Roman"/>
                <a:cs typeface="Times New Roman"/>
              </a:rPr>
              <a:t>  </a:t>
            </a:r>
            <a:r>
              <a:rPr dirty="0" sz="800">
                <a:latin typeface="Arial"/>
                <a:cs typeface="Arial"/>
              </a:rPr>
              <a:t>=</a:t>
            </a:r>
            <a:r>
              <a:rPr dirty="0" sz="800" spc="3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pulse</a:t>
            </a:r>
            <a:r>
              <a:rPr dirty="0" sz="800" spc="35">
                <a:latin typeface="Times New Roman"/>
                <a:cs typeface="Times New Roman"/>
              </a:rPr>
              <a:t> </a:t>
            </a:r>
            <a:r>
              <a:rPr dirty="0" sz="800" spc="-10">
                <a:latin typeface="Arial"/>
                <a:cs typeface="Arial"/>
              </a:rPr>
              <a:t>width</a:t>
            </a:r>
            <a:endParaRPr sz="8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0"/>
              </a:spcBef>
            </a:pPr>
            <a:r>
              <a:rPr dirty="0" sz="800">
                <a:latin typeface="Arial"/>
                <a:cs typeface="Arial"/>
              </a:rPr>
              <a:t>NP</a:t>
            </a:r>
            <a:r>
              <a:rPr dirty="0" sz="800" spc="28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=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number</a:t>
            </a:r>
            <a:r>
              <a:rPr dirty="0" sz="800" spc="3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of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points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in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spc="-10">
                <a:latin typeface="Arial"/>
                <a:cs typeface="Arial"/>
              </a:rPr>
              <a:t>shape</a:t>
            </a:r>
            <a:endParaRPr sz="8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"/>
              </a:spcBef>
            </a:pPr>
            <a:r>
              <a:rPr dirty="0" sz="800" b="1">
                <a:latin typeface="Arial"/>
                <a:cs typeface="Arial"/>
              </a:rPr>
              <a:t>A</a:t>
            </a:r>
            <a:r>
              <a:rPr dirty="0" baseline="-20202" sz="825" b="1">
                <a:latin typeface="Arial"/>
                <a:cs typeface="Arial"/>
              </a:rPr>
              <a:t>i</a:t>
            </a:r>
            <a:r>
              <a:rPr dirty="0" baseline="-20202" sz="825" spc="494">
                <a:latin typeface="Times New Roman"/>
                <a:cs typeface="Times New Roman"/>
              </a:rPr>
              <a:t>  </a:t>
            </a:r>
            <a:r>
              <a:rPr dirty="0" sz="800">
                <a:latin typeface="Arial"/>
                <a:cs typeface="Arial"/>
              </a:rPr>
              <a:t>=</a:t>
            </a:r>
            <a:r>
              <a:rPr dirty="0" sz="800" spc="3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relative</a:t>
            </a:r>
            <a:r>
              <a:rPr dirty="0" sz="800" spc="2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intensity,</a:t>
            </a:r>
            <a:r>
              <a:rPr dirty="0" sz="800" spc="270"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Arial"/>
                <a:cs typeface="Arial"/>
              </a:rPr>
              <a:t>0…1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426830" y="2709580"/>
            <a:ext cx="210820" cy="2152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250" spc="-25">
                <a:latin typeface="Symbol"/>
                <a:cs typeface="Symbol"/>
              </a:rPr>
              <a:t></a:t>
            </a:r>
            <a:r>
              <a:rPr dirty="0" baseline="-20833" sz="1200" spc="-37" b="1">
                <a:latin typeface="Arial"/>
                <a:cs typeface="Arial"/>
              </a:rPr>
              <a:t>p</a:t>
            </a:r>
            <a:endParaRPr baseline="-20833" sz="1200">
              <a:latin typeface="Arial"/>
              <a:cs typeface="Arial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4185031" y="2676397"/>
            <a:ext cx="1055370" cy="62230"/>
          </a:xfrm>
          <a:custGeom>
            <a:avLst/>
            <a:gdLst/>
            <a:ahLst/>
            <a:cxnLst/>
            <a:rect l="l" t="t" r="r" b="b"/>
            <a:pathLst>
              <a:path w="1055370" h="62230">
                <a:moveTo>
                  <a:pt x="1055077" y="0"/>
                </a:moveTo>
                <a:lnTo>
                  <a:pt x="1046149" y="0"/>
                </a:lnTo>
                <a:lnTo>
                  <a:pt x="1046149" y="4876"/>
                </a:lnTo>
                <a:lnTo>
                  <a:pt x="8928" y="4876"/>
                </a:lnTo>
                <a:lnTo>
                  <a:pt x="8928" y="0"/>
                </a:lnTo>
                <a:lnTo>
                  <a:pt x="0" y="0"/>
                </a:lnTo>
                <a:lnTo>
                  <a:pt x="0" y="61645"/>
                </a:lnTo>
                <a:lnTo>
                  <a:pt x="8928" y="61645"/>
                </a:lnTo>
                <a:lnTo>
                  <a:pt x="8928" y="13284"/>
                </a:lnTo>
                <a:lnTo>
                  <a:pt x="1046149" y="13284"/>
                </a:lnTo>
                <a:lnTo>
                  <a:pt x="1046149" y="61645"/>
                </a:lnTo>
                <a:lnTo>
                  <a:pt x="1055077" y="61645"/>
                </a:lnTo>
                <a:lnTo>
                  <a:pt x="10550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4607445" y="2700106"/>
            <a:ext cx="210820" cy="2152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250" spc="-25">
                <a:latin typeface="Symbol"/>
                <a:cs typeface="Symbol"/>
              </a:rPr>
              <a:t></a:t>
            </a:r>
            <a:r>
              <a:rPr dirty="0" baseline="-20833" sz="1200" spc="-37" b="1">
                <a:latin typeface="Arial"/>
                <a:cs typeface="Arial"/>
              </a:rPr>
              <a:t>p</a:t>
            </a:r>
            <a:endParaRPr baseline="-20833" sz="1200">
              <a:latin typeface="Arial"/>
              <a:cs typeface="Arial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1974964" y="2676397"/>
            <a:ext cx="1054735" cy="62230"/>
          </a:xfrm>
          <a:custGeom>
            <a:avLst/>
            <a:gdLst/>
            <a:ahLst/>
            <a:cxnLst/>
            <a:rect l="l" t="t" r="r" b="b"/>
            <a:pathLst>
              <a:path w="1054735" h="62230">
                <a:moveTo>
                  <a:pt x="1054557" y="0"/>
                </a:moveTo>
                <a:lnTo>
                  <a:pt x="1046149" y="0"/>
                </a:lnTo>
                <a:lnTo>
                  <a:pt x="1046149" y="4876"/>
                </a:lnTo>
                <a:lnTo>
                  <a:pt x="8928" y="4876"/>
                </a:lnTo>
                <a:lnTo>
                  <a:pt x="8928" y="0"/>
                </a:lnTo>
                <a:lnTo>
                  <a:pt x="0" y="0"/>
                </a:lnTo>
                <a:lnTo>
                  <a:pt x="0" y="61645"/>
                </a:lnTo>
                <a:lnTo>
                  <a:pt x="8928" y="61645"/>
                </a:lnTo>
                <a:lnTo>
                  <a:pt x="8928" y="13284"/>
                </a:lnTo>
                <a:lnTo>
                  <a:pt x="1046149" y="13284"/>
                </a:lnTo>
                <a:lnTo>
                  <a:pt x="1046149" y="61645"/>
                </a:lnTo>
                <a:lnTo>
                  <a:pt x="1054557" y="61645"/>
                </a:lnTo>
                <a:lnTo>
                  <a:pt x="10545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1965782" y="3350203"/>
            <a:ext cx="1381125" cy="411480"/>
          </a:xfrm>
          <a:prstGeom prst="rect">
            <a:avLst/>
          </a:prstGeom>
        </p:spPr>
        <p:txBody>
          <a:bodyPr wrap="square" lIns="0" tIns="603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75"/>
              </a:spcBef>
            </a:pPr>
            <a:r>
              <a:rPr dirty="0" sz="950">
                <a:latin typeface="Symbol"/>
                <a:cs typeface="Symbol"/>
              </a:rPr>
              <a:t></a:t>
            </a:r>
            <a:r>
              <a:rPr dirty="0" sz="950" spc="30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=</a:t>
            </a:r>
            <a:r>
              <a:rPr dirty="0" sz="950" spc="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</a:t>
            </a:r>
            <a:r>
              <a:rPr dirty="0" sz="950" b="1">
                <a:latin typeface="Arial"/>
                <a:cs typeface="Arial"/>
              </a:rPr>
              <a:t>B</a:t>
            </a:r>
            <a:r>
              <a:rPr dirty="0" baseline="-21367" sz="975" b="1">
                <a:latin typeface="Arial"/>
                <a:cs typeface="Arial"/>
              </a:rPr>
              <a:t>1</a:t>
            </a:r>
            <a:r>
              <a:rPr dirty="0" baseline="25641" sz="975" b="1">
                <a:latin typeface="Arial"/>
                <a:cs typeface="Arial"/>
              </a:rPr>
              <a:t>rect</a:t>
            </a:r>
            <a:r>
              <a:rPr dirty="0" baseline="25641" sz="975" spc="30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Symbol"/>
                <a:cs typeface="Symbol"/>
              </a:rPr>
              <a:t></a:t>
            </a:r>
            <a:r>
              <a:rPr dirty="0" baseline="-21367" sz="975" spc="-37" b="1">
                <a:latin typeface="Arial"/>
                <a:cs typeface="Arial"/>
              </a:rPr>
              <a:t>p</a:t>
            </a:r>
            <a:endParaRPr baseline="-21367" sz="975">
              <a:latin typeface="Arial"/>
              <a:cs typeface="Arial"/>
            </a:endParaRPr>
          </a:p>
          <a:p>
            <a:pPr marL="139065">
              <a:lnSpc>
                <a:spcPct val="100000"/>
              </a:lnSpc>
              <a:spcBef>
                <a:spcPts val="380"/>
              </a:spcBef>
            </a:pPr>
            <a:r>
              <a:rPr dirty="0" sz="950" b="1">
                <a:latin typeface="Arial"/>
                <a:cs typeface="Arial"/>
              </a:rPr>
              <a:t>=</a:t>
            </a:r>
            <a:r>
              <a:rPr dirty="0" sz="950" spc="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</a:t>
            </a:r>
            <a:r>
              <a:rPr dirty="0" sz="950" b="1">
                <a:latin typeface="Arial"/>
                <a:cs typeface="Arial"/>
              </a:rPr>
              <a:t>B</a:t>
            </a:r>
            <a:r>
              <a:rPr dirty="0" baseline="-21367" sz="975" b="1">
                <a:latin typeface="Arial"/>
                <a:cs typeface="Arial"/>
              </a:rPr>
              <a:t>1</a:t>
            </a:r>
            <a:r>
              <a:rPr dirty="0" baseline="25641" sz="975" b="1">
                <a:latin typeface="Arial"/>
                <a:cs typeface="Arial"/>
              </a:rPr>
              <a:t>rect</a:t>
            </a:r>
            <a:r>
              <a:rPr dirty="0" sz="950" b="1">
                <a:latin typeface="Arial"/>
                <a:cs typeface="Arial"/>
              </a:rPr>
              <a:t>/2</a:t>
            </a:r>
            <a:r>
              <a:rPr dirty="0" sz="950">
                <a:latin typeface="Symbol"/>
                <a:cs typeface="Symbol"/>
              </a:rPr>
              <a:t></a:t>
            </a:r>
            <a:r>
              <a:rPr dirty="0" sz="950" spc="1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 spc="5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</a:t>
            </a:r>
            <a:r>
              <a:rPr dirty="0" baseline="-21367" sz="975" b="1">
                <a:latin typeface="Arial"/>
                <a:cs typeface="Arial"/>
              </a:rPr>
              <a:t>p</a:t>
            </a:r>
            <a:r>
              <a:rPr dirty="0" baseline="-21367" sz="975" spc="22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 spc="10">
                <a:latin typeface="Times New Roman"/>
                <a:cs typeface="Times New Roman"/>
              </a:rPr>
              <a:t> </a:t>
            </a:r>
            <a:r>
              <a:rPr dirty="0" sz="950" spc="-20">
                <a:latin typeface="Symbol"/>
                <a:cs typeface="Symbol"/>
              </a:rPr>
              <a:t></a:t>
            </a:r>
            <a:endParaRPr sz="950">
              <a:latin typeface="Symbol"/>
              <a:cs typeface="Symbo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4332490" y="3341785"/>
            <a:ext cx="1143000" cy="467359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algn="r" marR="30480">
              <a:lnSpc>
                <a:spcPct val="100000"/>
              </a:lnSpc>
              <a:spcBef>
                <a:spcPts val="695"/>
              </a:spcBef>
            </a:pPr>
            <a:r>
              <a:rPr dirty="0" sz="950">
                <a:latin typeface="Symbol"/>
                <a:cs typeface="Symbol"/>
              </a:rPr>
              <a:t>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=</a:t>
            </a:r>
            <a:r>
              <a:rPr dirty="0" sz="950" spc="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</a:t>
            </a:r>
            <a:r>
              <a:rPr dirty="0" sz="950" b="1">
                <a:latin typeface="Arial"/>
                <a:cs typeface="Arial"/>
              </a:rPr>
              <a:t>B</a:t>
            </a:r>
            <a:r>
              <a:rPr dirty="0" baseline="-21367" sz="975" b="1">
                <a:latin typeface="Arial"/>
                <a:cs typeface="Arial"/>
              </a:rPr>
              <a:t>1</a:t>
            </a:r>
            <a:r>
              <a:rPr dirty="0" baseline="25641" sz="975" b="1">
                <a:latin typeface="Arial"/>
                <a:cs typeface="Arial"/>
              </a:rPr>
              <a:t>max</a:t>
            </a:r>
            <a:r>
              <a:rPr dirty="0" baseline="25641" sz="975" spc="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 spc="-5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</a:t>
            </a:r>
            <a:r>
              <a:rPr dirty="0" sz="950" b="1">
                <a:latin typeface="Arial"/>
                <a:cs typeface="Arial"/>
              </a:rPr>
              <a:t>A</a:t>
            </a:r>
            <a:r>
              <a:rPr dirty="0" baseline="-21367" sz="975" b="1">
                <a:latin typeface="Arial"/>
                <a:cs typeface="Arial"/>
              </a:rPr>
              <a:t>i</a:t>
            </a:r>
            <a:r>
              <a:rPr dirty="0" baseline="-21367" sz="975" spc="15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 spc="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Symbol"/>
                <a:cs typeface="Symbol"/>
              </a:rPr>
              <a:t></a:t>
            </a:r>
            <a:r>
              <a:rPr dirty="0" baseline="-21367" sz="975" spc="-37" b="1">
                <a:latin typeface="Arial"/>
                <a:cs typeface="Arial"/>
              </a:rPr>
              <a:t>p</a:t>
            </a:r>
            <a:endParaRPr baseline="-21367" sz="975">
              <a:latin typeface="Arial"/>
              <a:cs typeface="Arial"/>
            </a:endParaRPr>
          </a:p>
          <a:p>
            <a:pPr algn="r" marR="34290">
              <a:lnSpc>
                <a:spcPct val="100000"/>
              </a:lnSpc>
              <a:spcBef>
                <a:spcPts val="600"/>
              </a:spcBef>
            </a:pPr>
            <a:r>
              <a:rPr dirty="0" sz="950" b="1">
                <a:latin typeface="Arial"/>
                <a:cs typeface="Arial"/>
              </a:rPr>
              <a:t>=</a:t>
            </a:r>
            <a:r>
              <a:rPr dirty="0" sz="950" spc="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</a:t>
            </a:r>
            <a:r>
              <a:rPr dirty="0" sz="950" b="1">
                <a:latin typeface="Arial"/>
                <a:cs typeface="Arial"/>
              </a:rPr>
              <a:t>B</a:t>
            </a:r>
            <a:r>
              <a:rPr dirty="0" baseline="-21367" sz="975" b="1">
                <a:latin typeface="Arial"/>
                <a:cs typeface="Arial"/>
              </a:rPr>
              <a:t>1</a:t>
            </a:r>
            <a:r>
              <a:rPr dirty="0" baseline="25641" sz="975" b="1">
                <a:latin typeface="Arial"/>
                <a:cs typeface="Arial"/>
              </a:rPr>
              <a:t>rect</a:t>
            </a:r>
            <a:r>
              <a:rPr dirty="0" baseline="25641" sz="975" spc="307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</a:t>
            </a:r>
            <a:r>
              <a:rPr dirty="0" sz="950" spc="-55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</a:t>
            </a:r>
            <a:r>
              <a:rPr dirty="0" sz="950" b="1">
                <a:latin typeface="Arial"/>
                <a:cs typeface="Arial"/>
              </a:rPr>
              <a:t>A</a:t>
            </a:r>
            <a:r>
              <a:rPr dirty="0" baseline="-21367" sz="975" b="1">
                <a:latin typeface="Arial"/>
                <a:cs typeface="Arial"/>
              </a:rPr>
              <a:t>i</a:t>
            </a:r>
            <a:r>
              <a:rPr dirty="0" baseline="-21367" sz="975" spc="3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 spc="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Symbol"/>
                <a:cs typeface="Symbol"/>
              </a:rPr>
              <a:t></a:t>
            </a:r>
            <a:r>
              <a:rPr dirty="0" baseline="-21367" sz="975" spc="-37" b="1">
                <a:latin typeface="Arial"/>
                <a:cs typeface="Arial"/>
              </a:rPr>
              <a:t>p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27334" y="6603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1300937" y="5762465"/>
            <a:ext cx="4990465" cy="530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162175" marR="5080" indent="-2150110">
              <a:lnSpc>
                <a:spcPct val="100000"/>
              </a:lnSpc>
              <a:spcBef>
                <a:spcPts val="105"/>
              </a:spcBef>
            </a:pP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Band-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selective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RF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pulses: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rectangular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vs.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shaped</a:t>
            </a:r>
            <a:r>
              <a:rPr dirty="0" sz="1650" spc="-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624433" y="6241794"/>
            <a:ext cx="6308725" cy="1777364"/>
            <a:chOff x="624433" y="6241794"/>
            <a:chExt cx="6308725" cy="1777364"/>
          </a:xfrm>
        </p:grpSpPr>
        <p:sp>
          <p:nvSpPr>
            <p:cNvPr id="31" name="object 31" descr=""/>
            <p:cNvSpPr/>
            <p:nvPr/>
          </p:nvSpPr>
          <p:spPr>
            <a:xfrm>
              <a:off x="624433" y="6241794"/>
              <a:ext cx="6308725" cy="593090"/>
            </a:xfrm>
            <a:custGeom>
              <a:avLst/>
              <a:gdLst/>
              <a:ahLst/>
              <a:cxnLst/>
              <a:rect l="l" t="t" r="r" b="b"/>
              <a:pathLst>
                <a:path w="6308725" h="593090">
                  <a:moveTo>
                    <a:pt x="6308432" y="0"/>
                  </a:moveTo>
                  <a:lnTo>
                    <a:pt x="0" y="0"/>
                  </a:lnTo>
                  <a:lnTo>
                    <a:pt x="0" y="592837"/>
                  </a:lnTo>
                  <a:lnTo>
                    <a:pt x="6308432" y="592837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5257469" y="7159345"/>
              <a:ext cx="422275" cy="24765"/>
            </a:xfrm>
            <a:custGeom>
              <a:avLst/>
              <a:gdLst/>
              <a:ahLst/>
              <a:cxnLst/>
              <a:rect l="l" t="t" r="r" b="b"/>
              <a:pathLst>
                <a:path w="422275" h="24765">
                  <a:moveTo>
                    <a:pt x="0" y="0"/>
                  </a:moveTo>
                  <a:lnTo>
                    <a:pt x="0" y="24714"/>
                  </a:lnTo>
                </a:path>
                <a:path w="422275" h="24765">
                  <a:moveTo>
                    <a:pt x="211861" y="0"/>
                  </a:moveTo>
                  <a:lnTo>
                    <a:pt x="211861" y="24714"/>
                  </a:lnTo>
                </a:path>
                <a:path w="422275" h="24765">
                  <a:moveTo>
                    <a:pt x="422148" y="0"/>
                  </a:moveTo>
                  <a:lnTo>
                    <a:pt x="422148" y="2471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10037" y="7156183"/>
              <a:ext cx="637330" cy="269164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91295" y="7156183"/>
              <a:ext cx="637305" cy="269164"/>
            </a:xfrm>
            <a:prstGeom prst="rect">
              <a:avLst/>
            </a:prstGeom>
          </p:spPr>
        </p:pic>
        <p:sp>
          <p:nvSpPr>
            <p:cNvPr id="35" name="object 35" descr=""/>
            <p:cNvSpPr/>
            <p:nvPr/>
          </p:nvSpPr>
          <p:spPr>
            <a:xfrm>
              <a:off x="2328240" y="7315479"/>
              <a:ext cx="485775" cy="108585"/>
            </a:xfrm>
            <a:custGeom>
              <a:avLst/>
              <a:gdLst/>
              <a:ahLst/>
              <a:cxnLst/>
              <a:rect l="l" t="t" r="r" b="b"/>
              <a:pathLst>
                <a:path w="485775" h="108584">
                  <a:moveTo>
                    <a:pt x="485745" y="0"/>
                  </a:moveTo>
                  <a:lnTo>
                    <a:pt x="0" y="0"/>
                  </a:lnTo>
                  <a:lnTo>
                    <a:pt x="0" y="108292"/>
                  </a:lnTo>
                  <a:lnTo>
                    <a:pt x="485745" y="108292"/>
                  </a:lnTo>
                  <a:lnTo>
                    <a:pt x="485745" y="0"/>
                  </a:lnTo>
                  <a:close/>
                </a:path>
              </a:pathLst>
            </a:custGeom>
            <a:solidFill>
              <a:srgbClr val="82828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517078" y="7149350"/>
              <a:ext cx="2135505" cy="274955"/>
            </a:xfrm>
            <a:custGeom>
              <a:avLst/>
              <a:gdLst/>
              <a:ahLst/>
              <a:cxnLst/>
              <a:rect l="l" t="t" r="r" b="b"/>
              <a:pathLst>
                <a:path w="2135504" h="274954">
                  <a:moveTo>
                    <a:pt x="811161" y="166128"/>
                  </a:moveTo>
                  <a:lnTo>
                    <a:pt x="1296911" y="166128"/>
                  </a:lnTo>
                  <a:lnTo>
                    <a:pt x="1296911" y="274421"/>
                  </a:lnTo>
                  <a:lnTo>
                    <a:pt x="811161" y="274421"/>
                  </a:lnTo>
                  <a:lnTo>
                    <a:pt x="811161" y="166128"/>
                  </a:lnTo>
                </a:path>
                <a:path w="2135504" h="274954">
                  <a:moveTo>
                    <a:pt x="0" y="0"/>
                  </a:moveTo>
                  <a:lnTo>
                    <a:pt x="21551" y="0"/>
                  </a:lnTo>
                </a:path>
                <a:path w="2135504" h="274954">
                  <a:moveTo>
                    <a:pt x="2134882" y="0"/>
                  </a:moveTo>
                  <a:lnTo>
                    <a:pt x="2111222" y="0"/>
                  </a:lnTo>
                </a:path>
                <a:path w="2135504" h="274954">
                  <a:moveTo>
                    <a:pt x="0" y="0"/>
                  </a:moveTo>
                  <a:lnTo>
                    <a:pt x="0" y="24714"/>
                  </a:lnTo>
                </a:path>
                <a:path w="2135504" h="274954">
                  <a:moveTo>
                    <a:pt x="213436" y="0"/>
                  </a:moveTo>
                  <a:lnTo>
                    <a:pt x="213436" y="24714"/>
                  </a:lnTo>
                </a:path>
                <a:path w="2135504" h="274954">
                  <a:moveTo>
                    <a:pt x="426872" y="0"/>
                  </a:moveTo>
                  <a:lnTo>
                    <a:pt x="426872" y="24714"/>
                  </a:lnTo>
                </a:path>
                <a:path w="2135504" h="274954">
                  <a:moveTo>
                    <a:pt x="640308" y="0"/>
                  </a:moveTo>
                  <a:lnTo>
                    <a:pt x="640308" y="24714"/>
                  </a:lnTo>
                </a:path>
                <a:path w="2135504" h="274954">
                  <a:moveTo>
                    <a:pt x="853744" y="0"/>
                  </a:moveTo>
                  <a:lnTo>
                    <a:pt x="853744" y="24714"/>
                  </a:lnTo>
                </a:path>
                <a:path w="2135504" h="274954">
                  <a:moveTo>
                    <a:pt x="1067181" y="0"/>
                  </a:moveTo>
                  <a:lnTo>
                    <a:pt x="1067181" y="24714"/>
                  </a:lnTo>
                </a:path>
                <a:path w="2135504" h="274954">
                  <a:moveTo>
                    <a:pt x="1280617" y="0"/>
                  </a:moveTo>
                  <a:lnTo>
                    <a:pt x="1280617" y="24714"/>
                  </a:lnTo>
                </a:path>
                <a:path w="2135504" h="274954">
                  <a:moveTo>
                    <a:pt x="1494053" y="0"/>
                  </a:moveTo>
                  <a:lnTo>
                    <a:pt x="1494053" y="24714"/>
                  </a:lnTo>
                </a:path>
                <a:path w="2135504" h="274954">
                  <a:moveTo>
                    <a:pt x="1707489" y="0"/>
                  </a:moveTo>
                  <a:lnTo>
                    <a:pt x="1707489" y="24714"/>
                  </a:lnTo>
                </a:path>
                <a:path w="2135504" h="274954">
                  <a:moveTo>
                    <a:pt x="1920925" y="0"/>
                  </a:moveTo>
                  <a:lnTo>
                    <a:pt x="1920925" y="24714"/>
                  </a:lnTo>
                </a:path>
                <a:path w="2135504" h="274954">
                  <a:moveTo>
                    <a:pt x="2134882" y="0"/>
                  </a:moveTo>
                  <a:lnTo>
                    <a:pt x="2134882" y="2471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517078" y="7149363"/>
              <a:ext cx="2135505" cy="276225"/>
            </a:xfrm>
            <a:custGeom>
              <a:avLst/>
              <a:gdLst/>
              <a:ahLst/>
              <a:cxnLst/>
              <a:rect l="l" t="t" r="r" b="b"/>
              <a:pathLst>
                <a:path w="2135504" h="276225">
                  <a:moveTo>
                    <a:pt x="2134882" y="275983"/>
                  </a:moveTo>
                  <a:lnTo>
                    <a:pt x="2134882" y="0"/>
                  </a:lnTo>
                  <a:lnTo>
                    <a:pt x="0" y="0"/>
                  </a:lnTo>
                  <a:lnTo>
                    <a:pt x="0" y="27598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2243" y="7144092"/>
              <a:ext cx="1265897" cy="874776"/>
            </a:xfrm>
            <a:prstGeom prst="rect">
              <a:avLst/>
            </a:prstGeom>
          </p:spPr>
        </p:pic>
      </p:grpSp>
      <p:sp>
        <p:nvSpPr>
          <p:cNvPr id="39" name="object 39" descr=""/>
          <p:cNvSpPr txBox="1"/>
          <p:nvPr/>
        </p:nvSpPr>
        <p:spPr>
          <a:xfrm>
            <a:off x="1280426" y="7073806"/>
            <a:ext cx="179070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 b="1">
                <a:latin typeface="Arial"/>
                <a:cs typeface="Arial"/>
              </a:rPr>
              <a:t>1.0</a:t>
            </a:r>
            <a:endParaRPr sz="9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02866" y="6743417"/>
            <a:ext cx="132651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Selective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excitation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800536" y="6743417"/>
            <a:ext cx="129540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Selective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inversion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4412868" y="7425029"/>
            <a:ext cx="2113280" cy="593090"/>
            <a:chOff x="4412868" y="7425029"/>
            <a:chExt cx="2113280" cy="593090"/>
          </a:xfrm>
        </p:grpSpPr>
        <p:sp>
          <p:nvSpPr>
            <p:cNvPr id="43" name="object 43" descr=""/>
            <p:cNvSpPr/>
            <p:nvPr/>
          </p:nvSpPr>
          <p:spPr>
            <a:xfrm>
              <a:off x="4413186" y="7527861"/>
              <a:ext cx="2112645" cy="367030"/>
            </a:xfrm>
            <a:custGeom>
              <a:avLst/>
              <a:gdLst/>
              <a:ahLst/>
              <a:cxnLst/>
              <a:rect l="l" t="t" r="r" b="b"/>
              <a:pathLst>
                <a:path w="2112645" h="367029">
                  <a:moveTo>
                    <a:pt x="0" y="366941"/>
                  </a:moveTo>
                  <a:lnTo>
                    <a:pt x="21551" y="366941"/>
                  </a:lnTo>
                </a:path>
                <a:path w="2112645" h="367029">
                  <a:moveTo>
                    <a:pt x="2112276" y="366941"/>
                  </a:moveTo>
                  <a:lnTo>
                    <a:pt x="2090191" y="366941"/>
                  </a:lnTo>
                </a:path>
                <a:path w="2112645" h="367029">
                  <a:moveTo>
                    <a:pt x="0" y="182422"/>
                  </a:moveTo>
                  <a:lnTo>
                    <a:pt x="21551" y="182422"/>
                  </a:lnTo>
                </a:path>
                <a:path w="2112645" h="367029">
                  <a:moveTo>
                    <a:pt x="2112276" y="182422"/>
                  </a:moveTo>
                  <a:lnTo>
                    <a:pt x="2090191" y="182422"/>
                  </a:lnTo>
                </a:path>
                <a:path w="2112645" h="367029">
                  <a:moveTo>
                    <a:pt x="0" y="0"/>
                  </a:moveTo>
                  <a:lnTo>
                    <a:pt x="21551" y="0"/>
                  </a:lnTo>
                </a:path>
                <a:path w="2112645" h="367029">
                  <a:moveTo>
                    <a:pt x="2112276" y="0"/>
                  </a:moveTo>
                  <a:lnTo>
                    <a:pt x="209019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4413186" y="7425347"/>
              <a:ext cx="2112645" cy="591820"/>
            </a:xfrm>
            <a:custGeom>
              <a:avLst/>
              <a:gdLst/>
              <a:ahLst/>
              <a:cxnLst/>
              <a:rect l="l" t="t" r="r" b="b"/>
              <a:pathLst>
                <a:path w="2112645" h="591820">
                  <a:moveTo>
                    <a:pt x="2112276" y="591413"/>
                  </a:moveTo>
                  <a:lnTo>
                    <a:pt x="2112276" y="0"/>
                  </a:lnTo>
                </a:path>
                <a:path w="2112645" h="591820">
                  <a:moveTo>
                    <a:pt x="0" y="0"/>
                  </a:moveTo>
                  <a:lnTo>
                    <a:pt x="0" y="59141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4931524" y="7445323"/>
              <a:ext cx="937260" cy="572770"/>
            </a:xfrm>
            <a:custGeom>
              <a:avLst/>
              <a:gdLst/>
              <a:ahLst/>
              <a:cxnLst/>
              <a:rect l="l" t="t" r="r" b="b"/>
              <a:pathLst>
                <a:path w="937260" h="572770">
                  <a:moveTo>
                    <a:pt x="12090" y="8407"/>
                  </a:moveTo>
                  <a:lnTo>
                    <a:pt x="10515" y="3683"/>
                  </a:lnTo>
                  <a:lnTo>
                    <a:pt x="8940" y="0"/>
                  </a:lnTo>
                  <a:lnTo>
                    <a:pt x="0" y="5257"/>
                  </a:lnTo>
                  <a:lnTo>
                    <a:pt x="1574" y="6832"/>
                  </a:lnTo>
                  <a:lnTo>
                    <a:pt x="3822" y="11328"/>
                  </a:lnTo>
                  <a:lnTo>
                    <a:pt x="12090" y="8407"/>
                  </a:lnTo>
                  <a:close/>
                </a:path>
                <a:path w="937260" h="572770">
                  <a:moveTo>
                    <a:pt x="16294" y="19977"/>
                  </a:moveTo>
                  <a:lnTo>
                    <a:pt x="13144" y="14732"/>
                  </a:lnTo>
                  <a:lnTo>
                    <a:pt x="12090" y="8407"/>
                  </a:lnTo>
                  <a:lnTo>
                    <a:pt x="3162" y="11582"/>
                  </a:lnTo>
                  <a:lnTo>
                    <a:pt x="5778" y="18402"/>
                  </a:lnTo>
                  <a:lnTo>
                    <a:pt x="7353" y="23126"/>
                  </a:lnTo>
                  <a:lnTo>
                    <a:pt x="16294" y="19977"/>
                  </a:lnTo>
                  <a:close/>
                </a:path>
                <a:path w="937260" h="572770">
                  <a:moveTo>
                    <a:pt x="23660" y="43103"/>
                  </a:moveTo>
                  <a:lnTo>
                    <a:pt x="22085" y="36271"/>
                  </a:lnTo>
                  <a:lnTo>
                    <a:pt x="20510" y="31534"/>
                  </a:lnTo>
                  <a:lnTo>
                    <a:pt x="17868" y="26289"/>
                  </a:lnTo>
                  <a:lnTo>
                    <a:pt x="16294" y="19977"/>
                  </a:lnTo>
                  <a:lnTo>
                    <a:pt x="7353" y="23139"/>
                  </a:lnTo>
                  <a:lnTo>
                    <a:pt x="10502" y="29972"/>
                  </a:lnTo>
                  <a:lnTo>
                    <a:pt x="12090" y="34709"/>
                  </a:lnTo>
                  <a:lnTo>
                    <a:pt x="13144" y="41529"/>
                  </a:lnTo>
                  <a:lnTo>
                    <a:pt x="16294" y="46253"/>
                  </a:lnTo>
                  <a:lnTo>
                    <a:pt x="23660" y="43103"/>
                  </a:lnTo>
                  <a:close/>
                </a:path>
                <a:path w="937260" h="572770">
                  <a:moveTo>
                    <a:pt x="25234" y="46266"/>
                  </a:moveTo>
                  <a:lnTo>
                    <a:pt x="23660" y="43116"/>
                  </a:lnTo>
                  <a:lnTo>
                    <a:pt x="16294" y="46266"/>
                  </a:lnTo>
                  <a:lnTo>
                    <a:pt x="17881" y="49415"/>
                  </a:lnTo>
                  <a:lnTo>
                    <a:pt x="25234" y="46266"/>
                  </a:lnTo>
                  <a:close/>
                </a:path>
                <a:path w="937260" h="572770">
                  <a:moveTo>
                    <a:pt x="36804" y="79375"/>
                  </a:moveTo>
                  <a:lnTo>
                    <a:pt x="35229" y="74129"/>
                  </a:lnTo>
                  <a:lnTo>
                    <a:pt x="26289" y="77279"/>
                  </a:lnTo>
                  <a:lnTo>
                    <a:pt x="27863" y="82524"/>
                  </a:lnTo>
                  <a:lnTo>
                    <a:pt x="36804" y="79375"/>
                  </a:lnTo>
                  <a:close/>
                </a:path>
                <a:path w="937260" h="572770">
                  <a:moveTo>
                    <a:pt x="38379" y="84112"/>
                  </a:moveTo>
                  <a:lnTo>
                    <a:pt x="36804" y="79375"/>
                  </a:lnTo>
                  <a:lnTo>
                    <a:pt x="27863" y="82537"/>
                  </a:lnTo>
                  <a:lnTo>
                    <a:pt x="31026" y="88849"/>
                  </a:lnTo>
                  <a:lnTo>
                    <a:pt x="31026" y="87274"/>
                  </a:lnTo>
                  <a:lnTo>
                    <a:pt x="38379" y="84112"/>
                  </a:lnTo>
                  <a:close/>
                </a:path>
                <a:path w="937260" h="572770">
                  <a:moveTo>
                    <a:pt x="42583" y="97256"/>
                  </a:moveTo>
                  <a:lnTo>
                    <a:pt x="41008" y="90424"/>
                  </a:lnTo>
                  <a:lnTo>
                    <a:pt x="38379" y="84112"/>
                  </a:lnTo>
                  <a:lnTo>
                    <a:pt x="31026" y="87274"/>
                  </a:lnTo>
                  <a:lnTo>
                    <a:pt x="32067" y="94107"/>
                  </a:lnTo>
                  <a:lnTo>
                    <a:pt x="35217" y="100406"/>
                  </a:lnTo>
                  <a:lnTo>
                    <a:pt x="42583" y="97256"/>
                  </a:lnTo>
                  <a:close/>
                </a:path>
                <a:path w="937260" h="572770">
                  <a:moveTo>
                    <a:pt x="49936" y="120383"/>
                  </a:moveTo>
                  <a:lnTo>
                    <a:pt x="48361" y="116700"/>
                  </a:lnTo>
                  <a:lnTo>
                    <a:pt x="48361" y="115125"/>
                  </a:lnTo>
                  <a:lnTo>
                    <a:pt x="46786" y="110401"/>
                  </a:lnTo>
                  <a:lnTo>
                    <a:pt x="45212" y="103581"/>
                  </a:lnTo>
                  <a:lnTo>
                    <a:pt x="42583" y="97256"/>
                  </a:lnTo>
                  <a:lnTo>
                    <a:pt x="35217" y="100431"/>
                  </a:lnTo>
                  <a:lnTo>
                    <a:pt x="36804" y="107251"/>
                  </a:lnTo>
                  <a:lnTo>
                    <a:pt x="38379" y="113550"/>
                  </a:lnTo>
                  <a:lnTo>
                    <a:pt x="41008" y="120383"/>
                  </a:lnTo>
                  <a:lnTo>
                    <a:pt x="41008" y="118859"/>
                  </a:lnTo>
                  <a:lnTo>
                    <a:pt x="42570" y="123532"/>
                  </a:lnTo>
                  <a:lnTo>
                    <a:pt x="49936" y="120383"/>
                  </a:lnTo>
                  <a:close/>
                </a:path>
                <a:path w="937260" h="572770">
                  <a:moveTo>
                    <a:pt x="59931" y="148247"/>
                  </a:moveTo>
                  <a:lnTo>
                    <a:pt x="58356" y="148247"/>
                  </a:lnTo>
                  <a:lnTo>
                    <a:pt x="51523" y="151396"/>
                  </a:lnTo>
                  <a:lnTo>
                    <a:pt x="59931" y="148247"/>
                  </a:lnTo>
                  <a:close/>
                </a:path>
                <a:path w="937260" h="572770">
                  <a:moveTo>
                    <a:pt x="63080" y="161391"/>
                  </a:moveTo>
                  <a:lnTo>
                    <a:pt x="61506" y="154559"/>
                  </a:lnTo>
                  <a:lnTo>
                    <a:pt x="59931" y="148247"/>
                  </a:lnTo>
                  <a:lnTo>
                    <a:pt x="51523" y="151409"/>
                  </a:lnTo>
                  <a:lnTo>
                    <a:pt x="52565" y="158242"/>
                  </a:lnTo>
                  <a:lnTo>
                    <a:pt x="55714" y="164541"/>
                  </a:lnTo>
                  <a:lnTo>
                    <a:pt x="63080" y="161391"/>
                  </a:lnTo>
                  <a:close/>
                </a:path>
                <a:path w="937260" h="572770">
                  <a:moveTo>
                    <a:pt x="67284" y="176110"/>
                  </a:moveTo>
                  <a:lnTo>
                    <a:pt x="65709" y="167716"/>
                  </a:lnTo>
                  <a:lnTo>
                    <a:pt x="63080" y="161391"/>
                  </a:lnTo>
                  <a:lnTo>
                    <a:pt x="55727" y="164566"/>
                  </a:lnTo>
                  <a:lnTo>
                    <a:pt x="57302" y="171386"/>
                  </a:lnTo>
                  <a:lnTo>
                    <a:pt x="59918" y="177685"/>
                  </a:lnTo>
                  <a:lnTo>
                    <a:pt x="59918" y="179260"/>
                  </a:lnTo>
                  <a:lnTo>
                    <a:pt x="67284" y="176110"/>
                  </a:lnTo>
                  <a:close/>
                </a:path>
                <a:path w="937260" h="572770">
                  <a:moveTo>
                    <a:pt x="70446" y="182956"/>
                  </a:moveTo>
                  <a:lnTo>
                    <a:pt x="67297" y="176110"/>
                  </a:lnTo>
                  <a:lnTo>
                    <a:pt x="59931" y="179260"/>
                  </a:lnTo>
                  <a:lnTo>
                    <a:pt x="61506" y="186093"/>
                  </a:lnTo>
                  <a:lnTo>
                    <a:pt x="70446" y="182956"/>
                  </a:lnTo>
                  <a:close/>
                </a:path>
                <a:path w="937260" h="572770">
                  <a:moveTo>
                    <a:pt x="73075" y="196088"/>
                  </a:moveTo>
                  <a:lnTo>
                    <a:pt x="71501" y="189255"/>
                  </a:lnTo>
                  <a:lnTo>
                    <a:pt x="70446" y="182956"/>
                  </a:lnTo>
                  <a:lnTo>
                    <a:pt x="61518" y="186105"/>
                  </a:lnTo>
                  <a:lnTo>
                    <a:pt x="63792" y="190703"/>
                  </a:lnTo>
                  <a:lnTo>
                    <a:pt x="63093" y="190830"/>
                  </a:lnTo>
                  <a:lnTo>
                    <a:pt x="65722" y="197662"/>
                  </a:lnTo>
                  <a:lnTo>
                    <a:pt x="73075" y="196088"/>
                  </a:lnTo>
                  <a:close/>
                </a:path>
                <a:path w="937260" h="572770">
                  <a:moveTo>
                    <a:pt x="83591" y="230263"/>
                  </a:moveTo>
                  <a:lnTo>
                    <a:pt x="82016" y="223939"/>
                  </a:lnTo>
                  <a:lnTo>
                    <a:pt x="81876" y="223989"/>
                  </a:lnTo>
                  <a:lnTo>
                    <a:pt x="73063" y="225526"/>
                  </a:lnTo>
                  <a:lnTo>
                    <a:pt x="73063" y="227114"/>
                  </a:lnTo>
                  <a:lnTo>
                    <a:pt x="76238" y="233934"/>
                  </a:lnTo>
                  <a:lnTo>
                    <a:pt x="83591" y="230263"/>
                  </a:lnTo>
                  <a:close/>
                </a:path>
                <a:path w="937260" h="572770">
                  <a:moveTo>
                    <a:pt x="87795" y="245503"/>
                  </a:moveTo>
                  <a:lnTo>
                    <a:pt x="86220" y="237096"/>
                  </a:lnTo>
                  <a:lnTo>
                    <a:pt x="83591" y="230263"/>
                  </a:lnTo>
                  <a:lnTo>
                    <a:pt x="76238" y="233946"/>
                  </a:lnTo>
                  <a:lnTo>
                    <a:pt x="77812" y="240245"/>
                  </a:lnTo>
                  <a:lnTo>
                    <a:pt x="80429" y="248653"/>
                  </a:lnTo>
                  <a:lnTo>
                    <a:pt x="87795" y="245503"/>
                  </a:lnTo>
                  <a:close/>
                </a:path>
                <a:path w="937260" h="572770">
                  <a:moveTo>
                    <a:pt x="95148" y="266534"/>
                  </a:moveTo>
                  <a:lnTo>
                    <a:pt x="91998" y="260223"/>
                  </a:lnTo>
                  <a:lnTo>
                    <a:pt x="91998" y="258648"/>
                  </a:lnTo>
                  <a:lnTo>
                    <a:pt x="90944" y="251815"/>
                  </a:lnTo>
                  <a:lnTo>
                    <a:pt x="87795" y="245503"/>
                  </a:lnTo>
                  <a:lnTo>
                    <a:pt x="80429" y="248678"/>
                  </a:lnTo>
                  <a:lnTo>
                    <a:pt x="82003" y="254965"/>
                  </a:lnTo>
                  <a:lnTo>
                    <a:pt x="85166" y="261797"/>
                  </a:lnTo>
                  <a:lnTo>
                    <a:pt x="86207" y="269684"/>
                  </a:lnTo>
                  <a:lnTo>
                    <a:pt x="87795" y="273367"/>
                  </a:lnTo>
                  <a:lnTo>
                    <a:pt x="95148" y="269684"/>
                  </a:lnTo>
                  <a:lnTo>
                    <a:pt x="95148" y="266534"/>
                  </a:lnTo>
                  <a:close/>
                </a:path>
                <a:path w="937260" h="572770">
                  <a:moveTo>
                    <a:pt x="109867" y="317525"/>
                  </a:moveTo>
                  <a:lnTo>
                    <a:pt x="106718" y="311226"/>
                  </a:lnTo>
                  <a:lnTo>
                    <a:pt x="106718" y="309638"/>
                  </a:lnTo>
                  <a:lnTo>
                    <a:pt x="105143" y="302806"/>
                  </a:lnTo>
                  <a:lnTo>
                    <a:pt x="104089" y="298069"/>
                  </a:lnTo>
                  <a:lnTo>
                    <a:pt x="95161" y="301231"/>
                  </a:lnTo>
                  <a:lnTo>
                    <a:pt x="96735" y="305955"/>
                  </a:lnTo>
                  <a:lnTo>
                    <a:pt x="98310" y="312788"/>
                  </a:lnTo>
                  <a:lnTo>
                    <a:pt x="100926" y="320675"/>
                  </a:lnTo>
                  <a:lnTo>
                    <a:pt x="108292" y="317525"/>
                  </a:lnTo>
                  <a:lnTo>
                    <a:pt x="109867" y="317525"/>
                  </a:lnTo>
                  <a:close/>
                </a:path>
                <a:path w="937260" h="572770">
                  <a:moveTo>
                    <a:pt x="115658" y="340652"/>
                  </a:moveTo>
                  <a:lnTo>
                    <a:pt x="112509" y="332257"/>
                  </a:lnTo>
                  <a:lnTo>
                    <a:pt x="108839" y="334086"/>
                  </a:lnTo>
                  <a:lnTo>
                    <a:pt x="112496" y="332257"/>
                  </a:lnTo>
                  <a:lnTo>
                    <a:pt x="111442" y="325945"/>
                  </a:lnTo>
                  <a:lnTo>
                    <a:pt x="108305" y="317525"/>
                  </a:lnTo>
                  <a:lnTo>
                    <a:pt x="100939" y="320675"/>
                  </a:lnTo>
                  <a:lnTo>
                    <a:pt x="102501" y="327507"/>
                  </a:lnTo>
                  <a:lnTo>
                    <a:pt x="105130" y="335927"/>
                  </a:lnTo>
                  <a:lnTo>
                    <a:pt x="106718" y="342226"/>
                  </a:lnTo>
                  <a:lnTo>
                    <a:pt x="115658" y="340652"/>
                  </a:lnTo>
                  <a:close/>
                </a:path>
                <a:path w="937260" h="572770">
                  <a:moveTo>
                    <a:pt x="117233" y="345389"/>
                  </a:moveTo>
                  <a:lnTo>
                    <a:pt x="115658" y="340652"/>
                  </a:lnTo>
                  <a:lnTo>
                    <a:pt x="106718" y="342239"/>
                  </a:lnTo>
                  <a:lnTo>
                    <a:pt x="108292" y="349084"/>
                  </a:lnTo>
                  <a:lnTo>
                    <a:pt x="117233" y="345389"/>
                  </a:lnTo>
                  <a:close/>
                </a:path>
                <a:path w="937260" h="572770">
                  <a:moveTo>
                    <a:pt x="137731" y="421081"/>
                  </a:moveTo>
                  <a:lnTo>
                    <a:pt x="136156" y="416369"/>
                  </a:lnTo>
                  <a:lnTo>
                    <a:pt x="134581" y="409524"/>
                  </a:lnTo>
                  <a:lnTo>
                    <a:pt x="133007" y="409524"/>
                  </a:lnTo>
                  <a:lnTo>
                    <a:pt x="131432" y="401637"/>
                  </a:lnTo>
                  <a:lnTo>
                    <a:pt x="130378" y="393230"/>
                  </a:lnTo>
                  <a:lnTo>
                    <a:pt x="127228" y="386918"/>
                  </a:lnTo>
                  <a:lnTo>
                    <a:pt x="124167" y="387464"/>
                  </a:lnTo>
                  <a:lnTo>
                    <a:pt x="127215" y="386918"/>
                  </a:lnTo>
                  <a:lnTo>
                    <a:pt x="125641" y="378510"/>
                  </a:lnTo>
                  <a:lnTo>
                    <a:pt x="124587" y="373773"/>
                  </a:lnTo>
                  <a:lnTo>
                    <a:pt x="115658" y="376948"/>
                  </a:lnTo>
                  <a:lnTo>
                    <a:pt x="117233" y="381660"/>
                  </a:lnTo>
                  <a:lnTo>
                    <a:pt x="119735" y="388239"/>
                  </a:lnTo>
                  <a:lnTo>
                    <a:pt x="118287" y="388493"/>
                  </a:lnTo>
                  <a:lnTo>
                    <a:pt x="121437" y="396392"/>
                  </a:lnTo>
                  <a:lnTo>
                    <a:pt x="123012" y="404787"/>
                  </a:lnTo>
                  <a:lnTo>
                    <a:pt x="125641" y="411632"/>
                  </a:lnTo>
                  <a:lnTo>
                    <a:pt x="127215" y="419519"/>
                  </a:lnTo>
                  <a:lnTo>
                    <a:pt x="128790" y="424764"/>
                  </a:lnTo>
                  <a:lnTo>
                    <a:pt x="137731" y="421081"/>
                  </a:lnTo>
                  <a:close/>
                </a:path>
                <a:path w="937260" h="572770">
                  <a:moveTo>
                    <a:pt x="156654" y="496785"/>
                  </a:moveTo>
                  <a:lnTo>
                    <a:pt x="155079" y="488899"/>
                  </a:lnTo>
                  <a:lnTo>
                    <a:pt x="151930" y="480504"/>
                  </a:lnTo>
                  <a:lnTo>
                    <a:pt x="150876" y="472084"/>
                  </a:lnTo>
                  <a:lnTo>
                    <a:pt x="149301" y="464197"/>
                  </a:lnTo>
                  <a:lnTo>
                    <a:pt x="146151" y="455790"/>
                  </a:lnTo>
                  <a:lnTo>
                    <a:pt x="140030" y="458089"/>
                  </a:lnTo>
                  <a:lnTo>
                    <a:pt x="146151" y="455777"/>
                  </a:lnTo>
                  <a:lnTo>
                    <a:pt x="144576" y="449465"/>
                  </a:lnTo>
                  <a:lnTo>
                    <a:pt x="136169" y="452628"/>
                  </a:lnTo>
                  <a:lnTo>
                    <a:pt x="137731" y="458939"/>
                  </a:lnTo>
                  <a:lnTo>
                    <a:pt x="140360" y="467347"/>
                  </a:lnTo>
                  <a:lnTo>
                    <a:pt x="141935" y="475767"/>
                  </a:lnTo>
                  <a:lnTo>
                    <a:pt x="143510" y="483654"/>
                  </a:lnTo>
                  <a:lnTo>
                    <a:pt x="146138" y="492048"/>
                  </a:lnTo>
                  <a:lnTo>
                    <a:pt x="146138" y="490474"/>
                  </a:lnTo>
                  <a:lnTo>
                    <a:pt x="147713" y="498360"/>
                  </a:lnTo>
                  <a:lnTo>
                    <a:pt x="147713" y="500481"/>
                  </a:lnTo>
                  <a:lnTo>
                    <a:pt x="156654" y="496785"/>
                  </a:lnTo>
                  <a:close/>
                </a:path>
                <a:path w="937260" h="572770">
                  <a:moveTo>
                    <a:pt x="174002" y="560920"/>
                  </a:moveTo>
                  <a:lnTo>
                    <a:pt x="170853" y="553034"/>
                  </a:lnTo>
                  <a:lnTo>
                    <a:pt x="169799" y="544639"/>
                  </a:lnTo>
                  <a:lnTo>
                    <a:pt x="166649" y="536219"/>
                  </a:lnTo>
                  <a:lnTo>
                    <a:pt x="165074" y="528332"/>
                  </a:lnTo>
                  <a:lnTo>
                    <a:pt x="164020" y="524662"/>
                  </a:lnTo>
                  <a:lnTo>
                    <a:pt x="155092" y="528332"/>
                  </a:lnTo>
                  <a:lnTo>
                    <a:pt x="156667" y="531482"/>
                  </a:lnTo>
                  <a:lnTo>
                    <a:pt x="157708" y="539902"/>
                  </a:lnTo>
                  <a:lnTo>
                    <a:pt x="160858" y="547789"/>
                  </a:lnTo>
                  <a:lnTo>
                    <a:pt x="162433" y="554609"/>
                  </a:lnTo>
                  <a:lnTo>
                    <a:pt x="165061" y="564616"/>
                  </a:lnTo>
                  <a:lnTo>
                    <a:pt x="174002" y="560920"/>
                  </a:lnTo>
                  <a:close/>
                </a:path>
                <a:path w="937260" h="572770">
                  <a:moveTo>
                    <a:pt x="175590" y="569353"/>
                  </a:moveTo>
                  <a:lnTo>
                    <a:pt x="174015" y="560933"/>
                  </a:lnTo>
                  <a:lnTo>
                    <a:pt x="174015" y="569633"/>
                  </a:lnTo>
                  <a:lnTo>
                    <a:pt x="166649" y="570928"/>
                  </a:lnTo>
                  <a:lnTo>
                    <a:pt x="174015" y="569633"/>
                  </a:lnTo>
                  <a:lnTo>
                    <a:pt x="174015" y="560933"/>
                  </a:lnTo>
                  <a:lnTo>
                    <a:pt x="165074" y="564616"/>
                  </a:lnTo>
                  <a:lnTo>
                    <a:pt x="166649" y="572490"/>
                  </a:lnTo>
                  <a:lnTo>
                    <a:pt x="166649" y="570966"/>
                  </a:lnTo>
                  <a:lnTo>
                    <a:pt x="166814" y="571449"/>
                  </a:lnTo>
                  <a:lnTo>
                    <a:pt x="175577" y="571449"/>
                  </a:lnTo>
                  <a:lnTo>
                    <a:pt x="175577" y="569366"/>
                  </a:lnTo>
                  <a:close/>
                </a:path>
                <a:path w="937260" h="572770">
                  <a:moveTo>
                    <a:pt x="924712" y="508355"/>
                  </a:moveTo>
                  <a:lnTo>
                    <a:pt x="916305" y="506780"/>
                  </a:lnTo>
                  <a:lnTo>
                    <a:pt x="914730" y="511517"/>
                  </a:lnTo>
                  <a:lnTo>
                    <a:pt x="913142" y="519912"/>
                  </a:lnTo>
                  <a:lnTo>
                    <a:pt x="910513" y="528332"/>
                  </a:lnTo>
                  <a:lnTo>
                    <a:pt x="908939" y="536219"/>
                  </a:lnTo>
                  <a:lnTo>
                    <a:pt x="905789" y="544639"/>
                  </a:lnTo>
                  <a:lnTo>
                    <a:pt x="904722" y="553034"/>
                  </a:lnTo>
                  <a:lnTo>
                    <a:pt x="911555" y="556183"/>
                  </a:lnTo>
                  <a:lnTo>
                    <a:pt x="913104" y="556183"/>
                  </a:lnTo>
                  <a:lnTo>
                    <a:pt x="914730" y="547789"/>
                  </a:lnTo>
                  <a:lnTo>
                    <a:pt x="916305" y="539902"/>
                  </a:lnTo>
                  <a:lnTo>
                    <a:pt x="918895" y="531495"/>
                  </a:lnTo>
                  <a:lnTo>
                    <a:pt x="920496" y="523074"/>
                  </a:lnTo>
                  <a:lnTo>
                    <a:pt x="923658" y="515188"/>
                  </a:lnTo>
                  <a:lnTo>
                    <a:pt x="924712" y="508355"/>
                  </a:lnTo>
                  <a:close/>
                </a:path>
                <a:path w="937260" h="572770">
                  <a:moveTo>
                    <a:pt x="935228" y="467347"/>
                  </a:moveTo>
                  <a:lnTo>
                    <a:pt x="926287" y="464197"/>
                  </a:lnTo>
                  <a:lnTo>
                    <a:pt x="924712" y="472084"/>
                  </a:lnTo>
                  <a:lnTo>
                    <a:pt x="923658" y="477354"/>
                  </a:lnTo>
                  <a:lnTo>
                    <a:pt x="932078" y="480504"/>
                  </a:lnTo>
                  <a:lnTo>
                    <a:pt x="933653" y="475767"/>
                  </a:lnTo>
                  <a:lnTo>
                    <a:pt x="935228" y="467347"/>
                  </a:lnTo>
                  <a:close/>
                </a:path>
                <a:path w="937260" h="572770">
                  <a:moveTo>
                    <a:pt x="936815" y="458939"/>
                  </a:moveTo>
                  <a:lnTo>
                    <a:pt x="929436" y="455777"/>
                  </a:lnTo>
                  <a:lnTo>
                    <a:pt x="929436" y="457352"/>
                  </a:lnTo>
                  <a:lnTo>
                    <a:pt x="926299" y="464185"/>
                  </a:lnTo>
                  <a:lnTo>
                    <a:pt x="935228" y="467347"/>
                  </a:lnTo>
                  <a:lnTo>
                    <a:pt x="936815" y="4589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5015801" y="7425359"/>
              <a:ext cx="997585" cy="487680"/>
            </a:xfrm>
            <a:custGeom>
              <a:avLst/>
              <a:gdLst/>
              <a:ahLst/>
              <a:cxnLst/>
              <a:rect l="l" t="t" r="r" b="b"/>
              <a:pathLst>
                <a:path w="997585" h="487679">
                  <a:moveTo>
                    <a:pt x="10871" y="13652"/>
                  </a:moveTo>
                  <a:lnTo>
                    <a:pt x="7721" y="508"/>
                  </a:lnTo>
                  <a:lnTo>
                    <a:pt x="7670" y="0"/>
                  </a:lnTo>
                  <a:lnTo>
                    <a:pt x="0" y="0"/>
                  </a:lnTo>
                  <a:lnTo>
                    <a:pt x="876" y="3670"/>
                  </a:lnTo>
                  <a:lnTo>
                    <a:pt x="1930" y="15227"/>
                  </a:lnTo>
                  <a:lnTo>
                    <a:pt x="10871" y="13652"/>
                  </a:lnTo>
                  <a:close/>
                </a:path>
                <a:path w="997585" h="487679">
                  <a:moveTo>
                    <a:pt x="25590" y="112483"/>
                  </a:moveTo>
                  <a:lnTo>
                    <a:pt x="22440" y="97243"/>
                  </a:lnTo>
                  <a:lnTo>
                    <a:pt x="20866" y="82524"/>
                  </a:lnTo>
                  <a:lnTo>
                    <a:pt x="18237" y="67805"/>
                  </a:lnTo>
                  <a:lnTo>
                    <a:pt x="16662" y="54673"/>
                  </a:lnTo>
                  <a:lnTo>
                    <a:pt x="16662" y="53086"/>
                  </a:lnTo>
                  <a:lnTo>
                    <a:pt x="14033" y="39941"/>
                  </a:lnTo>
                  <a:lnTo>
                    <a:pt x="12458" y="26797"/>
                  </a:lnTo>
                  <a:lnTo>
                    <a:pt x="10883" y="13652"/>
                  </a:lnTo>
                  <a:lnTo>
                    <a:pt x="1943" y="15227"/>
                  </a:lnTo>
                  <a:lnTo>
                    <a:pt x="3517" y="28371"/>
                  </a:lnTo>
                  <a:lnTo>
                    <a:pt x="5092" y="41516"/>
                  </a:lnTo>
                  <a:lnTo>
                    <a:pt x="7721" y="56235"/>
                  </a:lnTo>
                  <a:lnTo>
                    <a:pt x="7721" y="54673"/>
                  </a:lnTo>
                  <a:lnTo>
                    <a:pt x="9296" y="69380"/>
                  </a:lnTo>
                  <a:lnTo>
                    <a:pt x="12458" y="84099"/>
                  </a:lnTo>
                  <a:lnTo>
                    <a:pt x="14020" y="99339"/>
                  </a:lnTo>
                  <a:lnTo>
                    <a:pt x="16649" y="114071"/>
                  </a:lnTo>
                  <a:lnTo>
                    <a:pt x="25590" y="112483"/>
                  </a:lnTo>
                  <a:close/>
                </a:path>
                <a:path w="997585" h="487679">
                  <a:moveTo>
                    <a:pt x="29806" y="143497"/>
                  </a:moveTo>
                  <a:lnTo>
                    <a:pt x="27178" y="127203"/>
                  </a:lnTo>
                  <a:lnTo>
                    <a:pt x="25603" y="112483"/>
                  </a:lnTo>
                  <a:lnTo>
                    <a:pt x="16662" y="114071"/>
                  </a:lnTo>
                  <a:lnTo>
                    <a:pt x="18237" y="128778"/>
                  </a:lnTo>
                  <a:lnTo>
                    <a:pt x="20866" y="145072"/>
                  </a:lnTo>
                  <a:lnTo>
                    <a:pt x="29806" y="143497"/>
                  </a:lnTo>
                  <a:close/>
                </a:path>
                <a:path w="997585" h="487679">
                  <a:moveTo>
                    <a:pt x="32956" y="176618"/>
                  </a:moveTo>
                  <a:lnTo>
                    <a:pt x="31381" y="159816"/>
                  </a:lnTo>
                  <a:lnTo>
                    <a:pt x="29806" y="143510"/>
                  </a:lnTo>
                  <a:lnTo>
                    <a:pt x="20866" y="145084"/>
                  </a:lnTo>
                  <a:lnTo>
                    <a:pt x="22440" y="159816"/>
                  </a:lnTo>
                  <a:lnTo>
                    <a:pt x="24015" y="178206"/>
                  </a:lnTo>
                  <a:lnTo>
                    <a:pt x="32956" y="176618"/>
                  </a:lnTo>
                  <a:close/>
                </a:path>
                <a:path w="997585" h="487679">
                  <a:moveTo>
                    <a:pt x="42938" y="261785"/>
                  </a:moveTo>
                  <a:lnTo>
                    <a:pt x="41363" y="243928"/>
                  </a:lnTo>
                  <a:lnTo>
                    <a:pt x="40309" y="227622"/>
                  </a:lnTo>
                  <a:lnTo>
                    <a:pt x="37160" y="209219"/>
                  </a:lnTo>
                  <a:lnTo>
                    <a:pt x="35585" y="192925"/>
                  </a:lnTo>
                  <a:lnTo>
                    <a:pt x="32956" y="176644"/>
                  </a:lnTo>
                  <a:lnTo>
                    <a:pt x="24015" y="178206"/>
                  </a:lnTo>
                  <a:lnTo>
                    <a:pt x="27178" y="194500"/>
                  </a:lnTo>
                  <a:lnTo>
                    <a:pt x="28219" y="210794"/>
                  </a:lnTo>
                  <a:lnTo>
                    <a:pt x="31369" y="227622"/>
                  </a:lnTo>
                  <a:lnTo>
                    <a:pt x="32956" y="245491"/>
                  </a:lnTo>
                  <a:lnTo>
                    <a:pt x="33997" y="263359"/>
                  </a:lnTo>
                  <a:lnTo>
                    <a:pt x="42938" y="261785"/>
                  </a:lnTo>
                  <a:close/>
                </a:path>
                <a:path w="997585" h="487679">
                  <a:moveTo>
                    <a:pt x="855154" y="471017"/>
                  </a:moveTo>
                  <a:lnTo>
                    <a:pt x="846747" y="469442"/>
                  </a:lnTo>
                  <a:lnTo>
                    <a:pt x="845159" y="475742"/>
                  </a:lnTo>
                  <a:lnTo>
                    <a:pt x="845159" y="477316"/>
                  </a:lnTo>
                  <a:lnTo>
                    <a:pt x="842022" y="484149"/>
                  </a:lnTo>
                  <a:lnTo>
                    <a:pt x="850950" y="487311"/>
                  </a:lnTo>
                  <a:lnTo>
                    <a:pt x="852538" y="478904"/>
                  </a:lnTo>
                  <a:lnTo>
                    <a:pt x="855154" y="471017"/>
                  </a:lnTo>
                  <a:close/>
                </a:path>
                <a:path w="997585" h="487679">
                  <a:moveTo>
                    <a:pt x="859891" y="452615"/>
                  </a:moveTo>
                  <a:lnTo>
                    <a:pt x="852512" y="449465"/>
                  </a:lnTo>
                  <a:lnTo>
                    <a:pt x="850950" y="452615"/>
                  </a:lnTo>
                  <a:lnTo>
                    <a:pt x="849376" y="461022"/>
                  </a:lnTo>
                  <a:lnTo>
                    <a:pt x="846747" y="469430"/>
                  </a:lnTo>
                  <a:lnTo>
                    <a:pt x="855154" y="471004"/>
                  </a:lnTo>
                  <a:lnTo>
                    <a:pt x="856716" y="464185"/>
                  </a:lnTo>
                  <a:lnTo>
                    <a:pt x="859891" y="456311"/>
                  </a:lnTo>
                  <a:lnTo>
                    <a:pt x="859891" y="452615"/>
                  </a:lnTo>
                  <a:close/>
                </a:path>
                <a:path w="997585" h="487679">
                  <a:moveTo>
                    <a:pt x="878814" y="385330"/>
                  </a:moveTo>
                  <a:lnTo>
                    <a:pt x="877227" y="385330"/>
                  </a:lnTo>
                  <a:lnTo>
                    <a:pt x="869873" y="383755"/>
                  </a:lnTo>
                  <a:lnTo>
                    <a:pt x="866724" y="390055"/>
                  </a:lnTo>
                  <a:lnTo>
                    <a:pt x="866724" y="391629"/>
                  </a:lnTo>
                  <a:lnTo>
                    <a:pt x="865670" y="398462"/>
                  </a:lnTo>
                  <a:lnTo>
                    <a:pt x="864095" y="406882"/>
                  </a:lnTo>
                  <a:lnTo>
                    <a:pt x="860933" y="414769"/>
                  </a:lnTo>
                  <a:lnTo>
                    <a:pt x="859878" y="421601"/>
                  </a:lnTo>
                  <a:lnTo>
                    <a:pt x="866724" y="424751"/>
                  </a:lnTo>
                  <a:lnTo>
                    <a:pt x="868286" y="424751"/>
                  </a:lnTo>
                  <a:lnTo>
                    <a:pt x="869873" y="416356"/>
                  </a:lnTo>
                  <a:lnTo>
                    <a:pt x="871461" y="408457"/>
                  </a:lnTo>
                  <a:lnTo>
                    <a:pt x="874077" y="401624"/>
                  </a:lnTo>
                  <a:lnTo>
                    <a:pt x="875665" y="393738"/>
                  </a:lnTo>
                  <a:lnTo>
                    <a:pt x="878814" y="385330"/>
                  </a:lnTo>
                  <a:close/>
                </a:path>
                <a:path w="997585" h="487679">
                  <a:moveTo>
                    <a:pt x="879856" y="376910"/>
                  </a:moveTo>
                  <a:lnTo>
                    <a:pt x="871448" y="373761"/>
                  </a:lnTo>
                  <a:lnTo>
                    <a:pt x="871448" y="375348"/>
                  </a:lnTo>
                  <a:lnTo>
                    <a:pt x="869873" y="383743"/>
                  </a:lnTo>
                  <a:lnTo>
                    <a:pt x="877227" y="385318"/>
                  </a:lnTo>
                  <a:lnTo>
                    <a:pt x="879856" y="378498"/>
                  </a:lnTo>
                  <a:lnTo>
                    <a:pt x="879856" y="376910"/>
                  </a:lnTo>
                  <a:close/>
                </a:path>
                <a:path w="997585" h="487679">
                  <a:moveTo>
                    <a:pt x="901941" y="301218"/>
                  </a:moveTo>
                  <a:lnTo>
                    <a:pt x="893000" y="299643"/>
                  </a:lnTo>
                  <a:lnTo>
                    <a:pt x="893000" y="301218"/>
                  </a:lnTo>
                  <a:lnTo>
                    <a:pt x="890371" y="308063"/>
                  </a:lnTo>
                  <a:lnTo>
                    <a:pt x="888796" y="316458"/>
                  </a:lnTo>
                  <a:lnTo>
                    <a:pt x="886167" y="322770"/>
                  </a:lnTo>
                  <a:lnTo>
                    <a:pt x="884580" y="331190"/>
                  </a:lnTo>
                  <a:lnTo>
                    <a:pt x="881443" y="337489"/>
                  </a:lnTo>
                  <a:lnTo>
                    <a:pt x="879868" y="345897"/>
                  </a:lnTo>
                  <a:lnTo>
                    <a:pt x="887234" y="349046"/>
                  </a:lnTo>
                  <a:lnTo>
                    <a:pt x="888758" y="349046"/>
                  </a:lnTo>
                  <a:lnTo>
                    <a:pt x="890384" y="340639"/>
                  </a:lnTo>
                  <a:lnTo>
                    <a:pt x="891641" y="334225"/>
                  </a:lnTo>
                  <a:lnTo>
                    <a:pt x="891946" y="334340"/>
                  </a:lnTo>
                  <a:lnTo>
                    <a:pt x="894575" y="325920"/>
                  </a:lnTo>
                  <a:lnTo>
                    <a:pt x="896150" y="319620"/>
                  </a:lnTo>
                  <a:lnTo>
                    <a:pt x="899312" y="311213"/>
                  </a:lnTo>
                  <a:lnTo>
                    <a:pt x="900353" y="304914"/>
                  </a:lnTo>
                  <a:lnTo>
                    <a:pt x="900353" y="303326"/>
                  </a:lnTo>
                  <a:lnTo>
                    <a:pt x="901941" y="301218"/>
                  </a:lnTo>
                  <a:close/>
                </a:path>
                <a:path w="997585" h="487679">
                  <a:moveTo>
                    <a:pt x="913498" y="260210"/>
                  </a:moveTo>
                  <a:lnTo>
                    <a:pt x="905090" y="257060"/>
                  </a:lnTo>
                  <a:lnTo>
                    <a:pt x="901941" y="265468"/>
                  </a:lnTo>
                  <a:lnTo>
                    <a:pt x="900353" y="271780"/>
                  </a:lnTo>
                  <a:lnTo>
                    <a:pt x="909294" y="273354"/>
                  </a:lnTo>
                  <a:lnTo>
                    <a:pt x="910869" y="268643"/>
                  </a:lnTo>
                  <a:lnTo>
                    <a:pt x="913498" y="260210"/>
                  </a:lnTo>
                  <a:close/>
                </a:path>
                <a:path w="997585" h="487679">
                  <a:moveTo>
                    <a:pt x="915085" y="253898"/>
                  </a:moveTo>
                  <a:lnTo>
                    <a:pt x="906145" y="250228"/>
                  </a:lnTo>
                  <a:lnTo>
                    <a:pt x="905090" y="257048"/>
                  </a:lnTo>
                  <a:lnTo>
                    <a:pt x="913511" y="260197"/>
                  </a:lnTo>
                  <a:lnTo>
                    <a:pt x="915085" y="253898"/>
                  </a:lnTo>
                  <a:close/>
                </a:path>
                <a:path w="997585" h="487679">
                  <a:moveTo>
                    <a:pt x="924026" y="227622"/>
                  </a:moveTo>
                  <a:lnTo>
                    <a:pt x="915085" y="223951"/>
                  </a:lnTo>
                  <a:lnTo>
                    <a:pt x="913511" y="230771"/>
                  </a:lnTo>
                  <a:lnTo>
                    <a:pt x="913511" y="229196"/>
                  </a:lnTo>
                  <a:lnTo>
                    <a:pt x="910882" y="235496"/>
                  </a:lnTo>
                  <a:lnTo>
                    <a:pt x="910882" y="237070"/>
                  </a:lnTo>
                  <a:lnTo>
                    <a:pt x="909294" y="243903"/>
                  </a:lnTo>
                  <a:lnTo>
                    <a:pt x="914438" y="246138"/>
                  </a:lnTo>
                  <a:lnTo>
                    <a:pt x="909294" y="243928"/>
                  </a:lnTo>
                  <a:lnTo>
                    <a:pt x="906157" y="250228"/>
                  </a:lnTo>
                  <a:lnTo>
                    <a:pt x="915085" y="253898"/>
                  </a:lnTo>
                  <a:lnTo>
                    <a:pt x="916673" y="247078"/>
                  </a:lnTo>
                  <a:lnTo>
                    <a:pt x="918730" y="240411"/>
                  </a:lnTo>
                  <a:lnTo>
                    <a:pt x="919289" y="240753"/>
                  </a:lnTo>
                  <a:lnTo>
                    <a:pt x="920877" y="233921"/>
                  </a:lnTo>
                  <a:lnTo>
                    <a:pt x="920877" y="232346"/>
                  </a:lnTo>
                  <a:lnTo>
                    <a:pt x="924026" y="227622"/>
                  </a:lnTo>
                  <a:close/>
                </a:path>
                <a:path w="997585" h="487679">
                  <a:moveTo>
                    <a:pt x="934008" y="191350"/>
                  </a:moveTo>
                  <a:lnTo>
                    <a:pt x="925601" y="187680"/>
                  </a:lnTo>
                  <a:lnTo>
                    <a:pt x="925601" y="189776"/>
                  </a:lnTo>
                  <a:lnTo>
                    <a:pt x="924026" y="196075"/>
                  </a:lnTo>
                  <a:lnTo>
                    <a:pt x="931379" y="199237"/>
                  </a:lnTo>
                  <a:lnTo>
                    <a:pt x="934008" y="191350"/>
                  </a:lnTo>
                  <a:close/>
                </a:path>
                <a:path w="997585" h="487679">
                  <a:moveTo>
                    <a:pt x="939546" y="172834"/>
                  </a:moveTo>
                  <a:lnTo>
                    <a:pt x="931379" y="168211"/>
                  </a:lnTo>
                  <a:lnTo>
                    <a:pt x="929805" y="174523"/>
                  </a:lnTo>
                  <a:lnTo>
                    <a:pt x="928230" y="181356"/>
                  </a:lnTo>
                  <a:lnTo>
                    <a:pt x="925601" y="187680"/>
                  </a:lnTo>
                  <a:lnTo>
                    <a:pt x="934008" y="191338"/>
                  </a:lnTo>
                  <a:lnTo>
                    <a:pt x="935596" y="184505"/>
                  </a:lnTo>
                  <a:lnTo>
                    <a:pt x="938745" y="178206"/>
                  </a:lnTo>
                  <a:lnTo>
                    <a:pt x="939546" y="172834"/>
                  </a:lnTo>
                  <a:close/>
                </a:path>
                <a:path w="997585" h="487679">
                  <a:moveTo>
                    <a:pt x="946099" y="153492"/>
                  </a:moveTo>
                  <a:lnTo>
                    <a:pt x="938745" y="150342"/>
                  </a:lnTo>
                  <a:lnTo>
                    <a:pt x="935596" y="155079"/>
                  </a:lnTo>
                  <a:lnTo>
                    <a:pt x="934008" y="163474"/>
                  </a:lnTo>
                  <a:lnTo>
                    <a:pt x="934008" y="161378"/>
                  </a:lnTo>
                  <a:lnTo>
                    <a:pt x="931379" y="168211"/>
                  </a:lnTo>
                  <a:lnTo>
                    <a:pt x="939774" y="172935"/>
                  </a:lnTo>
                  <a:lnTo>
                    <a:pt x="941362" y="166624"/>
                  </a:lnTo>
                  <a:lnTo>
                    <a:pt x="941362" y="165049"/>
                  </a:lnTo>
                  <a:lnTo>
                    <a:pt x="944524" y="158229"/>
                  </a:lnTo>
                  <a:lnTo>
                    <a:pt x="946099" y="153492"/>
                  </a:lnTo>
                  <a:close/>
                </a:path>
                <a:path w="997585" h="487679">
                  <a:moveTo>
                    <a:pt x="961872" y="102489"/>
                  </a:moveTo>
                  <a:lnTo>
                    <a:pt x="954506" y="99339"/>
                  </a:lnTo>
                  <a:lnTo>
                    <a:pt x="951877" y="105651"/>
                  </a:lnTo>
                  <a:lnTo>
                    <a:pt x="950302" y="110388"/>
                  </a:lnTo>
                  <a:lnTo>
                    <a:pt x="947153" y="117221"/>
                  </a:lnTo>
                  <a:lnTo>
                    <a:pt x="947153" y="121958"/>
                  </a:lnTo>
                  <a:lnTo>
                    <a:pt x="954519" y="125628"/>
                  </a:lnTo>
                  <a:lnTo>
                    <a:pt x="956094" y="120370"/>
                  </a:lnTo>
                  <a:lnTo>
                    <a:pt x="959243" y="115658"/>
                  </a:lnTo>
                  <a:lnTo>
                    <a:pt x="959243" y="114071"/>
                  </a:lnTo>
                  <a:lnTo>
                    <a:pt x="960285" y="108800"/>
                  </a:lnTo>
                  <a:lnTo>
                    <a:pt x="961872" y="102489"/>
                  </a:lnTo>
                  <a:close/>
                </a:path>
                <a:path w="997585" h="487679">
                  <a:moveTo>
                    <a:pt x="970813" y="79362"/>
                  </a:moveTo>
                  <a:lnTo>
                    <a:pt x="961872" y="76212"/>
                  </a:lnTo>
                  <a:lnTo>
                    <a:pt x="960297" y="80949"/>
                  </a:lnTo>
                  <a:lnTo>
                    <a:pt x="959243" y="85674"/>
                  </a:lnTo>
                  <a:lnTo>
                    <a:pt x="959243" y="87782"/>
                  </a:lnTo>
                  <a:lnTo>
                    <a:pt x="956094" y="92506"/>
                  </a:lnTo>
                  <a:lnTo>
                    <a:pt x="954519" y="99339"/>
                  </a:lnTo>
                  <a:lnTo>
                    <a:pt x="961872" y="102489"/>
                  </a:lnTo>
                  <a:lnTo>
                    <a:pt x="965034" y="95656"/>
                  </a:lnTo>
                  <a:lnTo>
                    <a:pt x="966076" y="90932"/>
                  </a:lnTo>
                  <a:lnTo>
                    <a:pt x="969238" y="84099"/>
                  </a:lnTo>
                  <a:lnTo>
                    <a:pt x="970813" y="79362"/>
                  </a:lnTo>
                  <a:close/>
                </a:path>
                <a:path w="997585" h="487679">
                  <a:moveTo>
                    <a:pt x="985532" y="38366"/>
                  </a:moveTo>
                  <a:lnTo>
                    <a:pt x="976591" y="34696"/>
                  </a:lnTo>
                  <a:lnTo>
                    <a:pt x="975017" y="39941"/>
                  </a:lnTo>
                  <a:lnTo>
                    <a:pt x="972375" y="46253"/>
                  </a:lnTo>
                  <a:lnTo>
                    <a:pt x="972375" y="48374"/>
                  </a:lnTo>
                  <a:lnTo>
                    <a:pt x="980782" y="51523"/>
                  </a:lnTo>
                  <a:lnTo>
                    <a:pt x="980782" y="49936"/>
                  </a:lnTo>
                  <a:lnTo>
                    <a:pt x="982370" y="43091"/>
                  </a:lnTo>
                  <a:lnTo>
                    <a:pt x="985532" y="38366"/>
                  </a:lnTo>
                  <a:close/>
                </a:path>
                <a:path w="997585" h="487679">
                  <a:moveTo>
                    <a:pt x="989736" y="26797"/>
                  </a:moveTo>
                  <a:lnTo>
                    <a:pt x="980782" y="23647"/>
                  </a:lnTo>
                  <a:lnTo>
                    <a:pt x="979220" y="28371"/>
                  </a:lnTo>
                  <a:lnTo>
                    <a:pt x="976591" y="34696"/>
                  </a:lnTo>
                  <a:lnTo>
                    <a:pt x="985532" y="38354"/>
                  </a:lnTo>
                  <a:lnTo>
                    <a:pt x="986586" y="33108"/>
                  </a:lnTo>
                  <a:lnTo>
                    <a:pt x="989736" y="26797"/>
                  </a:lnTo>
                  <a:close/>
                </a:path>
                <a:path w="997585" h="487679">
                  <a:moveTo>
                    <a:pt x="993940" y="16814"/>
                  </a:moveTo>
                  <a:lnTo>
                    <a:pt x="985532" y="12077"/>
                  </a:lnTo>
                  <a:lnTo>
                    <a:pt x="983957" y="18389"/>
                  </a:lnTo>
                  <a:lnTo>
                    <a:pt x="980808" y="23647"/>
                  </a:lnTo>
                  <a:lnTo>
                    <a:pt x="989736" y="26797"/>
                  </a:lnTo>
                  <a:lnTo>
                    <a:pt x="991323" y="21539"/>
                  </a:lnTo>
                  <a:lnTo>
                    <a:pt x="993940" y="16814"/>
                  </a:lnTo>
                  <a:close/>
                </a:path>
                <a:path w="997585" h="487679">
                  <a:moveTo>
                    <a:pt x="997089" y="6832"/>
                  </a:moveTo>
                  <a:lnTo>
                    <a:pt x="989736" y="2095"/>
                  </a:lnTo>
                  <a:lnTo>
                    <a:pt x="988161" y="6819"/>
                  </a:lnTo>
                  <a:lnTo>
                    <a:pt x="985532" y="12077"/>
                  </a:lnTo>
                  <a:lnTo>
                    <a:pt x="993940" y="16802"/>
                  </a:lnTo>
                  <a:lnTo>
                    <a:pt x="995514" y="12077"/>
                  </a:lnTo>
                  <a:lnTo>
                    <a:pt x="997089" y="68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5048758" y="7425359"/>
              <a:ext cx="874394" cy="591820"/>
            </a:xfrm>
            <a:custGeom>
              <a:avLst/>
              <a:gdLst/>
              <a:ahLst/>
              <a:cxnLst/>
              <a:rect l="l" t="t" r="r" b="b"/>
              <a:pathLst>
                <a:path w="874395" h="591820">
                  <a:moveTo>
                    <a:pt x="9982" y="261785"/>
                  </a:moveTo>
                  <a:lnTo>
                    <a:pt x="8407" y="243928"/>
                  </a:lnTo>
                  <a:lnTo>
                    <a:pt x="0" y="245491"/>
                  </a:lnTo>
                  <a:lnTo>
                    <a:pt x="1041" y="263359"/>
                  </a:lnTo>
                  <a:lnTo>
                    <a:pt x="9982" y="261785"/>
                  </a:lnTo>
                  <a:close/>
                </a:path>
                <a:path w="874395" h="591820">
                  <a:moveTo>
                    <a:pt x="17348" y="316458"/>
                  </a:moveTo>
                  <a:lnTo>
                    <a:pt x="14198" y="298056"/>
                  </a:lnTo>
                  <a:lnTo>
                    <a:pt x="13144" y="280187"/>
                  </a:lnTo>
                  <a:lnTo>
                    <a:pt x="9994" y="261785"/>
                  </a:lnTo>
                  <a:lnTo>
                    <a:pt x="1054" y="263359"/>
                  </a:lnTo>
                  <a:lnTo>
                    <a:pt x="4203" y="281762"/>
                  </a:lnTo>
                  <a:lnTo>
                    <a:pt x="5778" y="299631"/>
                  </a:lnTo>
                  <a:lnTo>
                    <a:pt x="8407" y="318033"/>
                  </a:lnTo>
                  <a:lnTo>
                    <a:pt x="17348" y="316458"/>
                  </a:lnTo>
                  <a:close/>
                </a:path>
                <a:path w="874395" h="591820">
                  <a:moveTo>
                    <a:pt x="20497" y="354304"/>
                  </a:moveTo>
                  <a:lnTo>
                    <a:pt x="18923" y="335915"/>
                  </a:lnTo>
                  <a:lnTo>
                    <a:pt x="17348" y="316458"/>
                  </a:lnTo>
                  <a:lnTo>
                    <a:pt x="8407" y="318046"/>
                  </a:lnTo>
                  <a:lnTo>
                    <a:pt x="9982" y="335915"/>
                  </a:lnTo>
                  <a:lnTo>
                    <a:pt x="11557" y="355879"/>
                  </a:lnTo>
                  <a:lnTo>
                    <a:pt x="20497" y="354304"/>
                  </a:lnTo>
                  <a:close/>
                </a:path>
                <a:path w="874395" h="591820">
                  <a:moveTo>
                    <a:pt x="40474" y="553021"/>
                  </a:moveTo>
                  <a:lnTo>
                    <a:pt x="39420" y="533577"/>
                  </a:lnTo>
                  <a:lnTo>
                    <a:pt x="37846" y="512025"/>
                  </a:lnTo>
                  <a:lnTo>
                    <a:pt x="34696" y="492048"/>
                  </a:lnTo>
                  <a:lnTo>
                    <a:pt x="33642" y="472592"/>
                  </a:lnTo>
                  <a:lnTo>
                    <a:pt x="32067" y="452615"/>
                  </a:lnTo>
                  <a:lnTo>
                    <a:pt x="28917" y="433184"/>
                  </a:lnTo>
                  <a:lnTo>
                    <a:pt x="27343" y="413194"/>
                  </a:lnTo>
                  <a:lnTo>
                    <a:pt x="24701" y="393738"/>
                  </a:lnTo>
                  <a:lnTo>
                    <a:pt x="23126" y="373761"/>
                  </a:lnTo>
                  <a:lnTo>
                    <a:pt x="20497" y="354304"/>
                  </a:lnTo>
                  <a:lnTo>
                    <a:pt x="11557" y="355892"/>
                  </a:lnTo>
                  <a:lnTo>
                    <a:pt x="14185" y="375348"/>
                  </a:lnTo>
                  <a:lnTo>
                    <a:pt x="14185" y="373761"/>
                  </a:lnTo>
                  <a:lnTo>
                    <a:pt x="15760" y="393738"/>
                  </a:lnTo>
                  <a:lnTo>
                    <a:pt x="18923" y="413194"/>
                  </a:lnTo>
                  <a:lnTo>
                    <a:pt x="20497" y="433158"/>
                  </a:lnTo>
                  <a:lnTo>
                    <a:pt x="23126" y="452615"/>
                  </a:lnTo>
                  <a:lnTo>
                    <a:pt x="24701" y="472592"/>
                  </a:lnTo>
                  <a:lnTo>
                    <a:pt x="26276" y="493623"/>
                  </a:lnTo>
                  <a:lnTo>
                    <a:pt x="28905" y="513600"/>
                  </a:lnTo>
                  <a:lnTo>
                    <a:pt x="30480" y="533577"/>
                  </a:lnTo>
                  <a:lnTo>
                    <a:pt x="33642" y="554596"/>
                  </a:lnTo>
                  <a:lnTo>
                    <a:pt x="40474" y="553021"/>
                  </a:lnTo>
                  <a:close/>
                </a:path>
                <a:path w="874395" h="591820">
                  <a:moveTo>
                    <a:pt x="44894" y="591413"/>
                  </a:moveTo>
                  <a:lnTo>
                    <a:pt x="43637" y="574586"/>
                  </a:lnTo>
                  <a:lnTo>
                    <a:pt x="40487" y="553034"/>
                  </a:lnTo>
                  <a:lnTo>
                    <a:pt x="33655" y="554609"/>
                  </a:lnTo>
                  <a:lnTo>
                    <a:pt x="34696" y="574586"/>
                  </a:lnTo>
                  <a:lnTo>
                    <a:pt x="35953" y="591413"/>
                  </a:lnTo>
                  <a:lnTo>
                    <a:pt x="44894" y="591413"/>
                  </a:lnTo>
                  <a:close/>
                </a:path>
                <a:path w="874395" h="591820">
                  <a:moveTo>
                    <a:pt x="806411" y="576173"/>
                  </a:moveTo>
                  <a:lnTo>
                    <a:pt x="797471" y="574598"/>
                  </a:lnTo>
                  <a:lnTo>
                    <a:pt x="794956" y="591413"/>
                  </a:lnTo>
                  <a:lnTo>
                    <a:pt x="803935" y="591413"/>
                  </a:lnTo>
                  <a:lnTo>
                    <a:pt x="806411" y="576173"/>
                  </a:lnTo>
                  <a:close/>
                </a:path>
                <a:path w="874395" h="591820">
                  <a:moveTo>
                    <a:pt x="832713" y="318033"/>
                  </a:moveTo>
                  <a:lnTo>
                    <a:pt x="823772" y="316458"/>
                  </a:lnTo>
                  <a:lnTo>
                    <a:pt x="822198" y="335915"/>
                  </a:lnTo>
                  <a:lnTo>
                    <a:pt x="819556" y="354304"/>
                  </a:lnTo>
                  <a:lnTo>
                    <a:pt x="817994" y="373761"/>
                  </a:lnTo>
                  <a:lnTo>
                    <a:pt x="816419" y="393738"/>
                  </a:lnTo>
                  <a:lnTo>
                    <a:pt x="813790" y="413194"/>
                  </a:lnTo>
                  <a:lnTo>
                    <a:pt x="812203" y="433184"/>
                  </a:lnTo>
                  <a:lnTo>
                    <a:pt x="809066" y="452615"/>
                  </a:lnTo>
                  <a:lnTo>
                    <a:pt x="807478" y="472592"/>
                  </a:lnTo>
                  <a:lnTo>
                    <a:pt x="806424" y="492048"/>
                  </a:lnTo>
                  <a:lnTo>
                    <a:pt x="803262" y="512025"/>
                  </a:lnTo>
                  <a:lnTo>
                    <a:pt x="801700" y="533577"/>
                  </a:lnTo>
                  <a:lnTo>
                    <a:pt x="799071" y="553021"/>
                  </a:lnTo>
                  <a:lnTo>
                    <a:pt x="797496" y="574573"/>
                  </a:lnTo>
                  <a:lnTo>
                    <a:pt x="806437" y="576148"/>
                  </a:lnTo>
                  <a:lnTo>
                    <a:pt x="807466" y="554609"/>
                  </a:lnTo>
                  <a:lnTo>
                    <a:pt x="810641" y="535152"/>
                  </a:lnTo>
                  <a:lnTo>
                    <a:pt x="812203" y="513600"/>
                  </a:lnTo>
                  <a:lnTo>
                    <a:pt x="814832" y="493623"/>
                  </a:lnTo>
                  <a:lnTo>
                    <a:pt x="816419" y="472592"/>
                  </a:lnTo>
                  <a:lnTo>
                    <a:pt x="817981" y="452628"/>
                  </a:lnTo>
                  <a:lnTo>
                    <a:pt x="820623" y="433184"/>
                  </a:lnTo>
                  <a:lnTo>
                    <a:pt x="822198" y="414769"/>
                  </a:lnTo>
                  <a:lnTo>
                    <a:pt x="825360" y="393738"/>
                  </a:lnTo>
                  <a:lnTo>
                    <a:pt x="826935" y="375348"/>
                  </a:lnTo>
                  <a:lnTo>
                    <a:pt x="827963" y="355892"/>
                  </a:lnTo>
                  <a:lnTo>
                    <a:pt x="831138" y="335915"/>
                  </a:lnTo>
                  <a:lnTo>
                    <a:pt x="832713" y="318033"/>
                  </a:lnTo>
                  <a:close/>
                </a:path>
                <a:path w="874395" h="591820">
                  <a:moveTo>
                    <a:pt x="846899" y="194500"/>
                  </a:moveTo>
                  <a:lnTo>
                    <a:pt x="838492" y="192925"/>
                  </a:lnTo>
                  <a:lnTo>
                    <a:pt x="836917" y="209219"/>
                  </a:lnTo>
                  <a:lnTo>
                    <a:pt x="833767" y="227622"/>
                  </a:lnTo>
                  <a:lnTo>
                    <a:pt x="832713" y="243928"/>
                  </a:lnTo>
                  <a:lnTo>
                    <a:pt x="831138" y="261785"/>
                  </a:lnTo>
                  <a:lnTo>
                    <a:pt x="827976" y="280187"/>
                  </a:lnTo>
                  <a:lnTo>
                    <a:pt x="826922" y="298056"/>
                  </a:lnTo>
                  <a:lnTo>
                    <a:pt x="823785" y="316458"/>
                  </a:lnTo>
                  <a:lnTo>
                    <a:pt x="832713" y="318033"/>
                  </a:lnTo>
                  <a:lnTo>
                    <a:pt x="835317" y="299643"/>
                  </a:lnTo>
                  <a:lnTo>
                    <a:pt x="836917" y="281762"/>
                  </a:lnTo>
                  <a:lnTo>
                    <a:pt x="838492" y="263372"/>
                  </a:lnTo>
                  <a:lnTo>
                    <a:pt x="841121" y="245491"/>
                  </a:lnTo>
                  <a:lnTo>
                    <a:pt x="842708" y="227622"/>
                  </a:lnTo>
                  <a:lnTo>
                    <a:pt x="845858" y="210794"/>
                  </a:lnTo>
                  <a:lnTo>
                    <a:pt x="846899" y="194500"/>
                  </a:lnTo>
                  <a:close/>
                </a:path>
                <a:path w="874395" h="591820">
                  <a:moveTo>
                    <a:pt x="851623" y="161378"/>
                  </a:moveTo>
                  <a:lnTo>
                    <a:pt x="842683" y="159816"/>
                  </a:lnTo>
                  <a:lnTo>
                    <a:pt x="841121" y="176618"/>
                  </a:lnTo>
                  <a:lnTo>
                    <a:pt x="838492" y="192913"/>
                  </a:lnTo>
                  <a:lnTo>
                    <a:pt x="846899" y="194487"/>
                  </a:lnTo>
                  <a:lnTo>
                    <a:pt x="850061" y="178206"/>
                  </a:lnTo>
                  <a:lnTo>
                    <a:pt x="851623" y="161378"/>
                  </a:lnTo>
                  <a:close/>
                </a:path>
                <a:path w="874395" h="591820">
                  <a:moveTo>
                    <a:pt x="866038" y="56134"/>
                  </a:moveTo>
                  <a:lnTo>
                    <a:pt x="857415" y="53086"/>
                  </a:lnTo>
                  <a:lnTo>
                    <a:pt x="857415" y="54673"/>
                  </a:lnTo>
                  <a:lnTo>
                    <a:pt x="855840" y="67805"/>
                  </a:lnTo>
                  <a:lnTo>
                    <a:pt x="853211" y="82524"/>
                  </a:lnTo>
                  <a:lnTo>
                    <a:pt x="851623" y="97243"/>
                  </a:lnTo>
                  <a:lnTo>
                    <a:pt x="848487" y="112483"/>
                  </a:lnTo>
                  <a:lnTo>
                    <a:pt x="846912" y="127203"/>
                  </a:lnTo>
                  <a:lnTo>
                    <a:pt x="844270" y="143497"/>
                  </a:lnTo>
                  <a:lnTo>
                    <a:pt x="842708" y="159791"/>
                  </a:lnTo>
                  <a:lnTo>
                    <a:pt x="851623" y="161378"/>
                  </a:lnTo>
                  <a:lnTo>
                    <a:pt x="853211" y="145072"/>
                  </a:lnTo>
                  <a:lnTo>
                    <a:pt x="855853" y="128778"/>
                  </a:lnTo>
                  <a:lnTo>
                    <a:pt x="857427" y="114071"/>
                  </a:lnTo>
                  <a:lnTo>
                    <a:pt x="860044" y="99352"/>
                  </a:lnTo>
                  <a:lnTo>
                    <a:pt x="861618" y="84099"/>
                  </a:lnTo>
                  <a:lnTo>
                    <a:pt x="863206" y="69380"/>
                  </a:lnTo>
                  <a:lnTo>
                    <a:pt x="866038" y="56134"/>
                  </a:lnTo>
                  <a:close/>
                </a:path>
                <a:path w="874395" h="591820">
                  <a:moveTo>
                    <a:pt x="874064" y="0"/>
                  </a:moveTo>
                  <a:lnTo>
                    <a:pt x="864895" y="0"/>
                  </a:lnTo>
                  <a:lnTo>
                    <a:pt x="864768" y="533"/>
                  </a:lnTo>
                  <a:lnTo>
                    <a:pt x="864781" y="2082"/>
                  </a:lnTo>
                  <a:lnTo>
                    <a:pt x="863206" y="13652"/>
                  </a:lnTo>
                  <a:lnTo>
                    <a:pt x="861631" y="26797"/>
                  </a:lnTo>
                  <a:lnTo>
                    <a:pt x="859002" y="39941"/>
                  </a:lnTo>
                  <a:lnTo>
                    <a:pt x="860005" y="40132"/>
                  </a:lnTo>
                  <a:lnTo>
                    <a:pt x="857427" y="53086"/>
                  </a:lnTo>
                  <a:lnTo>
                    <a:pt x="866038" y="56134"/>
                  </a:lnTo>
                  <a:lnTo>
                    <a:pt x="866355" y="56235"/>
                  </a:lnTo>
                  <a:lnTo>
                    <a:pt x="867397" y="41516"/>
                  </a:lnTo>
                  <a:lnTo>
                    <a:pt x="870572" y="28371"/>
                  </a:lnTo>
                  <a:lnTo>
                    <a:pt x="872147" y="15227"/>
                  </a:lnTo>
                  <a:lnTo>
                    <a:pt x="873175" y="3683"/>
                  </a:lnTo>
                  <a:lnTo>
                    <a:pt x="87406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4188627" y="7064589"/>
            <a:ext cx="180340" cy="908685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260"/>
              </a:spcBef>
            </a:pPr>
            <a:r>
              <a:rPr dirty="0" sz="950" spc="-25" b="1">
                <a:latin typeface="Arial"/>
                <a:cs typeface="Arial"/>
              </a:rPr>
              <a:t>1.0</a:t>
            </a:r>
            <a:endParaRPr sz="9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170"/>
              </a:spcBef>
            </a:pPr>
            <a:r>
              <a:rPr dirty="0" sz="950" spc="-25" b="1">
                <a:latin typeface="Arial"/>
                <a:cs typeface="Arial"/>
              </a:rPr>
              <a:t>0.8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dirty="0" sz="950" spc="-25" b="1">
                <a:latin typeface="Arial"/>
                <a:cs typeface="Arial"/>
              </a:rPr>
              <a:t>0.6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950" spc="-25" b="1">
                <a:latin typeface="Arial"/>
                <a:cs typeface="Arial"/>
              </a:rPr>
              <a:t>0.4</a:t>
            </a:r>
            <a:endParaRPr sz="9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259"/>
              </a:spcBef>
            </a:pPr>
            <a:r>
              <a:rPr dirty="0" sz="950" spc="-25" b="1">
                <a:latin typeface="Arial"/>
                <a:cs typeface="Arial"/>
              </a:rPr>
              <a:t>0.2</a:t>
            </a:r>
            <a:endParaRPr sz="950">
              <a:latin typeface="Arial"/>
              <a:cs typeface="Arial"/>
            </a:endParaRPr>
          </a:p>
        </p:txBody>
      </p:sp>
      <p:pic>
        <p:nvPicPr>
          <p:cNvPr id="49" name="object 4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47587" y="7446898"/>
            <a:ext cx="187159" cy="192938"/>
          </a:xfrm>
          <a:prstGeom prst="rect">
            <a:avLst/>
          </a:prstGeom>
        </p:spPr>
      </p:pic>
      <p:sp>
        <p:nvSpPr>
          <p:cNvPr id="50" name="object 50" descr=""/>
          <p:cNvSpPr txBox="1"/>
          <p:nvPr/>
        </p:nvSpPr>
        <p:spPr>
          <a:xfrm>
            <a:off x="5958507" y="7638365"/>
            <a:ext cx="563880" cy="40322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>
              <a:lnSpc>
                <a:spcPts val="994"/>
              </a:lnSpc>
              <a:spcBef>
                <a:spcPts val="114"/>
              </a:spcBef>
            </a:pPr>
            <a:r>
              <a:rPr dirty="0" sz="850" spc="-20">
                <a:latin typeface="Arial"/>
                <a:cs typeface="Arial"/>
              </a:rPr>
              <a:t>180</a:t>
            </a:r>
            <a:r>
              <a:rPr dirty="0" baseline="21367" sz="975" spc="-30">
                <a:latin typeface="Arial"/>
                <a:cs typeface="Arial"/>
              </a:rPr>
              <a:t>o</a:t>
            </a:r>
            <a:endParaRPr baseline="21367" sz="975">
              <a:latin typeface="Arial"/>
              <a:cs typeface="Arial"/>
            </a:endParaRPr>
          </a:p>
          <a:p>
            <a:pPr algn="ctr" marL="38100" marR="30480">
              <a:lnSpc>
                <a:spcPts val="960"/>
              </a:lnSpc>
              <a:spcBef>
                <a:spcPts val="60"/>
              </a:spcBef>
            </a:pPr>
            <a:r>
              <a:rPr dirty="0" sz="850" spc="-50">
                <a:latin typeface="Arial"/>
                <a:cs typeface="Arial"/>
              </a:rPr>
              <a:t>rectangular</a:t>
            </a:r>
            <a:r>
              <a:rPr dirty="0" sz="850" spc="-10">
                <a:latin typeface="Times New Roman"/>
                <a:cs typeface="Times New Roman"/>
              </a:rPr>
              <a:t> </a:t>
            </a:r>
            <a:r>
              <a:rPr dirty="0" sz="850" spc="-10">
                <a:latin typeface="Arial"/>
                <a:cs typeface="Arial"/>
              </a:rPr>
              <a:t>pulse</a:t>
            </a:r>
            <a:endParaRPr sz="85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4641253" y="7414934"/>
            <a:ext cx="113664" cy="1581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850" spc="-25">
                <a:latin typeface="Arial"/>
                <a:cs typeface="Arial"/>
              </a:rPr>
              <a:t>C'</a:t>
            </a:r>
            <a:endParaRPr sz="850">
              <a:latin typeface="Arial"/>
              <a:cs typeface="Arial"/>
            </a:endParaRPr>
          </a:p>
        </p:txBody>
      </p:sp>
      <p:grpSp>
        <p:nvGrpSpPr>
          <p:cNvPr id="52" name="object 52" descr=""/>
          <p:cNvGrpSpPr/>
          <p:nvPr/>
        </p:nvGrpSpPr>
        <p:grpSpPr>
          <a:xfrm>
            <a:off x="1516760" y="7425029"/>
            <a:ext cx="2136140" cy="592455"/>
            <a:chOff x="1516760" y="7425029"/>
            <a:chExt cx="2136140" cy="592455"/>
          </a:xfrm>
        </p:grpSpPr>
        <p:sp>
          <p:nvSpPr>
            <p:cNvPr id="53" name="object 53" descr=""/>
            <p:cNvSpPr/>
            <p:nvPr/>
          </p:nvSpPr>
          <p:spPr>
            <a:xfrm>
              <a:off x="1517078" y="7520508"/>
              <a:ext cx="2135505" cy="370205"/>
            </a:xfrm>
            <a:custGeom>
              <a:avLst/>
              <a:gdLst/>
              <a:ahLst/>
              <a:cxnLst/>
              <a:rect l="l" t="t" r="r" b="b"/>
              <a:pathLst>
                <a:path w="2135504" h="370204">
                  <a:moveTo>
                    <a:pt x="0" y="370090"/>
                  </a:moveTo>
                  <a:lnTo>
                    <a:pt x="21551" y="370090"/>
                  </a:lnTo>
                </a:path>
                <a:path w="2135504" h="370204">
                  <a:moveTo>
                    <a:pt x="2134882" y="370090"/>
                  </a:moveTo>
                  <a:lnTo>
                    <a:pt x="2111222" y="370090"/>
                  </a:lnTo>
                </a:path>
                <a:path w="2135504" h="370204">
                  <a:moveTo>
                    <a:pt x="0" y="0"/>
                  </a:moveTo>
                  <a:lnTo>
                    <a:pt x="21551" y="0"/>
                  </a:lnTo>
                </a:path>
                <a:path w="2135504" h="370204">
                  <a:moveTo>
                    <a:pt x="2134882" y="0"/>
                  </a:moveTo>
                  <a:lnTo>
                    <a:pt x="211122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517078" y="7425347"/>
              <a:ext cx="2135505" cy="591820"/>
            </a:xfrm>
            <a:custGeom>
              <a:avLst/>
              <a:gdLst/>
              <a:ahLst/>
              <a:cxnLst/>
              <a:rect l="l" t="t" r="r" b="b"/>
              <a:pathLst>
                <a:path w="2135504" h="591820">
                  <a:moveTo>
                    <a:pt x="2134882" y="591413"/>
                  </a:moveTo>
                  <a:lnTo>
                    <a:pt x="2134882" y="0"/>
                  </a:lnTo>
                </a:path>
                <a:path w="2135504" h="591820">
                  <a:moveTo>
                    <a:pt x="0" y="0"/>
                  </a:moveTo>
                  <a:lnTo>
                    <a:pt x="0" y="59141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 descr=""/>
          <p:cNvSpPr txBox="1"/>
          <p:nvPr/>
        </p:nvSpPr>
        <p:spPr>
          <a:xfrm>
            <a:off x="1280426" y="7820300"/>
            <a:ext cx="177165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30" b="1">
                <a:latin typeface="Arial"/>
                <a:cs typeface="Arial"/>
              </a:rPr>
              <a:t>0.6</a:t>
            </a:r>
            <a:endParaRPr sz="95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1280426" y="7447045"/>
            <a:ext cx="177165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30" b="1">
                <a:latin typeface="Arial"/>
                <a:cs typeface="Arial"/>
              </a:rPr>
              <a:t>0.8</a:t>
            </a:r>
            <a:endParaRPr sz="95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055035" y="7279365"/>
            <a:ext cx="564515" cy="40259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ctr" marL="37465" marR="30480">
              <a:lnSpc>
                <a:spcPct val="94600"/>
              </a:lnSpc>
              <a:spcBef>
                <a:spcPts val="170"/>
              </a:spcBef>
            </a:pPr>
            <a:r>
              <a:rPr dirty="0" sz="850" spc="-25">
                <a:latin typeface="Arial"/>
                <a:cs typeface="Arial"/>
              </a:rPr>
              <a:t>90</a:t>
            </a:r>
            <a:r>
              <a:rPr dirty="0" baseline="21367" sz="975" spc="-37">
                <a:latin typeface="Arial"/>
                <a:cs typeface="Arial"/>
              </a:rPr>
              <a:t>o</a:t>
            </a:r>
            <a:r>
              <a:rPr dirty="0" baseline="21367" sz="975" spc="750">
                <a:latin typeface="Times New Roman"/>
                <a:cs typeface="Times New Roman"/>
              </a:rPr>
              <a:t> </a:t>
            </a:r>
            <a:r>
              <a:rPr dirty="0" sz="850" spc="-50">
                <a:latin typeface="Arial"/>
                <a:cs typeface="Arial"/>
              </a:rPr>
              <a:t>rectangular</a:t>
            </a:r>
            <a:r>
              <a:rPr dirty="0" sz="850" spc="-10">
                <a:latin typeface="Times New Roman"/>
                <a:cs typeface="Times New Roman"/>
              </a:rPr>
              <a:t> </a:t>
            </a:r>
            <a:r>
              <a:rPr dirty="0" sz="850" spc="-10">
                <a:latin typeface="Arial"/>
                <a:cs typeface="Arial"/>
              </a:rPr>
              <a:t>pulse</a:t>
            </a:r>
            <a:endParaRPr sz="85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2413159" y="7391328"/>
            <a:ext cx="321945" cy="1581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19607" sz="1275" spc="-15">
                <a:latin typeface="Arial"/>
                <a:cs typeface="Arial"/>
              </a:rPr>
              <a:t>C</a:t>
            </a:r>
            <a:r>
              <a:rPr dirty="0" sz="650" spc="-10">
                <a:latin typeface="Arial"/>
                <a:cs typeface="Arial"/>
              </a:rPr>
              <a:t>aliph.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9" name="object 59" descr=""/>
          <p:cNvGrpSpPr/>
          <p:nvPr/>
        </p:nvGrpSpPr>
        <p:grpSpPr>
          <a:xfrm>
            <a:off x="624433" y="8014665"/>
            <a:ext cx="6308725" cy="594360"/>
            <a:chOff x="624433" y="8014665"/>
            <a:chExt cx="6308725" cy="594360"/>
          </a:xfrm>
        </p:grpSpPr>
        <p:sp>
          <p:nvSpPr>
            <p:cNvPr id="60" name="object 60" descr=""/>
            <p:cNvSpPr/>
            <p:nvPr/>
          </p:nvSpPr>
          <p:spPr>
            <a:xfrm>
              <a:off x="624433" y="8016495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4413008" y="8078800"/>
              <a:ext cx="2112645" cy="367030"/>
            </a:xfrm>
            <a:custGeom>
              <a:avLst/>
              <a:gdLst/>
              <a:ahLst/>
              <a:cxnLst/>
              <a:rect l="l" t="t" r="r" b="b"/>
              <a:pathLst>
                <a:path w="2112645" h="367029">
                  <a:moveTo>
                    <a:pt x="177" y="0"/>
                  </a:moveTo>
                  <a:lnTo>
                    <a:pt x="2806" y="0"/>
                  </a:lnTo>
                </a:path>
                <a:path w="2112645" h="367029">
                  <a:moveTo>
                    <a:pt x="10160" y="0"/>
                  </a:moveTo>
                  <a:lnTo>
                    <a:pt x="13309" y="0"/>
                  </a:lnTo>
                </a:path>
                <a:path w="2112645" h="367029">
                  <a:moveTo>
                    <a:pt x="20675" y="0"/>
                  </a:moveTo>
                  <a:lnTo>
                    <a:pt x="23304" y="0"/>
                  </a:lnTo>
                </a:path>
                <a:path w="2112645" h="367029">
                  <a:moveTo>
                    <a:pt x="30657" y="0"/>
                  </a:moveTo>
                  <a:lnTo>
                    <a:pt x="34861" y="0"/>
                  </a:lnTo>
                </a:path>
                <a:path w="2112645" h="367029">
                  <a:moveTo>
                    <a:pt x="42227" y="0"/>
                  </a:moveTo>
                  <a:lnTo>
                    <a:pt x="45377" y="0"/>
                  </a:lnTo>
                </a:path>
                <a:path w="2112645" h="367029">
                  <a:moveTo>
                    <a:pt x="52743" y="0"/>
                  </a:moveTo>
                  <a:lnTo>
                    <a:pt x="55372" y="0"/>
                  </a:lnTo>
                </a:path>
                <a:path w="2112645" h="367029">
                  <a:moveTo>
                    <a:pt x="62725" y="0"/>
                  </a:moveTo>
                  <a:lnTo>
                    <a:pt x="65874" y="0"/>
                  </a:lnTo>
                </a:path>
                <a:path w="2112645" h="367029">
                  <a:moveTo>
                    <a:pt x="74295" y="0"/>
                  </a:moveTo>
                  <a:lnTo>
                    <a:pt x="77444" y="0"/>
                  </a:lnTo>
                </a:path>
                <a:path w="2112645" h="367029">
                  <a:moveTo>
                    <a:pt x="84810" y="0"/>
                  </a:moveTo>
                  <a:lnTo>
                    <a:pt x="87439" y="0"/>
                  </a:lnTo>
                </a:path>
                <a:path w="2112645" h="367029">
                  <a:moveTo>
                    <a:pt x="94792" y="0"/>
                  </a:moveTo>
                  <a:lnTo>
                    <a:pt x="97942" y="0"/>
                  </a:lnTo>
                </a:path>
                <a:path w="2112645" h="367029">
                  <a:moveTo>
                    <a:pt x="105308" y="0"/>
                  </a:moveTo>
                  <a:lnTo>
                    <a:pt x="109512" y="0"/>
                  </a:lnTo>
                </a:path>
                <a:path w="2112645" h="367029">
                  <a:moveTo>
                    <a:pt x="116878" y="0"/>
                  </a:moveTo>
                  <a:lnTo>
                    <a:pt x="120027" y="0"/>
                  </a:lnTo>
                </a:path>
                <a:path w="2112645" h="367029">
                  <a:moveTo>
                    <a:pt x="127393" y="0"/>
                  </a:moveTo>
                  <a:lnTo>
                    <a:pt x="130022" y="0"/>
                  </a:lnTo>
                </a:path>
                <a:path w="2112645" h="367029">
                  <a:moveTo>
                    <a:pt x="137375" y="0"/>
                  </a:moveTo>
                  <a:lnTo>
                    <a:pt x="140525" y="0"/>
                  </a:lnTo>
                </a:path>
                <a:path w="2112645" h="367029">
                  <a:moveTo>
                    <a:pt x="148945" y="0"/>
                  </a:moveTo>
                  <a:lnTo>
                    <a:pt x="152095" y="0"/>
                  </a:lnTo>
                </a:path>
                <a:path w="2112645" h="367029">
                  <a:moveTo>
                    <a:pt x="159461" y="0"/>
                  </a:moveTo>
                  <a:lnTo>
                    <a:pt x="162090" y="0"/>
                  </a:lnTo>
                </a:path>
                <a:path w="2112645" h="367029">
                  <a:moveTo>
                    <a:pt x="169443" y="0"/>
                  </a:moveTo>
                  <a:lnTo>
                    <a:pt x="172593" y="0"/>
                  </a:lnTo>
                </a:path>
                <a:path w="2112645" h="367029">
                  <a:moveTo>
                    <a:pt x="179959" y="0"/>
                  </a:moveTo>
                  <a:lnTo>
                    <a:pt x="184162" y="0"/>
                  </a:lnTo>
                </a:path>
                <a:path w="2112645" h="367029">
                  <a:moveTo>
                    <a:pt x="191528" y="0"/>
                  </a:moveTo>
                  <a:lnTo>
                    <a:pt x="194157" y="0"/>
                  </a:lnTo>
                </a:path>
                <a:path w="2112645" h="367029">
                  <a:moveTo>
                    <a:pt x="201510" y="0"/>
                  </a:moveTo>
                  <a:lnTo>
                    <a:pt x="204660" y="0"/>
                  </a:lnTo>
                </a:path>
                <a:path w="2112645" h="367029">
                  <a:moveTo>
                    <a:pt x="212026" y="0"/>
                  </a:moveTo>
                  <a:lnTo>
                    <a:pt x="214655" y="0"/>
                  </a:lnTo>
                </a:path>
                <a:path w="2112645" h="367029">
                  <a:moveTo>
                    <a:pt x="223596" y="0"/>
                  </a:moveTo>
                  <a:lnTo>
                    <a:pt x="226225" y="0"/>
                  </a:lnTo>
                </a:path>
                <a:path w="2112645" h="367029">
                  <a:moveTo>
                    <a:pt x="233578" y="0"/>
                  </a:moveTo>
                  <a:lnTo>
                    <a:pt x="236728" y="0"/>
                  </a:lnTo>
                </a:path>
                <a:path w="2112645" h="367029">
                  <a:moveTo>
                    <a:pt x="244094" y="0"/>
                  </a:moveTo>
                  <a:lnTo>
                    <a:pt x="246722" y="0"/>
                  </a:lnTo>
                </a:path>
                <a:path w="2112645" h="367029">
                  <a:moveTo>
                    <a:pt x="254076" y="0"/>
                  </a:moveTo>
                  <a:lnTo>
                    <a:pt x="258813" y="0"/>
                  </a:lnTo>
                </a:path>
                <a:path w="2112645" h="367029">
                  <a:moveTo>
                    <a:pt x="266166" y="0"/>
                  </a:moveTo>
                  <a:lnTo>
                    <a:pt x="268795" y="0"/>
                  </a:lnTo>
                </a:path>
                <a:path w="2112645" h="367029">
                  <a:moveTo>
                    <a:pt x="276148" y="0"/>
                  </a:moveTo>
                  <a:lnTo>
                    <a:pt x="279298" y="0"/>
                  </a:lnTo>
                </a:path>
                <a:path w="2112645" h="367029">
                  <a:moveTo>
                    <a:pt x="286131" y="0"/>
                  </a:moveTo>
                  <a:lnTo>
                    <a:pt x="289280" y="0"/>
                  </a:lnTo>
                </a:path>
                <a:path w="2112645" h="367029">
                  <a:moveTo>
                    <a:pt x="298221" y="0"/>
                  </a:moveTo>
                  <a:lnTo>
                    <a:pt x="300850" y="0"/>
                  </a:lnTo>
                </a:path>
                <a:path w="2112645" h="367029">
                  <a:moveTo>
                    <a:pt x="308203" y="0"/>
                  </a:moveTo>
                  <a:lnTo>
                    <a:pt x="311353" y="0"/>
                  </a:lnTo>
                </a:path>
                <a:path w="2112645" h="367029">
                  <a:moveTo>
                    <a:pt x="318719" y="0"/>
                  </a:moveTo>
                  <a:lnTo>
                    <a:pt x="321348" y="0"/>
                  </a:lnTo>
                </a:path>
                <a:path w="2112645" h="367029">
                  <a:moveTo>
                    <a:pt x="328701" y="0"/>
                  </a:moveTo>
                  <a:lnTo>
                    <a:pt x="332905" y="0"/>
                  </a:lnTo>
                </a:path>
                <a:path w="2112645" h="367029">
                  <a:moveTo>
                    <a:pt x="340271" y="0"/>
                  </a:moveTo>
                  <a:lnTo>
                    <a:pt x="343420" y="0"/>
                  </a:lnTo>
                </a:path>
                <a:path w="2112645" h="367029">
                  <a:moveTo>
                    <a:pt x="350786" y="0"/>
                  </a:moveTo>
                  <a:lnTo>
                    <a:pt x="353415" y="0"/>
                  </a:lnTo>
                </a:path>
                <a:path w="2112645" h="367029">
                  <a:moveTo>
                    <a:pt x="360768" y="0"/>
                  </a:moveTo>
                  <a:lnTo>
                    <a:pt x="363918" y="0"/>
                  </a:lnTo>
                </a:path>
                <a:path w="2112645" h="367029">
                  <a:moveTo>
                    <a:pt x="372338" y="0"/>
                  </a:moveTo>
                  <a:lnTo>
                    <a:pt x="375488" y="0"/>
                  </a:lnTo>
                </a:path>
                <a:path w="2112645" h="367029">
                  <a:moveTo>
                    <a:pt x="382854" y="0"/>
                  </a:moveTo>
                  <a:lnTo>
                    <a:pt x="385483" y="0"/>
                  </a:lnTo>
                </a:path>
                <a:path w="2112645" h="367029">
                  <a:moveTo>
                    <a:pt x="392849" y="0"/>
                  </a:moveTo>
                  <a:lnTo>
                    <a:pt x="395998" y="0"/>
                  </a:lnTo>
                </a:path>
                <a:path w="2112645" h="367029">
                  <a:moveTo>
                    <a:pt x="403364" y="0"/>
                  </a:moveTo>
                  <a:lnTo>
                    <a:pt x="407568" y="0"/>
                  </a:lnTo>
                </a:path>
                <a:path w="2112645" h="367029">
                  <a:moveTo>
                    <a:pt x="414934" y="0"/>
                  </a:moveTo>
                  <a:lnTo>
                    <a:pt x="418084" y="0"/>
                  </a:lnTo>
                </a:path>
                <a:path w="2112645" h="367029">
                  <a:moveTo>
                    <a:pt x="424916" y="0"/>
                  </a:moveTo>
                  <a:lnTo>
                    <a:pt x="428078" y="0"/>
                  </a:lnTo>
                </a:path>
                <a:path w="2112645" h="367029">
                  <a:moveTo>
                    <a:pt x="435432" y="0"/>
                  </a:moveTo>
                  <a:lnTo>
                    <a:pt x="438061" y="0"/>
                  </a:lnTo>
                </a:path>
                <a:path w="2112645" h="367029">
                  <a:moveTo>
                    <a:pt x="447014" y="0"/>
                  </a:moveTo>
                  <a:lnTo>
                    <a:pt x="450151" y="0"/>
                  </a:lnTo>
                </a:path>
                <a:path w="2112645" h="367029">
                  <a:moveTo>
                    <a:pt x="457517" y="0"/>
                  </a:moveTo>
                  <a:lnTo>
                    <a:pt x="460146" y="0"/>
                  </a:lnTo>
                </a:path>
                <a:path w="2112645" h="367029">
                  <a:moveTo>
                    <a:pt x="467499" y="0"/>
                  </a:moveTo>
                  <a:lnTo>
                    <a:pt x="470649" y="0"/>
                  </a:lnTo>
                </a:path>
                <a:path w="2112645" h="367029">
                  <a:moveTo>
                    <a:pt x="477494" y="0"/>
                  </a:moveTo>
                  <a:lnTo>
                    <a:pt x="482219" y="0"/>
                  </a:lnTo>
                </a:path>
                <a:path w="2112645" h="367029">
                  <a:moveTo>
                    <a:pt x="489572" y="0"/>
                  </a:moveTo>
                  <a:lnTo>
                    <a:pt x="492213" y="0"/>
                  </a:lnTo>
                </a:path>
                <a:path w="2112645" h="367029">
                  <a:moveTo>
                    <a:pt x="499554" y="0"/>
                  </a:moveTo>
                  <a:lnTo>
                    <a:pt x="502704" y="0"/>
                  </a:lnTo>
                </a:path>
                <a:path w="2112645" h="367029">
                  <a:moveTo>
                    <a:pt x="510082" y="0"/>
                  </a:moveTo>
                  <a:lnTo>
                    <a:pt x="512711" y="0"/>
                  </a:lnTo>
                </a:path>
                <a:path w="2112645" h="367029">
                  <a:moveTo>
                    <a:pt x="521639" y="0"/>
                  </a:moveTo>
                  <a:lnTo>
                    <a:pt x="524281" y="0"/>
                  </a:lnTo>
                </a:path>
                <a:path w="2112645" h="367029">
                  <a:moveTo>
                    <a:pt x="531622" y="0"/>
                  </a:moveTo>
                  <a:lnTo>
                    <a:pt x="534771" y="0"/>
                  </a:lnTo>
                </a:path>
                <a:path w="2112645" h="367029">
                  <a:moveTo>
                    <a:pt x="542150" y="0"/>
                  </a:moveTo>
                  <a:lnTo>
                    <a:pt x="544779" y="0"/>
                  </a:lnTo>
                </a:path>
                <a:path w="2112645" h="367029">
                  <a:moveTo>
                    <a:pt x="552119" y="0"/>
                  </a:moveTo>
                  <a:lnTo>
                    <a:pt x="556869" y="0"/>
                  </a:lnTo>
                </a:path>
                <a:path w="2112645" h="367029">
                  <a:moveTo>
                    <a:pt x="563689" y="0"/>
                  </a:moveTo>
                  <a:lnTo>
                    <a:pt x="566839" y="0"/>
                  </a:lnTo>
                </a:path>
                <a:path w="2112645" h="367029">
                  <a:moveTo>
                    <a:pt x="574217" y="0"/>
                  </a:moveTo>
                  <a:lnTo>
                    <a:pt x="576846" y="0"/>
                  </a:lnTo>
                </a:path>
                <a:path w="2112645" h="367029">
                  <a:moveTo>
                    <a:pt x="584187" y="0"/>
                  </a:moveTo>
                  <a:lnTo>
                    <a:pt x="587349" y="0"/>
                  </a:lnTo>
                </a:path>
                <a:path w="2112645" h="367029">
                  <a:moveTo>
                    <a:pt x="596277" y="0"/>
                  </a:moveTo>
                  <a:lnTo>
                    <a:pt x="598906" y="0"/>
                  </a:lnTo>
                </a:path>
                <a:path w="2112645" h="367029">
                  <a:moveTo>
                    <a:pt x="606259" y="0"/>
                  </a:moveTo>
                  <a:lnTo>
                    <a:pt x="609409" y="0"/>
                  </a:lnTo>
                </a:path>
                <a:path w="2112645" h="367029">
                  <a:moveTo>
                    <a:pt x="616242" y="0"/>
                  </a:moveTo>
                  <a:lnTo>
                    <a:pt x="619391" y="0"/>
                  </a:lnTo>
                </a:path>
                <a:path w="2112645" h="367029">
                  <a:moveTo>
                    <a:pt x="626757" y="0"/>
                  </a:moveTo>
                  <a:lnTo>
                    <a:pt x="630961" y="0"/>
                  </a:lnTo>
                </a:path>
                <a:path w="2112645" h="367029">
                  <a:moveTo>
                    <a:pt x="638327" y="0"/>
                  </a:moveTo>
                  <a:lnTo>
                    <a:pt x="641477" y="0"/>
                  </a:lnTo>
                </a:path>
                <a:path w="2112645" h="367029">
                  <a:moveTo>
                    <a:pt x="648843" y="0"/>
                  </a:moveTo>
                  <a:lnTo>
                    <a:pt x="651484" y="0"/>
                  </a:lnTo>
                </a:path>
                <a:path w="2112645" h="367029">
                  <a:moveTo>
                    <a:pt x="658825" y="0"/>
                  </a:moveTo>
                  <a:lnTo>
                    <a:pt x="661974" y="0"/>
                  </a:lnTo>
                </a:path>
                <a:path w="2112645" h="367029">
                  <a:moveTo>
                    <a:pt x="670394" y="0"/>
                  </a:moveTo>
                  <a:lnTo>
                    <a:pt x="673544" y="0"/>
                  </a:lnTo>
                </a:path>
                <a:path w="2112645" h="367029">
                  <a:moveTo>
                    <a:pt x="680910" y="0"/>
                  </a:moveTo>
                  <a:lnTo>
                    <a:pt x="683552" y="0"/>
                  </a:lnTo>
                </a:path>
                <a:path w="2112645" h="367029">
                  <a:moveTo>
                    <a:pt x="690918" y="0"/>
                  </a:moveTo>
                  <a:lnTo>
                    <a:pt x="694067" y="0"/>
                  </a:lnTo>
                </a:path>
                <a:path w="2112645" h="367029">
                  <a:moveTo>
                    <a:pt x="701421" y="0"/>
                  </a:moveTo>
                  <a:lnTo>
                    <a:pt x="705637" y="0"/>
                  </a:lnTo>
                </a:path>
                <a:path w="2112645" h="367029">
                  <a:moveTo>
                    <a:pt x="713003" y="0"/>
                  </a:moveTo>
                  <a:lnTo>
                    <a:pt x="715632" y="0"/>
                  </a:lnTo>
                </a:path>
                <a:path w="2112645" h="367029">
                  <a:moveTo>
                    <a:pt x="722985" y="0"/>
                  </a:moveTo>
                  <a:lnTo>
                    <a:pt x="726135" y="0"/>
                  </a:lnTo>
                </a:path>
                <a:path w="2112645" h="367029">
                  <a:moveTo>
                    <a:pt x="733501" y="0"/>
                  </a:moveTo>
                  <a:lnTo>
                    <a:pt x="736117" y="0"/>
                  </a:lnTo>
                </a:path>
                <a:path w="2112645" h="367029">
                  <a:moveTo>
                    <a:pt x="745070" y="0"/>
                  </a:moveTo>
                  <a:lnTo>
                    <a:pt x="748220" y="0"/>
                  </a:lnTo>
                </a:path>
                <a:path w="2112645" h="367029">
                  <a:moveTo>
                    <a:pt x="755053" y="0"/>
                  </a:moveTo>
                  <a:lnTo>
                    <a:pt x="758202" y="0"/>
                  </a:lnTo>
                </a:path>
                <a:path w="2112645" h="367029">
                  <a:moveTo>
                    <a:pt x="765568" y="0"/>
                  </a:moveTo>
                  <a:lnTo>
                    <a:pt x="768197" y="0"/>
                  </a:lnTo>
                </a:path>
                <a:path w="2112645" h="367029">
                  <a:moveTo>
                    <a:pt x="775550" y="0"/>
                  </a:moveTo>
                  <a:lnTo>
                    <a:pt x="780288" y="0"/>
                  </a:lnTo>
                </a:path>
                <a:path w="2112645" h="367029">
                  <a:moveTo>
                    <a:pt x="787641" y="0"/>
                  </a:moveTo>
                  <a:lnTo>
                    <a:pt x="790270" y="0"/>
                  </a:lnTo>
                </a:path>
                <a:path w="2112645" h="367029">
                  <a:moveTo>
                    <a:pt x="797623" y="0"/>
                  </a:moveTo>
                  <a:lnTo>
                    <a:pt x="800773" y="0"/>
                  </a:lnTo>
                </a:path>
                <a:path w="2112645" h="367029">
                  <a:moveTo>
                    <a:pt x="808139" y="0"/>
                  </a:moveTo>
                  <a:lnTo>
                    <a:pt x="810768" y="0"/>
                  </a:lnTo>
                </a:path>
                <a:path w="2112645" h="367029">
                  <a:moveTo>
                    <a:pt x="819708" y="0"/>
                  </a:moveTo>
                  <a:lnTo>
                    <a:pt x="822337" y="0"/>
                  </a:lnTo>
                </a:path>
                <a:path w="2112645" h="367029">
                  <a:moveTo>
                    <a:pt x="829691" y="0"/>
                  </a:moveTo>
                  <a:lnTo>
                    <a:pt x="832840" y="0"/>
                  </a:lnTo>
                </a:path>
                <a:path w="2112645" h="367029">
                  <a:moveTo>
                    <a:pt x="840206" y="0"/>
                  </a:moveTo>
                  <a:lnTo>
                    <a:pt x="842822" y="0"/>
                  </a:lnTo>
                </a:path>
                <a:path w="2112645" h="367029">
                  <a:moveTo>
                    <a:pt x="850188" y="0"/>
                  </a:moveTo>
                  <a:lnTo>
                    <a:pt x="854379" y="0"/>
                  </a:lnTo>
                </a:path>
                <a:path w="2112645" h="367029">
                  <a:moveTo>
                    <a:pt x="861758" y="0"/>
                  </a:moveTo>
                  <a:lnTo>
                    <a:pt x="864908" y="0"/>
                  </a:lnTo>
                </a:path>
                <a:path w="2112645" h="367029">
                  <a:moveTo>
                    <a:pt x="872261" y="0"/>
                  </a:moveTo>
                  <a:lnTo>
                    <a:pt x="874890" y="0"/>
                  </a:lnTo>
                </a:path>
                <a:path w="2112645" h="367029">
                  <a:moveTo>
                    <a:pt x="882256" y="0"/>
                  </a:moveTo>
                  <a:lnTo>
                    <a:pt x="885393" y="0"/>
                  </a:lnTo>
                </a:path>
                <a:path w="2112645" h="367029">
                  <a:moveTo>
                    <a:pt x="893826" y="0"/>
                  </a:moveTo>
                  <a:lnTo>
                    <a:pt x="896975" y="0"/>
                  </a:lnTo>
                </a:path>
                <a:path w="2112645" h="367029">
                  <a:moveTo>
                    <a:pt x="904328" y="0"/>
                  </a:moveTo>
                  <a:lnTo>
                    <a:pt x="907478" y="0"/>
                  </a:lnTo>
                </a:path>
                <a:path w="2112645" h="367029">
                  <a:moveTo>
                    <a:pt x="914311" y="0"/>
                  </a:moveTo>
                  <a:lnTo>
                    <a:pt x="917460" y="0"/>
                  </a:lnTo>
                </a:path>
                <a:path w="2112645" h="367029">
                  <a:moveTo>
                    <a:pt x="924826" y="0"/>
                  </a:moveTo>
                  <a:lnTo>
                    <a:pt x="929030" y="0"/>
                  </a:lnTo>
                </a:path>
                <a:path w="2112645" h="367029">
                  <a:moveTo>
                    <a:pt x="936396" y="0"/>
                  </a:moveTo>
                  <a:lnTo>
                    <a:pt x="939546" y="0"/>
                  </a:lnTo>
                </a:path>
                <a:path w="2112645" h="367029">
                  <a:moveTo>
                    <a:pt x="946912" y="0"/>
                  </a:moveTo>
                  <a:lnTo>
                    <a:pt x="949540" y="0"/>
                  </a:lnTo>
                </a:path>
                <a:path w="2112645" h="367029">
                  <a:moveTo>
                    <a:pt x="956894" y="0"/>
                  </a:moveTo>
                  <a:lnTo>
                    <a:pt x="960043" y="0"/>
                  </a:lnTo>
                </a:path>
                <a:path w="2112645" h="367029">
                  <a:moveTo>
                    <a:pt x="968463" y="0"/>
                  </a:moveTo>
                  <a:lnTo>
                    <a:pt x="971613" y="0"/>
                  </a:lnTo>
                </a:path>
                <a:path w="2112645" h="367029">
                  <a:moveTo>
                    <a:pt x="978979" y="0"/>
                  </a:moveTo>
                  <a:lnTo>
                    <a:pt x="981608" y="0"/>
                  </a:lnTo>
                </a:path>
                <a:path w="2112645" h="367029">
                  <a:moveTo>
                    <a:pt x="988961" y="0"/>
                  </a:moveTo>
                  <a:lnTo>
                    <a:pt x="992111" y="0"/>
                  </a:lnTo>
                </a:path>
                <a:path w="2112645" h="367029">
                  <a:moveTo>
                    <a:pt x="999477" y="0"/>
                  </a:moveTo>
                  <a:lnTo>
                    <a:pt x="1003681" y="0"/>
                  </a:lnTo>
                </a:path>
                <a:path w="2112645" h="367029">
                  <a:moveTo>
                    <a:pt x="1011047" y="0"/>
                  </a:moveTo>
                  <a:lnTo>
                    <a:pt x="1013675" y="0"/>
                  </a:lnTo>
                </a:path>
                <a:path w="2112645" h="367029">
                  <a:moveTo>
                    <a:pt x="1021029" y="0"/>
                  </a:moveTo>
                  <a:lnTo>
                    <a:pt x="1024178" y="0"/>
                  </a:lnTo>
                </a:path>
                <a:path w="2112645" h="367029">
                  <a:moveTo>
                    <a:pt x="1031544" y="0"/>
                  </a:moveTo>
                  <a:lnTo>
                    <a:pt x="1034173" y="0"/>
                  </a:lnTo>
                </a:path>
                <a:path w="2112645" h="367029">
                  <a:moveTo>
                    <a:pt x="1043114" y="0"/>
                  </a:moveTo>
                  <a:lnTo>
                    <a:pt x="1046264" y="0"/>
                  </a:lnTo>
                </a:path>
                <a:path w="2112645" h="367029">
                  <a:moveTo>
                    <a:pt x="1053096" y="0"/>
                  </a:moveTo>
                  <a:lnTo>
                    <a:pt x="1056246" y="0"/>
                  </a:lnTo>
                </a:path>
                <a:path w="2112645" h="367029">
                  <a:moveTo>
                    <a:pt x="1063612" y="0"/>
                  </a:moveTo>
                  <a:lnTo>
                    <a:pt x="1066241" y="0"/>
                  </a:lnTo>
                </a:path>
                <a:path w="2112645" h="367029">
                  <a:moveTo>
                    <a:pt x="1073594" y="0"/>
                  </a:moveTo>
                  <a:lnTo>
                    <a:pt x="1078331" y="0"/>
                  </a:lnTo>
                </a:path>
                <a:path w="2112645" h="367029">
                  <a:moveTo>
                    <a:pt x="1085684" y="0"/>
                  </a:moveTo>
                  <a:lnTo>
                    <a:pt x="1088313" y="0"/>
                  </a:lnTo>
                </a:path>
                <a:path w="2112645" h="367029">
                  <a:moveTo>
                    <a:pt x="1095667" y="0"/>
                  </a:moveTo>
                  <a:lnTo>
                    <a:pt x="1098816" y="0"/>
                  </a:lnTo>
                </a:path>
                <a:path w="2112645" h="367029">
                  <a:moveTo>
                    <a:pt x="1105649" y="0"/>
                  </a:moveTo>
                  <a:lnTo>
                    <a:pt x="1108798" y="0"/>
                  </a:lnTo>
                </a:path>
                <a:path w="2112645" h="367029">
                  <a:moveTo>
                    <a:pt x="1117739" y="0"/>
                  </a:moveTo>
                  <a:lnTo>
                    <a:pt x="1120368" y="0"/>
                  </a:lnTo>
                </a:path>
                <a:path w="2112645" h="367029">
                  <a:moveTo>
                    <a:pt x="1127721" y="0"/>
                  </a:moveTo>
                  <a:lnTo>
                    <a:pt x="1130871" y="0"/>
                  </a:lnTo>
                </a:path>
                <a:path w="2112645" h="367029">
                  <a:moveTo>
                    <a:pt x="1138237" y="0"/>
                  </a:moveTo>
                  <a:lnTo>
                    <a:pt x="1140866" y="0"/>
                  </a:lnTo>
                </a:path>
                <a:path w="2112645" h="367029">
                  <a:moveTo>
                    <a:pt x="1148219" y="0"/>
                  </a:moveTo>
                  <a:lnTo>
                    <a:pt x="1152423" y="0"/>
                  </a:lnTo>
                </a:path>
                <a:path w="2112645" h="367029">
                  <a:moveTo>
                    <a:pt x="1159789" y="0"/>
                  </a:moveTo>
                  <a:lnTo>
                    <a:pt x="1162939" y="0"/>
                  </a:lnTo>
                </a:path>
                <a:path w="2112645" h="367029">
                  <a:moveTo>
                    <a:pt x="1170305" y="0"/>
                  </a:moveTo>
                  <a:lnTo>
                    <a:pt x="1172933" y="0"/>
                  </a:lnTo>
                </a:path>
                <a:path w="2112645" h="367029">
                  <a:moveTo>
                    <a:pt x="1180287" y="0"/>
                  </a:moveTo>
                  <a:lnTo>
                    <a:pt x="1183436" y="0"/>
                  </a:lnTo>
                </a:path>
                <a:path w="2112645" h="367029">
                  <a:moveTo>
                    <a:pt x="1191856" y="0"/>
                  </a:moveTo>
                  <a:lnTo>
                    <a:pt x="1195006" y="0"/>
                  </a:lnTo>
                </a:path>
                <a:path w="2112645" h="367029">
                  <a:moveTo>
                    <a:pt x="1202372" y="0"/>
                  </a:moveTo>
                  <a:lnTo>
                    <a:pt x="1205001" y="0"/>
                  </a:lnTo>
                </a:path>
                <a:path w="2112645" h="367029">
                  <a:moveTo>
                    <a:pt x="1212354" y="0"/>
                  </a:moveTo>
                  <a:lnTo>
                    <a:pt x="1215504" y="0"/>
                  </a:lnTo>
                </a:path>
                <a:path w="2112645" h="367029">
                  <a:moveTo>
                    <a:pt x="1222870" y="0"/>
                  </a:moveTo>
                  <a:lnTo>
                    <a:pt x="1227074" y="0"/>
                  </a:lnTo>
                </a:path>
                <a:path w="2112645" h="367029">
                  <a:moveTo>
                    <a:pt x="1234440" y="0"/>
                  </a:moveTo>
                  <a:lnTo>
                    <a:pt x="1237589" y="0"/>
                  </a:lnTo>
                </a:path>
                <a:path w="2112645" h="367029">
                  <a:moveTo>
                    <a:pt x="1244434" y="0"/>
                  </a:moveTo>
                  <a:lnTo>
                    <a:pt x="1247584" y="0"/>
                  </a:lnTo>
                </a:path>
                <a:path w="2112645" h="367029">
                  <a:moveTo>
                    <a:pt x="1254950" y="0"/>
                  </a:moveTo>
                  <a:lnTo>
                    <a:pt x="1257579" y="0"/>
                  </a:lnTo>
                </a:path>
                <a:path w="2112645" h="367029">
                  <a:moveTo>
                    <a:pt x="1266520" y="0"/>
                  </a:moveTo>
                  <a:lnTo>
                    <a:pt x="1269669" y="0"/>
                  </a:lnTo>
                </a:path>
                <a:path w="2112645" h="367029">
                  <a:moveTo>
                    <a:pt x="1277035" y="0"/>
                  </a:moveTo>
                  <a:lnTo>
                    <a:pt x="1279664" y="0"/>
                  </a:lnTo>
                </a:path>
                <a:path w="2112645" h="367029">
                  <a:moveTo>
                    <a:pt x="1287018" y="0"/>
                  </a:moveTo>
                  <a:lnTo>
                    <a:pt x="1290167" y="0"/>
                  </a:lnTo>
                </a:path>
                <a:path w="2112645" h="367029">
                  <a:moveTo>
                    <a:pt x="1297000" y="0"/>
                  </a:moveTo>
                  <a:lnTo>
                    <a:pt x="1301737" y="0"/>
                  </a:lnTo>
                </a:path>
                <a:path w="2112645" h="367029">
                  <a:moveTo>
                    <a:pt x="1309090" y="0"/>
                  </a:moveTo>
                  <a:lnTo>
                    <a:pt x="1311719" y="0"/>
                  </a:lnTo>
                </a:path>
                <a:path w="2112645" h="367029">
                  <a:moveTo>
                    <a:pt x="1319072" y="0"/>
                  </a:moveTo>
                  <a:lnTo>
                    <a:pt x="1322222" y="0"/>
                  </a:lnTo>
                </a:path>
                <a:path w="2112645" h="367029">
                  <a:moveTo>
                    <a:pt x="1329588" y="0"/>
                  </a:moveTo>
                  <a:lnTo>
                    <a:pt x="1332217" y="0"/>
                  </a:lnTo>
                </a:path>
                <a:path w="2112645" h="367029">
                  <a:moveTo>
                    <a:pt x="1341158" y="0"/>
                  </a:moveTo>
                  <a:lnTo>
                    <a:pt x="1343787" y="0"/>
                  </a:lnTo>
                </a:path>
                <a:path w="2112645" h="367029">
                  <a:moveTo>
                    <a:pt x="1351140" y="0"/>
                  </a:moveTo>
                  <a:lnTo>
                    <a:pt x="1354289" y="0"/>
                  </a:lnTo>
                </a:path>
                <a:path w="2112645" h="367029">
                  <a:moveTo>
                    <a:pt x="1361655" y="0"/>
                  </a:moveTo>
                  <a:lnTo>
                    <a:pt x="1364284" y="0"/>
                  </a:lnTo>
                </a:path>
                <a:path w="2112645" h="367029">
                  <a:moveTo>
                    <a:pt x="1371650" y="0"/>
                  </a:moveTo>
                  <a:lnTo>
                    <a:pt x="1376387" y="0"/>
                  </a:lnTo>
                </a:path>
                <a:path w="2112645" h="367029">
                  <a:moveTo>
                    <a:pt x="1383220" y="0"/>
                  </a:moveTo>
                  <a:lnTo>
                    <a:pt x="1386370" y="0"/>
                  </a:lnTo>
                </a:path>
                <a:path w="2112645" h="367029">
                  <a:moveTo>
                    <a:pt x="1393736" y="0"/>
                  </a:moveTo>
                  <a:lnTo>
                    <a:pt x="1396365" y="0"/>
                  </a:lnTo>
                </a:path>
                <a:path w="2112645" h="367029">
                  <a:moveTo>
                    <a:pt x="1403718" y="0"/>
                  </a:moveTo>
                  <a:lnTo>
                    <a:pt x="1406867" y="0"/>
                  </a:lnTo>
                </a:path>
                <a:path w="2112645" h="367029">
                  <a:moveTo>
                    <a:pt x="1415808" y="0"/>
                  </a:moveTo>
                  <a:lnTo>
                    <a:pt x="1418437" y="0"/>
                  </a:lnTo>
                </a:path>
                <a:path w="2112645" h="367029">
                  <a:moveTo>
                    <a:pt x="1425790" y="0"/>
                  </a:moveTo>
                  <a:lnTo>
                    <a:pt x="1428940" y="0"/>
                  </a:lnTo>
                </a:path>
                <a:path w="2112645" h="367029">
                  <a:moveTo>
                    <a:pt x="1435773" y="0"/>
                  </a:moveTo>
                  <a:lnTo>
                    <a:pt x="1438922" y="0"/>
                  </a:lnTo>
                </a:path>
                <a:path w="2112645" h="367029">
                  <a:moveTo>
                    <a:pt x="1447863" y="0"/>
                  </a:moveTo>
                  <a:lnTo>
                    <a:pt x="1450492" y="0"/>
                  </a:lnTo>
                </a:path>
                <a:path w="2112645" h="367029">
                  <a:moveTo>
                    <a:pt x="1457845" y="0"/>
                  </a:moveTo>
                  <a:lnTo>
                    <a:pt x="1460995" y="0"/>
                  </a:lnTo>
                </a:path>
                <a:path w="2112645" h="367029">
                  <a:moveTo>
                    <a:pt x="1468361" y="0"/>
                  </a:moveTo>
                  <a:lnTo>
                    <a:pt x="1470990" y="0"/>
                  </a:lnTo>
                </a:path>
                <a:path w="2112645" h="367029">
                  <a:moveTo>
                    <a:pt x="1478343" y="0"/>
                  </a:moveTo>
                  <a:lnTo>
                    <a:pt x="1481493" y="0"/>
                  </a:lnTo>
                </a:path>
                <a:path w="2112645" h="367029">
                  <a:moveTo>
                    <a:pt x="1489900" y="0"/>
                  </a:moveTo>
                  <a:lnTo>
                    <a:pt x="1493062" y="0"/>
                  </a:lnTo>
                </a:path>
                <a:path w="2112645" h="367029">
                  <a:moveTo>
                    <a:pt x="1500428" y="0"/>
                  </a:moveTo>
                  <a:lnTo>
                    <a:pt x="1503057" y="0"/>
                  </a:lnTo>
                </a:path>
                <a:path w="2112645" h="367029">
                  <a:moveTo>
                    <a:pt x="1510411" y="0"/>
                  </a:moveTo>
                  <a:lnTo>
                    <a:pt x="1513560" y="0"/>
                  </a:lnTo>
                </a:path>
                <a:path w="2112645" h="367029">
                  <a:moveTo>
                    <a:pt x="1521968" y="0"/>
                  </a:moveTo>
                  <a:lnTo>
                    <a:pt x="1525130" y="0"/>
                  </a:lnTo>
                </a:path>
                <a:path w="2112645" h="367029">
                  <a:moveTo>
                    <a:pt x="1532496" y="0"/>
                  </a:moveTo>
                  <a:lnTo>
                    <a:pt x="1535125" y="0"/>
                  </a:lnTo>
                </a:path>
                <a:path w="2112645" h="367029">
                  <a:moveTo>
                    <a:pt x="1542478" y="0"/>
                  </a:moveTo>
                  <a:lnTo>
                    <a:pt x="1545628" y="0"/>
                  </a:lnTo>
                </a:path>
                <a:path w="2112645" h="367029">
                  <a:moveTo>
                    <a:pt x="1552994" y="0"/>
                  </a:moveTo>
                  <a:lnTo>
                    <a:pt x="1555623" y="0"/>
                  </a:lnTo>
                </a:path>
                <a:path w="2112645" h="367029">
                  <a:moveTo>
                    <a:pt x="1564563" y="0"/>
                  </a:moveTo>
                  <a:lnTo>
                    <a:pt x="1567713" y="0"/>
                  </a:lnTo>
                </a:path>
                <a:path w="2112645" h="367029">
                  <a:moveTo>
                    <a:pt x="1574546" y="0"/>
                  </a:moveTo>
                  <a:lnTo>
                    <a:pt x="1577695" y="0"/>
                  </a:lnTo>
                </a:path>
                <a:path w="2112645" h="367029">
                  <a:moveTo>
                    <a:pt x="1585061" y="0"/>
                  </a:moveTo>
                  <a:lnTo>
                    <a:pt x="1588198" y="0"/>
                  </a:lnTo>
                </a:path>
                <a:path w="2112645" h="367029">
                  <a:moveTo>
                    <a:pt x="1596631" y="0"/>
                  </a:moveTo>
                  <a:lnTo>
                    <a:pt x="1599780" y="0"/>
                  </a:lnTo>
                </a:path>
                <a:path w="2112645" h="367029">
                  <a:moveTo>
                    <a:pt x="1607134" y="0"/>
                  </a:moveTo>
                  <a:lnTo>
                    <a:pt x="1609763" y="0"/>
                  </a:lnTo>
                </a:path>
                <a:path w="2112645" h="367029">
                  <a:moveTo>
                    <a:pt x="1617116" y="0"/>
                  </a:moveTo>
                  <a:lnTo>
                    <a:pt x="1620266" y="0"/>
                  </a:lnTo>
                </a:path>
                <a:path w="2112645" h="367029">
                  <a:moveTo>
                    <a:pt x="1627632" y="0"/>
                  </a:moveTo>
                  <a:lnTo>
                    <a:pt x="1630260" y="0"/>
                  </a:lnTo>
                </a:path>
                <a:path w="2112645" h="367029">
                  <a:moveTo>
                    <a:pt x="1639201" y="0"/>
                  </a:moveTo>
                  <a:lnTo>
                    <a:pt x="1641830" y="0"/>
                  </a:lnTo>
                </a:path>
                <a:path w="2112645" h="367029">
                  <a:moveTo>
                    <a:pt x="1649183" y="0"/>
                  </a:moveTo>
                  <a:lnTo>
                    <a:pt x="1652333" y="0"/>
                  </a:lnTo>
                </a:path>
                <a:path w="2112645" h="367029">
                  <a:moveTo>
                    <a:pt x="1659699" y="0"/>
                  </a:moveTo>
                  <a:lnTo>
                    <a:pt x="1662328" y="0"/>
                  </a:lnTo>
                </a:path>
                <a:path w="2112645" h="367029">
                  <a:moveTo>
                    <a:pt x="1671269" y="0"/>
                  </a:moveTo>
                  <a:lnTo>
                    <a:pt x="1673898" y="0"/>
                  </a:lnTo>
                </a:path>
                <a:path w="2112645" h="367029">
                  <a:moveTo>
                    <a:pt x="1681251" y="0"/>
                  </a:moveTo>
                  <a:lnTo>
                    <a:pt x="1684401" y="0"/>
                  </a:lnTo>
                </a:path>
                <a:path w="2112645" h="367029">
                  <a:moveTo>
                    <a:pt x="1691767" y="0"/>
                  </a:moveTo>
                  <a:lnTo>
                    <a:pt x="1694395" y="0"/>
                  </a:lnTo>
                </a:path>
                <a:path w="2112645" h="367029">
                  <a:moveTo>
                    <a:pt x="1701749" y="0"/>
                  </a:moveTo>
                  <a:lnTo>
                    <a:pt x="1704898" y="0"/>
                  </a:lnTo>
                </a:path>
                <a:path w="2112645" h="367029">
                  <a:moveTo>
                    <a:pt x="1713318" y="0"/>
                  </a:moveTo>
                  <a:lnTo>
                    <a:pt x="1716468" y="0"/>
                  </a:lnTo>
                </a:path>
                <a:path w="2112645" h="367029">
                  <a:moveTo>
                    <a:pt x="1723834" y="0"/>
                  </a:moveTo>
                  <a:lnTo>
                    <a:pt x="1726984" y="0"/>
                  </a:lnTo>
                </a:path>
                <a:path w="2112645" h="367029">
                  <a:moveTo>
                    <a:pt x="1733816" y="0"/>
                  </a:moveTo>
                  <a:lnTo>
                    <a:pt x="1736966" y="0"/>
                  </a:lnTo>
                </a:path>
                <a:path w="2112645" h="367029">
                  <a:moveTo>
                    <a:pt x="1745907" y="0"/>
                  </a:moveTo>
                  <a:lnTo>
                    <a:pt x="1748536" y="0"/>
                  </a:lnTo>
                </a:path>
                <a:path w="2112645" h="367029">
                  <a:moveTo>
                    <a:pt x="1755889" y="0"/>
                  </a:moveTo>
                  <a:lnTo>
                    <a:pt x="1759038" y="0"/>
                  </a:lnTo>
                </a:path>
                <a:path w="2112645" h="367029">
                  <a:moveTo>
                    <a:pt x="1766404" y="0"/>
                  </a:moveTo>
                  <a:lnTo>
                    <a:pt x="1769033" y="0"/>
                  </a:lnTo>
                </a:path>
                <a:path w="2112645" h="367029">
                  <a:moveTo>
                    <a:pt x="1776387" y="0"/>
                  </a:moveTo>
                  <a:lnTo>
                    <a:pt x="1780590" y="0"/>
                  </a:lnTo>
                </a:path>
                <a:path w="2112645" h="367029">
                  <a:moveTo>
                    <a:pt x="1787956" y="0"/>
                  </a:moveTo>
                  <a:lnTo>
                    <a:pt x="1791106" y="0"/>
                  </a:lnTo>
                </a:path>
                <a:path w="2112645" h="367029">
                  <a:moveTo>
                    <a:pt x="1798472" y="0"/>
                  </a:moveTo>
                  <a:lnTo>
                    <a:pt x="1801101" y="0"/>
                  </a:lnTo>
                </a:path>
                <a:path w="2112645" h="367029">
                  <a:moveTo>
                    <a:pt x="1808454" y="0"/>
                  </a:moveTo>
                  <a:lnTo>
                    <a:pt x="1811604" y="0"/>
                  </a:lnTo>
                </a:path>
                <a:path w="2112645" h="367029">
                  <a:moveTo>
                    <a:pt x="1820024" y="0"/>
                  </a:moveTo>
                  <a:lnTo>
                    <a:pt x="1823173" y="0"/>
                  </a:lnTo>
                </a:path>
                <a:path w="2112645" h="367029">
                  <a:moveTo>
                    <a:pt x="1830539" y="0"/>
                  </a:moveTo>
                  <a:lnTo>
                    <a:pt x="1833168" y="0"/>
                  </a:lnTo>
                </a:path>
                <a:path w="2112645" h="367029">
                  <a:moveTo>
                    <a:pt x="1840522" y="0"/>
                  </a:moveTo>
                  <a:lnTo>
                    <a:pt x="1843671" y="0"/>
                  </a:lnTo>
                </a:path>
                <a:path w="2112645" h="367029">
                  <a:moveTo>
                    <a:pt x="1851037" y="0"/>
                  </a:moveTo>
                  <a:lnTo>
                    <a:pt x="1855241" y="0"/>
                  </a:lnTo>
                </a:path>
                <a:path w="2112645" h="367029">
                  <a:moveTo>
                    <a:pt x="1862607" y="0"/>
                  </a:moveTo>
                  <a:lnTo>
                    <a:pt x="1865757" y="0"/>
                  </a:lnTo>
                </a:path>
                <a:path w="2112645" h="367029">
                  <a:moveTo>
                    <a:pt x="1872589" y="0"/>
                  </a:moveTo>
                  <a:lnTo>
                    <a:pt x="1875739" y="0"/>
                  </a:lnTo>
                </a:path>
                <a:path w="2112645" h="367029">
                  <a:moveTo>
                    <a:pt x="1883105" y="0"/>
                  </a:moveTo>
                  <a:lnTo>
                    <a:pt x="1885734" y="0"/>
                  </a:lnTo>
                </a:path>
                <a:path w="2112645" h="367029">
                  <a:moveTo>
                    <a:pt x="1894674" y="0"/>
                  </a:moveTo>
                  <a:lnTo>
                    <a:pt x="1897824" y="0"/>
                  </a:lnTo>
                </a:path>
                <a:path w="2112645" h="367029">
                  <a:moveTo>
                    <a:pt x="1905190" y="0"/>
                  </a:moveTo>
                  <a:lnTo>
                    <a:pt x="1907819" y="0"/>
                  </a:lnTo>
                </a:path>
                <a:path w="2112645" h="367029">
                  <a:moveTo>
                    <a:pt x="1915172" y="0"/>
                  </a:moveTo>
                  <a:lnTo>
                    <a:pt x="1918322" y="0"/>
                  </a:lnTo>
                </a:path>
                <a:path w="2112645" h="367029">
                  <a:moveTo>
                    <a:pt x="1925154" y="0"/>
                  </a:moveTo>
                  <a:lnTo>
                    <a:pt x="1929892" y="0"/>
                  </a:lnTo>
                </a:path>
                <a:path w="2112645" h="367029">
                  <a:moveTo>
                    <a:pt x="1937245" y="0"/>
                  </a:moveTo>
                  <a:lnTo>
                    <a:pt x="1939874" y="0"/>
                  </a:lnTo>
                </a:path>
                <a:path w="2112645" h="367029">
                  <a:moveTo>
                    <a:pt x="1947240" y="0"/>
                  </a:moveTo>
                  <a:lnTo>
                    <a:pt x="1950389" y="0"/>
                  </a:lnTo>
                </a:path>
                <a:path w="2112645" h="367029">
                  <a:moveTo>
                    <a:pt x="1957755" y="0"/>
                  </a:moveTo>
                  <a:lnTo>
                    <a:pt x="1960384" y="0"/>
                  </a:lnTo>
                </a:path>
                <a:path w="2112645" h="367029">
                  <a:moveTo>
                    <a:pt x="1969325" y="0"/>
                  </a:moveTo>
                  <a:lnTo>
                    <a:pt x="1971954" y="0"/>
                  </a:lnTo>
                </a:path>
                <a:path w="2112645" h="367029">
                  <a:moveTo>
                    <a:pt x="1979307" y="0"/>
                  </a:moveTo>
                  <a:lnTo>
                    <a:pt x="1982457" y="0"/>
                  </a:lnTo>
                </a:path>
                <a:path w="2112645" h="367029">
                  <a:moveTo>
                    <a:pt x="1989823" y="0"/>
                  </a:moveTo>
                  <a:lnTo>
                    <a:pt x="1992452" y="0"/>
                  </a:lnTo>
                </a:path>
                <a:path w="2112645" h="367029">
                  <a:moveTo>
                    <a:pt x="1999805" y="0"/>
                  </a:moveTo>
                  <a:lnTo>
                    <a:pt x="2004542" y="0"/>
                  </a:lnTo>
                </a:path>
                <a:path w="2112645" h="367029">
                  <a:moveTo>
                    <a:pt x="2011375" y="0"/>
                  </a:moveTo>
                  <a:lnTo>
                    <a:pt x="2014524" y="0"/>
                  </a:lnTo>
                </a:path>
                <a:path w="2112645" h="367029">
                  <a:moveTo>
                    <a:pt x="2021890" y="0"/>
                  </a:moveTo>
                  <a:lnTo>
                    <a:pt x="2024519" y="0"/>
                  </a:lnTo>
                </a:path>
                <a:path w="2112645" h="367029">
                  <a:moveTo>
                    <a:pt x="2031873" y="0"/>
                  </a:moveTo>
                  <a:lnTo>
                    <a:pt x="2035022" y="0"/>
                  </a:lnTo>
                </a:path>
                <a:path w="2112645" h="367029">
                  <a:moveTo>
                    <a:pt x="2043963" y="0"/>
                  </a:moveTo>
                  <a:lnTo>
                    <a:pt x="2046592" y="0"/>
                  </a:lnTo>
                </a:path>
                <a:path w="2112645" h="367029">
                  <a:moveTo>
                    <a:pt x="2053945" y="0"/>
                  </a:moveTo>
                  <a:lnTo>
                    <a:pt x="2057095" y="0"/>
                  </a:lnTo>
                </a:path>
                <a:path w="2112645" h="367029">
                  <a:moveTo>
                    <a:pt x="2063927" y="0"/>
                  </a:moveTo>
                  <a:lnTo>
                    <a:pt x="2067077" y="0"/>
                  </a:lnTo>
                </a:path>
                <a:path w="2112645" h="367029">
                  <a:moveTo>
                    <a:pt x="2076018" y="0"/>
                  </a:moveTo>
                  <a:lnTo>
                    <a:pt x="2078647" y="0"/>
                  </a:lnTo>
                </a:path>
                <a:path w="2112645" h="367029">
                  <a:moveTo>
                    <a:pt x="2086000" y="0"/>
                  </a:moveTo>
                  <a:lnTo>
                    <a:pt x="2089150" y="0"/>
                  </a:lnTo>
                </a:path>
                <a:path w="2112645" h="367029">
                  <a:moveTo>
                    <a:pt x="2096516" y="0"/>
                  </a:moveTo>
                  <a:lnTo>
                    <a:pt x="2099144" y="0"/>
                  </a:lnTo>
                </a:path>
                <a:path w="2112645" h="367029">
                  <a:moveTo>
                    <a:pt x="2106498" y="0"/>
                  </a:moveTo>
                  <a:lnTo>
                    <a:pt x="2109647" y="0"/>
                  </a:lnTo>
                </a:path>
                <a:path w="2112645" h="367029">
                  <a:moveTo>
                    <a:pt x="0" y="366941"/>
                  </a:moveTo>
                  <a:lnTo>
                    <a:pt x="21551" y="366941"/>
                  </a:lnTo>
                </a:path>
                <a:path w="2112645" h="367029">
                  <a:moveTo>
                    <a:pt x="2112441" y="366941"/>
                  </a:moveTo>
                  <a:lnTo>
                    <a:pt x="2090356" y="366941"/>
                  </a:lnTo>
                </a:path>
                <a:path w="2112645" h="367029">
                  <a:moveTo>
                    <a:pt x="165" y="182422"/>
                  </a:moveTo>
                  <a:lnTo>
                    <a:pt x="21717" y="182422"/>
                  </a:lnTo>
                </a:path>
                <a:path w="2112645" h="367029">
                  <a:moveTo>
                    <a:pt x="2112441" y="182422"/>
                  </a:moveTo>
                  <a:lnTo>
                    <a:pt x="2090356" y="182422"/>
                  </a:lnTo>
                </a:path>
                <a:path w="2112645" h="367029">
                  <a:moveTo>
                    <a:pt x="165" y="0"/>
                  </a:moveTo>
                  <a:lnTo>
                    <a:pt x="21717" y="0"/>
                  </a:lnTo>
                </a:path>
                <a:path w="2112645" h="367029">
                  <a:moveTo>
                    <a:pt x="2112441" y="0"/>
                  </a:moveTo>
                  <a:lnTo>
                    <a:pt x="209035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4413186" y="8016760"/>
              <a:ext cx="2112645" cy="591820"/>
            </a:xfrm>
            <a:custGeom>
              <a:avLst/>
              <a:gdLst/>
              <a:ahLst/>
              <a:cxnLst/>
              <a:rect l="l" t="t" r="r" b="b"/>
              <a:pathLst>
                <a:path w="2112645" h="591820">
                  <a:moveTo>
                    <a:pt x="2112276" y="591413"/>
                  </a:moveTo>
                  <a:lnTo>
                    <a:pt x="2112276" y="0"/>
                  </a:lnTo>
                </a:path>
                <a:path w="2112645" h="591820">
                  <a:moveTo>
                    <a:pt x="0" y="0"/>
                  </a:moveTo>
                  <a:lnTo>
                    <a:pt x="0" y="59141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5097958" y="8014677"/>
              <a:ext cx="633095" cy="592455"/>
            </a:xfrm>
            <a:custGeom>
              <a:avLst/>
              <a:gdLst/>
              <a:ahLst/>
              <a:cxnLst/>
              <a:rect l="l" t="t" r="r" b="b"/>
              <a:pathLst>
                <a:path w="633095" h="592454">
                  <a:moveTo>
                    <a:pt x="203" y="2095"/>
                  </a:moveTo>
                  <a:lnTo>
                    <a:pt x="0" y="2095"/>
                  </a:lnTo>
                  <a:lnTo>
                    <a:pt x="203" y="3149"/>
                  </a:lnTo>
                  <a:lnTo>
                    <a:pt x="203" y="2095"/>
                  </a:lnTo>
                  <a:close/>
                </a:path>
                <a:path w="633095" h="592454">
                  <a:moveTo>
                    <a:pt x="9156" y="0"/>
                  </a:moveTo>
                  <a:lnTo>
                    <a:pt x="215" y="1562"/>
                  </a:lnTo>
                  <a:lnTo>
                    <a:pt x="1803" y="6286"/>
                  </a:lnTo>
                  <a:lnTo>
                    <a:pt x="9156" y="3136"/>
                  </a:lnTo>
                  <a:lnTo>
                    <a:pt x="9156" y="0"/>
                  </a:lnTo>
                  <a:close/>
                </a:path>
                <a:path w="633095" h="592454">
                  <a:moveTo>
                    <a:pt x="20713" y="47815"/>
                  </a:moveTo>
                  <a:lnTo>
                    <a:pt x="19138" y="39420"/>
                  </a:lnTo>
                  <a:lnTo>
                    <a:pt x="16510" y="33096"/>
                  </a:lnTo>
                  <a:lnTo>
                    <a:pt x="16510" y="30988"/>
                  </a:lnTo>
                  <a:lnTo>
                    <a:pt x="9144" y="34683"/>
                  </a:lnTo>
                  <a:lnTo>
                    <a:pt x="10731" y="42570"/>
                  </a:lnTo>
                  <a:lnTo>
                    <a:pt x="13360" y="50965"/>
                  </a:lnTo>
                  <a:lnTo>
                    <a:pt x="20713" y="47815"/>
                  </a:lnTo>
                  <a:close/>
                </a:path>
                <a:path w="633095" h="592454">
                  <a:moveTo>
                    <a:pt x="24917" y="64135"/>
                  </a:moveTo>
                  <a:lnTo>
                    <a:pt x="23863" y="55714"/>
                  </a:lnTo>
                  <a:lnTo>
                    <a:pt x="20726" y="47815"/>
                  </a:lnTo>
                  <a:lnTo>
                    <a:pt x="13360" y="50965"/>
                  </a:lnTo>
                  <a:lnTo>
                    <a:pt x="14935" y="59397"/>
                  </a:lnTo>
                  <a:lnTo>
                    <a:pt x="16510" y="67271"/>
                  </a:lnTo>
                  <a:lnTo>
                    <a:pt x="24917" y="64135"/>
                  </a:lnTo>
                  <a:close/>
                </a:path>
                <a:path w="633095" h="592454">
                  <a:moveTo>
                    <a:pt x="28079" y="74104"/>
                  </a:moveTo>
                  <a:lnTo>
                    <a:pt x="24930" y="64135"/>
                  </a:lnTo>
                  <a:lnTo>
                    <a:pt x="16510" y="67271"/>
                  </a:lnTo>
                  <a:lnTo>
                    <a:pt x="19138" y="75679"/>
                  </a:lnTo>
                  <a:lnTo>
                    <a:pt x="28079" y="74104"/>
                  </a:lnTo>
                  <a:close/>
                </a:path>
                <a:path w="633095" h="592454">
                  <a:moveTo>
                    <a:pt x="29654" y="78841"/>
                  </a:moveTo>
                  <a:lnTo>
                    <a:pt x="28079" y="74104"/>
                  </a:lnTo>
                  <a:lnTo>
                    <a:pt x="19138" y="75692"/>
                  </a:lnTo>
                  <a:lnTo>
                    <a:pt x="20713" y="81991"/>
                  </a:lnTo>
                  <a:lnTo>
                    <a:pt x="29654" y="78841"/>
                  </a:lnTo>
                  <a:close/>
                </a:path>
                <a:path w="633095" h="592454">
                  <a:moveTo>
                    <a:pt x="39636" y="121945"/>
                  </a:moveTo>
                  <a:lnTo>
                    <a:pt x="37007" y="113538"/>
                  </a:lnTo>
                  <a:lnTo>
                    <a:pt x="38061" y="113538"/>
                  </a:lnTo>
                  <a:lnTo>
                    <a:pt x="37007" y="108280"/>
                  </a:lnTo>
                  <a:lnTo>
                    <a:pt x="28067" y="110388"/>
                  </a:lnTo>
                  <a:lnTo>
                    <a:pt x="29641" y="116687"/>
                  </a:lnTo>
                  <a:lnTo>
                    <a:pt x="30695" y="125095"/>
                  </a:lnTo>
                  <a:lnTo>
                    <a:pt x="39636" y="121945"/>
                  </a:lnTo>
                  <a:close/>
                </a:path>
                <a:path w="633095" h="592454">
                  <a:moveTo>
                    <a:pt x="48577" y="154533"/>
                  </a:moveTo>
                  <a:lnTo>
                    <a:pt x="45427" y="146126"/>
                  </a:lnTo>
                  <a:lnTo>
                    <a:pt x="43853" y="138239"/>
                  </a:lnTo>
                  <a:lnTo>
                    <a:pt x="41224" y="129832"/>
                  </a:lnTo>
                  <a:lnTo>
                    <a:pt x="39649" y="121945"/>
                  </a:lnTo>
                  <a:lnTo>
                    <a:pt x="30708" y="125095"/>
                  </a:lnTo>
                  <a:lnTo>
                    <a:pt x="33858" y="132981"/>
                  </a:lnTo>
                  <a:lnTo>
                    <a:pt x="35445" y="141389"/>
                  </a:lnTo>
                  <a:lnTo>
                    <a:pt x="37007" y="149796"/>
                  </a:lnTo>
                  <a:lnTo>
                    <a:pt x="39636" y="157683"/>
                  </a:lnTo>
                  <a:lnTo>
                    <a:pt x="48577" y="154533"/>
                  </a:lnTo>
                  <a:close/>
                </a:path>
                <a:path w="633095" h="592454">
                  <a:moveTo>
                    <a:pt x="60147" y="203949"/>
                  </a:moveTo>
                  <a:lnTo>
                    <a:pt x="58572" y="195541"/>
                  </a:lnTo>
                  <a:lnTo>
                    <a:pt x="55943" y="187655"/>
                  </a:lnTo>
                  <a:lnTo>
                    <a:pt x="55943" y="183972"/>
                  </a:lnTo>
                  <a:lnTo>
                    <a:pt x="47002" y="186080"/>
                  </a:lnTo>
                  <a:lnTo>
                    <a:pt x="48590" y="190804"/>
                  </a:lnTo>
                  <a:lnTo>
                    <a:pt x="50152" y="199212"/>
                  </a:lnTo>
                  <a:lnTo>
                    <a:pt x="52781" y="207098"/>
                  </a:lnTo>
                  <a:lnTo>
                    <a:pt x="60147" y="203949"/>
                  </a:lnTo>
                  <a:close/>
                </a:path>
                <a:path w="633095" h="592454">
                  <a:moveTo>
                    <a:pt x="67500" y="231813"/>
                  </a:moveTo>
                  <a:lnTo>
                    <a:pt x="65925" y="228663"/>
                  </a:lnTo>
                  <a:lnTo>
                    <a:pt x="64350" y="220256"/>
                  </a:lnTo>
                  <a:lnTo>
                    <a:pt x="63296" y="212369"/>
                  </a:lnTo>
                  <a:lnTo>
                    <a:pt x="60147" y="203962"/>
                  </a:lnTo>
                  <a:lnTo>
                    <a:pt x="52781" y="207111"/>
                  </a:lnTo>
                  <a:lnTo>
                    <a:pt x="54356" y="215519"/>
                  </a:lnTo>
                  <a:lnTo>
                    <a:pt x="55943" y="223405"/>
                  </a:lnTo>
                  <a:lnTo>
                    <a:pt x="58559" y="231813"/>
                  </a:lnTo>
                  <a:lnTo>
                    <a:pt x="58559" y="233387"/>
                  </a:lnTo>
                  <a:lnTo>
                    <a:pt x="67500" y="231813"/>
                  </a:lnTo>
                  <a:close/>
                </a:path>
                <a:path w="633095" h="592454">
                  <a:moveTo>
                    <a:pt x="74866" y="259676"/>
                  </a:moveTo>
                  <a:lnTo>
                    <a:pt x="65925" y="263359"/>
                  </a:lnTo>
                  <a:lnTo>
                    <a:pt x="65925" y="264934"/>
                  </a:lnTo>
                  <a:lnTo>
                    <a:pt x="74866" y="261251"/>
                  </a:lnTo>
                  <a:lnTo>
                    <a:pt x="74866" y="259676"/>
                  </a:lnTo>
                  <a:close/>
                </a:path>
                <a:path w="633095" h="592454">
                  <a:moveTo>
                    <a:pt x="84658" y="301282"/>
                  </a:moveTo>
                  <a:lnTo>
                    <a:pt x="83794" y="294386"/>
                  </a:lnTo>
                  <a:lnTo>
                    <a:pt x="80657" y="285965"/>
                  </a:lnTo>
                  <a:lnTo>
                    <a:pt x="79006" y="286435"/>
                  </a:lnTo>
                  <a:lnTo>
                    <a:pt x="80645" y="285965"/>
                  </a:lnTo>
                  <a:lnTo>
                    <a:pt x="79070" y="278079"/>
                  </a:lnTo>
                  <a:lnTo>
                    <a:pt x="76441" y="269671"/>
                  </a:lnTo>
                  <a:lnTo>
                    <a:pt x="74866" y="261264"/>
                  </a:lnTo>
                  <a:lnTo>
                    <a:pt x="65925" y="264934"/>
                  </a:lnTo>
                  <a:lnTo>
                    <a:pt x="69075" y="271246"/>
                  </a:lnTo>
                  <a:lnTo>
                    <a:pt x="70662" y="279654"/>
                  </a:lnTo>
                  <a:lnTo>
                    <a:pt x="70662" y="281228"/>
                  </a:lnTo>
                  <a:lnTo>
                    <a:pt x="73291" y="288074"/>
                  </a:lnTo>
                  <a:lnTo>
                    <a:pt x="74866" y="295948"/>
                  </a:lnTo>
                  <a:lnTo>
                    <a:pt x="76441" y="304355"/>
                  </a:lnTo>
                  <a:lnTo>
                    <a:pt x="84658" y="301282"/>
                  </a:lnTo>
                  <a:close/>
                </a:path>
                <a:path w="633095" h="592454">
                  <a:moveTo>
                    <a:pt x="86436" y="307517"/>
                  </a:moveTo>
                  <a:lnTo>
                    <a:pt x="84861" y="301205"/>
                  </a:lnTo>
                  <a:lnTo>
                    <a:pt x="84658" y="301282"/>
                  </a:lnTo>
                  <a:lnTo>
                    <a:pt x="76454" y="304368"/>
                  </a:lnTo>
                  <a:lnTo>
                    <a:pt x="77495" y="309092"/>
                  </a:lnTo>
                  <a:lnTo>
                    <a:pt x="86436" y="307517"/>
                  </a:lnTo>
                  <a:close/>
                </a:path>
                <a:path w="633095" h="592454">
                  <a:moveTo>
                    <a:pt x="103784" y="373227"/>
                  </a:moveTo>
                  <a:lnTo>
                    <a:pt x="102730" y="365340"/>
                  </a:lnTo>
                  <a:lnTo>
                    <a:pt x="101155" y="365340"/>
                  </a:lnTo>
                  <a:lnTo>
                    <a:pt x="99580" y="356933"/>
                  </a:lnTo>
                  <a:lnTo>
                    <a:pt x="99288" y="357035"/>
                  </a:lnTo>
                  <a:lnTo>
                    <a:pt x="97993" y="350100"/>
                  </a:lnTo>
                  <a:lnTo>
                    <a:pt x="95364" y="342214"/>
                  </a:lnTo>
                  <a:lnTo>
                    <a:pt x="93789" y="335381"/>
                  </a:lnTo>
                  <a:lnTo>
                    <a:pt x="84848" y="339064"/>
                  </a:lnTo>
                  <a:lnTo>
                    <a:pt x="86423" y="345363"/>
                  </a:lnTo>
                  <a:lnTo>
                    <a:pt x="89585" y="352209"/>
                  </a:lnTo>
                  <a:lnTo>
                    <a:pt x="90627" y="360083"/>
                  </a:lnTo>
                  <a:lnTo>
                    <a:pt x="93789" y="368490"/>
                  </a:lnTo>
                  <a:lnTo>
                    <a:pt x="95377" y="376377"/>
                  </a:lnTo>
                  <a:lnTo>
                    <a:pt x="103784" y="373227"/>
                  </a:lnTo>
                  <a:close/>
                </a:path>
                <a:path w="633095" h="592454">
                  <a:moveTo>
                    <a:pt x="106934" y="383222"/>
                  </a:moveTo>
                  <a:lnTo>
                    <a:pt x="105359" y="381647"/>
                  </a:lnTo>
                  <a:lnTo>
                    <a:pt x="103784" y="373240"/>
                  </a:lnTo>
                  <a:lnTo>
                    <a:pt x="95377" y="376389"/>
                  </a:lnTo>
                  <a:lnTo>
                    <a:pt x="96951" y="384797"/>
                  </a:lnTo>
                  <a:lnTo>
                    <a:pt x="97993" y="384797"/>
                  </a:lnTo>
                  <a:lnTo>
                    <a:pt x="97993" y="386372"/>
                  </a:lnTo>
                  <a:lnTo>
                    <a:pt x="106934" y="383222"/>
                  </a:lnTo>
                  <a:close/>
                </a:path>
                <a:path w="633095" h="592454">
                  <a:moveTo>
                    <a:pt x="114287" y="411086"/>
                  </a:moveTo>
                  <a:lnTo>
                    <a:pt x="105359" y="414235"/>
                  </a:lnTo>
                  <a:lnTo>
                    <a:pt x="114287" y="412661"/>
                  </a:lnTo>
                  <a:lnTo>
                    <a:pt x="114287" y="411086"/>
                  </a:lnTo>
                  <a:close/>
                </a:path>
                <a:path w="633095" h="592454">
                  <a:moveTo>
                    <a:pt x="123228" y="444195"/>
                  </a:moveTo>
                  <a:lnTo>
                    <a:pt x="120065" y="435787"/>
                  </a:lnTo>
                  <a:lnTo>
                    <a:pt x="118503" y="427380"/>
                  </a:lnTo>
                  <a:lnTo>
                    <a:pt x="115874" y="421068"/>
                  </a:lnTo>
                  <a:lnTo>
                    <a:pt x="114300" y="412661"/>
                  </a:lnTo>
                  <a:lnTo>
                    <a:pt x="105359" y="414235"/>
                  </a:lnTo>
                  <a:lnTo>
                    <a:pt x="108508" y="422643"/>
                  </a:lnTo>
                  <a:lnTo>
                    <a:pt x="110096" y="431063"/>
                  </a:lnTo>
                  <a:lnTo>
                    <a:pt x="111125" y="438937"/>
                  </a:lnTo>
                  <a:lnTo>
                    <a:pt x="114287" y="447344"/>
                  </a:lnTo>
                  <a:lnTo>
                    <a:pt x="123228" y="444195"/>
                  </a:lnTo>
                  <a:close/>
                </a:path>
                <a:path w="633095" h="592454">
                  <a:moveTo>
                    <a:pt x="125857" y="458914"/>
                  </a:moveTo>
                  <a:lnTo>
                    <a:pt x="124282" y="450507"/>
                  </a:lnTo>
                  <a:lnTo>
                    <a:pt x="123228" y="444195"/>
                  </a:lnTo>
                  <a:lnTo>
                    <a:pt x="114300" y="447357"/>
                  </a:lnTo>
                  <a:lnTo>
                    <a:pt x="115874" y="454190"/>
                  </a:lnTo>
                  <a:lnTo>
                    <a:pt x="118478" y="460489"/>
                  </a:lnTo>
                  <a:lnTo>
                    <a:pt x="125857" y="458914"/>
                  </a:lnTo>
                  <a:close/>
                </a:path>
                <a:path w="633095" h="592454">
                  <a:moveTo>
                    <a:pt x="146354" y="533044"/>
                  </a:moveTo>
                  <a:lnTo>
                    <a:pt x="144780" y="526211"/>
                  </a:lnTo>
                  <a:lnTo>
                    <a:pt x="143192" y="518325"/>
                  </a:lnTo>
                  <a:lnTo>
                    <a:pt x="140576" y="511492"/>
                  </a:lnTo>
                  <a:lnTo>
                    <a:pt x="139001" y="503085"/>
                  </a:lnTo>
                  <a:lnTo>
                    <a:pt x="137426" y="496773"/>
                  </a:lnTo>
                  <a:lnTo>
                    <a:pt x="134797" y="488365"/>
                  </a:lnTo>
                  <a:lnTo>
                    <a:pt x="134797" y="486791"/>
                  </a:lnTo>
                  <a:lnTo>
                    <a:pt x="125857" y="489940"/>
                  </a:lnTo>
                  <a:lnTo>
                    <a:pt x="125857" y="492036"/>
                  </a:lnTo>
                  <a:lnTo>
                    <a:pt x="129006" y="498348"/>
                  </a:lnTo>
                  <a:lnTo>
                    <a:pt x="130060" y="506768"/>
                  </a:lnTo>
                  <a:lnTo>
                    <a:pt x="131635" y="513067"/>
                  </a:lnTo>
                  <a:lnTo>
                    <a:pt x="131635" y="514642"/>
                  </a:lnTo>
                  <a:lnTo>
                    <a:pt x="134797" y="521474"/>
                  </a:lnTo>
                  <a:lnTo>
                    <a:pt x="136359" y="527786"/>
                  </a:lnTo>
                  <a:lnTo>
                    <a:pt x="138988" y="536194"/>
                  </a:lnTo>
                  <a:lnTo>
                    <a:pt x="146354" y="533044"/>
                  </a:lnTo>
                  <a:close/>
                </a:path>
                <a:path w="633095" h="592454">
                  <a:moveTo>
                    <a:pt x="150571" y="547763"/>
                  </a:moveTo>
                  <a:lnTo>
                    <a:pt x="149517" y="539356"/>
                  </a:lnTo>
                  <a:lnTo>
                    <a:pt x="146367" y="533044"/>
                  </a:lnTo>
                  <a:lnTo>
                    <a:pt x="139001" y="536206"/>
                  </a:lnTo>
                  <a:lnTo>
                    <a:pt x="140576" y="543039"/>
                  </a:lnTo>
                  <a:lnTo>
                    <a:pt x="143192" y="550913"/>
                  </a:lnTo>
                  <a:lnTo>
                    <a:pt x="150571" y="547763"/>
                  </a:lnTo>
                  <a:close/>
                </a:path>
                <a:path w="633095" h="592454">
                  <a:moveTo>
                    <a:pt x="156349" y="565632"/>
                  </a:moveTo>
                  <a:lnTo>
                    <a:pt x="155295" y="562483"/>
                  </a:lnTo>
                  <a:lnTo>
                    <a:pt x="155295" y="560908"/>
                  </a:lnTo>
                  <a:lnTo>
                    <a:pt x="153720" y="554075"/>
                  </a:lnTo>
                  <a:lnTo>
                    <a:pt x="150571" y="547763"/>
                  </a:lnTo>
                  <a:lnTo>
                    <a:pt x="143192" y="550926"/>
                  </a:lnTo>
                  <a:lnTo>
                    <a:pt x="144780" y="557758"/>
                  </a:lnTo>
                  <a:lnTo>
                    <a:pt x="147929" y="564057"/>
                  </a:lnTo>
                  <a:lnTo>
                    <a:pt x="147942" y="569315"/>
                  </a:lnTo>
                  <a:lnTo>
                    <a:pt x="156349" y="565632"/>
                  </a:lnTo>
                  <a:close/>
                </a:path>
                <a:path w="633095" h="592454">
                  <a:moveTo>
                    <a:pt x="589000" y="585609"/>
                  </a:moveTo>
                  <a:lnTo>
                    <a:pt x="580059" y="582460"/>
                  </a:lnTo>
                  <a:lnTo>
                    <a:pt x="579005" y="590346"/>
                  </a:lnTo>
                  <a:lnTo>
                    <a:pt x="587425" y="591921"/>
                  </a:lnTo>
                  <a:lnTo>
                    <a:pt x="589000" y="585609"/>
                  </a:lnTo>
                  <a:close/>
                </a:path>
                <a:path w="633095" h="592454">
                  <a:moveTo>
                    <a:pt x="597941" y="557758"/>
                  </a:moveTo>
                  <a:lnTo>
                    <a:pt x="589000" y="554075"/>
                  </a:lnTo>
                  <a:lnTo>
                    <a:pt x="587425" y="560908"/>
                  </a:lnTo>
                  <a:lnTo>
                    <a:pt x="587425" y="562483"/>
                  </a:lnTo>
                  <a:lnTo>
                    <a:pt x="584784" y="569315"/>
                  </a:lnTo>
                  <a:lnTo>
                    <a:pt x="583222" y="575627"/>
                  </a:lnTo>
                  <a:lnTo>
                    <a:pt x="580072" y="582460"/>
                  </a:lnTo>
                  <a:lnTo>
                    <a:pt x="589000" y="585609"/>
                  </a:lnTo>
                  <a:lnTo>
                    <a:pt x="592162" y="578777"/>
                  </a:lnTo>
                  <a:lnTo>
                    <a:pt x="593178" y="572477"/>
                  </a:lnTo>
                  <a:lnTo>
                    <a:pt x="594779" y="564057"/>
                  </a:lnTo>
                  <a:lnTo>
                    <a:pt x="597941" y="557758"/>
                  </a:lnTo>
                  <a:close/>
                </a:path>
                <a:path w="633095" h="592454">
                  <a:moveTo>
                    <a:pt x="600557" y="546188"/>
                  </a:moveTo>
                  <a:lnTo>
                    <a:pt x="592137" y="543039"/>
                  </a:lnTo>
                  <a:lnTo>
                    <a:pt x="592137" y="547763"/>
                  </a:lnTo>
                  <a:lnTo>
                    <a:pt x="589000" y="554075"/>
                  </a:lnTo>
                  <a:lnTo>
                    <a:pt x="597928" y="557745"/>
                  </a:lnTo>
                  <a:lnTo>
                    <a:pt x="599478" y="550926"/>
                  </a:lnTo>
                  <a:lnTo>
                    <a:pt x="600557" y="546188"/>
                  </a:lnTo>
                  <a:close/>
                </a:path>
                <a:path w="633095" h="592454">
                  <a:moveTo>
                    <a:pt x="612660" y="506768"/>
                  </a:moveTo>
                  <a:lnTo>
                    <a:pt x="603719" y="503085"/>
                  </a:lnTo>
                  <a:lnTo>
                    <a:pt x="602145" y="511492"/>
                  </a:lnTo>
                  <a:lnTo>
                    <a:pt x="600570" y="514642"/>
                  </a:lnTo>
                  <a:lnTo>
                    <a:pt x="609498" y="518325"/>
                  </a:lnTo>
                  <a:lnTo>
                    <a:pt x="609498" y="513067"/>
                  </a:lnTo>
                  <a:lnTo>
                    <a:pt x="612660" y="506768"/>
                  </a:lnTo>
                  <a:close/>
                </a:path>
                <a:path w="633095" h="592454">
                  <a:moveTo>
                    <a:pt x="615264" y="492048"/>
                  </a:moveTo>
                  <a:lnTo>
                    <a:pt x="607923" y="488365"/>
                  </a:lnTo>
                  <a:lnTo>
                    <a:pt x="605294" y="496773"/>
                  </a:lnTo>
                  <a:lnTo>
                    <a:pt x="603719" y="503085"/>
                  </a:lnTo>
                  <a:lnTo>
                    <a:pt x="612648" y="506755"/>
                  </a:lnTo>
                  <a:lnTo>
                    <a:pt x="613702" y="498348"/>
                  </a:lnTo>
                  <a:lnTo>
                    <a:pt x="615264" y="492048"/>
                  </a:lnTo>
                  <a:close/>
                </a:path>
                <a:path w="633095" h="592454">
                  <a:moveTo>
                    <a:pt x="618439" y="483628"/>
                  </a:moveTo>
                  <a:lnTo>
                    <a:pt x="609498" y="482053"/>
                  </a:lnTo>
                  <a:lnTo>
                    <a:pt x="607923" y="488365"/>
                  </a:lnTo>
                  <a:lnTo>
                    <a:pt x="615264" y="492036"/>
                  </a:lnTo>
                  <a:lnTo>
                    <a:pt x="618439" y="483628"/>
                  </a:lnTo>
                  <a:close/>
                </a:path>
                <a:path w="633095" h="592454">
                  <a:moveTo>
                    <a:pt x="621068" y="470484"/>
                  </a:moveTo>
                  <a:lnTo>
                    <a:pt x="613714" y="467334"/>
                  </a:lnTo>
                  <a:lnTo>
                    <a:pt x="612660" y="473646"/>
                  </a:lnTo>
                  <a:lnTo>
                    <a:pt x="609511" y="482053"/>
                  </a:lnTo>
                  <a:lnTo>
                    <a:pt x="618439" y="483628"/>
                  </a:lnTo>
                  <a:lnTo>
                    <a:pt x="619493" y="476796"/>
                  </a:lnTo>
                  <a:lnTo>
                    <a:pt x="621068" y="470484"/>
                  </a:lnTo>
                  <a:close/>
                </a:path>
                <a:path w="633095" h="592454">
                  <a:moveTo>
                    <a:pt x="632637" y="431063"/>
                  </a:moveTo>
                  <a:lnTo>
                    <a:pt x="624230" y="427380"/>
                  </a:lnTo>
                  <a:lnTo>
                    <a:pt x="622655" y="435787"/>
                  </a:lnTo>
                  <a:lnTo>
                    <a:pt x="624979" y="436613"/>
                  </a:lnTo>
                  <a:lnTo>
                    <a:pt x="622642" y="435787"/>
                  </a:lnTo>
                  <a:lnTo>
                    <a:pt x="621068" y="438937"/>
                  </a:lnTo>
                  <a:lnTo>
                    <a:pt x="630008" y="442620"/>
                  </a:lnTo>
                  <a:lnTo>
                    <a:pt x="631571" y="438950"/>
                  </a:lnTo>
                  <a:lnTo>
                    <a:pt x="632637" y="4310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084712" y="8016773"/>
              <a:ext cx="753110" cy="585470"/>
            </a:xfrm>
            <a:custGeom>
              <a:avLst/>
              <a:gdLst/>
              <a:ahLst/>
              <a:cxnLst/>
              <a:rect l="l" t="t" r="r" b="b"/>
              <a:pathLst>
                <a:path w="753110" h="585470">
                  <a:moveTo>
                    <a:pt x="17665" y="86728"/>
                  </a:moveTo>
                  <a:lnTo>
                    <a:pt x="16611" y="65176"/>
                  </a:lnTo>
                  <a:lnTo>
                    <a:pt x="13462" y="45720"/>
                  </a:lnTo>
                  <a:lnTo>
                    <a:pt x="11887" y="24168"/>
                  </a:lnTo>
                  <a:lnTo>
                    <a:pt x="9258" y="4191"/>
                  </a:lnTo>
                  <a:lnTo>
                    <a:pt x="8940" y="0"/>
                  </a:lnTo>
                  <a:lnTo>
                    <a:pt x="0" y="0"/>
                  </a:lnTo>
                  <a:lnTo>
                    <a:pt x="304" y="4203"/>
                  </a:lnTo>
                  <a:lnTo>
                    <a:pt x="3479" y="25742"/>
                  </a:lnTo>
                  <a:lnTo>
                    <a:pt x="4521" y="45720"/>
                  </a:lnTo>
                  <a:lnTo>
                    <a:pt x="7670" y="66751"/>
                  </a:lnTo>
                  <a:lnTo>
                    <a:pt x="9258" y="86728"/>
                  </a:lnTo>
                  <a:lnTo>
                    <a:pt x="9258" y="88303"/>
                  </a:lnTo>
                  <a:lnTo>
                    <a:pt x="17665" y="86728"/>
                  </a:lnTo>
                  <a:close/>
                </a:path>
                <a:path w="753110" h="585470">
                  <a:moveTo>
                    <a:pt x="38163" y="290703"/>
                  </a:moveTo>
                  <a:lnTo>
                    <a:pt x="37109" y="270738"/>
                  </a:lnTo>
                  <a:lnTo>
                    <a:pt x="33972" y="251269"/>
                  </a:lnTo>
                  <a:lnTo>
                    <a:pt x="32385" y="229717"/>
                  </a:lnTo>
                  <a:lnTo>
                    <a:pt x="29756" y="210273"/>
                  </a:lnTo>
                  <a:lnTo>
                    <a:pt x="28181" y="190296"/>
                  </a:lnTo>
                  <a:lnTo>
                    <a:pt x="26606" y="168744"/>
                  </a:lnTo>
                  <a:lnTo>
                    <a:pt x="23977" y="147713"/>
                  </a:lnTo>
                  <a:lnTo>
                    <a:pt x="23850" y="147739"/>
                  </a:lnTo>
                  <a:lnTo>
                    <a:pt x="22402" y="127736"/>
                  </a:lnTo>
                  <a:lnTo>
                    <a:pt x="20828" y="106184"/>
                  </a:lnTo>
                  <a:lnTo>
                    <a:pt x="18719" y="106680"/>
                  </a:lnTo>
                  <a:lnTo>
                    <a:pt x="20815" y="106184"/>
                  </a:lnTo>
                  <a:lnTo>
                    <a:pt x="17665" y="86728"/>
                  </a:lnTo>
                  <a:lnTo>
                    <a:pt x="9245" y="88315"/>
                  </a:lnTo>
                  <a:lnTo>
                    <a:pt x="11874" y="108292"/>
                  </a:lnTo>
                  <a:lnTo>
                    <a:pt x="13462" y="129311"/>
                  </a:lnTo>
                  <a:lnTo>
                    <a:pt x="15036" y="149288"/>
                  </a:lnTo>
                  <a:lnTo>
                    <a:pt x="17665" y="170853"/>
                  </a:lnTo>
                  <a:lnTo>
                    <a:pt x="19240" y="190296"/>
                  </a:lnTo>
                  <a:lnTo>
                    <a:pt x="22390" y="211848"/>
                  </a:lnTo>
                  <a:lnTo>
                    <a:pt x="23977" y="231292"/>
                  </a:lnTo>
                  <a:lnTo>
                    <a:pt x="25019" y="252844"/>
                  </a:lnTo>
                  <a:lnTo>
                    <a:pt x="25019" y="251269"/>
                  </a:lnTo>
                  <a:lnTo>
                    <a:pt x="28181" y="272300"/>
                  </a:lnTo>
                  <a:lnTo>
                    <a:pt x="29756" y="292277"/>
                  </a:lnTo>
                  <a:lnTo>
                    <a:pt x="38163" y="290703"/>
                  </a:lnTo>
                  <a:close/>
                </a:path>
                <a:path w="753110" h="585470">
                  <a:moveTo>
                    <a:pt x="51308" y="407403"/>
                  </a:moveTo>
                  <a:lnTo>
                    <a:pt x="48679" y="389534"/>
                  </a:lnTo>
                  <a:lnTo>
                    <a:pt x="47104" y="369557"/>
                  </a:lnTo>
                  <a:lnTo>
                    <a:pt x="43954" y="350113"/>
                  </a:lnTo>
                  <a:lnTo>
                    <a:pt x="42900" y="330136"/>
                  </a:lnTo>
                  <a:lnTo>
                    <a:pt x="41325" y="310159"/>
                  </a:lnTo>
                  <a:lnTo>
                    <a:pt x="38176" y="290703"/>
                  </a:lnTo>
                  <a:lnTo>
                    <a:pt x="29756" y="292290"/>
                  </a:lnTo>
                  <a:lnTo>
                    <a:pt x="32385" y="312267"/>
                  </a:lnTo>
                  <a:lnTo>
                    <a:pt x="33959" y="331711"/>
                  </a:lnTo>
                  <a:lnTo>
                    <a:pt x="37122" y="351688"/>
                  </a:lnTo>
                  <a:lnTo>
                    <a:pt x="38163" y="371132"/>
                  </a:lnTo>
                  <a:lnTo>
                    <a:pt x="38163" y="369557"/>
                  </a:lnTo>
                  <a:lnTo>
                    <a:pt x="39738" y="389534"/>
                  </a:lnTo>
                  <a:lnTo>
                    <a:pt x="42900" y="408978"/>
                  </a:lnTo>
                  <a:lnTo>
                    <a:pt x="51308" y="407403"/>
                  </a:lnTo>
                  <a:close/>
                </a:path>
                <a:path w="753110" h="585470">
                  <a:moveTo>
                    <a:pt x="66027" y="532523"/>
                  </a:moveTo>
                  <a:lnTo>
                    <a:pt x="63398" y="516229"/>
                  </a:lnTo>
                  <a:lnTo>
                    <a:pt x="61823" y="497827"/>
                  </a:lnTo>
                  <a:lnTo>
                    <a:pt x="58674" y="481533"/>
                  </a:lnTo>
                  <a:lnTo>
                    <a:pt x="57099" y="463130"/>
                  </a:lnTo>
                  <a:lnTo>
                    <a:pt x="56045" y="445262"/>
                  </a:lnTo>
                  <a:lnTo>
                    <a:pt x="52895" y="425284"/>
                  </a:lnTo>
                  <a:lnTo>
                    <a:pt x="52717" y="425335"/>
                  </a:lnTo>
                  <a:lnTo>
                    <a:pt x="51308" y="407416"/>
                  </a:lnTo>
                  <a:lnTo>
                    <a:pt x="42900" y="408990"/>
                  </a:lnTo>
                  <a:lnTo>
                    <a:pt x="43942" y="427393"/>
                  </a:lnTo>
                  <a:lnTo>
                    <a:pt x="47104" y="445262"/>
                  </a:lnTo>
                  <a:lnTo>
                    <a:pt x="48691" y="463130"/>
                  </a:lnTo>
                  <a:lnTo>
                    <a:pt x="50253" y="481533"/>
                  </a:lnTo>
                  <a:lnTo>
                    <a:pt x="52882" y="499402"/>
                  </a:lnTo>
                  <a:lnTo>
                    <a:pt x="54457" y="517804"/>
                  </a:lnTo>
                  <a:lnTo>
                    <a:pt x="57086" y="534098"/>
                  </a:lnTo>
                  <a:lnTo>
                    <a:pt x="66027" y="532523"/>
                  </a:lnTo>
                  <a:close/>
                </a:path>
                <a:path w="753110" h="585470">
                  <a:moveTo>
                    <a:pt x="71818" y="583514"/>
                  </a:moveTo>
                  <a:lnTo>
                    <a:pt x="69189" y="567220"/>
                  </a:lnTo>
                  <a:lnTo>
                    <a:pt x="67614" y="550392"/>
                  </a:lnTo>
                  <a:lnTo>
                    <a:pt x="66027" y="532536"/>
                  </a:lnTo>
                  <a:lnTo>
                    <a:pt x="57086" y="534111"/>
                  </a:lnTo>
                  <a:lnTo>
                    <a:pt x="58661" y="550405"/>
                  </a:lnTo>
                  <a:lnTo>
                    <a:pt x="61836" y="568794"/>
                  </a:lnTo>
                  <a:lnTo>
                    <a:pt x="63411" y="583514"/>
                  </a:lnTo>
                  <a:lnTo>
                    <a:pt x="63411" y="585089"/>
                  </a:lnTo>
                  <a:lnTo>
                    <a:pt x="71818" y="583514"/>
                  </a:lnTo>
                  <a:close/>
                </a:path>
                <a:path w="753110" h="585470">
                  <a:moveTo>
                    <a:pt x="654824" y="392684"/>
                  </a:moveTo>
                  <a:lnTo>
                    <a:pt x="640092" y="418973"/>
                  </a:lnTo>
                  <a:lnTo>
                    <a:pt x="637451" y="425284"/>
                  </a:lnTo>
                  <a:lnTo>
                    <a:pt x="635901" y="433692"/>
                  </a:lnTo>
                  <a:lnTo>
                    <a:pt x="644829" y="436854"/>
                  </a:lnTo>
                  <a:lnTo>
                    <a:pt x="645883" y="428967"/>
                  </a:lnTo>
                  <a:lnTo>
                    <a:pt x="642569" y="427532"/>
                  </a:lnTo>
                  <a:lnTo>
                    <a:pt x="645871" y="428955"/>
                  </a:lnTo>
                  <a:lnTo>
                    <a:pt x="647458" y="420547"/>
                  </a:lnTo>
                  <a:lnTo>
                    <a:pt x="650621" y="412140"/>
                  </a:lnTo>
                  <a:lnTo>
                    <a:pt x="649046" y="414248"/>
                  </a:lnTo>
                  <a:lnTo>
                    <a:pt x="652183" y="405841"/>
                  </a:lnTo>
                  <a:lnTo>
                    <a:pt x="653237" y="397421"/>
                  </a:lnTo>
                  <a:lnTo>
                    <a:pt x="654824" y="392684"/>
                  </a:lnTo>
                  <a:close/>
                </a:path>
                <a:path w="753110" h="585470">
                  <a:moveTo>
                    <a:pt x="666381" y="350113"/>
                  </a:moveTo>
                  <a:lnTo>
                    <a:pt x="657974" y="348005"/>
                  </a:lnTo>
                  <a:lnTo>
                    <a:pt x="656399" y="356412"/>
                  </a:lnTo>
                  <a:lnTo>
                    <a:pt x="654824" y="361149"/>
                  </a:lnTo>
                  <a:lnTo>
                    <a:pt x="662165" y="364820"/>
                  </a:lnTo>
                  <a:lnTo>
                    <a:pt x="665340" y="357987"/>
                  </a:lnTo>
                  <a:lnTo>
                    <a:pt x="666381" y="350113"/>
                  </a:lnTo>
                  <a:close/>
                </a:path>
                <a:path w="753110" h="585470">
                  <a:moveTo>
                    <a:pt x="675322" y="316992"/>
                  </a:moveTo>
                  <a:lnTo>
                    <a:pt x="666381" y="315417"/>
                  </a:lnTo>
                  <a:lnTo>
                    <a:pt x="666381" y="316992"/>
                  </a:lnTo>
                  <a:lnTo>
                    <a:pt x="665327" y="323291"/>
                  </a:lnTo>
                  <a:lnTo>
                    <a:pt x="662165" y="331698"/>
                  </a:lnTo>
                  <a:lnTo>
                    <a:pt x="660603" y="340118"/>
                  </a:lnTo>
                  <a:lnTo>
                    <a:pt x="657974" y="348005"/>
                  </a:lnTo>
                  <a:lnTo>
                    <a:pt x="666381" y="350100"/>
                  </a:lnTo>
                  <a:lnTo>
                    <a:pt x="667956" y="343281"/>
                  </a:lnTo>
                  <a:lnTo>
                    <a:pt x="671106" y="334860"/>
                  </a:lnTo>
                  <a:lnTo>
                    <a:pt x="672160" y="326974"/>
                  </a:lnTo>
                  <a:lnTo>
                    <a:pt x="675322" y="318566"/>
                  </a:lnTo>
                  <a:lnTo>
                    <a:pt x="675322" y="316992"/>
                  </a:lnTo>
                  <a:close/>
                </a:path>
                <a:path w="753110" h="585470">
                  <a:moveTo>
                    <a:pt x="694232" y="241287"/>
                  </a:moveTo>
                  <a:lnTo>
                    <a:pt x="685304" y="238137"/>
                  </a:lnTo>
                  <a:lnTo>
                    <a:pt x="685304" y="242862"/>
                  </a:lnTo>
                  <a:lnTo>
                    <a:pt x="682675" y="251269"/>
                  </a:lnTo>
                  <a:lnTo>
                    <a:pt x="681101" y="259156"/>
                  </a:lnTo>
                  <a:lnTo>
                    <a:pt x="678459" y="267563"/>
                  </a:lnTo>
                  <a:lnTo>
                    <a:pt x="676897" y="275983"/>
                  </a:lnTo>
                  <a:lnTo>
                    <a:pt x="673747" y="283870"/>
                  </a:lnTo>
                  <a:lnTo>
                    <a:pt x="673747" y="285978"/>
                  </a:lnTo>
                  <a:lnTo>
                    <a:pt x="682688" y="289128"/>
                  </a:lnTo>
                  <a:lnTo>
                    <a:pt x="682688" y="287553"/>
                  </a:lnTo>
                  <a:lnTo>
                    <a:pt x="685292" y="279146"/>
                  </a:lnTo>
                  <a:lnTo>
                    <a:pt x="686879" y="270725"/>
                  </a:lnTo>
                  <a:lnTo>
                    <a:pt x="690041" y="262839"/>
                  </a:lnTo>
                  <a:lnTo>
                    <a:pt x="688467" y="262839"/>
                  </a:lnTo>
                  <a:lnTo>
                    <a:pt x="691603" y="254431"/>
                  </a:lnTo>
                  <a:lnTo>
                    <a:pt x="692632" y="246024"/>
                  </a:lnTo>
                  <a:lnTo>
                    <a:pt x="694232" y="241287"/>
                  </a:lnTo>
                  <a:close/>
                </a:path>
                <a:path w="753110" h="585470">
                  <a:moveTo>
                    <a:pt x="705802" y="197129"/>
                  </a:moveTo>
                  <a:lnTo>
                    <a:pt x="697395" y="193446"/>
                  </a:lnTo>
                  <a:lnTo>
                    <a:pt x="695820" y="201853"/>
                  </a:lnTo>
                  <a:lnTo>
                    <a:pt x="692670" y="210261"/>
                  </a:lnTo>
                  <a:lnTo>
                    <a:pt x="701586" y="213423"/>
                  </a:lnTo>
                  <a:lnTo>
                    <a:pt x="703160" y="205016"/>
                  </a:lnTo>
                  <a:lnTo>
                    <a:pt x="705802" y="197129"/>
                  </a:lnTo>
                  <a:close/>
                </a:path>
                <a:path w="753110" h="585470">
                  <a:moveTo>
                    <a:pt x="713168" y="165582"/>
                  </a:moveTo>
                  <a:lnTo>
                    <a:pt x="705815" y="162433"/>
                  </a:lnTo>
                  <a:lnTo>
                    <a:pt x="703173" y="170840"/>
                  </a:lnTo>
                  <a:lnTo>
                    <a:pt x="703173" y="168732"/>
                  </a:lnTo>
                  <a:lnTo>
                    <a:pt x="701611" y="177152"/>
                  </a:lnTo>
                  <a:lnTo>
                    <a:pt x="701611" y="178727"/>
                  </a:lnTo>
                  <a:lnTo>
                    <a:pt x="698461" y="187134"/>
                  </a:lnTo>
                  <a:lnTo>
                    <a:pt x="699795" y="187375"/>
                  </a:lnTo>
                  <a:lnTo>
                    <a:pt x="698449" y="187134"/>
                  </a:lnTo>
                  <a:lnTo>
                    <a:pt x="697395" y="193446"/>
                  </a:lnTo>
                  <a:lnTo>
                    <a:pt x="705802" y="197116"/>
                  </a:lnTo>
                  <a:lnTo>
                    <a:pt x="707377" y="188722"/>
                  </a:lnTo>
                  <a:lnTo>
                    <a:pt x="710552" y="180301"/>
                  </a:lnTo>
                  <a:lnTo>
                    <a:pt x="711593" y="172415"/>
                  </a:lnTo>
                  <a:lnTo>
                    <a:pt x="713168" y="165582"/>
                  </a:lnTo>
                  <a:close/>
                </a:path>
                <a:path w="753110" h="585470">
                  <a:moveTo>
                    <a:pt x="722109" y="130886"/>
                  </a:moveTo>
                  <a:lnTo>
                    <a:pt x="713168" y="127736"/>
                  </a:lnTo>
                  <a:lnTo>
                    <a:pt x="713168" y="134569"/>
                  </a:lnTo>
                  <a:lnTo>
                    <a:pt x="720534" y="136144"/>
                  </a:lnTo>
                  <a:lnTo>
                    <a:pt x="722109" y="130886"/>
                  </a:lnTo>
                  <a:close/>
                </a:path>
                <a:path w="753110" h="585470">
                  <a:moveTo>
                    <a:pt x="731050" y="98298"/>
                  </a:moveTo>
                  <a:lnTo>
                    <a:pt x="722109" y="96723"/>
                  </a:lnTo>
                  <a:lnTo>
                    <a:pt x="720534" y="103022"/>
                  </a:lnTo>
                  <a:lnTo>
                    <a:pt x="717905" y="113004"/>
                  </a:lnTo>
                  <a:lnTo>
                    <a:pt x="716330" y="121424"/>
                  </a:lnTo>
                  <a:lnTo>
                    <a:pt x="716330" y="119849"/>
                  </a:lnTo>
                  <a:lnTo>
                    <a:pt x="713181" y="127736"/>
                  </a:lnTo>
                  <a:lnTo>
                    <a:pt x="722109" y="130886"/>
                  </a:lnTo>
                  <a:lnTo>
                    <a:pt x="724738" y="122999"/>
                  </a:lnTo>
                  <a:lnTo>
                    <a:pt x="726300" y="114592"/>
                  </a:lnTo>
                  <a:lnTo>
                    <a:pt x="727875" y="106184"/>
                  </a:lnTo>
                  <a:lnTo>
                    <a:pt x="731050" y="98298"/>
                  </a:lnTo>
                  <a:close/>
                </a:path>
                <a:path w="753110" h="585470">
                  <a:moveTo>
                    <a:pt x="732091" y="89877"/>
                  </a:moveTo>
                  <a:lnTo>
                    <a:pt x="724738" y="86728"/>
                  </a:lnTo>
                  <a:lnTo>
                    <a:pt x="723684" y="88303"/>
                  </a:lnTo>
                  <a:lnTo>
                    <a:pt x="722109" y="96710"/>
                  </a:lnTo>
                  <a:lnTo>
                    <a:pt x="731050" y="98285"/>
                  </a:lnTo>
                  <a:lnTo>
                    <a:pt x="732091" y="89877"/>
                  </a:lnTo>
                  <a:close/>
                </a:path>
                <a:path w="753110" h="585470">
                  <a:moveTo>
                    <a:pt x="741032" y="57302"/>
                  </a:moveTo>
                  <a:lnTo>
                    <a:pt x="732091" y="55194"/>
                  </a:lnTo>
                  <a:lnTo>
                    <a:pt x="732091" y="58889"/>
                  </a:lnTo>
                  <a:lnTo>
                    <a:pt x="739457" y="60452"/>
                  </a:lnTo>
                  <a:lnTo>
                    <a:pt x="741032" y="57302"/>
                  </a:lnTo>
                  <a:close/>
                </a:path>
                <a:path w="753110" h="585470">
                  <a:moveTo>
                    <a:pt x="751535" y="15760"/>
                  </a:moveTo>
                  <a:lnTo>
                    <a:pt x="742594" y="14185"/>
                  </a:lnTo>
                  <a:lnTo>
                    <a:pt x="741032" y="22593"/>
                  </a:lnTo>
                  <a:lnTo>
                    <a:pt x="738403" y="31000"/>
                  </a:lnTo>
                  <a:lnTo>
                    <a:pt x="736828" y="37325"/>
                  </a:lnTo>
                  <a:lnTo>
                    <a:pt x="735241" y="47294"/>
                  </a:lnTo>
                  <a:lnTo>
                    <a:pt x="732104" y="55194"/>
                  </a:lnTo>
                  <a:lnTo>
                    <a:pt x="741032" y="57302"/>
                  </a:lnTo>
                  <a:lnTo>
                    <a:pt x="742619" y="48882"/>
                  </a:lnTo>
                  <a:lnTo>
                    <a:pt x="745236" y="40474"/>
                  </a:lnTo>
                  <a:lnTo>
                    <a:pt x="746810" y="34150"/>
                  </a:lnTo>
                  <a:lnTo>
                    <a:pt x="746810" y="32588"/>
                  </a:lnTo>
                  <a:lnTo>
                    <a:pt x="749427" y="25577"/>
                  </a:lnTo>
                  <a:lnTo>
                    <a:pt x="749947" y="25755"/>
                  </a:lnTo>
                  <a:lnTo>
                    <a:pt x="751535" y="15760"/>
                  </a:lnTo>
                  <a:close/>
                </a:path>
                <a:path w="753110" h="585470">
                  <a:moveTo>
                    <a:pt x="752602" y="12598"/>
                  </a:moveTo>
                  <a:lnTo>
                    <a:pt x="744181" y="11023"/>
                  </a:lnTo>
                  <a:lnTo>
                    <a:pt x="742619" y="14173"/>
                  </a:lnTo>
                  <a:lnTo>
                    <a:pt x="751535" y="15760"/>
                  </a:lnTo>
                  <a:lnTo>
                    <a:pt x="752602" y="125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5146548" y="8016773"/>
              <a:ext cx="706755" cy="591820"/>
            </a:xfrm>
            <a:custGeom>
              <a:avLst/>
              <a:gdLst/>
              <a:ahLst/>
              <a:cxnLst/>
              <a:rect l="l" t="t" r="r" b="b"/>
              <a:pathLst>
                <a:path w="706754" h="591820">
                  <a:moveTo>
                    <a:pt x="9982" y="583514"/>
                  </a:moveTo>
                  <a:lnTo>
                    <a:pt x="7353" y="567220"/>
                  </a:lnTo>
                  <a:lnTo>
                    <a:pt x="0" y="568794"/>
                  </a:lnTo>
                  <a:lnTo>
                    <a:pt x="1574" y="583514"/>
                  </a:lnTo>
                  <a:lnTo>
                    <a:pt x="1574" y="585089"/>
                  </a:lnTo>
                  <a:lnTo>
                    <a:pt x="9969" y="583526"/>
                  </a:lnTo>
                  <a:close/>
                </a:path>
                <a:path w="706754" h="591820">
                  <a:moveTo>
                    <a:pt x="10820" y="591413"/>
                  </a:moveTo>
                  <a:lnTo>
                    <a:pt x="9969" y="583526"/>
                  </a:lnTo>
                  <a:lnTo>
                    <a:pt x="1549" y="585101"/>
                  </a:lnTo>
                  <a:lnTo>
                    <a:pt x="2006" y="591413"/>
                  </a:lnTo>
                  <a:lnTo>
                    <a:pt x="10820" y="591413"/>
                  </a:lnTo>
                  <a:close/>
                </a:path>
                <a:path w="706754" h="591820">
                  <a:moveTo>
                    <a:pt x="643953" y="583526"/>
                  </a:moveTo>
                  <a:lnTo>
                    <a:pt x="635546" y="583526"/>
                  </a:lnTo>
                  <a:lnTo>
                    <a:pt x="633869" y="591413"/>
                  </a:lnTo>
                  <a:lnTo>
                    <a:pt x="642835" y="591413"/>
                  </a:lnTo>
                  <a:lnTo>
                    <a:pt x="643953" y="585101"/>
                  </a:lnTo>
                  <a:lnTo>
                    <a:pt x="643953" y="583526"/>
                  </a:lnTo>
                  <a:close/>
                </a:path>
                <a:path w="706754" h="591820">
                  <a:moveTo>
                    <a:pt x="648716" y="550405"/>
                  </a:moveTo>
                  <a:lnTo>
                    <a:pt x="639775" y="550405"/>
                  </a:lnTo>
                  <a:lnTo>
                    <a:pt x="636625" y="567232"/>
                  </a:lnTo>
                  <a:lnTo>
                    <a:pt x="635558" y="583514"/>
                  </a:lnTo>
                  <a:lnTo>
                    <a:pt x="643966" y="583514"/>
                  </a:lnTo>
                  <a:lnTo>
                    <a:pt x="645541" y="568807"/>
                  </a:lnTo>
                  <a:lnTo>
                    <a:pt x="648716" y="550405"/>
                  </a:lnTo>
                  <a:close/>
                </a:path>
                <a:path w="706754" h="591820">
                  <a:moveTo>
                    <a:pt x="660273" y="445262"/>
                  </a:moveTo>
                  <a:lnTo>
                    <a:pt x="651332" y="445262"/>
                  </a:lnTo>
                  <a:lnTo>
                    <a:pt x="649757" y="463130"/>
                  </a:lnTo>
                  <a:lnTo>
                    <a:pt x="648690" y="481533"/>
                  </a:lnTo>
                  <a:lnTo>
                    <a:pt x="645553" y="497827"/>
                  </a:lnTo>
                  <a:lnTo>
                    <a:pt x="643978" y="516229"/>
                  </a:lnTo>
                  <a:lnTo>
                    <a:pt x="641337" y="532523"/>
                  </a:lnTo>
                  <a:lnTo>
                    <a:pt x="639775" y="550392"/>
                  </a:lnTo>
                  <a:lnTo>
                    <a:pt x="648716" y="550392"/>
                  </a:lnTo>
                  <a:lnTo>
                    <a:pt x="649757" y="534098"/>
                  </a:lnTo>
                  <a:lnTo>
                    <a:pt x="652919" y="517804"/>
                  </a:lnTo>
                  <a:lnTo>
                    <a:pt x="654494" y="499402"/>
                  </a:lnTo>
                  <a:lnTo>
                    <a:pt x="657110" y="481533"/>
                  </a:lnTo>
                  <a:lnTo>
                    <a:pt x="658698" y="463130"/>
                  </a:lnTo>
                  <a:lnTo>
                    <a:pt x="660273" y="445262"/>
                  </a:lnTo>
                  <a:close/>
                </a:path>
                <a:path w="706754" h="591820">
                  <a:moveTo>
                    <a:pt x="674992" y="312267"/>
                  </a:moveTo>
                  <a:lnTo>
                    <a:pt x="666051" y="310159"/>
                  </a:lnTo>
                  <a:lnTo>
                    <a:pt x="664464" y="330136"/>
                  </a:lnTo>
                  <a:lnTo>
                    <a:pt x="661847" y="350113"/>
                  </a:lnTo>
                  <a:lnTo>
                    <a:pt x="660273" y="369557"/>
                  </a:lnTo>
                  <a:lnTo>
                    <a:pt x="657123" y="389534"/>
                  </a:lnTo>
                  <a:lnTo>
                    <a:pt x="656069" y="407403"/>
                  </a:lnTo>
                  <a:lnTo>
                    <a:pt x="654494" y="427380"/>
                  </a:lnTo>
                  <a:lnTo>
                    <a:pt x="654494" y="425272"/>
                  </a:lnTo>
                  <a:lnTo>
                    <a:pt x="651344" y="445249"/>
                  </a:lnTo>
                  <a:lnTo>
                    <a:pt x="660273" y="445249"/>
                  </a:lnTo>
                  <a:lnTo>
                    <a:pt x="662901" y="427380"/>
                  </a:lnTo>
                  <a:lnTo>
                    <a:pt x="664451" y="408990"/>
                  </a:lnTo>
                  <a:lnTo>
                    <a:pt x="666051" y="389534"/>
                  </a:lnTo>
                  <a:lnTo>
                    <a:pt x="669201" y="371144"/>
                  </a:lnTo>
                  <a:lnTo>
                    <a:pt x="670255" y="351688"/>
                  </a:lnTo>
                  <a:lnTo>
                    <a:pt x="673404" y="331711"/>
                  </a:lnTo>
                  <a:lnTo>
                    <a:pt x="674992" y="312267"/>
                  </a:lnTo>
                  <a:close/>
                </a:path>
                <a:path w="706754" h="591820">
                  <a:moveTo>
                    <a:pt x="679196" y="272300"/>
                  </a:moveTo>
                  <a:lnTo>
                    <a:pt x="670255" y="270725"/>
                  </a:lnTo>
                  <a:lnTo>
                    <a:pt x="669201" y="290703"/>
                  </a:lnTo>
                  <a:lnTo>
                    <a:pt x="666051" y="310159"/>
                  </a:lnTo>
                  <a:lnTo>
                    <a:pt x="674992" y="312254"/>
                  </a:lnTo>
                  <a:lnTo>
                    <a:pt x="677621" y="292277"/>
                  </a:lnTo>
                  <a:lnTo>
                    <a:pt x="679196" y="272300"/>
                  </a:lnTo>
                  <a:close/>
                </a:path>
                <a:path w="706754" h="591820">
                  <a:moveTo>
                    <a:pt x="689698" y="170853"/>
                  </a:moveTo>
                  <a:lnTo>
                    <a:pt x="680758" y="168744"/>
                  </a:lnTo>
                  <a:lnTo>
                    <a:pt x="679196" y="190296"/>
                  </a:lnTo>
                  <a:lnTo>
                    <a:pt x="676567" y="210273"/>
                  </a:lnTo>
                  <a:lnTo>
                    <a:pt x="674992" y="229717"/>
                  </a:lnTo>
                  <a:lnTo>
                    <a:pt x="671842" y="251269"/>
                  </a:lnTo>
                  <a:lnTo>
                    <a:pt x="670267" y="270725"/>
                  </a:lnTo>
                  <a:lnTo>
                    <a:pt x="679196" y="272300"/>
                  </a:lnTo>
                  <a:lnTo>
                    <a:pt x="680656" y="252831"/>
                  </a:lnTo>
                  <a:lnTo>
                    <a:pt x="683387" y="231305"/>
                  </a:lnTo>
                  <a:lnTo>
                    <a:pt x="684974" y="211848"/>
                  </a:lnTo>
                  <a:lnTo>
                    <a:pt x="688136" y="190296"/>
                  </a:lnTo>
                  <a:lnTo>
                    <a:pt x="689698" y="170853"/>
                  </a:lnTo>
                  <a:close/>
                </a:path>
                <a:path w="706754" h="591820">
                  <a:moveTo>
                    <a:pt x="693915" y="129311"/>
                  </a:moveTo>
                  <a:lnTo>
                    <a:pt x="684974" y="127736"/>
                  </a:lnTo>
                  <a:lnTo>
                    <a:pt x="683399" y="149288"/>
                  </a:lnTo>
                  <a:lnTo>
                    <a:pt x="680758" y="168744"/>
                  </a:lnTo>
                  <a:lnTo>
                    <a:pt x="689698" y="170840"/>
                  </a:lnTo>
                  <a:lnTo>
                    <a:pt x="692340" y="149288"/>
                  </a:lnTo>
                  <a:lnTo>
                    <a:pt x="693915" y="129311"/>
                  </a:lnTo>
                  <a:close/>
                </a:path>
                <a:path w="706754" h="591820">
                  <a:moveTo>
                    <a:pt x="706145" y="0"/>
                  </a:moveTo>
                  <a:lnTo>
                    <a:pt x="697166" y="0"/>
                  </a:lnTo>
                  <a:lnTo>
                    <a:pt x="696531" y="4191"/>
                  </a:lnTo>
                  <a:lnTo>
                    <a:pt x="695490" y="24168"/>
                  </a:lnTo>
                  <a:lnTo>
                    <a:pt x="693915" y="45720"/>
                  </a:lnTo>
                  <a:lnTo>
                    <a:pt x="690765" y="65176"/>
                  </a:lnTo>
                  <a:lnTo>
                    <a:pt x="689698" y="86728"/>
                  </a:lnTo>
                  <a:lnTo>
                    <a:pt x="686562" y="108280"/>
                  </a:lnTo>
                  <a:lnTo>
                    <a:pt x="684987" y="127736"/>
                  </a:lnTo>
                  <a:lnTo>
                    <a:pt x="693915" y="129311"/>
                  </a:lnTo>
                  <a:lnTo>
                    <a:pt x="695502" y="108280"/>
                  </a:lnTo>
                  <a:lnTo>
                    <a:pt x="698119" y="88303"/>
                  </a:lnTo>
                  <a:lnTo>
                    <a:pt x="698119" y="86728"/>
                  </a:lnTo>
                  <a:lnTo>
                    <a:pt x="699706" y="66751"/>
                  </a:lnTo>
                  <a:lnTo>
                    <a:pt x="701281" y="45720"/>
                  </a:lnTo>
                  <a:lnTo>
                    <a:pt x="703884" y="25742"/>
                  </a:lnTo>
                  <a:lnTo>
                    <a:pt x="705459" y="4216"/>
                  </a:lnTo>
                  <a:lnTo>
                    <a:pt x="70614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 descr=""/>
          <p:cNvSpPr txBox="1"/>
          <p:nvPr/>
        </p:nvSpPr>
        <p:spPr>
          <a:xfrm>
            <a:off x="3890555" y="7945766"/>
            <a:ext cx="14795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80" b="1">
                <a:latin typeface="Arial"/>
                <a:cs typeface="Arial"/>
              </a:rPr>
              <a:t>M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67" name="object 67" descr=""/>
          <p:cNvGrpSpPr/>
          <p:nvPr/>
        </p:nvGrpSpPr>
        <p:grpSpPr>
          <a:xfrm>
            <a:off x="1515503" y="8016443"/>
            <a:ext cx="4380230" cy="592455"/>
            <a:chOff x="1515503" y="8016443"/>
            <a:chExt cx="4380230" cy="592455"/>
          </a:xfrm>
        </p:grpSpPr>
        <p:sp>
          <p:nvSpPr>
            <p:cNvPr id="68" name="object 68" descr=""/>
            <p:cNvSpPr/>
            <p:nvPr/>
          </p:nvSpPr>
          <p:spPr>
            <a:xfrm>
              <a:off x="5825731" y="8577173"/>
              <a:ext cx="69850" cy="31115"/>
            </a:xfrm>
            <a:custGeom>
              <a:avLst/>
              <a:gdLst/>
              <a:ahLst/>
              <a:cxnLst/>
              <a:rect l="l" t="t" r="r" b="b"/>
              <a:pathLst>
                <a:path w="69850" h="31115">
                  <a:moveTo>
                    <a:pt x="69824" y="31013"/>
                  </a:moveTo>
                  <a:lnTo>
                    <a:pt x="51689" y="22390"/>
                  </a:lnTo>
                  <a:lnTo>
                    <a:pt x="59931" y="0"/>
                  </a:lnTo>
                  <a:lnTo>
                    <a:pt x="0" y="4737"/>
                  </a:lnTo>
                  <a:lnTo>
                    <a:pt x="20332" y="31013"/>
                  </a:lnTo>
                  <a:lnTo>
                    <a:pt x="45377" y="31013"/>
                  </a:lnTo>
                  <a:lnTo>
                    <a:pt x="48526" y="31013"/>
                  </a:lnTo>
                  <a:lnTo>
                    <a:pt x="69824" y="310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517078" y="8262264"/>
              <a:ext cx="2135505" cy="0"/>
            </a:xfrm>
            <a:custGeom>
              <a:avLst/>
              <a:gdLst/>
              <a:ahLst/>
              <a:cxnLst/>
              <a:rect l="l" t="t" r="r" b="b"/>
              <a:pathLst>
                <a:path w="2135504" h="0">
                  <a:moveTo>
                    <a:pt x="0" y="0"/>
                  </a:moveTo>
                  <a:lnTo>
                    <a:pt x="21551" y="0"/>
                  </a:lnTo>
                </a:path>
                <a:path w="2135504" h="0">
                  <a:moveTo>
                    <a:pt x="2134882" y="0"/>
                  </a:moveTo>
                  <a:lnTo>
                    <a:pt x="211122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517078" y="8016760"/>
              <a:ext cx="2135505" cy="591820"/>
            </a:xfrm>
            <a:custGeom>
              <a:avLst/>
              <a:gdLst/>
              <a:ahLst/>
              <a:cxnLst/>
              <a:rect l="l" t="t" r="r" b="b"/>
              <a:pathLst>
                <a:path w="2135504" h="591820">
                  <a:moveTo>
                    <a:pt x="2134882" y="591413"/>
                  </a:moveTo>
                  <a:lnTo>
                    <a:pt x="2134882" y="0"/>
                  </a:lnTo>
                </a:path>
                <a:path w="2135504" h="591820">
                  <a:moveTo>
                    <a:pt x="0" y="0"/>
                  </a:moveTo>
                  <a:lnTo>
                    <a:pt x="0" y="59141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1" name="object 7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15503" y="8387384"/>
              <a:ext cx="133007" cy="150876"/>
            </a:xfrm>
            <a:prstGeom prst="rect">
              <a:avLst/>
            </a:prstGeom>
          </p:spPr>
        </p:pic>
        <p:sp>
          <p:nvSpPr>
            <p:cNvPr id="72" name="object 72" descr=""/>
            <p:cNvSpPr/>
            <p:nvPr/>
          </p:nvSpPr>
          <p:spPr>
            <a:xfrm>
              <a:off x="1654276" y="8016773"/>
              <a:ext cx="1487805" cy="591820"/>
            </a:xfrm>
            <a:custGeom>
              <a:avLst/>
              <a:gdLst/>
              <a:ahLst/>
              <a:cxnLst/>
              <a:rect l="l" t="t" r="r" b="b"/>
              <a:pathLst>
                <a:path w="1487805" h="591820">
                  <a:moveTo>
                    <a:pt x="11582" y="549871"/>
                  </a:moveTo>
                  <a:lnTo>
                    <a:pt x="10007" y="547763"/>
                  </a:lnTo>
                  <a:lnTo>
                    <a:pt x="8953" y="544614"/>
                  </a:lnTo>
                  <a:lnTo>
                    <a:pt x="7378" y="543039"/>
                  </a:lnTo>
                  <a:lnTo>
                    <a:pt x="0" y="547763"/>
                  </a:lnTo>
                  <a:lnTo>
                    <a:pt x="1587" y="549871"/>
                  </a:lnTo>
                  <a:lnTo>
                    <a:pt x="3175" y="554609"/>
                  </a:lnTo>
                  <a:lnTo>
                    <a:pt x="3175" y="553034"/>
                  </a:lnTo>
                  <a:lnTo>
                    <a:pt x="11582" y="549871"/>
                  </a:lnTo>
                  <a:close/>
                </a:path>
                <a:path w="1487805" h="591820">
                  <a:moveTo>
                    <a:pt x="16306" y="560908"/>
                  </a:moveTo>
                  <a:lnTo>
                    <a:pt x="14732" y="557758"/>
                  </a:lnTo>
                  <a:lnTo>
                    <a:pt x="11582" y="553034"/>
                  </a:lnTo>
                  <a:lnTo>
                    <a:pt x="13157" y="553034"/>
                  </a:lnTo>
                  <a:lnTo>
                    <a:pt x="11582" y="549884"/>
                  </a:lnTo>
                  <a:lnTo>
                    <a:pt x="3175" y="553034"/>
                  </a:lnTo>
                  <a:lnTo>
                    <a:pt x="4216" y="557771"/>
                  </a:lnTo>
                  <a:lnTo>
                    <a:pt x="7366" y="563016"/>
                  </a:lnTo>
                  <a:lnTo>
                    <a:pt x="8928" y="566166"/>
                  </a:lnTo>
                  <a:lnTo>
                    <a:pt x="16306" y="560908"/>
                  </a:lnTo>
                  <a:close/>
                </a:path>
                <a:path w="1487805" h="591820">
                  <a:moveTo>
                    <a:pt x="20510" y="569328"/>
                  </a:moveTo>
                  <a:lnTo>
                    <a:pt x="18935" y="566166"/>
                  </a:lnTo>
                  <a:lnTo>
                    <a:pt x="16306" y="560908"/>
                  </a:lnTo>
                  <a:lnTo>
                    <a:pt x="8953" y="566166"/>
                  </a:lnTo>
                  <a:lnTo>
                    <a:pt x="9994" y="570903"/>
                  </a:lnTo>
                  <a:lnTo>
                    <a:pt x="11569" y="570903"/>
                  </a:lnTo>
                  <a:lnTo>
                    <a:pt x="13157" y="574586"/>
                  </a:lnTo>
                  <a:lnTo>
                    <a:pt x="20510" y="570903"/>
                  </a:lnTo>
                  <a:lnTo>
                    <a:pt x="20510" y="569328"/>
                  </a:lnTo>
                  <a:close/>
                </a:path>
                <a:path w="1487805" h="591820">
                  <a:moveTo>
                    <a:pt x="27876" y="584047"/>
                  </a:moveTo>
                  <a:lnTo>
                    <a:pt x="24726" y="579310"/>
                  </a:lnTo>
                  <a:lnTo>
                    <a:pt x="23672" y="574586"/>
                  </a:lnTo>
                  <a:lnTo>
                    <a:pt x="20523" y="570903"/>
                  </a:lnTo>
                  <a:lnTo>
                    <a:pt x="13157" y="574586"/>
                  </a:lnTo>
                  <a:lnTo>
                    <a:pt x="14732" y="579323"/>
                  </a:lnTo>
                  <a:lnTo>
                    <a:pt x="17360" y="584047"/>
                  </a:lnTo>
                  <a:lnTo>
                    <a:pt x="18935" y="589305"/>
                  </a:lnTo>
                  <a:lnTo>
                    <a:pt x="18935" y="587730"/>
                  </a:lnTo>
                  <a:lnTo>
                    <a:pt x="20510" y="590880"/>
                  </a:lnTo>
                  <a:lnTo>
                    <a:pt x="27876" y="585622"/>
                  </a:lnTo>
                  <a:lnTo>
                    <a:pt x="27876" y="584047"/>
                  </a:lnTo>
                  <a:close/>
                </a:path>
                <a:path w="1487805" h="591820">
                  <a:moveTo>
                    <a:pt x="267589" y="590892"/>
                  </a:moveTo>
                  <a:lnTo>
                    <a:pt x="258648" y="587743"/>
                  </a:lnTo>
                  <a:lnTo>
                    <a:pt x="258165" y="591413"/>
                  </a:lnTo>
                  <a:lnTo>
                    <a:pt x="267385" y="591413"/>
                  </a:lnTo>
                  <a:lnTo>
                    <a:pt x="267589" y="590892"/>
                  </a:lnTo>
                  <a:close/>
                </a:path>
                <a:path w="1487805" h="591820">
                  <a:moveTo>
                    <a:pt x="274955" y="559333"/>
                  </a:moveTo>
                  <a:lnTo>
                    <a:pt x="266014" y="557758"/>
                  </a:lnTo>
                  <a:lnTo>
                    <a:pt x="266014" y="560908"/>
                  </a:lnTo>
                  <a:lnTo>
                    <a:pt x="263385" y="569315"/>
                  </a:lnTo>
                  <a:lnTo>
                    <a:pt x="261810" y="579310"/>
                  </a:lnTo>
                  <a:lnTo>
                    <a:pt x="258660" y="587717"/>
                  </a:lnTo>
                  <a:lnTo>
                    <a:pt x="267589" y="590880"/>
                  </a:lnTo>
                  <a:lnTo>
                    <a:pt x="269163" y="580898"/>
                  </a:lnTo>
                  <a:lnTo>
                    <a:pt x="271792" y="572477"/>
                  </a:lnTo>
                  <a:lnTo>
                    <a:pt x="273380" y="564591"/>
                  </a:lnTo>
                  <a:lnTo>
                    <a:pt x="273380" y="563016"/>
                  </a:lnTo>
                  <a:lnTo>
                    <a:pt x="274955" y="559333"/>
                  </a:lnTo>
                  <a:close/>
                </a:path>
                <a:path w="1487805" h="591820">
                  <a:moveTo>
                    <a:pt x="292303" y="483628"/>
                  </a:moveTo>
                  <a:lnTo>
                    <a:pt x="283895" y="480479"/>
                  </a:lnTo>
                  <a:lnTo>
                    <a:pt x="283895" y="482053"/>
                  </a:lnTo>
                  <a:lnTo>
                    <a:pt x="282321" y="490461"/>
                  </a:lnTo>
                  <a:lnTo>
                    <a:pt x="279171" y="498881"/>
                  </a:lnTo>
                  <a:lnTo>
                    <a:pt x="281495" y="499706"/>
                  </a:lnTo>
                  <a:lnTo>
                    <a:pt x="279158" y="498881"/>
                  </a:lnTo>
                  <a:lnTo>
                    <a:pt x="277583" y="508342"/>
                  </a:lnTo>
                  <a:lnTo>
                    <a:pt x="274955" y="516750"/>
                  </a:lnTo>
                  <a:lnTo>
                    <a:pt x="276364" y="517258"/>
                  </a:lnTo>
                  <a:lnTo>
                    <a:pt x="273380" y="526732"/>
                  </a:lnTo>
                  <a:lnTo>
                    <a:pt x="273380" y="528320"/>
                  </a:lnTo>
                  <a:lnTo>
                    <a:pt x="280746" y="531482"/>
                  </a:lnTo>
                  <a:lnTo>
                    <a:pt x="282321" y="528320"/>
                  </a:lnTo>
                  <a:lnTo>
                    <a:pt x="283883" y="519912"/>
                  </a:lnTo>
                  <a:lnTo>
                    <a:pt x="286524" y="510451"/>
                  </a:lnTo>
                  <a:lnTo>
                    <a:pt x="288086" y="502043"/>
                  </a:lnTo>
                  <a:lnTo>
                    <a:pt x="291261" y="493623"/>
                  </a:lnTo>
                  <a:lnTo>
                    <a:pt x="292303" y="483628"/>
                  </a:lnTo>
                  <a:close/>
                </a:path>
                <a:path w="1487805" h="591820">
                  <a:moveTo>
                    <a:pt x="301244" y="447890"/>
                  </a:moveTo>
                  <a:lnTo>
                    <a:pt x="292303" y="446316"/>
                  </a:lnTo>
                  <a:lnTo>
                    <a:pt x="291249" y="452628"/>
                  </a:lnTo>
                  <a:lnTo>
                    <a:pt x="299669" y="454202"/>
                  </a:lnTo>
                  <a:lnTo>
                    <a:pt x="301244" y="447890"/>
                  </a:lnTo>
                  <a:close/>
                </a:path>
                <a:path w="1487805" h="591820">
                  <a:moveTo>
                    <a:pt x="310172" y="406882"/>
                  </a:moveTo>
                  <a:lnTo>
                    <a:pt x="302818" y="404774"/>
                  </a:lnTo>
                  <a:lnTo>
                    <a:pt x="301244" y="410032"/>
                  </a:lnTo>
                  <a:lnTo>
                    <a:pt x="298094" y="417918"/>
                  </a:lnTo>
                  <a:lnTo>
                    <a:pt x="298094" y="420027"/>
                  </a:lnTo>
                  <a:lnTo>
                    <a:pt x="297040" y="427901"/>
                  </a:lnTo>
                  <a:lnTo>
                    <a:pt x="293890" y="437896"/>
                  </a:lnTo>
                  <a:lnTo>
                    <a:pt x="295224" y="438137"/>
                  </a:lnTo>
                  <a:lnTo>
                    <a:pt x="293878" y="437896"/>
                  </a:lnTo>
                  <a:lnTo>
                    <a:pt x="292303" y="446303"/>
                  </a:lnTo>
                  <a:lnTo>
                    <a:pt x="301244" y="447878"/>
                  </a:lnTo>
                  <a:lnTo>
                    <a:pt x="302806" y="439483"/>
                  </a:lnTo>
                  <a:lnTo>
                    <a:pt x="305447" y="431063"/>
                  </a:lnTo>
                  <a:lnTo>
                    <a:pt x="307035" y="421601"/>
                  </a:lnTo>
                  <a:lnTo>
                    <a:pt x="308610" y="413181"/>
                  </a:lnTo>
                  <a:lnTo>
                    <a:pt x="310172" y="406882"/>
                  </a:lnTo>
                  <a:close/>
                </a:path>
                <a:path w="1487805" h="591820">
                  <a:moveTo>
                    <a:pt x="320167" y="366928"/>
                  </a:moveTo>
                  <a:lnTo>
                    <a:pt x="311226" y="365353"/>
                  </a:lnTo>
                  <a:lnTo>
                    <a:pt x="308597" y="373761"/>
                  </a:lnTo>
                  <a:lnTo>
                    <a:pt x="308597" y="375335"/>
                  </a:lnTo>
                  <a:lnTo>
                    <a:pt x="317538" y="378498"/>
                  </a:lnTo>
                  <a:lnTo>
                    <a:pt x="317538" y="376923"/>
                  </a:lnTo>
                  <a:lnTo>
                    <a:pt x="320167" y="366928"/>
                  </a:lnTo>
                  <a:close/>
                </a:path>
                <a:path w="1487805" h="591820">
                  <a:moveTo>
                    <a:pt x="329107" y="331177"/>
                  </a:moveTo>
                  <a:lnTo>
                    <a:pt x="320167" y="327507"/>
                  </a:lnTo>
                  <a:lnTo>
                    <a:pt x="320167" y="329603"/>
                  </a:lnTo>
                  <a:lnTo>
                    <a:pt x="317538" y="337489"/>
                  </a:lnTo>
                  <a:lnTo>
                    <a:pt x="315963" y="347472"/>
                  </a:lnTo>
                  <a:lnTo>
                    <a:pt x="312813" y="355892"/>
                  </a:lnTo>
                  <a:lnTo>
                    <a:pt x="311238" y="365353"/>
                  </a:lnTo>
                  <a:lnTo>
                    <a:pt x="320167" y="366928"/>
                  </a:lnTo>
                  <a:lnTo>
                    <a:pt x="321741" y="359054"/>
                  </a:lnTo>
                  <a:lnTo>
                    <a:pt x="324904" y="349059"/>
                  </a:lnTo>
                  <a:lnTo>
                    <a:pt x="325945" y="340639"/>
                  </a:lnTo>
                  <a:lnTo>
                    <a:pt x="327520" y="332752"/>
                  </a:lnTo>
                  <a:lnTo>
                    <a:pt x="329095" y="331190"/>
                  </a:lnTo>
                  <a:close/>
                </a:path>
                <a:path w="1487805" h="591820">
                  <a:moveTo>
                    <a:pt x="346443" y="253898"/>
                  </a:moveTo>
                  <a:lnTo>
                    <a:pt x="338035" y="252323"/>
                  </a:lnTo>
                  <a:lnTo>
                    <a:pt x="336461" y="257060"/>
                  </a:lnTo>
                  <a:lnTo>
                    <a:pt x="334886" y="267042"/>
                  </a:lnTo>
                  <a:lnTo>
                    <a:pt x="331736" y="274929"/>
                  </a:lnTo>
                  <a:lnTo>
                    <a:pt x="330682" y="283337"/>
                  </a:lnTo>
                  <a:lnTo>
                    <a:pt x="327533" y="293319"/>
                  </a:lnTo>
                  <a:lnTo>
                    <a:pt x="325958" y="299643"/>
                  </a:lnTo>
                  <a:lnTo>
                    <a:pt x="334899" y="301218"/>
                  </a:lnTo>
                  <a:lnTo>
                    <a:pt x="336473" y="296481"/>
                  </a:lnTo>
                  <a:lnTo>
                    <a:pt x="338035" y="286499"/>
                  </a:lnTo>
                  <a:lnTo>
                    <a:pt x="340677" y="278612"/>
                  </a:lnTo>
                  <a:lnTo>
                    <a:pt x="342239" y="268630"/>
                  </a:lnTo>
                  <a:lnTo>
                    <a:pt x="344868" y="260210"/>
                  </a:lnTo>
                  <a:lnTo>
                    <a:pt x="346443" y="253898"/>
                  </a:lnTo>
                  <a:close/>
                </a:path>
                <a:path w="1487805" h="591820">
                  <a:moveTo>
                    <a:pt x="364324" y="178193"/>
                  </a:moveTo>
                  <a:lnTo>
                    <a:pt x="355384" y="175044"/>
                  </a:lnTo>
                  <a:lnTo>
                    <a:pt x="355384" y="176618"/>
                  </a:lnTo>
                  <a:lnTo>
                    <a:pt x="352234" y="186093"/>
                  </a:lnTo>
                  <a:lnTo>
                    <a:pt x="351180" y="194500"/>
                  </a:lnTo>
                  <a:lnTo>
                    <a:pt x="348030" y="202907"/>
                  </a:lnTo>
                  <a:lnTo>
                    <a:pt x="346456" y="212369"/>
                  </a:lnTo>
                  <a:lnTo>
                    <a:pt x="344881" y="222351"/>
                  </a:lnTo>
                  <a:lnTo>
                    <a:pt x="344881" y="220789"/>
                  </a:lnTo>
                  <a:lnTo>
                    <a:pt x="343827" y="222364"/>
                  </a:lnTo>
                  <a:lnTo>
                    <a:pt x="352247" y="225513"/>
                  </a:lnTo>
                  <a:lnTo>
                    <a:pt x="352247" y="223939"/>
                  </a:lnTo>
                  <a:lnTo>
                    <a:pt x="353822" y="223939"/>
                  </a:lnTo>
                  <a:lnTo>
                    <a:pt x="355396" y="214477"/>
                  </a:lnTo>
                  <a:lnTo>
                    <a:pt x="356958" y="206070"/>
                  </a:lnTo>
                  <a:lnTo>
                    <a:pt x="359575" y="197662"/>
                  </a:lnTo>
                  <a:lnTo>
                    <a:pt x="361175" y="188201"/>
                  </a:lnTo>
                  <a:lnTo>
                    <a:pt x="364324" y="179781"/>
                  </a:lnTo>
                  <a:lnTo>
                    <a:pt x="364324" y="178193"/>
                  </a:lnTo>
                  <a:close/>
                </a:path>
                <a:path w="1487805" h="591820">
                  <a:moveTo>
                    <a:pt x="378510" y="117221"/>
                  </a:moveTo>
                  <a:lnTo>
                    <a:pt x="370103" y="114071"/>
                  </a:lnTo>
                  <a:lnTo>
                    <a:pt x="366953" y="124053"/>
                  </a:lnTo>
                  <a:lnTo>
                    <a:pt x="368414" y="124320"/>
                  </a:lnTo>
                  <a:lnTo>
                    <a:pt x="365379" y="131940"/>
                  </a:lnTo>
                  <a:lnTo>
                    <a:pt x="364324" y="141922"/>
                  </a:lnTo>
                  <a:lnTo>
                    <a:pt x="362750" y="146672"/>
                  </a:lnTo>
                  <a:lnTo>
                    <a:pt x="370103" y="148247"/>
                  </a:lnTo>
                  <a:lnTo>
                    <a:pt x="371690" y="143510"/>
                  </a:lnTo>
                  <a:lnTo>
                    <a:pt x="374319" y="135089"/>
                  </a:lnTo>
                  <a:lnTo>
                    <a:pt x="375881" y="125641"/>
                  </a:lnTo>
                  <a:lnTo>
                    <a:pt x="378510" y="117221"/>
                  </a:lnTo>
                  <a:close/>
                </a:path>
                <a:path w="1487805" h="591820">
                  <a:moveTo>
                    <a:pt x="381673" y="100926"/>
                  </a:moveTo>
                  <a:lnTo>
                    <a:pt x="372732" y="99352"/>
                  </a:lnTo>
                  <a:lnTo>
                    <a:pt x="371678" y="105664"/>
                  </a:lnTo>
                  <a:lnTo>
                    <a:pt x="370116" y="114058"/>
                  </a:lnTo>
                  <a:lnTo>
                    <a:pt x="378510" y="117221"/>
                  </a:lnTo>
                  <a:lnTo>
                    <a:pt x="380085" y="108813"/>
                  </a:lnTo>
                  <a:lnTo>
                    <a:pt x="381673" y="100926"/>
                  </a:lnTo>
                  <a:close/>
                </a:path>
                <a:path w="1487805" h="591820">
                  <a:moveTo>
                    <a:pt x="390613" y="64655"/>
                  </a:moveTo>
                  <a:lnTo>
                    <a:pt x="381673" y="61493"/>
                  </a:lnTo>
                  <a:lnTo>
                    <a:pt x="380098" y="69392"/>
                  </a:lnTo>
                  <a:lnTo>
                    <a:pt x="389026" y="73063"/>
                  </a:lnTo>
                  <a:lnTo>
                    <a:pt x="390613" y="64655"/>
                  </a:lnTo>
                  <a:close/>
                </a:path>
                <a:path w="1487805" h="591820">
                  <a:moveTo>
                    <a:pt x="394817" y="46799"/>
                  </a:moveTo>
                  <a:lnTo>
                    <a:pt x="385876" y="44678"/>
                  </a:lnTo>
                  <a:lnTo>
                    <a:pt x="384822" y="53086"/>
                  </a:lnTo>
                  <a:lnTo>
                    <a:pt x="381685" y="61493"/>
                  </a:lnTo>
                  <a:lnTo>
                    <a:pt x="390613" y="64655"/>
                  </a:lnTo>
                  <a:lnTo>
                    <a:pt x="393230" y="56248"/>
                  </a:lnTo>
                  <a:lnTo>
                    <a:pt x="394817" y="46799"/>
                  </a:lnTo>
                  <a:close/>
                </a:path>
                <a:path w="1487805" h="591820">
                  <a:moveTo>
                    <a:pt x="400608" y="25234"/>
                  </a:moveTo>
                  <a:lnTo>
                    <a:pt x="391668" y="22085"/>
                  </a:lnTo>
                  <a:lnTo>
                    <a:pt x="390613" y="26797"/>
                  </a:lnTo>
                  <a:lnTo>
                    <a:pt x="389039" y="36779"/>
                  </a:lnTo>
                  <a:lnTo>
                    <a:pt x="389039" y="35217"/>
                  </a:lnTo>
                  <a:lnTo>
                    <a:pt x="385889" y="44678"/>
                  </a:lnTo>
                  <a:lnTo>
                    <a:pt x="394817" y="46774"/>
                  </a:lnTo>
                  <a:lnTo>
                    <a:pt x="396405" y="38366"/>
                  </a:lnTo>
                  <a:lnTo>
                    <a:pt x="397979" y="38366"/>
                  </a:lnTo>
                  <a:lnTo>
                    <a:pt x="399008" y="29972"/>
                  </a:lnTo>
                  <a:lnTo>
                    <a:pt x="400608" y="25234"/>
                  </a:lnTo>
                  <a:close/>
                </a:path>
                <a:path w="1487805" h="591820">
                  <a:moveTo>
                    <a:pt x="1469351" y="26797"/>
                  </a:moveTo>
                  <a:lnTo>
                    <a:pt x="1466723" y="18389"/>
                  </a:lnTo>
                  <a:lnTo>
                    <a:pt x="1465135" y="8928"/>
                  </a:lnTo>
                  <a:lnTo>
                    <a:pt x="1464894" y="9017"/>
                  </a:lnTo>
                  <a:lnTo>
                    <a:pt x="1463573" y="520"/>
                  </a:lnTo>
                  <a:lnTo>
                    <a:pt x="1463395" y="0"/>
                  </a:lnTo>
                  <a:lnTo>
                    <a:pt x="1454429" y="0"/>
                  </a:lnTo>
                  <a:lnTo>
                    <a:pt x="1455153" y="3683"/>
                  </a:lnTo>
                  <a:lnTo>
                    <a:pt x="1456194" y="12077"/>
                  </a:lnTo>
                  <a:lnTo>
                    <a:pt x="1459344" y="22085"/>
                  </a:lnTo>
                  <a:lnTo>
                    <a:pt x="1459344" y="20497"/>
                  </a:lnTo>
                  <a:lnTo>
                    <a:pt x="1460931" y="29946"/>
                  </a:lnTo>
                  <a:lnTo>
                    <a:pt x="1469351" y="26797"/>
                  </a:lnTo>
                  <a:close/>
                </a:path>
                <a:path w="1487805" h="591820">
                  <a:moveTo>
                    <a:pt x="1470926" y="31534"/>
                  </a:moveTo>
                  <a:lnTo>
                    <a:pt x="1469351" y="26797"/>
                  </a:lnTo>
                  <a:lnTo>
                    <a:pt x="1460931" y="29972"/>
                  </a:lnTo>
                  <a:lnTo>
                    <a:pt x="1462519" y="35217"/>
                  </a:lnTo>
                  <a:lnTo>
                    <a:pt x="1470926" y="31534"/>
                  </a:lnTo>
                  <a:close/>
                </a:path>
                <a:path w="1487805" h="591820">
                  <a:moveTo>
                    <a:pt x="1479867" y="70954"/>
                  </a:moveTo>
                  <a:lnTo>
                    <a:pt x="1478292" y="61493"/>
                  </a:lnTo>
                  <a:lnTo>
                    <a:pt x="1476717" y="61493"/>
                  </a:lnTo>
                  <a:lnTo>
                    <a:pt x="1469351" y="63068"/>
                  </a:lnTo>
                  <a:lnTo>
                    <a:pt x="1469351" y="64655"/>
                  </a:lnTo>
                  <a:lnTo>
                    <a:pt x="1470926" y="73063"/>
                  </a:lnTo>
                  <a:lnTo>
                    <a:pt x="1479867" y="70954"/>
                  </a:lnTo>
                  <a:close/>
                </a:path>
                <a:path w="1487805" h="591820">
                  <a:moveTo>
                    <a:pt x="1484071" y="87782"/>
                  </a:moveTo>
                  <a:lnTo>
                    <a:pt x="1482496" y="79375"/>
                  </a:lnTo>
                  <a:lnTo>
                    <a:pt x="1479867" y="70980"/>
                  </a:lnTo>
                  <a:lnTo>
                    <a:pt x="1470926" y="73063"/>
                  </a:lnTo>
                  <a:lnTo>
                    <a:pt x="1474089" y="82524"/>
                  </a:lnTo>
                  <a:lnTo>
                    <a:pt x="1475663" y="90932"/>
                  </a:lnTo>
                  <a:lnTo>
                    <a:pt x="1484071" y="87782"/>
                  </a:lnTo>
                  <a:close/>
                </a:path>
                <a:path w="1487805" h="591820">
                  <a:moveTo>
                    <a:pt x="1487233" y="97764"/>
                  </a:moveTo>
                  <a:lnTo>
                    <a:pt x="1485658" y="97764"/>
                  </a:lnTo>
                  <a:lnTo>
                    <a:pt x="1484083" y="87782"/>
                  </a:lnTo>
                  <a:lnTo>
                    <a:pt x="1475663" y="90932"/>
                  </a:lnTo>
                  <a:lnTo>
                    <a:pt x="1478292" y="99339"/>
                  </a:lnTo>
                  <a:lnTo>
                    <a:pt x="1487233" y="977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3129940" y="8104555"/>
              <a:ext cx="372745" cy="504190"/>
            </a:xfrm>
            <a:custGeom>
              <a:avLst/>
              <a:gdLst/>
              <a:ahLst/>
              <a:cxnLst/>
              <a:rect l="l" t="t" r="r" b="b"/>
              <a:pathLst>
                <a:path w="372745" h="504190">
                  <a:moveTo>
                    <a:pt x="13144" y="17881"/>
                  </a:moveTo>
                  <a:lnTo>
                    <a:pt x="4203" y="21031"/>
                  </a:lnTo>
                  <a:lnTo>
                    <a:pt x="4203" y="23139"/>
                  </a:lnTo>
                  <a:lnTo>
                    <a:pt x="13144" y="21031"/>
                  </a:lnTo>
                  <a:lnTo>
                    <a:pt x="13144" y="17881"/>
                  </a:lnTo>
                  <a:close/>
                </a:path>
                <a:path w="372745" h="504190">
                  <a:moveTo>
                    <a:pt x="13144" y="17868"/>
                  </a:moveTo>
                  <a:lnTo>
                    <a:pt x="11569" y="9982"/>
                  </a:lnTo>
                  <a:lnTo>
                    <a:pt x="9994" y="9982"/>
                  </a:lnTo>
                  <a:lnTo>
                    <a:pt x="8420" y="0"/>
                  </a:lnTo>
                  <a:lnTo>
                    <a:pt x="0" y="3149"/>
                  </a:lnTo>
                  <a:lnTo>
                    <a:pt x="2628" y="11557"/>
                  </a:lnTo>
                  <a:lnTo>
                    <a:pt x="4203" y="21018"/>
                  </a:lnTo>
                  <a:lnTo>
                    <a:pt x="13144" y="17868"/>
                  </a:lnTo>
                  <a:close/>
                </a:path>
                <a:path w="372745" h="504190">
                  <a:moveTo>
                    <a:pt x="27330" y="80429"/>
                  </a:moveTo>
                  <a:lnTo>
                    <a:pt x="24688" y="70446"/>
                  </a:lnTo>
                  <a:lnTo>
                    <a:pt x="23126" y="62560"/>
                  </a:lnTo>
                  <a:lnTo>
                    <a:pt x="19977" y="54152"/>
                  </a:lnTo>
                  <a:lnTo>
                    <a:pt x="19977" y="49415"/>
                  </a:lnTo>
                  <a:lnTo>
                    <a:pt x="11569" y="52578"/>
                  </a:lnTo>
                  <a:lnTo>
                    <a:pt x="13144" y="55727"/>
                  </a:lnTo>
                  <a:lnTo>
                    <a:pt x="14185" y="64135"/>
                  </a:lnTo>
                  <a:lnTo>
                    <a:pt x="17335" y="74129"/>
                  </a:lnTo>
                  <a:lnTo>
                    <a:pt x="18923" y="82003"/>
                  </a:lnTo>
                  <a:lnTo>
                    <a:pt x="27330" y="80429"/>
                  </a:lnTo>
                  <a:close/>
                </a:path>
                <a:path w="372745" h="504190">
                  <a:moveTo>
                    <a:pt x="32067" y="96723"/>
                  </a:moveTo>
                  <a:lnTo>
                    <a:pt x="28917" y="88849"/>
                  </a:lnTo>
                  <a:lnTo>
                    <a:pt x="27343" y="80441"/>
                  </a:lnTo>
                  <a:lnTo>
                    <a:pt x="18923" y="82016"/>
                  </a:lnTo>
                  <a:lnTo>
                    <a:pt x="19977" y="91998"/>
                  </a:lnTo>
                  <a:lnTo>
                    <a:pt x="23126" y="100406"/>
                  </a:lnTo>
                  <a:lnTo>
                    <a:pt x="32067" y="96723"/>
                  </a:lnTo>
                  <a:close/>
                </a:path>
                <a:path w="372745" h="504190">
                  <a:moveTo>
                    <a:pt x="42049" y="142989"/>
                  </a:moveTo>
                  <a:lnTo>
                    <a:pt x="39420" y="133007"/>
                  </a:lnTo>
                  <a:lnTo>
                    <a:pt x="39128" y="133121"/>
                  </a:lnTo>
                  <a:lnTo>
                    <a:pt x="37858" y="126695"/>
                  </a:lnTo>
                  <a:lnTo>
                    <a:pt x="28917" y="128270"/>
                  </a:lnTo>
                  <a:lnTo>
                    <a:pt x="30480" y="136156"/>
                  </a:lnTo>
                  <a:lnTo>
                    <a:pt x="33642" y="144564"/>
                  </a:lnTo>
                  <a:lnTo>
                    <a:pt x="42049" y="142989"/>
                  </a:lnTo>
                  <a:close/>
                </a:path>
                <a:path w="372745" h="504190">
                  <a:moveTo>
                    <a:pt x="46786" y="160858"/>
                  </a:moveTo>
                  <a:lnTo>
                    <a:pt x="43637" y="151396"/>
                  </a:lnTo>
                  <a:lnTo>
                    <a:pt x="42062" y="142989"/>
                  </a:lnTo>
                  <a:lnTo>
                    <a:pt x="33655" y="144564"/>
                  </a:lnTo>
                  <a:lnTo>
                    <a:pt x="34696" y="154546"/>
                  </a:lnTo>
                  <a:lnTo>
                    <a:pt x="37846" y="162433"/>
                  </a:lnTo>
                  <a:lnTo>
                    <a:pt x="46786" y="160858"/>
                  </a:lnTo>
                  <a:close/>
                </a:path>
                <a:path w="372745" h="504190">
                  <a:moveTo>
                    <a:pt x="49403" y="174002"/>
                  </a:moveTo>
                  <a:lnTo>
                    <a:pt x="47840" y="169278"/>
                  </a:lnTo>
                  <a:lnTo>
                    <a:pt x="46786" y="160870"/>
                  </a:lnTo>
                  <a:lnTo>
                    <a:pt x="37858" y="162445"/>
                  </a:lnTo>
                  <a:lnTo>
                    <a:pt x="39433" y="172427"/>
                  </a:lnTo>
                  <a:lnTo>
                    <a:pt x="40474" y="175577"/>
                  </a:lnTo>
                  <a:lnTo>
                    <a:pt x="49403" y="174002"/>
                  </a:lnTo>
                  <a:close/>
                </a:path>
                <a:path w="372745" h="504190">
                  <a:moveTo>
                    <a:pt x="60985" y="223418"/>
                  </a:moveTo>
                  <a:lnTo>
                    <a:pt x="58343" y="213436"/>
                  </a:lnTo>
                  <a:lnTo>
                    <a:pt x="52666" y="215773"/>
                  </a:lnTo>
                  <a:lnTo>
                    <a:pt x="53606" y="215011"/>
                  </a:lnTo>
                  <a:lnTo>
                    <a:pt x="58343" y="213436"/>
                  </a:lnTo>
                  <a:lnTo>
                    <a:pt x="56756" y="205562"/>
                  </a:lnTo>
                  <a:lnTo>
                    <a:pt x="55194" y="201866"/>
                  </a:lnTo>
                  <a:lnTo>
                    <a:pt x="46799" y="203974"/>
                  </a:lnTo>
                  <a:lnTo>
                    <a:pt x="47840" y="208699"/>
                  </a:lnTo>
                  <a:lnTo>
                    <a:pt x="50774" y="216547"/>
                  </a:lnTo>
                  <a:lnTo>
                    <a:pt x="49403" y="217106"/>
                  </a:lnTo>
                  <a:lnTo>
                    <a:pt x="52578" y="224993"/>
                  </a:lnTo>
                  <a:lnTo>
                    <a:pt x="60985" y="223418"/>
                  </a:lnTo>
                  <a:close/>
                </a:path>
                <a:path w="372745" h="504190">
                  <a:moveTo>
                    <a:pt x="67284" y="249707"/>
                  </a:moveTo>
                  <a:lnTo>
                    <a:pt x="64135" y="241820"/>
                  </a:lnTo>
                  <a:lnTo>
                    <a:pt x="62560" y="233413"/>
                  </a:lnTo>
                  <a:lnTo>
                    <a:pt x="60985" y="223431"/>
                  </a:lnTo>
                  <a:lnTo>
                    <a:pt x="52578" y="225005"/>
                  </a:lnTo>
                  <a:lnTo>
                    <a:pt x="53606" y="234988"/>
                  </a:lnTo>
                  <a:lnTo>
                    <a:pt x="55194" y="243395"/>
                  </a:lnTo>
                  <a:lnTo>
                    <a:pt x="56756" y="244970"/>
                  </a:lnTo>
                  <a:lnTo>
                    <a:pt x="58343" y="252857"/>
                  </a:lnTo>
                  <a:lnTo>
                    <a:pt x="67284" y="249707"/>
                  </a:lnTo>
                  <a:close/>
                </a:path>
                <a:path w="372745" h="504190">
                  <a:moveTo>
                    <a:pt x="69913" y="262851"/>
                  </a:moveTo>
                  <a:lnTo>
                    <a:pt x="68338" y="259702"/>
                  </a:lnTo>
                  <a:lnTo>
                    <a:pt x="67284" y="249720"/>
                  </a:lnTo>
                  <a:lnTo>
                    <a:pt x="58343" y="252869"/>
                  </a:lnTo>
                  <a:lnTo>
                    <a:pt x="59931" y="261277"/>
                  </a:lnTo>
                  <a:lnTo>
                    <a:pt x="60972" y="264426"/>
                  </a:lnTo>
                  <a:lnTo>
                    <a:pt x="69913" y="262851"/>
                  </a:lnTo>
                  <a:close/>
                </a:path>
                <a:path w="372745" h="504190">
                  <a:moveTo>
                    <a:pt x="83058" y="322249"/>
                  </a:moveTo>
                  <a:lnTo>
                    <a:pt x="81470" y="313842"/>
                  </a:lnTo>
                  <a:lnTo>
                    <a:pt x="80429" y="303860"/>
                  </a:lnTo>
                  <a:lnTo>
                    <a:pt x="78854" y="303860"/>
                  </a:lnTo>
                  <a:lnTo>
                    <a:pt x="77279" y="295973"/>
                  </a:lnTo>
                  <a:lnTo>
                    <a:pt x="75704" y="290715"/>
                  </a:lnTo>
                  <a:lnTo>
                    <a:pt x="67297" y="292290"/>
                  </a:lnTo>
                  <a:lnTo>
                    <a:pt x="68338" y="297548"/>
                  </a:lnTo>
                  <a:lnTo>
                    <a:pt x="71488" y="307543"/>
                  </a:lnTo>
                  <a:lnTo>
                    <a:pt x="73075" y="315417"/>
                  </a:lnTo>
                  <a:lnTo>
                    <a:pt x="74117" y="325399"/>
                  </a:lnTo>
                  <a:lnTo>
                    <a:pt x="75692" y="325399"/>
                  </a:lnTo>
                  <a:lnTo>
                    <a:pt x="83058" y="322249"/>
                  </a:lnTo>
                  <a:close/>
                </a:path>
                <a:path w="372745" h="504190">
                  <a:moveTo>
                    <a:pt x="87261" y="338556"/>
                  </a:moveTo>
                  <a:lnTo>
                    <a:pt x="86207" y="332257"/>
                  </a:lnTo>
                  <a:lnTo>
                    <a:pt x="86220" y="330136"/>
                  </a:lnTo>
                  <a:lnTo>
                    <a:pt x="83058" y="322262"/>
                  </a:lnTo>
                  <a:lnTo>
                    <a:pt x="75704" y="325412"/>
                  </a:lnTo>
                  <a:lnTo>
                    <a:pt x="77279" y="333819"/>
                  </a:lnTo>
                  <a:lnTo>
                    <a:pt x="78854" y="340131"/>
                  </a:lnTo>
                  <a:lnTo>
                    <a:pt x="87261" y="338556"/>
                  </a:lnTo>
                  <a:close/>
                </a:path>
                <a:path w="372745" h="504190">
                  <a:moveTo>
                    <a:pt x="100406" y="394271"/>
                  </a:moveTo>
                  <a:lnTo>
                    <a:pt x="97777" y="384810"/>
                  </a:lnTo>
                  <a:lnTo>
                    <a:pt x="96202" y="376402"/>
                  </a:lnTo>
                  <a:lnTo>
                    <a:pt x="93560" y="366420"/>
                  </a:lnTo>
                  <a:lnTo>
                    <a:pt x="86220" y="369570"/>
                  </a:lnTo>
                  <a:lnTo>
                    <a:pt x="87261" y="377977"/>
                  </a:lnTo>
                  <a:lnTo>
                    <a:pt x="88823" y="387959"/>
                  </a:lnTo>
                  <a:lnTo>
                    <a:pt x="91998" y="395846"/>
                  </a:lnTo>
                  <a:lnTo>
                    <a:pt x="100406" y="394271"/>
                  </a:lnTo>
                  <a:close/>
                </a:path>
                <a:path w="372745" h="504190">
                  <a:moveTo>
                    <a:pt x="101981" y="402691"/>
                  </a:moveTo>
                  <a:lnTo>
                    <a:pt x="100406" y="394284"/>
                  </a:lnTo>
                  <a:lnTo>
                    <a:pt x="91998" y="395859"/>
                  </a:lnTo>
                  <a:lnTo>
                    <a:pt x="93560" y="405841"/>
                  </a:lnTo>
                  <a:lnTo>
                    <a:pt x="101981" y="402691"/>
                  </a:lnTo>
                  <a:close/>
                </a:path>
                <a:path w="372745" h="504190">
                  <a:moveTo>
                    <a:pt x="105143" y="411099"/>
                  </a:moveTo>
                  <a:lnTo>
                    <a:pt x="101993" y="402691"/>
                  </a:lnTo>
                  <a:lnTo>
                    <a:pt x="93586" y="405841"/>
                  </a:lnTo>
                  <a:lnTo>
                    <a:pt x="96202" y="414248"/>
                  </a:lnTo>
                  <a:lnTo>
                    <a:pt x="96202" y="417398"/>
                  </a:lnTo>
                  <a:lnTo>
                    <a:pt x="105143" y="414248"/>
                  </a:lnTo>
                  <a:lnTo>
                    <a:pt x="103568" y="411099"/>
                  </a:lnTo>
                  <a:lnTo>
                    <a:pt x="105143" y="411099"/>
                  </a:lnTo>
                  <a:close/>
                </a:path>
                <a:path w="372745" h="504190">
                  <a:moveTo>
                    <a:pt x="115125" y="456831"/>
                  </a:moveTo>
                  <a:lnTo>
                    <a:pt x="112496" y="446849"/>
                  </a:lnTo>
                  <a:lnTo>
                    <a:pt x="112496" y="443699"/>
                  </a:lnTo>
                  <a:lnTo>
                    <a:pt x="103555" y="445274"/>
                  </a:lnTo>
                  <a:lnTo>
                    <a:pt x="105130" y="450532"/>
                  </a:lnTo>
                  <a:lnTo>
                    <a:pt x="105130" y="448957"/>
                  </a:lnTo>
                  <a:lnTo>
                    <a:pt x="106718" y="458406"/>
                  </a:lnTo>
                  <a:lnTo>
                    <a:pt x="115125" y="456831"/>
                  </a:lnTo>
                  <a:close/>
                </a:path>
                <a:path w="372745" h="504190">
                  <a:moveTo>
                    <a:pt x="118287" y="473125"/>
                  </a:moveTo>
                  <a:lnTo>
                    <a:pt x="116713" y="465239"/>
                  </a:lnTo>
                  <a:lnTo>
                    <a:pt x="115125" y="456844"/>
                  </a:lnTo>
                  <a:lnTo>
                    <a:pt x="106718" y="458419"/>
                  </a:lnTo>
                  <a:lnTo>
                    <a:pt x="107759" y="466826"/>
                  </a:lnTo>
                  <a:lnTo>
                    <a:pt x="110921" y="476808"/>
                  </a:lnTo>
                  <a:lnTo>
                    <a:pt x="118287" y="473125"/>
                  </a:lnTo>
                  <a:close/>
                </a:path>
                <a:path w="372745" h="504190">
                  <a:moveTo>
                    <a:pt x="122478" y="491528"/>
                  </a:moveTo>
                  <a:lnTo>
                    <a:pt x="120916" y="481545"/>
                  </a:lnTo>
                  <a:lnTo>
                    <a:pt x="118287" y="473138"/>
                  </a:lnTo>
                  <a:lnTo>
                    <a:pt x="110934" y="476808"/>
                  </a:lnTo>
                  <a:lnTo>
                    <a:pt x="112496" y="484695"/>
                  </a:lnTo>
                  <a:lnTo>
                    <a:pt x="115125" y="493102"/>
                  </a:lnTo>
                  <a:lnTo>
                    <a:pt x="122478" y="491528"/>
                  </a:lnTo>
                  <a:close/>
                </a:path>
                <a:path w="372745" h="504190">
                  <a:moveTo>
                    <a:pt x="365353" y="501535"/>
                  </a:moveTo>
                  <a:lnTo>
                    <a:pt x="356412" y="496277"/>
                  </a:lnTo>
                  <a:lnTo>
                    <a:pt x="354838" y="501535"/>
                  </a:lnTo>
                  <a:lnTo>
                    <a:pt x="354139" y="503631"/>
                  </a:lnTo>
                  <a:lnTo>
                    <a:pt x="358101" y="503631"/>
                  </a:lnTo>
                  <a:lnTo>
                    <a:pt x="363956" y="503631"/>
                  </a:lnTo>
                  <a:lnTo>
                    <a:pt x="365353" y="501535"/>
                  </a:lnTo>
                  <a:close/>
                </a:path>
                <a:path w="372745" h="504190">
                  <a:moveTo>
                    <a:pt x="369570" y="491540"/>
                  </a:moveTo>
                  <a:lnTo>
                    <a:pt x="361162" y="486803"/>
                  </a:lnTo>
                  <a:lnTo>
                    <a:pt x="359587" y="491540"/>
                  </a:lnTo>
                  <a:lnTo>
                    <a:pt x="356425" y="496265"/>
                  </a:lnTo>
                  <a:lnTo>
                    <a:pt x="365353" y="501510"/>
                  </a:lnTo>
                  <a:lnTo>
                    <a:pt x="366941" y="496265"/>
                  </a:lnTo>
                  <a:lnTo>
                    <a:pt x="369570" y="491540"/>
                  </a:lnTo>
                  <a:close/>
                </a:path>
                <a:path w="372745" h="504190">
                  <a:moveTo>
                    <a:pt x="371144" y="488378"/>
                  </a:moveTo>
                  <a:lnTo>
                    <a:pt x="363791" y="483120"/>
                  </a:lnTo>
                  <a:lnTo>
                    <a:pt x="361162" y="486803"/>
                  </a:lnTo>
                  <a:lnTo>
                    <a:pt x="369570" y="491528"/>
                  </a:lnTo>
                  <a:lnTo>
                    <a:pt x="371144" y="488378"/>
                  </a:lnTo>
                  <a:close/>
                </a:path>
                <a:path w="372745" h="504190">
                  <a:moveTo>
                    <a:pt x="372719" y="483120"/>
                  </a:moveTo>
                  <a:lnTo>
                    <a:pt x="365366" y="478383"/>
                  </a:lnTo>
                  <a:lnTo>
                    <a:pt x="363791" y="483120"/>
                  </a:lnTo>
                  <a:lnTo>
                    <a:pt x="371144" y="488365"/>
                  </a:lnTo>
                  <a:lnTo>
                    <a:pt x="372719" y="4831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4" name="object 7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08451" y="8400529"/>
              <a:ext cx="124053" cy="162433"/>
            </a:xfrm>
            <a:prstGeom prst="rect">
              <a:avLst/>
            </a:prstGeom>
          </p:spPr>
        </p:pic>
        <p:sp>
          <p:nvSpPr>
            <p:cNvPr id="75" name="object 75" descr=""/>
            <p:cNvSpPr/>
            <p:nvPr/>
          </p:nvSpPr>
          <p:spPr>
            <a:xfrm>
              <a:off x="2089607" y="8016773"/>
              <a:ext cx="989330" cy="591185"/>
            </a:xfrm>
            <a:custGeom>
              <a:avLst/>
              <a:gdLst/>
              <a:ahLst/>
              <a:cxnLst/>
              <a:rect l="l" t="t" r="r" b="b"/>
              <a:pathLst>
                <a:path w="989330" h="591184">
                  <a:moveTo>
                    <a:pt x="9423" y="585635"/>
                  </a:moveTo>
                  <a:lnTo>
                    <a:pt x="0" y="585635"/>
                  </a:lnTo>
                  <a:lnTo>
                    <a:pt x="0" y="591045"/>
                  </a:lnTo>
                  <a:lnTo>
                    <a:pt x="9423" y="591045"/>
                  </a:lnTo>
                  <a:lnTo>
                    <a:pt x="9423" y="585635"/>
                  </a:lnTo>
                  <a:close/>
                </a:path>
                <a:path w="989330" h="591184">
                  <a:moveTo>
                    <a:pt x="29933" y="329615"/>
                  </a:moveTo>
                  <a:lnTo>
                    <a:pt x="20993" y="327507"/>
                  </a:lnTo>
                  <a:lnTo>
                    <a:pt x="19418" y="357466"/>
                  </a:lnTo>
                  <a:lnTo>
                    <a:pt x="17843" y="385330"/>
                  </a:lnTo>
                  <a:lnTo>
                    <a:pt x="15214" y="413194"/>
                  </a:lnTo>
                  <a:lnTo>
                    <a:pt x="13639" y="441058"/>
                  </a:lnTo>
                  <a:lnTo>
                    <a:pt x="12065" y="467334"/>
                  </a:lnTo>
                  <a:lnTo>
                    <a:pt x="9423" y="493623"/>
                  </a:lnTo>
                  <a:lnTo>
                    <a:pt x="7848" y="518337"/>
                  </a:lnTo>
                  <a:lnTo>
                    <a:pt x="4699" y="541464"/>
                  </a:lnTo>
                  <a:lnTo>
                    <a:pt x="3124" y="564591"/>
                  </a:lnTo>
                  <a:lnTo>
                    <a:pt x="495" y="585622"/>
                  </a:lnTo>
                  <a:lnTo>
                    <a:pt x="9436" y="585622"/>
                  </a:lnTo>
                  <a:lnTo>
                    <a:pt x="12052" y="566178"/>
                  </a:lnTo>
                  <a:lnTo>
                    <a:pt x="13639" y="543039"/>
                  </a:lnTo>
                  <a:lnTo>
                    <a:pt x="16256" y="518337"/>
                  </a:lnTo>
                  <a:lnTo>
                    <a:pt x="17830" y="493623"/>
                  </a:lnTo>
                  <a:lnTo>
                    <a:pt x="20980" y="467347"/>
                  </a:lnTo>
                  <a:lnTo>
                    <a:pt x="22580" y="441058"/>
                  </a:lnTo>
                  <a:lnTo>
                    <a:pt x="23622" y="414769"/>
                  </a:lnTo>
                  <a:lnTo>
                    <a:pt x="26784" y="386905"/>
                  </a:lnTo>
                  <a:lnTo>
                    <a:pt x="28359" y="357466"/>
                  </a:lnTo>
                  <a:lnTo>
                    <a:pt x="29933" y="329615"/>
                  </a:lnTo>
                  <a:close/>
                </a:path>
                <a:path w="989330" h="591184">
                  <a:moveTo>
                    <a:pt x="36766" y="240766"/>
                  </a:moveTo>
                  <a:lnTo>
                    <a:pt x="28359" y="240766"/>
                  </a:lnTo>
                  <a:lnTo>
                    <a:pt x="25209" y="270205"/>
                  </a:lnTo>
                  <a:lnTo>
                    <a:pt x="23622" y="299643"/>
                  </a:lnTo>
                  <a:lnTo>
                    <a:pt x="23622" y="298069"/>
                  </a:lnTo>
                  <a:lnTo>
                    <a:pt x="20993" y="327507"/>
                  </a:lnTo>
                  <a:lnTo>
                    <a:pt x="29933" y="329603"/>
                  </a:lnTo>
                  <a:lnTo>
                    <a:pt x="32562" y="299643"/>
                  </a:lnTo>
                  <a:lnTo>
                    <a:pt x="34137" y="270205"/>
                  </a:lnTo>
                  <a:lnTo>
                    <a:pt x="36766" y="240766"/>
                  </a:lnTo>
                  <a:close/>
                </a:path>
                <a:path w="989330" h="591184">
                  <a:moveTo>
                    <a:pt x="54698" y="0"/>
                  </a:moveTo>
                  <a:lnTo>
                    <a:pt x="45567" y="0"/>
                  </a:lnTo>
                  <a:lnTo>
                    <a:pt x="44119" y="12077"/>
                  </a:lnTo>
                  <a:lnTo>
                    <a:pt x="43065" y="39941"/>
                  </a:lnTo>
                  <a:lnTo>
                    <a:pt x="39928" y="67805"/>
                  </a:lnTo>
                  <a:lnTo>
                    <a:pt x="38341" y="95669"/>
                  </a:lnTo>
                  <a:lnTo>
                    <a:pt x="36766" y="124053"/>
                  </a:lnTo>
                  <a:lnTo>
                    <a:pt x="34137" y="153492"/>
                  </a:lnTo>
                  <a:lnTo>
                    <a:pt x="32562" y="181356"/>
                  </a:lnTo>
                  <a:lnTo>
                    <a:pt x="29933" y="210794"/>
                  </a:lnTo>
                  <a:lnTo>
                    <a:pt x="28359" y="240753"/>
                  </a:lnTo>
                  <a:lnTo>
                    <a:pt x="36766" y="240753"/>
                  </a:lnTo>
                  <a:lnTo>
                    <a:pt x="38341" y="212369"/>
                  </a:lnTo>
                  <a:lnTo>
                    <a:pt x="41503" y="182930"/>
                  </a:lnTo>
                  <a:lnTo>
                    <a:pt x="43078" y="153492"/>
                  </a:lnTo>
                  <a:lnTo>
                    <a:pt x="45707" y="124053"/>
                  </a:lnTo>
                  <a:lnTo>
                    <a:pt x="47282" y="95669"/>
                  </a:lnTo>
                  <a:lnTo>
                    <a:pt x="48856" y="67805"/>
                  </a:lnTo>
                  <a:lnTo>
                    <a:pt x="51485" y="39941"/>
                  </a:lnTo>
                  <a:lnTo>
                    <a:pt x="53047" y="13665"/>
                  </a:lnTo>
                  <a:lnTo>
                    <a:pt x="54698" y="0"/>
                  </a:lnTo>
                  <a:close/>
                </a:path>
                <a:path w="989330" h="591184">
                  <a:moveTo>
                    <a:pt x="956729" y="181356"/>
                  </a:moveTo>
                  <a:lnTo>
                    <a:pt x="955167" y="153492"/>
                  </a:lnTo>
                  <a:lnTo>
                    <a:pt x="952538" y="124053"/>
                  </a:lnTo>
                  <a:lnTo>
                    <a:pt x="950963" y="95669"/>
                  </a:lnTo>
                  <a:lnTo>
                    <a:pt x="947813" y="67805"/>
                  </a:lnTo>
                  <a:lnTo>
                    <a:pt x="946759" y="39941"/>
                  </a:lnTo>
                  <a:lnTo>
                    <a:pt x="945184" y="13652"/>
                  </a:lnTo>
                  <a:lnTo>
                    <a:pt x="943635" y="0"/>
                  </a:lnTo>
                  <a:lnTo>
                    <a:pt x="934872" y="0"/>
                  </a:lnTo>
                  <a:lnTo>
                    <a:pt x="936231" y="13665"/>
                  </a:lnTo>
                  <a:lnTo>
                    <a:pt x="937818" y="39941"/>
                  </a:lnTo>
                  <a:lnTo>
                    <a:pt x="940447" y="67805"/>
                  </a:lnTo>
                  <a:lnTo>
                    <a:pt x="942022" y="95669"/>
                  </a:lnTo>
                  <a:lnTo>
                    <a:pt x="943597" y="124053"/>
                  </a:lnTo>
                  <a:lnTo>
                    <a:pt x="946759" y="153492"/>
                  </a:lnTo>
                  <a:lnTo>
                    <a:pt x="947801" y="182930"/>
                  </a:lnTo>
                  <a:lnTo>
                    <a:pt x="956729" y="181356"/>
                  </a:lnTo>
                  <a:close/>
                </a:path>
                <a:path w="989330" h="591184">
                  <a:moveTo>
                    <a:pt x="959904" y="210794"/>
                  </a:moveTo>
                  <a:lnTo>
                    <a:pt x="956754" y="181356"/>
                  </a:lnTo>
                  <a:lnTo>
                    <a:pt x="947813" y="182930"/>
                  </a:lnTo>
                  <a:lnTo>
                    <a:pt x="950963" y="212369"/>
                  </a:lnTo>
                  <a:lnTo>
                    <a:pt x="959878" y="210807"/>
                  </a:lnTo>
                  <a:close/>
                </a:path>
                <a:path w="989330" h="591184">
                  <a:moveTo>
                    <a:pt x="971461" y="385330"/>
                  </a:moveTo>
                  <a:lnTo>
                    <a:pt x="969886" y="357466"/>
                  </a:lnTo>
                  <a:lnTo>
                    <a:pt x="968311" y="327507"/>
                  </a:lnTo>
                  <a:lnTo>
                    <a:pt x="965669" y="298069"/>
                  </a:lnTo>
                  <a:lnTo>
                    <a:pt x="964107" y="270205"/>
                  </a:lnTo>
                  <a:lnTo>
                    <a:pt x="960958" y="240766"/>
                  </a:lnTo>
                  <a:lnTo>
                    <a:pt x="959878" y="210807"/>
                  </a:lnTo>
                  <a:lnTo>
                    <a:pt x="950963" y="212382"/>
                  </a:lnTo>
                  <a:lnTo>
                    <a:pt x="952538" y="240766"/>
                  </a:lnTo>
                  <a:lnTo>
                    <a:pt x="955167" y="270205"/>
                  </a:lnTo>
                  <a:lnTo>
                    <a:pt x="956729" y="299643"/>
                  </a:lnTo>
                  <a:lnTo>
                    <a:pt x="959904" y="329615"/>
                  </a:lnTo>
                  <a:lnTo>
                    <a:pt x="960945" y="357466"/>
                  </a:lnTo>
                  <a:lnTo>
                    <a:pt x="962520" y="386905"/>
                  </a:lnTo>
                  <a:lnTo>
                    <a:pt x="971461" y="385330"/>
                  </a:lnTo>
                  <a:close/>
                </a:path>
                <a:path w="989330" h="591184">
                  <a:moveTo>
                    <a:pt x="988796" y="585622"/>
                  </a:moveTo>
                  <a:lnTo>
                    <a:pt x="986180" y="564591"/>
                  </a:lnTo>
                  <a:lnTo>
                    <a:pt x="984605" y="541464"/>
                  </a:lnTo>
                  <a:lnTo>
                    <a:pt x="981456" y="518337"/>
                  </a:lnTo>
                  <a:lnTo>
                    <a:pt x="980401" y="493623"/>
                  </a:lnTo>
                  <a:lnTo>
                    <a:pt x="977252" y="467334"/>
                  </a:lnTo>
                  <a:lnTo>
                    <a:pt x="975677" y="441058"/>
                  </a:lnTo>
                  <a:lnTo>
                    <a:pt x="973048" y="413194"/>
                  </a:lnTo>
                  <a:lnTo>
                    <a:pt x="974102" y="413194"/>
                  </a:lnTo>
                  <a:lnTo>
                    <a:pt x="971473" y="385330"/>
                  </a:lnTo>
                  <a:lnTo>
                    <a:pt x="962533" y="386905"/>
                  </a:lnTo>
                  <a:lnTo>
                    <a:pt x="965695" y="414769"/>
                  </a:lnTo>
                  <a:lnTo>
                    <a:pt x="966736" y="441058"/>
                  </a:lnTo>
                  <a:lnTo>
                    <a:pt x="968311" y="468909"/>
                  </a:lnTo>
                  <a:lnTo>
                    <a:pt x="971461" y="493623"/>
                  </a:lnTo>
                  <a:lnTo>
                    <a:pt x="973035" y="518337"/>
                  </a:lnTo>
                  <a:lnTo>
                    <a:pt x="975664" y="543039"/>
                  </a:lnTo>
                  <a:lnTo>
                    <a:pt x="977239" y="566166"/>
                  </a:lnTo>
                  <a:lnTo>
                    <a:pt x="980401" y="585622"/>
                  </a:lnTo>
                  <a:lnTo>
                    <a:pt x="988796" y="585622"/>
                  </a:lnTo>
                  <a:close/>
                </a:path>
                <a:path w="989330" h="591184">
                  <a:moveTo>
                    <a:pt x="989304" y="585635"/>
                  </a:moveTo>
                  <a:lnTo>
                    <a:pt x="980401" y="585635"/>
                  </a:lnTo>
                  <a:lnTo>
                    <a:pt x="980401" y="591045"/>
                  </a:lnTo>
                  <a:lnTo>
                    <a:pt x="989304" y="591045"/>
                  </a:lnTo>
                  <a:lnTo>
                    <a:pt x="989304" y="5856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 descr=""/>
          <p:cNvSpPr txBox="1"/>
          <p:nvPr/>
        </p:nvSpPr>
        <p:spPr>
          <a:xfrm>
            <a:off x="893876" y="7958457"/>
            <a:ext cx="33274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0683" sz="1950" spc="-37" b="1">
                <a:latin typeface="Arial"/>
                <a:cs typeface="Arial"/>
              </a:rPr>
              <a:t>M</a:t>
            </a:r>
            <a:r>
              <a:rPr dirty="0" sz="1050" spc="-25" b="1">
                <a:latin typeface="Arial"/>
                <a:cs typeface="Arial"/>
              </a:rPr>
              <a:t>xy</a:t>
            </a:r>
            <a:endParaRPr sz="1050">
              <a:latin typeface="Arial"/>
              <a:cs typeface="Arial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1278851" y="8180409"/>
            <a:ext cx="179070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 b="1">
                <a:latin typeface="Arial"/>
                <a:cs typeface="Arial"/>
              </a:rPr>
              <a:t>0.4</a:t>
            </a:r>
            <a:endParaRPr sz="950">
              <a:latin typeface="Arial"/>
              <a:cs typeface="Arial"/>
            </a:endParaRPr>
          </a:p>
        </p:txBody>
      </p:sp>
      <p:sp>
        <p:nvSpPr>
          <p:cNvPr id="78" name="object 78" descr=""/>
          <p:cNvSpPr/>
          <p:nvPr/>
        </p:nvSpPr>
        <p:spPr>
          <a:xfrm>
            <a:off x="2229243" y="8016760"/>
            <a:ext cx="188595" cy="91440"/>
          </a:xfrm>
          <a:custGeom>
            <a:avLst/>
            <a:gdLst/>
            <a:ahLst/>
            <a:cxnLst/>
            <a:rect l="l" t="t" r="r" b="b"/>
            <a:pathLst>
              <a:path w="188594" h="91440">
                <a:moveTo>
                  <a:pt x="2273" y="0"/>
                </a:moveTo>
                <a:lnTo>
                  <a:pt x="0" y="0"/>
                </a:lnTo>
                <a:lnTo>
                  <a:pt x="1206" y="2120"/>
                </a:lnTo>
                <a:lnTo>
                  <a:pt x="2273" y="0"/>
                </a:lnTo>
                <a:close/>
              </a:path>
              <a:path w="188594" h="91440">
                <a:moveTo>
                  <a:pt x="188366" y="82550"/>
                </a:moveTo>
                <a:lnTo>
                  <a:pt x="61302" y="12"/>
                </a:lnTo>
                <a:lnTo>
                  <a:pt x="42824" y="12"/>
                </a:lnTo>
                <a:lnTo>
                  <a:pt x="184150" y="90957"/>
                </a:lnTo>
                <a:lnTo>
                  <a:pt x="188366" y="825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 descr=""/>
          <p:cNvSpPr txBox="1"/>
          <p:nvPr/>
        </p:nvSpPr>
        <p:spPr>
          <a:xfrm>
            <a:off x="2251405" y="8088419"/>
            <a:ext cx="422909" cy="1581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850" spc="-60">
                <a:latin typeface="Arial"/>
                <a:cs typeface="Arial"/>
              </a:rPr>
              <a:t>G4-</a:t>
            </a:r>
            <a:r>
              <a:rPr dirty="0" sz="850" spc="-30">
                <a:latin typeface="Arial"/>
                <a:cs typeface="Arial"/>
              </a:rPr>
              <a:t>pulse</a:t>
            </a:r>
            <a:endParaRPr sz="8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1742528" y="8505829"/>
            <a:ext cx="114300" cy="1581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850" spc="-25">
                <a:latin typeface="Arial"/>
                <a:cs typeface="Arial"/>
              </a:rPr>
              <a:t>C'</a:t>
            </a:r>
            <a:endParaRPr sz="850">
              <a:latin typeface="Arial"/>
              <a:cs typeface="Arial"/>
            </a:endParaRPr>
          </a:p>
        </p:txBody>
      </p:sp>
      <p:grpSp>
        <p:nvGrpSpPr>
          <p:cNvPr id="81" name="object 81" descr=""/>
          <p:cNvGrpSpPr/>
          <p:nvPr/>
        </p:nvGrpSpPr>
        <p:grpSpPr>
          <a:xfrm>
            <a:off x="624433" y="8607807"/>
            <a:ext cx="6308725" cy="592455"/>
            <a:chOff x="624433" y="8607807"/>
            <a:chExt cx="6308725" cy="592455"/>
          </a:xfrm>
        </p:grpSpPr>
        <p:sp>
          <p:nvSpPr>
            <p:cNvPr id="82" name="object 82" descr=""/>
            <p:cNvSpPr/>
            <p:nvPr/>
          </p:nvSpPr>
          <p:spPr>
            <a:xfrm>
              <a:off x="624433" y="860780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5226964" y="8799012"/>
              <a:ext cx="485140" cy="109220"/>
            </a:xfrm>
            <a:custGeom>
              <a:avLst/>
              <a:gdLst/>
              <a:ahLst/>
              <a:cxnLst/>
              <a:rect l="l" t="t" r="r" b="b"/>
              <a:pathLst>
                <a:path w="485139" h="109220">
                  <a:moveTo>
                    <a:pt x="484698" y="0"/>
                  </a:moveTo>
                  <a:lnTo>
                    <a:pt x="0" y="0"/>
                  </a:lnTo>
                  <a:lnTo>
                    <a:pt x="0" y="108818"/>
                  </a:lnTo>
                  <a:lnTo>
                    <a:pt x="484698" y="108818"/>
                  </a:lnTo>
                  <a:lnTo>
                    <a:pt x="484698" y="0"/>
                  </a:lnTo>
                  <a:close/>
                </a:path>
              </a:pathLst>
            </a:custGeom>
            <a:solidFill>
              <a:srgbClr val="82828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4413174" y="8628151"/>
              <a:ext cx="2112645" cy="368935"/>
            </a:xfrm>
            <a:custGeom>
              <a:avLst/>
              <a:gdLst/>
              <a:ahLst/>
              <a:cxnLst/>
              <a:rect l="l" t="t" r="r" b="b"/>
              <a:pathLst>
                <a:path w="2112645" h="368934">
                  <a:moveTo>
                    <a:pt x="813790" y="170853"/>
                  </a:moveTo>
                  <a:lnTo>
                    <a:pt x="1298486" y="170853"/>
                  </a:lnTo>
                  <a:lnTo>
                    <a:pt x="1298486" y="279679"/>
                  </a:lnTo>
                  <a:lnTo>
                    <a:pt x="813790" y="279679"/>
                  </a:lnTo>
                  <a:lnTo>
                    <a:pt x="813790" y="170853"/>
                  </a:lnTo>
                </a:path>
                <a:path w="2112645" h="368934">
                  <a:moveTo>
                    <a:pt x="0" y="368515"/>
                  </a:moveTo>
                  <a:lnTo>
                    <a:pt x="21551" y="368515"/>
                  </a:lnTo>
                </a:path>
                <a:path w="2112645" h="368934">
                  <a:moveTo>
                    <a:pt x="2112276" y="368515"/>
                  </a:moveTo>
                  <a:lnTo>
                    <a:pt x="2090191" y="368515"/>
                  </a:lnTo>
                </a:path>
                <a:path w="2112645" h="368934">
                  <a:moveTo>
                    <a:pt x="0" y="183997"/>
                  </a:moveTo>
                  <a:lnTo>
                    <a:pt x="21551" y="183997"/>
                  </a:lnTo>
                </a:path>
                <a:path w="2112645" h="368934">
                  <a:moveTo>
                    <a:pt x="2112276" y="183997"/>
                  </a:moveTo>
                  <a:lnTo>
                    <a:pt x="2090191" y="183997"/>
                  </a:lnTo>
                </a:path>
                <a:path w="2112645" h="368934">
                  <a:moveTo>
                    <a:pt x="0" y="0"/>
                  </a:moveTo>
                  <a:lnTo>
                    <a:pt x="21551" y="0"/>
                  </a:lnTo>
                </a:path>
                <a:path w="2112645" h="368934">
                  <a:moveTo>
                    <a:pt x="2112276" y="0"/>
                  </a:moveTo>
                  <a:lnTo>
                    <a:pt x="2090191" y="0"/>
                  </a:lnTo>
                </a:path>
                <a:path w="2112645" h="368934">
                  <a:moveTo>
                    <a:pt x="0" y="368515"/>
                  </a:moveTo>
                  <a:lnTo>
                    <a:pt x="0" y="343801"/>
                  </a:lnTo>
                </a:path>
                <a:path w="2112645" h="368934">
                  <a:moveTo>
                    <a:pt x="210286" y="368515"/>
                  </a:moveTo>
                  <a:lnTo>
                    <a:pt x="210286" y="343801"/>
                  </a:lnTo>
                </a:path>
                <a:path w="2112645" h="368934">
                  <a:moveTo>
                    <a:pt x="422148" y="368515"/>
                  </a:moveTo>
                  <a:lnTo>
                    <a:pt x="422148" y="343801"/>
                  </a:lnTo>
                </a:path>
                <a:path w="2112645" h="368934">
                  <a:moveTo>
                    <a:pt x="634009" y="368515"/>
                  </a:moveTo>
                  <a:lnTo>
                    <a:pt x="634009" y="343801"/>
                  </a:lnTo>
                </a:path>
                <a:path w="2112645" h="368934">
                  <a:moveTo>
                    <a:pt x="844296" y="368515"/>
                  </a:moveTo>
                  <a:lnTo>
                    <a:pt x="844296" y="343801"/>
                  </a:lnTo>
                </a:path>
                <a:path w="2112645" h="368934">
                  <a:moveTo>
                    <a:pt x="1056157" y="368515"/>
                  </a:moveTo>
                  <a:lnTo>
                    <a:pt x="1056157" y="343801"/>
                  </a:lnTo>
                </a:path>
                <a:path w="2112645" h="368934">
                  <a:moveTo>
                    <a:pt x="1266444" y="368515"/>
                  </a:moveTo>
                  <a:lnTo>
                    <a:pt x="1266444" y="343801"/>
                  </a:lnTo>
                </a:path>
                <a:path w="2112645" h="368934">
                  <a:moveTo>
                    <a:pt x="1478305" y="368515"/>
                  </a:moveTo>
                  <a:lnTo>
                    <a:pt x="1478305" y="343801"/>
                  </a:lnTo>
                </a:path>
                <a:path w="2112645" h="368934">
                  <a:moveTo>
                    <a:pt x="1690166" y="368515"/>
                  </a:moveTo>
                  <a:lnTo>
                    <a:pt x="1690166" y="343801"/>
                  </a:lnTo>
                </a:path>
                <a:path w="2112645" h="368934">
                  <a:moveTo>
                    <a:pt x="1900453" y="368515"/>
                  </a:moveTo>
                  <a:lnTo>
                    <a:pt x="1900453" y="343801"/>
                  </a:lnTo>
                </a:path>
                <a:path w="2112645" h="368934">
                  <a:moveTo>
                    <a:pt x="2112314" y="368515"/>
                  </a:moveTo>
                  <a:lnTo>
                    <a:pt x="2112314" y="3438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4413186" y="8608174"/>
              <a:ext cx="2112645" cy="388620"/>
            </a:xfrm>
            <a:custGeom>
              <a:avLst/>
              <a:gdLst/>
              <a:ahLst/>
              <a:cxnLst/>
              <a:rect l="l" t="t" r="r" b="b"/>
              <a:pathLst>
                <a:path w="2112645" h="388620">
                  <a:moveTo>
                    <a:pt x="0" y="388492"/>
                  </a:moveTo>
                  <a:lnTo>
                    <a:pt x="2112276" y="388492"/>
                  </a:lnTo>
                  <a:lnTo>
                    <a:pt x="2112276" y="0"/>
                  </a:lnTo>
                </a:path>
                <a:path w="2112645" h="388620">
                  <a:moveTo>
                    <a:pt x="0" y="0"/>
                  </a:moveTo>
                  <a:lnTo>
                    <a:pt x="0" y="38849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6" name="object 8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48562" y="8608172"/>
              <a:ext cx="944757" cy="393231"/>
            </a:xfrm>
            <a:prstGeom prst="rect">
              <a:avLst/>
            </a:prstGeom>
          </p:spPr>
        </p:pic>
      </p:grpSp>
      <p:sp>
        <p:nvSpPr>
          <p:cNvPr id="87" name="object 87" descr=""/>
          <p:cNvSpPr txBox="1"/>
          <p:nvPr/>
        </p:nvSpPr>
        <p:spPr>
          <a:xfrm>
            <a:off x="4190200" y="8903242"/>
            <a:ext cx="179070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 b="1">
                <a:latin typeface="Arial"/>
                <a:cs typeface="Arial"/>
              </a:rPr>
              <a:t>1.0</a:t>
            </a:r>
            <a:endParaRPr sz="950">
              <a:latin typeface="Arial"/>
              <a:cs typeface="Arial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4008831" y="7983197"/>
            <a:ext cx="360045" cy="91122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r" marR="51435">
              <a:lnSpc>
                <a:spcPct val="100000"/>
              </a:lnSpc>
              <a:spcBef>
                <a:spcPts val="270"/>
              </a:spcBef>
              <a:tabLst>
                <a:tab pos="226060" algn="l"/>
              </a:tabLst>
            </a:pPr>
            <a:r>
              <a:rPr dirty="0" sz="1050" spc="-50" b="1">
                <a:latin typeface="Arial"/>
                <a:cs typeface="Arial"/>
              </a:rPr>
              <a:t>z</a:t>
            </a:r>
            <a:r>
              <a:rPr dirty="0" sz="1050">
                <a:latin typeface="Times New Roman"/>
                <a:cs typeface="Times New Roman"/>
              </a:rPr>
              <a:t>	</a:t>
            </a:r>
            <a:r>
              <a:rPr dirty="0" baseline="2923" sz="1425" spc="-75" b="1">
                <a:latin typeface="Arial"/>
                <a:cs typeface="Arial"/>
              </a:rPr>
              <a:t>0</a:t>
            </a:r>
            <a:endParaRPr baseline="2923" sz="1425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165"/>
              </a:spcBef>
            </a:pPr>
            <a:r>
              <a:rPr dirty="0" sz="950" spc="-25" b="1">
                <a:latin typeface="Arial"/>
                <a:cs typeface="Arial"/>
              </a:rPr>
              <a:t>0.2</a:t>
            </a:r>
            <a:endParaRPr sz="950">
              <a:latin typeface="Arial"/>
              <a:cs typeface="Arial"/>
            </a:endParaRPr>
          </a:p>
          <a:p>
            <a:pPr algn="r" marR="6350">
              <a:lnSpc>
                <a:spcPct val="100000"/>
              </a:lnSpc>
              <a:spcBef>
                <a:spcPts val="229"/>
              </a:spcBef>
            </a:pPr>
            <a:r>
              <a:rPr dirty="0" sz="950" spc="-25" b="1">
                <a:latin typeface="Arial"/>
                <a:cs typeface="Arial"/>
              </a:rPr>
              <a:t>0.4</a:t>
            </a:r>
            <a:endParaRPr sz="950">
              <a:latin typeface="Arial"/>
              <a:cs typeface="Arial"/>
            </a:endParaRPr>
          </a:p>
          <a:p>
            <a:pPr algn="r" marR="6350">
              <a:lnSpc>
                <a:spcPct val="100000"/>
              </a:lnSpc>
              <a:spcBef>
                <a:spcPts val="360"/>
              </a:spcBef>
            </a:pPr>
            <a:r>
              <a:rPr dirty="0" sz="950" spc="-25" b="1">
                <a:latin typeface="Arial"/>
                <a:cs typeface="Arial"/>
              </a:rPr>
              <a:t>0.6</a:t>
            </a:r>
            <a:endParaRPr sz="950">
              <a:latin typeface="Arial"/>
              <a:cs typeface="Arial"/>
            </a:endParaRPr>
          </a:p>
          <a:p>
            <a:pPr algn="r" marR="6350">
              <a:lnSpc>
                <a:spcPct val="100000"/>
              </a:lnSpc>
              <a:spcBef>
                <a:spcPts val="225"/>
              </a:spcBef>
            </a:pPr>
            <a:r>
              <a:rPr dirty="0" sz="950" spc="-25" b="1">
                <a:latin typeface="Arial"/>
                <a:cs typeface="Arial"/>
              </a:rPr>
              <a:t>0.8</a:t>
            </a:r>
            <a:endParaRPr sz="950">
              <a:latin typeface="Arial"/>
              <a:cs typeface="Arial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5929757" y="8681353"/>
            <a:ext cx="422909" cy="1581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850" spc="-60">
                <a:latin typeface="Arial"/>
                <a:cs typeface="Arial"/>
              </a:rPr>
              <a:t>G3-</a:t>
            </a:r>
            <a:r>
              <a:rPr dirty="0" sz="850" spc="-30">
                <a:latin typeface="Arial"/>
                <a:cs typeface="Arial"/>
              </a:rPr>
              <a:t>pulse</a:t>
            </a:r>
            <a:endParaRPr sz="850">
              <a:latin typeface="Arial"/>
              <a:cs typeface="Arial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5311365" y="8584096"/>
            <a:ext cx="321945" cy="1581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19607" sz="1275" spc="-15">
                <a:latin typeface="Arial"/>
                <a:cs typeface="Arial"/>
              </a:rPr>
              <a:t>C</a:t>
            </a:r>
            <a:r>
              <a:rPr dirty="0" sz="650" spc="-10">
                <a:latin typeface="Arial"/>
                <a:cs typeface="Arial"/>
              </a:rPr>
              <a:t>aliph.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91" name="object 91" descr=""/>
          <p:cNvGrpSpPr/>
          <p:nvPr/>
        </p:nvGrpSpPr>
        <p:grpSpPr>
          <a:xfrm>
            <a:off x="1515503" y="8606078"/>
            <a:ext cx="2138045" cy="406400"/>
            <a:chOff x="1515503" y="8606078"/>
            <a:chExt cx="2138045" cy="406400"/>
          </a:xfrm>
        </p:grpSpPr>
        <p:sp>
          <p:nvSpPr>
            <p:cNvPr id="92" name="object 92" descr=""/>
            <p:cNvSpPr/>
            <p:nvPr/>
          </p:nvSpPr>
          <p:spPr>
            <a:xfrm>
              <a:off x="1725790" y="8686508"/>
              <a:ext cx="144145" cy="108585"/>
            </a:xfrm>
            <a:custGeom>
              <a:avLst/>
              <a:gdLst/>
              <a:ahLst/>
              <a:cxnLst/>
              <a:rect l="l" t="t" r="r" b="b"/>
              <a:pathLst>
                <a:path w="144144" h="108584">
                  <a:moveTo>
                    <a:pt x="143520" y="0"/>
                  </a:moveTo>
                  <a:lnTo>
                    <a:pt x="0" y="0"/>
                  </a:lnTo>
                  <a:lnTo>
                    <a:pt x="0" y="108292"/>
                  </a:lnTo>
                  <a:lnTo>
                    <a:pt x="143520" y="108292"/>
                  </a:lnTo>
                  <a:lnTo>
                    <a:pt x="143520" y="0"/>
                  </a:lnTo>
                  <a:close/>
                </a:path>
              </a:pathLst>
            </a:custGeom>
            <a:solidFill>
              <a:srgbClr val="82828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17091" y="8632354"/>
              <a:ext cx="2135505" cy="371475"/>
            </a:xfrm>
            <a:custGeom>
              <a:avLst/>
              <a:gdLst/>
              <a:ahLst/>
              <a:cxnLst/>
              <a:rect l="l" t="t" r="r" b="b"/>
              <a:pathLst>
                <a:path w="2135504" h="371475">
                  <a:moveTo>
                    <a:pt x="208699" y="54152"/>
                  </a:moveTo>
                  <a:lnTo>
                    <a:pt x="352221" y="54152"/>
                  </a:lnTo>
                  <a:lnTo>
                    <a:pt x="352221" y="162445"/>
                  </a:lnTo>
                  <a:lnTo>
                    <a:pt x="208699" y="162445"/>
                  </a:lnTo>
                  <a:lnTo>
                    <a:pt x="208699" y="54152"/>
                  </a:lnTo>
                </a:path>
                <a:path w="2135504" h="371475">
                  <a:moveTo>
                    <a:pt x="0" y="0"/>
                  </a:moveTo>
                  <a:lnTo>
                    <a:pt x="21551" y="0"/>
                  </a:lnTo>
                </a:path>
                <a:path w="2135504" h="371475">
                  <a:moveTo>
                    <a:pt x="2134882" y="0"/>
                  </a:moveTo>
                  <a:lnTo>
                    <a:pt x="2111222" y="0"/>
                  </a:lnTo>
                </a:path>
                <a:path w="2135504" h="371475">
                  <a:moveTo>
                    <a:pt x="0" y="371144"/>
                  </a:moveTo>
                  <a:lnTo>
                    <a:pt x="0" y="344855"/>
                  </a:lnTo>
                </a:path>
                <a:path w="2135504" h="371475">
                  <a:moveTo>
                    <a:pt x="213436" y="371144"/>
                  </a:moveTo>
                  <a:lnTo>
                    <a:pt x="213436" y="344855"/>
                  </a:lnTo>
                </a:path>
                <a:path w="2135504" h="371475">
                  <a:moveTo>
                    <a:pt x="426872" y="371144"/>
                  </a:moveTo>
                  <a:lnTo>
                    <a:pt x="426872" y="344855"/>
                  </a:lnTo>
                </a:path>
                <a:path w="2135504" h="371475">
                  <a:moveTo>
                    <a:pt x="640308" y="371144"/>
                  </a:moveTo>
                  <a:lnTo>
                    <a:pt x="640308" y="344855"/>
                  </a:lnTo>
                </a:path>
                <a:path w="2135504" h="371475">
                  <a:moveTo>
                    <a:pt x="853744" y="371144"/>
                  </a:moveTo>
                  <a:lnTo>
                    <a:pt x="853744" y="344855"/>
                  </a:lnTo>
                </a:path>
                <a:path w="2135504" h="371475">
                  <a:moveTo>
                    <a:pt x="1067181" y="371144"/>
                  </a:moveTo>
                  <a:lnTo>
                    <a:pt x="1067181" y="344855"/>
                  </a:lnTo>
                </a:path>
                <a:path w="2135504" h="371475">
                  <a:moveTo>
                    <a:pt x="1280617" y="371144"/>
                  </a:moveTo>
                  <a:lnTo>
                    <a:pt x="1280617" y="344855"/>
                  </a:lnTo>
                </a:path>
                <a:path w="2135504" h="371475">
                  <a:moveTo>
                    <a:pt x="1494053" y="371144"/>
                  </a:moveTo>
                  <a:lnTo>
                    <a:pt x="1494053" y="344855"/>
                  </a:lnTo>
                </a:path>
                <a:path w="2135504" h="371475">
                  <a:moveTo>
                    <a:pt x="1707489" y="371144"/>
                  </a:moveTo>
                  <a:lnTo>
                    <a:pt x="1707489" y="344855"/>
                  </a:lnTo>
                </a:path>
                <a:path w="2135504" h="371475">
                  <a:moveTo>
                    <a:pt x="1920925" y="371144"/>
                  </a:moveTo>
                  <a:lnTo>
                    <a:pt x="1920925" y="344855"/>
                  </a:lnTo>
                </a:path>
                <a:path w="2135504" h="371475">
                  <a:moveTo>
                    <a:pt x="2134882" y="371144"/>
                  </a:moveTo>
                  <a:lnTo>
                    <a:pt x="2134882" y="34485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517078" y="8608175"/>
              <a:ext cx="2135505" cy="395605"/>
            </a:xfrm>
            <a:custGeom>
              <a:avLst/>
              <a:gdLst/>
              <a:ahLst/>
              <a:cxnLst/>
              <a:rect l="l" t="t" r="r" b="b"/>
              <a:pathLst>
                <a:path w="2135504" h="395604">
                  <a:moveTo>
                    <a:pt x="0" y="395337"/>
                  </a:moveTo>
                  <a:lnTo>
                    <a:pt x="2134882" y="395337"/>
                  </a:lnTo>
                  <a:lnTo>
                    <a:pt x="213488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5" name="object 9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15503" y="8608173"/>
              <a:ext cx="583083" cy="403746"/>
            </a:xfrm>
            <a:prstGeom prst="rect">
              <a:avLst/>
            </a:prstGeom>
          </p:spPr>
        </p:pic>
        <p:pic>
          <p:nvPicPr>
            <p:cNvPr id="96" name="object 96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70322" y="8606078"/>
              <a:ext cx="582692" cy="394271"/>
            </a:xfrm>
            <a:prstGeom prst="rect">
              <a:avLst/>
            </a:prstGeom>
          </p:spPr>
        </p:pic>
      </p:grpSp>
      <p:sp>
        <p:nvSpPr>
          <p:cNvPr id="97" name="object 97" descr=""/>
          <p:cNvSpPr txBox="1"/>
          <p:nvPr/>
        </p:nvSpPr>
        <p:spPr>
          <a:xfrm>
            <a:off x="1325638" y="8885894"/>
            <a:ext cx="86995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50" b="1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98" name="object 98" descr=""/>
          <p:cNvSpPr txBox="1"/>
          <p:nvPr/>
        </p:nvSpPr>
        <p:spPr>
          <a:xfrm>
            <a:off x="1280426" y="8547350"/>
            <a:ext cx="179070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 b="1">
                <a:latin typeface="Arial"/>
                <a:cs typeface="Arial"/>
              </a:rPr>
              <a:t>0.2</a:t>
            </a:r>
            <a:endParaRPr sz="950">
              <a:latin typeface="Arial"/>
              <a:cs typeface="Arial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1439722" y="9020475"/>
            <a:ext cx="2279015" cy="1739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116330" algn="l"/>
              </a:tabLst>
            </a:pPr>
            <a:r>
              <a:rPr dirty="0" sz="950" b="1">
                <a:latin typeface="Arial"/>
                <a:cs typeface="Arial"/>
              </a:rPr>
              <a:t>25</a:t>
            </a:r>
            <a:r>
              <a:rPr dirty="0" sz="950" spc="434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20</a:t>
            </a:r>
            <a:r>
              <a:rPr dirty="0" sz="950" spc="380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15</a:t>
            </a:r>
            <a:r>
              <a:rPr dirty="0" sz="950" spc="395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10</a:t>
            </a:r>
            <a:r>
              <a:rPr dirty="0" sz="950" spc="170">
                <a:latin typeface="Times New Roman"/>
                <a:cs typeface="Times New Roman"/>
              </a:rPr>
              <a:t>  </a:t>
            </a:r>
            <a:r>
              <a:rPr dirty="0" sz="950" spc="-50" b="1">
                <a:latin typeface="Arial"/>
                <a:cs typeface="Arial"/>
              </a:rPr>
              <a:t>5</a:t>
            </a:r>
            <a:r>
              <a:rPr dirty="0" sz="950">
                <a:latin typeface="Times New Roman"/>
                <a:cs typeface="Times New Roman"/>
              </a:rPr>
              <a:t>	</a:t>
            </a:r>
            <a:r>
              <a:rPr dirty="0" sz="950" b="1">
                <a:latin typeface="Arial"/>
                <a:cs typeface="Arial"/>
              </a:rPr>
              <a:t>0</a:t>
            </a:r>
            <a:r>
              <a:rPr dirty="0" sz="950" spc="130">
                <a:latin typeface="Times New Roman"/>
                <a:cs typeface="Times New Roman"/>
              </a:rPr>
              <a:t>  </a:t>
            </a:r>
            <a:r>
              <a:rPr dirty="0" sz="950" spc="-30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5</a:t>
            </a:r>
            <a:r>
              <a:rPr dirty="0" sz="950" spc="270">
                <a:latin typeface="Times New Roman"/>
                <a:cs typeface="Times New Roman"/>
              </a:rPr>
              <a:t> </a:t>
            </a:r>
            <a:r>
              <a:rPr dirty="0" sz="950" spc="-40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10</a:t>
            </a:r>
            <a:r>
              <a:rPr dirty="0" sz="950" spc="240">
                <a:latin typeface="Times New Roman"/>
                <a:cs typeface="Times New Roman"/>
              </a:rPr>
              <a:t> </a:t>
            </a:r>
            <a:r>
              <a:rPr dirty="0" sz="950" spc="-30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15</a:t>
            </a:r>
            <a:r>
              <a:rPr dirty="0" sz="950" spc="125">
                <a:latin typeface="Times New Roman"/>
                <a:cs typeface="Times New Roman"/>
              </a:rPr>
              <a:t> </a:t>
            </a:r>
            <a:r>
              <a:rPr dirty="0" sz="950" spc="-40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20</a:t>
            </a:r>
            <a:r>
              <a:rPr dirty="0" sz="950" spc="80">
                <a:latin typeface="Times New Roman"/>
                <a:cs typeface="Times New Roman"/>
              </a:rPr>
              <a:t> </a:t>
            </a:r>
            <a:r>
              <a:rPr dirty="0" sz="950" spc="-25" b="1">
                <a:latin typeface="Arial"/>
                <a:cs typeface="Arial"/>
              </a:rPr>
              <a:t>-25</a:t>
            </a:r>
            <a:endParaRPr sz="950">
              <a:latin typeface="Arial"/>
              <a:cs typeface="Arial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4337400" y="8967076"/>
            <a:ext cx="2279015" cy="468630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  <a:tabLst>
                <a:tab pos="1116965" algn="l"/>
              </a:tabLst>
            </a:pPr>
            <a:r>
              <a:rPr dirty="0" sz="950" b="1">
                <a:latin typeface="Arial"/>
                <a:cs typeface="Arial"/>
              </a:rPr>
              <a:t>25</a:t>
            </a:r>
            <a:r>
              <a:rPr dirty="0" sz="950" spc="440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20</a:t>
            </a:r>
            <a:r>
              <a:rPr dirty="0" sz="950" spc="375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15</a:t>
            </a:r>
            <a:r>
              <a:rPr dirty="0" sz="950" spc="400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10</a:t>
            </a:r>
            <a:r>
              <a:rPr dirty="0" sz="950" spc="175">
                <a:latin typeface="Times New Roman"/>
                <a:cs typeface="Times New Roman"/>
              </a:rPr>
              <a:t>  </a:t>
            </a:r>
            <a:r>
              <a:rPr dirty="0" sz="950" spc="-50" b="1">
                <a:latin typeface="Arial"/>
                <a:cs typeface="Arial"/>
              </a:rPr>
              <a:t>5</a:t>
            </a:r>
            <a:r>
              <a:rPr dirty="0" sz="950">
                <a:latin typeface="Times New Roman"/>
                <a:cs typeface="Times New Roman"/>
              </a:rPr>
              <a:t>	</a:t>
            </a:r>
            <a:r>
              <a:rPr dirty="0" sz="950" b="1">
                <a:latin typeface="Arial"/>
                <a:cs typeface="Arial"/>
              </a:rPr>
              <a:t>0</a:t>
            </a:r>
            <a:r>
              <a:rPr dirty="0" sz="950" spc="130">
                <a:latin typeface="Times New Roman"/>
                <a:cs typeface="Times New Roman"/>
              </a:rPr>
              <a:t>  </a:t>
            </a:r>
            <a:r>
              <a:rPr dirty="0" sz="950" spc="-25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5</a:t>
            </a:r>
            <a:r>
              <a:rPr dirty="0" sz="950" spc="265">
                <a:latin typeface="Times New Roman"/>
                <a:cs typeface="Times New Roman"/>
              </a:rPr>
              <a:t> </a:t>
            </a:r>
            <a:r>
              <a:rPr dirty="0" sz="950" spc="-35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10</a:t>
            </a:r>
            <a:r>
              <a:rPr dirty="0" sz="950" spc="235">
                <a:latin typeface="Times New Roman"/>
                <a:cs typeface="Times New Roman"/>
              </a:rPr>
              <a:t> </a:t>
            </a:r>
            <a:r>
              <a:rPr dirty="0" sz="950" spc="-30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15</a:t>
            </a:r>
            <a:r>
              <a:rPr dirty="0" sz="950" spc="120">
                <a:latin typeface="Times New Roman"/>
                <a:cs typeface="Times New Roman"/>
              </a:rPr>
              <a:t> </a:t>
            </a:r>
            <a:r>
              <a:rPr dirty="0" sz="950" spc="-30" b="1">
                <a:latin typeface="Arial"/>
                <a:cs typeface="Arial"/>
              </a:rPr>
              <a:t>-</a:t>
            </a:r>
            <a:r>
              <a:rPr dirty="0" sz="950" b="1">
                <a:latin typeface="Arial"/>
                <a:cs typeface="Arial"/>
              </a:rPr>
              <a:t>20</a:t>
            </a:r>
            <a:r>
              <a:rPr dirty="0" sz="950" spc="80">
                <a:latin typeface="Times New Roman"/>
                <a:cs typeface="Times New Roman"/>
              </a:rPr>
              <a:t> </a:t>
            </a:r>
            <a:r>
              <a:rPr dirty="0" sz="950" spc="-30" b="1">
                <a:latin typeface="Arial"/>
                <a:cs typeface="Arial"/>
              </a:rPr>
              <a:t>-</a:t>
            </a:r>
            <a:r>
              <a:rPr dirty="0" sz="950" spc="-25" b="1">
                <a:latin typeface="Arial"/>
                <a:cs typeface="Arial"/>
              </a:rPr>
              <a:t>25</a:t>
            </a:r>
            <a:endParaRPr sz="950">
              <a:latin typeface="Arial"/>
              <a:cs typeface="Arial"/>
            </a:endParaRPr>
          </a:p>
          <a:p>
            <a:pPr marL="741680">
              <a:lnSpc>
                <a:spcPct val="100000"/>
              </a:lnSpc>
              <a:spcBef>
                <a:spcPts val="439"/>
              </a:spcBef>
            </a:pPr>
            <a:r>
              <a:rPr dirty="0" sz="1300" spc="-100">
                <a:latin typeface="Symbol"/>
                <a:cs typeface="Symbol"/>
              </a:rPr>
              <a:t></a:t>
            </a:r>
            <a:r>
              <a:rPr dirty="0" sz="1300" spc="-100" b="1">
                <a:latin typeface="Arial"/>
                <a:cs typeface="Arial"/>
              </a:rPr>
              <a:t>/2</a:t>
            </a:r>
            <a:r>
              <a:rPr dirty="0" sz="1300" spc="-100">
                <a:latin typeface="Symbol"/>
                <a:cs typeface="Symbol"/>
              </a:rPr>
              <a:t></a:t>
            </a:r>
            <a:r>
              <a:rPr dirty="0" sz="1300" spc="40">
                <a:latin typeface="Times New Roman"/>
                <a:cs typeface="Times New Roman"/>
              </a:rPr>
              <a:t> </a:t>
            </a:r>
            <a:r>
              <a:rPr dirty="0" sz="1300" spc="-20" b="1">
                <a:latin typeface="Arial"/>
                <a:cs typeface="Arial"/>
              </a:rPr>
              <a:t>[kHz]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1" name="object 101" descr=""/>
          <p:cNvSpPr txBox="1"/>
          <p:nvPr/>
        </p:nvSpPr>
        <p:spPr>
          <a:xfrm>
            <a:off x="2173604" y="9218043"/>
            <a:ext cx="82804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95">
                <a:latin typeface="Symbol"/>
                <a:cs typeface="Symbol"/>
              </a:rPr>
              <a:t></a:t>
            </a:r>
            <a:r>
              <a:rPr dirty="0" sz="1300" spc="-95" b="1">
                <a:latin typeface="Arial"/>
                <a:cs typeface="Arial"/>
              </a:rPr>
              <a:t>/2</a:t>
            </a:r>
            <a:r>
              <a:rPr dirty="0" sz="1300" spc="-95">
                <a:latin typeface="Symbol"/>
                <a:cs typeface="Symbol"/>
              </a:rPr>
              <a:t></a:t>
            </a:r>
            <a:r>
              <a:rPr dirty="0" sz="1300" spc="25">
                <a:latin typeface="Times New Roman"/>
                <a:cs typeface="Times New Roman"/>
              </a:rPr>
              <a:t> </a:t>
            </a:r>
            <a:r>
              <a:rPr dirty="0" sz="1300" spc="-65" b="1">
                <a:latin typeface="Arial"/>
                <a:cs typeface="Arial"/>
              </a:rPr>
              <a:t>[kHz]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2" name="object 102" descr=""/>
          <p:cNvSpPr/>
          <p:nvPr/>
        </p:nvSpPr>
        <p:spPr>
          <a:xfrm>
            <a:off x="27334" y="5346826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047587" y="1477936"/>
            <a:ext cx="34925" cy="15240"/>
          </a:xfrm>
          <a:custGeom>
            <a:avLst/>
            <a:gdLst/>
            <a:ahLst/>
            <a:cxnLst/>
            <a:rect l="l" t="t" r="r" b="b"/>
            <a:pathLst>
              <a:path w="34925" h="15240">
                <a:moveTo>
                  <a:pt x="34696" y="0"/>
                </a:moveTo>
                <a:lnTo>
                  <a:pt x="18402" y="0"/>
                </a:lnTo>
                <a:lnTo>
                  <a:pt x="4724" y="0"/>
                </a:lnTo>
                <a:lnTo>
                  <a:pt x="4724" y="5270"/>
                </a:lnTo>
                <a:lnTo>
                  <a:pt x="0" y="5270"/>
                </a:lnTo>
                <a:lnTo>
                  <a:pt x="0" y="15087"/>
                </a:lnTo>
                <a:lnTo>
                  <a:pt x="9982" y="15087"/>
                </a:lnTo>
                <a:lnTo>
                  <a:pt x="9982" y="9982"/>
                </a:lnTo>
                <a:lnTo>
                  <a:pt x="18402" y="9982"/>
                </a:lnTo>
                <a:lnTo>
                  <a:pt x="34696" y="9982"/>
                </a:lnTo>
                <a:lnTo>
                  <a:pt x="346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6078004" y="1432807"/>
            <a:ext cx="125095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25" b="1">
                <a:latin typeface="Arial"/>
                <a:cs typeface="Arial"/>
              </a:rPr>
              <a:t>100</a:t>
            </a:r>
            <a:endParaRPr sz="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403451" y="1340343"/>
            <a:ext cx="2807970" cy="1435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663825" algn="l"/>
              </a:tabLst>
            </a:pPr>
            <a:r>
              <a:rPr dirty="0" sz="750" b="1">
                <a:latin typeface="Arial"/>
                <a:cs typeface="Arial"/>
              </a:rPr>
              <a:t>e-</a:t>
            </a:r>
            <a:r>
              <a:rPr dirty="0" sz="750" spc="-10" b="1">
                <a:latin typeface="Arial"/>
                <a:cs typeface="Arial"/>
              </a:rPr>
              <a:t>Burp2</a:t>
            </a:r>
            <a:r>
              <a:rPr dirty="0" sz="750">
                <a:latin typeface="Times New Roman"/>
                <a:cs typeface="Times New Roman"/>
              </a:rPr>
              <a:t>	</a:t>
            </a:r>
            <a:r>
              <a:rPr dirty="0" sz="750" spc="-25" b="1">
                <a:latin typeface="Arial"/>
                <a:cs typeface="Arial"/>
              </a:rPr>
              <a:t>G4</a:t>
            </a:r>
            <a:endParaRPr sz="75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698267" y="1365025"/>
            <a:ext cx="334454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2663825" algn="l"/>
              </a:tabLst>
            </a:pPr>
            <a:r>
              <a:rPr dirty="0" sz="600" b="1">
                <a:latin typeface="Arial"/>
                <a:cs typeface="Arial"/>
              </a:rPr>
              <a:t>4.94</a:t>
            </a:r>
            <a:r>
              <a:rPr dirty="0" sz="600" spc="20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ms</a:t>
            </a:r>
            <a:r>
              <a:rPr dirty="0" sz="600" spc="400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829.2</a:t>
            </a:r>
            <a:r>
              <a:rPr dirty="0" sz="600" spc="25">
                <a:latin typeface="Times New Roman"/>
                <a:cs typeface="Times New Roman"/>
              </a:rPr>
              <a:t> </a:t>
            </a:r>
            <a:r>
              <a:rPr dirty="0" sz="600" spc="-25" b="1">
                <a:latin typeface="Arial"/>
                <a:cs typeface="Arial"/>
              </a:rPr>
              <a:t>Hz</a:t>
            </a:r>
            <a:r>
              <a:rPr dirty="0" sz="600">
                <a:latin typeface="Times New Roman"/>
                <a:cs typeface="Times New Roman"/>
              </a:rPr>
              <a:t>	</a:t>
            </a:r>
            <a:r>
              <a:rPr dirty="0" sz="600" b="1">
                <a:latin typeface="Arial"/>
                <a:cs typeface="Arial"/>
              </a:rPr>
              <a:t>7.82</a:t>
            </a:r>
            <a:r>
              <a:rPr dirty="0" sz="600" spc="20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ms</a:t>
            </a:r>
            <a:r>
              <a:rPr dirty="0" sz="600" spc="400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598.5</a:t>
            </a:r>
            <a:r>
              <a:rPr dirty="0" sz="600" spc="25">
                <a:latin typeface="Times New Roman"/>
                <a:cs typeface="Times New Roman"/>
              </a:rPr>
              <a:t> </a:t>
            </a:r>
            <a:r>
              <a:rPr dirty="0" sz="600" spc="-25" b="1">
                <a:latin typeface="Arial"/>
                <a:cs typeface="Arial"/>
              </a:rPr>
              <a:t>Hz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1414056" y="1466376"/>
            <a:ext cx="4620895" cy="27940"/>
            <a:chOff x="1414056" y="1466376"/>
            <a:chExt cx="4620895" cy="27940"/>
          </a:xfrm>
        </p:grpSpPr>
        <p:sp>
          <p:nvSpPr>
            <p:cNvPr id="7" name="object 7" descr=""/>
            <p:cNvSpPr/>
            <p:nvPr/>
          </p:nvSpPr>
          <p:spPr>
            <a:xfrm>
              <a:off x="1414056" y="1474785"/>
              <a:ext cx="1969135" cy="19050"/>
            </a:xfrm>
            <a:custGeom>
              <a:avLst/>
              <a:gdLst/>
              <a:ahLst/>
              <a:cxnLst/>
              <a:rect l="l" t="t" r="r" b="b"/>
              <a:pathLst>
                <a:path w="1969135" h="19050">
                  <a:moveTo>
                    <a:pt x="1968753" y="0"/>
                  </a:moveTo>
                  <a:lnTo>
                    <a:pt x="0" y="0"/>
                  </a:lnTo>
                  <a:lnTo>
                    <a:pt x="0" y="18925"/>
                  </a:lnTo>
                  <a:lnTo>
                    <a:pt x="9982" y="18925"/>
                  </a:lnTo>
                  <a:lnTo>
                    <a:pt x="9982" y="9985"/>
                  </a:lnTo>
                  <a:lnTo>
                    <a:pt x="5257" y="9985"/>
                  </a:lnTo>
                  <a:lnTo>
                    <a:pt x="9982" y="4727"/>
                  </a:lnTo>
                  <a:lnTo>
                    <a:pt x="1968753" y="4727"/>
                  </a:lnTo>
                  <a:lnTo>
                    <a:pt x="1968753" y="0"/>
                  </a:lnTo>
                  <a:close/>
                </a:path>
                <a:path w="1969135" h="19050">
                  <a:moveTo>
                    <a:pt x="1958759" y="4727"/>
                  </a:moveTo>
                  <a:lnTo>
                    <a:pt x="1958759" y="18925"/>
                  </a:lnTo>
                  <a:lnTo>
                    <a:pt x="1968753" y="18925"/>
                  </a:lnTo>
                  <a:lnTo>
                    <a:pt x="1968753" y="9985"/>
                  </a:lnTo>
                  <a:lnTo>
                    <a:pt x="1963496" y="9985"/>
                  </a:lnTo>
                  <a:lnTo>
                    <a:pt x="1958759" y="4727"/>
                  </a:lnTo>
                  <a:close/>
                </a:path>
                <a:path w="1969135" h="19050">
                  <a:moveTo>
                    <a:pt x="9982" y="4727"/>
                  </a:moveTo>
                  <a:lnTo>
                    <a:pt x="5257" y="9985"/>
                  </a:lnTo>
                  <a:lnTo>
                    <a:pt x="9982" y="9985"/>
                  </a:lnTo>
                  <a:lnTo>
                    <a:pt x="9982" y="4727"/>
                  </a:lnTo>
                  <a:close/>
                </a:path>
                <a:path w="1969135" h="19050">
                  <a:moveTo>
                    <a:pt x="1958759" y="4727"/>
                  </a:moveTo>
                  <a:lnTo>
                    <a:pt x="9982" y="4727"/>
                  </a:lnTo>
                  <a:lnTo>
                    <a:pt x="9982" y="9985"/>
                  </a:lnTo>
                  <a:lnTo>
                    <a:pt x="1958759" y="9985"/>
                  </a:lnTo>
                  <a:lnTo>
                    <a:pt x="1958759" y="4727"/>
                  </a:lnTo>
                  <a:close/>
                </a:path>
                <a:path w="1969135" h="19050">
                  <a:moveTo>
                    <a:pt x="1968753" y="4727"/>
                  </a:moveTo>
                  <a:lnTo>
                    <a:pt x="1958759" y="4727"/>
                  </a:lnTo>
                  <a:lnTo>
                    <a:pt x="1963496" y="9985"/>
                  </a:lnTo>
                  <a:lnTo>
                    <a:pt x="1968753" y="9985"/>
                  </a:lnTo>
                  <a:lnTo>
                    <a:pt x="1968753" y="47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92483" y="1479517"/>
              <a:ext cx="12065" cy="14604"/>
            </a:xfrm>
            <a:custGeom>
              <a:avLst/>
              <a:gdLst/>
              <a:ahLst/>
              <a:cxnLst/>
              <a:rect l="l" t="t" r="r" b="b"/>
              <a:pathLst>
                <a:path w="12064" h="14605">
                  <a:moveTo>
                    <a:pt x="10941" y="0"/>
                  </a:moveTo>
                  <a:lnTo>
                    <a:pt x="9993" y="14193"/>
                  </a:lnTo>
                  <a:lnTo>
                    <a:pt x="11886" y="14193"/>
                  </a:lnTo>
                  <a:lnTo>
                    <a:pt x="10941" y="0"/>
                  </a:lnTo>
                  <a:close/>
                </a:path>
                <a:path w="12064" h="14605">
                  <a:moveTo>
                    <a:pt x="945" y="0"/>
                  </a:moveTo>
                  <a:lnTo>
                    <a:pt x="0" y="14193"/>
                  </a:lnTo>
                  <a:lnTo>
                    <a:pt x="1893" y="14193"/>
                  </a:lnTo>
                  <a:lnTo>
                    <a:pt x="94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273045" y="1475599"/>
              <a:ext cx="250190" cy="18415"/>
            </a:xfrm>
            <a:custGeom>
              <a:avLst/>
              <a:gdLst/>
              <a:ahLst/>
              <a:cxnLst/>
              <a:rect l="l" t="t" r="r" b="b"/>
              <a:pathLst>
                <a:path w="250189" h="18415">
                  <a:moveTo>
                    <a:pt x="27343" y="7596"/>
                  </a:moveTo>
                  <a:lnTo>
                    <a:pt x="15773" y="7596"/>
                  </a:lnTo>
                  <a:lnTo>
                    <a:pt x="4203" y="13908"/>
                  </a:lnTo>
                  <a:lnTo>
                    <a:pt x="0" y="18111"/>
                  </a:lnTo>
                  <a:lnTo>
                    <a:pt x="17798" y="18111"/>
                  </a:lnTo>
                  <a:lnTo>
                    <a:pt x="18922" y="17578"/>
                  </a:lnTo>
                  <a:lnTo>
                    <a:pt x="62289" y="17578"/>
                  </a:lnTo>
                  <a:lnTo>
                    <a:pt x="68872" y="15482"/>
                  </a:lnTo>
                  <a:lnTo>
                    <a:pt x="67297" y="15482"/>
                  </a:lnTo>
                  <a:lnTo>
                    <a:pt x="77279" y="13908"/>
                  </a:lnTo>
                  <a:lnTo>
                    <a:pt x="78854" y="13908"/>
                  </a:lnTo>
                  <a:lnTo>
                    <a:pt x="87274" y="12333"/>
                  </a:lnTo>
                  <a:lnTo>
                    <a:pt x="85686" y="12333"/>
                  </a:lnTo>
                  <a:lnTo>
                    <a:pt x="95681" y="10745"/>
                  </a:lnTo>
                  <a:lnTo>
                    <a:pt x="115658" y="10745"/>
                  </a:lnTo>
                  <a:lnTo>
                    <a:pt x="125120" y="9170"/>
                  </a:lnTo>
                  <a:lnTo>
                    <a:pt x="37325" y="9170"/>
                  </a:lnTo>
                  <a:lnTo>
                    <a:pt x="27343" y="7596"/>
                  </a:lnTo>
                  <a:close/>
                </a:path>
                <a:path w="250189" h="18415">
                  <a:moveTo>
                    <a:pt x="62289" y="17578"/>
                  </a:moveTo>
                  <a:lnTo>
                    <a:pt x="27343" y="17578"/>
                  </a:lnTo>
                  <a:lnTo>
                    <a:pt x="30697" y="18111"/>
                  </a:lnTo>
                  <a:lnTo>
                    <a:pt x="60613" y="18111"/>
                  </a:lnTo>
                  <a:lnTo>
                    <a:pt x="62289" y="17578"/>
                  </a:lnTo>
                  <a:close/>
                </a:path>
                <a:path w="250189" h="18415">
                  <a:moveTo>
                    <a:pt x="234988" y="7596"/>
                  </a:moveTo>
                  <a:lnTo>
                    <a:pt x="223431" y="7596"/>
                  </a:lnTo>
                  <a:lnTo>
                    <a:pt x="213436" y="9170"/>
                  </a:lnTo>
                  <a:lnTo>
                    <a:pt x="125120" y="9170"/>
                  </a:lnTo>
                  <a:lnTo>
                    <a:pt x="135102" y="10745"/>
                  </a:lnTo>
                  <a:lnTo>
                    <a:pt x="155079" y="10745"/>
                  </a:lnTo>
                  <a:lnTo>
                    <a:pt x="165074" y="12333"/>
                  </a:lnTo>
                  <a:lnTo>
                    <a:pt x="163499" y="12333"/>
                  </a:lnTo>
                  <a:lnTo>
                    <a:pt x="171907" y="13908"/>
                  </a:lnTo>
                  <a:lnTo>
                    <a:pt x="173481" y="13908"/>
                  </a:lnTo>
                  <a:lnTo>
                    <a:pt x="183476" y="15482"/>
                  </a:lnTo>
                  <a:lnTo>
                    <a:pt x="181889" y="15482"/>
                  </a:lnTo>
                  <a:lnTo>
                    <a:pt x="190147" y="18111"/>
                  </a:lnTo>
                  <a:lnTo>
                    <a:pt x="220072" y="18111"/>
                  </a:lnTo>
                  <a:lnTo>
                    <a:pt x="223431" y="17578"/>
                  </a:lnTo>
                  <a:lnTo>
                    <a:pt x="249238" y="17578"/>
                  </a:lnTo>
                  <a:lnTo>
                    <a:pt x="246557" y="13908"/>
                  </a:lnTo>
                  <a:lnTo>
                    <a:pt x="234988" y="7596"/>
                  </a:lnTo>
                  <a:close/>
                </a:path>
                <a:path w="250189" h="18415">
                  <a:moveTo>
                    <a:pt x="249238" y="17578"/>
                  </a:moveTo>
                  <a:lnTo>
                    <a:pt x="231838" y="17578"/>
                  </a:lnTo>
                  <a:lnTo>
                    <a:pt x="232962" y="18111"/>
                  </a:lnTo>
                  <a:lnTo>
                    <a:pt x="249628" y="18111"/>
                  </a:lnTo>
                  <a:lnTo>
                    <a:pt x="249238" y="17578"/>
                  </a:lnTo>
                  <a:close/>
                </a:path>
                <a:path w="250189" h="18415">
                  <a:moveTo>
                    <a:pt x="185051" y="5487"/>
                  </a:moveTo>
                  <a:lnTo>
                    <a:pt x="65709" y="5487"/>
                  </a:lnTo>
                  <a:lnTo>
                    <a:pt x="55727" y="9170"/>
                  </a:lnTo>
                  <a:lnTo>
                    <a:pt x="195033" y="9170"/>
                  </a:lnTo>
                  <a:lnTo>
                    <a:pt x="185051" y="5487"/>
                  </a:lnTo>
                  <a:close/>
                </a:path>
                <a:path w="250189" h="18415">
                  <a:moveTo>
                    <a:pt x="173481" y="3913"/>
                  </a:moveTo>
                  <a:lnTo>
                    <a:pt x="77279" y="3913"/>
                  </a:lnTo>
                  <a:lnTo>
                    <a:pt x="67297" y="5487"/>
                  </a:lnTo>
                  <a:lnTo>
                    <a:pt x="183476" y="5487"/>
                  </a:lnTo>
                  <a:lnTo>
                    <a:pt x="173481" y="3913"/>
                  </a:lnTo>
                  <a:close/>
                </a:path>
                <a:path w="250189" h="18415">
                  <a:moveTo>
                    <a:pt x="125380" y="0"/>
                  </a:moveTo>
                  <a:lnTo>
                    <a:pt x="104469" y="579"/>
                  </a:lnTo>
                  <a:lnTo>
                    <a:pt x="83591" y="2338"/>
                  </a:lnTo>
                  <a:lnTo>
                    <a:pt x="75704" y="3913"/>
                  </a:lnTo>
                  <a:lnTo>
                    <a:pt x="175056" y="3913"/>
                  </a:lnTo>
                  <a:lnTo>
                    <a:pt x="167170" y="2338"/>
                  </a:lnTo>
                  <a:lnTo>
                    <a:pt x="146292" y="589"/>
                  </a:lnTo>
                  <a:lnTo>
                    <a:pt x="12538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064114" y="1474785"/>
              <a:ext cx="1970405" cy="19050"/>
            </a:xfrm>
            <a:custGeom>
              <a:avLst/>
              <a:gdLst/>
              <a:ahLst/>
              <a:cxnLst/>
              <a:rect l="l" t="t" r="r" b="b"/>
              <a:pathLst>
                <a:path w="1970404" h="19050">
                  <a:moveTo>
                    <a:pt x="1970341" y="0"/>
                  </a:moveTo>
                  <a:lnTo>
                    <a:pt x="0" y="0"/>
                  </a:lnTo>
                  <a:lnTo>
                    <a:pt x="0" y="18925"/>
                  </a:lnTo>
                  <a:lnTo>
                    <a:pt x="9994" y="18925"/>
                  </a:lnTo>
                  <a:lnTo>
                    <a:pt x="9994" y="9985"/>
                  </a:lnTo>
                  <a:lnTo>
                    <a:pt x="5257" y="9985"/>
                  </a:lnTo>
                  <a:lnTo>
                    <a:pt x="9994" y="4727"/>
                  </a:lnTo>
                  <a:lnTo>
                    <a:pt x="1970341" y="4727"/>
                  </a:lnTo>
                  <a:lnTo>
                    <a:pt x="1970341" y="0"/>
                  </a:lnTo>
                  <a:close/>
                </a:path>
                <a:path w="1970404" h="19050">
                  <a:moveTo>
                    <a:pt x="1960359" y="4727"/>
                  </a:moveTo>
                  <a:lnTo>
                    <a:pt x="1960359" y="18925"/>
                  </a:lnTo>
                  <a:lnTo>
                    <a:pt x="1970341" y="18925"/>
                  </a:lnTo>
                  <a:lnTo>
                    <a:pt x="1970341" y="9985"/>
                  </a:lnTo>
                  <a:lnTo>
                    <a:pt x="1965083" y="9985"/>
                  </a:lnTo>
                  <a:lnTo>
                    <a:pt x="1960359" y="4727"/>
                  </a:lnTo>
                  <a:close/>
                </a:path>
                <a:path w="1970404" h="19050">
                  <a:moveTo>
                    <a:pt x="9994" y="4727"/>
                  </a:moveTo>
                  <a:lnTo>
                    <a:pt x="5257" y="9985"/>
                  </a:lnTo>
                  <a:lnTo>
                    <a:pt x="9994" y="9985"/>
                  </a:lnTo>
                  <a:lnTo>
                    <a:pt x="9994" y="4727"/>
                  </a:lnTo>
                  <a:close/>
                </a:path>
                <a:path w="1970404" h="19050">
                  <a:moveTo>
                    <a:pt x="1960359" y="4727"/>
                  </a:moveTo>
                  <a:lnTo>
                    <a:pt x="9994" y="4727"/>
                  </a:lnTo>
                  <a:lnTo>
                    <a:pt x="9994" y="9985"/>
                  </a:lnTo>
                  <a:lnTo>
                    <a:pt x="1960359" y="9985"/>
                  </a:lnTo>
                  <a:lnTo>
                    <a:pt x="1960359" y="4727"/>
                  </a:lnTo>
                  <a:close/>
                </a:path>
                <a:path w="1970404" h="19050">
                  <a:moveTo>
                    <a:pt x="1970341" y="4727"/>
                  </a:moveTo>
                  <a:lnTo>
                    <a:pt x="1960359" y="4727"/>
                  </a:lnTo>
                  <a:lnTo>
                    <a:pt x="1965083" y="9985"/>
                  </a:lnTo>
                  <a:lnTo>
                    <a:pt x="1970341" y="9985"/>
                  </a:lnTo>
                  <a:lnTo>
                    <a:pt x="1970341" y="47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959104" y="1466376"/>
              <a:ext cx="179070" cy="27940"/>
            </a:xfrm>
            <a:custGeom>
              <a:avLst/>
              <a:gdLst/>
              <a:ahLst/>
              <a:cxnLst/>
              <a:rect l="l" t="t" r="r" b="b"/>
              <a:pathLst>
                <a:path w="179070" h="27940">
                  <a:moveTo>
                    <a:pt x="11319" y="14710"/>
                  </a:moveTo>
                  <a:lnTo>
                    <a:pt x="0" y="27334"/>
                  </a:lnTo>
                  <a:lnTo>
                    <a:pt x="10771" y="27334"/>
                  </a:lnTo>
                  <a:lnTo>
                    <a:pt x="7636" y="24693"/>
                  </a:lnTo>
                  <a:lnTo>
                    <a:pt x="23472" y="24693"/>
                  </a:lnTo>
                  <a:lnTo>
                    <a:pt x="11319" y="14710"/>
                  </a:lnTo>
                  <a:close/>
                </a:path>
                <a:path w="179070" h="27940">
                  <a:moveTo>
                    <a:pt x="23472" y="24693"/>
                  </a:moveTo>
                  <a:lnTo>
                    <a:pt x="14468" y="24693"/>
                  </a:lnTo>
                  <a:lnTo>
                    <a:pt x="12290" y="27334"/>
                  </a:lnTo>
                  <a:lnTo>
                    <a:pt x="26179" y="27334"/>
                  </a:lnTo>
                  <a:lnTo>
                    <a:pt x="26038" y="26801"/>
                  </a:lnTo>
                  <a:lnTo>
                    <a:pt x="23472" y="24693"/>
                  </a:lnTo>
                  <a:close/>
                </a:path>
                <a:path w="179070" h="27940">
                  <a:moveTo>
                    <a:pt x="91224" y="0"/>
                  </a:moveTo>
                  <a:lnTo>
                    <a:pt x="79896" y="27334"/>
                  </a:lnTo>
                  <a:lnTo>
                    <a:pt x="90175" y="27334"/>
                  </a:lnTo>
                  <a:lnTo>
                    <a:pt x="85969" y="14710"/>
                  </a:lnTo>
                  <a:lnTo>
                    <a:pt x="96481" y="14710"/>
                  </a:lnTo>
                  <a:lnTo>
                    <a:pt x="91224" y="0"/>
                  </a:lnTo>
                  <a:close/>
                </a:path>
                <a:path w="179070" h="27940">
                  <a:moveTo>
                    <a:pt x="96481" y="14710"/>
                  </a:moveTo>
                  <a:lnTo>
                    <a:pt x="95952" y="14710"/>
                  </a:lnTo>
                  <a:lnTo>
                    <a:pt x="90958" y="27334"/>
                  </a:lnTo>
                  <a:lnTo>
                    <a:pt x="100993" y="27334"/>
                  </a:lnTo>
                  <a:lnTo>
                    <a:pt x="96481" y="14710"/>
                  </a:lnTo>
                  <a:close/>
                </a:path>
                <a:path w="179070" h="27940">
                  <a:moveTo>
                    <a:pt x="170602" y="14710"/>
                  </a:moveTo>
                  <a:lnTo>
                    <a:pt x="154308" y="26801"/>
                  </a:lnTo>
                  <a:lnTo>
                    <a:pt x="154167" y="27334"/>
                  </a:lnTo>
                  <a:lnTo>
                    <a:pt x="167713" y="27334"/>
                  </a:lnTo>
                  <a:lnTo>
                    <a:pt x="165878" y="24693"/>
                  </a:lnTo>
                  <a:lnTo>
                    <a:pt x="177149" y="24693"/>
                  </a:lnTo>
                  <a:lnTo>
                    <a:pt x="170602" y="14710"/>
                  </a:lnTo>
                  <a:close/>
                </a:path>
                <a:path w="179070" h="27940">
                  <a:moveTo>
                    <a:pt x="177149" y="24693"/>
                  </a:moveTo>
                  <a:lnTo>
                    <a:pt x="172190" y="24693"/>
                  </a:lnTo>
                  <a:lnTo>
                    <a:pt x="169054" y="27334"/>
                  </a:lnTo>
                  <a:lnTo>
                    <a:pt x="178881" y="27334"/>
                  </a:lnTo>
                  <a:lnTo>
                    <a:pt x="177149" y="2469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923165" y="1474785"/>
              <a:ext cx="252729" cy="19050"/>
            </a:xfrm>
            <a:custGeom>
              <a:avLst/>
              <a:gdLst/>
              <a:ahLst/>
              <a:cxnLst/>
              <a:rect l="l" t="t" r="r" b="b"/>
              <a:pathLst>
                <a:path w="252729" h="19050">
                  <a:moveTo>
                    <a:pt x="7304" y="3152"/>
                  </a:moveTo>
                  <a:lnTo>
                    <a:pt x="0" y="18925"/>
                  </a:lnTo>
                  <a:lnTo>
                    <a:pt x="10432" y="18925"/>
                  </a:lnTo>
                  <a:lnTo>
                    <a:pt x="11338" y="16831"/>
                  </a:lnTo>
                  <a:lnTo>
                    <a:pt x="7304" y="14709"/>
                  </a:lnTo>
                  <a:lnTo>
                    <a:pt x="13616" y="11559"/>
                  </a:lnTo>
                  <a:lnTo>
                    <a:pt x="22023" y="11559"/>
                  </a:lnTo>
                  <a:lnTo>
                    <a:pt x="7304" y="3152"/>
                  </a:lnTo>
                  <a:close/>
                </a:path>
                <a:path w="252729" h="19050">
                  <a:moveTo>
                    <a:pt x="22023" y="11559"/>
                  </a:moveTo>
                  <a:lnTo>
                    <a:pt x="13616" y="11559"/>
                  </a:lnTo>
                  <a:lnTo>
                    <a:pt x="11338" y="16831"/>
                  </a:lnTo>
                  <a:lnTo>
                    <a:pt x="15319" y="18925"/>
                  </a:lnTo>
                  <a:lnTo>
                    <a:pt x="16181" y="18925"/>
                  </a:lnTo>
                  <a:lnTo>
                    <a:pt x="15711" y="18392"/>
                  </a:lnTo>
                  <a:lnTo>
                    <a:pt x="27926" y="18392"/>
                  </a:lnTo>
                  <a:lnTo>
                    <a:pt x="22023" y="11559"/>
                  </a:lnTo>
                  <a:close/>
                </a:path>
                <a:path w="252729" h="19050">
                  <a:moveTo>
                    <a:pt x="27926" y="18392"/>
                  </a:moveTo>
                  <a:lnTo>
                    <a:pt x="15711" y="18392"/>
                  </a:lnTo>
                  <a:lnTo>
                    <a:pt x="16249" y="18925"/>
                  </a:lnTo>
                  <a:lnTo>
                    <a:pt x="28387" y="18925"/>
                  </a:lnTo>
                  <a:lnTo>
                    <a:pt x="27926" y="18392"/>
                  </a:lnTo>
                  <a:close/>
                </a:path>
                <a:path w="252729" h="19050">
                  <a:moveTo>
                    <a:pt x="13616" y="11559"/>
                  </a:moveTo>
                  <a:lnTo>
                    <a:pt x="7304" y="14709"/>
                  </a:lnTo>
                  <a:lnTo>
                    <a:pt x="11338" y="16831"/>
                  </a:lnTo>
                  <a:lnTo>
                    <a:pt x="13616" y="11559"/>
                  </a:lnTo>
                  <a:close/>
                </a:path>
                <a:path w="252729" h="19050">
                  <a:moveTo>
                    <a:pt x="34856" y="18704"/>
                  </a:moveTo>
                  <a:lnTo>
                    <a:pt x="34265" y="18925"/>
                  </a:lnTo>
                  <a:lnTo>
                    <a:pt x="34634" y="18925"/>
                  </a:lnTo>
                  <a:lnTo>
                    <a:pt x="34856" y="18704"/>
                  </a:lnTo>
                  <a:close/>
                </a:path>
                <a:path w="252729" h="19050">
                  <a:moveTo>
                    <a:pt x="48669" y="18392"/>
                  </a:moveTo>
                  <a:lnTo>
                    <a:pt x="35688" y="18392"/>
                  </a:lnTo>
                  <a:lnTo>
                    <a:pt x="34979" y="18925"/>
                  </a:lnTo>
                  <a:lnTo>
                    <a:pt x="48229" y="18925"/>
                  </a:lnTo>
                  <a:lnTo>
                    <a:pt x="48669" y="18392"/>
                  </a:lnTo>
                  <a:close/>
                </a:path>
                <a:path w="252729" h="19050">
                  <a:moveTo>
                    <a:pt x="213434" y="16284"/>
                  </a:moveTo>
                  <a:lnTo>
                    <a:pt x="201817" y="16284"/>
                  </a:lnTo>
                  <a:lnTo>
                    <a:pt x="204039" y="18925"/>
                  </a:lnTo>
                  <a:lnTo>
                    <a:pt x="215495" y="18925"/>
                  </a:lnTo>
                  <a:lnTo>
                    <a:pt x="214962" y="18392"/>
                  </a:lnTo>
                  <a:lnTo>
                    <a:pt x="215210" y="18392"/>
                  </a:lnTo>
                  <a:lnTo>
                    <a:pt x="213434" y="16284"/>
                  </a:lnTo>
                  <a:close/>
                </a:path>
                <a:path w="252729" h="19050">
                  <a:moveTo>
                    <a:pt x="215300" y="18499"/>
                  </a:moveTo>
                  <a:lnTo>
                    <a:pt x="215659" y="18925"/>
                  </a:lnTo>
                  <a:lnTo>
                    <a:pt x="216652" y="18925"/>
                  </a:lnTo>
                  <a:lnTo>
                    <a:pt x="215300" y="18499"/>
                  </a:lnTo>
                  <a:close/>
                </a:path>
                <a:path w="252729" h="19050">
                  <a:moveTo>
                    <a:pt x="57253" y="3152"/>
                  </a:moveTo>
                  <a:lnTo>
                    <a:pt x="43575" y="9985"/>
                  </a:lnTo>
                  <a:lnTo>
                    <a:pt x="34856" y="18704"/>
                  </a:lnTo>
                  <a:lnTo>
                    <a:pt x="35688" y="18392"/>
                  </a:lnTo>
                  <a:lnTo>
                    <a:pt x="48669" y="18392"/>
                  </a:lnTo>
                  <a:lnTo>
                    <a:pt x="50408" y="16284"/>
                  </a:lnTo>
                  <a:lnTo>
                    <a:pt x="52841" y="16284"/>
                  </a:lnTo>
                  <a:lnTo>
                    <a:pt x="57749" y="13702"/>
                  </a:lnTo>
                  <a:lnTo>
                    <a:pt x="55666" y="13134"/>
                  </a:lnTo>
                  <a:lnTo>
                    <a:pt x="87212" y="13134"/>
                  </a:lnTo>
                  <a:lnTo>
                    <a:pt x="97195" y="11559"/>
                  </a:lnTo>
                  <a:lnTo>
                    <a:pt x="117172" y="11559"/>
                  </a:lnTo>
                  <a:lnTo>
                    <a:pt x="126112" y="10151"/>
                  </a:lnTo>
                  <a:lnTo>
                    <a:pt x="125058" y="9985"/>
                  </a:lnTo>
                  <a:lnTo>
                    <a:pt x="208129" y="9985"/>
                  </a:lnTo>
                  <a:lnTo>
                    <a:pt x="201044" y="6302"/>
                  </a:lnTo>
                  <a:lnTo>
                    <a:pt x="68810" y="6302"/>
                  </a:lnTo>
                  <a:lnTo>
                    <a:pt x="57253" y="3152"/>
                  </a:lnTo>
                  <a:close/>
                </a:path>
                <a:path w="252729" h="19050">
                  <a:moveTo>
                    <a:pt x="215210" y="18392"/>
                  </a:moveTo>
                  <a:lnTo>
                    <a:pt x="214962" y="18392"/>
                  </a:lnTo>
                  <a:lnTo>
                    <a:pt x="215300" y="18499"/>
                  </a:lnTo>
                  <a:close/>
                </a:path>
                <a:path w="252729" h="19050">
                  <a:moveTo>
                    <a:pt x="52841" y="16284"/>
                  </a:moveTo>
                  <a:lnTo>
                    <a:pt x="50408" y="16284"/>
                  </a:lnTo>
                  <a:lnTo>
                    <a:pt x="48833" y="18392"/>
                  </a:lnTo>
                  <a:lnTo>
                    <a:pt x="52841" y="16284"/>
                  </a:lnTo>
                  <a:close/>
                </a:path>
                <a:path w="252729" h="19050">
                  <a:moveTo>
                    <a:pt x="208129" y="9985"/>
                  </a:moveTo>
                  <a:lnTo>
                    <a:pt x="127167" y="9985"/>
                  </a:lnTo>
                  <a:lnTo>
                    <a:pt x="126112" y="10151"/>
                  </a:lnTo>
                  <a:lnTo>
                    <a:pt x="135053" y="11559"/>
                  </a:lnTo>
                  <a:lnTo>
                    <a:pt x="155030" y="11559"/>
                  </a:lnTo>
                  <a:lnTo>
                    <a:pt x="165013" y="13134"/>
                  </a:lnTo>
                  <a:lnTo>
                    <a:pt x="196559" y="13134"/>
                  </a:lnTo>
                  <a:lnTo>
                    <a:pt x="194483" y="13699"/>
                  </a:lnTo>
                  <a:lnTo>
                    <a:pt x="203392" y="18392"/>
                  </a:lnTo>
                  <a:lnTo>
                    <a:pt x="201817" y="16284"/>
                  </a:lnTo>
                  <a:lnTo>
                    <a:pt x="213434" y="16284"/>
                  </a:lnTo>
                  <a:lnTo>
                    <a:pt x="208129" y="9985"/>
                  </a:lnTo>
                  <a:close/>
                </a:path>
                <a:path w="252729" h="19050">
                  <a:moveTo>
                    <a:pt x="88787" y="13134"/>
                  </a:moveTo>
                  <a:lnTo>
                    <a:pt x="58828" y="13134"/>
                  </a:lnTo>
                  <a:lnTo>
                    <a:pt x="57749" y="13702"/>
                  </a:lnTo>
                  <a:lnTo>
                    <a:pt x="67235" y="16284"/>
                  </a:lnTo>
                  <a:lnTo>
                    <a:pt x="77217" y="16284"/>
                  </a:lnTo>
                  <a:lnTo>
                    <a:pt x="88787" y="13134"/>
                  </a:lnTo>
                  <a:close/>
                </a:path>
                <a:path w="252729" h="19050">
                  <a:moveTo>
                    <a:pt x="193410" y="13134"/>
                  </a:moveTo>
                  <a:lnTo>
                    <a:pt x="163438" y="13134"/>
                  </a:lnTo>
                  <a:lnTo>
                    <a:pt x="175007" y="16284"/>
                  </a:lnTo>
                  <a:lnTo>
                    <a:pt x="184990" y="16284"/>
                  </a:lnTo>
                  <a:lnTo>
                    <a:pt x="194483" y="13699"/>
                  </a:lnTo>
                  <a:lnTo>
                    <a:pt x="193410" y="13134"/>
                  </a:lnTo>
                  <a:close/>
                </a:path>
                <a:path w="252729" h="19050">
                  <a:moveTo>
                    <a:pt x="58828" y="13134"/>
                  </a:moveTo>
                  <a:lnTo>
                    <a:pt x="55666" y="13134"/>
                  </a:lnTo>
                  <a:lnTo>
                    <a:pt x="57753" y="13699"/>
                  </a:lnTo>
                  <a:lnTo>
                    <a:pt x="58828" y="13134"/>
                  </a:lnTo>
                  <a:close/>
                </a:path>
                <a:path w="252729" h="19050">
                  <a:moveTo>
                    <a:pt x="196559" y="13134"/>
                  </a:moveTo>
                  <a:lnTo>
                    <a:pt x="193410" y="13134"/>
                  </a:lnTo>
                  <a:lnTo>
                    <a:pt x="194483" y="13699"/>
                  </a:lnTo>
                  <a:lnTo>
                    <a:pt x="196559" y="13134"/>
                  </a:lnTo>
                  <a:close/>
                </a:path>
                <a:path w="252729" h="19050">
                  <a:moveTo>
                    <a:pt x="127167" y="9985"/>
                  </a:moveTo>
                  <a:lnTo>
                    <a:pt x="125058" y="9985"/>
                  </a:lnTo>
                  <a:lnTo>
                    <a:pt x="126112" y="10151"/>
                  </a:lnTo>
                  <a:lnTo>
                    <a:pt x="127167" y="9985"/>
                  </a:lnTo>
                  <a:close/>
                </a:path>
                <a:path w="252729" h="19050">
                  <a:moveTo>
                    <a:pt x="166587" y="3152"/>
                  </a:moveTo>
                  <a:lnTo>
                    <a:pt x="85104" y="3152"/>
                  </a:lnTo>
                  <a:lnTo>
                    <a:pt x="75122" y="6302"/>
                  </a:lnTo>
                  <a:lnTo>
                    <a:pt x="176582" y="6302"/>
                  </a:lnTo>
                  <a:lnTo>
                    <a:pt x="166587" y="3152"/>
                  </a:lnTo>
                  <a:close/>
                </a:path>
                <a:path w="252729" h="19050">
                  <a:moveTo>
                    <a:pt x="194985" y="3152"/>
                  </a:moveTo>
                  <a:lnTo>
                    <a:pt x="183415" y="6302"/>
                  </a:lnTo>
                  <a:lnTo>
                    <a:pt x="201044" y="6302"/>
                  </a:lnTo>
                  <a:lnTo>
                    <a:pt x="194985" y="3152"/>
                  </a:lnTo>
                  <a:close/>
                </a:path>
                <a:path w="252729" h="19050">
                  <a:moveTo>
                    <a:pt x="155030" y="1565"/>
                  </a:moveTo>
                  <a:lnTo>
                    <a:pt x="97195" y="1565"/>
                  </a:lnTo>
                  <a:lnTo>
                    <a:pt x="87212" y="3152"/>
                  </a:lnTo>
                  <a:lnTo>
                    <a:pt x="165013" y="3152"/>
                  </a:lnTo>
                  <a:lnTo>
                    <a:pt x="155030" y="1565"/>
                  </a:lnTo>
                  <a:close/>
                </a:path>
                <a:path w="252729" h="19050">
                  <a:moveTo>
                    <a:pt x="127225" y="0"/>
                  </a:moveTo>
                  <a:lnTo>
                    <a:pt x="117172" y="1565"/>
                  </a:lnTo>
                  <a:lnTo>
                    <a:pt x="136628" y="1565"/>
                  </a:lnTo>
                  <a:lnTo>
                    <a:pt x="127225" y="0"/>
                  </a:lnTo>
                  <a:close/>
                </a:path>
                <a:path w="252729" h="19050">
                  <a:moveTo>
                    <a:pt x="244921" y="3152"/>
                  </a:moveTo>
                  <a:lnTo>
                    <a:pt x="230202" y="11559"/>
                  </a:lnTo>
                  <a:lnTo>
                    <a:pt x="223846" y="18925"/>
                  </a:lnTo>
                  <a:lnTo>
                    <a:pt x="235980" y="18925"/>
                  </a:lnTo>
                  <a:lnTo>
                    <a:pt x="236514" y="18392"/>
                  </a:lnTo>
                  <a:lnTo>
                    <a:pt x="237929" y="18392"/>
                  </a:lnTo>
                  <a:lnTo>
                    <a:pt x="240464" y="17057"/>
                  </a:lnTo>
                  <a:lnTo>
                    <a:pt x="238088" y="11559"/>
                  </a:lnTo>
                  <a:lnTo>
                    <a:pt x="248814" y="11559"/>
                  </a:lnTo>
                  <a:lnTo>
                    <a:pt x="244921" y="3152"/>
                  </a:lnTo>
                  <a:close/>
                </a:path>
                <a:path w="252729" h="19050">
                  <a:moveTo>
                    <a:pt x="237929" y="18392"/>
                  </a:moveTo>
                  <a:lnTo>
                    <a:pt x="236514" y="18392"/>
                  </a:lnTo>
                  <a:lnTo>
                    <a:pt x="236044" y="18925"/>
                  </a:lnTo>
                  <a:lnTo>
                    <a:pt x="236916" y="18925"/>
                  </a:lnTo>
                  <a:lnTo>
                    <a:pt x="237929" y="18392"/>
                  </a:lnTo>
                  <a:close/>
                </a:path>
                <a:path w="252729" h="19050">
                  <a:moveTo>
                    <a:pt x="248814" y="11559"/>
                  </a:moveTo>
                  <a:lnTo>
                    <a:pt x="238088" y="11559"/>
                  </a:lnTo>
                  <a:lnTo>
                    <a:pt x="244921" y="14709"/>
                  </a:lnTo>
                  <a:lnTo>
                    <a:pt x="240464" y="17057"/>
                  </a:lnTo>
                  <a:lnTo>
                    <a:pt x="241272" y="18925"/>
                  </a:lnTo>
                  <a:lnTo>
                    <a:pt x="252225" y="18925"/>
                  </a:lnTo>
                  <a:lnTo>
                    <a:pt x="248814" y="11559"/>
                  </a:lnTo>
                  <a:close/>
                </a:path>
                <a:path w="252729" h="19050">
                  <a:moveTo>
                    <a:pt x="238088" y="11559"/>
                  </a:moveTo>
                  <a:lnTo>
                    <a:pt x="240464" y="17057"/>
                  </a:lnTo>
                  <a:lnTo>
                    <a:pt x="244921" y="14709"/>
                  </a:lnTo>
                  <a:lnTo>
                    <a:pt x="238088" y="1155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1035456" y="471124"/>
            <a:ext cx="4904105" cy="7696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48970">
              <a:lnSpc>
                <a:spcPct val="100000"/>
              </a:lnSpc>
              <a:spcBef>
                <a:spcPts val="105"/>
              </a:spcBef>
            </a:pP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Universal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rotations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–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time-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reversed</a:t>
            </a:r>
            <a:r>
              <a:rPr dirty="0" sz="1650" spc="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650">
              <a:latin typeface="Arial"/>
              <a:cs typeface="Arial"/>
            </a:endParaRPr>
          </a:p>
          <a:p>
            <a:pPr marL="12700" marR="581660">
              <a:lnSpc>
                <a:spcPct val="132200"/>
              </a:lnSpc>
              <a:spcBef>
                <a:spcPts val="850"/>
              </a:spcBef>
            </a:pPr>
            <a:r>
              <a:rPr dirty="0" sz="950">
                <a:latin typeface="Arial"/>
                <a:cs typeface="Arial"/>
              </a:rPr>
              <a:t>Universal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rotations: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same</a:t>
            </a:r>
            <a:r>
              <a:rPr dirty="0" sz="950" spc="5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behavior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as</a:t>
            </a:r>
            <a:r>
              <a:rPr dirty="0" sz="950" spc="5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hard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pulse,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independent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of</a:t>
            </a:r>
            <a:r>
              <a:rPr dirty="0" sz="950" spc="5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x,y,z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Arial"/>
                <a:cs typeface="Arial"/>
              </a:rPr>
              <a:t>direction</a:t>
            </a:r>
            <a:r>
              <a:rPr dirty="0" sz="950" spc="-1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Point-to-point: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optimized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for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a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specific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Arial"/>
                <a:cs typeface="Arial"/>
              </a:rPr>
              <a:t>trajectory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624433" y="1493015"/>
            <a:ext cx="6308725" cy="593090"/>
            <a:chOff x="624433" y="1493015"/>
            <a:chExt cx="6308725" cy="593090"/>
          </a:xfrm>
        </p:grpSpPr>
        <p:sp>
          <p:nvSpPr>
            <p:cNvPr id="15" name="object 15" descr=""/>
            <p:cNvSpPr/>
            <p:nvPr/>
          </p:nvSpPr>
          <p:spPr>
            <a:xfrm>
              <a:off x="624433" y="1493015"/>
              <a:ext cx="6308725" cy="593090"/>
            </a:xfrm>
            <a:custGeom>
              <a:avLst/>
              <a:gdLst/>
              <a:ahLst/>
              <a:cxnLst/>
              <a:rect l="l" t="t" r="r" b="b"/>
              <a:pathLst>
                <a:path w="6308725" h="593089">
                  <a:moveTo>
                    <a:pt x="6308432" y="0"/>
                  </a:moveTo>
                  <a:lnTo>
                    <a:pt x="0" y="0"/>
                  </a:lnTo>
                  <a:lnTo>
                    <a:pt x="0" y="592832"/>
                  </a:lnTo>
                  <a:lnTo>
                    <a:pt x="6308432" y="59283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047587" y="1493710"/>
              <a:ext cx="34925" cy="591820"/>
            </a:xfrm>
            <a:custGeom>
              <a:avLst/>
              <a:gdLst/>
              <a:ahLst/>
              <a:cxnLst/>
              <a:rect l="l" t="t" r="r" b="b"/>
              <a:pathLst>
                <a:path w="34925" h="591819">
                  <a:moveTo>
                    <a:pt x="34696" y="326986"/>
                  </a:moveTo>
                  <a:lnTo>
                    <a:pt x="18402" y="326986"/>
                  </a:lnTo>
                  <a:lnTo>
                    <a:pt x="9982" y="326986"/>
                  </a:lnTo>
                  <a:lnTo>
                    <a:pt x="9982" y="165595"/>
                  </a:lnTo>
                  <a:lnTo>
                    <a:pt x="18402" y="165595"/>
                  </a:lnTo>
                  <a:lnTo>
                    <a:pt x="18402" y="155613"/>
                  </a:lnTo>
                  <a:lnTo>
                    <a:pt x="9982" y="155613"/>
                  </a:lnTo>
                  <a:lnTo>
                    <a:pt x="9982" y="0"/>
                  </a:lnTo>
                  <a:lnTo>
                    <a:pt x="0" y="0"/>
                  </a:lnTo>
                  <a:lnTo>
                    <a:pt x="0" y="591413"/>
                  </a:lnTo>
                  <a:lnTo>
                    <a:pt x="9982" y="591413"/>
                  </a:lnTo>
                  <a:lnTo>
                    <a:pt x="9982" y="507822"/>
                  </a:lnTo>
                  <a:lnTo>
                    <a:pt x="18402" y="507822"/>
                  </a:lnTo>
                  <a:lnTo>
                    <a:pt x="18402" y="497840"/>
                  </a:lnTo>
                  <a:lnTo>
                    <a:pt x="9982" y="497840"/>
                  </a:lnTo>
                  <a:lnTo>
                    <a:pt x="9982" y="336969"/>
                  </a:lnTo>
                  <a:lnTo>
                    <a:pt x="18402" y="336969"/>
                  </a:lnTo>
                  <a:lnTo>
                    <a:pt x="34696" y="336969"/>
                  </a:lnTo>
                  <a:lnTo>
                    <a:pt x="34696" y="3269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6078004" y="1775568"/>
            <a:ext cx="92075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25" b="1">
                <a:latin typeface="Arial"/>
                <a:cs typeface="Arial"/>
              </a:rPr>
              <a:t>50</a:t>
            </a:r>
            <a:endParaRPr sz="450">
              <a:latin typeface="Arial"/>
              <a:cs typeface="Arial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1414056" y="1493710"/>
            <a:ext cx="4620895" cy="591820"/>
            <a:chOff x="1414056" y="1493710"/>
            <a:chExt cx="4620895" cy="591820"/>
          </a:xfrm>
        </p:grpSpPr>
        <p:sp>
          <p:nvSpPr>
            <p:cNvPr id="19" name="object 19" descr=""/>
            <p:cNvSpPr/>
            <p:nvPr/>
          </p:nvSpPr>
          <p:spPr>
            <a:xfrm>
              <a:off x="1414043" y="1493722"/>
              <a:ext cx="1969135" cy="591820"/>
            </a:xfrm>
            <a:custGeom>
              <a:avLst/>
              <a:gdLst/>
              <a:ahLst/>
              <a:cxnLst/>
              <a:rect l="l" t="t" r="r" b="b"/>
              <a:pathLst>
                <a:path w="1969135" h="591819">
                  <a:moveTo>
                    <a:pt x="9982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9982" y="591413"/>
                  </a:lnTo>
                  <a:lnTo>
                    <a:pt x="9982" y="0"/>
                  </a:lnTo>
                  <a:close/>
                </a:path>
                <a:path w="1969135" h="591819">
                  <a:moveTo>
                    <a:pt x="1968754" y="0"/>
                  </a:moveTo>
                  <a:lnTo>
                    <a:pt x="1958759" y="0"/>
                  </a:lnTo>
                  <a:lnTo>
                    <a:pt x="1958759" y="591413"/>
                  </a:lnTo>
                  <a:lnTo>
                    <a:pt x="1968754" y="591413"/>
                  </a:lnTo>
                  <a:lnTo>
                    <a:pt x="196875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179999" y="1493710"/>
              <a:ext cx="437515" cy="591820"/>
            </a:xfrm>
            <a:custGeom>
              <a:avLst/>
              <a:gdLst/>
              <a:ahLst/>
              <a:cxnLst/>
              <a:rect l="l" t="t" r="r" b="b"/>
              <a:pathLst>
                <a:path w="437514" h="591819">
                  <a:moveTo>
                    <a:pt x="125114" y="2628"/>
                  </a:moveTo>
                  <a:lnTo>
                    <a:pt x="105137" y="2628"/>
                  </a:lnTo>
                  <a:lnTo>
                    <a:pt x="95155" y="132473"/>
                  </a:lnTo>
                  <a:lnTo>
                    <a:pt x="85680" y="343280"/>
                  </a:lnTo>
                  <a:lnTo>
                    <a:pt x="75623" y="591413"/>
                  </a:lnTo>
                  <a:lnTo>
                    <a:pt x="85605" y="591413"/>
                  </a:lnTo>
                  <a:lnTo>
                    <a:pt x="95155" y="343280"/>
                  </a:lnTo>
                  <a:lnTo>
                    <a:pt x="105137" y="132473"/>
                  </a:lnTo>
                  <a:lnTo>
                    <a:pt x="114700" y="12611"/>
                  </a:lnTo>
                  <a:lnTo>
                    <a:pt x="110395" y="12611"/>
                  </a:lnTo>
                  <a:lnTo>
                    <a:pt x="115119" y="7353"/>
                  </a:lnTo>
                  <a:lnTo>
                    <a:pt x="125413" y="7353"/>
                  </a:lnTo>
                  <a:lnTo>
                    <a:pt x="125114" y="2628"/>
                  </a:lnTo>
                  <a:close/>
                </a:path>
                <a:path w="437514" h="591819">
                  <a:moveTo>
                    <a:pt x="115119" y="7353"/>
                  </a:moveTo>
                  <a:lnTo>
                    <a:pt x="125114" y="160337"/>
                  </a:lnTo>
                  <a:lnTo>
                    <a:pt x="135096" y="456310"/>
                  </a:lnTo>
                  <a:lnTo>
                    <a:pt x="138674" y="591413"/>
                  </a:lnTo>
                  <a:lnTo>
                    <a:pt x="148664" y="591413"/>
                  </a:lnTo>
                  <a:lnTo>
                    <a:pt x="145091" y="456310"/>
                  </a:lnTo>
                  <a:lnTo>
                    <a:pt x="135096" y="160337"/>
                  </a:lnTo>
                  <a:lnTo>
                    <a:pt x="125746" y="12611"/>
                  </a:lnTo>
                  <a:lnTo>
                    <a:pt x="120377" y="12611"/>
                  </a:lnTo>
                  <a:lnTo>
                    <a:pt x="115119" y="7353"/>
                  </a:lnTo>
                  <a:close/>
                </a:path>
                <a:path w="437514" h="591819">
                  <a:moveTo>
                    <a:pt x="115119" y="7353"/>
                  </a:moveTo>
                  <a:lnTo>
                    <a:pt x="110395" y="12611"/>
                  </a:lnTo>
                  <a:lnTo>
                    <a:pt x="114700" y="12611"/>
                  </a:lnTo>
                  <a:lnTo>
                    <a:pt x="115119" y="7353"/>
                  </a:lnTo>
                  <a:close/>
                </a:path>
                <a:path w="437514" h="591819">
                  <a:moveTo>
                    <a:pt x="115119" y="7353"/>
                  </a:moveTo>
                  <a:lnTo>
                    <a:pt x="114700" y="12611"/>
                  </a:lnTo>
                  <a:lnTo>
                    <a:pt x="115463" y="12611"/>
                  </a:lnTo>
                  <a:lnTo>
                    <a:pt x="115119" y="7353"/>
                  </a:lnTo>
                  <a:close/>
                </a:path>
                <a:path w="437514" h="591819">
                  <a:moveTo>
                    <a:pt x="125413" y="7353"/>
                  </a:moveTo>
                  <a:lnTo>
                    <a:pt x="115119" y="7353"/>
                  </a:lnTo>
                  <a:lnTo>
                    <a:pt x="120377" y="12611"/>
                  </a:lnTo>
                  <a:lnTo>
                    <a:pt x="125746" y="12611"/>
                  </a:lnTo>
                  <a:lnTo>
                    <a:pt x="125413" y="7353"/>
                  </a:lnTo>
                  <a:close/>
                </a:path>
                <a:path w="437514" h="591819">
                  <a:moveTo>
                    <a:pt x="214377" y="0"/>
                  </a:moveTo>
                  <a:lnTo>
                    <a:pt x="212484" y="0"/>
                  </a:lnTo>
                  <a:lnTo>
                    <a:pt x="203447" y="135623"/>
                  </a:lnTo>
                  <a:lnTo>
                    <a:pt x="193453" y="511505"/>
                  </a:lnTo>
                  <a:lnTo>
                    <a:pt x="191642" y="591413"/>
                  </a:lnTo>
                  <a:lnTo>
                    <a:pt x="201635" y="591413"/>
                  </a:lnTo>
                  <a:lnTo>
                    <a:pt x="203447" y="511505"/>
                  </a:lnTo>
                  <a:lnTo>
                    <a:pt x="213430" y="135623"/>
                  </a:lnTo>
                  <a:lnTo>
                    <a:pt x="218427" y="60712"/>
                  </a:lnTo>
                  <a:lnTo>
                    <a:pt x="214377" y="0"/>
                  </a:lnTo>
                  <a:close/>
                </a:path>
                <a:path w="437514" h="591819">
                  <a:moveTo>
                    <a:pt x="224371" y="0"/>
                  </a:moveTo>
                  <a:lnTo>
                    <a:pt x="222477" y="0"/>
                  </a:lnTo>
                  <a:lnTo>
                    <a:pt x="218427" y="60712"/>
                  </a:lnTo>
                  <a:lnTo>
                    <a:pt x="223425" y="135623"/>
                  </a:lnTo>
                  <a:lnTo>
                    <a:pt x="233407" y="511505"/>
                  </a:lnTo>
                  <a:lnTo>
                    <a:pt x="235220" y="591413"/>
                  </a:lnTo>
                  <a:lnTo>
                    <a:pt x="245212" y="591413"/>
                  </a:lnTo>
                  <a:lnTo>
                    <a:pt x="243402" y="511505"/>
                  </a:lnTo>
                  <a:lnTo>
                    <a:pt x="233407" y="135623"/>
                  </a:lnTo>
                  <a:lnTo>
                    <a:pt x="224371" y="0"/>
                  </a:lnTo>
                  <a:close/>
                </a:path>
                <a:path w="437514" h="591819">
                  <a:moveTo>
                    <a:pt x="331717" y="2628"/>
                  </a:moveTo>
                  <a:lnTo>
                    <a:pt x="311740" y="2628"/>
                  </a:lnTo>
                  <a:lnTo>
                    <a:pt x="301745" y="160337"/>
                  </a:lnTo>
                  <a:lnTo>
                    <a:pt x="291763" y="456310"/>
                  </a:lnTo>
                  <a:lnTo>
                    <a:pt x="288186" y="591413"/>
                  </a:lnTo>
                  <a:lnTo>
                    <a:pt x="298173" y="591413"/>
                  </a:lnTo>
                  <a:lnTo>
                    <a:pt x="301745" y="456310"/>
                  </a:lnTo>
                  <a:lnTo>
                    <a:pt x="311740" y="160337"/>
                  </a:lnTo>
                  <a:lnTo>
                    <a:pt x="321380" y="12611"/>
                  </a:lnTo>
                  <a:lnTo>
                    <a:pt x="316465" y="12611"/>
                  </a:lnTo>
                  <a:lnTo>
                    <a:pt x="321723" y="7353"/>
                  </a:lnTo>
                  <a:lnTo>
                    <a:pt x="332081" y="7353"/>
                  </a:lnTo>
                  <a:lnTo>
                    <a:pt x="331717" y="2628"/>
                  </a:lnTo>
                  <a:close/>
                </a:path>
                <a:path w="437514" h="591819">
                  <a:moveTo>
                    <a:pt x="321723" y="7353"/>
                  </a:moveTo>
                  <a:lnTo>
                    <a:pt x="331717" y="132473"/>
                  </a:lnTo>
                  <a:lnTo>
                    <a:pt x="349676" y="591413"/>
                  </a:lnTo>
                  <a:lnTo>
                    <a:pt x="359670" y="591413"/>
                  </a:lnTo>
                  <a:lnTo>
                    <a:pt x="341700" y="132473"/>
                  </a:lnTo>
                  <a:lnTo>
                    <a:pt x="332485" y="12611"/>
                  </a:lnTo>
                  <a:lnTo>
                    <a:pt x="326460" y="12611"/>
                  </a:lnTo>
                  <a:lnTo>
                    <a:pt x="321723" y="7353"/>
                  </a:lnTo>
                  <a:close/>
                </a:path>
                <a:path w="437514" h="591819">
                  <a:moveTo>
                    <a:pt x="321723" y="7353"/>
                  </a:moveTo>
                  <a:lnTo>
                    <a:pt x="316465" y="12611"/>
                  </a:lnTo>
                  <a:lnTo>
                    <a:pt x="321380" y="12611"/>
                  </a:lnTo>
                  <a:lnTo>
                    <a:pt x="321723" y="7353"/>
                  </a:lnTo>
                  <a:close/>
                </a:path>
                <a:path w="437514" h="591819">
                  <a:moveTo>
                    <a:pt x="321723" y="7353"/>
                  </a:moveTo>
                  <a:lnTo>
                    <a:pt x="321380" y="12611"/>
                  </a:lnTo>
                  <a:lnTo>
                    <a:pt x="322143" y="12611"/>
                  </a:lnTo>
                  <a:lnTo>
                    <a:pt x="321723" y="7353"/>
                  </a:lnTo>
                  <a:close/>
                </a:path>
                <a:path w="437514" h="591819">
                  <a:moveTo>
                    <a:pt x="332081" y="7353"/>
                  </a:moveTo>
                  <a:lnTo>
                    <a:pt x="321723" y="7353"/>
                  </a:lnTo>
                  <a:lnTo>
                    <a:pt x="326460" y="12611"/>
                  </a:lnTo>
                  <a:lnTo>
                    <a:pt x="332485" y="12611"/>
                  </a:lnTo>
                  <a:lnTo>
                    <a:pt x="332081" y="7353"/>
                  </a:lnTo>
                  <a:close/>
                </a:path>
                <a:path w="437514" h="591819">
                  <a:moveTo>
                    <a:pt x="434753" y="583006"/>
                  </a:moveTo>
                  <a:lnTo>
                    <a:pt x="432160" y="591413"/>
                  </a:lnTo>
                  <a:lnTo>
                    <a:pt x="436989" y="591413"/>
                  </a:lnTo>
                  <a:lnTo>
                    <a:pt x="434753" y="583006"/>
                  </a:lnTo>
                  <a:close/>
                </a:path>
                <a:path w="437514" h="591819">
                  <a:moveTo>
                    <a:pt x="2102" y="584580"/>
                  </a:moveTo>
                  <a:lnTo>
                    <a:pt x="0" y="591413"/>
                  </a:lnTo>
                  <a:lnTo>
                    <a:pt x="4278" y="591413"/>
                  </a:lnTo>
                  <a:lnTo>
                    <a:pt x="2102" y="58458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190572" y="1493710"/>
              <a:ext cx="415925" cy="591820"/>
            </a:xfrm>
            <a:custGeom>
              <a:avLst/>
              <a:gdLst/>
              <a:ahLst/>
              <a:cxnLst/>
              <a:rect l="l" t="t" r="r" b="b"/>
              <a:pathLst>
                <a:path w="415925" h="591819">
                  <a:moveTo>
                    <a:pt x="100271" y="0"/>
                  </a:moveTo>
                  <a:lnTo>
                    <a:pt x="82472" y="0"/>
                  </a:lnTo>
                  <a:lnTo>
                    <a:pt x="75119" y="7353"/>
                  </a:lnTo>
                  <a:lnTo>
                    <a:pt x="65124" y="35750"/>
                  </a:lnTo>
                  <a:lnTo>
                    <a:pt x="56717" y="78854"/>
                  </a:lnTo>
                  <a:lnTo>
                    <a:pt x="56717" y="80949"/>
                  </a:lnTo>
                  <a:lnTo>
                    <a:pt x="46722" y="144043"/>
                  </a:lnTo>
                  <a:lnTo>
                    <a:pt x="36740" y="227101"/>
                  </a:lnTo>
                  <a:lnTo>
                    <a:pt x="26745" y="328561"/>
                  </a:lnTo>
                  <a:lnTo>
                    <a:pt x="16763" y="437908"/>
                  </a:lnTo>
                  <a:lnTo>
                    <a:pt x="6768" y="539368"/>
                  </a:lnTo>
                  <a:lnTo>
                    <a:pt x="0" y="591413"/>
                  </a:lnTo>
                  <a:lnTo>
                    <a:pt x="10191" y="591413"/>
                  </a:lnTo>
                  <a:lnTo>
                    <a:pt x="19528" y="512642"/>
                  </a:lnTo>
                  <a:lnTo>
                    <a:pt x="24800" y="459985"/>
                  </a:lnTo>
                  <a:lnTo>
                    <a:pt x="29668" y="407281"/>
                  </a:lnTo>
                  <a:lnTo>
                    <a:pt x="34381" y="354558"/>
                  </a:lnTo>
                  <a:lnTo>
                    <a:pt x="39192" y="301845"/>
                  </a:lnTo>
                  <a:lnTo>
                    <a:pt x="44351" y="249169"/>
                  </a:lnTo>
                  <a:lnTo>
                    <a:pt x="50109" y="196559"/>
                  </a:lnTo>
                  <a:lnTo>
                    <a:pt x="56717" y="144043"/>
                  </a:lnTo>
                  <a:lnTo>
                    <a:pt x="66699" y="80949"/>
                  </a:lnTo>
                  <a:lnTo>
                    <a:pt x="67005" y="80949"/>
                  </a:lnTo>
                  <a:lnTo>
                    <a:pt x="75119" y="38900"/>
                  </a:lnTo>
                  <a:lnTo>
                    <a:pt x="84014" y="14185"/>
                  </a:lnTo>
                  <a:lnTo>
                    <a:pt x="83006" y="14185"/>
                  </a:lnTo>
                  <a:lnTo>
                    <a:pt x="91628" y="4203"/>
                  </a:lnTo>
                  <a:lnTo>
                    <a:pt x="91413" y="4203"/>
                  </a:lnTo>
                  <a:lnTo>
                    <a:pt x="92988" y="2628"/>
                  </a:lnTo>
                  <a:lnTo>
                    <a:pt x="94732" y="2628"/>
                  </a:lnTo>
                  <a:lnTo>
                    <a:pt x="100271" y="0"/>
                  </a:lnTo>
                  <a:close/>
                </a:path>
                <a:path w="415925" h="591819">
                  <a:moveTo>
                    <a:pt x="67005" y="80949"/>
                  </a:moveTo>
                  <a:lnTo>
                    <a:pt x="66699" y="80949"/>
                  </a:lnTo>
                  <a:lnTo>
                    <a:pt x="66699" y="82537"/>
                  </a:lnTo>
                  <a:lnTo>
                    <a:pt x="67005" y="80949"/>
                  </a:lnTo>
                  <a:close/>
                </a:path>
                <a:path w="415925" h="591819">
                  <a:moveTo>
                    <a:pt x="84581" y="12611"/>
                  </a:moveTo>
                  <a:lnTo>
                    <a:pt x="83006" y="14185"/>
                  </a:lnTo>
                  <a:lnTo>
                    <a:pt x="84014" y="14185"/>
                  </a:lnTo>
                  <a:lnTo>
                    <a:pt x="84581" y="12611"/>
                  </a:lnTo>
                  <a:close/>
                </a:path>
                <a:path w="415925" h="591819">
                  <a:moveTo>
                    <a:pt x="92988" y="2628"/>
                  </a:moveTo>
                  <a:lnTo>
                    <a:pt x="91413" y="4203"/>
                  </a:lnTo>
                  <a:lnTo>
                    <a:pt x="91777" y="4031"/>
                  </a:lnTo>
                  <a:lnTo>
                    <a:pt x="92988" y="2628"/>
                  </a:lnTo>
                  <a:close/>
                </a:path>
                <a:path w="415925" h="591819">
                  <a:moveTo>
                    <a:pt x="91777" y="4031"/>
                  </a:moveTo>
                  <a:lnTo>
                    <a:pt x="91413" y="4203"/>
                  </a:lnTo>
                  <a:lnTo>
                    <a:pt x="91628" y="4203"/>
                  </a:lnTo>
                  <a:lnTo>
                    <a:pt x="91777" y="4031"/>
                  </a:lnTo>
                  <a:close/>
                </a:path>
                <a:path w="415925" h="591819">
                  <a:moveTo>
                    <a:pt x="94732" y="2628"/>
                  </a:moveTo>
                  <a:lnTo>
                    <a:pt x="92988" y="2628"/>
                  </a:lnTo>
                  <a:lnTo>
                    <a:pt x="91777" y="4031"/>
                  </a:lnTo>
                  <a:lnTo>
                    <a:pt x="94732" y="2628"/>
                  </a:lnTo>
                  <a:close/>
                </a:path>
                <a:path w="415925" h="591819">
                  <a:moveTo>
                    <a:pt x="143086" y="0"/>
                  </a:moveTo>
                  <a:lnTo>
                    <a:pt x="113170" y="0"/>
                  </a:lnTo>
                  <a:lnTo>
                    <a:pt x="119798" y="1054"/>
                  </a:lnTo>
                  <a:lnTo>
                    <a:pt x="139775" y="1054"/>
                  </a:lnTo>
                  <a:lnTo>
                    <a:pt x="143086" y="0"/>
                  </a:lnTo>
                  <a:close/>
                </a:path>
                <a:path w="415925" h="591819">
                  <a:moveTo>
                    <a:pt x="302545" y="0"/>
                  </a:moveTo>
                  <a:lnTo>
                    <a:pt x="272620" y="0"/>
                  </a:lnTo>
                  <a:lnTo>
                    <a:pt x="275931" y="1054"/>
                  </a:lnTo>
                  <a:lnTo>
                    <a:pt x="295909" y="1054"/>
                  </a:lnTo>
                  <a:lnTo>
                    <a:pt x="302545" y="0"/>
                  </a:lnTo>
                  <a:close/>
                </a:path>
                <a:path w="415925" h="591819">
                  <a:moveTo>
                    <a:pt x="358989" y="80949"/>
                  </a:moveTo>
                  <a:lnTo>
                    <a:pt x="349007" y="80949"/>
                  </a:lnTo>
                  <a:lnTo>
                    <a:pt x="358989" y="144043"/>
                  </a:lnTo>
                  <a:lnTo>
                    <a:pt x="365597" y="196559"/>
                  </a:lnTo>
                  <a:lnTo>
                    <a:pt x="371355" y="249169"/>
                  </a:lnTo>
                  <a:lnTo>
                    <a:pt x="376514" y="301845"/>
                  </a:lnTo>
                  <a:lnTo>
                    <a:pt x="381325" y="354558"/>
                  </a:lnTo>
                  <a:lnTo>
                    <a:pt x="386039" y="407281"/>
                  </a:lnTo>
                  <a:lnTo>
                    <a:pt x="390906" y="459985"/>
                  </a:lnTo>
                  <a:lnTo>
                    <a:pt x="396178" y="512642"/>
                  </a:lnTo>
                  <a:lnTo>
                    <a:pt x="402105" y="565224"/>
                  </a:lnTo>
                  <a:lnTo>
                    <a:pt x="405515" y="591413"/>
                  </a:lnTo>
                  <a:lnTo>
                    <a:pt x="415707" y="591413"/>
                  </a:lnTo>
                  <a:lnTo>
                    <a:pt x="408939" y="539368"/>
                  </a:lnTo>
                  <a:lnTo>
                    <a:pt x="398944" y="437908"/>
                  </a:lnTo>
                  <a:lnTo>
                    <a:pt x="388961" y="328561"/>
                  </a:lnTo>
                  <a:lnTo>
                    <a:pt x="378967" y="227101"/>
                  </a:lnTo>
                  <a:lnTo>
                    <a:pt x="368984" y="144043"/>
                  </a:lnTo>
                  <a:lnTo>
                    <a:pt x="358989" y="80949"/>
                  </a:lnTo>
                  <a:close/>
                </a:path>
                <a:path w="415925" h="591819">
                  <a:moveTo>
                    <a:pt x="329030" y="12611"/>
                  </a:moveTo>
                  <a:lnTo>
                    <a:pt x="339012" y="38900"/>
                  </a:lnTo>
                  <a:lnTo>
                    <a:pt x="349007" y="82537"/>
                  </a:lnTo>
                  <a:lnTo>
                    <a:pt x="349007" y="80949"/>
                  </a:lnTo>
                  <a:lnTo>
                    <a:pt x="358989" y="80949"/>
                  </a:lnTo>
                  <a:lnTo>
                    <a:pt x="358989" y="78854"/>
                  </a:lnTo>
                  <a:lnTo>
                    <a:pt x="349007" y="35750"/>
                  </a:lnTo>
                  <a:lnTo>
                    <a:pt x="340809" y="14185"/>
                  </a:lnTo>
                  <a:lnTo>
                    <a:pt x="331126" y="14185"/>
                  </a:lnTo>
                  <a:lnTo>
                    <a:pt x="329030" y="12611"/>
                  </a:lnTo>
                  <a:close/>
                </a:path>
                <a:path w="415925" h="591819">
                  <a:moveTo>
                    <a:pt x="323638" y="3892"/>
                  </a:moveTo>
                  <a:lnTo>
                    <a:pt x="331126" y="14185"/>
                  </a:lnTo>
                  <a:lnTo>
                    <a:pt x="340809" y="14185"/>
                  </a:lnTo>
                  <a:lnTo>
                    <a:pt x="339012" y="9461"/>
                  </a:lnTo>
                  <a:lnTo>
                    <a:pt x="335172" y="4203"/>
                  </a:lnTo>
                  <a:lnTo>
                    <a:pt x="324293" y="4203"/>
                  </a:lnTo>
                  <a:lnTo>
                    <a:pt x="323638" y="3892"/>
                  </a:lnTo>
                  <a:close/>
                </a:path>
                <a:path w="415925" h="591819">
                  <a:moveTo>
                    <a:pt x="322718" y="2628"/>
                  </a:moveTo>
                  <a:lnTo>
                    <a:pt x="323638" y="3892"/>
                  </a:lnTo>
                  <a:lnTo>
                    <a:pt x="324293" y="4203"/>
                  </a:lnTo>
                  <a:lnTo>
                    <a:pt x="322718" y="2628"/>
                  </a:lnTo>
                  <a:close/>
                </a:path>
                <a:path w="415925" h="591819">
                  <a:moveTo>
                    <a:pt x="334021" y="2628"/>
                  </a:moveTo>
                  <a:lnTo>
                    <a:pt x="322718" y="2628"/>
                  </a:lnTo>
                  <a:lnTo>
                    <a:pt x="324293" y="4203"/>
                  </a:lnTo>
                  <a:lnTo>
                    <a:pt x="335172" y="4203"/>
                  </a:lnTo>
                  <a:lnTo>
                    <a:pt x="334021" y="2628"/>
                  </a:lnTo>
                  <a:close/>
                </a:path>
                <a:path w="415925" h="591819">
                  <a:moveTo>
                    <a:pt x="332101" y="0"/>
                  </a:moveTo>
                  <a:lnTo>
                    <a:pt x="315435" y="0"/>
                  </a:lnTo>
                  <a:lnTo>
                    <a:pt x="323638" y="3892"/>
                  </a:lnTo>
                  <a:lnTo>
                    <a:pt x="322718" y="2628"/>
                  </a:lnTo>
                  <a:lnTo>
                    <a:pt x="334021" y="2628"/>
                  </a:lnTo>
                  <a:lnTo>
                    <a:pt x="332101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064101" y="1493722"/>
              <a:ext cx="1970405" cy="591820"/>
            </a:xfrm>
            <a:custGeom>
              <a:avLst/>
              <a:gdLst/>
              <a:ahLst/>
              <a:cxnLst/>
              <a:rect l="l" t="t" r="r" b="b"/>
              <a:pathLst>
                <a:path w="1970404" h="591819">
                  <a:moveTo>
                    <a:pt x="9994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9994" y="591413"/>
                  </a:lnTo>
                  <a:lnTo>
                    <a:pt x="9994" y="0"/>
                  </a:lnTo>
                  <a:close/>
                </a:path>
                <a:path w="1970404" h="591819">
                  <a:moveTo>
                    <a:pt x="1970341" y="0"/>
                  </a:moveTo>
                  <a:lnTo>
                    <a:pt x="1960359" y="0"/>
                  </a:lnTo>
                  <a:lnTo>
                    <a:pt x="1960359" y="591413"/>
                  </a:lnTo>
                  <a:lnTo>
                    <a:pt x="1970341" y="591413"/>
                  </a:lnTo>
                  <a:lnTo>
                    <a:pt x="19703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812910" y="1493710"/>
              <a:ext cx="472440" cy="591820"/>
            </a:xfrm>
            <a:custGeom>
              <a:avLst/>
              <a:gdLst/>
              <a:ahLst/>
              <a:cxnLst/>
              <a:rect l="l" t="t" r="r" b="b"/>
              <a:pathLst>
                <a:path w="472439" h="591819">
                  <a:moveTo>
                    <a:pt x="44483" y="511505"/>
                  </a:moveTo>
                  <a:lnTo>
                    <a:pt x="36690" y="591413"/>
                  </a:lnTo>
                  <a:lnTo>
                    <a:pt x="46673" y="591413"/>
                  </a:lnTo>
                  <a:lnTo>
                    <a:pt x="48271" y="575055"/>
                  </a:lnTo>
                  <a:lnTo>
                    <a:pt x="44483" y="511505"/>
                  </a:lnTo>
                  <a:close/>
                </a:path>
                <a:path w="472439" h="591819">
                  <a:moveTo>
                    <a:pt x="54478" y="511505"/>
                  </a:moveTo>
                  <a:lnTo>
                    <a:pt x="48271" y="575055"/>
                  </a:lnTo>
                  <a:lnTo>
                    <a:pt x="49246" y="591413"/>
                  </a:lnTo>
                  <a:lnTo>
                    <a:pt x="59235" y="591413"/>
                  </a:lnTo>
                  <a:lnTo>
                    <a:pt x="54478" y="511505"/>
                  </a:lnTo>
                  <a:close/>
                </a:path>
                <a:path w="472439" h="591819">
                  <a:moveTo>
                    <a:pt x="54478" y="511505"/>
                  </a:moveTo>
                  <a:lnTo>
                    <a:pt x="44483" y="511505"/>
                  </a:lnTo>
                  <a:lnTo>
                    <a:pt x="48271" y="575055"/>
                  </a:lnTo>
                  <a:lnTo>
                    <a:pt x="54478" y="511505"/>
                  </a:lnTo>
                  <a:close/>
                </a:path>
                <a:path w="472439" h="591819">
                  <a:moveTo>
                    <a:pt x="125967" y="2616"/>
                  </a:moveTo>
                  <a:lnTo>
                    <a:pt x="113876" y="54140"/>
                  </a:lnTo>
                  <a:lnTo>
                    <a:pt x="113802" y="57289"/>
                  </a:lnTo>
                  <a:lnTo>
                    <a:pt x="104415" y="257060"/>
                  </a:lnTo>
                  <a:lnTo>
                    <a:pt x="95646" y="591413"/>
                  </a:lnTo>
                  <a:lnTo>
                    <a:pt x="105565" y="591413"/>
                  </a:lnTo>
                  <a:lnTo>
                    <a:pt x="113876" y="257060"/>
                  </a:lnTo>
                  <a:lnTo>
                    <a:pt x="123871" y="55714"/>
                  </a:lnTo>
                  <a:lnTo>
                    <a:pt x="124200" y="55714"/>
                  </a:lnTo>
                  <a:lnTo>
                    <a:pt x="133066" y="13232"/>
                  </a:lnTo>
                  <a:lnTo>
                    <a:pt x="129129" y="12611"/>
                  </a:lnTo>
                  <a:lnTo>
                    <a:pt x="133853" y="9461"/>
                  </a:lnTo>
                  <a:lnTo>
                    <a:pt x="150681" y="9461"/>
                  </a:lnTo>
                  <a:lnTo>
                    <a:pt x="155017" y="4203"/>
                  </a:lnTo>
                  <a:lnTo>
                    <a:pt x="137536" y="4203"/>
                  </a:lnTo>
                  <a:lnTo>
                    <a:pt x="137919" y="4059"/>
                  </a:lnTo>
                  <a:lnTo>
                    <a:pt x="125967" y="2616"/>
                  </a:lnTo>
                  <a:close/>
                </a:path>
                <a:path w="472439" h="591819">
                  <a:moveTo>
                    <a:pt x="358326" y="55714"/>
                  </a:moveTo>
                  <a:lnTo>
                    <a:pt x="348344" y="55714"/>
                  </a:lnTo>
                  <a:lnTo>
                    <a:pt x="358326" y="257060"/>
                  </a:lnTo>
                  <a:lnTo>
                    <a:pt x="367106" y="591413"/>
                  </a:lnTo>
                  <a:lnTo>
                    <a:pt x="377090" y="591413"/>
                  </a:lnTo>
                  <a:lnTo>
                    <a:pt x="368321" y="257060"/>
                  </a:lnTo>
                  <a:lnTo>
                    <a:pt x="358326" y="55714"/>
                  </a:lnTo>
                  <a:close/>
                </a:path>
                <a:path w="472439" h="591819">
                  <a:moveTo>
                    <a:pt x="162338" y="4525"/>
                  </a:moveTo>
                  <a:lnTo>
                    <a:pt x="172233" y="40995"/>
                  </a:lnTo>
                  <a:lnTo>
                    <a:pt x="182215" y="92519"/>
                  </a:lnTo>
                  <a:lnTo>
                    <a:pt x="195359" y="132473"/>
                  </a:lnTo>
                  <a:lnTo>
                    <a:pt x="205354" y="122478"/>
                  </a:lnTo>
                  <a:lnTo>
                    <a:pt x="202192" y="122478"/>
                  </a:lnTo>
                  <a:lnTo>
                    <a:pt x="193785" y="120383"/>
                  </a:lnTo>
                  <a:lnTo>
                    <a:pt x="199789" y="114379"/>
                  </a:lnTo>
                  <a:lnTo>
                    <a:pt x="192210" y="88836"/>
                  </a:lnTo>
                  <a:lnTo>
                    <a:pt x="182215" y="37312"/>
                  </a:lnTo>
                  <a:lnTo>
                    <a:pt x="173897" y="5778"/>
                  </a:lnTo>
                  <a:lnTo>
                    <a:pt x="163825" y="5778"/>
                  </a:lnTo>
                  <a:lnTo>
                    <a:pt x="162338" y="4525"/>
                  </a:lnTo>
                  <a:close/>
                </a:path>
                <a:path w="472439" h="591819">
                  <a:moveTo>
                    <a:pt x="247187" y="0"/>
                  </a:moveTo>
                  <a:lnTo>
                    <a:pt x="237153" y="0"/>
                  </a:lnTo>
                  <a:lnTo>
                    <a:pt x="236871" y="712"/>
                  </a:lnTo>
                  <a:lnTo>
                    <a:pt x="236846" y="1429"/>
                  </a:lnTo>
                  <a:lnTo>
                    <a:pt x="240571" y="12611"/>
                  </a:lnTo>
                  <a:lnTo>
                    <a:pt x="250566" y="67284"/>
                  </a:lnTo>
                  <a:lnTo>
                    <a:pt x="260548" y="115646"/>
                  </a:lnTo>
                  <a:lnTo>
                    <a:pt x="276843" y="132473"/>
                  </a:lnTo>
                  <a:lnTo>
                    <a:pt x="280264" y="122478"/>
                  </a:lnTo>
                  <a:lnTo>
                    <a:pt x="270543" y="122478"/>
                  </a:lnTo>
                  <a:lnTo>
                    <a:pt x="272947" y="114379"/>
                  </a:lnTo>
                  <a:lnTo>
                    <a:pt x="271064" y="112496"/>
                  </a:lnTo>
                  <a:lnTo>
                    <a:pt x="270543" y="112496"/>
                  </a:lnTo>
                  <a:lnTo>
                    <a:pt x="268956" y="110388"/>
                  </a:lnTo>
                  <a:lnTo>
                    <a:pt x="270108" y="110388"/>
                  </a:lnTo>
                  <a:lnTo>
                    <a:pt x="260548" y="64122"/>
                  </a:lnTo>
                  <a:lnTo>
                    <a:pt x="250566" y="9461"/>
                  </a:lnTo>
                  <a:lnTo>
                    <a:pt x="247187" y="0"/>
                  </a:lnTo>
                  <a:close/>
                </a:path>
                <a:path w="472439" h="591819">
                  <a:moveTo>
                    <a:pt x="199789" y="114379"/>
                  </a:moveTo>
                  <a:lnTo>
                    <a:pt x="193785" y="120383"/>
                  </a:lnTo>
                  <a:lnTo>
                    <a:pt x="202192" y="122478"/>
                  </a:lnTo>
                  <a:lnTo>
                    <a:pt x="199789" y="114379"/>
                  </a:lnTo>
                  <a:close/>
                </a:path>
                <a:path w="472439" h="591819">
                  <a:moveTo>
                    <a:pt x="202328" y="111840"/>
                  </a:moveTo>
                  <a:lnTo>
                    <a:pt x="199789" y="114379"/>
                  </a:lnTo>
                  <a:lnTo>
                    <a:pt x="202192" y="122478"/>
                  </a:lnTo>
                  <a:lnTo>
                    <a:pt x="205354" y="122478"/>
                  </a:lnTo>
                  <a:lnTo>
                    <a:pt x="212187" y="115646"/>
                  </a:lnTo>
                  <a:lnTo>
                    <a:pt x="212837" y="112496"/>
                  </a:lnTo>
                  <a:lnTo>
                    <a:pt x="202192" y="112496"/>
                  </a:lnTo>
                  <a:lnTo>
                    <a:pt x="202328" y="111840"/>
                  </a:lnTo>
                  <a:close/>
                </a:path>
                <a:path w="472439" h="591819">
                  <a:moveTo>
                    <a:pt x="272947" y="114379"/>
                  </a:moveTo>
                  <a:lnTo>
                    <a:pt x="270543" y="122478"/>
                  </a:lnTo>
                  <a:lnTo>
                    <a:pt x="278951" y="120383"/>
                  </a:lnTo>
                  <a:lnTo>
                    <a:pt x="272947" y="114379"/>
                  </a:lnTo>
                  <a:close/>
                </a:path>
                <a:path w="472439" h="591819">
                  <a:moveTo>
                    <a:pt x="313907" y="0"/>
                  </a:moveTo>
                  <a:lnTo>
                    <a:pt x="300362" y="0"/>
                  </a:lnTo>
                  <a:lnTo>
                    <a:pt x="290520" y="37312"/>
                  </a:lnTo>
                  <a:lnTo>
                    <a:pt x="280526" y="88836"/>
                  </a:lnTo>
                  <a:lnTo>
                    <a:pt x="272947" y="114379"/>
                  </a:lnTo>
                  <a:lnTo>
                    <a:pt x="278951" y="120383"/>
                  </a:lnTo>
                  <a:lnTo>
                    <a:pt x="270543" y="122478"/>
                  </a:lnTo>
                  <a:lnTo>
                    <a:pt x="280264" y="122478"/>
                  </a:lnTo>
                  <a:lnTo>
                    <a:pt x="290520" y="92519"/>
                  </a:lnTo>
                  <a:lnTo>
                    <a:pt x="300503" y="40995"/>
                  </a:lnTo>
                  <a:lnTo>
                    <a:pt x="310070" y="5778"/>
                  </a:lnTo>
                  <a:lnTo>
                    <a:pt x="308389" y="5778"/>
                  </a:lnTo>
                  <a:lnTo>
                    <a:pt x="314403" y="712"/>
                  </a:lnTo>
                  <a:lnTo>
                    <a:pt x="313907" y="0"/>
                  </a:lnTo>
                  <a:close/>
                </a:path>
                <a:path w="472439" h="591819">
                  <a:moveTo>
                    <a:pt x="203779" y="110388"/>
                  </a:moveTo>
                  <a:lnTo>
                    <a:pt x="202328" y="111840"/>
                  </a:lnTo>
                  <a:lnTo>
                    <a:pt x="202192" y="112496"/>
                  </a:lnTo>
                  <a:lnTo>
                    <a:pt x="203779" y="110388"/>
                  </a:lnTo>
                  <a:close/>
                </a:path>
                <a:path w="472439" h="591819">
                  <a:moveTo>
                    <a:pt x="213272" y="110388"/>
                  </a:moveTo>
                  <a:lnTo>
                    <a:pt x="203779" y="110388"/>
                  </a:lnTo>
                  <a:lnTo>
                    <a:pt x="202192" y="112496"/>
                  </a:lnTo>
                  <a:lnTo>
                    <a:pt x="212837" y="112496"/>
                  </a:lnTo>
                  <a:lnTo>
                    <a:pt x="213272" y="110388"/>
                  </a:lnTo>
                  <a:close/>
                </a:path>
                <a:path w="472439" h="591819">
                  <a:moveTo>
                    <a:pt x="268956" y="110388"/>
                  </a:moveTo>
                  <a:lnTo>
                    <a:pt x="270543" y="112496"/>
                  </a:lnTo>
                  <a:lnTo>
                    <a:pt x="270408" y="111840"/>
                  </a:lnTo>
                  <a:lnTo>
                    <a:pt x="268956" y="110388"/>
                  </a:lnTo>
                  <a:close/>
                </a:path>
                <a:path w="472439" h="591819">
                  <a:moveTo>
                    <a:pt x="270408" y="111840"/>
                  </a:moveTo>
                  <a:lnTo>
                    <a:pt x="270543" y="112496"/>
                  </a:lnTo>
                  <a:lnTo>
                    <a:pt x="271064" y="112496"/>
                  </a:lnTo>
                  <a:lnTo>
                    <a:pt x="270408" y="111840"/>
                  </a:lnTo>
                  <a:close/>
                </a:path>
                <a:path w="472439" h="591819">
                  <a:moveTo>
                    <a:pt x="236370" y="0"/>
                  </a:moveTo>
                  <a:lnTo>
                    <a:pt x="226090" y="0"/>
                  </a:lnTo>
                  <a:lnTo>
                    <a:pt x="222169" y="9461"/>
                  </a:lnTo>
                  <a:lnTo>
                    <a:pt x="212187" y="64122"/>
                  </a:lnTo>
                  <a:lnTo>
                    <a:pt x="202328" y="111840"/>
                  </a:lnTo>
                  <a:lnTo>
                    <a:pt x="203779" y="110388"/>
                  </a:lnTo>
                  <a:lnTo>
                    <a:pt x="213272" y="110388"/>
                  </a:lnTo>
                  <a:lnTo>
                    <a:pt x="222169" y="67284"/>
                  </a:lnTo>
                  <a:lnTo>
                    <a:pt x="232164" y="12611"/>
                  </a:lnTo>
                  <a:lnTo>
                    <a:pt x="236655" y="1258"/>
                  </a:lnTo>
                  <a:lnTo>
                    <a:pt x="236607" y="712"/>
                  </a:lnTo>
                  <a:lnTo>
                    <a:pt x="236370" y="0"/>
                  </a:lnTo>
                  <a:close/>
                </a:path>
                <a:path w="472439" h="591819">
                  <a:moveTo>
                    <a:pt x="270108" y="110388"/>
                  </a:moveTo>
                  <a:lnTo>
                    <a:pt x="268956" y="110388"/>
                  </a:lnTo>
                  <a:lnTo>
                    <a:pt x="270408" y="111840"/>
                  </a:lnTo>
                  <a:lnTo>
                    <a:pt x="270108" y="110388"/>
                  </a:lnTo>
                  <a:close/>
                </a:path>
                <a:path w="472439" h="591819">
                  <a:moveTo>
                    <a:pt x="124200" y="55714"/>
                  </a:moveTo>
                  <a:lnTo>
                    <a:pt x="123871" y="55714"/>
                  </a:lnTo>
                  <a:lnTo>
                    <a:pt x="123871" y="57289"/>
                  </a:lnTo>
                  <a:lnTo>
                    <a:pt x="124200" y="55714"/>
                  </a:lnTo>
                  <a:close/>
                </a:path>
                <a:path w="472439" h="591819">
                  <a:moveTo>
                    <a:pt x="348304" y="9461"/>
                  </a:moveTo>
                  <a:lnTo>
                    <a:pt x="338349" y="9461"/>
                  </a:lnTo>
                  <a:lnTo>
                    <a:pt x="343606" y="12611"/>
                  </a:lnTo>
                  <a:lnTo>
                    <a:pt x="339154" y="13313"/>
                  </a:lnTo>
                  <a:lnTo>
                    <a:pt x="348344" y="57289"/>
                  </a:lnTo>
                  <a:lnTo>
                    <a:pt x="348344" y="55714"/>
                  </a:lnTo>
                  <a:lnTo>
                    <a:pt x="358326" y="55714"/>
                  </a:lnTo>
                  <a:lnTo>
                    <a:pt x="358326" y="54140"/>
                  </a:lnTo>
                  <a:lnTo>
                    <a:pt x="348304" y="9461"/>
                  </a:lnTo>
                  <a:close/>
                </a:path>
                <a:path w="472439" h="591819">
                  <a:moveTo>
                    <a:pt x="150681" y="9461"/>
                  </a:moveTo>
                  <a:lnTo>
                    <a:pt x="133853" y="9461"/>
                  </a:lnTo>
                  <a:lnTo>
                    <a:pt x="133066" y="13232"/>
                  </a:lnTo>
                  <a:lnTo>
                    <a:pt x="139111" y="14185"/>
                  </a:lnTo>
                  <a:lnTo>
                    <a:pt x="150681" y="9461"/>
                  </a:lnTo>
                  <a:close/>
                </a:path>
                <a:path w="472439" h="591819">
                  <a:moveTo>
                    <a:pt x="325076" y="0"/>
                  </a:moveTo>
                  <a:lnTo>
                    <a:pt x="315249" y="0"/>
                  </a:lnTo>
                  <a:lnTo>
                    <a:pt x="314403" y="712"/>
                  </a:lnTo>
                  <a:lnTo>
                    <a:pt x="320480" y="9461"/>
                  </a:lnTo>
                  <a:lnTo>
                    <a:pt x="333624" y="14185"/>
                  </a:lnTo>
                  <a:lnTo>
                    <a:pt x="339154" y="13313"/>
                  </a:lnTo>
                  <a:lnTo>
                    <a:pt x="338349" y="9461"/>
                  </a:lnTo>
                  <a:lnTo>
                    <a:pt x="348304" y="9461"/>
                  </a:lnTo>
                  <a:lnTo>
                    <a:pt x="347125" y="4203"/>
                  </a:lnTo>
                  <a:lnTo>
                    <a:pt x="333624" y="4203"/>
                  </a:lnTo>
                  <a:lnTo>
                    <a:pt x="334764" y="4066"/>
                  </a:lnTo>
                  <a:lnTo>
                    <a:pt x="330188" y="2616"/>
                  </a:lnTo>
                  <a:lnTo>
                    <a:pt x="326792" y="2616"/>
                  </a:lnTo>
                  <a:lnTo>
                    <a:pt x="325217" y="1041"/>
                  </a:lnTo>
                  <a:lnTo>
                    <a:pt x="325759" y="1041"/>
                  </a:lnTo>
                  <a:lnTo>
                    <a:pt x="325076" y="0"/>
                  </a:lnTo>
                  <a:close/>
                </a:path>
                <a:path w="472439" h="591819">
                  <a:moveTo>
                    <a:pt x="338349" y="9461"/>
                  </a:moveTo>
                  <a:lnTo>
                    <a:pt x="339154" y="13313"/>
                  </a:lnTo>
                  <a:lnTo>
                    <a:pt x="343606" y="12611"/>
                  </a:lnTo>
                  <a:lnTo>
                    <a:pt x="338349" y="9461"/>
                  </a:lnTo>
                  <a:close/>
                </a:path>
                <a:path w="472439" h="591819">
                  <a:moveTo>
                    <a:pt x="133853" y="9461"/>
                  </a:moveTo>
                  <a:lnTo>
                    <a:pt x="129129" y="12611"/>
                  </a:lnTo>
                  <a:lnTo>
                    <a:pt x="133066" y="13232"/>
                  </a:lnTo>
                  <a:lnTo>
                    <a:pt x="133853" y="9461"/>
                  </a:lnTo>
                  <a:close/>
                </a:path>
                <a:path w="472439" h="591819">
                  <a:moveTo>
                    <a:pt x="162250" y="4203"/>
                  </a:moveTo>
                  <a:lnTo>
                    <a:pt x="162338" y="4525"/>
                  </a:lnTo>
                  <a:lnTo>
                    <a:pt x="163825" y="5778"/>
                  </a:lnTo>
                  <a:lnTo>
                    <a:pt x="162250" y="4203"/>
                  </a:lnTo>
                  <a:close/>
                </a:path>
                <a:path w="472439" h="591819">
                  <a:moveTo>
                    <a:pt x="173482" y="4203"/>
                  </a:moveTo>
                  <a:lnTo>
                    <a:pt x="162250" y="4203"/>
                  </a:lnTo>
                  <a:lnTo>
                    <a:pt x="163825" y="5778"/>
                  </a:lnTo>
                  <a:lnTo>
                    <a:pt x="173897" y="5778"/>
                  </a:lnTo>
                  <a:lnTo>
                    <a:pt x="173482" y="4203"/>
                  </a:lnTo>
                  <a:close/>
                </a:path>
                <a:path w="472439" h="591819">
                  <a:moveTo>
                    <a:pt x="310498" y="4203"/>
                  </a:moveTo>
                  <a:lnTo>
                    <a:pt x="308389" y="5778"/>
                  </a:lnTo>
                  <a:lnTo>
                    <a:pt x="310070" y="5778"/>
                  </a:lnTo>
                  <a:lnTo>
                    <a:pt x="310498" y="4203"/>
                  </a:lnTo>
                  <a:close/>
                </a:path>
                <a:path w="472439" h="591819">
                  <a:moveTo>
                    <a:pt x="172373" y="0"/>
                  </a:moveTo>
                  <a:lnTo>
                    <a:pt x="158484" y="0"/>
                  </a:lnTo>
                  <a:lnTo>
                    <a:pt x="157862" y="754"/>
                  </a:lnTo>
                  <a:lnTo>
                    <a:pt x="162338" y="4525"/>
                  </a:lnTo>
                  <a:lnTo>
                    <a:pt x="162250" y="4203"/>
                  </a:lnTo>
                  <a:lnTo>
                    <a:pt x="173482" y="4203"/>
                  </a:lnTo>
                  <a:lnTo>
                    <a:pt x="172373" y="0"/>
                  </a:lnTo>
                  <a:close/>
                </a:path>
                <a:path w="472439" h="591819">
                  <a:moveTo>
                    <a:pt x="137919" y="4059"/>
                  </a:moveTo>
                  <a:lnTo>
                    <a:pt x="137536" y="4203"/>
                  </a:lnTo>
                  <a:lnTo>
                    <a:pt x="139111" y="4203"/>
                  </a:lnTo>
                  <a:lnTo>
                    <a:pt x="137919" y="4059"/>
                  </a:lnTo>
                  <a:close/>
                </a:path>
                <a:path w="472439" h="591819">
                  <a:moveTo>
                    <a:pt x="144912" y="1429"/>
                  </a:moveTo>
                  <a:lnTo>
                    <a:pt x="137919" y="4059"/>
                  </a:lnTo>
                  <a:lnTo>
                    <a:pt x="139111" y="4203"/>
                  </a:lnTo>
                  <a:lnTo>
                    <a:pt x="155017" y="4203"/>
                  </a:lnTo>
                  <a:lnTo>
                    <a:pt x="156327" y="2616"/>
                  </a:lnTo>
                  <a:lnTo>
                    <a:pt x="143848" y="2616"/>
                  </a:lnTo>
                  <a:lnTo>
                    <a:pt x="144912" y="1429"/>
                  </a:lnTo>
                  <a:close/>
                </a:path>
                <a:path w="472439" h="591819">
                  <a:moveTo>
                    <a:pt x="334764" y="4066"/>
                  </a:moveTo>
                  <a:lnTo>
                    <a:pt x="333624" y="4203"/>
                  </a:lnTo>
                  <a:lnTo>
                    <a:pt x="335199" y="4203"/>
                  </a:lnTo>
                  <a:lnTo>
                    <a:pt x="334764" y="4066"/>
                  </a:lnTo>
                  <a:close/>
                </a:path>
                <a:path w="472439" h="591819">
                  <a:moveTo>
                    <a:pt x="346769" y="2616"/>
                  </a:moveTo>
                  <a:lnTo>
                    <a:pt x="334764" y="4066"/>
                  </a:lnTo>
                  <a:lnTo>
                    <a:pt x="335199" y="4203"/>
                  </a:lnTo>
                  <a:lnTo>
                    <a:pt x="347125" y="4203"/>
                  </a:lnTo>
                  <a:lnTo>
                    <a:pt x="346769" y="2616"/>
                  </a:lnTo>
                  <a:close/>
                </a:path>
                <a:path w="472439" h="591819">
                  <a:moveTo>
                    <a:pt x="145944" y="1041"/>
                  </a:moveTo>
                  <a:lnTo>
                    <a:pt x="144912" y="1429"/>
                  </a:lnTo>
                  <a:lnTo>
                    <a:pt x="143848" y="2616"/>
                  </a:lnTo>
                  <a:lnTo>
                    <a:pt x="145944" y="1041"/>
                  </a:lnTo>
                  <a:close/>
                </a:path>
                <a:path w="472439" h="591819">
                  <a:moveTo>
                    <a:pt x="157625" y="1041"/>
                  </a:moveTo>
                  <a:lnTo>
                    <a:pt x="145944" y="1041"/>
                  </a:lnTo>
                  <a:lnTo>
                    <a:pt x="143848" y="2616"/>
                  </a:lnTo>
                  <a:lnTo>
                    <a:pt x="156327" y="2616"/>
                  </a:lnTo>
                  <a:lnTo>
                    <a:pt x="157625" y="1041"/>
                  </a:lnTo>
                  <a:close/>
                </a:path>
                <a:path w="472439" h="591819">
                  <a:moveTo>
                    <a:pt x="325217" y="1041"/>
                  </a:moveTo>
                  <a:lnTo>
                    <a:pt x="326792" y="2616"/>
                  </a:lnTo>
                  <a:lnTo>
                    <a:pt x="325901" y="1258"/>
                  </a:lnTo>
                  <a:lnTo>
                    <a:pt x="325217" y="1041"/>
                  </a:lnTo>
                  <a:close/>
                </a:path>
                <a:path w="472439" h="591819">
                  <a:moveTo>
                    <a:pt x="325901" y="1258"/>
                  </a:moveTo>
                  <a:lnTo>
                    <a:pt x="326792" y="2616"/>
                  </a:lnTo>
                  <a:lnTo>
                    <a:pt x="330188" y="2616"/>
                  </a:lnTo>
                  <a:lnTo>
                    <a:pt x="325901" y="1258"/>
                  </a:lnTo>
                  <a:close/>
                </a:path>
                <a:path w="472439" h="591819">
                  <a:moveTo>
                    <a:pt x="156966" y="0"/>
                  </a:moveTo>
                  <a:lnTo>
                    <a:pt x="146194" y="0"/>
                  </a:lnTo>
                  <a:lnTo>
                    <a:pt x="144912" y="1429"/>
                  </a:lnTo>
                  <a:lnTo>
                    <a:pt x="145944" y="1041"/>
                  </a:lnTo>
                  <a:lnTo>
                    <a:pt x="157625" y="1041"/>
                  </a:lnTo>
                  <a:lnTo>
                    <a:pt x="157862" y="754"/>
                  </a:lnTo>
                  <a:lnTo>
                    <a:pt x="156966" y="0"/>
                  </a:lnTo>
                  <a:close/>
                </a:path>
                <a:path w="472439" h="591819">
                  <a:moveTo>
                    <a:pt x="325759" y="1041"/>
                  </a:moveTo>
                  <a:lnTo>
                    <a:pt x="325217" y="1041"/>
                  </a:lnTo>
                  <a:lnTo>
                    <a:pt x="325901" y="1258"/>
                  </a:lnTo>
                  <a:lnTo>
                    <a:pt x="325759" y="1041"/>
                  </a:lnTo>
                  <a:close/>
                </a:path>
                <a:path w="472439" h="591819">
                  <a:moveTo>
                    <a:pt x="416682" y="511505"/>
                  </a:moveTo>
                  <a:lnTo>
                    <a:pt x="411926" y="591413"/>
                  </a:lnTo>
                  <a:lnTo>
                    <a:pt x="421914" y="591413"/>
                  </a:lnTo>
                  <a:lnTo>
                    <a:pt x="423284" y="568442"/>
                  </a:lnTo>
                  <a:lnTo>
                    <a:pt x="416682" y="511505"/>
                  </a:lnTo>
                  <a:close/>
                </a:path>
                <a:path w="472439" h="591819">
                  <a:moveTo>
                    <a:pt x="426677" y="511505"/>
                  </a:moveTo>
                  <a:lnTo>
                    <a:pt x="423284" y="568442"/>
                  </a:lnTo>
                  <a:lnTo>
                    <a:pt x="425947" y="591413"/>
                  </a:lnTo>
                  <a:lnTo>
                    <a:pt x="435930" y="591413"/>
                  </a:lnTo>
                  <a:lnTo>
                    <a:pt x="426677" y="511505"/>
                  </a:lnTo>
                  <a:close/>
                </a:path>
                <a:path w="472439" h="591819">
                  <a:moveTo>
                    <a:pt x="426677" y="511505"/>
                  </a:moveTo>
                  <a:lnTo>
                    <a:pt x="416682" y="511505"/>
                  </a:lnTo>
                  <a:lnTo>
                    <a:pt x="423284" y="568442"/>
                  </a:lnTo>
                  <a:lnTo>
                    <a:pt x="426677" y="511505"/>
                  </a:lnTo>
                  <a:close/>
                </a:path>
                <a:path w="472439" h="591819">
                  <a:moveTo>
                    <a:pt x="471356" y="587730"/>
                  </a:moveTo>
                  <a:lnTo>
                    <a:pt x="470614" y="591413"/>
                  </a:lnTo>
                  <a:lnTo>
                    <a:pt x="472246" y="591413"/>
                  </a:lnTo>
                  <a:lnTo>
                    <a:pt x="471356" y="587730"/>
                  </a:lnTo>
                  <a:close/>
                </a:path>
                <a:path w="472439" h="591819">
                  <a:moveTo>
                    <a:pt x="859" y="587730"/>
                  </a:moveTo>
                  <a:lnTo>
                    <a:pt x="0" y="591413"/>
                  </a:lnTo>
                  <a:lnTo>
                    <a:pt x="1627" y="591413"/>
                  </a:lnTo>
                  <a:lnTo>
                    <a:pt x="859" y="58773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818454" y="1493710"/>
              <a:ext cx="462280" cy="591820"/>
            </a:xfrm>
            <a:custGeom>
              <a:avLst/>
              <a:gdLst/>
              <a:ahLst/>
              <a:cxnLst/>
              <a:rect l="l" t="t" r="r" b="b"/>
              <a:pathLst>
                <a:path w="462279" h="591819">
                  <a:moveTo>
                    <a:pt x="15291" y="557758"/>
                  </a:moveTo>
                  <a:lnTo>
                    <a:pt x="572" y="589305"/>
                  </a:lnTo>
                  <a:lnTo>
                    <a:pt x="0" y="591413"/>
                  </a:lnTo>
                  <a:lnTo>
                    <a:pt x="11219" y="591413"/>
                  </a:lnTo>
                  <a:lnTo>
                    <a:pt x="16176" y="579679"/>
                  </a:lnTo>
                  <a:lnTo>
                    <a:pt x="10554" y="569328"/>
                  </a:lnTo>
                  <a:lnTo>
                    <a:pt x="21868" y="569328"/>
                  </a:lnTo>
                  <a:lnTo>
                    <a:pt x="15291" y="557758"/>
                  </a:lnTo>
                  <a:close/>
                </a:path>
                <a:path w="462279" h="591819">
                  <a:moveTo>
                    <a:pt x="21868" y="569328"/>
                  </a:moveTo>
                  <a:lnTo>
                    <a:pt x="20549" y="569328"/>
                  </a:lnTo>
                  <a:lnTo>
                    <a:pt x="16176" y="579679"/>
                  </a:lnTo>
                  <a:lnTo>
                    <a:pt x="20549" y="587730"/>
                  </a:lnTo>
                  <a:lnTo>
                    <a:pt x="22099" y="591413"/>
                  </a:lnTo>
                  <a:lnTo>
                    <a:pt x="33296" y="591413"/>
                  </a:lnTo>
                  <a:lnTo>
                    <a:pt x="30531" y="584568"/>
                  </a:lnTo>
                  <a:lnTo>
                    <a:pt x="21868" y="569328"/>
                  </a:lnTo>
                  <a:close/>
                </a:path>
                <a:path w="462279" h="591819">
                  <a:moveTo>
                    <a:pt x="20549" y="569328"/>
                  </a:moveTo>
                  <a:lnTo>
                    <a:pt x="10554" y="569328"/>
                  </a:lnTo>
                  <a:lnTo>
                    <a:pt x="16176" y="579679"/>
                  </a:lnTo>
                  <a:lnTo>
                    <a:pt x="20549" y="569328"/>
                  </a:lnTo>
                  <a:close/>
                </a:path>
                <a:path w="462279" h="591819">
                  <a:moveTo>
                    <a:pt x="38939" y="569328"/>
                  </a:moveTo>
                  <a:lnTo>
                    <a:pt x="34291" y="591413"/>
                  </a:lnTo>
                  <a:lnTo>
                    <a:pt x="45039" y="591413"/>
                  </a:lnTo>
                  <a:lnTo>
                    <a:pt x="48934" y="573011"/>
                  </a:lnTo>
                  <a:lnTo>
                    <a:pt x="48934" y="570903"/>
                  </a:lnTo>
                  <a:lnTo>
                    <a:pt x="38939" y="570903"/>
                  </a:lnTo>
                  <a:lnTo>
                    <a:pt x="38939" y="569328"/>
                  </a:lnTo>
                  <a:close/>
                </a:path>
                <a:path w="462279" h="591819">
                  <a:moveTo>
                    <a:pt x="115143" y="0"/>
                  </a:moveTo>
                  <a:lnTo>
                    <a:pt x="104710" y="0"/>
                  </a:lnTo>
                  <a:lnTo>
                    <a:pt x="98870" y="12611"/>
                  </a:lnTo>
                  <a:lnTo>
                    <a:pt x="85195" y="65088"/>
                  </a:lnTo>
                  <a:lnTo>
                    <a:pt x="75033" y="117500"/>
                  </a:lnTo>
                  <a:lnTo>
                    <a:pt x="67691" y="169949"/>
                  </a:lnTo>
                  <a:lnTo>
                    <a:pt x="62472" y="222537"/>
                  </a:lnTo>
                  <a:lnTo>
                    <a:pt x="58682" y="275366"/>
                  </a:lnTo>
                  <a:lnTo>
                    <a:pt x="55625" y="328538"/>
                  </a:lnTo>
                  <a:lnTo>
                    <a:pt x="52608" y="382155"/>
                  </a:lnTo>
                  <a:lnTo>
                    <a:pt x="48934" y="436321"/>
                  </a:lnTo>
                  <a:lnTo>
                    <a:pt x="38939" y="570903"/>
                  </a:lnTo>
                  <a:lnTo>
                    <a:pt x="48934" y="570903"/>
                  </a:lnTo>
                  <a:lnTo>
                    <a:pt x="58916" y="436321"/>
                  </a:lnTo>
                  <a:lnTo>
                    <a:pt x="68911" y="273354"/>
                  </a:lnTo>
                  <a:lnTo>
                    <a:pt x="78893" y="157175"/>
                  </a:lnTo>
                  <a:lnTo>
                    <a:pt x="88888" y="97243"/>
                  </a:lnTo>
                  <a:lnTo>
                    <a:pt x="89256" y="97243"/>
                  </a:lnTo>
                  <a:lnTo>
                    <a:pt x="108332" y="15760"/>
                  </a:lnTo>
                  <a:lnTo>
                    <a:pt x="115143" y="0"/>
                  </a:lnTo>
                  <a:close/>
                </a:path>
                <a:path w="462279" h="591819">
                  <a:moveTo>
                    <a:pt x="89256" y="97243"/>
                  </a:moveTo>
                  <a:lnTo>
                    <a:pt x="88888" y="97243"/>
                  </a:lnTo>
                  <a:lnTo>
                    <a:pt x="88888" y="98818"/>
                  </a:lnTo>
                  <a:lnTo>
                    <a:pt x="89256" y="97243"/>
                  </a:lnTo>
                  <a:close/>
                </a:path>
                <a:path w="462279" h="591819">
                  <a:moveTo>
                    <a:pt x="121634" y="844"/>
                  </a:moveTo>
                  <a:lnTo>
                    <a:pt x="131992" y="12611"/>
                  </a:lnTo>
                  <a:lnTo>
                    <a:pt x="145136" y="9461"/>
                  </a:lnTo>
                  <a:lnTo>
                    <a:pt x="149473" y="4203"/>
                  </a:lnTo>
                  <a:lnTo>
                    <a:pt x="136729" y="4203"/>
                  </a:lnTo>
                  <a:lnTo>
                    <a:pt x="131992" y="2616"/>
                  </a:lnTo>
                  <a:lnTo>
                    <a:pt x="134534" y="1663"/>
                  </a:lnTo>
                  <a:lnTo>
                    <a:pt x="133997" y="1041"/>
                  </a:lnTo>
                  <a:lnTo>
                    <a:pt x="122009" y="1041"/>
                  </a:lnTo>
                  <a:lnTo>
                    <a:pt x="121634" y="844"/>
                  </a:lnTo>
                  <a:close/>
                </a:path>
                <a:path w="462279" h="591819">
                  <a:moveTo>
                    <a:pt x="134534" y="1663"/>
                  </a:moveTo>
                  <a:lnTo>
                    <a:pt x="131992" y="2616"/>
                  </a:lnTo>
                  <a:lnTo>
                    <a:pt x="136729" y="4203"/>
                  </a:lnTo>
                  <a:lnTo>
                    <a:pt x="134534" y="1663"/>
                  </a:lnTo>
                  <a:close/>
                </a:path>
                <a:path w="462279" h="591819">
                  <a:moveTo>
                    <a:pt x="139345" y="0"/>
                  </a:moveTo>
                  <a:lnTo>
                    <a:pt x="138975" y="0"/>
                  </a:lnTo>
                  <a:lnTo>
                    <a:pt x="134534" y="1663"/>
                  </a:lnTo>
                  <a:lnTo>
                    <a:pt x="136729" y="4203"/>
                  </a:lnTo>
                  <a:lnTo>
                    <a:pt x="149473" y="4203"/>
                  </a:lnTo>
                  <a:lnTo>
                    <a:pt x="152081" y="1041"/>
                  </a:lnTo>
                  <a:lnTo>
                    <a:pt x="138304" y="1041"/>
                  </a:lnTo>
                  <a:lnTo>
                    <a:pt x="139345" y="0"/>
                  </a:lnTo>
                  <a:close/>
                </a:path>
                <a:path w="462279" h="591819">
                  <a:moveTo>
                    <a:pt x="133097" y="0"/>
                  </a:moveTo>
                  <a:lnTo>
                    <a:pt x="120960" y="0"/>
                  </a:lnTo>
                  <a:lnTo>
                    <a:pt x="122009" y="1041"/>
                  </a:lnTo>
                  <a:lnTo>
                    <a:pt x="133997" y="1041"/>
                  </a:lnTo>
                  <a:lnTo>
                    <a:pt x="133097" y="0"/>
                  </a:lnTo>
                  <a:close/>
                </a:path>
                <a:path w="462279" h="591819">
                  <a:moveTo>
                    <a:pt x="152940" y="0"/>
                  </a:moveTo>
                  <a:lnTo>
                    <a:pt x="139689" y="0"/>
                  </a:lnTo>
                  <a:lnTo>
                    <a:pt x="138304" y="1041"/>
                  </a:lnTo>
                  <a:lnTo>
                    <a:pt x="152081" y="1041"/>
                  </a:lnTo>
                  <a:lnTo>
                    <a:pt x="152940" y="0"/>
                  </a:lnTo>
                  <a:close/>
                </a:path>
                <a:path w="462279" h="591819">
                  <a:moveTo>
                    <a:pt x="120891" y="0"/>
                  </a:moveTo>
                  <a:lnTo>
                    <a:pt x="120030" y="0"/>
                  </a:lnTo>
                  <a:lnTo>
                    <a:pt x="121634" y="844"/>
                  </a:lnTo>
                  <a:lnTo>
                    <a:pt x="120891" y="0"/>
                  </a:lnTo>
                  <a:close/>
                </a:path>
                <a:path w="462279" h="591819">
                  <a:moveTo>
                    <a:pt x="320206" y="0"/>
                  </a:moveTo>
                  <a:lnTo>
                    <a:pt x="308750" y="0"/>
                  </a:lnTo>
                  <a:lnTo>
                    <a:pt x="314935" y="7353"/>
                  </a:lnTo>
                  <a:lnTo>
                    <a:pt x="329654" y="12611"/>
                  </a:lnTo>
                  <a:lnTo>
                    <a:pt x="337055" y="4203"/>
                  </a:lnTo>
                  <a:lnTo>
                    <a:pt x="324930" y="4203"/>
                  </a:lnTo>
                  <a:lnTo>
                    <a:pt x="327018" y="1784"/>
                  </a:lnTo>
                  <a:lnTo>
                    <a:pt x="324663" y="1041"/>
                  </a:lnTo>
                  <a:lnTo>
                    <a:pt x="321247" y="1041"/>
                  </a:lnTo>
                  <a:lnTo>
                    <a:pt x="320206" y="0"/>
                  </a:lnTo>
                  <a:close/>
                </a:path>
                <a:path w="462279" h="591819">
                  <a:moveTo>
                    <a:pt x="327018" y="1784"/>
                  </a:moveTo>
                  <a:lnTo>
                    <a:pt x="324930" y="4203"/>
                  </a:lnTo>
                  <a:lnTo>
                    <a:pt x="329654" y="2616"/>
                  </a:lnTo>
                  <a:lnTo>
                    <a:pt x="327018" y="1784"/>
                  </a:lnTo>
                  <a:close/>
                </a:path>
                <a:path w="462279" h="591819">
                  <a:moveTo>
                    <a:pt x="340691" y="0"/>
                  </a:moveTo>
                  <a:lnTo>
                    <a:pt x="328557" y="0"/>
                  </a:lnTo>
                  <a:lnTo>
                    <a:pt x="327018" y="1784"/>
                  </a:lnTo>
                  <a:lnTo>
                    <a:pt x="329654" y="2616"/>
                  </a:lnTo>
                  <a:lnTo>
                    <a:pt x="324930" y="4203"/>
                  </a:lnTo>
                  <a:lnTo>
                    <a:pt x="337055" y="4203"/>
                  </a:lnTo>
                  <a:lnTo>
                    <a:pt x="339838" y="1041"/>
                  </a:lnTo>
                  <a:lnTo>
                    <a:pt x="339649" y="1041"/>
                  </a:lnTo>
                  <a:lnTo>
                    <a:pt x="340691" y="0"/>
                  </a:lnTo>
                  <a:close/>
                </a:path>
                <a:path w="462279" h="591819">
                  <a:moveTo>
                    <a:pt x="321363" y="0"/>
                  </a:moveTo>
                  <a:lnTo>
                    <a:pt x="320370" y="0"/>
                  </a:lnTo>
                  <a:lnTo>
                    <a:pt x="321247" y="1041"/>
                  </a:lnTo>
                  <a:lnTo>
                    <a:pt x="324663" y="1041"/>
                  </a:lnTo>
                  <a:lnTo>
                    <a:pt x="321363" y="0"/>
                  </a:lnTo>
                  <a:close/>
                </a:path>
                <a:path w="462279" h="591819">
                  <a:moveTo>
                    <a:pt x="340001" y="856"/>
                  </a:moveTo>
                  <a:lnTo>
                    <a:pt x="339649" y="1041"/>
                  </a:lnTo>
                  <a:lnTo>
                    <a:pt x="339838" y="1041"/>
                  </a:lnTo>
                  <a:lnTo>
                    <a:pt x="340001" y="856"/>
                  </a:lnTo>
                  <a:close/>
                </a:path>
                <a:path w="462279" h="591819">
                  <a:moveTo>
                    <a:pt x="341626" y="0"/>
                  </a:moveTo>
                  <a:lnTo>
                    <a:pt x="340755" y="0"/>
                  </a:lnTo>
                  <a:lnTo>
                    <a:pt x="340001" y="856"/>
                  </a:lnTo>
                  <a:lnTo>
                    <a:pt x="341626" y="0"/>
                  </a:lnTo>
                  <a:close/>
                </a:path>
                <a:path w="462279" h="591819">
                  <a:moveTo>
                    <a:pt x="382676" y="97243"/>
                  </a:moveTo>
                  <a:lnTo>
                    <a:pt x="372758" y="97243"/>
                  </a:lnTo>
                  <a:lnTo>
                    <a:pt x="382753" y="157175"/>
                  </a:lnTo>
                  <a:lnTo>
                    <a:pt x="392735" y="273354"/>
                  </a:lnTo>
                  <a:lnTo>
                    <a:pt x="401155" y="436321"/>
                  </a:lnTo>
                  <a:lnTo>
                    <a:pt x="411021" y="569328"/>
                  </a:lnTo>
                  <a:lnTo>
                    <a:pt x="411138" y="573011"/>
                  </a:lnTo>
                  <a:lnTo>
                    <a:pt x="415693" y="591413"/>
                  </a:lnTo>
                  <a:lnTo>
                    <a:pt x="426650" y="591413"/>
                  </a:lnTo>
                  <a:lnTo>
                    <a:pt x="421526" y="570903"/>
                  </a:lnTo>
                  <a:lnTo>
                    <a:pt x="421132" y="570903"/>
                  </a:lnTo>
                  <a:lnTo>
                    <a:pt x="411138" y="436321"/>
                  </a:lnTo>
                  <a:lnTo>
                    <a:pt x="408266" y="382214"/>
                  </a:lnTo>
                  <a:lnTo>
                    <a:pt x="405746" y="328597"/>
                  </a:lnTo>
                  <a:lnTo>
                    <a:pt x="402948" y="275387"/>
                  </a:lnTo>
                  <a:lnTo>
                    <a:pt x="399244" y="222503"/>
                  </a:lnTo>
                  <a:lnTo>
                    <a:pt x="394004" y="169866"/>
                  </a:lnTo>
                  <a:lnTo>
                    <a:pt x="386599" y="117392"/>
                  </a:lnTo>
                  <a:lnTo>
                    <a:pt x="382676" y="97243"/>
                  </a:lnTo>
                  <a:close/>
                </a:path>
                <a:path w="462279" h="591819">
                  <a:moveTo>
                    <a:pt x="421132" y="569328"/>
                  </a:moveTo>
                  <a:lnTo>
                    <a:pt x="421132" y="570903"/>
                  </a:lnTo>
                  <a:lnTo>
                    <a:pt x="421526" y="570903"/>
                  </a:lnTo>
                  <a:lnTo>
                    <a:pt x="421132" y="569328"/>
                  </a:lnTo>
                  <a:close/>
                </a:path>
                <a:path w="462279" h="591819">
                  <a:moveTo>
                    <a:pt x="356936" y="0"/>
                  </a:moveTo>
                  <a:lnTo>
                    <a:pt x="345982" y="0"/>
                  </a:lnTo>
                  <a:lnTo>
                    <a:pt x="352794" y="15760"/>
                  </a:lnTo>
                  <a:lnTo>
                    <a:pt x="372758" y="98818"/>
                  </a:lnTo>
                  <a:lnTo>
                    <a:pt x="372758" y="97243"/>
                  </a:lnTo>
                  <a:lnTo>
                    <a:pt x="382676" y="97243"/>
                  </a:lnTo>
                  <a:lnTo>
                    <a:pt x="376399" y="65000"/>
                  </a:lnTo>
                  <a:lnTo>
                    <a:pt x="362776" y="12611"/>
                  </a:lnTo>
                  <a:lnTo>
                    <a:pt x="356936" y="0"/>
                  </a:lnTo>
                  <a:close/>
                </a:path>
                <a:path w="462279" h="591819">
                  <a:moveTo>
                    <a:pt x="445834" y="557758"/>
                  </a:moveTo>
                  <a:lnTo>
                    <a:pt x="431115" y="584568"/>
                  </a:lnTo>
                  <a:lnTo>
                    <a:pt x="428350" y="591413"/>
                  </a:lnTo>
                  <a:lnTo>
                    <a:pt x="439495" y="591413"/>
                  </a:lnTo>
                  <a:lnTo>
                    <a:pt x="441110" y="587730"/>
                  </a:lnTo>
                  <a:lnTo>
                    <a:pt x="445477" y="579679"/>
                  </a:lnTo>
                  <a:lnTo>
                    <a:pt x="441110" y="569328"/>
                  </a:lnTo>
                  <a:lnTo>
                    <a:pt x="451428" y="569328"/>
                  </a:lnTo>
                  <a:lnTo>
                    <a:pt x="445834" y="557758"/>
                  </a:lnTo>
                  <a:close/>
                </a:path>
                <a:path w="462279" h="591819">
                  <a:moveTo>
                    <a:pt x="451428" y="569328"/>
                  </a:moveTo>
                  <a:lnTo>
                    <a:pt x="451092" y="569328"/>
                  </a:lnTo>
                  <a:lnTo>
                    <a:pt x="445477" y="579679"/>
                  </a:lnTo>
                  <a:lnTo>
                    <a:pt x="450427" y="591413"/>
                  </a:lnTo>
                  <a:lnTo>
                    <a:pt x="461658" y="591413"/>
                  </a:lnTo>
                  <a:lnTo>
                    <a:pt x="461087" y="589305"/>
                  </a:lnTo>
                  <a:lnTo>
                    <a:pt x="451428" y="569328"/>
                  </a:lnTo>
                  <a:close/>
                </a:path>
                <a:path w="462279" h="591819">
                  <a:moveTo>
                    <a:pt x="451092" y="569328"/>
                  </a:moveTo>
                  <a:lnTo>
                    <a:pt x="441110" y="569328"/>
                  </a:lnTo>
                  <a:lnTo>
                    <a:pt x="445477" y="579679"/>
                  </a:lnTo>
                  <a:lnTo>
                    <a:pt x="451092" y="56932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3474021" y="1686500"/>
            <a:ext cx="518795" cy="428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46800"/>
              </a:lnSpc>
              <a:spcBef>
                <a:spcPts val="95"/>
              </a:spcBef>
            </a:pPr>
            <a:r>
              <a:rPr dirty="0" sz="900" b="1">
                <a:latin typeface="Arial"/>
                <a:cs typeface="Arial"/>
              </a:rPr>
              <a:t>M</a:t>
            </a:r>
            <a:r>
              <a:rPr dirty="0" baseline="-27777" sz="750" b="1">
                <a:latin typeface="Arial"/>
                <a:cs typeface="Arial"/>
              </a:rPr>
              <a:t>z</a:t>
            </a:r>
            <a:r>
              <a:rPr dirty="0" baseline="-27777" sz="750" spc="247">
                <a:latin typeface="Times New Roman"/>
                <a:cs typeface="Times New Roman"/>
              </a:rPr>
              <a:t> </a:t>
            </a:r>
            <a:r>
              <a:rPr dirty="0" sz="900" spc="-10" b="1">
                <a:latin typeface="Arial"/>
                <a:cs typeface="Arial"/>
              </a:rPr>
              <a:t>-</a:t>
            </a:r>
            <a:r>
              <a:rPr dirty="0" sz="900" b="1">
                <a:latin typeface="Arial"/>
                <a:cs typeface="Arial"/>
              </a:rPr>
              <a:t>&gt;</a:t>
            </a:r>
            <a:r>
              <a:rPr dirty="0" sz="900" spc="55">
                <a:latin typeface="Times New Roman"/>
                <a:cs typeface="Times New Roman"/>
              </a:rPr>
              <a:t> </a:t>
            </a:r>
            <a:r>
              <a:rPr dirty="0" sz="900" spc="-25" b="1">
                <a:latin typeface="Arial"/>
                <a:cs typeface="Arial"/>
              </a:rPr>
              <a:t>M</a:t>
            </a:r>
            <a:r>
              <a:rPr dirty="0" baseline="-27777" sz="750" spc="-37" b="1">
                <a:latin typeface="Arial"/>
                <a:cs typeface="Arial"/>
              </a:rPr>
              <a:t>y</a:t>
            </a:r>
            <a:r>
              <a:rPr dirty="0" baseline="-27777" sz="750" spc="750"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dirty="0" baseline="-22222" sz="750" b="1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dirty="0" baseline="-22222" sz="750" spc="247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00" spc="-10" b="1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sz="900" b="1">
                <a:solidFill>
                  <a:srgbClr val="FF0000"/>
                </a:solidFill>
                <a:latin typeface="Arial"/>
                <a:cs typeface="Arial"/>
              </a:rPr>
              <a:t>&gt;</a:t>
            </a:r>
            <a:r>
              <a:rPr dirty="0" sz="900" spc="5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00" spc="-25" b="1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dirty="0" baseline="-22222" sz="750" spc="-37" b="1">
                <a:solidFill>
                  <a:srgbClr val="FF0000"/>
                </a:solidFill>
                <a:latin typeface="Arial"/>
                <a:cs typeface="Arial"/>
              </a:rPr>
              <a:t>z</a:t>
            </a:r>
            <a:endParaRPr baseline="-22222" sz="75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624433" y="2085087"/>
            <a:ext cx="6308725" cy="592455"/>
            <a:chOff x="624433" y="2085087"/>
            <a:chExt cx="6308725" cy="592455"/>
          </a:xfrm>
        </p:grpSpPr>
        <p:sp>
          <p:nvSpPr>
            <p:cNvPr id="27" name="object 27" descr=""/>
            <p:cNvSpPr/>
            <p:nvPr/>
          </p:nvSpPr>
          <p:spPr>
            <a:xfrm>
              <a:off x="624433" y="208508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5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6052312" y="2162936"/>
              <a:ext cx="30480" cy="352425"/>
            </a:xfrm>
            <a:custGeom>
              <a:avLst/>
              <a:gdLst/>
              <a:ahLst/>
              <a:cxnLst/>
              <a:rect l="l" t="t" r="r" b="b"/>
              <a:pathLst>
                <a:path w="30479" h="352425">
                  <a:moveTo>
                    <a:pt x="13677" y="171373"/>
                  </a:moveTo>
                  <a:lnTo>
                    <a:pt x="0" y="171373"/>
                  </a:lnTo>
                  <a:lnTo>
                    <a:pt x="0" y="181356"/>
                  </a:lnTo>
                  <a:lnTo>
                    <a:pt x="13677" y="181356"/>
                  </a:lnTo>
                  <a:lnTo>
                    <a:pt x="13677" y="171373"/>
                  </a:lnTo>
                  <a:close/>
                </a:path>
                <a:path w="30479" h="352425">
                  <a:moveTo>
                    <a:pt x="29972" y="342226"/>
                  </a:moveTo>
                  <a:lnTo>
                    <a:pt x="13677" y="342226"/>
                  </a:lnTo>
                  <a:lnTo>
                    <a:pt x="0" y="342226"/>
                  </a:lnTo>
                  <a:lnTo>
                    <a:pt x="0" y="352209"/>
                  </a:lnTo>
                  <a:lnTo>
                    <a:pt x="13677" y="352209"/>
                  </a:lnTo>
                  <a:lnTo>
                    <a:pt x="29972" y="352209"/>
                  </a:lnTo>
                  <a:lnTo>
                    <a:pt x="29972" y="342226"/>
                  </a:lnTo>
                  <a:close/>
                </a:path>
                <a:path w="30479" h="352425">
                  <a:moveTo>
                    <a:pt x="29972" y="0"/>
                  </a:moveTo>
                  <a:lnTo>
                    <a:pt x="13677" y="0"/>
                  </a:lnTo>
                  <a:lnTo>
                    <a:pt x="0" y="0"/>
                  </a:lnTo>
                  <a:lnTo>
                    <a:pt x="0" y="9982"/>
                  </a:lnTo>
                  <a:lnTo>
                    <a:pt x="13677" y="9982"/>
                  </a:lnTo>
                  <a:lnTo>
                    <a:pt x="29972" y="9982"/>
                  </a:lnTo>
                  <a:lnTo>
                    <a:pt x="2997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6078004" y="2116220"/>
            <a:ext cx="57785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50" b="1">
                <a:latin typeface="Arial"/>
                <a:cs typeface="Arial"/>
              </a:rPr>
              <a:t>0</a:t>
            </a:r>
            <a:endParaRPr sz="4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6076426" y="2460558"/>
            <a:ext cx="111760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25" b="1">
                <a:latin typeface="Arial"/>
                <a:cs typeface="Arial"/>
              </a:rPr>
              <a:t>50</a:t>
            </a:r>
            <a:endParaRPr sz="450">
              <a:latin typeface="Arial"/>
              <a:cs typeface="Arial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624433" y="2085123"/>
            <a:ext cx="6308725" cy="1183640"/>
            <a:chOff x="624433" y="2085123"/>
            <a:chExt cx="6308725" cy="1183640"/>
          </a:xfrm>
        </p:grpSpPr>
        <p:sp>
          <p:nvSpPr>
            <p:cNvPr id="32" name="object 32" descr=""/>
            <p:cNvSpPr/>
            <p:nvPr/>
          </p:nvSpPr>
          <p:spPr>
            <a:xfrm>
              <a:off x="1414043" y="2085136"/>
              <a:ext cx="1969135" cy="591820"/>
            </a:xfrm>
            <a:custGeom>
              <a:avLst/>
              <a:gdLst/>
              <a:ahLst/>
              <a:cxnLst/>
              <a:rect l="l" t="t" r="r" b="b"/>
              <a:pathLst>
                <a:path w="1969135" h="591819">
                  <a:moveTo>
                    <a:pt x="830910" y="591413"/>
                  </a:moveTo>
                  <a:lnTo>
                    <a:pt x="820851" y="504685"/>
                  </a:lnTo>
                  <a:lnTo>
                    <a:pt x="815708" y="452005"/>
                  </a:lnTo>
                  <a:lnTo>
                    <a:pt x="810920" y="399288"/>
                  </a:lnTo>
                  <a:lnTo>
                    <a:pt x="806221" y="346557"/>
                  </a:lnTo>
                  <a:lnTo>
                    <a:pt x="801370" y="293852"/>
                  </a:lnTo>
                  <a:lnTo>
                    <a:pt x="796099" y="241198"/>
                  </a:lnTo>
                  <a:lnTo>
                    <a:pt x="790155" y="188620"/>
                  </a:lnTo>
                  <a:lnTo>
                    <a:pt x="783501" y="137731"/>
                  </a:lnTo>
                  <a:lnTo>
                    <a:pt x="774433" y="99352"/>
                  </a:lnTo>
                  <a:lnTo>
                    <a:pt x="768032" y="89357"/>
                  </a:lnTo>
                  <a:lnTo>
                    <a:pt x="758050" y="79375"/>
                  </a:lnTo>
                  <a:lnTo>
                    <a:pt x="744905" y="96202"/>
                  </a:lnTo>
                  <a:lnTo>
                    <a:pt x="743331" y="96202"/>
                  </a:lnTo>
                  <a:lnTo>
                    <a:pt x="735380" y="108610"/>
                  </a:lnTo>
                  <a:lnTo>
                    <a:pt x="731532" y="109829"/>
                  </a:lnTo>
                  <a:lnTo>
                    <a:pt x="723353" y="97777"/>
                  </a:lnTo>
                  <a:lnTo>
                    <a:pt x="724928" y="99352"/>
                  </a:lnTo>
                  <a:lnTo>
                    <a:pt x="724293" y="97777"/>
                  </a:lnTo>
                  <a:lnTo>
                    <a:pt x="714857" y="74485"/>
                  </a:lnTo>
                  <a:lnTo>
                    <a:pt x="706716" y="57823"/>
                  </a:lnTo>
                  <a:lnTo>
                    <a:pt x="705954" y="56248"/>
                  </a:lnTo>
                  <a:lnTo>
                    <a:pt x="703376" y="50990"/>
                  </a:lnTo>
                  <a:lnTo>
                    <a:pt x="690232" y="43103"/>
                  </a:lnTo>
                  <a:lnTo>
                    <a:pt x="676567" y="50990"/>
                  </a:lnTo>
                  <a:lnTo>
                    <a:pt x="666572" y="63080"/>
                  </a:lnTo>
                  <a:lnTo>
                    <a:pt x="661289" y="68364"/>
                  </a:lnTo>
                  <a:lnTo>
                    <a:pt x="656755" y="66230"/>
                  </a:lnTo>
                  <a:lnTo>
                    <a:pt x="653834" y="64846"/>
                  </a:lnTo>
                  <a:lnTo>
                    <a:pt x="653681" y="64655"/>
                  </a:lnTo>
                  <a:lnTo>
                    <a:pt x="641997" y="50990"/>
                  </a:lnTo>
                  <a:lnTo>
                    <a:pt x="640651" y="49415"/>
                  </a:lnTo>
                  <a:lnTo>
                    <a:pt x="633476" y="41008"/>
                  </a:lnTo>
                  <a:lnTo>
                    <a:pt x="620306" y="41008"/>
                  </a:lnTo>
                  <a:lnTo>
                    <a:pt x="608749" y="54673"/>
                  </a:lnTo>
                  <a:lnTo>
                    <a:pt x="597179" y="76225"/>
                  </a:lnTo>
                  <a:lnTo>
                    <a:pt x="598754" y="74650"/>
                  </a:lnTo>
                  <a:lnTo>
                    <a:pt x="589711" y="86550"/>
                  </a:lnTo>
                  <a:lnTo>
                    <a:pt x="583768" y="87490"/>
                  </a:lnTo>
                  <a:lnTo>
                    <a:pt x="577202" y="80949"/>
                  </a:lnTo>
                  <a:lnTo>
                    <a:pt x="567220" y="67805"/>
                  </a:lnTo>
                  <a:lnTo>
                    <a:pt x="565404" y="66230"/>
                  </a:lnTo>
                  <a:lnTo>
                    <a:pt x="555650" y="57823"/>
                  </a:lnTo>
                  <a:lnTo>
                    <a:pt x="541985" y="59397"/>
                  </a:lnTo>
                  <a:lnTo>
                    <a:pt x="522516" y="69138"/>
                  </a:lnTo>
                  <a:lnTo>
                    <a:pt x="515366" y="67995"/>
                  </a:lnTo>
                  <a:lnTo>
                    <a:pt x="515099" y="67805"/>
                  </a:lnTo>
                  <a:lnTo>
                    <a:pt x="505714" y="60972"/>
                  </a:lnTo>
                  <a:lnTo>
                    <a:pt x="494144" y="57823"/>
                  </a:lnTo>
                  <a:lnTo>
                    <a:pt x="480479" y="60972"/>
                  </a:lnTo>
                  <a:lnTo>
                    <a:pt x="472059" y="70967"/>
                  </a:lnTo>
                  <a:lnTo>
                    <a:pt x="464375" y="77800"/>
                  </a:lnTo>
                  <a:lnTo>
                    <a:pt x="456628" y="77800"/>
                  </a:lnTo>
                  <a:lnTo>
                    <a:pt x="448957" y="72555"/>
                  </a:lnTo>
                  <a:lnTo>
                    <a:pt x="437553" y="60972"/>
                  </a:lnTo>
                  <a:lnTo>
                    <a:pt x="432054" y="55384"/>
                  </a:lnTo>
                  <a:lnTo>
                    <a:pt x="419354" y="52425"/>
                  </a:lnTo>
                  <a:lnTo>
                    <a:pt x="407377" y="60833"/>
                  </a:lnTo>
                  <a:lnTo>
                    <a:pt x="392684" y="77800"/>
                  </a:lnTo>
                  <a:lnTo>
                    <a:pt x="386130" y="82270"/>
                  </a:lnTo>
                  <a:lnTo>
                    <a:pt x="379018" y="80949"/>
                  </a:lnTo>
                  <a:lnTo>
                    <a:pt x="381114" y="82524"/>
                  </a:lnTo>
                  <a:lnTo>
                    <a:pt x="371132" y="76225"/>
                  </a:lnTo>
                  <a:lnTo>
                    <a:pt x="369023" y="74650"/>
                  </a:lnTo>
                  <a:lnTo>
                    <a:pt x="357466" y="69392"/>
                  </a:lnTo>
                  <a:lnTo>
                    <a:pt x="345897" y="70967"/>
                  </a:lnTo>
                  <a:lnTo>
                    <a:pt x="334327" y="79375"/>
                  </a:lnTo>
                  <a:lnTo>
                    <a:pt x="335902" y="77800"/>
                  </a:lnTo>
                  <a:lnTo>
                    <a:pt x="327393" y="81826"/>
                  </a:lnTo>
                  <a:lnTo>
                    <a:pt x="324612" y="80949"/>
                  </a:lnTo>
                  <a:lnTo>
                    <a:pt x="319608" y="79375"/>
                  </a:lnTo>
                  <a:lnTo>
                    <a:pt x="321183" y="80949"/>
                  </a:lnTo>
                  <a:lnTo>
                    <a:pt x="311226" y="72555"/>
                  </a:lnTo>
                  <a:lnTo>
                    <a:pt x="309841" y="70967"/>
                  </a:lnTo>
                  <a:lnTo>
                    <a:pt x="308483" y="69392"/>
                  </a:lnTo>
                  <a:lnTo>
                    <a:pt x="307111" y="67805"/>
                  </a:lnTo>
                  <a:lnTo>
                    <a:pt x="301205" y="60972"/>
                  </a:lnTo>
                  <a:lnTo>
                    <a:pt x="287540" y="59397"/>
                  </a:lnTo>
                  <a:lnTo>
                    <a:pt x="275983" y="67805"/>
                  </a:lnTo>
                  <a:lnTo>
                    <a:pt x="265988" y="77800"/>
                  </a:lnTo>
                  <a:lnTo>
                    <a:pt x="259092" y="82524"/>
                  </a:lnTo>
                  <a:lnTo>
                    <a:pt x="250901" y="82524"/>
                  </a:lnTo>
                  <a:lnTo>
                    <a:pt x="241642" y="72542"/>
                  </a:lnTo>
                  <a:lnTo>
                    <a:pt x="240182" y="70967"/>
                  </a:lnTo>
                  <a:lnTo>
                    <a:pt x="238721" y="69392"/>
                  </a:lnTo>
                  <a:lnTo>
                    <a:pt x="232867" y="63080"/>
                  </a:lnTo>
                  <a:lnTo>
                    <a:pt x="219722" y="59397"/>
                  </a:lnTo>
                  <a:lnTo>
                    <a:pt x="206057" y="64655"/>
                  </a:lnTo>
                  <a:lnTo>
                    <a:pt x="198170" y="74650"/>
                  </a:lnTo>
                  <a:lnTo>
                    <a:pt x="190817" y="79286"/>
                  </a:lnTo>
                  <a:lnTo>
                    <a:pt x="183235" y="78092"/>
                  </a:lnTo>
                  <a:lnTo>
                    <a:pt x="182930" y="77800"/>
                  </a:lnTo>
                  <a:lnTo>
                    <a:pt x="174510" y="69392"/>
                  </a:lnTo>
                  <a:lnTo>
                    <a:pt x="172681" y="67805"/>
                  </a:lnTo>
                  <a:lnTo>
                    <a:pt x="170865" y="66230"/>
                  </a:lnTo>
                  <a:lnTo>
                    <a:pt x="162953" y="59397"/>
                  </a:lnTo>
                  <a:lnTo>
                    <a:pt x="149809" y="57823"/>
                  </a:lnTo>
                  <a:lnTo>
                    <a:pt x="138239" y="66230"/>
                  </a:lnTo>
                  <a:lnTo>
                    <a:pt x="129832" y="74650"/>
                  </a:lnTo>
                  <a:lnTo>
                    <a:pt x="120789" y="78930"/>
                  </a:lnTo>
                  <a:lnTo>
                    <a:pt x="115112" y="77800"/>
                  </a:lnTo>
                  <a:lnTo>
                    <a:pt x="116687" y="79375"/>
                  </a:lnTo>
                  <a:lnTo>
                    <a:pt x="106845" y="70967"/>
                  </a:lnTo>
                  <a:lnTo>
                    <a:pt x="105003" y="69392"/>
                  </a:lnTo>
                  <a:lnTo>
                    <a:pt x="95135" y="60972"/>
                  </a:lnTo>
                  <a:lnTo>
                    <a:pt x="81470" y="60972"/>
                  </a:lnTo>
                  <a:lnTo>
                    <a:pt x="59918" y="79375"/>
                  </a:lnTo>
                  <a:lnTo>
                    <a:pt x="61493" y="77800"/>
                  </a:lnTo>
                  <a:lnTo>
                    <a:pt x="52984" y="81826"/>
                  </a:lnTo>
                  <a:lnTo>
                    <a:pt x="50190" y="80949"/>
                  </a:lnTo>
                  <a:lnTo>
                    <a:pt x="45199" y="79375"/>
                  </a:lnTo>
                  <a:lnTo>
                    <a:pt x="46774" y="80949"/>
                  </a:lnTo>
                  <a:lnTo>
                    <a:pt x="36779" y="70967"/>
                  </a:lnTo>
                  <a:lnTo>
                    <a:pt x="25222" y="63080"/>
                  </a:lnTo>
                  <a:lnTo>
                    <a:pt x="11544" y="64655"/>
                  </a:lnTo>
                  <a:lnTo>
                    <a:pt x="9982" y="65963"/>
                  </a:lnTo>
                  <a:lnTo>
                    <a:pt x="9982" y="0"/>
                  </a:lnTo>
                  <a:lnTo>
                    <a:pt x="0" y="0"/>
                  </a:lnTo>
                  <a:lnTo>
                    <a:pt x="0" y="591413"/>
                  </a:lnTo>
                  <a:lnTo>
                    <a:pt x="9982" y="591413"/>
                  </a:lnTo>
                  <a:lnTo>
                    <a:pt x="9982" y="78092"/>
                  </a:lnTo>
                  <a:lnTo>
                    <a:pt x="14211" y="74650"/>
                  </a:lnTo>
                  <a:lnTo>
                    <a:pt x="14414" y="74485"/>
                  </a:lnTo>
                  <a:lnTo>
                    <a:pt x="22593" y="72758"/>
                  </a:lnTo>
                  <a:lnTo>
                    <a:pt x="29946" y="77800"/>
                  </a:lnTo>
                  <a:lnTo>
                    <a:pt x="39941" y="89357"/>
                  </a:lnTo>
                  <a:lnTo>
                    <a:pt x="53606" y="92519"/>
                  </a:lnTo>
                  <a:lnTo>
                    <a:pt x="66751" y="87782"/>
                  </a:lnTo>
                  <a:lnTo>
                    <a:pt x="72466" y="82524"/>
                  </a:lnTo>
                  <a:lnTo>
                    <a:pt x="75895" y="79375"/>
                  </a:lnTo>
                  <a:lnTo>
                    <a:pt x="85026" y="70967"/>
                  </a:lnTo>
                  <a:lnTo>
                    <a:pt x="91719" y="70967"/>
                  </a:lnTo>
                  <a:lnTo>
                    <a:pt x="111429" y="87782"/>
                  </a:lnTo>
                  <a:lnTo>
                    <a:pt x="121424" y="89357"/>
                  </a:lnTo>
                  <a:lnTo>
                    <a:pt x="135089" y="82524"/>
                  </a:lnTo>
                  <a:lnTo>
                    <a:pt x="138087" y="79375"/>
                  </a:lnTo>
                  <a:lnTo>
                    <a:pt x="141071" y="76225"/>
                  </a:lnTo>
                  <a:lnTo>
                    <a:pt x="142557" y="74650"/>
                  </a:lnTo>
                  <a:lnTo>
                    <a:pt x="144576" y="72529"/>
                  </a:lnTo>
                  <a:lnTo>
                    <a:pt x="151930" y="67881"/>
                  </a:lnTo>
                  <a:lnTo>
                    <a:pt x="159804" y="69138"/>
                  </a:lnTo>
                  <a:lnTo>
                    <a:pt x="168211" y="76225"/>
                  </a:lnTo>
                  <a:lnTo>
                    <a:pt x="179768" y="87782"/>
                  </a:lnTo>
                  <a:lnTo>
                    <a:pt x="192913" y="89357"/>
                  </a:lnTo>
                  <a:lnTo>
                    <a:pt x="204482" y="80949"/>
                  </a:lnTo>
                  <a:lnTo>
                    <a:pt x="211569" y="72542"/>
                  </a:lnTo>
                  <a:lnTo>
                    <a:pt x="216319" y="70967"/>
                  </a:lnTo>
                  <a:lnTo>
                    <a:pt x="219735" y="69888"/>
                  </a:lnTo>
                  <a:lnTo>
                    <a:pt x="227418" y="72301"/>
                  </a:lnTo>
                  <a:lnTo>
                    <a:pt x="248119" y="92519"/>
                  </a:lnTo>
                  <a:lnTo>
                    <a:pt x="261251" y="92519"/>
                  </a:lnTo>
                  <a:lnTo>
                    <a:pt x="272821" y="84632"/>
                  </a:lnTo>
                  <a:lnTo>
                    <a:pt x="274942" y="82524"/>
                  </a:lnTo>
                  <a:lnTo>
                    <a:pt x="282816" y="74650"/>
                  </a:lnTo>
                  <a:lnTo>
                    <a:pt x="290334" y="69494"/>
                  </a:lnTo>
                  <a:lnTo>
                    <a:pt x="296926" y="70535"/>
                  </a:lnTo>
                  <a:lnTo>
                    <a:pt x="304368" y="79375"/>
                  </a:lnTo>
                  <a:lnTo>
                    <a:pt x="315925" y="89357"/>
                  </a:lnTo>
                  <a:lnTo>
                    <a:pt x="327494" y="92519"/>
                  </a:lnTo>
                  <a:lnTo>
                    <a:pt x="339064" y="87782"/>
                  </a:lnTo>
                  <a:lnTo>
                    <a:pt x="341160" y="86207"/>
                  </a:lnTo>
                  <a:lnTo>
                    <a:pt x="346557" y="82524"/>
                  </a:lnTo>
                  <a:lnTo>
                    <a:pt x="348856" y="80949"/>
                  </a:lnTo>
                  <a:lnTo>
                    <a:pt x="349275" y="80657"/>
                  </a:lnTo>
                  <a:lnTo>
                    <a:pt x="356247" y="79565"/>
                  </a:lnTo>
                  <a:lnTo>
                    <a:pt x="365874" y="84632"/>
                  </a:lnTo>
                  <a:lnTo>
                    <a:pt x="364299" y="82524"/>
                  </a:lnTo>
                  <a:lnTo>
                    <a:pt x="375856" y="90944"/>
                  </a:lnTo>
                  <a:lnTo>
                    <a:pt x="387426" y="92519"/>
                  </a:lnTo>
                  <a:lnTo>
                    <a:pt x="398995" y="84632"/>
                  </a:lnTo>
                  <a:lnTo>
                    <a:pt x="408978" y="72555"/>
                  </a:lnTo>
                  <a:lnTo>
                    <a:pt x="417309" y="64655"/>
                  </a:lnTo>
                  <a:lnTo>
                    <a:pt x="417614" y="64363"/>
                  </a:lnTo>
                  <a:lnTo>
                    <a:pt x="425742" y="63080"/>
                  </a:lnTo>
                  <a:lnTo>
                    <a:pt x="432638" y="67805"/>
                  </a:lnTo>
                  <a:lnTo>
                    <a:pt x="442620" y="79375"/>
                  </a:lnTo>
                  <a:lnTo>
                    <a:pt x="454190" y="87782"/>
                  </a:lnTo>
                  <a:lnTo>
                    <a:pt x="467334" y="87782"/>
                  </a:lnTo>
                  <a:lnTo>
                    <a:pt x="477088" y="79375"/>
                  </a:lnTo>
                  <a:lnTo>
                    <a:pt x="478904" y="77800"/>
                  </a:lnTo>
                  <a:lnTo>
                    <a:pt x="485736" y="70967"/>
                  </a:lnTo>
                  <a:lnTo>
                    <a:pt x="490715" y="69392"/>
                  </a:lnTo>
                  <a:lnTo>
                    <a:pt x="493890" y="68376"/>
                  </a:lnTo>
                  <a:lnTo>
                    <a:pt x="502031" y="70967"/>
                  </a:lnTo>
                  <a:lnTo>
                    <a:pt x="500456" y="69392"/>
                  </a:lnTo>
                  <a:lnTo>
                    <a:pt x="512013" y="77800"/>
                  </a:lnTo>
                  <a:lnTo>
                    <a:pt x="524103" y="79375"/>
                  </a:lnTo>
                  <a:lnTo>
                    <a:pt x="545668" y="69392"/>
                  </a:lnTo>
                  <a:lnTo>
                    <a:pt x="543560" y="69392"/>
                  </a:lnTo>
                  <a:lnTo>
                    <a:pt x="552475" y="67970"/>
                  </a:lnTo>
                  <a:lnTo>
                    <a:pt x="560400" y="74650"/>
                  </a:lnTo>
                  <a:lnTo>
                    <a:pt x="570369" y="87782"/>
                  </a:lnTo>
                  <a:lnTo>
                    <a:pt x="580364" y="97777"/>
                  </a:lnTo>
                  <a:lnTo>
                    <a:pt x="595083" y="96202"/>
                  </a:lnTo>
                  <a:lnTo>
                    <a:pt x="600519" y="89357"/>
                  </a:lnTo>
                  <a:lnTo>
                    <a:pt x="601764" y="87782"/>
                  </a:lnTo>
                  <a:lnTo>
                    <a:pt x="603008" y="86207"/>
                  </a:lnTo>
                  <a:lnTo>
                    <a:pt x="607174" y="80949"/>
                  </a:lnTo>
                  <a:lnTo>
                    <a:pt x="610095" y="74650"/>
                  </a:lnTo>
                  <a:lnTo>
                    <a:pt x="616432" y="60972"/>
                  </a:lnTo>
                  <a:lnTo>
                    <a:pt x="617156" y="59397"/>
                  </a:lnTo>
                  <a:lnTo>
                    <a:pt x="615061" y="60972"/>
                  </a:lnTo>
                  <a:lnTo>
                    <a:pt x="623684" y="50990"/>
                  </a:lnTo>
                  <a:lnTo>
                    <a:pt x="630085" y="50990"/>
                  </a:lnTo>
                  <a:lnTo>
                    <a:pt x="648741" y="72555"/>
                  </a:lnTo>
                  <a:lnTo>
                    <a:pt x="661847" y="79375"/>
                  </a:lnTo>
                  <a:lnTo>
                    <a:pt x="671588" y="70967"/>
                  </a:lnTo>
                  <a:lnTo>
                    <a:pt x="673404" y="69392"/>
                  </a:lnTo>
                  <a:lnTo>
                    <a:pt x="683399" y="57823"/>
                  </a:lnTo>
                  <a:lnTo>
                    <a:pt x="689978" y="53327"/>
                  </a:lnTo>
                  <a:lnTo>
                    <a:pt x="695299" y="56959"/>
                  </a:lnTo>
                  <a:lnTo>
                    <a:pt x="704951" y="77800"/>
                  </a:lnTo>
                  <a:lnTo>
                    <a:pt x="714933" y="102501"/>
                  </a:lnTo>
                  <a:lnTo>
                    <a:pt x="728078" y="120904"/>
                  </a:lnTo>
                  <a:lnTo>
                    <a:pt x="743331" y="116179"/>
                  </a:lnTo>
                  <a:lnTo>
                    <a:pt x="746023" y="112496"/>
                  </a:lnTo>
                  <a:lnTo>
                    <a:pt x="748334" y="109334"/>
                  </a:lnTo>
                  <a:lnTo>
                    <a:pt x="749477" y="107759"/>
                  </a:lnTo>
                  <a:lnTo>
                    <a:pt x="753313" y="102501"/>
                  </a:lnTo>
                  <a:lnTo>
                    <a:pt x="751738" y="102501"/>
                  </a:lnTo>
                  <a:lnTo>
                    <a:pt x="758786" y="93243"/>
                  </a:lnTo>
                  <a:lnTo>
                    <a:pt x="763308" y="97777"/>
                  </a:lnTo>
                  <a:lnTo>
                    <a:pt x="773290" y="139306"/>
                  </a:lnTo>
                  <a:lnTo>
                    <a:pt x="773290" y="137731"/>
                  </a:lnTo>
                  <a:lnTo>
                    <a:pt x="783285" y="213956"/>
                  </a:lnTo>
                  <a:lnTo>
                    <a:pt x="793267" y="315417"/>
                  </a:lnTo>
                  <a:lnTo>
                    <a:pt x="803262" y="425284"/>
                  </a:lnTo>
                  <a:lnTo>
                    <a:pt x="813244" y="526745"/>
                  </a:lnTo>
                  <a:lnTo>
                    <a:pt x="821029" y="591413"/>
                  </a:lnTo>
                  <a:lnTo>
                    <a:pt x="830910" y="591413"/>
                  </a:lnTo>
                  <a:close/>
                </a:path>
                <a:path w="1969135" h="591819">
                  <a:moveTo>
                    <a:pt x="1968754" y="0"/>
                  </a:moveTo>
                  <a:lnTo>
                    <a:pt x="1958759" y="0"/>
                  </a:lnTo>
                  <a:lnTo>
                    <a:pt x="1958759" y="67170"/>
                  </a:lnTo>
                  <a:lnTo>
                    <a:pt x="1955076" y="64655"/>
                  </a:lnTo>
                  <a:lnTo>
                    <a:pt x="1941931" y="63080"/>
                  </a:lnTo>
                  <a:lnTo>
                    <a:pt x="1930361" y="70967"/>
                  </a:lnTo>
                  <a:lnTo>
                    <a:pt x="1923199" y="79476"/>
                  </a:lnTo>
                  <a:lnTo>
                    <a:pt x="1915756" y="81826"/>
                  </a:lnTo>
                  <a:lnTo>
                    <a:pt x="1910562" y="79375"/>
                  </a:lnTo>
                  <a:lnTo>
                    <a:pt x="1907235" y="77800"/>
                  </a:lnTo>
                  <a:lnTo>
                    <a:pt x="1908810" y="79375"/>
                  </a:lnTo>
                  <a:lnTo>
                    <a:pt x="1898967" y="70967"/>
                  </a:lnTo>
                  <a:lnTo>
                    <a:pt x="1897126" y="69392"/>
                  </a:lnTo>
                  <a:lnTo>
                    <a:pt x="1887258" y="60972"/>
                  </a:lnTo>
                  <a:lnTo>
                    <a:pt x="1873592" y="60972"/>
                  </a:lnTo>
                  <a:lnTo>
                    <a:pt x="1853476" y="78143"/>
                  </a:lnTo>
                  <a:lnTo>
                    <a:pt x="1848192" y="78981"/>
                  </a:lnTo>
                  <a:lnTo>
                    <a:pt x="1843278" y="76225"/>
                  </a:lnTo>
                  <a:lnTo>
                    <a:pt x="1840471" y="74650"/>
                  </a:lnTo>
                  <a:lnTo>
                    <a:pt x="1840471" y="76225"/>
                  </a:lnTo>
                  <a:lnTo>
                    <a:pt x="1830476" y="66230"/>
                  </a:lnTo>
                  <a:lnTo>
                    <a:pt x="1818919" y="57823"/>
                  </a:lnTo>
                  <a:lnTo>
                    <a:pt x="1805774" y="59397"/>
                  </a:lnTo>
                  <a:lnTo>
                    <a:pt x="1794103" y="69494"/>
                  </a:lnTo>
                  <a:lnTo>
                    <a:pt x="1785505" y="78092"/>
                  </a:lnTo>
                  <a:lnTo>
                    <a:pt x="1778266" y="79235"/>
                  </a:lnTo>
                  <a:lnTo>
                    <a:pt x="1772119" y="74625"/>
                  </a:lnTo>
                  <a:lnTo>
                    <a:pt x="1768957" y="70967"/>
                  </a:lnTo>
                  <a:lnTo>
                    <a:pt x="1767598" y="69392"/>
                  </a:lnTo>
                  <a:lnTo>
                    <a:pt x="1762137" y="63080"/>
                  </a:lnTo>
                  <a:lnTo>
                    <a:pt x="1748993" y="59397"/>
                  </a:lnTo>
                  <a:lnTo>
                    <a:pt x="1735861" y="63080"/>
                  </a:lnTo>
                  <a:lnTo>
                    <a:pt x="1717840" y="82524"/>
                  </a:lnTo>
                  <a:lnTo>
                    <a:pt x="1709648" y="82524"/>
                  </a:lnTo>
                  <a:lnTo>
                    <a:pt x="1702739" y="77800"/>
                  </a:lnTo>
                  <a:lnTo>
                    <a:pt x="1692744" y="67805"/>
                  </a:lnTo>
                  <a:lnTo>
                    <a:pt x="1681187" y="59397"/>
                  </a:lnTo>
                  <a:lnTo>
                    <a:pt x="1667510" y="60972"/>
                  </a:lnTo>
                  <a:lnTo>
                    <a:pt x="1657527" y="72542"/>
                  </a:lnTo>
                  <a:lnTo>
                    <a:pt x="1647532" y="80949"/>
                  </a:lnTo>
                  <a:lnTo>
                    <a:pt x="1649120" y="79375"/>
                  </a:lnTo>
                  <a:lnTo>
                    <a:pt x="1641335" y="81826"/>
                  </a:lnTo>
                  <a:lnTo>
                    <a:pt x="1639481" y="80949"/>
                  </a:lnTo>
                  <a:lnTo>
                    <a:pt x="1632813" y="77800"/>
                  </a:lnTo>
                  <a:lnTo>
                    <a:pt x="1634388" y="79375"/>
                  </a:lnTo>
                  <a:lnTo>
                    <a:pt x="1622831" y="70967"/>
                  </a:lnTo>
                  <a:lnTo>
                    <a:pt x="1611261" y="69392"/>
                  </a:lnTo>
                  <a:lnTo>
                    <a:pt x="1599692" y="74650"/>
                  </a:lnTo>
                  <a:lnTo>
                    <a:pt x="1597596" y="76225"/>
                  </a:lnTo>
                  <a:lnTo>
                    <a:pt x="1589709" y="81191"/>
                  </a:lnTo>
                  <a:lnTo>
                    <a:pt x="1581365" y="82511"/>
                  </a:lnTo>
                  <a:lnTo>
                    <a:pt x="1574469" y="77800"/>
                  </a:lnTo>
                  <a:lnTo>
                    <a:pt x="1564386" y="64655"/>
                  </a:lnTo>
                  <a:lnTo>
                    <a:pt x="1563166" y="63080"/>
                  </a:lnTo>
                  <a:lnTo>
                    <a:pt x="1561553" y="60972"/>
                  </a:lnTo>
                  <a:lnTo>
                    <a:pt x="1560957" y="60185"/>
                  </a:lnTo>
                  <a:lnTo>
                    <a:pt x="1548815" y="52374"/>
                  </a:lnTo>
                  <a:lnTo>
                    <a:pt x="1535836" y="55956"/>
                  </a:lnTo>
                  <a:lnTo>
                    <a:pt x="1519796" y="72542"/>
                  </a:lnTo>
                  <a:lnTo>
                    <a:pt x="1512112" y="77800"/>
                  </a:lnTo>
                  <a:lnTo>
                    <a:pt x="1504276" y="77800"/>
                  </a:lnTo>
                  <a:lnTo>
                    <a:pt x="1494434" y="69392"/>
                  </a:lnTo>
                  <a:lnTo>
                    <a:pt x="1492580" y="67805"/>
                  </a:lnTo>
                  <a:lnTo>
                    <a:pt x="1484566" y="60972"/>
                  </a:lnTo>
                  <a:lnTo>
                    <a:pt x="1473009" y="57823"/>
                  </a:lnTo>
                  <a:lnTo>
                    <a:pt x="1463014" y="60972"/>
                  </a:lnTo>
                  <a:lnTo>
                    <a:pt x="1453362" y="67995"/>
                  </a:lnTo>
                  <a:lnTo>
                    <a:pt x="1446212" y="69138"/>
                  </a:lnTo>
                  <a:lnTo>
                    <a:pt x="1440408" y="66230"/>
                  </a:lnTo>
                  <a:lnTo>
                    <a:pt x="1426743" y="59397"/>
                  </a:lnTo>
                  <a:lnTo>
                    <a:pt x="1413078" y="57823"/>
                  </a:lnTo>
                  <a:lnTo>
                    <a:pt x="1401508" y="67805"/>
                  </a:lnTo>
                  <a:lnTo>
                    <a:pt x="1391513" y="80949"/>
                  </a:lnTo>
                  <a:lnTo>
                    <a:pt x="1393101" y="80949"/>
                  </a:lnTo>
                  <a:lnTo>
                    <a:pt x="1385265" y="87541"/>
                  </a:lnTo>
                  <a:lnTo>
                    <a:pt x="1379029" y="86550"/>
                  </a:lnTo>
                  <a:lnTo>
                    <a:pt x="1378762" y="86207"/>
                  </a:lnTo>
                  <a:lnTo>
                    <a:pt x="1369961" y="74650"/>
                  </a:lnTo>
                  <a:lnTo>
                    <a:pt x="1371549" y="76225"/>
                  </a:lnTo>
                  <a:lnTo>
                    <a:pt x="1370711" y="74650"/>
                  </a:lnTo>
                  <a:lnTo>
                    <a:pt x="1363370" y="60972"/>
                  </a:lnTo>
                  <a:lnTo>
                    <a:pt x="1359979" y="54673"/>
                  </a:lnTo>
                  <a:lnTo>
                    <a:pt x="1356868" y="50990"/>
                  </a:lnTo>
                  <a:lnTo>
                    <a:pt x="1355534" y="49415"/>
                  </a:lnTo>
                  <a:lnTo>
                    <a:pt x="1348435" y="41008"/>
                  </a:lnTo>
                  <a:lnTo>
                    <a:pt x="1335252" y="41008"/>
                  </a:lnTo>
                  <a:lnTo>
                    <a:pt x="1314907" y="64833"/>
                  </a:lnTo>
                  <a:lnTo>
                    <a:pt x="1307452" y="68376"/>
                  </a:lnTo>
                  <a:lnTo>
                    <a:pt x="1302156" y="63080"/>
                  </a:lnTo>
                  <a:lnTo>
                    <a:pt x="1292161" y="50990"/>
                  </a:lnTo>
                  <a:lnTo>
                    <a:pt x="1278496" y="43103"/>
                  </a:lnTo>
                  <a:lnTo>
                    <a:pt x="1265351" y="50990"/>
                  </a:lnTo>
                  <a:lnTo>
                    <a:pt x="1253782" y="74650"/>
                  </a:lnTo>
                  <a:lnTo>
                    <a:pt x="1243799" y="99352"/>
                  </a:lnTo>
                  <a:lnTo>
                    <a:pt x="1245374" y="97777"/>
                  </a:lnTo>
                  <a:lnTo>
                    <a:pt x="1237195" y="109829"/>
                  </a:lnTo>
                  <a:lnTo>
                    <a:pt x="1235633" y="109334"/>
                  </a:lnTo>
                  <a:lnTo>
                    <a:pt x="1231099" y="107899"/>
                  </a:lnTo>
                  <a:lnTo>
                    <a:pt x="1230998" y="107759"/>
                  </a:lnTo>
                  <a:lnTo>
                    <a:pt x="1216456" y="89357"/>
                  </a:lnTo>
                  <a:lnTo>
                    <a:pt x="1208570" y="79375"/>
                  </a:lnTo>
                  <a:lnTo>
                    <a:pt x="1195438" y="94615"/>
                  </a:lnTo>
                  <a:lnTo>
                    <a:pt x="1185443" y="136156"/>
                  </a:lnTo>
                  <a:lnTo>
                    <a:pt x="1178572" y="188620"/>
                  </a:lnTo>
                  <a:lnTo>
                    <a:pt x="1172641" y="241198"/>
                  </a:lnTo>
                  <a:lnTo>
                    <a:pt x="1167371" y="293852"/>
                  </a:lnTo>
                  <a:lnTo>
                    <a:pt x="1162507" y="346557"/>
                  </a:lnTo>
                  <a:lnTo>
                    <a:pt x="1157820" y="399288"/>
                  </a:lnTo>
                  <a:lnTo>
                    <a:pt x="1153033" y="452005"/>
                  </a:lnTo>
                  <a:lnTo>
                    <a:pt x="1147889" y="504685"/>
                  </a:lnTo>
                  <a:lnTo>
                    <a:pt x="1142136" y="557288"/>
                  </a:lnTo>
                  <a:lnTo>
                    <a:pt x="1137831" y="591413"/>
                  </a:lnTo>
                  <a:lnTo>
                    <a:pt x="1147711" y="591413"/>
                  </a:lnTo>
                  <a:lnTo>
                    <a:pt x="1155484" y="526745"/>
                  </a:lnTo>
                  <a:lnTo>
                    <a:pt x="1165466" y="425284"/>
                  </a:lnTo>
                  <a:lnTo>
                    <a:pt x="1175461" y="315417"/>
                  </a:lnTo>
                  <a:lnTo>
                    <a:pt x="1185443" y="213956"/>
                  </a:lnTo>
                  <a:lnTo>
                    <a:pt x="1195438" y="137731"/>
                  </a:lnTo>
                  <a:lnTo>
                    <a:pt x="1195438" y="139306"/>
                  </a:lnTo>
                  <a:lnTo>
                    <a:pt x="1195819" y="137731"/>
                  </a:lnTo>
                  <a:lnTo>
                    <a:pt x="1205052" y="99352"/>
                  </a:lnTo>
                  <a:lnTo>
                    <a:pt x="1205420" y="97777"/>
                  </a:lnTo>
                  <a:lnTo>
                    <a:pt x="1203845" y="99352"/>
                  </a:lnTo>
                  <a:lnTo>
                    <a:pt x="1208633" y="93662"/>
                  </a:lnTo>
                  <a:lnTo>
                    <a:pt x="1225397" y="116179"/>
                  </a:lnTo>
                  <a:lnTo>
                    <a:pt x="1240637" y="120904"/>
                  </a:lnTo>
                  <a:lnTo>
                    <a:pt x="1246644" y="112496"/>
                  </a:lnTo>
                  <a:lnTo>
                    <a:pt x="1253782" y="102501"/>
                  </a:lnTo>
                  <a:lnTo>
                    <a:pt x="1255699" y="97777"/>
                  </a:lnTo>
                  <a:lnTo>
                    <a:pt x="1263777" y="77800"/>
                  </a:lnTo>
                  <a:lnTo>
                    <a:pt x="1273035" y="57823"/>
                  </a:lnTo>
                  <a:lnTo>
                    <a:pt x="1273429" y="56972"/>
                  </a:lnTo>
                  <a:lnTo>
                    <a:pt x="1274495" y="56248"/>
                  </a:lnTo>
                  <a:lnTo>
                    <a:pt x="1278763" y="53327"/>
                  </a:lnTo>
                  <a:lnTo>
                    <a:pt x="1285328" y="57823"/>
                  </a:lnTo>
                  <a:lnTo>
                    <a:pt x="1295311" y="69392"/>
                  </a:lnTo>
                  <a:lnTo>
                    <a:pt x="1306880" y="79375"/>
                  </a:lnTo>
                  <a:lnTo>
                    <a:pt x="1320038" y="72529"/>
                  </a:lnTo>
                  <a:lnTo>
                    <a:pt x="1321396" y="70967"/>
                  </a:lnTo>
                  <a:lnTo>
                    <a:pt x="1325486" y="66230"/>
                  </a:lnTo>
                  <a:lnTo>
                    <a:pt x="1326845" y="64655"/>
                  </a:lnTo>
                  <a:lnTo>
                    <a:pt x="1338643" y="50990"/>
                  </a:lnTo>
                  <a:lnTo>
                    <a:pt x="1345044" y="50990"/>
                  </a:lnTo>
                  <a:lnTo>
                    <a:pt x="1353667" y="60972"/>
                  </a:lnTo>
                  <a:lnTo>
                    <a:pt x="1351572" y="59397"/>
                  </a:lnTo>
                  <a:lnTo>
                    <a:pt x="1361554" y="80949"/>
                  </a:lnTo>
                  <a:lnTo>
                    <a:pt x="1373124" y="96202"/>
                  </a:lnTo>
                  <a:lnTo>
                    <a:pt x="1388364" y="97777"/>
                  </a:lnTo>
                  <a:lnTo>
                    <a:pt x="1398117" y="89357"/>
                  </a:lnTo>
                  <a:lnTo>
                    <a:pt x="1399933" y="87782"/>
                  </a:lnTo>
                  <a:lnTo>
                    <a:pt x="1409915" y="74650"/>
                  </a:lnTo>
                  <a:lnTo>
                    <a:pt x="1408341" y="74650"/>
                  </a:lnTo>
                  <a:lnTo>
                    <a:pt x="1416265" y="67970"/>
                  </a:lnTo>
                  <a:lnTo>
                    <a:pt x="1425168" y="69392"/>
                  </a:lnTo>
                  <a:lnTo>
                    <a:pt x="1423060" y="69392"/>
                  </a:lnTo>
                  <a:lnTo>
                    <a:pt x="1444612" y="79375"/>
                  </a:lnTo>
                  <a:lnTo>
                    <a:pt x="1456702" y="77800"/>
                  </a:lnTo>
                  <a:lnTo>
                    <a:pt x="1468272" y="69392"/>
                  </a:lnTo>
                  <a:lnTo>
                    <a:pt x="1466697" y="70967"/>
                  </a:lnTo>
                  <a:lnTo>
                    <a:pt x="1473200" y="68364"/>
                  </a:lnTo>
                  <a:lnTo>
                    <a:pt x="1481416" y="70967"/>
                  </a:lnTo>
                  <a:lnTo>
                    <a:pt x="1479842" y="69392"/>
                  </a:lnTo>
                  <a:lnTo>
                    <a:pt x="1501394" y="87782"/>
                  </a:lnTo>
                  <a:lnTo>
                    <a:pt x="1514538" y="87782"/>
                  </a:lnTo>
                  <a:lnTo>
                    <a:pt x="1526095" y="79375"/>
                  </a:lnTo>
                  <a:lnTo>
                    <a:pt x="1527467" y="77800"/>
                  </a:lnTo>
                  <a:lnTo>
                    <a:pt x="1536090" y="67805"/>
                  </a:lnTo>
                  <a:lnTo>
                    <a:pt x="1542986" y="63080"/>
                  </a:lnTo>
                  <a:lnTo>
                    <a:pt x="1551127" y="64363"/>
                  </a:lnTo>
                  <a:lnTo>
                    <a:pt x="1559750" y="72542"/>
                  </a:lnTo>
                  <a:lnTo>
                    <a:pt x="1567624" y="84632"/>
                  </a:lnTo>
                  <a:lnTo>
                    <a:pt x="1579727" y="92519"/>
                  </a:lnTo>
                  <a:lnTo>
                    <a:pt x="1592859" y="90944"/>
                  </a:lnTo>
                  <a:lnTo>
                    <a:pt x="1601533" y="84632"/>
                  </a:lnTo>
                  <a:lnTo>
                    <a:pt x="1604429" y="82524"/>
                  </a:lnTo>
                  <a:lnTo>
                    <a:pt x="1602854" y="84632"/>
                  </a:lnTo>
                  <a:lnTo>
                    <a:pt x="1609852" y="80949"/>
                  </a:lnTo>
                  <a:lnTo>
                    <a:pt x="1612480" y="79565"/>
                  </a:lnTo>
                  <a:lnTo>
                    <a:pt x="1619465" y="80657"/>
                  </a:lnTo>
                  <a:lnTo>
                    <a:pt x="1627555" y="86207"/>
                  </a:lnTo>
                  <a:lnTo>
                    <a:pt x="1629664" y="87782"/>
                  </a:lnTo>
                  <a:lnTo>
                    <a:pt x="1641233" y="92519"/>
                  </a:lnTo>
                  <a:lnTo>
                    <a:pt x="1652790" y="89357"/>
                  </a:lnTo>
                  <a:lnTo>
                    <a:pt x="1660715" y="82524"/>
                  </a:lnTo>
                  <a:lnTo>
                    <a:pt x="1662544" y="80949"/>
                  </a:lnTo>
                  <a:lnTo>
                    <a:pt x="1664360" y="79375"/>
                  </a:lnTo>
                  <a:lnTo>
                    <a:pt x="1671447" y="70967"/>
                  </a:lnTo>
                  <a:lnTo>
                    <a:pt x="1671802" y="70535"/>
                  </a:lnTo>
                  <a:lnTo>
                    <a:pt x="1678406" y="69494"/>
                  </a:lnTo>
                  <a:lnTo>
                    <a:pt x="1685912" y="74650"/>
                  </a:lnTo>
                  <a:lnTo>
                    <a:pt x="1695907" y="84632"/>
                  </a:lnTo>
                  <a:lnTo>
                    <a:pt x="1707464" y="92519"/>
                  </a:lnTo>
                  <a:lnTo>
                    <a:pt x="1720608" y="92519"/>
                  </a:lnTo>
                  <a:lnTo>
                    <a:pt x="1728698" y="84632"/>
                  </a:lnTo>
                  <a:lnTo>
                    <a:pt x="1730857" y="82524"/>
                  </a:lnTo>
                  <a:lnTo>
                    <a:pt x="1741081" y="72542"/>
                  </a:lnTo>
                  <a:lnTo>
                    <a:pt x="1741322" y="72301"/>
                  </a:lnTo>
                  <a:lnTo>
                    <a:pt x="1745589" y="70967"/>
                  </a:lnTo>
                  <a:lnTo>
                    <a:pt x="1749005" y="69888"/>
                  </a:lnTo>
                  <a:lnTo>
                    <a:pt x="1757387" y="72529"/>
                  </a:lnTo>
                  <a:lnTo>
                    <a:pt x="1765820" y="80949"/>
                  </a:lnTo>
                  <a:lnTo>
                    <a:pt x="1775802" y="89357"/>
                  </a:lnTo>
                  <a:lnTo>
                    <a:pt x="1788947" y="87782"/>
                  </a:lnTo>
                  <a:lnTo>
                    <a:pt x="1795792" y="80949"/>
                  </a:lnTo>
                  <a:lnTo>
                    <a:pt x="1797367" y="79375"/>
                  </a:lnTo>
                  <a:lnTo>
                    <a:pt x="1798942" y="77800"/>
                  </a:lnTo>
                  <a:lnTo>
                    <a:pt x="1800517" y="76225"/>
                  </a:lnTo>
                  <a:lnTo>
                    <a:pt x="1808619" y="69392"/>
                  </a:lnTo>
                  <a:lnTo>
                    <a:pt x="1808899" y="69151"/>
                  </a:lnTo>
                  <a:lnTo>
                    <a:pt x="1816811" y="67881"/>
                  </a:lnTo>
                  <a:lnTo>
                    <a:pt x="1824177" y="72542"/>
                  </a:lnTo>
                  <a:lnTo>
                    <a:pt x="1833638" y="82524"/>
                  </a:lnTo>
                  <a:lnTo>
                    <a:pt x="1843620" y="89357"/>
                  </a:lnTo>
                  <a:lnTo>
                    <a:pt x="1857298" y="87782"/>
                  </a:lnTo>
                  <a:lnTo>
                    <a:pt x="1867154" y="79375"/>
                  </a:lnTo>
                  <a:lnTo>
                    <a:pt x="1869008" y="77800"/>
                  </a:lnTo>
                  <a:lnTo>
                    <a:pt x="1877009" y="70967"/>
                  </a:lnTo>
                  <a:lnTo>
                    <a:pt x="1883702" y="70967"/>
                  </a:lnTo>
                  <a:lnTo>
                    <a:pt x="1901977" y="87782"/>
                  </a:lnTo>
                  <a:lnTo>
                    <a:pt x="1915121" y="92519"/>
                  </a:lnTo>
                  <a:lnTo>
                    <a:pt x="1928787" y="87782"/>
                  </a:lnTo>
                  <a:lnTo>
                    <a:pt x="1933219" y="82524"/>
                  </a:lnTo>
                  <a:lnTo>
                    <a:pt x="1934552" y="80949"/>
                  </a:lnTo>
                  <a:lnTo>
                    <a:pt x="1935873" y="79375"/>
                  </a:lnTo>
                  <a:lnTo>
                    <a:pt x="1937194" y="77800"/>
                  </a:lnTo>
                  <a:lnTo>
                    <a:pt x="1944560" y="72758"/>
                  </a:lnTo>
                  <a:lnTo>
                    <a:pt x="1953399" y="74625"/>
                  </a:lnTo>
                  <a:lnTo>
                    <a:pt x="1958759" y="78308"/>
                  </a:lnTo>
                  <a:lnTo>
                    <a:pt x="1958759" y="591413"/>
                  </a:lnTo>
                  <a:lnTo>
                    <a:pt x="1968754" y="591413"/>
                  </a:lnTo>
                  <a:lnTo>
                    <a:pt x="196875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417713" y="2085136"/>
              <a:ext cx="1960245" cy="591820"/>
            </a:xfrm>
            <a:custGeom>
              <a:avLst/>
              <a:gdLst/>
              <a:ahLst/>
              <a:cxnLst/>
              <a:rect l="l" t="t" r="r" b="b"/>
              <a:pathLst>
                <a:path w="1960245" h="591819">
                  <a:moveTo>
                    <a:pt x="31546" y="77800"/>
                  </a:moveTo>
                  <a:lnTo>
                    <a:pt x="16294" y="77800"/>
                  </a:lnTo>
                  <a:lnTo>
                    <a:pt x="14554" y="77800"/>
                  </a:lnTo>
                  <a:lnTo>
                    <a:pt x="8928" y="80467"/>
                  </a:lnTo>
                  <a:lnTo>
                    <a:pt x="3149" y="79387"/>
                  </a:lnTo>
                  <a:lnTo>
                    <a:pt x="0" y="89369"/>
                  </a:lnTo>
                  <a:lnTo>
                    <a:pt x="9982" y="90944"/>
                  </a:lnTo>
                  <a:lnTo>
                    <a:pt x="23126" y="86220"/>
                  </a:lnTo>
                  <a:lnTo>
                    <a:pt x="28384" y="80962"/>
                  </a:lnTo>
                  <a:lnTo>
                    <a:pt x="31546" y="77800"/>
                  </a:lnTo>
                  <a:close/>
                </a:path>
                <a:path w="1960245" h="591819">
                  <a:moveTo>
                    <a:pt x="847890" y="0"/>
                  </a:moveTo>
                  <a:lnTo>
                    <a:pt x="837907" y="0"/>
                  </a:lnTo>
                  <a:lnTo>
                    <a:pt x="829564" y="233934"/>
                  </a:lnTo>
                  <a:lnTo>
                    <a:pt x="819569" y="403745"/>
                  </a:lnTo>
                  <a:lnTo>
                    <a:pt x="813701" y="443661"/>
                  </a:lnTo>
                  <a:lnTo>
                    <a:pt x="809942" y="426872"/>
                  </a:lnTo>
                  <a:lnTo>
                    <a:pt x="809586" y="425297"/>
                  </a:lnTo>
                  <a:lnTo>
                    <a:pt x="809586" y="426872"/>
                  </a:lnTo>
                  <a:lnTo>
                    <a:pt x="799592" y="300697"/>
                  </a:lnTo>
                  <a:lnTo>
                    <a:pt x="789609" y="152450"/>
                  </a:lnTo>
                  <a:lnTo>
                    <a:pt x="779805" y="43103"/>
                  </a:lnTo>
                  <a:lnTo>
                    <a:pt x="779614" y="41008"/>
                  </a:lnTo>
                  <a:lnTo>
                    <a:pt x="770077" y="11036"/>
                  </a:lnTo>
                  <a:lnTo>
                    <a:pt x="766559" y="0"/>
                  </a:lnTo>
                  <a:lnTo>
                    <a:pt x="762279" y="0"/>
                  </a:lnTo>
                  <a:lnTo>
                    <a:pt x="749655" y="41008"/>
                  </a:lnTo>
                  <a:lnTo>
                    <a:pt x="749655" y="43103"/>
                  </a:lnTo>
                  <a:lnTo>
                    <a:pt x="739660" y="102514"/>
                  </a:lnTo>
                  <a:lnTo>
                    <a:pt x="739660" y="100939"/>
                  </a:lnTo>
                  <a:lnTo>
                    <a:pt x="732040" y="138595"/>
                  </a:lnTo>
                  <a:lnTo>
                    <a:pt x="730491" y="138353"/>
                  </a:lnTo>
                  <a:lnTo>
                    <a:pt x="730300" y="137731"/>
                  </a:lnTo>
                  <a:lnTo>
                    <a:pt x="721258" y="107772"/>
                  </a:lnTo>
                  <a:lnTo>
                    <a:pt x="712711" y="76225"/>
                  </a:lnTo>
                  <a:lnTo>
                    <a:pt x="711276" y="70967"/>
                  </a:lnTo>
                  <a:lnTo>
                    <a:pt x="704469" y="60985"/>
                  </a:lnTo>
                  <a:lnTo>
                    <a:pt x="696556" y="49415"/>
                  </a:lnTo>
                  <a:lnTo>
                    <a:pt x="681316" y="69392"/>
                  </a:lnTo>
                  <a:lnTo>
                    <a:pt x="671322" y="94627"/>
                  </a:lnTo>
                  <a:lnTo>
                    <a:pt x="672896" y="92519"/>
                  </a:lnTo>
                  <a:lnTo>
                    <a:pt x="665632" y="103632"/>
                  </a:lnTo>
                  <a:lnTo>
                    <a:pt x="662927" y="100939"/>
                  </a:lnTo>
                  <a:lnTo>
                    <a:pt x="661339" y="99352"/>
                  </a:lnTo>
                  <a:lnTo>
                    <a:pt x="662914" y="100914"/>
                  </a:lnTo>
                  <a:lnTo>
                    <a:pt x="662266" y="99352"/>
                  </a:lnTo>
                  <a:lnTo>
                    <a:pt x="653453" y="77800"/>
                  </a:lnTo>
                  <a:lnTo>
                    <a:pt x="645769" y="63080"/>
                  </a:lnTo>
                  <a:lnTo>
                    <a:pt x="643839" y="59410"/>
                  </a:lnTo>
                  <a:lnTo>
                    <a:pt x="642188" y="56248"/>
                  </a:lnTo>
                  <a:lnTo>
                    <a:pt x="641362" y="54673"/>
                  </a:lnTo>
                  <a:lnTo>
                    <a:pt x="626643" y="47840"/>
                  </a:lnTo>
                  <a:lnTo>
                    <a:pt x="615073" y="60985"/>
                  </a:lnTo>
                  <a:lnTo>
                    <a:pt x="603504" y="80962"/>
                  </a:lnTo>
                  <a:lnTo>
                    <a:pt x="605078" y="79387"/>
                  </a:lnTo>
                  <a:lnTo>
                    <a:pt x="596455" y="89369"/>
                  </a:lnTo>
                  <a:lnTo>
                    <a:pt x="589648" y="89369"/>
                  </a:lnTo>
                  <a:lnTo>
                    <a:pt x="586105" y="86220"/>
                  </a:lnTo>
                  <a:lnTo>
                    <a:pt x="581952" y="82537"/>
                  </a:lnTo>
                  <a:lnTo>
                    <a:pt x="581952" y="80962"/>
                  </a:lnTo>
                  <a:lnTo>
                    <a:pt x="569861" y="76225"/>
                  </a:lnTo>
                  <a:lnTo>
                    <a:pt x="558292" y="79387"/>
                  </a:lnTo>
                  <a:lnTo>
                    <a:pt x="546735" y="89369"/>
                  </a:lnTo>
                  <a:lnTo>
                    <a:pt x="548309" y="87795"/>
                  </a:lnTo>
                  <a:lnTo>
                    <a:pt x="539610" y="91909"/>
                  </a:lnTo>
                  <a:lnTo>
                    <a:pt x="533590" y="87795"/>
                  </a:lnTo>
                  <a:lnTo>
                    <a:pt x="520293" y="72542"/>
                  </a:lnTo>
                  <a:lnTo>
                    <a:pt x="518922" y="70967"/>
                  </a:lnTo>
                  <a:lnTo>
                    <a:pt x="517550" y="69392"/>
                  </a:lnTo>
                  <a:lnTo>
                    <a:pt x="512038" y="63080"/>
                  </a:lnTo>
                  <a:lnTo>
                    <a:pt x="498360" y="60985"/>
                  </a:lnTo>
                  <a:lnTo>
                    <a:pt x="486803" y="69392"/>
                  </a:lnTo>
                  <a:lnTo>
                    <a:pt x="476808" y="77800"/>
                  </a:lnTo>
                  <a:lnTo>
                    <a:pt x="478383" y="76225"/>
                  </a:lnTo>
                  <a:lnTo>
                    <a:pt x="472224" y="78701"/>
                  </a:lnTo>
                  <a:lnTo>
                    <a:pt x="466991" y="76225"/>
                  </a:lnTo>
                  <a:lnTo>
                    <a:pt x="464058" y="74828"/>
                  </a:lnTo>
                  <a:lnTo>
                    <a:pt x="463892" y="74650"/>
                  </a:lnTo>
                  <a:lnTo>
                    <a:pt x="455256" y="64668"/>
                  </a:lnTo>
                  <a:lnTo>
                    <a:pt x="453428" y="63080"/>
                  </a:lnTo>
                  <a:lnTo>
                    <a:pt x="443687" y="54673"/>
                  </a:lnTo>
                  <a:lnTo>
                    <a:pt x="428967" y="57823"/>
                  </a:lnTo>
                  <a:lnTo>
                    <a:pt x="410413" y="77851"/>
                  </a:lnTo>
                  <a:lnTo>
                    <a:pt x="402170" y="80454"/>
                  </a:lnTo>
                  <a:lnTo>
                    <a:pt x="393750" y="77800"/>
                  </a:lnTo>
                  <a:lnTo>
                    <a:pt x="395325" y="79387"/>
                  </a:lnTo>
                  <a:lnTo>
                    <a:pt x="383768" y="70967"/>
                  </a:lnTo>
                  <a:lnTo>
                    <a:pt x="373773" y="69392"/>
                  </a:lnTo>
                  <a:lnTo>
                    <a:pt x="360629" y="74650"/>
                  </a:lnTo>
                  <a:lnTo>
                    <a:pt x="352463" y="82816"/>
                  </a:lnTo>
                  <a:lnTo>
                    <a:pt x="344855" y="84404"/>
                  </a:lnTo>
                  <a:lnTo>
                    <a:pt x="337502" y="79387"/>
                  </a:lnTo>
                  <a:lnTo>
                    <a:pt x="327507" y="66243"/>
                  </a:lnTo>
                  <a:lnTo>
                    <a:pt x="325945" y="64668"/>
                  </a:lnTo>
                  <a:lnTo>
                    <a:pt x="324358" y="63080"/>
                  </a:lnTo>
                  <a:lnTo>
                    <a:pt x="315950" y="54673"/>
                  </a:lnTo>
                  <a:lnTo>
                    <a:pt x="302285" y="54673"/>
                  </a:lnTo>
                  <a:lnTo>
                    <a:pt x="282308" y="77800"/>
                  </a:lnTo>
                  <a:lnTo>
                    <a:pt x="275742" y="82296"/>
                  </a:lnTo>
                  <a:lnTo>
                    <a:pt x="269163" y="77800"/>
                  </a:lnTo>
                  <a:lnTo>
                    <a:pt x="259168" y="66243"/>
                  </a:lnTo>
                  <a:lnTo>
                    <a:pt x="257352" y="64668"/>
                  </a:lnTo>
                  <a:lnTo>
                    <a:pt x="247611" y="56248"/>
                  </a:lnTo>
                  <a:lnTo>
                    <a:pt x="234467" y="57823"/>
                  </a:lnTo>
                  <a:lnTo>
                    <a:pt x="213169" y="81648"/>
                  </a:lnTo>
                  <a:lnTo>
                    <a:pt x="206197" y="85318"/>
                  </a:lnTo>
                  <a:lnTo>
                    <a:pt x="200812" y="80962"/>
                  </a:lnTo>
                  <a:lnTo>
                    <a:pt x="190779" y="67767"/>
                  </a:lnTo>
                  <a:lnTo>
                    <a:pt x="187680" y="64668"/>
                  </a:lnTo>
                  <a:lnTo>
                    <a:pt x="179260" y="56248"/>
                  </a:lnTo>
                  <a:lnTo>
                    <a:pt x="166116" y="57823"/>
                  </a:lnTo>
                  <a:lnTo>
                    <a:pt x="154559" y="69392"/>
                  </a:lnTo>
                  <a:lnTo>
                    <a:pt x="145846" y="79476"/>
                  </a:lnTo>
                  <a:lnTo>
                    <a:pt x="138061" y="81940"/>
                  </a:lnTo>
                  <a:lnTo>
                    <a:pt x="132676" y="79387"/>
                  </a:lnTo>
                  <a:lnTo>
                    <a:pt x="130302" y="78257"/>
                  </a:lnTo>
                  <a:lnTo>
                    <a:pt x="129844" y="77800"/>
                  </a:lnTo>
                  <a:lnTo>
                    <a:pt x="121437" y="69392"/>
                  </a:lnTo>
                  <a:lnTo>
                    <a:pt x="111455" y="60985"/>
                  </a:lnTo>
                  <a:lnTo>
                    <a:pt x="97777" y="63080"/>
                  </a:lnTo>
                  <a:lnTo>
                    <a:pt x="86220" y="74650"/>
                  </a:lnTo>
                  <a:lnTo>
                    <a:pt x="78486" y="79527"/>
                  </a:lnTo>
                  <a:lnTo>
                    <a:pt x="70446" y="80873"/>
                  </a:lnTo>
                  <a:lnTo>
                    <a:pt x="63080" y="76225"/>
                  </a:lnTo>
                  <a:lnTo>
                    <a:pt x="61264" y="74650"/>
                  </a:lnTo>
                  <a:lnTo>
                    <a:pt x="58826" y="72542"/>
                  </a:lnTo>
                  <a:lnTo>
                    <a:pt x="51523" y="66243"/>
                  </a:lnTo>
                  <a:lnTo>
                    <a:pt x="39954" y="63080"/>
                  </a:lnTo>
                  <a:lnTo>
                    <a:pt x="26289" y="67818"/>
                  </a:lnTo>
                  <a:lnTo>
                    <a:pt x="17868" y="76225"/>
                  </a:lnTo>
                  <a:lnTo>
                    <a:pt x="33121" y="76225"/>
                  </a:lnTo>
                  <a:lnTo>
                    <a:pt x="31546" y="77800"/>
                  </a:lnTo>
                  <a:lnTo>
                    <a:pt x="34544" y="76225"/>
                  </a:lnTo>
                  <a:lnTo>
                    <a:pt x="40017" y="73329"/>
                  </a:lnTo>
                  <a:lnTo>
                    <a:pt x="47840" y="76225"/>
                  </a:lnTo>
                  <a:lnTo>
                    <a:pt x="46266" y="74650"/>
                  </a:lnTo>
                  <a:lnTo>
                    <a:pt x="56248" y="82537"/>
                  </a:lnTo>
                  <a:lnTo>
                    <a:pt x="67818" y="90944"/>
                  </a:lnTo>
                  <a:lnTo>
                    <a:pt x="81483" y="89369"/>
                  </a:lnTo>
                  <a:lnTo>
                    <a:pt x="90893" y="82537"/>
                  </a:lnTo>
                  <a:lnTo>
                    <a:pt x="93052" y="80962"/>
                  </a:lnTo>
                  <a:lnTo>
                    <a:pt x="94627" y="79387"/>
                  </a:lnTo>
                  <a:lnTo>
                    <a:pt x="101473" y="72542"/>
                  </a:lnTo>
                  <a:lnTo>
                    <a:pt x="101866" y="72136"/>
                  </a:lnTo>
                  <a:lnTo>
                    <a:pt x="108343" y="71120"/>
                  </a:lnTo>
                  <a:lnTo>
                    <a:pt x="114604" y="76225"/>
                  </a:lnTo>
                  <a:lnTo>
                    <a:pt x="124587" y="86220"/>
                  </a:lnTo>
                  <a:lnTo>
                    <a:pt x="137731" y="92519"/>
                  </a:lnTo>
                  <a:lnTo>
                    <a:pt x="150876" y="87795"/>
                  </a:lnTo>
                  <a:lnTo>
                    <a:pt x="155422" y="82537"/>
                  </a:lnTo>
                  <a:lnTo>
                    <a:pt x="156781" y="80962"/>
                  </a:lnTo>
                  <a:lnTo>
                    <a:pt x="158140" y="79387"/>
                  </a:lnTo>
                  <a:lnTo>
                    <a:pt x="160870" y="76225"/>
                  </a:lnTo>
                  <a:lnTo>
                    <a:pt x="169278" y="67818"/>
                  </a:lnTo>
                  <a:lnTo>
                    <a:pt x="169583" y="67513"/>
                  </a:lnTo>
                  <a:lnTo>
                    <a:pt x="176326" y="66446"/>
                  </a:lnTo>
                  <a:lnTo>
                    <a:pt x="184518" y="74650"/>
                  </a:lnTo>
                  <a:lnTo>
                    <a:pt x="194513" y="87795"/>
                  </a:lnTo>
                  <a:lnTo>
                    <a:pt x="206070" y="96202"/>
                  </a:lnTo>
                  <a:lnTo>
                    <a:pt x="219214" y="89369"/>
                  </a:lnTo>
                  <a:lnTo>
                    <a:pt x="220586" y="87795"/>
                  </a:lnTo>
                  <a:lnTo>
                    <a:pt x="225120" y="82537"/>
                  </a:lnTo>
                  <a:lnTo>
                    <a:pt x="226479" y="80962"/>
                  </a:lnTo>
                  <a:lnTo>
                    <a:pt x="237832" y="67818"/>
                  </a:lnTo>
                  <a:lnTo>
                    <a:pt x="238125" y="67487"/>
                  </a:lnTo>
                  <a:lnTo>
                    <a:pt x="244640" y="66459"/>
                  </a:lnTo>
                  <a:lnTo>
                    <a:pt x="252336" y="72542"/>
                  </a:lnTo>
                  <a:lnTo>
                    <a:pt x="262331" y="84632"/>
                  </a:lnTo>
                  <a:lnTo>
                    <a:pt x="275996" y="92519"/>
                  </a:lnTo>
                  <a:lnTo>
                    <a:pt x="289140" y="84632"/>
                  </a:lnTo>
                  <a:lnTo>
                    <a:pt x="299123" y="72542"/>
                  </a:lnTo>
                  <a:lnTo>
                    <a:pt x="306120" y="64668"/>
                  </a:lnTo>
                  <a:lnTo>
                    <a:pt x="312356" y="64668"/>
                  </a:lnTo>
                  <a:lnTo>
                    <a:pt x="320675" y="72542"/>
                  </a:lnTo>
                  <a:lnTo>
                    <a:pt x="330669" y="86220"/>
                  </a:lnTo>
                  <a:lnTo>
                    <a:pt x="342226" y="94627"/>
                  </a:lnTo>
                  <a:lnTo>
                    <a:pt x="355371" y="92519"/>
                  </a:lnTo>
                  <a:lnTo>
                    <a:pt x="363004" y="86220"/>
                  </a:lnTo>
                  <a:lnTo>
                    <a:pt x="364934" y="84632"/>
                  </a:lnTo>
                  <a:lnTo>
                    <a:pt x="367461" y="82537"/>
                  </a:lnTo>
                  <a:lnTo>
                    <a:pt x="365366" y="84632"/>
                  </a:lnTo>
                  <a:lnTo>
                    <a:pt x="369366" y="82537"/>
                  </a:lnTo>
                  <a:lnTo>
                    <a:pt x="374523" y="79819"/>
                  </a:lnTo>
                  <a:lnTo>
                    <a:pt x="380606" y="80962"/>
                  </a:lnTo>
                  <a:lnTo>
                    <a:pt x="379031" y="79387"/>
                  </a:lnTo>
                  <a:lnTo>
                    <a:pt x="390601" y="87795"/>
                  </a:lnTo>
                  <a:lnTo>
                    <a:pt x="402158" y="90944"/>
                  </a:lnTo>
                  <a:lnTo>
                    <a:pt x="415302" y="87795"/>
                  </a:lnTo>
                  <a:lnTo>
                    <a:pt x="421640" y="80962"/>
                  </a:lnTo>
                  <a:lnTo>
                    <a:pt x="423100" y="79387"/>
                  </a:lnTo>
                  <a:lnTo>
                    <a:pt x="424573" y="77800"/>
                  </a:lnTo>
                  <a:lnTo>
                    <a:pt x="433832" y="67818"/>
                  </a:lnTo>
                  <a:lnTo>
                    <a:pt x="438696" y="66243"/>
                  </a:lnTo>
                  <a:lnTo>
                    <a:pt x="441756" y="65278"/>
                  </a:lnTo>
                  <a:lnTo>
                    <a:pt x="448945" y="70967"/>
                  </a:lnTo>
                  <a:lnTo>
                    <a:pt x="458939" y="82537"/>
                  </a:lnTo>
                  <a:lnTo>
                    <a:pt x="472084" y="89369"/>
                  </a:lnTo>
                  <a:lnTo>
                    <a:pt x="483641" y="86220"/>
                  </a:lnTo>
                  <a:lnTo>
                    <a:pt x="490474" y="79387"/>
                  </a:lnTo>
                  <a:lnTo>
                    <a:pt x="492061" y="77800"/>
                  </a:lnTo>
                  <a:lnTo>
                    <a:pt x="493636" y="76225"/>
                  </a:lnTo>
                  <a:lnTo>
                    <a:pt x="501167" y="71069"/>
                  </a:lnTo>
                  <a:lnTo>
                    <a:pt x="507758" y="72110"/>
                  </a:lnTo>
                  <a:lnTo>
                    <a:pt x="526757" y="94627"/>
                  </a:lnTo>
                  <a:lnTo>
                    <a:pt x="539902" y="102514"/>
                  </a:lnTo>
                  <a:lnTo>
                    <a:pt x="553567" y="97777"/>
                  </a:lnTo>
                  <a:lnTo>
                    <a:pt x="556717" y="94627"/>
                  </a:lnTo>
                  <a:lnTo>
                    <a:pt x="561975" y="89369"/>
                  </a:lnTo>
                  <a:lnTo>
                    <a:pt x="566978" y="87795"/>
                  </a:lnTo>
                  <a:lnTo>
                    <a:pt x="568604" y="87274"/>
                  </a:lnTo>
                  <a:lnTo>
                    <a:pt x="575119" y="90944"/>
                  </a:lnTo>
                  <a:lnTo>
                    <a:pt x="575119" y="89369"/>
                  </a:lnTo>
                  <a:lnTo>
                    <a:pt x="586689" y="99352"/>
                  </a:lnTo>
                  <a:lnTo>
                    <a:pt x="599821" y="99352"/>
                  </a:lnTo>
                  <a:lnTo>
                    <a:pt x="607237" y="90944"/>
                  </a:lnTo>
                  <a:lnTo>
                    <a:pt x="608622" y="89369"/>
                  </a:lnTo>
                  <a:lnTo>
                    <a:pt x="611390" y="86220"/>
                  </a:lnTo>
                  <a:lnTo>
                    <a:pt x="615530" y="79387"/>
                  </a:lnTo>
                  <a:lnTo>
                    <a:pt x="622528" y="67818"/>
                  </a:lnTo>
                  <a:lnTo>
                    <a:pt x="623481" y="66243"/>
                  </a:lnTo>
                  <a:lnTo>
                    <a:pt x="621385" y="67818"/>
                  </a:lnTo>
                  <a:lnTo>
                    <a:pt x="628967" y="59042"/>
                  </a:lnTo>
                  <a:lnTo>
                    <a:pt x="634720" y="62064"/>
                  </a:lnTo>
                  <a:lnTo>
                    <a:pt x="645147" y="84632"/>
                  </a:lnTo>
                  <a:lnTo>
                    <a:pt x="655027" y="106197"/>
                  </a:lnTo>
                  <a:lnTo>
                    <a:pt x="666597" y="117754"/>
                  </a:lnTo>
                  <a:lnTo>
                    <a:pt x="690473" y="74650"/>
                  </a:lnTo>
                  <a:lnTo>
                    <a:pt x="691299" y="72542"/>
                  </a:lnTo>
                  <a:lnTo>
                    <a:pt x="689724" y="74650"/>
                  </a:lnTo>
                  <a:lnTo>
                    <a:pt x="696112" y="65913"/>
                  </a:lnTo>
                  <a:lnTo>
                    <a:pt x="702868" y="76225"/>
                  </a:lnTo>
                  <a:lnTo>
                    <a:pt x="701294" y="74650"/>
                  </a:lnTo>
                  <a:lnTo>
                    <a:pt x="711276" y="110921"/>
                  </a:lnTo>
                  <a:lnTo>
                    <a:pt x="722845" y="146151"/>
                  </a:lnTo>
                  <a:lnTo>
                    <a:pt x="739660" y="149301"/>
                  </a:lnTo>
                  <a:lnTo>
                    <a:pt x="741197" y="142468"/>
                  </a:lnTo>
                  <a:lnTo>
                    <a:pt x="749655" y="104609"/>
                  </a:lnTo>
                  <a:lnTo>
                    <a:pt x="749655" y="102514"/>
                  </a:lnTo>
                  <a:lnTo>
                    <a:pt x="759637" y="43103"/>
                  </a:lnTo>
                  <a:lnTo>
                    <a:pt x="759637" y="44691"/>
                  </a:lnTo>
                  <a:lnTo>
                    <a:pt x="760120" y="43103"/>
                  </a:lnTo>
                  <a:lnTo>
                    <a:pt x="764641" y="27863"/>
                  </a:lnTo>
                  <a:lnTo>
                    <a:pt x="769632" y="44691"/>
                  </a:lnTo>
                  <a:lnTo>
                    <a:pt x="769632" y="43103"/>
                  </a:lnTo>
                  <a:lnTo>
                    <a:pt x="779614" y="152450"/>
                  </a:lnTo>
                  <a:lnTo>
                    <a:pt x="789609" y="300697"/>
                  </a:lnTo>
                  <a:lnTo>
                    <a:pt x="799477" y="425297"/>
                  </a:lnTo>
                  <a:lnTo>
                    <a:pt x="799592" y="428447"/>
                  </a:lnTo>
                  <a:lnTo>
                    <a:pt x="809612" y="471411"/>
                  </a:lnTo>
                  <a:lnTo>
                    <a:pt x="809637" y="471538"/>
                  </a:lnTo>
                  <a:lnTo>
                    <a:pt x="815886" y="498360"/>
                  </a:lnTo>
                  <a:lnTo>
                    <a:pt x="829564" y="403745"/>
                  </a:lnTo>
                  <a:lnTo>
                    <a:pt x="839546" y="233934"/>
                  </a:lnTo>
                  <a:lnTo>
                    <a:pt x="847890" y="0"/>
                  </a:lnTo>
                  <a:close/>
                </a:path>
                <a:path w="1960245" h="591819">
                  <a:moveTo>
                    <a:pt x="927823" y="591413"/>
                  </a:moveTo>
                  <a:lnTo>
                    <a:pt x="927341" y="583006"/>
                  </a:lnTo>
                  <a:lnTo>
                    <a:pt x="917346" y="242354"/>
                  </a:lnTo>
                  <a:lnTo>
                    <a:pt x="910945" y="0"/>
                  </a:lnTo>
                  <a:lnTo>
                    <a:pt x="900950" y="0"/>
                  </a:lnTo>
                  <a:lnTo>
                    <a:pt x="907364" y="242354"/>
                  </a:lnTo>
                  <a:lnTo>
                    <a:pt x="917346" y="583006"/>
                  </a:lnTo>
                  <a:lnTo>
                    <a:pt x="917829" y="591413"/>
                  </a:lnTo>
                  <a:lnTo>
                    <a:pt x="927823" y="591413"/>
                  </a:lnTo>
                  <a:close/>
                </a:path>
                <a:path w="1960245" h="591819">
                  <a:moveTo>
                    <a:pt x="963917" y="0"/>
                  </a:moveTo>
                  <a:lnTo>
                    <a:pt x="953922" y="0"/>
                  </a:lnTo>
                  <a:lnTo>
                    <a:pt x="945743" y="360629"/>
                  </a:lnTo>
                  <a:lnTo>
                    <a:pt x="938517" y="591413"/>
                  </a:lnTo>
                  <a:lnTo>
                    <a:pt x="948512" y="591413"/>
                  </a:lnTo>
                  <a:lnTo>
                    <a:pt x="955725" y="360629"/>
                  </a:lnTo>
                  <a:lnTo>
                    <a:pt x="963917" y="0"/>
                  </a:lnTo>
                  <a:close/>
                </a:path>
                <a:path w="1960245" h="591819">
                  <a:moveTo>
                    <a:pt x="1022896" y="591413"/>
                  </a:moveTo>
                  <a:lnTo>
                    <a:pt x="1015657" y="360629"/>
                  </a:lnTo>
                  <a:lnTo>
                    <a:pt x="1007491" y="0"/>
                  </a:lnTo>
                  <a:lnTo>
                    <a:pt x="997496" y="0"/>
                  </a:lnTo>
                  <a:lnTo>
                    <a:pt x="1005674" y="360629"/>
                  </a:lnTo>
                  <a:lnTo>
                    <a:pt x="1012901" y="591413"/>
                  </a:lnTo>
                  <a:lnTo>
                    <a:pt x="1022896" y="591413"/>
                  </a:lnTo>
                  <a:close/>
                </a:path>
                <a:path w="1960245" h="591819">
                  <a:moveTo>
                    <a:pt x="1060450" y="0"/>
                  </a:moveTo>
                  <a:lnTo>
                    <a:pt x="1050467" y="0"/>
                  </a:lnTo>
                  <a:lnTo>
                    <a:pt x="1044041" y="242354"/>
                  </a:lnTo>
                  <a:lnTo>
                    <a:pt x="1034059" y="583006"/>
                  </a:lnTo>
                  <a:lnTo>
                    <a:pt x="1033589" y="591413"/>
                  </a:lnTo>
                  <a:lnTo>
                    <a:pt x="1043571" y="591413"/>
                  </a:lnTo>
                  <a:lnTo>
                    <a:pt x="1044041" y="583006"/>
                  </a:lnTo>
                  <a:lnTo>
                    <a:pt x="1054036" y="242354"/>
                  </a:lnTo>
                  <a:lnTo>
                    <a:pt x="1060450" y="0"/>
                  </a:lnTo>
                  <a:close/>
                </a:path>
                <a:path w="1960245" h="591819">
                  <a:moveTo>
                    <a:pt x="1281341" y="72542"/>
                  </a:moveTo>
                  <a:lnTo>
                    <a:pt x="1280083" y="69392"/>
                  </a:lnTo>
                  <a:lnTo>
                    <a:pt x="1273670" y="60985"/>
                  </a:lnTo>
                  <a:lnTo>
                    <a:pt x="1264843" y="49415"/>
                  </a:lnTo>
                  <a:lnTo>
                    <a:pt x="1250124" y="70967"/>
                  </a:lnTo>
                  <a:lnTo>
                    <a:pt x="1240129" y="107772"/>
                  </a:lnTo>
                  <a:lnTo>
                    <a:pt x="1230922" y="138353"/>
                  </a:lnTo>
                  <a:lnTo>
                    <a:pt x="1229233" y="138620"/>
                  </a:lnTo>
                  <a:lnTo>
                    <a:pt x="1220533" y="102514"/>
                  </a:lnTo>
                  <a:lnTo>
                    <a:pt x="1220152" y="100939"/>
                  </a:lnTo>
                  <a:lnTo>
                    <a:pt x="1220152" y="102514"/>
                  </a:lnTo>
                  <a:lnTo>
                    <a:pt x="1210170" y="43103"/>
                  </a:lnTo>
                  <a:lnTo>
                    <a:pt x="1210170" y="41008"/>
                  </a:lnTo>
                  <a:lnTo>
                    <a:pt x="1202207" y="11036"/>
                  </a:lnTo>
                  <a:lnTo>
                    <a:pt x="1199273" y="0"/>
                  </a:lnTo>
                  <a:lnTo>
                    <a:pt x="1194435" y="0"/>
                  </a:lnTo>
                  <a:lnTo>
                    <a:pt x="1181785" y="41008"/>
                  </a:lnTo>
                  <a:lnTo>
                    <a:pt x="1171790" y="152450"/>
                  </a:lnTo>
                  <a:lnTo>
                    <a:pt x="1161808" y="300697"/>
                  </a:lnTo>
                  <a:lnTo>
                    <a:pt x="1151813" y="426872"/>
                  </a:lnTo>
                  <a:lnTo>
                    <a:pt x="1151813" y="425297"/>
                  </a:lnTo>
                  <a:lnTo>
                    <a:pt x="1147711" y="443661"/>
                  </a:lnTo>
                  <a:lnTo>
                    <a:pt x="1141831" y="403745"/>
                  </a:lnTo>
                  <a:lnTo>
                    <a:pt x="1131836" y="233934"/>
                  </a:lnTo>
                  <a:lnTo>
                    <a:pt x="1121956" y="0"/>
                  </a:lnTo>
                  <a:lnTo>
                    <a:pt x="1111961" y="0"/>
                  </a:lnTo>
                  <a:lnTo>
                    <a:pt x="1121854" y="233934"/>
                  </a:lnTo>
                  <a:lnTo>
                    <a:pt x="1131836" y="403745"/>
                  </a:lnTo>
                  <a:lnTo>
                    <a:pt x="1145501" y="498360"/>
                  </a:lnTo>
                  <a:lnTo>
                    <a:pt x="1151763" y="471538"/>
                  </a:lnTo>
                  <a:lnTo>
                    <a:pt x="1151801" y="471385"/>
                  </a:lnTo>
                  <a:lnTo>
                    <a:pt x="1161808" y="428447"/>
                  </a:lnTo>
                  <a:lnTo>
                    <a:pt x="1161808" y="426872"/>
                  </a:lnTo>
                  <a:lnTo>
                    <a:pt x="1171790" y="300697"/>
                  </a:lnTo>
                  <a:lnTo>
                    <a:pt x="1181785" y="152450"/>
                  </a:lnTo>
                  <a:lnTo>
                    <a:pt x="1191768" y="43103"/>
                  </a:lnTo>
                  <a:lnTo>
                    <a:pt x="1191768" y="44691"/>
                  </a:lnTo>
                  <a:lnTo>
                    <a:pt x="1192250" y="43103"/>
                  </a:lnTo>
                  <a:lnTo>
                    <a:pt x="1196340" y="29311"/>
                  </a:lnTo>
                  <a:lnTo>
                    <a:pt x="1200175" y="44691"/>
                  </a:lnTo>
                  <a:lnTo>
                    <a:pt x="1200175" y="43103"/>
                  </a:lnTo>
                  <a:lnTo>
                    <a:pt x="1210170" y="102514"/>
                  </a:lnTo>
                  <a:lnTo>
                    <a:pt x="1210170" y="104609"/>
                  </a:lnTo>
                  <a:lnTo>
                    <a:pt x="1221740" y="149301"/>
                  </a:lnTo>
                  <a:lnTo>
                    <a:pt x="1238554" y="146151"/>
                  </a:lnTo>
                  <a:lnTo>
                    <a:pt x="1239774" y="142468"/>
                  </a:lnTo>
                  <a:lnTo>
                    <a:pt x="1240282" y="140893"/>
                  </a:lnTo>
                  <a:lnTo>
                    <a:pt x="1241323" y="137731"/>
                  </a:lnTo>
                  <a:lnTo>
                    <a:pt x="1250124" y="110921"/>
                  </a:lnTo>
                  <a:lnTo>
                    <a:pt x="1259674" y="76225"/>
                  </a:lnTo>
                  <a:lnTo>
                    <a:pt x="1260106" y="74650"/>
                  </a:lnTo>
                  <a:lnTo>
                    <a:pt x="1258531" y="76225"/>
                  </a:lnTo>
                  <a:lnTo>
                    <a:pt x="1265301" y="65913"/>
                  </a:lnTo>
                  <a:lnTo>
                    <a:pt x="1270127" y="72542"/>
                  </a:lnTo>
                  <a:lnTo>
                    <a:pt x="1281341" y="72542"/>
                  </a:lnTo>
                  <a:close/>
                </a:path>
                <a:path w="1960245" h="591819">
                  <a:moveTo>
                    <a:pt x="1905152" y="82537"/>
                  </a:moveTo>
                  <a:lnTo>
                    <a:pt x="1898319" y="76225"/>
                  </a:lnTo>
                  <a:lnTo>
                    <a:pt x="1890966" y="80873"/>
                  </a:lnTo>
                  <a:lnTo>
                    <a:pt x="1882927" y="79527"/>
                  </a:lnTo>
                  <a:lnTo>
                    <a:pt x="1882686" y="79387"/>
                  </a:lnTo>
                  <a:lnTo>
                    <a:pt x="1875180" y="74650"/>
                  </a:lnTo>
                  <a:lnTo>
                    <a:pt x="1873084" y="72542"/>
                  </a:lnTo>
                  <a:lnTo>
                    <a:pt x="1871510" y="70967"/>
                  </a:lnTo>
                  <a:lnTo>
                    <a:pt x="1869935" y="69392"/>
                  </a:lnTo>
                  <a:lnTo>
                    <a:pt x="1863623" y="63080"/>
                  </a:lnTo>
                  <a:lnTo>
                    <a:pt x="1849945" y="60985"/>
                  </a:lnTo>
                  <a:lnTo>
                    <a:pt x="1838388" y="69392"/>
                  </a:lnTo>
                  <a:lnTo>
                    <a:pt x="1830793" y="78397"/>
                  </a:lnTo>
                  <a:lnTo>
                    <a:pt x="1823351" y="81927"/>
                  </a:lnTo>
                  <a:lnTo>
                    <a:pt x="1820252" y="80962"/>
                  </a:lnTo>
                  <a:lnTo>
                    <a:pt x="1815553" y="79476"/>
                  </a:lnTo>
                  <a:lnTo>
                    <a:pt x="1806841" y="69392"/>
                  </a:lnTo>
                  <a:lnTo>
                    <a:pt x="1805266" y="67818"/>
                  </a:lnTo>
                  <a:lnTo>
                    <a:pt x="1803692" y="66243"/>
                  </a:lnTo>
                  <a:lnTo>
                    <a:pt x="1802117" y="64668"/>
                  </a:lnTo>
                  <a:lnTo>
                    <a:pt x="1795272" y="57823"/>
                  </a:lnTo>
                  <a:lnTo>
                    <a:pt x="1782127" y="56248"/>
                  </a:lnTo>
                  <a:lnTo>
                    <a:pt x="1770570" y="67818"/>
                  </a:lnTo>
                  <a:lnTo>
                    <a:pt x="1760575" y="80962"/>
                  </a:lnTo>
                  <a:lnTo>
                    <a:pt x="1762163" y="80962"/>
                  </a:lnTo>
                  <a:lnTo>
                    <a:pt x="1755533" y="85496"/>
                  </a:lnTo>
                  <a:lnTo>
                    <a:pt x="1749907" y="82537"/>
                  </a:lnTo>
                  <a:lnTo>
                    <a:pt x="1748243" y="81648"/>
                  </a:lnTo>
                  <a:lnTo>
                    <a:pt x="1747621" y="80962"/>
                  </a:lnTo>
                  <a:lnTo>
                    <a:pt x="1735874" y="67818"/>
                  </a:lnTo>
                  <a:lnTo>
                    <a:pt x="1734464" y="66243"/>
                  </a:lnTo>
                  <a:lnTo>
                    <a:pt x="1733054" y="64668"/>
                  </a:lnTo>
                  <a:lnTo>
                    <a:pt x="1726933" y="57823"/>
                  </a:lnTo>
                  <a:lnTo>
                    <a:pt x="1713788" y="56248"/>
                  </a:lnTo>
                  <a:lnTo>
                    <a:pt x="1702231" y="66243"/>
                  </a:lnTo>
                  <a:lnTo>
                    <a:pt x="1692236" y="77800"/>
                  </a:lnTo>
                  <a:lnTo>
                    <a:pt x="1685671" y="82296"/>
                  </a:lnTo>
                  <a:lnTo>
                    <a:pt x="1679092" y="77800"/>
                  </a:lnTo>
                  <a:lnTo>
                    <a:pt x="1667751" y="64668"/>
                  </a:lnTo>
                  <a:lnTo>
                    <a:pt x="1666379" y="63080"/>
                  </a:lnTo>
                  <a:lnTo>
                    <a:pt x="1659115" y="54673"/>
                  </a:lnTo>
                  <a:lnTo>
                    <a:pt x="1645450" y="54673"/>
                  </a:lnTo>
                  <a:lnTo>
                    <a:pt x="1633880" y="66243"/>
                  </a:lnTo>
                  <a:lnTo>
                    <a:pt x="1623898" y="79387"/>
                  </a:lnTo>
                  <a:lnTo>
                    <a:pt x="1616557" y="84404"/>
                  </a:lnTo>
                  <a:lnTo>
                    <a:pt x="1608950" y="82816"/>
                  </a:lnTo>
                  <a:lnTo>
                    <a:pt x="1608658" y="82537"/>
                  </a:lnTo>
                  <a:lnTo>
                    <a:pt x="1600771" y="74650"/>
                  </a:lnTo>
                  <a:lnTo>
                    <a:pt x="1587627" y="69392"/>
                  </a:lnTo>
                  <a:lnTo>
                    <a:pt x="1576057" y="70967"/>
                  </a:lnTo>
                  <a:lnTo>
                    <a:pt x="1563966" y="79387"/>
                  </a:lnTo>
                  <a:lnTo>
                    <a:pt x="1566075" y="77800"/>
                  </a:lnTo>
                  <a:lnTo>
                    <a:pt x="1559102" y="80416"/>
                  </a:lnTo>
                  <a:lnTo>
                    <a:pt x="1555851" y="79387"/>
                  </a:lnTo>
                  <a:lnTo>
                    <a:pt x="1550974" y="77838"/>
                  </a:lnTo>
                  <a:lnTo>
                    <a:pt x="1540230" y="66243"/>
                  </a:lnTo>
                  <a:lnTo>
                    <a:pt x="1537296" y="63080"/>
                  </a:lnTo>
                  <a:lnTo>
                    <a:pt x="1532420" y="57823"/>
                  </a:lnTo>
                  <a:lnTo>
                    <a:pt x="1517700" y="54673"/>
                  </a:lnTo>
                  <a:lnTo>
                    <a:pt x="1506143" y="64668"/>
                  </a:lnTo>
                  <a:lnTo>
                    <a:pt x="1497368" y="74815"/>
                  </a:lnTo>
                  <a:lnTo>
                    <a:pt x="1489011" y="78778"/>
                  </a:lnTo>
                  <a:lnTo>
                    <a:pt x="1485887" y="77800"/>
                  </a:lnTo>
                  <a:lnTo>
                    <a:pt x="1481277" y="76339"/>
                  </a:lnTo>
                  <a:lnTo>
                    <a:pt x="1481137" y="76225"/>
                  </a:lnTo>
                  <a:lnTo>
                    <a:pt x="1473022" y="69392"/>
                  </a:lnTo>
                  <a:lnTo>
                    <a:pt x="1463027" y="60985"/>
                  </a:lnTo>
                  <a:lnTo>
                    <a:pt x="1449362" y="63080"/>
                  </a:lnTo>
                  <a:lnTo>
                    <a:pt x="1427810" y="87795"/>
                  </a:lnTo>
                  <a:lnTo>
                    <a:pt x="1421790" y="91909"/>
                  </a:lnTo>
                  <a:lnTo>
                    <a:pt x="1416418" y="89369"/>
                  </a:lnTo>
                  <a:lnTo>
                    <a:pt x="1413090" y="87795"/>
                  </a:lnTo>
                  <a:lnTo>
                    <a:pt x="1411516" y="86220"/>
                  </a:lnTo>
                  <a:lnTo>
                    <a:pt x="1404683" y="79387"/>
                  </a:lnTo>
                  <a:lnTo>
                    <a:pt x="1393113" y="76225"/>
                  </a:lnTo>
                  <a:lnTo>
                    <a:pt x="1379448" y="80962"/>
                  </a:lnTo>
                  <a:lnTo>
                    <a:pt x="1371041" y="89369"/>
                  </a:lnTo>
                  <a:lnTo>
                    <a:pt x="1364945" y="89369"/>
                  </a:lnTo>
                  <a:lnTo>
                    <a:pt x="1356309" y="79387"/>
                  </a:lnTo>
                  <a:lnTo>
                    <a:pt x="1357896" y="80962"/>
                  </a:lnTo>
                  <a:lnTo>
                    <a:pt x="1356995" y="79387"/>
                  </a:lnTo>
                  <a:lnTo>
                    <a:pt x="1350289" y="67818"/>
                  </a:lnTo>
                  <a:lnTo>
                    <a:pt x="1346327" y="60985"/>
                  </a:lnTo>
                  <a:lnTo>
                    <a:pt x="1342161" y="56248"/>
                  </a:lnTo>
                  <a:lnTo>
                    <a:pt x="1334757" y="47840"/>
                  </a:lnTo>
                  <a:lnTo>
                    <a:pt x="1320038" y="54673"/>
                  </a:lnTo>
                  <a:lnTo>
                    <a:pt x="1307934" y="77838"/>
                  </a:lnTo>
                  <a:lnTo>
                    <a:pt x="1298498" y="100914"/>
                  </a:lnTo>
                  <a:lnTo>
                    <a:pt x="1295781" y="103632"/>
                  </a:lnTo>
                  <a:lnTo>
                    <a:pt x="1288503" y="92519"/>
                  </a:lnTo>
                  <a:lnTo>
                    <a:pt x="1290078" y="94627"/>
                  </a:lnTo>
                  <a:lnTo>
                    <a:pt x="1289253" y="92519"/>
                  </a:lnTo>
                  <a:lnTo>
                    <a:pt x="1282166" y="74650"/>
                  </a:lnTo>
                  <a:lnTo>
                    <a:pt x="1271676" y="74650"/>
                  </a:lnTo>
                  <a:lnTo>
                    <a:pt x="1270939" y="74650"/>
                  </a:lnTo>
                  <a:lnTo>
                    <a:pt x="1280083" y="97777"/>
                  </a:lnTo>
                  <a:lnTo>
                    <a:pt x="1294803" y="117754"/>
                  </a:lnTo>
                  <a:lnTo>
                    <a:pt x="1304798" y="107772"/>
                  </a:lnTo>
                  <a:lnTo>
                    <a:pt x="1306372" y="106197"/>
                  </a:lnTo>
                  <a:lnTo>
                    <a:pt x="1309522" y="99352"/>
                  </a:lnTo>
                  <a:lnTo>
                    <a:pt x="1326235" y="63080"/>
                  </a:lnTo>
                  <a:lnTo>
                    <a:pt x="1326692" y="62064"/>
                  </a:lnTo>
                  <a:lnTo>
                    <a:pt x="1331747" y="59410"/>
                  </a:lnTo>
                  <a:lnTo>
                    <a:pt x="1332445" y="59042"/>
                  </a:lnTo>
                  <a:lnTo>
                    <a:pt x="1340015" y="67818"/>
                  </a:lnTo>
                  <a:lnTo>
                    <a:pt x="1337919" y="66243"/>
                  </a:lnTo>
                  <a:lnTo>
                    <a:pt x="1350010" y="86220"/>
                  </a:lnTo>
                  <a:lnTo>
                    <a:pt x="1361567" y="99352"/>
                  </a:lnTo>
                  <a:lnTo>
                    <a:pt x="1374711" y="99352"/>
                  </a:lnTo>
                  <a:lnTo>
                    <a:pt x="1384465" y="90944"/>
                  </a:lnTo>
                  <a:lnTo>
                    <a:pt x="1386281" y="89369"/>
                  </a:lnTo>
                  <a:lnTo>
                    <a:pt x="1384706" y="90944"/>
                  </a:lnTo>
                  <a:lnTo>
                    <a:pt x="1388033" y="89369"/>
                  </a:lnTo>
                  <a:lnTo>
                    <a:pt x="1393253" y="86893"/>
                  </a:lnTo>
                  <a:lnTo>
                    <a:pt x="1399425" y="89369"/>
                  </a:lnTo>
                  <a:lnTo>
                    <a:pt x="1407833" y="97777"/>
                  </a:lnTo>
                  <a:lnTo>
                    <a:pt x="1421498" y="102514"/>
                  </a:lnTo>
                  <a:lnTo>
                    <a:pt x="1434642" y="94627"/>
                  </a:lnTo>
                  <a:lnTo>
                    <a:pt x="1453299" y="72542"/>
                  </a:lnTo>
                  <a:lnTo>
                    <a:pt x="1453654" y="72110"/>
                  </a:lnTo>
                  <a:lnTo>
                    <a:pt x="1459915" y="71120"/>
                  </a:lnTo>
                  <a:lnTo>
                    <a:pt x="1466189" y="76225"/>
                  </a:lnTo>
                  <a:lnTo>
                    <a:pt x="1477746" y="86220"/>
                  </a:lnTo>
                  <a:lnTo>
                    <a:pt x="1489316" y="89369"/>
                  </a:lnTo>
                  <a:lnTo>
                    <a:pt x="1502460" y="82537"/>
                  </a:lnTo>
                  <a:lnTo>
                    <a:pt x="1505178" y="79387"/>
                  </a:lnTo>
                  <a:lnTo>
                    <a:pt x="1507909" y="76225"/>
                  </a:lnTo>
                  <a:lnTo>
                    <a:pt x="1509268" y="74650"/>
                  </a:lnTo>
                  <a:lnTo>
                    <a:pt x="1512443" y="70967"/>
                  </a:lnTo>
                  <a:lnTo>
                    <a:pt x="1519656" y="65278"/>
                  </a:lnTo>
                  <a:lnTo>
                    <a:pt x="1527543" y="67767"/>
                  </a:lnTo>
                  <a:lnTo>
                    <a:pt x="1546098" y="87795"/>
                  </a:lnTo>
                  <a:lnTo>
                    <a:pt x="1559229" y="90944"/>
                  </a:lnTo>
                  <a:lnTo>
                    <a:pt x="1569224" y="87795"/>
                  </a:lnTo>
                  <a:lnTo>
                    <a:pt x="1578635" y="80962"/>
                  </a:lnTo>
                  <a:lnTo>
                    <a:pt x="1578914" y="80759"/>
                  </a:lnTo>
                  <a:lnTo>
                    <a:pt x="1586420" y="79578"/>
                  </a:lnTo>
                  <a:lnTo>
                    <a:pt x="1596034" y="84632"/>
                  </a:lnTo>
                  <a:lnTo>
                    <a:pt x="1593926" y="82537"/>
                  </a:lnTo>
                  <a:lnTo>
                    <a:pt x="1606029" y="92519"/>
                  </a:lnTo>
                  <a:lnTo>
                    <a:pt x="1619161" y="94627"/>
                  </a:lnTo>
                  <a:lnTo>
                    <a:pt x="1630730" y="86220"/>
                  </a:lnTo>
                  <a:lnTo>
                    <a:pt x="1640725" y="72542"/>
                  </a:lnTo>
                  <a:lnTo>
                    <a:pt x="1649044" y="64668"/>
                  </a:lnTo>
                  <a:lnTo>
                    <a:pt x="1655267" y="64668"/>
                  </a:lnTo>
                  <a:lnTo>
                    <a:pt x="1662277" y="72542"/>
                  </a:lnTo>
                  <a:lnTo>
                    <a:pt x="1672259" y="84632"/>
                  </a:lnTo>
                  <a:lnTo>
                    <a:pt x="1685404" y="92519"/>
                  </a:lnTo>
                  <a:lnTo>
                    <a:pt x="1699069" y="84632"/>
                  </a:lnTo>
                  <a:lnTo>
                    <a:pt x="1709064" y="72542"/>
                  </a:lnTo>
                  <a:lnTo>
                    <a:pt x="1716773" y="66459"/>
                  </a:lnTo>
                  <a:lnTo>
                    <a:pt x="1715363" y="66243"/>
                  </a:lnTo>
                  <a:lnTo>
                    <a:pt x="1716786" y="66446"/>
                  </a:lnTo>
                  <a:lnTo>
                    <a:pt x="1723288" y="67487"/>
                  </a:lnTo>
                  <a:lnTo>
                    <a:pt x="1742186" y="89369"/>
                  </a:lnTo>
                  <a:lnTo>
                    <a:pt x="1755317" y="96202"/>
                  </a:lnTo>
                  <a:lnTo>
                    <a:pt x="1768462" y="87795"/>
                  </a:lnTo>
                  <a:lnTo>
                    <a:pt x="1778457" y="74650"/>
                  </a:lnTo>
                  <a:lnTo>
                    <a:pt x="1776882" y="74650"/>
                  </a:lnTo>
                  <a:lnTo>
                    <a:pt x="1785086" y="66446"/>
                  </a:lnTo>
                  <a:lnTo>
                    <a:pt x="1791830" y="67513"/>
                  </a:lnTo>
                  <a:lnTo>
                    <a:pt x="1800631" y="76339"/>
                  </a:lnTo>
                  <a:lnTo>
                    <a:pt x="1810524" y="87795"/>
                  </a:lnTo>
                  <a:lnTo>
                    <a:pt x="1823669" y="92519"/>
                  </a:lnTo>
                  <a:lnTo>
                    <a:pt x="1845221" y="76225"/>
                  </a:lnTo>
                  <a:lnTo>
                    <a:pt x="1852752" y="71069"/>
                  </a:lnTo>
                  <a:lnTo>
                    <a:pt x="1859546" y="72148"/>
                  </a:lnTo>
                  <a:lnTo>
                    <a:pt x="1868347" y="80962"/>
                  </a:lnTo>
                  <a:lnTo>
                    <a:pt x="1879917" y="89369"/>
                  </a:lnTo>
                  <a:lnTo>
                    <a:pt x="1893582" y="90944"/>
                  </a:lnTo>
                  <a:lnTo>
                    <a:pt x="1905152" y="82537"/>
                  </a:lnTo>
                  <a:close/>
                </a:path>
                <a:path w="1960245" h="591819">
                  <a:moveTo>
                    <a:pt x="1959838" y="79375"/>
                  </a:moveTo>
                  <a:lnTo>
                    <a:pt x="1951024" y="80772"/>
                  </a:lnTo>
                  <a:lnTo>
                    <a:pt x="1944751" y="77787"/>
                  </a:lnTo>
                  <a:lnTo>
                    <a:pt x="1941969" y="76479"/>
                  </a:lnTo>
                  <a:lnTo>
                    <a:pt x="1941664" y="76212"/>
                  </a:lnTo>
                  <a:lnTo>
                    <a:pt x="1937308" y="72542"/>
                  </a:lnTo>
                  <a:lnTo>
                    <a:pt x="1933549" y="69380"/>
                  </a:lnTo>
                  <a:lnTo>
                    <a:pt x="1933549" y="67805"/>
                  </a:lnTo>
                  <a:lnTo>
                    <a:pt x="1921459" y="63068"/>
                  </a:lnTo>
                  <a:lnTo>
                    <a:pt x="1909902" y="66230"/>
                  </a:lnTo>
                  <a:lnTo>
                    <a:pt x="1898332" y="76212"/>
                  </a:lnTo>
                  <a:lnTo>
                    <a:pt x="1905165" y="82524"/>
                  </a:lnTo>
                  <a:lnTo>
                    <a:pt x="1915147" y="74637"/>
                  </a:lnTo>
                  <a:lnTo>
                    <a:pt x="1913572" y="76212"/>
                  </a:lnTo>
                  <a:lnTo>
                    <a:pt x="1917852" y="74637"/>
                  </a:lnTo>
                  <a:lnTo>
                    <a:pt x="1920252" y="73761"/>
                  </a:lnTo>
                  <a:lnTo>
                    <a:pt x="1926717" y="77787"/>
                  </a:lnTo>
                  <a:lnTo>
                    <a:pt x="1926717" y="76212"/>
                  </a:lnTo>
                  <a:lnTo>
                    <a:pt x="1936711" y="86207"/>
                  </a:lnTo>
                  <a:lnTo>
                    <a:pt x="1949843" y="90932"/>
                  </a:lnTo>
                  <a:lnTo>
                    <a:pt x="1959838" y="89357"/>
                  </a:lnTo>
                  <a:lnTo>
                    <a:pt x="1959838" y="80949"/>
                  </a:lnTo>
                  <a:lnTo>
                    <a:pt x="1959838" y="7937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416138" y="2085136"/>
              <a:ext cx="1964689" cy="121285"/>
            </a:xfrm>
            <a:custGeom>
              <a:avLst/>
              <a:gdLst/>
              <a:ahLst/>
              <a:cxnLst/>
              <a:rect l="l" t="t" r="r" b="b"/>
              <a:pathLst>
                <a:path w="1964689" h="121285">
                  <a:moveTo>
                    <a:pt x="784618" y="0"/>
                  </a:moveTo>
                  <a:lnTo>
                    <a:pt x="774433" y="0"/>
                  </a:lnTo>
                  <a:lnTo>
                    <a:pt x="771207" y="24714"/>
                  </a:lnTo>
                  <a:lnTo>
                    <a:pt x="771207" y="23126"/>
                  </a:lnTo>
                  <a:lnTo>
                    <a:pt x="761250" y="64554"/>
                  </a:lnTo>
                  <a:lnTo>
                    <a:pt x="761123" y="64668"/>
                  </a:lnTo>
                  <a:lnTo>
                    <a:pt x="756780" y="68770"/>
                  </a:lnTo>
                  <a:lnTo>
                    <a:pt x="749655" y="59410"/>
                  </a:lnTo>
                  <a:lnTo>
                    <a:pt x="751230" y="60985"/>
                  </a:lnTo>
                  <a:lnTo>
                    <a:pt x="750265" y="59410"/>
                  </a:lnTo>
                  <a:lnTo>
                    <a:pt x="746404" y="53098"/>
                  </a:lnTo>
                  <a:lnTo>
                    <a:pt x="744143" y="49415"/>
                  </a:lnTo>
                  <a:lnTo>
                    <a:pt x="741235" y="44691"/>
                  </a:lnTo>
                  <a:lnTo>
                    <a:pt x="725995" y="41008"/>
                  </a:lnTo>
                  <a:lnTo>
                    <a:pt x="712851" y="59410"/>
                  </a:lnTo>
                  <a:lnTo>
                    <a:pt x="702868" y="84632"/>
                  </a:lnTo>
                  <a:lnTo>
                    <a:pt x="693267" y="105359"/>
                  </a:lnTo>
                  <a:lnTo>
                    <a:pt x="687882" y="108750"/>
                  </a:lnTo>
                  <a:lnTo>
                    <a:pt x="681316" y="104609"/>
                  </a:lnTo>
                  <a:lnTo>
                    <a:pt x="671322" y="90944"/>
                  </a:lnTo>
                  <a:lnTo>
                    <a:pt x="661339" y="82537"/>
                  </a:lnTo>
                  <a:lnTo>
                    <a:pt x="646620" y="87795"/>
                  </a:lnTo>
                  <a:lnTo>
                    <a:pt x="636625" y="100939"/>
                  </a:lnTo>
                  <a:lnTo>
                    <a:pt x="628002" y="110921"/>
                  </a:lnTo>
                  <a:lnTo>
                    <a:pt x="621766" y="110921"/>
                  </a:lnTo>
                  <a:lnTo>
                    <a:pt x="612965" y="99352"/>
                  </a:lnTo>
                  <a:lnTo>
                    <a:pt x="615073" y="100939"/>
                  </a:lnTo>
                  <a:lnTo>
                    <a:pt x="614222" y="99352"/>
                  </a:lnTo>
                  <a:lnTo>
                    <a:pt x="607936" y="87795"/>
                  </a:lnTo>
                  <a:lnTo>
                    <a:pt x="605078" y="82537"/>
                  </a:lnTo>
                  <a:lnTo>
                    <a:pt x="602983" y="80962"/>
                  </a:lnTo>
                  <a:lnTo>
                    <a:pt x="599389" y="76225"/>
                  </a:lnTo>
                  <a:lnTo>
                    <a:pt x="598195" y="74650"/>
                  </a:lnTo>
                  <a:lnTo>
                    <a:pt x="595388" y="70967"/>
                  </a:lnTo>
                  <a:lnTo>
                    <a:pt x="592988" y="67818"/>
                  </a:lnTo>
                  <a:lnTo>
                    <a:pt x="578269" y="63080"/>
                  </a:lnTo>
                  <a:lnTo>
                    <a:pt x="568286" y="74650"/>
                  </a:lnTo>
                  <a:lnTo>
                    <a:pt x="558292" y="87795"/>
                  </a:lnTo>
                  <a:lnTo>
                    <a:pt x="550443" y="94411"/>
                  </a:lnTo>
                  <a:lnTo>
                    <a:pt x="541477" y="92519"/>
                  </a:lnTo>
                  <a:lnTo>
                    <a:pt x="543572" y="92519"/>
                  </a:lnTo>
                  <a:lnTo>
                    <a:pt x="522020" y="82537"/>
                  </a:lnTo>
                  <a:lnTo>
                    <a:pt x="509930" y="84632"/>
                  </a:lnTo>
                  <a:lnTo>
                    <a:pt x="491515" y="93840"/>
                  </a:lnTo>
                  <a:lnTo>
                    <a:pt x="487921" y="92519"/>
                  </a:lnTo>
                  <a:lnTo>
                    <a:pt x="483641" y="90944"/>
                  </a:lnTo>
                  <a:lnTo>
                    <a:pt x="485228" y="92519"/>
                  </a:lnTo>
                  <a:lnTo>
                    <a:pt x="476808" y="84632"/>
                  </a:lnTo>
                  <a:lnTo>
                    <a:pt x="474383" y="82537"/>
                  </a:lnTo>
                  <a:lnTo>
                    <a:pt x="472567" y="80962"/>
                  </a:lnTo>
                  <a:lnTo>
                    <a:pt x="465251" y="74650"/>
                  </a:lnTo>
                  <a:lnTo>
                    <a:pt x="452107" y="72542"/>
                  </a:lnTo>
                  <a:lnTo>
                    <a:pt x="440537" y="82537"/>
                  </a:lnTo>
                  <a:lnTo>
                    <a:pt x="430555" y="94627"/>
                  </a:lnTo>
                  <a:lnTo>
                    <a:pt x="423214" y="99263"/>
                  </a:lnTo>
                  <a:lnTo>
                    <a:pt x="415607" y="98069"/>
                  </a:lnTo>
                  <a:lnTo>
                    <a:pt x="415302" y="97777"/>
                  </a:lnTo>
                  <a:lnTo>
                    <a:pt x="406895" y="89369"/>
                  </a:lnTo>
                  <a:lnTo>
                    <a:pt x="401701" y="82537"/>
                  </a:lnTo>
                  <a:lnTo>
                    <a:pt x="396900" y="76225"/>
                  </a:lnTo>
                  <a:lnTo>
                    <a:pt x="383768" y="69392"/>
                  </a:lnTo>
                  <a:lnTo>
                    <a:pt x="373773" y="70967"/>
                  </a:lnTo>
                  <a:lnTo>
                    <a:pt x="362204" y="79387"/>
                  </a:lnTo>
                  <a:lnTo>
                    <a:pt x="363791" y="77800"/>
                  </a:lnTo>
                  <a:lnTo>
                    <a:pt x="355066" y="81940"/>
                  </a:lnTo>
                  <a:lnTo>
                    <a:pt x="346964" y="79387"/>
                  </a:lnTo>
                  <a:lnTo>
                    <a:pt x="325412" y="69392"/>
                  </a:lnTo>
                  <a:lnTo>
                    <a:pt x="313842" y="72542"/>
                  </a:lnTo>
                  <a:lnTo>
                    <a:pt x="302285" y="82537"/>
                  </a:lnTo>
                  <a:lnTo>
                    <a:pt x="295440" y="89369"/>
                  </a:lnTo>
                  <a:lnTo>
                    <a:pt x="286956" y="92049"/>
                  </a:lnTo>
                  <a:lnTo>
                    <a:pt x="280720" y="87795"/>
                  </a:lnTo>
                  <a:lnTo>
                    <a:pt x="272326" y="79387"/>
                  </a:lnTo>
                  <a:lnTo>
                    <a:pt x="270738" y="77800"/>
                  </a:lnTo>
                  <a:lnTo>
                    <a:pt x="259168" y="69392"/>
                  </a:lnTo>
                  <a:lnTo>
                    <a:pt x="246024" y="69392"/>
                  </a:lnTo>
                  <a:lnTo>
                    <a:pt x="225336" y="89585"/>
                  </a:lnTo>
                  <a:lnTo>
                    <a:pt x="217957" y="91922"/>
                  </a:lnTo>
                  <a:lnTo>
                    <a:pt x="212559" y="89369"/>
                  </a:lnTo>
                  <a:lnTo>
                    <a:pt x="209232" y="87795"/>
                  </a:lnTo>
                  <a:lnTo>
                    <a:pt x="202399" y="80962"/>
                  </a:lnTo>
                  <a:lnTo>
                    <a:pt x="190830" y="72542"/>
                  </a:lnTo>
                  <a:lnTo>
                    <a:pt x="177685" y="74650"/>
                  </a:lnTo>
                  <a:lnTo>
                    <a:pt x="166116" y="84632"/>
                  </a:lnTo>
                  <a:lnTo>
                    <a:pt x="157962" y="92798"/>
                  </a:lnTo>
                  <a:lnTo>
                    <a:pt x="149961" y="94488"/>
                  </a:lnTo>
                  <a:lnTo>
                    <a:pt x="142468" y="89369"/>
                  </a:lnTo>
                  <a:lnTo>
                    <a:pt x="139484" y="86220"/>
                  </a:lnTo>
                  <a:lnTo>
                    <a:pt x="136004" y="82537"/>
                  </a:lnTo>
                  <a:lnTo>
                    <a:pt x="133007" y="79387"/>
                  </a:lnTo>
                  <a:lnTo>
                    <a:pt x="119329" y="72542"/>
                  </a:lnTo>
                  <a:lnTo>
                    <a:pt x="109347" y="74650"/>
                  </a:lnTo>
                  <a:lnTo>
                    <a:pt x="97777" y="84632"/>
                  </a:lnTo>
                  <a:lnTo>
                    <a:pt x="90068" y="89496"/>
                  </a:lnTo>
                  <a:lnTo>
                    <a:pt x="82588" y="90678"/>
                  </a:lnTo>
                  <a:lnTo>
                    <a:pt x="73482" y="82537"/>
                  </a:lnTo>
                  <a:lnTo>
                    <a:pt x="69951" y="79387"/>
                  </a:lnTo>
                  <a:lnTo>
                    <a:pt x="64655" y="74650"/>
                  </a:lnTo>
                  <a:lnTo>
                    <a:pt x="51523" y="69392"/>
                  </a:lnTo>
                  <a:lnTo>
                    <a:pt x="37846" y="72542"/>
                  </a:lnTo>
                  <a:lnTo>
                    <a:pt x="27863" y="84632"/>
                  </a:lnTo>
                  <a:lnTo>
                    <a:pt x="29438" y="82537"/>
                  </a:lnTo>
                  <a:lnTo>
                    <a:pt x="19456" y="87795"/>
                  </a:lnTo>
                  <a:lnTo>
                    <a:pt x="12788" y="87795"/>
                  </a:lnTo>
                  <a:lnTo>
                    <a:pt x="6311" y="82537"/>
                  </a:lnTo>
                  <a:lnTo>
                    <a:pt x="0" y="89369"/>
                  </a:lnTo>
                  <a:lnTo>
                    <a:pt x="9461" y="97777"/>
                  </a:lnTo>
                  <a:lnTo>
                    <a:pt x="23126" y="97777"/>
                  </a:lnTo>
                  <a:lnTo>
                    <a:pt x="34696" y="90944"/>
                  </a:lnTo>
                  <a:lnTo>
                    <a:pt x="36271" y="89369"/>
                  </a:lnTo>
                  <a:lnTo>
                    <a:pt x="41008" y="84632"/>
                  </a:lnTo>
                  <a:lnTo>
                    <a:pt x="43103" y="82537"/>
                  </a:lnTo>
                  <a:lnTo>
                    <a:pt x="48107" y="80962"/>
                  </a:lnTo>
                  <a:lnTo>
                    <a:pt x="50800" y="80111"/>
                  </a:lnTo>
                  <a:lnTo>
                    <a:pt x="59410" y="84632"/>
                  </a:lnTo>
                  <a:lnTo>
                    <a:pt x="57823" y="82537"/>
                  </a:lnTo>
                  <a:lnTo>
                    <a:pt x="79375" y="100939"/>
                  </a:lnTo>
                  <a:lnTo>
                    <a:pt x="114604" y="82537"/>
                  </a:lnTo>
                  <a:lnTo>
                    <a:pt x="113030" y="84632"/>
                  </a:lnTo>
                  <a:lnTo>
                    <a:pt x="118821" y="83096"/>
                  </a:lnTo>
                  <a:lnTo>
                    <a:pt x="127749" y="87795"/>
                  </a:lnTo>
                  <a:lnTo>
                    <a:pt x="136156" y="96202"/>
                  </a:lnTo>
                  <a:lnTo>
                    <a:pt x="147726" y="104609"/>
                  </a:lnTo>
                  <a:lnTo>
                    <a:pt x="160870" y="102514"/>
                  </a:lnTo>
                  <a:lnTo>
                    <a:pt x="167182" y="96202"/>
                  </a:lnTo>
                  <a:lnTo>
                    <a:pt x="168757" y="94627"/>
                  </a:lnTo>
                  <a:lnTo>
                    <a:pt x="170865" y="92519"/>
                  </a:lnTo>
                  <a:lnTo>
                    <a:pt x="172427" y="90944"/>
                  </a:lnTo>
                  <a:lnTo>
                    <a:pt x="179933" y="84632"/>
                  </a:lnTo>
                  <a:lnTo>
                    <a:pt x="180162" y="84442"/>
                  </a:lnTo>
                  <a:lnTo>
                    <a:pt x="188607" y="82664"/>
                  </a:lnTo>
                  <a:lnTo>
                    <a:pt x="196088" y="87795"/>
                  </a:lnTo>
                  <a:lnTo>
                    <a:pt x="203974" y="96202"/>
                  </a:lnTo>
                  <a:lnTo>
                    <a:pt x="217639" y="102514"/>
                  </a:lnTo>
                  <a:lnTo>
                    <a:pt x="230784" y="99352"/>
                  </a:lnTo>
                  <a:lnTo>
                    <a:pt x="237121" y="92519"/>
                  </a:lnTo>
                  <a:lnTo>
                    <a:pt x="238582" y="90944"/>
                  </a:lnTo>
                  <a:lnTo>
                    <a:pt x="240042" y="89369"/>
                  </a:lnTo>
                  <a:lnTo>
                    <a:pt x="249301" y="79387"/>
                  </a:lnTo>
                  <a:lnTo>
                    <a:pt x="256222" y="79387"/>
                  </a:lnTo>
                  <a:lnTo>
                    <a:pt x="263906" y="84632"/>
                  </a:lnTo>
                  <a:lnTo>
                    <a:pt x="273888" y="94627"/>
                  </a:lnTo>
                  <a:lnTo>
                    <a:pt x="287553" y="102514"/>
                  </a:lnTo>
                  <a:lnTo>
                    <a:pt x="300697" y="99352"/>
                  </a:lnTo>
                  <a:lnTo>
                    <a:pt x="304685" y="94627"/>
                  </a:lnTo>
                  <a:lnTo>
                    <a:pt x="307797" y="90944"/>
                  </a:lnTo>
                  <a:lnTo>
                    <a:pt x="309118" y="89369"/>
                  </a:lnTo>
                  <a:lnTo>
                    <a:pt x="319100" y="80962"/>
                  </a:lnTo>
                  <a:lnTo>
                    <a:pt x="317525" y="82537"/>
                  </a:lnTo>
                  <a:lnTo>
                    <a:pt x="322516" y="80962"/>
                  </a:lnTo>
                  <a:lnTo>
                    <a:pt x="325259" y="80086"/>
                  </a:lnTo>
                  <a:lnTo>
                    <a:pt x="343814" y="89369"/>
                  </a:lnTo>
                  <a:lnTo>
                    <a:pt x="355371" y="92519"/>
                  </a:lnTo>
                  <a:lnTo>
                    <a:pt x="366941" y="87795"/>
                  </a:lnTo>
                  <a:lnTo>
                    <a:pt x="369049" y="86220"/>
                  </a:lnTo>
                  <a:lnTo>
                    <a:pt x="374434" y="82537"/>
                  </a:lnTo>
                  <a:lnTo>
                    <a:pt x="379031" y="79387"/>
                  </a:lnTo>
                  <a:lnTo>
                    <a:pt x="376923" y="80962"/>
                  </a:lnTo>
                  <a:lnTo>
                    <a:pt x="383019" y="79819"/>
                  </a:lnTo>
                  <a:lnTo>
                    <a:pt x="392112" y="84594"/>
                  </a:lnTo>
                  <a:lnTo>
                    <a:pt x="400583" y="96202"/>
                  </a:lnTo>
                  <a:lnTo>
                    <a:pt x="412153" y="107772"/>
                  </a:lnTo>
                  <a:lnTo>
                    <a:pt x="425297" y="109347"/>
                  </a:lnTo>
                  <a:lnTo>
                    <a:pt x="436854" y="100939"/>
                  </a:lnTo>
                  <a:lnTo>
                    <a:pt x="446849" y="89369"/>
                  </a:lnTo>
                  <a:lnTo>
                    <a:pt x="454710" y="82740"/>
                  </a:lnTo>
                  <a:lnTo>
                    <a:pt x="462635" y="84404"/>
                  </a:lnTo>
                  <a:lnTo>
                    <a:pt x="469976" y="90944"/>
                  </a:lnTo>
                  <a:lnTo>
                    <a:pt x="478383" y="100939"/>
                  </a:lnTo>
                  <a:lnTo>
                    <a:pt x="492061" y="104609"/>
                  </a:lnTo>
                  <a:lnTo>
                    <a:pt x="513613" y="94627"/>
                  </a:lnTo>
                  <a:lnTo>
                    <a:pt x="512038" y="94627"/>
                  </a:lnTo>
                  <a:lnTo>
                    <a:pt x="520547" y="92824"/>
                  </a:lnTo>
                  <a:lnTo>
                    <a:pt x="539902" y="102514"/>
                  </a:lnTo>
                  <a:lnTo>
                    <a:pt x="553567" y="104609"/>
                  </a:lnTo>
                  <a:lnTo>
                    <a:pt x="563308" y="96202"/>
                  </a:lnTo>
                  <a:lnTo>
                    <a:pt x="565124" y="94627"/>
                  </a:lnTo>
                  <a:lnTo>
                    <a:pt x="575119" y="80962"/>
                  </a:lnTo>
                  <a:lnTo>
                    <a:pt x="581279" y="73647"/>
                  </a:lnTo>
                  <a:lnTo>
                    <a:pt x="587743" y="76022"/>
                  </a:lnTo>
                  <a:lnTo>
                    <a:pt x="596671" y="87795"/>
                  </a:lnTo>
                  <a:lnTo>
                    <a:pt x="595096" y="86220"/>
                  </a:lnTo>
                  <a:lnTo>
                    <a:pt x="605078" y="104609"/>
                  </a:lnTo>
                  <a:lnTo>
                    <a:pt x="606666" y="106197"/>
                  </a:lnTo>
                  <a:lnTo>
                    <a:pt x="618223" y="120916"/>
                  </a:lnTo>
                  <a:lnTo>
                    <a:pt x="631367" y="120916"/>
                  </a:lnTo>
                  <a:lnTo>
                    <a:pt x="638784" y="112496"/>
                  </a:lnTo>
                  <a:lnTo>
                    <a:pt x="640168" y="110921"/>
                  </a:lnTo>
                  <a:lnTo>
                    <a:pt x="642937" y="107772"/>
                  </a:lnTo>
                  <a:lnTo>
                    <a:pt x="651725" y="96202"/>
                  </a:lnTo>
                  <a:lnTo>
                    <a:pt x="651878" y="95999"/>
                  </a:lnTo>
                  <a:lnTo>
                    <a:pt x="655624" y="94627"/>
                  </a:lnTo>
                  <a:lnTo>
                    <a:pt x="659295" y="93268"/>
                  </a:lnTo>
                  <a:lnTo>
                    <a:pt x="664489" y="97777"/>
                  </a:lnTo>
                  <a:lnTo>
                    <a:pt x="674471" y="110921"/>
                  </a:lnTo>
                  <a:lnTo>
                    <a:pt x="688149" y="119329"/>
                  </a:lnTo>
                  <a:lnTo>
                    <a:pt x="701294" y="110921"/>
                  </a:lnTo>
                  <a:lnTo>
                    <a:pt x="703656" y="106197"/>
                  </a:lnTo>
                  <a:lnTo>
                    <a:pt x="704456" y="104609"/>
                  </a:lnTo>
                  <a:lnTo>
                    <a:pt x="712851" y="87795"/>
                  </a:lnTo>
                  <a:lnTo>
                    <a:pt x="722210" y="64668"/>
                  </a:lnTo>
                  <a:lnTo>
                    <a:pt x="722845" y="63080"/>
                  </a:lnTo>
                  <a:lnTo>
                    <a:pt x="721258" y="64668"/>
                  </a:lnTo>
                  <a:lnTo>
                    <a:pt x="729970" y="51371"/>
                  </a:lnTo>
                  <a:lnTo>
                    <a:pt x="734441" y="52324"/>
                  </a:lnTo>
                  <a:lnTo>
                    <a:pt x="741235" y="64668"/>
                  </a:lnTo>
                  <a:lnTo>
                    <a:pt x="742823" y="66243"/>
                  </a:lnTo>
                  <a:lnTo>
                    <a:pt x="755954" y="82537"/>
                  </a:lnTo>
                  <a:lnTo>
                    <a:pt x="766318" y="72542"/>
                  </a:lnTo>
                  <a:lnTo>
                    <a:pt x="771207" y="67818"/>
                  </a:lnTo>
                  <a:lnTo>
                    <a:pt x="772350" y="63080"/>
                  </a:lnTo>
                  <a:lnTo>
                    <a:pt x="781189" y="26289"/>
                  </a:lnTo>
                  <a:lnTo>
                    <a:pt x="781405" y="24714"/>
                  </a:lnTo>
                  <a:lnTo>
                    <a:pt x="784618" y="0"/>
                  </a:lnTo>
                  <a:close/>
                </a:path>
                <a:path w="1964689" h="121285">
                  <a:moveTo>
                    <a:pt x="1964550" y="89357"/>
                  </a:moveTo>
                  <a:lnTo>
                    <a:pt x="1963089" y="87782"/>
                  </a:lnTo>
                  <a:lnTo>
                    <a:pt x="1958251" y="82524"/>
                  </a:lnTo>
                  <a:lnTo>
                    <a:pt x="1950554" y="87782"/>
                  </a:lnTo>
                  <a:lnTo>
                    <a:pt x="1942998" y="87782"/>
                  </a:lnTo>
                  <a:lnTo>
                    <a:pt x="1937016" y="84632"/>
                  </a:lnTo>
                  <a:lnTo>
                    <a:pt x="1933587" y="82829"/>
                  </a:lnTo>
                  <a:lnTo>
                    <a:pt x="1933333" y="82524"/>
                  </a:lnTo>
                  <a:lnTo>
                    <a:pt x="1926704" y="74650"/>
                  </a:lnTo>
                  <a:lnTo>
                    <a:pt x="1913039" y="69392"/>
                  </a:lnTo>
                  <a:lnTo>
                    <a:pt x="1899894" y="74650"/>
                  </a:lnTo>
                  <a:lnTo>
                    <a:pt x="1881974" y="90678"/>
                  </a:lnTo>
                  <a:lnTo>
                    <a:pt x="1874494" y="89496"/>
                  </a:lnTo>
                  <a:lnTo>
                    <a:pt x="1874266" y="89369"/>
                  </a:lnTo>
                  <a:lnTo>
                    <a:pt x="1866773" y="84632"/>
                  </a:lnTo>
                  <a:lnTo>
                    <a:pt x="1864347" y="82537"/>
                  </a:lnTo>
                  <a:lnTo>
                    <a:pt x="1855203" y="74650"/>
                  </a:lnTo>
                  <a:lnTo>
                    <a:pt x="1841538" y="72542"/>
                  </a:lnTo>
                  <a:lnTo>
                    <a:pt x="1831555" y="79387"/>
                  </a:lnTo>
                  <a:lnTo>
                    <a:pt x="1822081" y="89369"/>
                  </a:lnTo>
                  <a:lnTo>
                    <a:pt x="1814601" y="94488"/>
                  </a:lnTo>
                  <a:lnTo>
                    <a:pt x="1806600" y="92798"/>
                  </a:lnTo>
                  <a:lnTo>
                    <a:pt x="1806321" y="92519"/>
                  </a:lnTo>
                  <a:lnTo>
                    <a:pt x="1798434" y="84632"/>
                  </a:lnTo>
                  <a:lnTo>
                    <a:pt x="1796008" y="82537"/>
                  </a:lnTo>
                  <a:lnTo>
                    <a:pt x="1794192" y="80962"/>
                  </a:lnTo>
                  <a:lnTo>
                    <a:pt x="1786864" y="74650"/>
                  </a:lnTo>
                  <a:lnTo>
                    <a:pt x="1773720" y="72542"/>
                  </a:lnTo>
                  <a:lnTo>
                    <a:pt x="1753743" y="89369"/>
                  </a:lnTo>
                  <a:lnTo>
                    <a:pt x="1755317" y="87795"/>
                  </a:lnTo>
                  <a:lnTo>
                    <a:pt x="1746605" y="91922"/>
                  </a:lnTo>
                  <a:lnTo>
                    <a:pt x="1743494" y="90944"/>
                  </a:lnTo>
                  <a:lnTo>
                    <a:pt x="1739226" y="89585"/>
                  </a:lnTo>
                  <a:lnTo>
                    <a:pt x="1738985" y="89369"/>
                  </a:lnTo>
                  <a:lnTo>
                    <a:pt x="1728762" y="79387"/>
                  </a:lnTo>
                  <a:lnTo>
                    <a:pt x="1727136" y="77800"/>
                  </a:lnTo>
                  <a:lnTo>
                    <a:pt x="1718525" y="69392"/>
                  </a:lnTo>
                  <a:lnTo>
                    <a:pt x="1705381" y="69392"/>
                  </a:lnTo>
                  <a:lnTo>
                    <a:pt x="1693811" y="77800"/>
                  </a:lnTo>
                  <a:lnTo>
                    <a:pt x="1683829" y="87795"/>
                  </a:lnTo>
                  <a:lnTo>
                    <a:pt x="1677606" y="92049"/>
                  </a:lnTo>
                  <a:lnTo>
                    <a:pt x="1674101" y="90944"/>
                  </a:lnTo>
                  <a:lnTo>
                    <a:pt x="1669110" y="89369"/>
                  </a:lnTo>
                  <a:lnTo>
                    <a:pt x="1662277" y="82537"/>
                  </a:lnTo>
                  <a:lnTo>
                    <a:pt x="1660461" y="80962"/>
                  </a:lnTo>
                  <a:lnTo>
                    <a:pt x="1658632" y="79387"/>
                  </a:lnTo>
                  <a:lnTo>
                    <a:pt x="1650707" y="72542"/>
                  </a:lnTo>
                  <a:lnTo>
                    <a:pt x="1639138" y="69392"/>
                  </a:lnTo>
                  <a:lnTo>
                    <a:pt x="1617586" y="79387"/>
                  </a:lnTo>
                  <a:lnTo>
                    <a:pt x="1609496" y="81940"/>
                  </a:lnTo>
                  <a:lnTo>
                    <a:pt x="1607439" y="80962"/>
                  </a:lnTo>
                  <a:lnTo>
                    <a:pt x="1600771" y="77800"/>
                  </a:lnTo>
                  <a:lnTo>
                    <a:pt x="1602346" y="79387"/>
                  </a:lnTo>
                  <a:lnTo>
                    <a:pt x="1590776" y="70967"/>
                  </a:lnTo>
                  <a:lnTo>
                    <a:pt x="1579206" y="69392"/>
                  </a:lnTo>
                  <a:lnTo>
                    <a:pt x="1565541" y="76225"/>
                  </a:lnTo>
                  <a:lnTo>
                    <a:pt x="1556080" y="89369"/>
                  </a:lnTo>
                  <a:lnTo>
                    <a:pt x="1557655" y="89369"/>
                  </a:lnTo>
                  <a:lnTo>
                    <a:pt x="1548955" y="98069"/>
                  </a:lnTo>
                  <a:lnTo>
                    <a:pt x="1541360" y="99263"/>
                  </a:lnTo>
                  <a:lnTo>
                    <a:pt x="1534007" y="94627"/>
                  </a:lnTo>
                  <a:lnTo>
                    <a:pt x="1524012" y="82537"/>
                  </a:lnTo>
                  <a:lnTo>
                    <a:pt x="1522196" y="80962"/>
                  </a:lnTo>
                  <a:lnTo>
                    <a:pt x="1512443" y="72542"/>
                  </a:lnTo>
                  <a:lnTo>
                    <a:pt x="1499311" y="74650"/>
                  </a:lnTo>
                  <a:lnTo>
                    <a:pt x="1477746" y="92519"/>
                  </a:lnTo>
                  <a:lnTo>
                    <a:pt x="1479334" y="90944"/>
                  </a:lnTo>
                  <a:lnTo>
                    <a:pt x="1472653" y="93408"/>
                  </a:lnTo>
                  <a:lnTo>
                    <a:pt x="1466189" y="89369"/>
                  </a:lnTo>
                  <a:lnTo>
                    <a:pt x="1464614" y="89369"/>
                  </a:lnTo>
                  <a:lnTo>
                    <a:pt x="1454619" y="84632"/>
                  </a:lnTo>
                  <a:lnTo>
                    <a:pt x="1442529" y="82537"/>
                  </a:lnTo>
                  <a:lnTo>
                    <a:pt x="1420977" y="92519"/>
                  </a:lnTo>
                  <a:lnTo>
                    <a:pt x="1423073" y="92519"/>
                  </a:lnTo>
                  <a:lnTo>
                    <a:pt x="1414119" y="94411"/>
                  </a:lnTo>
                  <a:lnTo>
                    <a:pt x="1406258" y="87795"/>
                  </a:lnTo>
                  <a:lnTo>
                    <a:pt x="1407833" y="87795"/>
                  </a:lnTo>
                  <a:lnTo>
                    <a:pt x="1397838" y="74650"/>
                  </a:lnTo>
                  <a:lnTo>
                    <a:pt x="1394167" y="70967"/>
                  </a:lnTo>
                  <a:lnTo>
                    <a:pt x="1386281" y="63080"/>
                  </a:lnTo>
                  <a:lnTo>
                    <a:pt x="1371028" y="67818"/>
                  </a:lnTo>
                  <a:lnTo>
                    <a:pt x="1361567" y="80962"/>
                  </a:lnTo>
                  <a:lnTo>
                    <a:pt x="1359471" y="82537"/>
                  </a:lnTo>
                  <a:lnTo>
                    <a:pt x="1349476" y="100939"/>
                  </a:lnTo>
                  <a:lnTo>
                    <a:pt x="1351584" y="99352"/>
                  </a:lnTo>
                  <a:lnTo>
                    <a:pt x="1342796" y="110921"/>
                  </a:lnTo>
                  <a:lnTo>
                    <a:pt x="1336560" y="110921"/>
                  </a:lnTo>
                  <a:lnTo>
                    <a:pt x="1327924" y="100939"/>
                  </a:lnTo>
                  <a:lnTo>
                    <a:pt x="1324330" y="96202"/>
                  </a:lnTo>
                  <a:lnTo>
                    <a:pt x="1323136" y="94627"/>
                  </a:lnTo>
                  <a:lnTo>
                    <a:pt x="1320342" y="90944"/>
                  </a:lnTo>
                  <a:lnTo>
                    <a:pt x="1317942" y="87795"/>
                  </a:lnTo>
                  <a:lnTo>
                    <a:pt x="1303223" y="82537"/>
                  </a:lnTo>
                  <a:lnTo>
                    <a:pt x="1293228" y="90944"/>
                  </a:lnTo>
                  <a:lnTo>
                    <a:pt x="1283246" y="104609"/>
                  </a:lnTo>
                  <a:lnTo>
                    <a:pt x="1276680" y="108762"/>
                  </a:lnTo>
                  <a:lnTo>
                    <a:pt x="1272616" y="106197"/>
                  </a:lnTo>
                  <a:lnTo>
                    <a:pt x="1271295" y="105359"/>
                  </a:lnTo>
                  <a:lnTo>
                    <a:pt x="1270952" y="104609"/>
                  </a:lnTo>
                  <a:lnTo>
                    <a:pt x="1261554" y="84289"/>
                  </a:lnTo>
                  <a:lnTo>
                    <a:pt x="1253782" y="64668"/>
                  </a:lnTo>
                  <a:lnTo>
                    <a:pt x="1251699" y="59410"/>
                  </a:lnTo>
                  <a:lnTo>
                    <a:pt x="1244561" y="49415"/>
                  </a:lnTo>
                  <a:lnTo>
                    <a:pt x="1238554" y="41008"/>
                  </a:lnTo>
                  <a:lnTo>
                    <a:pt x="1223314" y="43103"/>
                  </a:lnTo>
                  <a:lnTo>
                    <a:pt x="1213319" y="59410"/>
                  </a:lnTo>
                  <a:lnTo>
                    <a:pt x="1206500" y="68389"/>
                  </a:lnTo>
                  <a:lnTo>
                    <a:pt x="1201762" y="63080"/>
                  </a:lnTo>
                  <a:lnTo>
                    <a:pt x="1203337" y="64668"/>
                  </a:lnTo>
                  <a:lnTo>
                    <a:pt x="1202956" y="63080"/>
                  </a:lnTo>
                  <a:lnTo>
                    <a:pt x="1193736" y="24714"/>
                  </a:lnTo>
                  <a:lnTo>
                    <a:pt x="1193342" y="23126"/>
                  </a:lnTo>
                  <a:lnTo>
                    <a:pt x="1193342" y="24714"/>
                  </a:lnTo>
                  <a:lnTo>
                    <a:pt x="1190129" y="0"/>
                  </a:lnTo>
                  <a:lnTo>
                    <a:pt x="1179944" y="0"/>
                  </a:lnTo>
                  <a:lnTo>
                    <a:pt x="1183360" y="26289"/>
                  </a:lnTo>
                  <a:lnTo>
                    <a:pt x="1193342" y="67818"/>
                  </a:lnTo>
                  <a:lnTo>
                    <a:pt x="1206487" y="82537"/>
                  </a:lnTo>
                  <a:lnTo>
                    <a:pt x="1214882" y="72542"/>
                  </a:lnTo>
                  <a:lnTo>
                    <a:pt x="1220152" y="66243"/>
                  </a:lnTo>
                  <a:lnTo>
                    <a:pt x="1228775" y="53098"/>
                  </a:lnTo>
                  <a:lnTo>
                    <a:pt x="1229144" y="52527"/>
                  </a:lnTo>
                  <a:lnTo>
                    <a:pt x="1234592" y="51384"/>
                  </a:lnTo>
                  <a:lnTo>
                    <a:pt x="1243291" y="64668"/>
                  </a:lnTo>
                  <a:lnTo>
                    <a:pt x="1241704" y="63080"/>
                  </a:lnTo>
                  <a:lnTo>
                    <a:pt x="1251699" y="87795"/>
                  </a:lnTo>
                  <a:lnTo>
                    <a:pt x="1263269" y="110921"/>
                  </a:lnTo>
                  <a:lnTo>
                    <a:pt x="1276400" y="119329"/>
                  </a:lnTo>
                  <a:lnTo>
                    <a:pt x="1290078" y="110921"/>
                  </a:lnTo>
                  <a:lnTo>
                    <a:pt x="1300060" y="97777"/>
                  </a:lnTo>
                  <a:lnTo>
                    <a:pt x="1305267" y="93268"/>
                  </a:lnTo>
                  <a:lnTo>
                    <a:pt x="1312684" y="95999"/>
                  </a:lnTo>
                  <a:lnTo>
                    <a:pt x="1321612" y="107772"/>
                  </a:lnTo>
                  <a:lnTo>
                    <a:pt x="1333182" y="120916"/>
                  </a:lnTo>
                  <a:lnTo>
                    <a:pt x="1346327" y="120916"/>
                  </a:lnTo>
                  <a:lnTo>
                    <a:pt x="1352956" y="112496"/>
                  </a:lnTo>
                  <a:lnTo>
                    <a:pt x="1354188" y="110921"/>
                  </a:lnTo>
                  <a:lnTo>
                    <a:pt x="1357896" y="106197"/>
                  </a:lnTo>
                  <a:lnTo>
                    <a:pt x="1359471" y="104609"/>
                  </a:lnTo>
                  <a:lnTo>
                    <a:pt x="1362329" y="99352"/>
                  </a:lnTo>
                  <a:lnTo>
                    <a:pt x="1368602" y="87795"/>
                  </a:lnTo>
                  <a:lnTo>
                    <a:pt x="1369453" y="86220"/>
                  </a:lnTo>
                  <a:lnTo>
                    <a:pt x="1367878" y="87795"/>
                  </a:lnTo>
                  <a:lnTo>
                    <a:pt x="1376680" y="76225"/>
                  </a:lnTo>
                  <a:lnTo>
                    <a:pt x="1376832" y="76022"/>
                  </a:lnTo>
                  <a:lnTo>
                    <a:pt x="1380566" y="74650"/>
                  </a:lnTo>
                  <a:lnTo>
                    <a:pt x="1383588" y="73533"/>
                  </a:lnTo>
                  <a:lnTo>
                    <a:pt x="1391005" y="80962"/>
                  </a:lnTo>
                  <a:lnTo>
                    <a:pt x="1389430" y="80962"/>
                  </a:lnTo>
                  <a:lnTo>
                    <a:pt x="1399425" y="94627"/>
                  </a:lnTo>
                  <a:lnTo>
                    <a:pt x="1410982" y="104609"/>
                  </a:lnTo>
                  <a:lnTo>
                    <a:pt x="1424660" y="102514"/>
                  </a:lnTo>
                  <a:lnTo>
                    <a:pt x="1437284" y="96202"/>
                  </a:lnTo>
                  <a:lnTo>
                    <a:pt x="1444015" y="92824"/>
                  </a:lnTo>
                  <a:lnTo>
                    <a:pt x="1452511" y="94627"/>
                  </a:lnTo>
                  <a:lnTo>
                    <a:pt x="1450936" y="94627"/>
                  </a:lnTo>
                  <a:lnTo>
                    <a:pt x="1460931" y="99352"/>
                  </a:lnTo>
                  <a:lnTo>
                    <a:pt x="1459357" y="99352"/>
                  </a:lnTo>
                  <a:lnTo>
                    <a:pt x="1470914" y="104609"/>
                  </a:lnTo>
                  <a:lnTo>
                    <a:pt x="1482483" y="100939"/>
                  </a:lnTo>
                  <a:lnTo>
                    <a:pt x="1492351" y="92519"/>
                  </a:lnTo>
                  <a:lnTo>
                    <a:pt x="1501584" y="84632"/>
                  </a:lnTo>
                  <a:lnTo>
                    <a:pt x="1501813" y="84429"/>
                  </a:lnTo>
                  <a:lnTo>
                    <a:pt x="1509852" y="82740"/>
                  </a:lnTo>
                  <a:lnTo>
                    <a:pt x="1517700" y="89369"/>
                  </a:lnTo>
                  <a:lnTo>
                    <a:pt x="1527695" y="100939"/>
                  </a:lnTo>
                  <a:lnTo>
                    <a:pt x="1539252" y="109347"/>
                  </a:lnTo>
                  <a:lnTo>
                    <a:pt x="1552397" y="107772"/>
                  </a:lnTo>
                  <a:lnTo>
                    <a:pt x="1559229" y="100939"/>
                  </a:lnTo>
                  <a:lnTo>
                    <a:pt x="1560817" y="99352"/>
                  </a:lnTo>
                  <a:lnTo>
                    <a:pt x="1562392" y="97777"/>
                  </a:lnTo>
                  <a:lnTo>
                    <a:pt x="1563966" y="96202"/>
                  </a:lnTo>
                  <a:lnTo>
                    <a:pt x="1572425" y="84632"/>
                  </a:lnTo>
                  <a:lnTo>
                    <a:pt x="1573428" y="83248"/>
                  </a:lnTo>
                  <a:lnTo>
                    <a:pt x="1574800" y="82537"/>
                  </a:lnTo>
                  <a:lnTo>
                    <a:pt x="1580438" y="79578"/>
                  </a:lnTo>
                  <a:lnTo>
                    <a:pt x="1587411" y="80670"/>
                  </a:lnTo>
                  <a:lnTo>
                    <a:pt x="1595513" y="86220"/>
                  </a:lnTo>
                  <a:lnTo>
                    <a:pt x="1597609" y="87795"/>
                  </a:lnTo>
                  <a:lnTo>
                    <a:pt x="1609178" y="92519"/>
                  </a:lnTo>
                  <a:lnTo>
                    <a:pt x="1620748" y="89369"/>
                  </a:lnTo>
                  <a:lnTo>
                    <a:pt x="1634426" y="82537"/>
                  </a:lnTo>
                  <a:lnTo>
                    <a:pt x="1639303" y="80098"/>
                  </a:lnTo>
                  <a:lnTo>
                    <a:pt x="1647024" y="82537"/>
                  </a:lnTo>
                  <a:lnTo>
                    <a:pt x="1645450" y="80962"/>
                  </a:lnTo>
                  <a:lnTo>
                    <a:pt x="1655445" y="89369"/>
                  </a:lnTo>
                  <a:lnTo>
                    <a:pt x="1663852" y="99352"/>
                  </a:lnTo>
                  <a:lnTo>
                    <a:pt x="1676996" y="102514"/>
                  </a:lnTo>
                  <a:lnTo>
                    <a:pt x="1690662" y="94627"/>
                  </a:lnTo>
                  <a:lnTo>
                    <a:pt x="1700644" y="84632"/>
                  </a:lnTo>
                  <a:lnTo>
                    <a:pt x="1708327" y="79387"/>
                  </a:lnTo>
                  <a:lnTo>
                    <a:pt x="1715249" y="79387"/>
                  </a:lnTo>
                  <a:lnTo>
                    <a:pt x="1733765" y="99352"/>
                  </a:lnTo>
                  <a:lnTo>
                    <a:pt x="1746910" y="102514"/>
                  </a:lnTo>
                  <a:lnTo>
                    <a:pt x="1760054" y="97777"/>
                  </a:lnTo>
                  <a:lnTo>
                    <a:pt x="1765312" y="92519"/>
                  </a:lnTo>
                  <a:lnTo>
                    <a:pt x="1768462" y="89369"/>
                  </a:lnTo>
                  <a:lnTo>
                    <a:pt x="1770037" y="87795"/>
                  </a:lnTo>
                  <a:lnTo>
                    <a:pt x="1776272" y="82740"/>
                  </a:lnTo>
                  <a:lnTo>
                    <a:pt x="1784400" y="84442"/>
                  </a:lnTo>
                  <a:lnTo>
                    <a:pt x="1792122" y="90944"/>
                  </a:lnTo>
                  <a:lnTo>
                    <a:pt x="1803692" y="102514"/>
                  </a:lnTo>
                  <a:lnTo>
                    <a:pt x="1816823" y="104609"/>
                  </a:lnTo>
                  <a:lnTo>
                    <a:pt x="1828393" y="96202"/>
                  </a:lnTo>
                  <a:lnTo>
                    <a:pt x="1838388" y="86220"/>
                  </a:lnTo>
                  <a:lnTo>
                    <a:pt x="1838388" y="87795"/>
                  </a:lnTo>
                  <a:lnTo>
                    <a:pt x="1840915" y="86220"/>
                  </a:lnTo>
                  <a:lnTo>
                    <a:pt x="1846008" y="83032"/>
                  </a:lnTo>
                  <a:lnTo>
                    <a:pt x="1852041" y="84289"/>
                  </a:lnTo>
                  <a:lnTo>
                    <a:pt x="1859940" y="90944"/>
                  </a:lnTo>
                  <a:lnTo>
                    <a:pt x="1871497" y="99352"/>
                  </a:lnTo>
                  <a:lnTo>
                    <a:pt x="1885175" y="100939"/>
                  </a:lnTo>
                  <a:lnTo>
                    <a:pt x="1895043" y="92519"/>
                  </a:lnTo>
                  <a:lnTo>
                    <a:pt x="1906727" y="82537"/>
                  </a:lnTo>
                  <a:lnTo>
                    <a:pt x="1905152" y="84632"/>
                  </a:lnTo>
                  <a:lnTo>
                    <a:pt x="1909152" y="82537"/>
                  </a:lnTo>
                  <a:lnTo>
                    <a:pt x="1913763" y="80111"/>
                  </a:lnTo>
                  <a:lnTo>
                    <a:pt x="1921116" y="82435"/>
                  </a:lnTo>
                  <a:lnTo>
                    <a:pt x="1928279" y="90932"/>
                  </a:lnTo>
                  <a:lnTo>
                    <a:pt x="1939848" y="97777"/>
                  </a:lnTo>
                  <a:lnTo>
                    <a:pt x="1952993" y="97777"/>
                  </a:lnTo>
                  <a:lnTo>
                    <a:pt x="1964550" y="8935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64113" y="2085123"/>
              <a:ext cx="1993464" cy="591414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624433" y="2676399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6047587" y="2676537"/>
              <a:ext cx="34925" cy="181610"/>
            </a:xfrm>
            <a:custGeom>
              <a:avLst/>
              <a:gdLst/>
              <a:ahLst/>
              <a:cxnLst/>
              <a:rect l="l" t="t" r="r" b="b"/>
              <a:pathLst>
                <a:path w="34925" h="181610">
                  <a:moveTo>
                    <a:pt x="34696" y="171386"/>
                  </a:moveTo>
                  <a:lnTo>
                    <a:pt x="18402" y="171386"/>
                  </a:lnTo>
                  <a:lnTo>
                    <a:pt x="9982" y="171386"/>
                  </a:lnTo>
                  <a:lnTo>
                    <a:pt x="9982" y="9994"/>
                  </a:lnTo>
                  <a:lnTo>
                    <a:pt x="18402" y="9994"/>
                  </a:lnTo>
                  <a:lnTo>
                    <a:pt x="18402" y="12"/>
                  </a:lnTo>
                  <a:lnTo>
                    <a:pt x="9982" y="12"/>
                  </a:lnTo>
                  <a:lnTo>
                    <a:pt x="0" y="0"/>
                  </a:lnTo>
                  <a:lnTo>
                    <a:pt x="0" y="176110"/>
                  </a:lnTo>
                  <a:lnTo>
                    <a:pt x="4724" y="176110"/>
                  </a:lnTo>
                  <a:lnTo>
                    <a:pt x="4724" y="181368"/>
                  </a:lnTo>
                  <a:lnTo>
                    <a:pt x="18402" y="181368"/>
                  </a:lnTo>
                  <a:lnTo>
                    <a:pt x="34696" y="181368"/>
                  </a:lnTo>
                  <a:lnTo>
                    <a:pt x="34696" y="1713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6078004" y="2766523"/>
            <a:ext cx="116839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25" b="1">
                <a:latin typeface="Arial"/>
                <a:cs typeface="Arial"/>
              </a:rPr>
              <a:t>[%]</a:t>
            </a:r>
            <a:endParaRPr sz="4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2653576" y="3034135"/>
            <a:ext cx="73977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00" b="1">
                <a:latin typeface="Arial"/>
                <a:cs typeface="Arial"/>
              </a:rPr>
              <a:t>4.66</a:t>
            </a:r>
            <a:r>
              <a:rPr dirty="0" sz="600" spc="25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ms</a:t>
            </a:r>
            <a:r>
              <a:rPr dirty="0" sz="600" spc="400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2174.2</a:t>
            </a:r>
            <a:r>
              <a:rPr dirty="0" sz="600" spc="40">
                <a:latin typeface="Times New Roman"/>
                <a:cs typeface="Times New Roman"/>
              </a:rPr>
              <a:t> </a:t>
            </a:r>
            <a:r>
              <a:rPr dirty="0" sz="600" spc="-25" b="1">
                <a:latin typeface="Arial"/>
                <a:cs typeface="Arial"/>
              </a:rPr>
              <a:t>Hz</a:t>
            </a:r>
            <a:endParaRPr sz="6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348313" y="3035712"/>
            <a:ext cx="694690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00" b="1">
                <a:latin typeface="Arial"/>
                <a:cs typeface="Arial"/>
              </a:rPr>
              <a:t>6.18</a:t>
            </a:r>
            <a:r>
              <a:rPr dirty="0" sz="600" spc="20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ms</a:t>
            </a:r>
            <a:r>
              <a:rPr dirty="0" sz="600" spc="390">
                <a:latin typeface="Times New Roman"/>
                <a:cs typeface="Times New Roman"/>
              </a:rPr>
              <a:t> </a:t>
            </a:r>
            <a:r>
              <a:rPr dirty="0" sz="600" b="1">
                <a:latin typeface="Arial"/>
                <a:cs typeface="Arial"/>
              </a:rPr>
              <a:t>742.1</a:t>
            </a:r>
            <a:r>
              <a:rPr dirty="0" sz="600" spc="40">
                <a:latin typeface="Times New Roman"/>
                <a:cs typeface="Times New Roman"/>
              </a:rPr>
              <a:t> </a:t>
            </a:r>
            <a:r>
              <a:rPr dirty="0" sz="600" spc="-25" b="1">
                <a:latin typeface="Arial"/>
                <a:cs typeface="Arial"/>
              </a:rPr>
              <a:t>Hz</a:t>
            </a:r>
            <a:endParaRPr sz="600">
              <a:latin typeface="Arial"/>
              <a:cs typeface="Arial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6049175" y="3147046"/>
            <a:ext cx="35560" cy="121285"/>
          </a:xfrm>
          <a:custGeom>
            <a:avLst/>
            <a:gdLst/>
            <a:ahLst/>
            <a:cxnLst/>
            <a:rect l="l" t="t" r="r" b="b"/>
            <a:pathLst>
              <a:path w="35560" h="121285">
                <a:moveTo>
                  <a:pt x="35217" y="0"/>
                </a:moveTo>
                <a:lnTo>
                  <a:pt x="19964" y="0"/>
                </a:lnTo>
                <a:lnTo>
                  <a:pt x="5257" y="0"/>
                </a:lnTo>
                <a:lnTo>
                  <a:pt x="5257" y="5257"/>
                </a:lnTo>
                <a:lnTo>
                  <a:pt x="0" y="5257"/>
                </a:lnTo>
                <a:lnTo>
                  <a:pt x="0" y="120904"/>
                </a:lnTo>
                <a:lnTo>
                  <a:pt x="9982" y="120904"/>
                </a:lnTo>
                <a:lnTo>
                  <a:pt x="9982" y="9982"/>
                </a:lnTo>
                <a:lnTo>
                  <a:pt x="19964" y="9982"/>
                </a:lnTo>
                <a:lnTo>
                  <a:pt x="35217" y="9982"/>
                </a:lnTo>
                <a:lnTo>
                  <a:pt x="3521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6079578" y="3100343"/>
            <a:ext cx="125095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25" b="1">
                <a:latin typeface="Arial"/>
                <a:cs typeface="Arial"/>
              </a:rPr>
              <a:t>100</a:t>
            </a:r>
            <a:endParaRPr sz="4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4055097" y="3009449"/>
            <a:ext cx="156210" cy="1435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50" spc="-25" b="1">
                <a:latin typeface="Arial"/>
                <a:cs typeface="Arial"/>
              </a:rPr>
              <a:t>Q5</a:t>
            </a:r>
            <a:endParaRPr sz="75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405026" y="3009449"/>
            <a:ext cx="346710" cy="1435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50" b="1">
                <a:latin typeface="Arial"/>
                <a:cs typeface="Arial"/>
              </a:rPr>
              <a:t>u-</a:t>
            </a:r>
            <a:r>
              <a:rPr dirty="0" sz="750" spc="-20" b="1">
                <a:latin typeface="Arial"/>
                <a:cs typeface="Arial"/>
              </a:rPr>
              <a:t>Burp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1414056" y="2676535"/>
            <a:ext cx="4620895" cy="591820"/>
            <a:chOff x="1414056" y="2676535"/>
            <a:chExt cx="4620895" cy="591820"/>
          </a:xfrm>
        </p:grpSpPr>
        <p:sp>
          <p:nvSpPr>
            <p:cNvPr id="46" name="object 46" descr=""/>
            <p:cNvSpPr/>
            <p:nvPr/>
          </p:nvSpPr>
          <p:spPr>
            <a:xfrm>
              <a:off x="1414043" y="2676550"/>
              <a:ext cx="1969135" cy="180340"/>
            </a:xfrm>
            <a:custGeom>
              <a:avLst/>
              <a:gdLst/>
              <a:ahLst/>
              <a:cxnLst/>
              <a:rect l="l" t="t" r="r" b="b"/>
              <a:pathLst>
                <a:path w="1969135" h="180339">
                  <a:moveTo>
                    <a:pt x="1968754" y="0"/>
                  </a:moveTo>
                  <a:lnTo>
                    <a:pt x="1958759" y="0"/>
                  </a:lnTo>
                  <a:lnTo>
                    <a:pt x="1958759" y="169799"/>
                  </a:lnTo>
                  <a:lnTo>
                    <a:pt x="1099312" y="169799"/>
                  </a:lnTo>
                  <a:lnTo>
                    <a:pt x="1105535" y="166116"/>
                  </a:lnTo>
                  <a:lnTo>
                    <a:pt x="1107681" y="162966"/>
                  </a:lnTo>
                  <a:lnTo>
                    <a:pt x="1109827" y="159804"/>
                  </a:lnTo>
                  <a:lnTo>
                    <a:pt x="1110894" y="158229"/>
                  </a:lnTo>
                  <a:lnTo>
                    <a:pt x="1115529" y="151396"/>
                  </a:lnTo>
                  <a:lnTo>
                    <a:pt x="1116787" y="148247"/>
                  </a:lnTo>
                  <a:lnTo>
                    <a:pt x="1125512" y="126161"/>
                  </a:lnTo>
                  <a:lnTo>
                    <a:pt x="1135507" y="83058"/>
                  </a:lnTo>
                  <a:lnTo>
                    <a:pt x="1135507" y="81483"/>
                  </a:lnTo>
                  <a:lnTo>
                    <a:pt x="1145489" y="18402"/>
                  </a:lnTo>
                  <a:lnTo>
                    <a:pt x="1147711" y="0"/>
                  </a:lnTo>
                  <a:lnTo>
                    <a:pt x="1137831" y="0"/>
                  </a:lnTo>
                  <a:lnTo>
                    <a:pt x="1135507" y="18402"/>
                  </a:lnTo>
                  <a:lnTo>
                    <a:pt x="1125512" y="81483"/>
                  </a:lnTo>
                  <a:lnTo>
                    <a:pt x="1125512" y="79908"/>
                  </a:lnTo>
                  <a:lnTo>
                    <a:pt x="1115529" y="123012"/>
                  </a:lnTo>
                  <a:lnTo>
                    <a:pt x="1105535" y="148247"/>
                  </a:lnTo>
                  <a:lnTo>
                    <a:pt x="1105535" y="146138"/>
                  </a:lnTo>
                  <a:lnTo>
                    <a:pt x="1097711" y="159689"/>
                  </a:lnTo>
                  <a:lnTo>
                    <a:pt x="1090815" y="162966"/>
                  </a:lnTo>
                  <a:lnTo>
                    <a:pt x="1082408" y="162966"/>
                  </a:lnTo>
                  <a:lnTo>
                    <a:pt x="1072413" y="161391"/>
                  </a:lnTo>
                  <a:lnTo>
                    <a:pt x="1052436" y="161391"/>
                  </a:lnTo>
                  <a:lnTo>
                    <a:pt x="1040879" y="164541"/>
                  </a:lnTo>
                  <a:lnTo>
                    <a:pt x="1042454" y="164541"/>
                  </a:lnTo>
                  <a:lnTo>
                    <a:pt x="1032459" y="166116"/>
                  </a:lnTo>
                  <a:lnTo>
                    <a:pt x="1030884" y="166116"/>
                  </a:lnTo>
                  <a:lnTo>
                    <a:pt x="1022477" y="168224"/>
                  </a:lnTo>
                  <a:lnTo>
                    <a:pt x="1024051" y="168224"/>
                  </a:lnTo>
                  <a:lnTo>
                    <a:pt x="1014069" y="169799"/>
                  </a:lnTo>
                  <a:lnTo>
                    <a:pt x="954659" y="169799"/>
                  </a:lnTo>
                  <a:lnTo>
                    <a:pt x="944676" y="168224"/>
                  </a:lnTo>
                  <a:lnTo>
                    <a:pt x="946251" y="168224"/>
                  </a:lnTo>
                  <a:lnTo>
                    <a:pt x="937844" y="166116"/>
                  </a:lnTo>
                  <a:lnTo>
                    <a:pt x="936256" y="166116"/>
                  </a:lnTo>
                  <a:lnTo>
                    <a:pt x="926274" y="164541"/>
                  </a:lnTo>
                  <a:lnTo>
                    <a:pt x="927849" y="164541"/>
                  </a:lnTo>
                  <a:lnTo>
                    <a:pt x="922070" y="162966"/>
                  </a:lnTo>
                  <a:lnTo>
                    <a:pt x="916279" y="161391"/>
                  </a:lnTo>
                  <a:lnTo>
                    <a:pt x="896302" y="161391"/>
                  </a:lnTo>
                  <a:lnTo>
                    <a:pt x="886320" y="162966"/>
                  </a:lnTo>
                  <a:lnTo>
                    <a:pt x="877912" y="162966"/>
                  </a:lnTo>
                  <a:lnTo>
                    <a:pt x="871245" y="159804"/>
                  </a:lnTo>
                  <a:lnTo>
                    <a:pt x="868578" y="158534"/>
                  </a:lnTo>
                  <a:lnTo>
                    <a:pt x="868349" y="158229"/>
                  </a:lnTo>
                  <a:lnTo>
                    <a:pt x="859510" y="146138"/>
                  </a:lnTo>
                  <a:lnTo>
                    <a:pt x="861085" y="148247"/>
                  </a:lnTo>
                  <a:lnTo>
                    <a:pt x="860298" y="146138"/>
                  </a:lnTo>
                  <a:lnTo>
                    <a:pt x="851623" y="123012"/>
                  </a:lnTo>
                  <a:lnTo>
                    <a:pt x="843534" y="81483"/>
                  </a:lnTo>
                  <a:lnTo>
                    <a:pt x="843216" y="79908"/>
                  </a:lnTo>
                  <a:lnTo>
                    <a:pt x="843216" y="81483"/>
                  </a:lnTo>
                  <a:lnTo>
                    <a:pt x="833221" y="18402"/>
                  </a:lnTo>
                  <a:lnTo>
                    <a:pt x="830910" y="0"/>
                  </a:lnTo>
                  <a:lnTo>
                    <a:pt x="821029" y="0"/>
                  </a:lnTo>
                  <a:lnTo>
                    <a:pt x="823239" y="18402"/>
                  </a:lnTo>
                  <a:lnTo>
                    <a:pt x="833221" y="81483"/>
                  </a:lnTo>
                  <a:lnTo>
                    <a:pt x="833221" y="83058"/>
                  </a:lnTo>
                  <a:lnTo>
                    <a:pt x="841629" y="126161"/>
                  </a:lnTo>
                  <a:lnTo>
                    <a:pt x="851623" y="151396"/>
                  </a:lnTo>
                  <a:lnTo>
                    <a:pt x="863193" y="166116"/>
                  </a:lnTo>
                  <a:lnTo>
                    <a:pt x="869416" y="169799"/>
                  </a:lnTo>
                  <a:lnTo>
                    <a:pt x="9982" y="169799"/>
                  </a:lnTo>
                  <a:lnTo>
                    <a:pt x="9982" y="0"/>
                  </a:lnTo>
                  <a:lnTo>
                    <a:pt x="0" y="0"/>
                  </a:lnTo>
                  <a:lnTo>
                    <a:pt x="0" y="179781"/>
                  </a:lnTo>
                  <a:lnTo>
                    <a:pt x="954659" y="179781"/>
                  </a:lnTo>
                  <a:lnTo>
                    <a:pt x="1014069" y="179781"/>
                  </a:lnTo>
                  <a:lnTo>
                    <a:pt x="1963496" y="179781"/>
                  </a:lnTo>
                  <a:lnTo>
                    <a:pt x="1963496" y="174523"/>
                  </a:lnTo>
                  <a:lnTo>
                    <a:pt x="1968754" y="174523"/>
                  </a:lnTo>
                  <a:lnTo>
                    <a:pt x="1968754" y="169799"/>
                  </a:lnTo>
                  <a:lnTo>
                    <a:pt x="196875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5554" y="2676539"/>
              <a:ext cx="125732" cy="166127"/>
            </a:xfrm>
            <a:prstGeom prst="rect">
              <a:avLst/>
            </a:prstGeom>
          </p:spPr>
        </p:pic>
        <p:sp>
          <p:nvSpPr>
            <p:cNvPr id="48" name="object 48" descr=""/>
            <p:cNvSpPr/>
            <p:nvPr/>
          </p:nvSpPr>
          <p:spPr>
            <a:xfrm>
              <a:off x="4064101" y="2676550"/>
              <a:ext cx="1970405" cy="180340"/>
            </a:xfrm>
            <a:custGeom>
              <a:avLst/>
              <a:gdLst/>
              <a:ahLst/>
              <a:cxnLst/>
              <a:rect l="l" t="t" r="r" b="b"/>
              <a:pathLst>
                <a:path w="1970404" h="180339">
                  <a:moveTo>
                    <a:pt x="1970341" y="0"/>
                  </a:moveTo>
                  <a:lnTo>
                    <a:pt x="1960359" y="0"/>
                  </a:lnTo>
                  <a:lnTo>
                    <a:pt x="1960359" y="169799"/>
                  </a:lnTo>
                  <a:lnTo>
                    <a:pt x="1107884" y="169799"/>
                  </a:lnTo>
                  <a:lnTo>
                    <a:pt x="1129461" y="102908"/>
                  </a:lnTo>
                  <a:lnTo>
                    <a:pt x="1137272" y="64668"/>
                  </a:lnTo>
                  <a:lnTo>
                    <a:pt x="1146225" y="9258"/>
                  </a:lnTo>
                  <a:lnTo>
                    <a:pt x="1147279" y="0"/>
                  </a:lnTo>
                  <a:lnTo>
                    <a:pt x="1137551" y="0"/>
                  </a:lnTo>
                  <a:lnTo>
                    <a:pt x="1137094" y="5257"/>
                  </a:lnTo>
                  <a:lnTo>
                    <a:pt x="1127112" y="64668"/>
                  </a:lnTo>
                  <a:lnTo>
                    <a:pt x="1127112" y="63093"/>
                  </a:lnTo>
                  <a:lnTo>
                    <a:pt x="1107135" y="146151"/>
                  </a:lnTo>
                  <a:lnTo>
                    <a:pt x="1099578" y="164033"/>
                  </a:lnTo>
                  <a:lnTo>
                    <a:pt x="1097343" y="162979"/>
                  </a:lnTo>
                  <a:lnTo>
                    <a:pt x="1094308" y="161531"/>
                  </a:lnTo>
                  <a:lnTo>
                    <a:pt x="1094181" y="161391"/>
                  </a:lnTo>
                  <a:lnTo>
                    <a:pt x="1091412" y="158242"/>
                  </a:lnTo>
                  <a:lnTo>
                    <a:pt x="1089253" y="155790"/>
                  </a:lnTo>
                  <a:lnTo>
                    <a:pt x="1089253" y="169799"/>
                  </a:lnTo>
                  <a:lnTo>
                    <a:pt x="1068514" y="169799"/>
                  </a:lnTo>
                  <a:lnTo>
                    <a:pt x="1072934" y="164553"/>
                  </a:lnTo>
                  <a:lnTo>
                    <a:pt x="1074343" y="162864"/>
                  </a:lnTo>
                  <a:lnTo>
                    <a:pt x="1079042" y="161391"/>
                  </a:lnTo>
                  <a:lnTo>
                    <a:pt x="1081366" y="160655"/>
                  </a:lnTo>
                  <a:lnTo>
                    <a:pt x="1089253" y="169799"/>
                  </a:lnTo>
                  <a:lnTo>
                    <a:pt x="1089253" y="155790"/>
                  </a:lnTo>
                  <a:lnTo>
                    <a:pt x="1084008" y="149834"/>
                  </a:lnTo>
                  <a:lnTo>
                    <a:pt x="1069289" y="154559"/>
                  </a:lnTo>
                  <a:lnTo>
                    <a:pt x="1061999" y="163207"/>
                  </a:lnTo>
                  <a:lnTo>
                    <a:pt x="1053655" y="167589"/>
                  </a:lnTo>
                  <a:lnTo>
                    <a:pt x="1044054" y="164553"/>
                  </a:lnTo>
                  <a:lnTo>
                    <a:pt x="1034059" y="164553"/>
                  </a:lnTo>
                  <a:lnTo>
                    <a:pt x="1022489" y="168224"/>
                  </a:lnTo>
                  <a:lnTo>
                    <a:pt x="1024077" y="168224"/>
                  </a:lnTo>
                  <a:lnTo>
                    <a:pt x="1014158" y="169799"/>
                  </a:lnTo>
                  <a:lnTo>
                    <a:pt x="956170" y="169799"/>
                  </a:lnTo>
                  <a:lnTo>
                    <a:pt x="946264" y="168224"/>
                  </a:lnTo>
                  <a:lnTo>
                    <a:pt x="947851" y="168224"/>
                  </a:lnTo>
                  <a:lnTo>
                    <a:pt x="936282" y="164553"/>
                  </a:lnTo>
                  <a:lnTo>
                    <a:pt x="926287" y="164553"/>
                  </a:lnTo>
                  <a:lnTo>
                    <a:pt x="916698" y="167589"/>
                  </a:lnTo>
                  <a:lnTo>
                    <a:pt x="910894" y="164553"/>
                  </a:lnTo>
                  <a:lnTo>
                    <a:pt x="908291" y="163182"/>
                  </a:lnTo>
                  <a:lnTo>
                    <a:pt x="906741" y="161391"/>
                  </a:lnTo>
                  <a:lnTo>
                    <a:pt x="904024" y="158242"/>
                  </a:lnTo>
                  <a:lnTo>
                    <a:pt x="901052" y="154813"/>
                  </a:lnTo>
                  <a:lnTo>
                    <a:pt x="901052" y="169799"/>
                  </a:lnTo>
                  <a:lnTo>
                    <a:pt x="881087" y="169799"/>
                  </a:lnTo>
                  <a:lnTo>
                    <a:pt x="886993" y="162979"/>
                  </a:lnTo>
                  <a:lnTo>
                    <a:pt x="888365" y="161391"/>
                  </a:lnTo>
                  <a:lnTo>
                    <a:pt x="888885" y="160769"/>
                  </a:lnTo>
                  <a:lnTo>
                    <a:pt x="893927" y="162661"/>
                  </a:lnTo>
                  <a:lnTo>
                    <a:pt x="901052" y="169799"/>
                  </a:lnTo>
                  <a:lnTo>
                    <a:pt x="901052" y="154813"/>
                  </a:lnTo>
                  <a:lnTo>
                    <a:pt x="899477" y="152984"/>
                  </a:lnTo>
                  <a:lnTo>
                    <a:pt x="886333" y="149834"/>
                  </a:lnTo>
                  <a:lnTo>
                    <a:pt x="876046" y="161531"/>
                  </a:lnTo>
                  <a:lnTo>
                    <a:pt x="870331" y="164249"/>
                  </a:lnTo>
                  <a:lnTo>
                    <a:pt x="862685" y="146151"/>
                  </a:lnTo>
                  <a:lnTo>
                    <a:pt x="843610" y="64668"/>
                  </a:lnTo>
                  <a:lnTo>
                    <a:pt x="843229" y="63093"/>
                  </a:lnTo>
                  <a:lnTo>
                    <a:pt x="843229" y="64668"/>
                  </a:lnTo>
                  <a:lnTo>
                    <a:pt x="833247" y="5257"/>
                  </a:lnTo>
                  <a:lnTo>
                    <a:pt x="832802" y="0"/>
                  </a:lnTo>
                  <a:lnTo>
                    <a:pt x="823112" y="0"/>
                  </a:lnTo>
                  <a:lnTo>
                    <a:pt x="831342" y="56184"/>
                  </a:lnTo>
                  <a:lnTo>
                    <a:pt x="840867" y="102984"/>
                  </a:lnTo>
                  <a:lnTo>
                    <a:pt x="853224" y="149834"/>
                  </a:lnTo>
                  <a:lnTo>
                    <a:pt x="862457" y="169799"/>
                  </a:lnTo>
                  <a:lnTo>
                    <a:pt x="9994" y="169799"/>
                  </a:lnTo>
                  <a:lnTo>
                    <a:pt x="9994" y="0"/>
                  </a:lnTo>
                  <a:lnTo>
                    <a:pt x="0" y="0"/>
                  </a:lnTo>
                  <a:lnTo>
                    <a:pt x="0" y="179781"/>
                  </a:lnTo>
                  <a:lnTo>
                    <a:pt x="956170" y="179781"/>
                  </a:lnTo>
                  <a:lnTo>
                    <a:pt x="1014082" y="179793"/>
                  </a:lnTo>
                  <a:lnTo>
                    <a:pt x="1965083" y="179781"/>
                  </a:lnTo>
                  <a:lnTo>
                    <a:pt x="1965083" y="174523"/>
                  </a:lnTo>
                  <a:lnTo>
                    <a:pt x="1970341" y="174523"/>
                  </a:lnTo>
                  <a:lnTo>
                    <a:pt x="1970341" y="169799"/>
                  </a:lnTo>
                  <a:lnTo>
                    <a:pt x="19703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4886375" y="2676537"/>
              <a:ext cx="326390" cy="18415"/>
            </a:xfrm>
            <a:custGeom>
              <a:avLst/>
              <a:gdLst/>
              <a:ahLst/>
              <a:cxnLst/>
              <a:rect l="l" t="t" r="r" b="b"/>
              <a:pathLst>
                <a:path w="326389" h="18414">
                  <a:moveTo>
                    <a:pt x="2120" y="0"/>
                  </a:moveTo>
                  <a:lnTo>
                    <a:pt x="0" y="0"/>
                  </a:lnTo>
                  <a:lnTo>
                    <a:pt x="977" y="18415"/>
                  </a:lnTo>
                  <a:lnTo>
                    <a:pt x="2120" y="0"/>
                  </a:lnTo>
                  <a:close/>
                </a:path>
                <a:path w="326389" h="18414">
                  <a:moveTo>
                    <a:pt x="12103" y="0"/>
                  </a:moveTo>
                  <a:lnTo>
                    <a:pt x="9982" y="0"/>
                  </a:lnTo>
                  <a:lnTo>
                    <a:pt x="10960" y="18415"/>
                  </a:lnTo>
                  <a:lnTo>
                    <a:pt x="12103" y="0"/>
                  </a:lnTo>
                  <a:close/>
                </a:path>
                <a:path w="326389" h="18414">
                  <a:moveTo>
                    <a:pt x="315810" y="0"/>
                  </a:moveTo>
                  <a:lnTo>
                    <a:pt x="313690" y="0"/>
                  </a:lnTo>
                  <a:lnTo>
                    <a:pt x="314820" y="18415"/>
                  </a:lnTo>
                  <a:lnTo>
                    <a:pt x="315810" y="0"/>
                  </a:lnTo>
                  <a:close/>
                </a:path>
                <a:path w="326389" h="18414">
                  <a:moveTo>
                    <a:pt x="325793" y="0"/>
                  </a:moveTo>
                  <a:lnTo>
                    <a:pt x="323672" y="0"/>
                  </a:lnTo>
                  <a:lnTo>
                    <a:pt x="324802" y="18415"/>
                  </a:lnTo>
                  <a:lnTo>
                    <a:pt x="325793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4064114" y="3145466"/>
              <a:ext cx="1970405" cy="122555"/>
            </a:xfrm>
            <a:custGeom>
              <a:avLst/>
              <a:gdLst/>
              <a:ahLst/>
              <a:cxnLst/>
              <a:rect l="l" t="t" r="r" b="b"/>
              <a:pathLst>
                <a:path w="1970404" h="122554">
                  <a:moveTo>
                    <a:pt x="1970341" y="0"/>
                  </a:moveTo>
                  <a:lnTo>
                    <a:pt x="0" y="0"/>
                  </a:lnTo>
                  <a:lnTo>
                    <a:pt x="0" y="122485"/>
                  </a:lnTo>
                  <a:lnTo>
                    <a:pt x="9994" y="122485"/>
                  </a:lnTo>
                  <a:lnTo>
                    <a:pt x="9994" y="9988"/>
                  </a:lnTo>
                  <a:lnTo>
                    <a:pt x="5257" y="9988"/>
                  </a:lnTo>
                  <a:lnTo>
                    <a:pt x="9994" y="4731"/>
                  </a:lnTo>
                  <a:lnTo>
                    <a:pt x="1970341" y="4731"/>
                  </a:lnTo>
                  <a:lnTo>
                    <a:pt x="1970341" y="0"/>
                  </a:lnTo>
                  <a:close/>
                </a:path>
                <a:path w="1970404" h="122554">
                  <a:moveTo>
                    <a:pt x="1960359" y="4731"/>
                  </a:moveTo>
                  <a:lnTo>
                    <a:pt x="1960359" y="122485"/>
                  </a:lnTo>
                  <a:lnTo>
                    <a:pt x="1970341" y="122485"/>
                  </a:lnTo>
                  <a:lnTo>
                    <a:pt x="1970341" y="9988"/>
                  </a:lnTo>
                  <a:lnTo>
                    <a:pt x="1965083" y="9988"/>
                  </a:lnTo>
                  <a:lnTo>
                    <a:pt x="1960359" y="4731"/>
                  </a:lnTo>
                  <a:close/>
                </a:path>
                <a:path w="1970404" h="122554">
                  <a:moveTo>
                    <a:pt x="9994" y="4731"/>
                  </a:moveTo>
                  <a:lnTo>
                    <a:pt x="5257" y="9988"/>
                  </a:lnTo>
                  <a:lnTo>
                    <a:pt x="9994" y="9988"/>
                  </a:lnTo>
                  <a:lnTo>
                    <a:pt x="9994" y="4731"/>
                  </a:lnTo>
                  <a:close/>
                </a:path>
                <a:path w="1970404" h="122554">
                  <a:moveTo>
                    <a:pt x="1960359" y="4731"/>
                  </a:moveTo>
                  <a:lnTo>
                    <a:pt x="9994" y="4731"/>
                  </a:lnTo>
                  <a:lnTo>
                    <a:pt x="9994" y="9988"/>
                  </a:lnTo>
                  <a:lnTo>
                    <a:pt x="1960359" y="9988"/>
                  </a:lnTo>
                  <a:lnTo>
                    <a:pt x="1960359" y="4731"/>
                  </a:lnTo>
                  <a:close/>
                </a:path>
                <a:path w="1970404" h="122554">
                  <a:moveTo>
                    <a:pt x="1970341" y="4731"/>
                  </a:moveTo>
                  <a:lnTo>
                    <a:pt x="1960359" y="4731"/>
                  </a:lnTo>
                  <a:lnTo>
                    <a:pt x="1965083" y="9988"/>
                  </a:lnTo>
                  <a:lnTo>
                    <a:pt x="1970341" y="9988"/>
                  </a:lnTo>
                  <a:lnTo>
                    <a:pt x="1970341" y="473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4900480" y="3145466"/>
              <a:ext cx="297815" cy="122555"/>
            </a:xfrm>
            <a:custGeom>
              <a:avLst/>
              <a:gdLst/>
              <a:ahLst/>
              <a:cxnLst/>
              <a:rect l="l" t="t" r="r" b="b"/>
              <a:pathLst>
                <a:path w="297814" h="122554">
                  <a:moveTo>
                    <a:pt x="31563" y="13138"/>
                  </a:moveTo>
                  <a:lnTo>
                    <a:pt x="18432" y="19971"/>
                  </a:lnTo>
                  <a:lnTo>
                    <a:pt x="6862" y="58350"/>
                  </a:lnTo>
                  <a:lnTo>
                    <a:pt x="1172" y="109839"/>
                  </a:lnTo>
                  <a:lnTo>
                    <a:pt x="0" y="122485"/>
                  </a:lnTo>
                  <a:lnTo>
                    <a:pt x="10133" y="122485"/>
                  </a:lnTo>
                  <a:lnTo>
                    <a:pt x="16844" y="59925"/>
                  </a:lnTo>
                  <a:lnTo>
                    <a:pt x="17250" y="59925"/>
                  </a:lnTo>
                  <a:lnTo>
                    <a:pt x="25373" y="28378"/>
                  </a:lnTo>
                  <a:lnTo>
                    <a:pt x="23156" y="28378"/>
                  </a:lnTo>
                  <a:lnTo>
                    <a:pt x="26318" y="24708"/>
                  </a:lnTo>
                  <a:lnTo>
                    <a:pt x="30150" y="24708"/>
                  </a:lnTo>
                  <a:lnTo>
                    <a:pt x="31570" y="23963"/>
                  </a:lnTo>
                  <a:lnTo>
                    <a:pt x="29989" y="23133"/>
                  </a:lnTo>
                  <a:lnTo>
                    <a:pt x="61535" y="23133"/>
                  </a:lnTo>
                  <a:lnTo>
                    <a:pt x="71004" y="18396"/>
                  </a:lnTo>
                  <a:lnTo>
                    <a:pt x="43133" y="18396"/>
                  </a:lnTo>
                  <a:lnTo>
                    <a:pt x="31563" y="13138"/>
                  </a:lnTo>
                  <a:close/>
                </a:path>
                <a:path w="297814" h="122554">
                  <a:moveTo>
                    <a:pt x="290745" y="59925"/>
                  </a:moveTo>
                  <a:lnTo>
                    <a:pt x="280750" y="59925"/>
                  </a:lnTo>
                  <a:lnTo>
                    <a:pt x="287470" y="122485"/>
                  </a:lnTo>
                  <a:lnTo>
                    <a:pt x="297456" y="122485"/>
                  </a:lnTo>
                  <a:lnTo>
                    <a:pt x="290745" y="59925"/>
                  </a:lnTo>
                  <a:close/>
                </a:path>
                <a:path w="297814" h="122554">
                  <a:moveTo>
                    <a:pt x="17250" y="59925"/>
                  </a:moveTo>
                  <a:lnTo>
                    <a:pt x="16844" y="59925"/>
                  </a:lnTo>
                  <a:lnTo>
                    <a:pt x="16844" y="61500"/>
                  </a:lnTo>
                  <a:lnTo>
                    <a:pt x="17250" y="59925"/>
                  </a:lnTo>
                  <a:close/>
                </a:path>
                <a:path w="297814" h="122554">
                  <a:moveTo>
                    <a:pt x="271319" y="26739"/>
                  </a:moveTo>
                  <a:lnTo>
                    <a:pt x="280750" y="61500"/>
                  </a:lnTo>
                  <a:lnTo>
                    <a:pt x="280750" y="59925"/>
                  </a:lnTo>
                  <a:lnTo>
                    <a:pt x="290745" y="59925"/>
                  </a:lnTo>
                  <a:lnTo>
                    <a:pt x="290745" y="58350"/>
                  </a:lnTo>
                  <a:lnTo>
                    <a:pt x="281710" y="28378"/>
                  </a:lnTo>
                  <a:lnTo>
                    <a:pt x="274438" y="28378"/>
                  </a:lnTo>
                  <a:lnTo>
                    <a:pt x="271319" y="26739"/>
                  </a:lnTo>
                  <a:close/>
                </a:path>
                <a:path w="297814" h="122554">
                  <a:moveTo>
                    <a:pt x="26318" y="24708"/>
                  </a:moveTo>
                  <a:lnTo>
                    <a:pt x="23156" y="28378"/>
                  </a:lnTo>
                  <a:lnTo>
                    <a:pt x="25720" y="27033"/>
                  </a:lnTo>
                  <a:lnTo>
                    <a:pt x="26318" y="24708"/>
                  </a:lnTo>
                  <a:close/>
                </a:path>
                <a:path w="297814" h="122554">
                  <a:moveTo>
                    <a:pt x="25720" y="27033"/>
                  </a:moveTo>
                  <a:lnTo>
                    <a:pt x="23156" y="28378"/>
                  </a:lnTo>
                  <a:lnTo>
                    <a:pt x="25373" y="28378"/>
                  </a:lnTo>
                  <a:lnTo>
                    <a:pt x="25720" y="27033"/>
                  </a:lnTo>
                  <a:close/>
                </a:path>
                <a:path w="297814" h="122554">
                  <a:moveTo>
                    <a:pt x="63110" y="23133"/>
                  </a:moveTo>
                  <a:lnTo>
                    <a:pt x="33151" y="23133"/>
                  </a:lnTo>
                  <a:lnTo>
                    <a:pt x="31570" y="23963"/>
                  </a:lnTo>
                  <a:lnTo>
                    <a:pt x="39984" y="28378"/>
                  </a:lnTo>
                  <a:lnTo>
                    <a:pt x="53128" y="28378"/>
                  </a:lnTo>
                  <a:lnTo>
                    <a:pt x="63110" y="23133"/>
                  </a:lnTo>
                  <a:close/>
                </a:path>
                <a:path w="297814" h="122554">
                  <a:moveTo>
                    <a:pt x="264456" y="23133"/>
                  </a:moveTo>
                  <a:lnTo>
                    <a:pt x="234497" y="23133"/>
                  </a:lnTo>
                  <a:lnTo>
                    <a:pt x="244479" y="28378"/>
                  </a:lnTo>
                  <a:lnTo>
                    <a:pt x="257623" y="28378"/>
                  </a:lnTo>
                  <a:lnTo>
                    <a:pt x="266031" y="23960"/>
                  </a:lnTo>
                  <a:lnTo>
                    <a:pt x="264456" y="23133"/>
                  </a:lnTo>
                  <a:close/>
                </a:path>
                <a:path w="297814" h="122554">
                  <a:moveTo>
                    <a:pt x="270768" y="24708"/>
                  </a:moveTo>
                  <a:lnTo>
                    <a:pt x="271319" y="26739"/>
                  </a:lnTo>
                  <a:lnTo>
                    <a:pt x="274438" y="28378"/>
                  </a:lnTo>
                  <a:lnTo>
                    <a:pt x="270768" y="24708"/>
                  </a:lnTo>
                  <a:close/>
                </a:path>
                <a:path w="297814" h="122554">
                  <a:moveTo>
                    <a:pt x="280603" y="24708"/>
                  </a:moveTo>
                  <a:lnTo>
                    <a:pt x="270768" y="24708"/>
                  </a:lnTo>
                  <a:lnTo>
                    <a:pt x="274438" y="28378"/>
                  </a:lnTo>
                  <a:lnTo>
                    <a:pt x="281710" y="28378"/>
                  </a:lnTo>
                  <a:lnTo>
                    <a:pt x="280603" y="24708"/>
                  </a:lnTo>
                  <a:close/>
                </a:path>
                <a:path w="297814" h="122554">
                  <a:moveTo>
                    <a:pt x="30150" y="24708"/>
                  </a:moveTo>
                  <a:lnTo>
                    <a:pt x="26318" y="24708"/>
                  </a:lnTo>
                  <a:lnTo>
                    <a:pt x="25720" y="27033"/>
                  </a:lnTo>
                  <a:lnTo>
                    <a:pt x="30150" y="24708"/>
                  </a:lnTo>
                  <a:close/>
                </a:path>
                <a:path w="297814" h="122554">
                  <a:moveTo>
                    <a:pt x="266031" y="13138"/>
                  </a:moveTo>
                  <a:lnTo>
                    <a:pt x="254461" y="18396"/>
                  </a:lnTo>
                  <a:lnTo>
                    <a:pt x="224502" y="18396"/>
                  </a:lnTo>
                  <a:lnTo>
                    <a:pt x="232909" y="23133"/>
                  </a:lnTo>
                  <a:lnTo>
                    <a:pt x="267606" y="23133"/>
                  </a:lnTo>
                  <a:lnTo>
                    <a:pt x="266031" y="23960"/>
                  </a:lnTo>
                  <a:lnTo>
                    <a:pt x="271319" y="26739"/>
                  </a:lnTo>
                  <a:lnTo>
                    <a:pt x="270768" y="24708"/>
                  </a:lnTo>
                  <a:lnTo>
                    <a:pt x="280603" y="24708"/>
                  </a:lnTo>
                  <a:lnTo>
                    <a:pt x="279175" y="19971"/>
                  </a:lnTo>
                  <a:lnTo>
                    <a:pt x="266031" y="13138"/>
                  </a:lnTo>
                  <a:close/>
                </a:path>
                <a:path w="297814" h="122554">
                  <a:moveTo>
                    <a:pt x="33151" y="23133"/>
                  </a:moveTo>
                  <a:lnTo>
                    <a:pt x="29989" y="23133"/>
                  </a:lnTo>
                  <a:lnTo>
                    <a:pt x="31574" y="23960"/>
                  </a:lnTo>
                  <a:lnTo>
                    <a:pt x="33151" y="23133"/>
                  </a:lnTo>
                  <a:close/>
                </a:path>
                <a:path w="297814" h="122554">
                  <a:moveTo>
                    <a:pt x="267606" y="23133"/>
                  </a:moveTo>
                  <a:lnTo>
                    <a:pt x="264456" y="23133"/>
                  </a:lnTo>
                  <a:lnTo>
                    <a:pt x="266031" y="23960"/>
                  </a:lnTo>
                  <a:lnTo>
                    <a:pt x="267606" y="23133"/>
                  </a:lnTo>
                  <a:close/>
                </a:path>
                <a:path w="297814" h="122554">
                  <a:moveTo>
                    <a:pt x="81513" y="13138"/>
                  </a:moveTo>
                  <a:lnTo>
                    <a:pt x="56278" y="13138"/>
                  </a:lnTo>
                  <a:lnTo>
                    <a:pt x="48391" y="18396"/>
                  </a:lnTo>
                  <a:lnTo>
                    <a:pt x="71004" y="18396"/>
                  </a:lnTo>
                  <a:lnTo>
                    <a:pt x="81513" y="13138"/>
                  </a:lnTo>
                  <a:close/>
                </a:path>
                <a:path w="297814" h="122554">
                  <a:moveTo>
                    <a:pt x="237646" y="13138"/>
                  </a:moveTo>
                  <a:lnTo>
                    <a:pt x="216094" y="13138"/>
                  </a:lnTo>
                  <a:lnTo>
                    <a:pt x="226077" y="18396"/>
                  </a:lnTo>
                  <a:lnTo>
                    <a:pt x="247629" y="18396"/>
                  </a:lnTo>
                  <a:lnTo>
                    <a:pt x="237646" y="13138"/>
                  </a:lnTo>
                  <a:close/>
                </a:path>
                <a:path w="297814" h="122554">
                  <a:moveTo>
                    <a:pt x="197733" y="0"/>
                  </a:moveTo>
                  <a:lnTo>
                    <a:pt x="99874" y="0"/>
                  </a:lnTo>
                  <a:lnTo>
                    <a:pt x="78363" y="3156"/>
                  </a:lnTo>
                  <a:lnTo>
                    <a:pt x="58386" y="13138"/>
                  </a:lnTo>
                  <a:lnTo>
                    <a:pt x="79938" y="13138"/>
                  </a:lnTo>
                  <a:lnTo>
                    <a:pt x="99915" y="9988"/>
                  </a:lnTo>
                  <a:lnTo>
                    <a:pt x="233616" y="9988"/>
                  </a:lnTo>
                  <a:lnTo>
                    <a:pt x="230814" y="8414"/>
                  </a:lnTo>
                  <a:lnTo>
                    <a:pt x="229239" y="8414"/>
                  </a:lnTo>
                  <a:lnTo>
                    <a:pt x="219244" y="3156"/>
                  </a:lnTo>
                  <a:lnTo>
                    <a:pt x="197733" y="0"/>
                  </a:lnTo>
                  <a:close/>
                </a:path>
                <a:path w="297814" h="122554">
                  <a:moveTo>
                    <a:pt x="233616" y="9988"/>
                  </a:moveTo>
                  <a:lnTo>
                    <a:pt x="197692" y="9988"/>
                  </a:lnTo>
                  <a:lnTo>
                    <a:pt x="217669" y="13138"/>
                  </a:lnTo>
                  <a:lnTo>
                    <a:pt x="239221" y="13138"/>
                  </a:lnTo>
                  <a:lnTo>
                    <a:pt x="233616" y="9988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893776" y="3145466"/>
              <a:ext cx="311150" cy="122555"/>
            </a:xfrm>
            <a:custGeom>
              <a:avLst/>
              <a:gdLst/>
              <a:ahLst/>
              <a:cxnLst/>
              <a:rect l="l" t="t" r="r" b="b"/>
              <a:pathLst>
                <a:path w="311150" h="122554">
                  <a:moveTo>
                    <a:pt x="26720" y="0"/>
                  </a:moveTo>
                  <a:lnTo>
                    <a:pt x="13566" y="19971"/>
                  </a:lnTo>
                  <a:lnTo>
                    <a:pt x="3571" y="81477"/>
                  </a:lnTo>
                  <a:lnTo>
                    <a:pt x="0" y="122485"/>
                  </a:lnTo>
                  <a:lnTo>
                    <a:pt x="9990" y="122485"/>
                  </a:lnTo>
                  <a:lnTo>
                    <a:pt x="13566" y="81477"/>
                  </a:lnTo>
                  <a:lnTo>
                    <a:pt x="23024" y="24708"/>
                  </a:lnTo>
                  <a:lnTo>
                    <a:pt x="21453" y="24708"/>
                  </a:lnTo>
                  <a:lnTo>
                    <a:pt x="23496" y="21637"/>
                  </a:lnTo>
                  <a:lnTo>
                    <a:pt x="29434" y="12935"/>
                  </a:lnTo>
                  <a:lnTo>
                    <a:pt x="25123" y="9988"/>
                  </a:lnTo>
                  <a:lnTo>
                    <a:pt x="41430" y="9988"/>
                  </a:lnTo>
                  <a:lnTo>
                    <a:pt x="26720" y="0"/>
                  </a:lnTo>
                  <a:close/>
                </a:path>
                <a:path w="311150" h="122554">
                  <a:moveTo>
                    <a:pt x="287464" y="21618"/>
                  </a:moveTo>
                  <a:lnTo>
                    <a:pt x="297437" y="81477"/>
                  </a:lnTo>
                  <a:lnTo>
                    <a:pt x="301492" y="122485"/>
                  </a:lnTo>
                  <a:lnTo>
                    <a:pt x="311003" y="122485"/>
                  </a:lnTo>
                  <a:lnTo>
                    <a:pt x="307432" y="81477"/>
                  </a:lnTo>
                  <a:lnTo>
                    <a:pt x="298206" y="24708"/>
                  </a:lnTo>
                  <a:lnTo>
                    <a:pt x="289563" y="24708"/>
                  </a:lnTo>
                  <a:lnTo>
                    <a:pt x="287464" y="21618"/>
                  </a:lnTo>
                  <a:close/>
                </a:path>
                <a:path w="311150" h="122554">
                  <a:moveTo>
                    <a:pt x="41430" y="9988"/>
                  </a:moveTo>
                  <a:lnTo>
                    <a:pt x="31435" y="9988"/>
                  </a:lnTo>
                  <a:lnTo>
                    <a:pt x="29436" y="12937"/>
                  </a:lnTo>
                  <a:lnTo>
                    <a:pt x="35118" y="16821"/>
                  </a:lnTo>
                  <a:lnTo>
                    <a:pt x="46688" y="26803"/>
                  </a:lnTo>
                  <a:lnTo>
                    <a:pt x="58245" y="28391"/>
                  </a:lnTo>
                  <a:lnTo>
                    <a:pt x="68240" y="24708"/>
                  </a:lnTo>
                  <a:lnTo>
                    <a:pt x="78222" y="19971"/>
                  </a:lnTo>
                  <a:lnTo>
                    <a:pt x="135107" y="19971"/>
                  </a:lnTo>
                  <a:lnTo>
                    <a:pt x="137413" y="18396"/>
                  </a:lnTo>
                  <a:lnTo>
                    <a:pt x="51412" y="18396"/>
                  </a:lnTo>
                  <a:lnTo>
                    <a:pt x="48263" y="16821"/>
                  </a:lnTo>
                  <a:lnTo>
                    <a:pt x="49542" y="16821"/>
                  </a:lnTo>
                  <a:lnTo>
                    <a:pt x="41430" y="9988"/>
                  </a:lnTo>
                  <a:close/>
                </a:path>
                <a:path w="311150" h="122554">
                  <a:moveTo>
                    <a:pt x="135107" y="19971"/>
                  </a:moveTo>
                  <a:lnTo>
                    <a:pt x="85055" y="19971"/>
                  </a:lnTo>
                  <a:lnTo>
                    <a:pt x="104511" y="26803"/>
                  </a:lnTo>
                  <a:lnTo>
                    <a:pt x="106606" y="26803"/>
                  </a:lnTo>
                  <a:lnTo>
                    <a:pt x="116601" y="28391"/>
                  </a:lnTo>
                  <a:lnTo>
                    <a:pt x="128171" y="24708"/>
                  </a:lnTo>
                  <a:lnTo>
                    <a:pt x="135107" y="19971"/>
                  </a:lnTo>
                  <a:close/>
                </a:path>
                <a:path w="311150" h="122554">
                  <a:moveTo>
                    <a:pt x="178194" y="9988"/>
                  </a:moveTo>
                  <a:lnTo>
                    <a:pt x="161280" y="9988"/>
                  </a:lnTo>
                  <a:lnTo>
                    <a:pt x="182845" y="24708"/>
                  </a:lnTo>
                  <a:lnTo>
                    <a:pt x="194402" y="28391"/>
                  </a:lnTo>
                  <a:lnTo>
                    <a:pt x="204396" y="26803"/>
                  </a:lnTo>
                  <a:lnTo>
                    <a:pt x="205971" y="26803"/>
                  </a:lnTo>
                  <a:lnTo>
                    <a:pt x="225948" y="19971"/>
                  </a:lnTo>
                  <a:lnTo>
                    <a:pt x="272238" y="19971"/>
                  </a:lnTo>
                  <a:lnTo>
                    <a:pt x="274062" y="18396"/>
                  </a:lnTo>
                  <a:lnTo>
                    <a:pt x="194402" y="18396"/>
                  </a:lnTo>
                  <a:lnTo>
                    <a:pt x="195505" y="18222"/>
                  </a:lnTo>
                  <a:lnTo>
                    <a:pt x="191708" y="16821"/>
                  </a:lnTo>
                  <a:lnTo>
                    <a:pt x="188090" y="16821"/>
                  </a:lnTo>
                  <a:lnTo>
                    <a:pt x="178194" y="9988"/>
                  </a:lnTo>
                  <a:close/>
                </a:path>
                <a:path w="311150" h="122554">
                  <a:moveTo>
                    <a:pt x="272238" y="19971"/>
                  </a:moveTo>
                  <a:lnTo>
                    <a:pt x="231206" y="19971"/>
                  </a:lnTo>
                  <a:lnTo>
                    <a:pt x="241188" y="24708"/>
                  </a:lnTo>
                  <a:lnTo>
                    <a:pt x="252758" y="28391"/>
                  </a:lnTo>
                  <a:lnTo>
                    <a:pt x="264328" y="26803"/>
                  </a:lnTo>
                  <a:lnTo>
                    <a:pt x="272238" y="19971"/>
                  </a:lnTo>
                  <a:close/>
                </a:path>
                <a:path w="311150" h="122554">
                  <a:moveTo>
                    <a:pt x="23548" y="21558"/>
                  </a:moveTo>
                  <a:lnTo>
                    <a:pt x="21453" y="24708"/>
                  </a:lnTo>
                  <a:lnTo>
                    <a:pt x="23535" y="21637"/>
                  </a:lnTo>
                  <a:close/>
                </a:path>
                <a:path w="311150" h="122554">
                  <a:moveTo>
                    <a:pt x="23535" y="21637"/>
                  </a:moveTo>
                  <a:lnTo>
                    <a:pt x="21453" y="24708"/>
                  </a:lnTo>
                  <a:lnTo>
                    <a:pt x="23024" y="24708"/>
                  </a:lnTo>
                  <a:lnTo>
                    <a:pt x="23535" y="21637"/>
                  </a:lnTo>
                  <a:close/>
                </a:path>
                <a:path w="311150" h="122554">
                  <a:moveTo>
                    <a:pt x="287454" y="21558"/>
                  </a:moveTo>
                  <a:lnTo>
                    <a:pt x="289563" y="24708"/>
                  </a:lnTo>
                  <a:lnTo>
                    <a:pt x="287454" y="21558"/>
                  </a:lnTo>
                  <a:close/>
                </a:path>
                <a:path w="311150" h="122554">
                  <a:moveTo>
                    <a:pt x="297695" y="21558"/>
                  </a:moveTo>
                  <a:lnTo>
                    <a:pt x="287454" y="21558"/>
                  </a:lnTo>
                  <a:lnTo>
                    <a:pt x="289563" y="24708"/>
                  </a:lnTo>
                  <a:lnTo>
                    <a:pt x="298206" y="24708"/>
                  </a:lnTo>
                  <a:lnTo>
                    <a:pt x="297695" y="21558"/>
                  </a:lnTo>
                  <a:close/>
                </a:path>
                <a:path w="311150" h="122554">
                  <a:moveTo>
                    <a:pt x="23589" y="21558"/>
                  </a:moveTo>
                  <a:close/>
                </a:path>
                <a:path w="311150" h="122554">
                  <a:moveTo>
                    <a:pt x="290875" y="9988"/>
                  </a:moveTo>
                  <a:lnTo>
                    <a:pt x="285880" y="9988"/>
                  </a:lnTo>
                  <a:lnTo>
                    <a:pt x="281570" y="12937"/>
                  </a:lnTo>
                  <a:lnTo>
                    <a:pt x="287464" y="21618"/>
                  </a:lnTo>
                  <a:lnTo>
                    <a:pt x="297695" y="21558"/>
                  </a:lnTo>
                  <a:lnTo>
                    <a:pt x="297437" y="19971"/>
                  </a:lnTo>
                  <a:lnTo>
                    <a:pt x="290875" y="9988"/>
                  </a:lnTo>
                  <a:close/>
                </a:path>
                <a:path w="311150" h="122554">
                  <a:moveTo>
                    <a:pt x="48263" y="16821"/>
                  </a:moveTo>
                  <a:lnTo>
                    <a:pt x="51412" y="18396"/>
                  </a:lnTo>
                  <a:lnTo>
                    <a:pt x="49835" y="17069"/>
                  </a:lnTo>
                  <a:lnTo>
                    <a:pt x="48263" y="16821"/>
                  </a:lnTo>
                  <a:close/>
                </a:path>
                <a:path w="311150" h="122554">
                  <a:moveTo>
                    <a:pt x="49837" y="17069"/>
                  </a:moveTo>
                  <a:lnTo>
                    <a:pt x="51412" y="18396"/>
                  </a:lnTo>
                  <a:lnTo>
                    <a:pt x="56670" y="18396"/>
                  </a:lnTo>
                  <a:lnTo>
                    <a:pt x="57087" y="18213"/>
                  </a:lnTo>
                  <a:lnTo>
                    <a:pt x="49837" y="17069"/>
                  </a:lnTo>
                  <a:close/>
                </a:path>
                <a:path w="311150" h="122554">
                  <a:moveTo>
                    <a:pt x="57087" y="18213"/>
                  </a:moveTo>
                  <a:lnTo>
                    <a:pt x="56670" y="18396"/>
                  </a:lnTo>
                  <a:lnTo>
                    <a:pt x="58245" y="18396"/>
                  </a:lnTo>
                  <a:lnTo>
                    <a:pt x="57087" y="18213"/>
                  </a:lnTo>
                  <a:close/>
                </a:path>
                <a:path w="311150" h="122554">
                  <a:moveTo>
                    <a:pt x="86629" y="9988"/>
                  </a:moveTo>
                  <a:lnTo>
                    <a:pt x="75072" y="9988"/>
                  </a:lnTo>
                  <a:lnTo>
                    <a:pt x="65077" y="14713"/>
                  </a:lnTo>
                  <a:lnTo>
                    <a:pt x="57201" y="18163"/>
                  </a:lnTo>
                  <a:lnTo>
                    <a:pt x="58245" y="18396"/>
                  </a:lnTo>
                  <a:lnTo>
                    <a:pt x="114493" y="18396"/>
                  </a:lnTo>
                  <a:lnTo>
                    <a:pt x="115125" y="18163"/>
                  </a:lnTo>
                  <a:lnTo>
                    <a:pt x="106606" y="16821"/>
                  </a:lnTo>
                  <a:lnTo>
                    <a:pt x="108194" y="16821"/>
                  </a:lnTo>
                  <a:lnTo>
                    <a:pt x="86629" y="9988"/>
                  </a:lnTo>
                  <a:close/>
                </a:path>
                <a:path w="311150" h="122554">
                  <a:moveTo>
                    <a:pt x="115125" y="18163"/>
                  </a:moveTo>
                  <a:lnTo>
                    <a:pt x="114493" y="18396"/>
                  </a:lnTo>
                  <a:lnTo>
                    <a:pt x="116601" y="18396"/>
                  </a:lnTo>
                  <a:lnTo>
                    <a:pt x="115125" y="18163"/>
                  </a:lnTo>
                  <a:close/>
                </a:path>
                <a:path w="311150" h="122554">
                  <a:moveTo>
                    <a:pt x="124488" y="14713"/>
                  </a:moveTo>
                  <a:lnTo>
                    <a:pt x="115125" y="18163"/>
                  </a:lnTo>
                  <a:lnTo>
                    <a:pt x="116601" y="18396"/>
                  </a:lnTo>
                  <a:lnTo>
                    <a:pt x="137413" y="18396"/>
                  </a:lnTo>
                  <a:lnTo>
                    <a:pt x="139719" y="16821"/>
                  </a:lnTo>
                  <a:lnTo>
                    <a:pt x="122913" y="16821"/>
                  </a:lnTo>
                  <a:lnTo>
                    <a:pt x="124488" y="14713"/>
                  </a:lnTo>
                  <a:close/>
                </a:path>
                <a:path w="311150" h="122554">
                  <a:moveTo>
                    <a:pt x="195505" y="18222"/>
                  </a:moveTo>
                  <a:lnTo>
                    <a:pt x="194402" y="18396"/>
                  </a:lnTo>
                  <a:lnTo>
                    <a:pt x="195976" y="18396"/>
                  </a:lnTo>
                  <a:lnTo>
                    <a:pt x="195505" y="18222"/>
                  </a:lnTo>
                  <a:close/>
                </a:path>
                <a:path w="311150" h="122554">
                  <a:moveTo>
                    <a:pt x="235931" y="9988"/>
                  </a:moveTo>
                  <a:lnTo>
                    <a:pt x="224374" y="9988"/>
                  </a:lnTo>
                  <a:lnTo>
                    <a:pt x="202822" y="16821"/>
                  </a:lnTo>
                  <a:lnTo>
                    <a:pt x="204396" y="16821"/>
                  </a:lnTo>
                  <a:lnTo>
                    <a:pt x="195505" y="18222"/>
                  </a:lnTo>
                  <a:lnTo>
                    <a:pt x="195976" y="18396"/>
                  </a:lnTo>
                  <a:lnTo>
                    <a:pt x="252758" y="18396"/>
                  </a:lnTo>
                  <a:lnTo>
                    <a:pt x="253860" y="18222"/>
                  </a:lnTo>
                  <a:lnTo>
                    <a:pt x="244351" y="14713"/>
                  </a:lnTo>
                  <a:lnTo>
                    <a:pt x="245925" y="14713"/>
                  </a:lnTo>
                  <a:lnTo>
                    <a:pt x="235931" y="9988"/>
                  </a:lnTo>
                  <a:close/>
                </a:path>
                <a:path w="311150" h="122554">
                  <a:moveTo>
                    <a:pt x="253861" y="18222"/>
                  </a:moveTo>
                  <a:lnTo>
                    <a:pt x="252758" y="18396"/>
                  </a:lnTo>
                  <a:lnTo>
                    <a:pt x="254333" y="18396"/>
                  </a:lnTo>
                  <a:lnTo>
                    <a:pt x="253861" y="18222"/>
                  </a:lnTo>
                  <a:close/>
                </a:path>
                <a:path w="311150" h="122554">
                  <a:moveTo>
                    <a:pt x="261168" y="17069"/>
                  </a:moveTo>
                  <a:lnTo>
                    <a:pt x="253862" y="18222"/>
                  </a:lnTo>
                  <a:lnTo>
                    <a:pt x="254333" y="18396"/>
                  </a:lnTo>
                  <a:lnTo>
                    <a:pt x="259591" y="18396"/>
                  </a:lnTo>
                  <a:lnTo>
                    <a:pt x="261168" y="17069"/>
                  </a:lnTo>
                  <a:close/>
                </a:path>
                <a:path w="311150" h="122554">
                  <a:moveTo>
                    <a:pt x="262740" y="16821"/>
                  </a:moveTo>
                  <a:lnTo>
                    <a:pt x="261167" y="17069"/>
                  </a:lnTo>
                  <a:lnTo>
                    <a:pt x="259591" y="18396"/>
                  </a:lnTo>
                  <a:lnTo>
                    <a:pt x="262740" y="16821"/>
                  </a:lnTo>
                  <a:close/>
                </a:path>
                <a:path w="311150" h="122554">
                  <a:moveTo>
                    <a:pt x="275885" y="16821"/>
                  </a:moveTo>
                  <a:lnTo>
                    <a:pt x="262740" y="16821"/>
                  </a:lnTo>
                  <a:lnTo>
                    <a:pt x="259591" y="18396"/>
                  </a:lnTo>
                  <a:lnTo>
                    <a:pt x="274062" y="18396"/>
                  </a:lnTo>
                  <a:lnTo>
                    <a:pt x="275885" y="16821"/>
                  </a:lnTo>
                  <a:close/>
                </a:path>
                <a:path w="311150" h="122554">
                  <a:moveTo>
                    <a:pt x="49542" y="16821"/>
                  </a:moveTo>
                  <a:lnTo>
                    <a:pt x="48263" y="16821"/>
                  </a:lnTo>
                  <a:lnTo>
                    <a:pt x="49837" y="17069"/>
                  </a:lnTo>
                  <a:lnTo>
                    <a:pt x="49542" y="16821"/>
                  </a:lnTo>
                  <a:close/>
                </a:path>
                <a:path w="311150" h="122554">
                  <a:moveTo>
                    <a:pt x="284309" y="0"/>
                  </a:moveTo>
                  <a:lnTo>
                    <a:pt x="269586" y="9988"/>
                  </a:lnTo>
                  <a:lnTo>
                    <a:pt x="261168" y="17069"/>
                  </a:lnTo>
                  <a:lnTo>
                    <a:pt x="262740" y="16821"/>
                  </a:lnTo>
                  <a:lnTo>
                    <a:pt x="275885" y="16821"/>
                  </a:lnTo>
                  <a:lnTo>
                    <a:pt x="281569" y="12935"/>
                  </a:lnTo>
                  <a:lnTo>
                    <a:pt x="279568" y="9988"/>
                  </a:lnTo>
                  <a:lnTo>
                    <a:pt x="290875" y="9988"/>
                  </a:lnTo>
                  <a:lnTo>
                    <a:pt x="284309" y="0"/>
                  </a:lnTo>
                  <a:close/>
                </a:path>
                <a:path w="311150" h="122554">
                  <a:moveTo>
                    <a:pt x="156591" y="0"/>
                  </a:moveTo>
                  <a:lnTo>
                    <a:pt x="144465" y="1581"/>
                  </a:lnTo>
                  <a:lnTo>
                    <a:pt x="122913" y="16821"/>
                  </a:lnTo>
                  <a:lnTo>
                    <a:pt x="139719" y="16821"/>
                  </a:lnTo>
                  <a:lnTo>
                    <a:pt x="147417" y="11563"/>
                  </a:lnTo>
                  <a:lnTo>
                    <a:pt x="146561" y="11563"/>
                  </a:lnTo>
                  <a:lnTo>
                    <a:pt x="149723" y="9988"/>
                  </a:lnTo>
                  <a:lnTo>
                    <a:pt x="178194" y="9988"/>
                  </a:lnTo>
                  <a:lnTo>
                    <a:pt x="166017" y="1581"/>
                  </a:lnTo>
                  <a:lnTo>
                    <a:pt x="156591" y="0"/>
                  </a:lnTo>
                  <a:close/>
                </a:path>
                <a:path w="311150" h="122554">
                  <a:moveTo>
                    <a:pt x="185994" y="14713"/>
                  </a:moveTo>
                  <a:lnTo>
                    <a:pt x="188090" y="16821"/>
                  </a:lnTo>
                  <a:lnTo>
                    <a:pt x="191708" y="16821"/>
                  </a:lnTo>
                  <a:lnTo>
                    <a:pt x="185994" y="14713"/>
                  </a:lnTo>
                  <a:close/>
                </a:path>
                <a:path w="311150" h="122554">
                  <a:moveTo>
                    <a:pt x="31435" y="9988"/>
                  </a:moveTo>
                  <a:lnTo>
                    <a:pt x="25123" y="9988"/>
                  </a:lnTo>
                  <a:lnTo>
                    <a:pt x="29436" y="12937"/>
                  </a:lnTo>
                  <a:lnTo>
                    <a:pt x="31435" y="9988"/>
                  </a:lnTo>
                  <a:close/>
                </a:path>
                <a:path w="311150" h="122554">
                  <a:moveTo>
                    <a:pt x="285880" y="9988"/>
                  </a:moveTo>
                  <a:lnTo>
                    <a:pt x="279568" y="9988"/>
                  </a:lnTo>
                  <a:lnTo>
                    <a:pt x="281569" y="12935"/>
                  </a:lnTo>
                  <a:lnTo>
                    <a:pt x="285880" y="9988"/>
                  </a:lnTo>
                  <a:close/>
                </a:path>
                <a:path w="311150" h="122554">
                  <a:moveTo>
                    <a:pt x="149723" y="9988"/>
                  </a:moveTo>
                  <a:lnTo>
                    <a:pt x="146561" y="11563"/>
                  </a:lnTo>
                  <a:lnTo>
                    <a:pt x="147674" y="11388"/>
                  </a:lnTo>
                  <a:lnTo>
                    <a:pt x="149723" y="9988"/>
                  </a:lnTo>
                  <a:close/>
                </a:path>
                <a:path w="311150" h="122554">
                  <a:moveTo>
                    <a:pt x="147674" y="11388"/>
                  </a:moveTo>
                  <a:lnTo>
                    <a:pt x="146561" y="11563"/>
                  </a:lnTo>
                  <a:lnTo>
                    <a:pt x="147417" y="11563"/>
                  </a:lnTo>
                  <a:lnTo>
                    <a:pt x="147674" y="11388"/>
                  </a:lnTo>
                  <a:close/>
                </a:path>
                <a:path w="311150" h="122554">
                  <a:moveTo>
                    <a:pt x="161280" y="9988"/>
                  </a:moveTo>
                  <a:lnTo>
                    <a:pt x="156556" y="9988"/>
                  </a:lnTo>
                  <a:lnTo>
                    <a:pt x="155411" y="10169"/>
                  </a:lnTo>
                  <a:lnTo>
                    <a:pt x="162867" y="11563"/>
                  </a:lnTo>
                  <a:lnTo>
                    <a:pt x="161280" y="9988"/>
                  </a:lnTo>
                  <a:close/>
                </a:path>
                <a:path w="311150" h="122554">
                  <a:moveTo>
                    <a:pt x="154447" y="9988"/>
                  </a:moveTo>
                  <a:lnTo>
                    <a:pt x="149723" y="9988"/>
                  </a:lnTo>
                  <a:lnTo>
                    <a:pt x="147674" y="11388"/>
                  </a:lnTo>
                  <a:lnTo>
                    <a:pt x="155411" y="10169"/>
                  </a:lnTo>
                  <a:lnTo>
                    <a:pt x="154447" y="9988"/>
                  </a:lnTo>
                  <a:close/>
                </a:path>
                <a:path w="311150" h="122554">
                  <a:moveTo>
                    <a:pt x="156556" y="9988"/>
                  </a:moveTo>
                  <a:lnTo>
                    <a:pt x="154447" y="9988"/>
                  </a:lnTo>
                  <a:lnTo>
                    <a:pt x="155411" y="10169"/>
                  </a:lnTo>
                  <a:lnTo>
                    <a:pt x="156556" y="998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 descr=""/>
          <p:cNvSpPr txBox="1"/>
          <p:nvPr/>
        </p:nvSpPr>
        <p:spPr>
          <a:xfrm>
            <a:off x="3446170" y="2439604"/>
            <a:ext cx="561340" cy="31051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38100" marR="30480">
              <a:lnSpc>
                <a:spcPct val="104299"/>
              </a:lnSpc>
              <a:spcBef>
                <a:spcPts val="80"/>
              </a:spcBef>
            </a:pPr>
            <a:r>
              <a:rPr dirty="0" sz="900" b="1">
                <a:solidFill>
                  <a:srgbClr val="0000FF"/>
                </a:solidFill>
                <a:latin typeface="Arial"/>
                <a:cs typeface="Arial"/>
              </a:rPr>
              <a:t>time</a:t>
            </a:r>
            <a:r>
              <a:rPr dirty="0" sz="900" spc="6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00" spc="-20" b="1">
                <a:solidFill>
                  <a:srgbClr val="0000FF"/>
                </a:solidFill>
                <a:latin typeface="Arial"/>
                <a:cs typeface="Arial"/>
              </a:rPr>
              <a:t>rev.</a:t>
            </a:r>
            <a:r>
              <a:rPr dirty="0" sz="9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dirty="0" baseline="-22222" sz="750" b="1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baseline="-22222" sz="750" spc="247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00" spc="-10" b="1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dirty="0" sz="900" b="1">
                <a:solidFill>
                  <a:srgbClr val="0000FF"/>
                </a:solidFill>
                <a:latin typeface="Arial"/>
                <a:cs typeface="Arial"/>
              </a:rPr>
              <a:t>&gt;</a:t>
            </a:r>
            <a:r>
              <a:rPr dirty="0" sz="90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00" spc="-25" b="1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dirty="0" baseline="-22222" sz="750" spc="-37" b="1">
                <a:solidFill>
                  <a:srgbClr val="0000FF"/>
                </a:solidFill>
                <a:latin typeface="Arial"/>
                <a:cs typeface="Arial"/>
              </a:rPr>
              <a:t>z</a:t>
            </a:r>
            <a:endParaRPr baseline="-22222" sz="750">
              <a:latin typeface="Arial"/>
              <a:cs typeface="Arial"/>
            </a:endParaRPr>
          </a:p>
        </p:txBody>
      </p:sp>
      <p:sp>
        <p:nvSpPr>
          <p:cNvPr id="54" name="object 54" descr=""/>
          <p:cNvSpPr/>
          <p:nvPr/>
        </p:nvSpPr>
        <p:spPr>
          <a:xfrm>
            <a:off x="6049175" y="3267963"/>
            <a:ext cx="35560" cy="591820"/>
          </a:xfrm>
          <a:custGeom>
            <a:avLst/>
            <a:gdLst/>
            <a:ahLst/>
            <a:cxnLst/>
            <a:rect l="l" t="t" r="r" b="b"/>
            <a:pathLst>
              <a:path w="35560" h="591820">
                <a:moveTo>
                  <a:pt x="35217" y="221843"/>
                </a:moveTo>
                <a:lnTo>
                  <a:pt x="19964" y="221843"/>
                </a:lnTo>
                <a:lnTo>
                  <a:pt x="9982" y="221843"/>
                </a:lnTo>
                <a:lnTo>
                  <a:pt x="9982" y="60452"/>
                </a:lnTo>
                <a:lnTo>
                  <a:pt x="19964" y="60452"/>
                </a:lnTo>
                <a:lnTo>
                  <a:pt x="19964" y="50469"/>
                </a:lnTo>
                <a:lnTo>
                  <a:pt x="9982" y="50469"/>
                </a:lnTo>
                <a:lnTo>
                  <a:pt x="9982" y="0"/>
                </a:lnTo>
                <a:lnTo>
                  <a:pt x="0" y="0"/>
                </a:lnTo>
                <a:lnTo>
                  <a:pt x="0" y="591413"/>
                </a:lnTo>
                <a:lnTo>
                  <a:pt x="9982" y="591413"/>
                </a:lnTo>
                <a:lnTo>
                  <a:pt x="9982" y="574065"/>
                </a:lnTo>
                <a:lnTo>
                  <a:pt x="19964" y="574065"/>
                </a:lnTo>
                <a:lnTo>
                  <a:pt x="35217" y="574065"/>
                </a:lnTo>
                <a:lnTo>
                  <a:pt x="35217" y="564083"/>
                </a:lnTo>
                <a:lnTo>
                  <a:pt x="19964" y="564083"/>
                </a:lnTo>
                <a:lnTo>
                  <a:pt x="9982" y="564083"/>
                </a:lnTo>
                <a:lnTo>
                  <a:pt x="9982" y="402678"/>
                </a:lnTo>
                <a:lnTo>
                  <a:pt x="19964" y="402678"/>
                </a:lnTo>
                <a:lnTo>
                  <a:pt x="19964" y="392696"/>
                </a:lnTo>
                <a:lnTo>
                  <a:pt x="9982" y="392696"/>
                </a:lnTo>
                <a:lnTo>
                  <a:pt x="9982" y="231825"/>
                </a:lnTo>
                <a:lnTo>
                  <a:pt x="19964" y="231825"/>
                </a:lnTo>
                <a:lnTo>
                  <a:pt x="35217" y="231825"/>
                </a:lnTo>
                <a:lnTo>
                  <a:pt x="35217" y="2218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 descr=""/>
          <p:cNvSpPr txBox="1"/>
          <p:nvPr/>
        </p:nvSpPr>
        <p:spPr>
          <a:xfrm>
            <a:off x="6079578" y="3444677"/>
            <a:ext cx="92710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25" b="1">
                <a:latin typeface="Arial"/>
                <a:cs typeface="Arial"/>
              </a:rPr>
              <a:t>50</a:t>
            </a:r>
            <a:endParaRPr sz="45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6079578" y="3785329"/>
            <a:ext cx="57785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50" b="1">
                <a:latin typeface="Arial"/>
                <a:cs typeface="Arial"/>
              </a:rPr>
              <a:t>0</a:t>
            </a:r>
            <a:endParaRPr sz="450">
              <a:latin typeface="Arial"/>
              <a:cs typeface="Arial"/>
            </a:endParaRPr>
          </a:p>
        </p:txBody>
      </p:sp>
      <p:grpSp>
        <p:nvGrpSpPr>
          <p:cNvPr id="57" name="object 57" descr=""/>
          <p:cNvGrpSpPr/>
          <p:nvPr/>
        </p:nvGrpSpPr>
        <p:grpSpPr>
          <a:xfrm>
            <a:off x="1414056" y="3145466"/>
            <a:ext cx="4670425" cy="1305560"/>
            <a:chOff x="1414056" y="3145466"/>
            <a:chExt cx="4670425" cy="1305560"/>
          </a:xfrm>
        </p:grpSpPr>
        <p:sp>
          <p:nvSpPr>
            <p:cNvPr id="58" name="object 58" descr=""/>
            <p:cNvSpPr/>
            <p:nvPr/>
          </p:nvSpPr>
          <p:spPr>
            <a:xfrm>
              <a:off x="4064101" y="3267976"/>
              <a:ext cx="1970405" cy="591820"/>
            </a:xfrm>
            <a:custGeom>
              <a:avLst/>
              <a:gdLst/>
              <a:ahLst/>
              <a:cxnLst/>
              <a:rect l="l" t="t" r="r" b="b"/>
              <a:pathLst>
                <a:path w="1970404" h="591820">
                  <a:moveTo>
                    <a:pt x="528904" y="591413"/>
                  </a:moveTo>
                  <a:lnTo>
                    <a:pt x="520446" y="559346"/>
                  </a:lnTo>
                  <a:lnTo>
                    <a:pt x="512508" y="540943"/>
                  </a:lnTo>
                  <a:lnTo>
                    <a:pt x="510921" y="537260"/>
                  </a:lnTo>
                  <a:lnTo>
                    <a:pt x="510247" y="535686"/>
                  </a:lnTo>
                  <a:lnTo>
                    <a:pt x="508876" y="532536"/>
                  </a:lnTo>
                  <a:lnTo>
                    <a:pt x="495731" y="525703"/>
                  </a:lnTo>
                  <a:lnTo>
                    <a:pt x="483641" y="530961"/>
                  </a:lnTo>
                  <a:lnTo>
                    <a:pt x="485749" y="530961"/>
                  </a:lnTo>
                  <a:lnTo>
                    <a:pt x="475754" y="532536"/>
                  </a:lnTo>
                  <a:lnTo>
                    <a:pt x="465772" y="532536"/>
                  </a:lnTo>
                  <a:lnTo>
                    <a:pt x="452094" y="537260"/>
                  </a:lnTo>
                  <a:lnTo>
                    <a:pt x="442112" y="550938"/>
                  </a:lnTo>
                  <a:lnTo>
                    <a:pt x="440537" y="550938"/>
                  </a:lnTo>
                  <a:lnTo>
                    <a:pt x="430542" y="567232"/>
                  </a:lnTo>
                  <a:lnTo>
                    <a:pt x="432130" y="567232"/>
                  </a:lnTo>
                  <a:lnTo>
                    <a:pt x="426707" y="573011"/>
                  </a:lnTo>
                  <a:lnTo>
                    <a:pt x="420535" y="568782"/>
                  </a:lnTo>
                  <a:lnTo>
                    <a:pt x="418642" y="567232"/>
                  </a:lnTo>
                  <a:lnTo>
                    <a:pt x="408990" y="559346"/>
                  </a:lnTo>
                  <a:lnTo>
                    <a:pt x="397433" y="555663"/>
                  </a:lnTo>
                  <a:lnTo>
                    <a:pt x="376275" y="565467"/>
                  </a:lnTo>
                  <a:lnTo>
                    <a:pt x="368706" y="564261"/>
                  </a:lnTo>
                  <a:lnTo>
                    <a:pt x="368439" y="564070"/>
                  </a:lnTo>
                  <a:lnTo>
                    <a:pt x="366280" y="562495"/>
                  </a:lnTo>
                  <a:lnTo>
                    <a:pt x="359054" y="557237"/>
                  </a:lnTo>
                  <a:lnTo>
                    <a:pt x="345909" y="554088"/>
                  </a:lnTo>
                  <a:lnTo>
                    <a:pt x="335915" y="562495"/>
                  </a:lnTo>
                  <a:lnTo>
                    <a:pt x="327215" y="572579"/>
                  </a:lnTo>
                  <a:lnTo>
                    <a:pt x="319366" y="575056"/>
                  </a:lnTo>
                  <a:lnTo>
                    <a:pt x="312788" y="570915"/>
                  </a:lnTo>
                  <a:lnTo>
                    <a:pt x="309613" y="567232"/>
                  </a:lnTo>
                  <a:lnTo>
                    <a:pt x="302806" y="559346"/>
                  </a:lnTo>
                  <a:lnTo>
                    <a:pt x="289128" y="555663"/>
                  </a:lnTo>
                  <a:lnTo>
                    <a:pt x="275996" y="564070"/>
                  </a:lnTo>
                  <a:lnTo>
                    <a:pt x="277571" y="562495"/>
                  </a:lnTo>
                  <a:lnTo>
                    <a:pt x="268109" y="566978"/>
                  </a:lnTo>
                  <a:lnTo>
                    <a:pt x="261480" y="565937"/>
                  </a:lnTo>
                  <a:lnTo>
                    <a:pt x="261175" y="565658"/>
                  </a:lnTo>
                  <a:lnTo>
                    <a:pt x="259486" y="564070"/>
                  </a:lnTo>
                  <a:lnTo>
                    <a:pt x="254431" y="559346"/>
                  </a:lnTo>
                  <a:lnTo>
                    <a:pt x="241300" y="554088"/>
                  </a:lnTo>
                  <a:lnTo>
                    <a:pt x="227622" y="559346"/>
                  </a:lnTo>
                  <a:lnTo>
                    <a:pt x="218909" y="567613"/>
                  </a:lnTo>
                  <a:lnTo>
                    <a:pt x="211467" y="568782"/>
                  </a:lnTo>
                  <a:lnTo>
                    <a:pt x="207060" y="565658"/>
                  </a:lnTo>
                  <a:lnTo>
                    <a:pt x="204812" y="564070"/>
                  </a:lnTo>
                  <a:lnTo>
                    <a:pt x="192925" y="555663"/>
                  </a:lnTo>
                  <a:lnTo>
                    <a:pt x="179781" y="555663"/>
                  </a:lnTo>
                  <a:lnTo>
                    <a:pt x="168224" y="564070"/>
                  </a:lnTo>
                  <a:lnTo>
                    <a:pt x="163004" y="568312"/>
                  </a:lnTo>
                  <a:lnTo>
                    <a:pt x="154559" y="565658"/>
                  </a:lnTo>
                  <a:lnTo>
                    <a:pt x="156133" y="567232"/>
                  </a:lnTo>
                  <a:lnTo>
                    <a:pt x="153835" y="565658"/>
                  </a:lnTo>
                  <a:lnTo>
                    <a:pt x="144564" y="559346"/>
                  </a:lnTo>
                  <a:lnTo>
                    <a:pt x="132994" y="555663"/>
                  </a:lnTo>
                  <a:lnTo>
                    <a:pt x="121437" y="560920"/>
                  </a:lnTo>
                  <a:lnTo>
                    <a:pt x="119862" y="562495"/>
                  </a:lnTo>
                  <a:lnTo>
                    <a:pt x="112369" y="567232"/>
                  </a:lnTo>
                  <a:lnTo>
                    <a:pt x="104609" y="567232"/>
                  </a:lnTo>
                  <a:lnTo>
                    <a:pt x="84632" y="557237"/>
                  </a:lnTo>
                  <a:lnTo>
                    <a:pt x="71488" y="557237"/>
                  </a:lnTo>
                  <a:lnTo>
                    <a:pt x="61506" y="565658"/>
                  </a:lnTo>
                  <a:lnTo>
                    <a:pt x="63080" y="564070"/>
                  </a:lnTo>
                  <a:lnTo>
                    <a:pt x="53644" y="566648"/>
                  </a:lnTo>
                  <a:lnTo>
                    <a:pt x="46786" y="564070"/>
                  </a:lnTo>
                  <a:lnTo>
                    <a:pt x="36791" y="559346"/>
                  </a:lnTo>
                  <a:lnTo>
                    <a:pt x="25234" y="557237"/>
                  </a:lnTo>
                  <a:lnTo>
                    <a:pt x="13665" y="560920"/>
                  </a:lnTo>
                  <a:lnTo>
                    <a:pt x="9994" y="563321"/>
                  </a:lnTo>
                  <a:lnTo>
                    <a:pt x="9994" y="0"/>
                  </a:lnTo>
                  <a:lnTo>
                    <a:pt x="0" y="0"/>
                  </a:lnTo>
                  <a:lnTo>
                    <a:pt x="0" y="591413"/>
                  </a:lnTo>
                  <a:lnTo>
                    <a:pt x="9994" y="591413"/>
                  </a:lnTo>
                  <a:lnTo>
                    <a:pt x="9994" y="574560"/>
                  </a:lnTo>
                  <a:lnTo>
                    <a:pt x="18389" y="568807"/>
                  </a:lnTo>
                  <a:lnTo>
                    <a:pt x="16814" y="570915"/>
                  </a:lnTo>
                  <a:lnTo>
                    <a:pt x="22542" y="568807"/>
                  </a:lnTo>
                  <a:lnTo>
                    <a:pt x="26339" y="567397"/>
                  </a:lnTo>
                  <a:lnTo>
                    <a:pt x="35217" y="568807"/>
                  </a:lnTo>
                  <a:lnTo>
                    <a:pt x="33121" y="568807"/>
                  </a:lnTo>
                  <a:lnTo>
                    <a:pt x="43103" y="574065"/>
                  </a:lnTo>
                  <a:lnTo>
                    <a:pt x="53086" y="577215"/>
                  </a:lnTo>
                  <a:lnTo>
                    <a:pt x="66763" y="574065"/>
                  </a:lnTo>
                  <a:lnTo>
                    <a:pt x="74879" y="567232"/>
                  </a:lnTo>
                  <a:lnTo>
                    <a:pt x="81483" y="567232"/>
                  </a:lnTo>
                  <a:lnTo>
                    <a:pt x="101460" y="577215"/>
                  </a:lnTo>
                  <a:lnTo>
                    <a:pt x="114604" y="577215"/>
                  </a:lnTo>
                  <a:lnTo>
                    <a:pt x="126695" y="568807"/>
                  </a:lnTo>
                  <a:lnTo>
                    <a:pt x="124587" y="570915"/>
                  </a:lnTo>
                  <a:lnTo>
                    <a:pt x="131597" y="567232"/>
                  </a:lnTo>
                  <a:lnTo>
                    <a:pt x="133375" y="566293"/>
                  </a:lnTo>
                  <a:lnTo>
                    <a:pt x="141414" y="568807"/>
                  </a:lnTo>
                  <a:lnTo>
                    <a:pt x="139839" y="567232"/>
                  </a:lnTo>
                  <a:lnTo>
                    <a:pt x="151396" y="575640"/>
                  </a:lnTo>
                  <a:lnTo>
                    <a:pt x="164541" y="578789"/>
                  </a:lnTo>
                  <a:lnTo>
                    <a:pt x="174536" y="570915"/>
                  </a:lnTo>
                  <a:lnTo>
                    <a:pt x="182206" y="565658"/>
                  </a:lnTo>
                  <a:lnTo>
                    <a:pt x="190525" y="565658"/>
                  </a:lnTo>
                  <a:lnTo>
                    <a:pt x="209753" y="578789"/>
                  </a:lnTo>
                  <a:lnTo>
                    <a:pt x="222897" y="577215"/>
                  </a:lnTo>
                  <a:lnTo>
                    <a:pt x="230200" y="570915"/>
                  </a:lnTo>
                  <a:lnTo>
                    <a:pt x="232638" y="568807"/>
                  </a:lnTo>
                  <a:lnTo>
                    <a:pt x="234454" y="567232"/>
                  </a:lnTo>
                  <a:lnTo>
                    <a:pt x="232879" y="568807"/>
                  </a:lnTo>
                  <a:lnTo>
                    <a:pt x="236207" y="567232"/>
                  </a:lnTo>
                  <a:lnTo>
                    <a:pt x="241300" y="564819"/>
                  </a:lnTo>
                  <a:lnTo>
                    <a:pt x="249174" y="568540"/>
                  </a:lnTo>
                  <a:lnTo>
                    <a:pt x="257594" y="575640"/>
                  </a:lnTo>
                  <a:lnTo>
                    <a:pt x="269684" y="577215"/>
                  </a:lnTo>
                  <a:lnTo>
                    <a:pt x="281241" y="572490"/>
                  </a:lnTo>
                  <a:lnTo>
                    <a:pt x="282829" y="570915"/>
                  </a:lnTo>
                  <a:lnTo>
                    <a:pt x="285915" y="568807"/>
                  </a:lnTo>
                  <a:lnTo>
                    <a:pt x="289572" y="566293"/>
                  </a:lnTo>
                  <a:lnTo>
                    <a:pt x="297522" y="568794"/>
                  </a:lnTo>
                  <a:lnTo>
                    <a:pt x="305955" y="577215"/>
                  </a:lnTo>
                  <a:lnTo>
                    <a:pt x="319100" y="585622"/>
                  </a:lnTo>
                  <a:lnTo>
                    <a:pt x="332765" y="580898"/>
                  </a:lnTo>
                  <a:lnTo>
                    <a:pt x="335813" y="577215"/>
                  </a:lnTo>
                  <a:lnTo>
                    <a:pt x="338416" y="574065"/>
                  </a:lnTo>
                  <a:lnTo>
                    <a:pt x="339725" y="572490"/>
                  </a:lnTo>
                  <a:lnTo>
                    <a:pt x="342798" y="568782"/>
                  </a:lnTo>
                  <a:lnTo>
                    <a:pt x="347891" y="564692"/>
                  </a:lnTo>
                  <a:lnTo>
                    <a:pt x="355892" y="567232"/>
                  </a:lnTo>
                  <a:lnTo>
                    <a:pt x="354317" y="565658"/>
                  </a:lnTo>
                  <a:lnTo>
                    <a:pt x="365887" y="574065"/>
                  </a:lnTo>
                  <a:lnTo>
                    <a:pt x="377456" y="575640"/>
                  </a:lnTo>
                  <a:lnTo>
                    <a:pt x="397738" y="566242"/>
                  </a:lnTo>
                  <a:lnTo>
                    <a:pt x="405841" y="568807"/>
                  </a:lnTo>
                  <a:lnTo>
                    <a:pt x="404266" y="567232"/>
                  </a:lnTo>
                  <a:lnTo>
                    <a:pt x="414248" y="575640"/>
                  </a:lnTo>
                  <a:lnTo>
                    <a:pt x="427393" y="584047"/>
                  </a:lnTo>
                  <a:lnTo>
                    <a:pt x="437146" y="575640"/>
                  </a:lnTo>
                  <a:lnTo>
                    <a:pt x="438962" y="574065"/>
                  </a:lnTo>
                  <a:lnTo>
                    <a:pt x="450519" y="557237"/>
                  </a:lnTo>
                  <a:lnTo>
                    <a:pt x="448945" y="557237"/>
                  </a:lnTo>
                  <a:lnTo>
                    <a:pt x="457733" y="545680"/>
                  </a:lnTo>
                  <a:lnTo>
                    <a:pt x="457860" y="545515"/>
                  </a:lnTo>
                  <a:lnTo>
                    <a:pt x="462381" y="544093"/>
                  </a:lnTo>
                  <a:lnTo>
                    <a:pt x="467347" y="542518"/>
                  </a:lnTo>
                  <a:lnTo>
                    <a:pt x="475754" y="542518"/>
                  </a:lnTo>
                  <a:lnTo>
                    <a:pt x="487324" y="540943"/>
                  </a:lnTo>
                  <a:lnTo>
                    <a:pt x="495477" y="536651"/>
                  </a:lnTo>
                  <a:lnTo>
                    <a:pt x="501484" y="539813"/>
                  </a:lnTo>
                  <a:lnTo>
                    <a:pt x="510451" y="562495"/>
                  </a:lnTo>
                  <a:lnTo>
                    <a:pt x="517982" y="591413"/>
                  </a:lnTo>
                  <a:lnTo>
                    <a:pt x="528904" y="591413"/>
                  </a:lnTo>
                  <a:close/>
                </a:path>
                <a:path w="1970404" h="591820">
                  <a:moveTo>
                    <a:pt x="622427" y="591413"/>
                  </a:moveTo>
                  <a:lnTo>
                    <a:pt x="606653" y="575640"/>
                  </a:lnTo>
                  <a:lnTo>
                    <a:pt x="597192" y="562495"/>
                  </a:lnTo>
                  <a:lnTo>
                    <a:pt x="592366" y="557237"/>
                  </a:lnTo>
                  <a:lnTo>
                    <a:pt x="585101" y="549351"/>
                  </a:lnTo>
                  <a:lnTo>
                    <a:pt x="570382" y="552513"/>
                  </a:lnTo>
                  <a:lnTo>
                    <a:pt x="558812" y="574065"/>
                  </a:lnTo>
                  <a:lnTo>
                    <a:pt x="553326" y="591413"/>
                  </a:lnTo>
                  <a:lnTo>
                    <a:pt x="564311" y="591413"/>
                  </a:lnTo>
                  <a:lnTo>
                    <a:pt x="568807" y="577215"/>
                  </a:lnTo>
                  <a:lnTo>
                    <a:pt x="576961" y="560920"/>
                  </a:lnTo>
                  <a:lnTo>
                    <a:pt x="577253" y="560336"/>
                  </a:lnTo>
                  <a:lnTo>
                    <a:pt x="582358" y="559523"/>
                  </a:lnTo>
                  <a:lnTo>
                    <a:pt x="590359" y="568807"/>
                  </a:lnTo>
                  <a:lnTo>
                    <a:pt x="600354" y="582472"/>
                  </a:lnTo>
                  <a:lnTo>
                    <a:pt x="608596" y="591413"/>
                  </a:lnTo>
                  <a:lnTo>
                    <a:pt x="622427" y="591413"/>
                  </a:lnTo>
                  <a:close/>
                </a:path>
                <a:path w="1970404" h="591820">
                  <a:moveTo>
                    <a:pt x="639953" y="591045"/>
                  </a:moveTo>
                  <a:lnTo>
                    <a:pt x="639191" y="591413"/>
                  </a:lnTo>
                  <a:lnTo>
                    <a:pt x="639635" y="591413"/>
                  </a:lnTo>
                  <a:lnTo>
                    <a:pt x="639953" y="591045"/>
                  </a:lnTo>
                  <a:close/>
                </a:path>
                <a:path w="1970404" h="591820">
                  <a:moveTo>
                    <a:pt x="677405" y="591413"/>
                  </a:moveTo>
                  <a:lnTo>
                    <a:pt x="676579" y="588784"/>
                  </a:lnTo>
                  <a:lnTo>
                    <a:pt x="670953" y="582472"/>
                  </a:lnTo>
                  <a:lnTo>
                    <a:pt x="663435" y="574065"/>
                  </a:lnTo>
                  <a:lnTo>
                    <a:pt x="648716" y="580898"/>
                  </a:lnTo>
                  <a:lnTo>
                    <a:pt x="639953" y="591045"/>
                  </a:lnTo>
                  <a:lnTo>
                    <a:pt x="640308" y="590880"/>
                  </a:lnTo>
                  <a:lnTo>
                    <a:pt x="639775" y="591413"/>
                  </a:lnTo>
                  <a:lnTo>
                    <a:pt x="651395" y="591413"/>
                  </a:lnTo>
                  <a:lnTo>
                    <a:pt x="651865" y="590880"/>
                  </a:lnTo>
                  <a:lnTo>
                    <a:pt x="653669" y="588784"/>
                  </a:lnTo>
                  <a:lnTo>
                    <a:pt x="653834" y="588594"/>
                  </a:lnTo>
                  <a:lnTo>
                    <a:pt x="656767" y="587209"/>
                  </a:lnTo>
                  <a:lnTo>
                    <a:pt x="660958" y="585216"/>
                  </a:lnTo>
                  <a:lnTo>
                    <a:pt x="666013" y="591413"/>
                  </a:lnTo>
                  <a:lnTo>
                    <a:pt x="677405" y="591413"/>
                  </a:lnTo>
                  <a:close/>
                </a:path>
                <a:path w="1970404" h="591820">
                  <a:moveTo>
                    <a:pt x="747141" y="591413"/>
                  </a:moveTo>
                  <a:lnTo>
                    <a:pt x="744918" y="584047"/>
                  </a:lnTo>
                  <a:lnTo>
                    <a:pt x="735888" y="565658"/>
                  </a:lnTo>
                  <a:lnTo>
                    <a:pt x="730199" y="554088"/>
                  </a:lnTo>
                  <a:lnTo>
                    <a:pt x="714946" y="577215"/>
                  </a:lnTo>
                  <a:lnTo>
                    <a:pt x="711098" y="591413"/>
                  </a:lnTo>
                  <a:lnTo>
                    <a:pt x="722045" y="591413"/>
                  </a:lnTo>
                  <a:lnTo>
                    <a:pt x="724509" y="582472"/>
                  </a:lnTo>
                  <a:lnTo>
                    <a:pt x="724941" y="580898"/>
                  </a:lnTo>
                  <a:lnTo>
                    <a:pt x="723366" y="582472"/>
                  </a:lnTo>
                  <a:lnTo>
                    <a:pt x="728853" y="574090"/>
                  </a:lnTo>
                  <a:lnTo>
                    <a:pt x="734923" y="587209"/>
                  </a:lnTo>
                  <a:lnTo>
                    <a:pt x="736180" y="591413"/>
                  </a:lnTo>
                  <a:lnTo>
                    <a:pt x="747141" y="591413"/>
                  </a:lnTo>
                  <a:close/>
                </a:path>
                <a:path w="1970404" h="591820">
                  <a:moveTo>
                    <a:pt x="801700" y="591413"/>
                  </a:moveTo>
                  <a:lnTo>
                    <a:pt x="795159" y="545680"/>
                  </a:lnTo>
                  <a:lnTo>
                    <a:pt x="793280" y="532536"/>
                  </a:lnTo>
                  <a:lnTo>
                    <a:pt x="774877" y="559346"/>
                  </a:lnTo>
                  <a:lnTo>
                    <a:pt x="767461" y="591413"/>
                  </a:lnTo>
                  <a:lnTo>
                    <a:pt x="778167" y="591413"/>
                  </a:lnTo>
                  <a:lnTo>
                    <a:pt x="784517" y="564070"/>
                  </a:lnTo>
                  <a:lnTo>
                    <a:pt x="784872" y="562495"/>
                  </a:lnTo>
                  <a:lnTo>
                    <a:pt x="783297" y="564070"/>
                  </a:lnTo>
                  <a:lnTo>
                    <a:pt x="786828" y="558863"/>
                  </a:lnTo>
                  <a:lnTo>
                    <a:pt x="791654" y="591413"/>
                  </a:lnTo>
                  <a:lnTo>
                    <a:pt x="801700" y="591413"/>
                  </a:lnTo>
                  <a:close/>
                </a:path>
                <a:path w="1970404" h="591820">
                  <a:moveTo>
                    <a:pt x="1202880" y="591413"/>
                  </a:moveTo>
                  <a:lnTo>
                    <a:pt x="1196555" y="564070"/>
                  </a:lnTo>
                  <a:lnTo>
                    <a:pt x="1195451" y="559346"/>
                  </a:lnTo>
                  <a:lnTo>
                    <a:pt x="1187157" y="547255"/>
                  </a:lnTo>
                  <a:lnTo>
                    <a:pt x="1177048" y="532536"/>
                  </a:lnTo>
                  <a:lnTo>
                    <a:pt x="1167091" y="591413"/>
                  </a:lnTo>
                  <a:lnTo>
                    <a:pt x="1177696" y="591413"/>
                  </a:lnTo>
                  <a:lnTo>
                    <a:pt x="1183436" y="558761"/>
                  </a:lnTo>
                  <a:lnTo>
                    <a:pt x="1187030" y="564070"/>
                  </a:lnTo>
                  <a:lnTo>
                    <a:pt x="1185456" y="562495"/>
                  </a:lnTo>
                  <a:lnTo>
                    <a:pt x="1192161" y="591413"/>
                  </a:lnTo>
                  <a:lnTo>
                    <a:pt x="1202880" y="591413"/>
                  </a:lnTo>
                  <a:close/>
                </a:path>
                <a:path w="1970404" h="591820">
                  <a:moveTo>
                    <a:pt x="1258620" y="591413"/>
                  </a:moveTo>
                  <a:lnTo>
                    <a:pt x="1256576" y="582472"/>
                  </a:lnTo>
                  <a:lnTo>
                    <a:pt x="1255369" y="577215"/>
                  </a:lnTo>
                  <a:lnTo>
                    <a:pt x="1247762" y="565658"/>
                  </a:lnTo>
                  <a:lnTo>
                    <a:pt x="1240129" y="554088"/>
                  </a:lnTo>
                  <a:lnTo>
                    <a:pt x="1225410" y="584047"/>
                  </a:lnTo>
                  <a:lnTo>
                    <a:pt x="1223200" y="591413"/>
                  </a:lnTo>
                  <a:lnTo>
                    <a:pt x="1234147" y="591413"/>
                  </a:lnTo>
                  <a:lnTo>
                    <a:pt x="1235392" y="587209"/>
                  </a:lnTo>
                  <a:lnTo>
                    <a:pt x="1241475" y="574090"/>
                  </a:lnTo>
                  <a:lnTo>
                    <a:pt x="1246962" y="582472"/>
                  </a:lnTo>
                  <a:lnTo>
                    <a:pt x="1245387" y="580898"/>
                  </a:lnTo>
                  <a:lnTo>
                    <a:pt x="1247825" y="591413"/>
                  </a:lnTo>
                  <a:lnTo>
                    <a:pt x="1258620" y="591413"/>
                  </a:lnTo>
                  <a:close/>
                </a:path>
                <a:path w="1970404" h="591820">
                  <a:moveTo>
                    <a:pt x="1330553" y="591413"/>
                  </a:moveTo>
                  <a:lnTo>
                    <a:pt x="1330020" y="590880"/>
                  </a:lnTo>
                  <a:lnTo>
                    <a:pt x="1330388" y="591045"/>
                  </a:lnTo>
                  <a:lnTo>
                    <a:pt x="1330236" y="590880"/>
                  </a:lnTo>
                  <a:lnTo>
                    <a:pt x="1306893" y="574065"/>
                  </a:lnTo>
                  <a:lnTo>
                    <a:pt x="1293749" y="588784"/>
                  </a:lnTo>
                  <a:lnTo>
                    <a:pt x="1292936" y="591413"/>
                  </a:lnTo>
                  <a:lnTo>
                    <a:pt x="1303909" y="591413"/>
                  </a:lnTo>
                  <a:lnTo>
                    <a:pt x="1309293" y="585177"/>
                  </a:lnTo>
                  <a:lnTo>
                    <a:pt x="1316507" y="588594"/>
                  </a:lnTo>
                  <a:lnTo>
                    <a:pt x="1318945" y="591413"/>
                  </a:lnTo>
                  <a:lnTo>
                    <a:pt x="1330553" y="591413"/>
                  </a:lnTo>
                  <a:close/>
                </a:path>
                <a:path w="1970404" h="591820">
                  <a:moveTo>
                    <a:pt x="1331150" y="591413"/>
                  </a:moveTo>
                  <a:lnTo>
                    <a:pt x="1330388" y="591045"/>
                  </a:lnTo>
                  <a:lnTo>
                    <a:pt x="1330706" y="591413"/>
                  </a:lnTo>
                  <a:lnTo>
                    <a:pt x="1331150" y="591413"/>
                  </a:lnTo>
                  <a:close/>
                </a:path>
                <a:path w="1970404" h="591820">
                  <a:moveTo>
                    <a:pt x="1417002" y="591413"/>
                  </a:moveTo>
                  <a:lnTo>
                    <a:pt x="1411503" y="574065"/>
                  </a:lnTo>
                  <a:lnTo>
                    <a:pt x="1404454" y="560920"/>
                  </a:lnTo>
                  <a:lnTo>
                    <a:pt x="1402486" y="557237"/>
                  </a:lnTo>
                  <a:lnTo>
                    <a:pt x="1399946" y="552513"/>
                  </a:lnTo>
                  <a:lnTo>
                    <a:pt x="1384693" y="549351"/>
                  </a:lnTo>
                  <a:lnTo>
                    <a:pt x="1373136" y="562495"/>
                  </a:lnTo>
                  <a:lnTo>
                    <a:pt x="1363141" y="575640"/>
                  </a:lnTo>
                  <a:lnTo>
                    <a:pt x="1347825" y="591413"/>
                  </a:lnTo>
                  <a:lnTo>
                    <a:pt x="1361744" y="591413"/>
                  </a:lnTo>
                  <a:lnTo>
                    <a:pt x="1369974" y="582472"/>
                  </a:lnTo>
                  <a:lnTo>
                    <a:pt x="1379969" y="568807"/>
                  </a:lnTo>
                  <a:lnTo>
                    <a:pt x="1387983" y="559523"/>
                  </a:lnTo>
                  <a:lnTo>
                    <a:pt x="1393088" y="560336"/>
                  </a:lnTo>
                  <a:lnTo>
                    <a:pt x="1401521" y="577215"/>
                  </a:lnTo>
                  <a:lnTo>
                    <a:pt x="1406017" y="591413"/>
                  </a:lnTo>
                  <a:lnTo>
                    <a:pt x="1417002" y="591413"/>
                  </a:lnTo>
                  <a:close/>
                </a:path>
                <a:path w="1970404" h="591820">
                  <a:moveTo>
                    <a:pt x="1970341" y="0"/>
                  </a:moveTo>
                  <a:lnTo>
                    <a:pt x="1960359" y="0"/>
                  </a:lnTo>
                  <a:lnTo>
                    <a:pt x="1960359" y="563422"/>
                  </a:lnTo>
                  <a:lnTo>
                    <a:pt x="1956676" y="560908"/>
                  </a:lnTo>
                  <a:lnTo>
                    <a:pt x="1945119" y="557225"/>
                  </a:lnTo>
                  <a:lnTo>
                    <a:pt x="1933549" y="559320"/>
                  </a:lnTo>
                  <a:lnTo>
                    <a:pt x="1923567" y="564057"/>
                  </a:lnTo>
                  <a:lnTo>
                    <a:pt x="1913572" y="567207"/>
                  </a:lnTo>
                  <a:lnTo>
                    <a:pt x="1908848" y="565632"/>
                  </a:lnTo>
                  <a:lnTo>
                    <a:pt x="1897278" y="557225"/>
                  </a:lnTo>
                  <a:lnTo>
                    <a:pt x="1883613" y="557225"/>
                  </a:lnTo>
                  <a:lnTo>
                    <a:pt x="1892020" y="565632"/>
                  </a:lnTo>
                  <a:lnTo>
                    <a:pt x="1892160" y="565746"/>
                  </a:lnTo>
                  <a:lnTo>
                    <a:pt x="1892007" y="565658"/>
                  </a:lnTo>
                  <a:lnTo>
                    <a:pt x="1883587" y="557237"/>
                  </a:lnTo>
                  <a:lnTo>
                    <a:pt x="1873605" y="562495"/>
                  </a:lnTo>
                  <a:lnTo>
                    <a:pt x="1875180" y="562495"/>
                  </a:lnTo>
                  <a:lnTo>
                    <a:pt x="1865185" y="567232"/>
                  </a:lnTo>
                  <a:lnTo>
                    <a:pt x="1857971" y="567232"/>
                  </a:lnTo>
                  <a:lnTo>
                    <a:pt x="1855482" y="565658"/>
                  </a:lnTo>
                  <a:lnTo>
                    <a:pt x="1850466" y="562495"/>
                  </a:lnTo>
                  <a:lnTo>
                    <a:pt x="1848891" y="560920"/>
                  </a:lnTo>
                  <a:lnTo>
                    <a:pt x="1837334" y="555663"/>
                  </a:lnTo>
                  <a:lnTo>
                    <a:pt x="1825764" y="559346"/>
                  </a:lnTo>
                  <a:lnTo>
                    <a:pt x="1813674" y="567232"/>
                  </a:lnTo>
                  <a:lnTo>
                    <a:pt x="1815769" y="565658"/>
                  </a:lnTo>
                  <a:lnTo>
                    <a:pt x="1807337" y="568312"/>
                  </a:lnTo>
                  <a:lnTo>
                    <a:pt x="1804060" y="565658"/>
                  </a:lnTo>
                  <a:lnTo>
                    <a:pt x="1802104" y="564070"/>
                  </a:lnTo>
                  <a:lnTo>
                    <a:pt x="1790547" y="555663"/>
                  </a:lnTo>
                  <a:lnTo>
                    <a:pt x="1777403" y="555663"/>
                  </a:lnTo>
                  <a:lnTo>
                    <a:pt x="1758861" y="568782"/>
                  </a:lnTo>
                  <a:lnTo>
                    <a:pt x="1750809" y="567512"/>
                  </a:lnTo>
                  <a:lnTo>
                    <a:pt x="1750504" y="567232"/>
                  </a:lnTo>
                  <a:lnTo>
                    <a:pt x="1747164" y="564070"/>
                  </a:lnTo>
                  <a:lnTo>
                    <a:pt x="1742173" y="559346"/>
                  </a:lnTo>
                  <a:lnTo>
                    <a:pt x="1729028" y="554088"/>
                  </a:lnTo>
                  <a:lnTo>
                    <a:pt x="1715897" y="559346"/>
                  </a:lnTo>
                  <a:lnTo>
                    <a:pt x="1708861" y="565937"/>
                  </a:lnTo>
                  <a:lnTo>
                    <a:pt x="1702231" y="566978"/>
                  </a:lnTo>
                  <a:lnTo>
                    <a:pt x="1692757" y="562495"/>
                  </a:lnTo>
                  <a:lnTo>
                    <a:pt x="1694332" y="564070"/>
                  </a:lnTo>
                  <a:lnTo>
                    <a:pt x="1680667" y="555663"/>
                  </a:lnTo>
                  <a:lnTo>
                    <a:pt x="1667522" y="559346"/>
                  </a:lnTo>
                  <a:lnTo>
                    <a:pt x="1657540" y="570915"/>
                  </a:lnTo>
                  <a:lnTo>
                    <a:pt x="1650974" y="575056"/>
                  </a:lnTo>
                  <a:lnTo>
                    <a:pt x="1647812" y="574065"/>
                  </a:lnTo>
                  <a:lnTo>
                    <a:pt x="1643126" y="572579"/>
                  </a:lnTo>
                  <a:lnTo>
                    <a:pt x="1634413" y="562495"/>
                  </a:lnTo>
                  <a:lnTo>
                    <a:pt x="1621269" y="554088"/>
                  </a:lnTo>
                  <a:lnTo>
                    <a:pt x="1611274" y="557237"/>
                  </a:lnTo>
                  <a:lnTo>
                    <a:pt x="1601050" y="564349"/>
                  </a:lnTo>
                  <a:lnTo>
                    <a:pt x="1594065" y="565467"/>
                  </a:lnTo>
                  <a:lnTo>
                    <a:pt x="1572895" y="555663"/>
                  </a:lnTo>
                  <a:lnTo>
                    <a:pt x="1561338" y="559346"/>
                  </a:lnTo>
                  <a:lnTo>
                    <a:pt x="1549768" y="568807"/>
                  </a:lnTo>
                  <a:lnTo>
                    <a:pt x="1543265" y="573252"/>
                  </a:lnTo>
                  <a:lnTo>
                    <a:pt x="1536103" y="567232"/>
                  </a:lnTo>
                  <a:lnTo>
                    <a:pt x="1537677" y="567232"/>
                  </a:lnTo>
                  <a:lnTo>
                    <a:pt x="1527695" y="550938"/>
                  </a:lnTo>
                  <a:lnTo>
                    <a:pt x="1523860" y="545680"/>
                  </a:lnTo>
                  <a:lnTo>
                    <a:pt x="1522704" y="544093"/>
                  </a:lnTo>
                  <a:lnTo>
                    <a:pt x="1517700" y="537260"/>
                  </a:lnTo>
                  <a:lnTo>
                    <a:pt x="1513319" y="535686"/>
                  </a:lnTo>
                  <a:lnTo>
                    <a:pt x="1504556" y="532536"/>
                  </a:lnTo>
                  <a:lnTo>
                    <a:pt x="1494574" y="532536"/>
                  </a:lnTo>
                  <a:lnTo>
                    <a:pt x="1484579" y="530961"/>
                  </a:lnTo>
                  <a:lnTo>
                    <a:pt x="1486154" y="530961"/>
                  </a:lnTo>
                  <a:lnTo>
                    <a:pt x="1474597" y="525703"/>
                  </a:lnTo>
                  <a:lnTo>
                    <a:pt x="1461452" y="532536"/>
                  </a:lnTo>
                  <a:lnTo>
                    <a:pt x="1449882" y="559346"/>
                  </a:lnTo>
                  <a:lnTo>
                    <a:pt x="1441424" y="591413"/>
                  </a:lnTo>
                  <a:lnTo>
                    <a:pt x="1452346" y="591413"/>
                  </a:lnTo>
                  <a:lnTo>
                    <a:pt x="1459877" y="562495"/>
                  </a:lnTo>
                  <a:lnTo>
                    <a:pt x="1468412" y="540943"/>
                  </a:lnTo>
                  <a:lnTo>
                    <a:pt x="1468996" y="539457"/>
                  </a:lnTo>
                  <a:lnTo>
                    <a:pt x="1473187" y="537260"/>
                  </a:lnTo>
                  <a:lnTo>
                    <a:pt x="1474597" y="536511"/>
                  </a:lnTo>
                  <a:lnTo>
                    <a:pt x="1483004" y="540943"/>
                  </a:lnTo>
                  <a:lnTo>
                    <a:pt x="1494574" y="542518"/>
                  </a:lnTo>
                  <a:lnTo>
                    <a:pt x="1502981" y="542518"/>
                  </a:lnTo>
                  <a:lnTo>
                    <a:pt x="1510258" y="544817"/>
                  </a:lnTo>
                  <a:lnTo>
                    <a:pt x="1517700" y="557237"/>
                  </a:lnTo>
                  <a:lnTo>
                    <a:pt x="1529791" y="574065"/>
                  </a:lnTo>
                  <a:lnTo>
                    <a:pt x="1542935" y="584047"/>
                  </a:lnTo>
                  <a:lnTo>
                    <a:pt x="1556080" y="575640"/>
                  </a:lnTo>
                  <a:lnTo>
                    <a:pt x="1566062" y="567232"/>
                  </a:lnTo>
                  <a:lnTo>
                    <a:pt x="1564487" y="568807"/>
                  </a:lnTo>
                  <a:lnTo>
                    <a:pt x="1569491" y="567232"/>
                  </a:lnTo>
                  <a:lnTo>
                    <a:pt x="1572602" y="566242"/>
                  </a:lnTo>
                  <a:lnTo>
                    <a:pt x="1592872" y="575640"/>
                  </a:lnTo>
                  <a:lnTo>
                    <a:pt x="1604441" y="574065"/>
                  </a:lnTo>
                  <a:lnTo>
                    <a:pt x="1616011" y="565658"/>
                  </a:lnTo>
                  <a:lnTo>
                    <a:pt x="1614436" y="567232"/>
                  </a:lnTo>
                  <a:lnTo>
                    <a:pt x="1621116" y="564718"/>
                  </a:lnTo>
                  <a:lnTo>
                    <a:pt x="1627568" y="568807"/>
                  </a:lnTo>
                  <a:lnTo>
                    <a:pt x="1637563" y="580898"/>
                  </a:lnTo>
                  <a:lnTo>
                    <a:pt x="1650707" y="585622"/>
                  </a:lnTo>
                  <a:lnTo>
                    <a:pt x="1664373" y="577215"/>
                  </a:lnTo>
                  <a:lnTo>
                    <a:pt x="1672780" y="568807"/>
                  </a:lnTo>
                  <a:lnTo>
                    <a:pt x="1677784" y="567232"/>
                  </a:lnTo>
                  <a:lnTo>
                    <a:pt x="1680768" y="566293"/>
                  </a:lnTo>
                  <a:lnTo>
                    <a:pt x="1687499" y="570915"/>
                  </a:lnTo>
                  <a:lnTo>
                    <a:pt x="1689074" y="572490"/>
                  </a:lnTo>
                  <a:lnTo>
                    <a:pt x="1700644" y="577215"/>
                  </a:lnTo>
                  <a:lnTo>
                    <a:pt x="1712214" y="575640"/>
                  </a:lnTo>
                  <a:lnTo>
                    <a:pt x="1722196" y="567232"/>
                  </a:lnTo>
                  <a:lnTo>
                    <a:pt x="1720621" y="568807"/>
                  </a:lnTo>
                  <a:lnTo>
                    <a:pt x="1727276" y="565658"/>
                  </a:lnTo>
                  <a:lnTo>
                    <a:pt x="1729041" y="564819"/>
                  </a:lnTo>
                  <a:lnTo>
                    <a:pt x="1737448" y="568807"/>
                  </a:lnTo>
                  <a:lnTo>
                    <a:pt x="1735874" y="567232"/>
                  </a:lnTo>
                  <a:lnTo>
                    <a:pt x="1747431" y="577215"/>
                  </a:lnTo>
                  <a:lnTo>
                    <a:pt x="1760575" y="578789"/>
                  </a:lnTo>
                  <a:lnTo>
                    <a:pt x="1772107" y="570915"/>
                  </a:lnTo>
                  <a:lnTo>
                    <a:pt x="1779803" y="565658"/>
                  </a:lnTo>
                  <a:lnTo>
                    <a:pt x="1788121" y="565658"/>
                  </a:lnTo>
                  <a:lnTo>
                    <a:pt x="1795792" y="570915"/>
                  </a:lnTo>
                  <a:lnTo>
                    <a:pt x="1805787" y="578789"/>
                  </a:lnTo>
                  <a:lnTo>
                    <a:pt x="1818932" y="575640"/>
                  </a:lnTo>
                  <a:lnTo>
                    <a:pt x="1825434" y="570915"/>
                  </a:lnTo>
                  <a:lnTo>
                    <a:pt x="1830489" y="567232"/>
                  </a:lnTo>
                  <a:lnTo>
                    <a:pt x="1828914" y="568807"/>
                  </a:lnTo>
                  <a:lnTo>
                    <a:pt x="1836610" y="566381"/>
                  </a:lnTo>
                  <a:lnTo>
                    <a:pt x="1845208" y="570915"/>
                  </a:lnTo>
                  <a:lnTo>
                    <a:pt x="1843633" y="568807"/>
                  </a:lnTo>
                  <a:lnTo>
                    <a:pt x="1855203" y="577215"/>
                  </a:lnTo>
                  <a:lnTo>
                    <a:pt x="1868868" y="577215"/>
                  </a:lnTo>
                  <a:lnTo>
                    <a:pt x="1878863" y="572490"/>
                  </a:lnTo>
                  <a:lnTo>
                    <a:pt x="1880438" y="572490"/>
                  </a:lnTo>
                  <a:lnTo>
                    <a:pt x="1888845" y="567232"/>
                  </a:lnTo>
                  <a:lnTo>
                    <a:pt x="1894217" y="567232"/>
                  </a:lnTo>
                  <a:lnTo>
                    <a:pt x="1903590" y="574040"/>
                  </a:lnTo>
                  <a:lnTo>
                    <a:pt x="1915147" y="577202"/>
                  </a:lnTo>
                  <a:lnTo>
                    <a:pt x="1926717" y="574040"/>
                  </a:lnTo>
                  <a:lnTo>
                    <a:pt x="1936699" y="568782"/>
                  </a:lnTo>
                  <a:lnTo>
                    <a:pt x="1935124" y="568782"/>
                  </a:lnTo>
                  <a:lnTo>
                    <a:pt x="1944014" y="567385"/>
                  </a:lnTo>
                  <a:lnTo>
                    <a:pt x="1953526" y="570890"/>
                  </a:lnTo>
                  <a:lnTo>
                    <a:pt x="1951951" y="568782"/>
                  </a:lnTo>
                  <a:lnTo>
                    <a:pt x="1960359" y="574548"/>
                  </a:lnTo>
                  <a:lnTo>
                    <a:pt x="1960359" y="591413"/>
                  </a:lnTo>
                  <a:lnTo>
                    <a:pt x="1970341" y="591413"/>
                  </a:lnTo>
                  <a:lnTo>
                    <a:pt x="19703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069371" y="3267964"/>
              <a:ext cx="1960245" cy="591820"/>
            </a:xfrm>
            <a:custGeom>
              <a:avLst/>
              <a:gdLst/>
              <a:ahLst/>
              <a:cxnLst/>
              <a:rect l="l" t="t" r="r" b="b"/>
              <a:pathLst>
                <a:path w="1960245" h="591820">
                  <a:moveTo>
                    <a:pt x="457018" y="574052"/>
                  </a:moveTo>
                  <a:lnTo>
                    <a:pt x="445274" y="574052"/>
                  </a:lnTo>
                  <a:lnTo>
                    <a:pt x="455318" y="591413"/>
                  </a:lnTo>
                  <a:lnTo>
                    <a:pt x="468540" y="591413"/>
                  </a:lnTo>
                  <a:lnTo>
                    <a:pt x="468939" y="590803"/>
                  </a:lnTo>
                  <a:lnTo>
                    <a:pt x="465967" y="588771"/>
                  </a:lnTo>
                  <a:lnTo>
                    <a:pt x="465251" y="588771"/>
                  </a:lnTo>
                  <a:lnTo>
                    <a:pt x="463664" y="587197"/>
                  </a:lnTo>
                  <a:lnTo>
                    <a:pt x="464370" y="587197"/>
                  </a:lnTo>
                  <a:lnTo>
                    <a:pt x="457018" y="574052"/>
                  </a:lnTo>
                  <a:close/>
                </a:path>
                <a:path w="1960245" h="591820">
                  <a:moveTo>
                    <a:pt x="486802" y="578789"/>
                  </a:moveTo>
                  <a:lnTo>
                    <a:pt x="476808" y="578789"/>
                  </a:lnTo>
                  <a:lnTo>
                    <a:pt x="468939" y="590803"/>
                  </a:lnTo>
                  <a:lnTo>
                    <a:pt x="469832" y="591413"/>
                  </a:lnTo>
                  <a:lnTo>
                    <a:pt x="480382" y="591413"/>
                  </a:lnTo>
                  <a:lnTo>
                    <a:pt x="485228" y="584047"/>
                  </a:lnTo>
                  <a:lnTo>
                    <a:pt x="486802" y="578789"/>
                  </a:lnTo>
                  <a:close/>
                </a:path>
                <a:path w="1960245" h="591820">
                  <a:moveTo>
                    <a:pt x="526062" y="519379"/>
                  </a:moveTo>
                  <a:lnTo>
                    <a:pt x="515188" y="519379"/>
                  </a:lnTo>
                  <a:lnTo>
                    <a:pt x="523595" y="554075"/>
                  </a:lnTo>
                  <a:lnTo>
                    <a:pt x="533590" y="590880"/>
                  </a:lnTo>
                  <a:lnTo>
                    <a:pt x="533982" y="591413"/>
                  </a:lnTo>
                  <a:lnTo>
                    <a:pt x="545795" y="591413"/>
                  </a:lnTo>
                  <a:lnTo>
                    <a:pt x="541997" y="585622"/>
                  </a:lnTo>
                  <a:lnTo>
                    <a:pt x="543139" y="585622"/>
                  </a:lnTo>
                  <a:lnTo>
                    <a:pt x="533590" y="550925"/>
                  </a:lnTo>
                  <a:lnTo>
                    <a:pt x="526062" y="519379"/>
                  </a:lnTo>
                  <a:close/>
                </a:path>
                <a:path w="1960245" h="591820">
                  <a:moveTo>
                    <a:pt x="463664" y="587197"/>
                  </a:moveTo>
                  <a:lnTo>
                    <a:pt x="465251" y="588771"/>
                  </a:lnTo>
                  <a:lnTo>
                    <a:pt x="464808" y="587979"/>
                  </a:lnTo>
                  <a:lnTo>
                    <a:pt x="463664" y="587197"/>
                  </a:lnTo>
                  <a:close/>
                </a:path>
                <a:path w="1960245" h="591820">
                  <a:moveTo>
                    <a:pt x="464808" y="587979"/>
                  </a:moveTo>
                  <a:lnTo>
                    <a:pt x="465251" y="588771"/>
                  </a:lnTo>
                  <a:lnTo>
                    <a:pt x="465967" y="588771"/>
                  </a:lnTo>
                  <a:lnTo>
                    <a:pt x="464808" y="587979"/>
                  </a:lnTo>
                  <a:close/>
                </a:path>
                <a:path w="1960245" h="591820">
                  <a:moveTo>
                    <a:pt x="464370" y="587197"/>
                  </a:moveTo>
                  <a:lnTo>
                    <a:pt x="463664" y="587197"/>
                  </a:lnTo>
                  <a:lnTo>
                    <a:pt x="464808" y="587979"/>
                  </a:lnTo>
                  <a:lnTo>
                    <a:pt x="464370" y="587197"/>
                  </a:lnTo>
                  <a:close/>
                </a:path>
                <a:path w="1960245" h="591820">
                  <a:moveTo>
                    <a:pt x="543139" y="585622"/>
                  </a:moveTo>
                  <a:lnTo>
                    <a:pt x="541997" y="585622"/>
                  </a:lnTo>
                  <a:lnTo>
                    <a:pt x="543572" y="587197"/>
                  </a:lnTo>
                  <a:lnTo>
                    <a:pt x="543139" y="585622"/>
                  </a:lnTo>
                  <a:close/>
                </a:path>
                <a:path w="1960245" h="591820">
                  <a:moveTo>
                    <a:pt x="510463" y="492569"/>
                  </a:moveTo>
                  <a:lnTo>
                    <a:pt x="495211" y="514121"/>
                  </a:lnTo>
                  <a:lnTo>
                    <a:pt x="475233" y="580885"/>
                  </a:lnTo>
                  <a:lnTo>
                    <a:pt x="476808" y="578789"/>
                  </a:lnTo>
                  <a:lnTo>
                    <a:pt x="486802" y="578789"/>
                  </a:lnTo>
                  <a:lnTo>
                    <a:pt x="504578" y="519379"/>
                  </a:lnTo>
                  <a:lnTo>
                    <a:pt x="503618" y="519379"/>
                  </a:lnTo>
                  <a:lnTo>
                    <a:pt x="509200" y="510867"/>
                  </a:lnTo>
                  <a:lnTo>
                    <a:pt x="505205" y="504139"/>
                  </a:lnTo>
                  <a:lnTo>
                    <a:pt x="517827" y="504139"/>
                  </a:lnTo>
                  <a:lnTo>
                    <a:pt x="510463" y="492569"/>
                  </a:lnTo>
                  <a:close/>
                </a:path>
                <a:path w="1960245" h="591820">
                  <a:moveTo>
                    <a:pt x="362203" y="572477"/>
                  </a:moveTo>
                  <a:lnTo>
                    <a:pt x="332244" y="572477"/>
                  </a:lnTo>
                  <a:lnTo>
                    <a:pt x="342226" y="575627"/>
                  </a:lnTo>
                  <a:lnTo>
                    <a:pt x="362203" y="572477"/>
                  </a:lnTo>
                  <a:close/>
                </a:path>
                <a:path w="1960245" h="591820">
                  <a:moveTo>
                    <a:pt x="435279" y="559333"/>
                  </a:moveTo>
                  <a:lnTo>
                    <a:pt x="445274" y="575627"/>
                  </a:lnTo>
                  <a:lnTo>
                    <a:pt x="445274" y="574052"/>
                  </a:lnTo>
                  <a:lnTo>
                    <a:pt x="457018" y="574052"/>
                  </a:lnTo>
                  <a:lnTo>
                    <a:pt x="455256" y="570903"/>
                  </a:lnTo>
                  <a:lnTo>
                    <a:pt x="455256" y="568794"/>
                  </a:lnTo>
                  <a:lnTo>
                    <a:pt x="449656" y="560908"/>
                  </a:lnTo>
                  <a:lnTo>
                    <a:pt x="438962" y="560908"/>
                  </a:lnTo>
                  <a:lnTo>
                    <a:pt x="435279" y="559333"/>
                  </a:lnTo>
                  <a:close/>
                </a:path>
                <a:path w="1960245" h="591820">
                  <a:moveTo>
                    <a:pt x="29959" y="560908"/>
                  </a:moveTo>
                  <a:lnTo>
                    <a:pt x="9982" y="560908"/>
                  </a:lnTo>
                  <a:lnTo>
                    <a:pt x="0" y="562495"/>
                  </a:lnTo>
                  <a:lnTo>
                    <a:pt x="0" y="572477"/>
                  </a:lnTo>
                  <a:lnTo>
                    <a:pt x="9982" y="570903"/>
                  </a:lnTo>
                  <a:lnTo>
                    <a:pt x="275996" y="570903"/>
                  </a:lnTo>
                  <a:lnTo>
                    <a:pt x="285978" y="567220"/>
                  </a:lnTo>
                  <a:lnTo>
                    <a:pt x="283883" y="567220"/>
                  </a:lnTo>
                  <a:lnTo>
                    <a:pt x="293865" y="565645"/>
                  </a:lnTo>
                  <a:lnTo>
                    <a:pt x="342226" y="565645"/>
                  </a:lnTo>
                  <a:lnTo>
                    <a:pt x="343365" y="565465"/>
                  </a:lnTo>
                  <a:lnTo>
                    <a:pt x="335927" y="562495"/>
                  </a:lnTo>
                  <a:lnTo>
                    <a:pt x="39954" y="562495"/>
                  </a:lnTo>
                  <a:lnTo>
                    <a:pt x="29959" y="560908"/>
                  </a:lnTo>
                  <a:close/>
                </a:path>
                <a:path w="1960245" h="591820">
                  <a:moveTo>
                    <a:pt x="59931" y="570903"/>
                  </a:moveTo>
                  <a:lnTo>
                    <a:pt x="29959" y="570903"/>
                  </a:lnTo>
                  <a:lnTo>
                    <a:pt x="39954" y="572477"/>
                  </a:lnTo>
                  <a:lnTo>
                    <a:pt x="47840" y="572477"/>
                  </a:lnTo>
                  <a:lnTo>
                    <a:pt x="59931" y="570903"/>
                  </a:lnTo>
                  <a:close/>
                </a:path>
                <a:path w="1960245" h="591820">
                  <a:moveTo>
                    <a:pt x="273888" y="570903"/>
                  </a:moveTo>
                  <a:lnTo>
                    <a:pt x="244449" y="570903"/>
                  </a:lnTo>
                  <a:lnTo>
                    <a:pt x="254444" y="572477"/>
                  </a:lnTo>
                  <a:lnTo>
                    <a:pt x="264426" y="572477"/>
                  </a:lnTo>
                  <a:lnTo>
                    <a:pt x="273888" y="570903"/>
                  </a:lnTo>
                  <a:close/>
                </a:path>
                <a:path w="1960245" h="591820">
                  <a:moveTo>
                    <a:pt x="430555" y="545668"/>
                  </a:moveTo>
                  <a:lnTo>
                    <a:pt x="418985" y="550925"/>
                  </a:lnTo>
                  <a:lnTo>
                    <a:pt x="420560" y="550925"/>
                  </a:lnTo>
                  <a:lnTo>
                    <a:pt x="410578" y="555650"/>
                  </a:lnTo>
                  <a:lnTo>
                    <a:pt x="400583" y="559333"/>
                  </a:lnTo>
                  <a:lnTo>
                    <a:pt x="372198" y="559333"/>
                  </a:lnTo>
                  <a:lnTo>
                    <a:pt x="360629" y="562495"/>
                  </a:lnTo>
                  <a:lnTo>
                    <a:pt x="362203" y="562495"/>
                  </a:lnTo>
                  <a:lnTo>
                    <a:pt x="343365" y="565465"/>
                  </a:lnTo>
                  <a:lnTo>
                    <a:pt x="343814" y="565645"/>
                  </a:lnTo>
                  <a:lnTo>
                    <a:pt x="303860" y="565645"/>
                  </a:lnTo>
                  <a:lnTo>
                    <a:pt x="313842" y="567220"/>
                  </a:lnTo>
                  <a:lnTo>
                    <a:pt x="312267" y="567220"/>
                  </a:lnTo>
                  <a:lnTo>
                    <a:pt x="322249" y="570903"/>
                  </a:lnTo>
                  <a:lnTo>
                    <a:pt x="323837" y="570903"/>
                  </a:lnTo>
                  <a:lnTo>
                    <a:pt x="333819" y="572477"/>
                  </a:lnTo>
                  <a:lnTo>
                    <a:pt x="363791" y="572477"/>
                  </a:lnTo>
                  <a:lnTo>
                    <a:pt x="373773" y="568794"/>
                  </a:lnTo>
                  <a:lnTo>
                    <a:pt x="402158" y="568794"/>
                  </a:lnTo>
                  <a:lnTo>
                    <a:pt x="413727" y="565645"/>
                  </a:lnTo>
                  <a:lnTo>
                    <a:pt x="423722" y="560908"/>
                  </a:lnTo>
                  <a:lnTo>
                    <a:pt x="425297" y="560908"/>
                  </a:lnTo>
                  <a:lnTo>
                    <a:pt x="431540" y="557003"/>
                  </a:lnTo>
                  <a:lnTo>
                    <a:pt x="428967" y="555650"/>
                  </a:lnTo>
                  <a:lnTo>
                    <a:pt x="445923" y="555650"/>
                  </a:lnTo>
                  <a:lnTo>
                    <a:pt x="443687" y="552500"/>
                  </a:lnTo>
                  <a:lnTo>
                    <a:pt x="430555" y="545668"/>
                  </a:lnTo>
                  <a:close/>
                </a:path>
                <a:path w="1960245" h="591820">
                  <a:moveTo>
                    <a:pt x="343365" y="565465"/>
                  </a:moveTo>
                  <a:lnTo>
                    <a:pt x="342226" y="565645"/>
                  </a:lnTo>
                  <a:lnTo>
                    <a:pt x="343814" y="565645"/>
                  </a:lnTo>
                  <a:lnTo>
                    <a:pt x="343365" y="565465"/>
                  </a:lnTo>
                  <a:close/>
                </a:path>
                <a:path w="1960245" h="591820">
                  <a:moveTo>
                    <a:pt x="246024" y="560908"/>
                  </a:moveTo>
                  <a:lnTo>
                    <a:pt x="59931" y="560908"/>
                  </a:lnTo>
                  <a:lnTo>
                    <a:pt x="47840" y="562495"/>
                  </a:lnTo>
                  <a:lnTo>
                    <a:pt x="256019" y="562495"/>
                  </a:lnTo>
                  <a:lnTo>
                    <a:pt x="246024" y="560908"/>
                  </a:lnTo>
                  <a:close/>
                </a:path>
                <a:path w="1960245" h="591820">
                  <a:moveTo>
                    <a:pt x="323837" y="560908"/>
                  </a:moveTo>
                  <a:lnTo>
                    <a:pt x="273888" y="560908"/>
                  </a:lnTo>
                  <a:lnTo>
                    <a:pt x="264426" y="562495"/>
                  </a:lnTo>
                  <a:lnTo>
                    <a:pt x="335927" y="562495"/>
                  </a:lnTo>
                  <a:lnTo>
                    <a:pt x="323837" y="560908"/>
                  </a:lnTo>
                  <a:close/>
                </a:path>
                <a:path w="1960245" h="591820">
                  <a:moveTo>
                    <a:pt x="299291" y="555437"/>
                  </a:moveTo>
                  <a:lnTo>
                    <a:pt x="292501" y="555816"/>
                  </a:lnTo>
                  <a:lnTo>
                    <a:pt x="282308" y="557237"/>
                  </a:lnTo>
                  <a:lnTo>
                    <a:pt x="272313" y="560908"/>
                  </a:lnTo>
                  <a:lnTo>
                    <a:pt x="325932" y="560908"/>
                  </a:lnTo>
                  <a:lnTo>
                    <a:pt x="315950" y="557237"/>
                  </a:lnTo>
                  <a:lnTo>
                    <a:pt x="306000" y="555959"/>
                  </a:lnTo>
                  <a:lnTo>
                    <a:pt x="299291" y="555437"/>
                  </a:lnTo>
                  <a:close/>
                </a:path>
                <a:path w="1960245" h="591820">
                  <a:moveTo>
                    <a:pt x="445923" y="555650"/>
                  </a:moveTo>
                  <a:lnTo>
                    <a:pt x="433704" y="555650"/>
                  </a:lnTo>
                  <a:lnTo>
                    <a:pt x="431540" y="557003"/>
                  </a:lnTo>
                  <a:lnTo>
                    <a:pt x="438962" y="560908"/>
                  </a:lnTo>
                  <a:lnTo>
                    <a:pt x="449656" y="560908"/>
                  </a:lnTo>
                  <a:lnTo>
                    <a:pt x="445923" y="555650"/>
                  </a:lnTo>
                  <a:close/>
                </a:path>
                <a:path w="1960245" h="591820">
                  <a:moveTo>
                    <a:pt x="433704" y="555650"/>
                  </a:moveTo>
                  <a:lnTo>
                    <a:pt x="428967" y="555650"/>
                  </a:lnTo>
                  <a:lnTo>
                    <a:pt x="431540" y="557003"/>
                  </a:lnTo>
                  <a:lnTo>
                    <a:pt x="433704" y="555650"/>
                  </a:lnTo>
                  <a:close/>
                </a:path>
                <a:path w="1960245" h="591820">
                  <a:moveTo>
                    <a:pt x="517827" y="504139"/>
                  </a:moveTo>
                  <a:lnTo>
                    <a:pt x="513613" y="504139"/>
                  </a:lnTo>
                  <a:lnTo>
                    <a:pt x="509200" y="510867"/>
                  </a:lnTo>
                  <a:lnTo>
                    <a:pt x="515188" y="520953"/>
                  </a:lnTo>
                  <a:lnTo>
                    <a:pt x="515188" y="519379"/>
                  </a:lnTo>
                  <a:lnTo>
                    <a:pt x="526062" y="519379"/>
                  </a:lnTo>
                  <a:lnTo>
                    <a:pt x="525183" y="515696"/>
                  </a:lnTo>
                  <a:lnTo>
                    <a:pt x="517827" y="504139"/>
                  </a:lnTo>
                  <a:close/>
                </a:path>
                <a:path w="1960245" h="591820">
                  <a:moveTo>
                    <a:pt x="505205" y="517283"/>
                  </a:moveTo>
                  <a:lnTo>
                    <a:pt x="503618" y="519379"/>
                  </a:lnTo>
                  <a:lnTo>
                    <a:pt x="504578" y="519379"/>
                  </a:lnTo>
                  <a:lnTo>
                    <a:pt x="505205" y="517283"/>
                  </a:lnTo>
                  <a:close/>
                </a:path>
                <a:path w="1960245" h="591820">
                  <a:moveTo>
                    <a:pt x="513613" y="504139"/>
                  </a:moveTo>
                  <a:lnTo>
                    <a:pt x="505205" y="504139"/>
                  </a:lnTo>
                  <a:lnTo>
                    <a:pt x="509200" y="510867"/>
                  </a:lnTo>
                  <a:lnTo>
                    <a:pt x="513613" y="504139"/>
                  </a:lnTo>
                  <a:close/>
                </a:path>
                <a:path w="1960245" h="591820">
                  <a:moveTo>
                    <a:pt x="578269" y="575627"/>
                  </a:moveTo>
                  <a:lnTo>
                    <a:pt x="565137" y="584047"/>
                  </a:lnTo>
                  <a:lnTo>
                    <a:pt x="558766" y="591413"/>
                  </a:lnTo>
                  <a:lnTo>
                    <a:pt x="571508" y="591413"/>
                  </a:lnTo>
                  <a:lnTo>
                    <a:pt x="571969" y="590880"/>
                  </a:lnTo>
                  <a:lnTo>
                    <a:pt x="578366" y="586501"/>
                  </a:lnTo>
                  <a:lnTo>
                    <a:pt x="576694" y="585622"/>
                  </a:lnTo>
                  <a:lnTo>
                    <a:pt x="581952" y="584047"/>
                  </a:lnTo>
                  <a:lnTo>
                    <a:pt x="594326" y="584047"/>
                  </a:lnTo>
                  <a:lnTo>
                    <a:pt x="591946" y="582460"/>
                  </a:lnTo>
                  <a:lnTo>
                    <a:pt x="589838" y="580885"/>
                  </a:lnTo>
                  <a:lnTo>
                    <a:pt x="578269" y="575627"/>
                  </a:lnTo>
                  <a:close/>
                </a:path>
                <a:path w="1960245" h="591820">
                  <a:moveTo>
                    <a:pt x="603674" y="581995"/>
                  </a:moveTo>
                  <a:lnTo>
                    <a:pt x="598065" y="586425"/>
                  </a:lnTo>
                  <a:lnTo>
                    <a:pt x="601408" y="588771"/>
                  </a:lnTo>
                  <a:lnTo>
                    <a:pt x="585101" y="588771"/>
                  </a:lnTo>
                  <a:lnTo>
                    <a:pt x="589231" y="591413"/>
                  </a:lnTo>
                  <a:lnTo>
                    <a:pt x="605838" y="591413"/>
                  </a:lnTo>
                  <a:lnTo>
                    <a:pt x="611390" y="587197"/>
                  </a:lnTo>
                  <a:lnTo>
                    <a:pt x="613437" y="582460"/>
                  </a:lnTo>
                  <a:lnTo>
                    <a:pt x="603503" y="582460"/>
                  </a:lnTo>
                  <a:lnTo>
                    <a:pt x="603674" y="581995"/>
                  </a:lnTo>
                  <a:close/>
                </a:path>
                <a:path w="1960245" h="591820">
                  <a:moveTo>
                    <a:pt x="770097" y="505713"/>
                  </a:moveTo>
                  <a:lnTo>
                    <a:pt x="759637" y="505713"/>
                  </a:lnTo>
                  <a:lnTo>
                    <a:pt x="766470" y="509396"/>
                  </a:lnTo>
                  <a:lnTo>
                    <a:pt x="760991" y="511125"/>
                  </a:lnTo>
                  <a:lnTo>
                    <a:pt x="769632" y="545668"/>
                  </a:lnTo>
                  <a:lnTo>
                    <a:pt x="780932" y="591413"/>
                  </a:lnTo>
                  <a:lnTo>
                    <a:pt x="798318" y="591413"/>
                  </a:lnTo>
                  <a:lnTo>
                    <a:pt x="798622" y="588771"/>
                  </a:lnTo>
                  <a:lnTo>
                    <a:pt x="788034" y="588771"/>
                  </a:lnTo>
                  <a:lnTo>
                    <a:pt x="788322" y="586425"/>
                  </a:lnTo>
                  <a:lnTo>
                    <a:pt x="784351" y="584047"/>
                  </a:lnTo>
                  <a:lnTo>
                    <a:pt x="788613" y="584047"/>
                  </a:lnTo>
                  <a:lnTo>
                    <a:pt x="788716" y="583205"/>
                  </a:lnTo>
                  <a:lnTo>
                    <a:pt x="779614" y="542518"/>
                  </a:lnTo>
                  <a:lnTo>
                    <a:pt x="770097" y="505713"/>
                  </a:lnTo>
                  <a:close/>
                </a:path>
                <a:path w="1960245" h="591820">
                  <a:moveTo>
                    <a:pt x="594326" y="584047"/>
                  </a:moveTo>
                  <a:lnTo>
                    <a:pt x="581952" y="584047"/>
                  </a:lnTo>
                  <a:lnTo>
                    <a:pt x="578366" y="586501"/>
                  </a:lnTo>
                  <a:lnTo>
                    <a:pt x="586689" y="590880"/>
                  </a:lnTo>
                  <a:lnTo>
                    <a:pt x="585101" y="588771"/>
                  </a:lnTo>
                  <a:lnTo>
                    <a:pt x="595096" y="588771"/>
                  </a:lnTo>
                  <a:lnTo>
                    <a:pt x="597969" y="586501"/>
                  </a:lnTo>
                  <a:lnTo>
                    <a:pt x="594326" y="584047"/>
                  </a:lnTo>
                  <a:close/>
                </a:path>
                <a:path w="1960245" h="591820">
                  <a:moveTo>
                    <a:pt x="597986" y="586488"/>
                  </a:moveTo>
                  <a:lnTo>
                    <a:pt x="595096" y="588771"/>
                  </a:lnTo>
                  <a:lnTo>
                    <a:pt x="601408" y="588771"/>
                  </a:lnTo>
                  <a:lnTo>
                    <a:pt x="597986" y="586488"/>
                  </a:lnTo>
                  <a:close/>
                </a:path>
                <a:path w="1960245" h="591820">
                  <a:moveTo>
                    <a:pt x="788322" y="586425"/>
                  </a:moveTo>
                  <a:lnTo>
                    <a:pt x="788034" y="588771"/>
                  </a:lnTo>
                  <a:lnTo>
                    <a:pt x="789609" y="587197"/>
                  </a:lnTo>
                  <a:lnTo>
                    <a:pt x="788322" y="586425"/>
                  </a:lnTo>
                  <a:close/>
                </a:path>
                <a:path w="1960245" h="591820">
                  <a:moveTo>
                    <a:pt x="799165" y="584047"/>
                  </a:moveTo>
                  <a:lnTo>
                    <a:pt x="792759" y="584047"/>
                  </a:lnTo>
                  <a:lnTo>
                    <a:pt x="788034" y="588771"/>
                  </a:lnTo>
                  <a:lnTo>
                    <a:pt x="798622" y="588771"/>
                  </a:lnTo>
                  <a:lnTo>
                    <a:pt x="799165" y="584047"/>
                  </a:lnTo>
                  <a:close/>
                </a:path>
                <a:path w="1960245" h="591820">
                  <a:moveTo>
                    <a:pt x="788716" y="583205"/>
                  </a:moveTo>
                  <a:lnTo>
                    <a:pt x="788420" y="585622"/>
                  </a:lnTo>
                  <a:lnTo>
                    <a:pt x="788449" y="586501"/>
                  </a:lnTo>
                  <a:lnTo>
                    <a:pt x="789609" y="587197"/>
                  </a:lnTo>
                  <a:lnTo>
                    <a:pt x="788716" y="583205"/>
                  </a:lnTo>
                  <a:close/>
                </a:path>
                <a:path w="1960245" h="591820">
                  <a:moveTo>
                    <a:pt x="841241" y="0"/>
                  </a:moveTo>
                  <a:lnTo>
                    <a:pt x="831107" y="0"/>
                  </a:lnTo>
                  <a:lnTo>
                    <a:pt x="827488" y="39054"/>
                  </a:lnTo>
                  <a:lnTo>
                    <a:pt x="823430" y="90947"/>
                  </a:lnTo>
                  <a:lnTo>
                    <a:pt x="819946" y="142977"/>
                  </a:lnTo>
                  <a:lnTo>
                    <a:pt x="816873" y="195098"/>
                  </a:lnTo>
                  <a:lnTo>
                    <a:pt x="814051" y="247267"/>
                  </a:lnTo>
                  <a:lnTo>
                    <a:pt x="811316" y="299440"/>
                  </a:lnTo>
                  <a:lnTo>
                    <a:pt x="808507" y="351573"/>
                  </a:lnTo>
                  <a:lnTo>
                    <a:pt x="805462" y="403621"/>
                  </a:lnTo>
                  <a:lnTo>
                    <a:pt x="802019" y="455541"/>
                  </a:lnTo>
                  <a:lnTo>
                    <a:pt x="798017" y="507288"/>
                  </a:lnTo>
                  <a:lnTo>
                    <a:pt x="788716" y="583205"/>
                  </a:lnTo>
                  <a:lnTo>
                    <a:pt x="789609" y="587197"/>
                  </a:lnTo>
                  <a:lnTo>
                    <a:pt x="792759" y="584047"/>
                  </a:lnTo>
                  <a:lnTo>
                    <a:pt x="799165" y="584047"/>
                  </a:lnTo>
                  <a:lnTo>
                    <a:pt x="807999" y="507288"/>
                  </a:lnTo>
                  <a:lnTo>
                    <a:pt x="817994" y="357987"/>
                  </a:lnTo>
                  <a:lnTo>
                    <a:pt x="827976" y="179781"/>
                  </a:lnTo>
                  <a:lnTo>
                    <a:pt x="837971" y="30479"/>
                  </a:lnTo>
                  <a:lnTo>
                    <a:pt x="841241" y="0"/>
                  </a:lnTo>
                  <a:close/>
                </a:path>
                <a:path w="1960245" h="591820">
                  <a:moveTo>
                    <a:pt x="581952" y="584047"/>
                  </a:moveTo>
                  <a:lnTo>
                    <a:pt x="576694" y="585622"/>
                  </a:lnTo>
                  <a:lnTo>
                    <a:pt x="578366" y="586501"/>
                  </a:lnTo>
                  <a:lnTo>
                    <a:pt x="581952" y="584047"/>
                  </a:lnTo>
                  <a:close/>
                </a:path>
                <a:path w="1960245" h="591820">
                  <a:moveTo>
                    <a:pt x="788613" y="584047"/>
                  </a:moveTo>
                  <a:lnTo>
                    <a:pt x="784351" y="584047"/>
                  </a:lnTo>
                  <a:lnTo>
                    <a:pt x="788322" y="586425"/>
                  </a:lnTo>
                  <a:lnTo>
                    <a:pt x="788613" y="584047"/>
                  </a:lnTo>
                  <a:close/>
                </a:path>
                <a:path w="1960245" h="591820">
                  <a:moveTo>
                    <a:pt x="642367" y="540931"/>
                  </a:moveTo>
                  <a:lnTo>
                    <a:pt x="631367" y="540931"/>
                  </a:lnTo>
                  <a:lnTo>
                    <a:pt x="638200" y="544093"/>
                  </a:lnTo>
                  <a:lnTo>
                    <a:pt x="633833" y="545471"/>
                  </a:lnTo>
                  <a:lnTo>
                    <a:pt x="641362" y="559333"/>
                  </a:lnTo>
                  <a:lnTo>
                    <a:pt x="653453" y="582460"/>
                  </a:lnTo>
                  <a:lnTo>
                    <a:pt x="669747" y="585622"/>
                  </a:lnTo>
                  <a:lnTo>
                    <a:pt x="672133" y="578789"/>
                  </a:lnTo>
                  <a:lnTo>
                    <a:pt x="661339" y="578789"/>
                  </a:lnTo>
                  <a:lnTo>
                    <a:pt x="661873" y="577214"/>
                  </a:lnTo>
                  <a:lnTo>
                    <a:pt x="661339" y="577214"/>
                  </a:lnTo>
                  <a:lnTo>
                    <a:pt x="656602" y="574052"/>
                  </a:lnTo>
                  <a:lnTo>
                    <a:pt x="659874" y="574052"/>
                  </a:lnTo>
                  <a:lnTo>
                    <a:pt x="651344" y="555650"/>
                  </a:lnTo>
                  <a:lnTo>
                    <a:pt x="642367" y="540931"/>
                  </a:lnTo>
                  <a:close/>
                </a:path>
                <a:path w="1960245" h="591820">
                  <a:moveTo>
                    <a:pt x="605078" y="580885"/>
                  </a:moveTo>
                  <a:lnTo>
                    <a:pt x="603674" y="581995"/>
                  </a:lnTo>
                  <a:lnTo>
                    <a:pt x="603503" y="582460"/>
                  </a:lnTo>
                  <a:lnTo>
                    <a:pt x="605078" y="580885"/>
                  </a:lnTo>
                  <a:close/>
                </a:path>
                <a:path w="1960245" h="591820">
                  <a:moveTo>
                    <a:pt x="614118" y="580885"/>
                  </a:moveTo>
                  <a:lnTo>
                    <a:pt x="605078" y="580885"/>
                  </a:lnTo>
                  <a:lnTo>
                    <a:pt x="603503" y="582460"/>
                  </a:lnTo>
                  <a:lnTo>
                    <a:pt x="613437" y="582460"/>
                  </a:lnTo>
                  <a:lnTo>
                    <a:pt x="614118" y="580885"/>
                  </a:lnTo>
                  <a:close/>
                </a:path>
                <a:path w="1960245" h="591820">
                  <a:moveTo>
                    <a:pt x="638200" y="534098"/>
                  </a:moveTo>
                  <a:lnTo>
                    <a:pt x="623481" y="539356"/>
                  </a:lnTo>
                  <a:lnTo>
                    <a:pt x="611390" y="560908"/>
                  </a:lnTo>
                  <a:lnTo>
                    <a:pt x="603674" y="581995"/>
                  </a:lnTo>
                  <a:lnTo>
                    <a:pt x="605078" y="580885"/>
                  </a:lnTo>
                  <a:lnTo>
                    <a:pt x="614118" y="580885"/>
                  </a:lnTo>
                  <a:lnTo>
                    <a:pt x="621385" y="564070"/>
                  </a:lnTo>
                  <a:lnTo>
                    <a:pt x="629793" y="547242"/>
                  </a:lnTo>
                  <a:lnTo>
                    <a:pt x="628218" y="547242"/>
                  </a:lnTo>
                  <a:lnTo>
                    <a:pt x="631367" y="544093"/>
                  </a:lnTo>
                  <a:lnTo>
                    <a:pt x="633085" y="544093"/>
                  </a:lnTo>
                  <a:lnTo>
                    <a:pt x="631367" y="540931"/>
                  </a:lnTo>
                  <a:lnTo>
                    <a:pt x="642367" y="540931"/>
                  </a:lnTo>
                  <a:lnTo>
                    <a:pt x="638200" y="534098"/>
                  </a:lnTo>
                  <a:close/>
                </a:path>
                <a:path w="1960245" h="591820">
                  <a:moveTo>
                    <a:pt x="699706" y="490994"/>
                  </a:moveTo>
                  <a:lnTo>
                    <a:pt x="709701" y="534098"/>
                  </a:lnTo>
                  <a:lnTo>
                    <a:pt x="721271" y="574052"/>
                  </a:lnTo>
                  <a:lnTo>
                    <a:pt x="738085" y="580885"/>
                  </a:lnTo>
                  <a:lnTo>
                    <a:pt x="740729" y="572477"/>
                  </a:lnTo>
                  <a:lnTo>
                    <a:pt x="729678" y="572477"/>
                  </a:lnTo>
                  <a:lnTo>
                    <a:pt x="730843" y="568794"/>
                  </a:lnTo>
                  <a:lnTo>
                    <a:pt x="729678" y="568794"/>
                  </a:lnTo>
                  <a:lnTo>
                    <a:pt x="726516" y="565645"/>
                  </a:lnTo>
                  <a:lnTo>
                    <a:pt x="728846" y="565645"/>
                  </a:lnTo>
                  <a:lnTo>
                    <a:pt x="719683" y="530948"/>
                  </a:lnTo>
                  <a:lnTo>
                    <a:pt x="710795" y="492569"/>
                  </a:lnTo>
                  <a:lnTo>
                    <a:pt x="701293" y="492569"/>
                  </a:lnTo>
                  <a:lnTo>
                    <a:pt x="699706" y="490994"/>
                  </a:lnTo>
                  <a:close/>
                </a:path>
                <a:path w="1960245" h="591820">
                  <a:moveTo>
                    <a:pt x="662624" y="575001"/>
                  </a:moveTo>
                  <a:lnTo>
                    <a:pt x="661339" y="578789"/>
                  </a:lnTo>
                  <a:lnTo>
                    <a:pt x="666597" y="575627"/>
                  </a:lnTo>
                  <a:lnTo>
                    <a:pt x="662624" y="575001"/>
                  </a:lnTo>
                  <a:close/>
                </a:path>
                <a:path w="1960245" h="591820">
                  <a:moveTo>
                    <a:pt x="694982" y="467867"/>
                  </a:moveTo>
                  <a:lnTo>
                    <a:pt x="681316" y="504139"/>
                  </a:lnTo>
                  <a:lnTo>
                    <a:pt x="671321" y="549351"/>
                  </a:lnTo>
                  <a:lnTo>
                    <a:pt x="662624" y="575001"/>
                  </a:lnTo>
                  <a:lnTo>
                    <a:pt x="666597" y="575627"/>
                  </a:lnTo>
                  <a:lnTo>
                    <a:pt x="661339" y="578789"/>
                  </a:lnTo>
                  <a:lnTo>
                    <a:pt x="672133" y="578789"/>
                  </a:lnTo>
                  <a:lnTo>
                    <a:pt x="681316" y="552500"/>
                  </a:lnTo>
                  <a:lnTo>
                    <a:pt x="691299" y="507288"/>
                  </a:lnTo>
                  <a:lnTo>
                    <a:pt x="698135" y="488229"/>
                  </a:lnTo>
                  <a:lnTo>
                    <a:pt x="692873" y="480999"/>
                  </a:lnTo>
                  <a:lnTo>
                    <a:pt x="701293" y="479424"/>
                  </a:lnTo>
                  <a:lnTo>
                    <a:pt x="703497" y="479424"/>
                  </a:lnTo>
                  <a:lnTo>
                    <a:pt x="694982" y="467867"/>
                  </a:lnTo>
                  <a:close/>
                </a:path>
                <a:path w="1960245" h="591820">
                  <a:moveTo>
                    <a:pt x="656602" y="574052"/>
                  </a:moveTo>
                  <a:lnTo>
                    <a:pt x="661339" y="577214"/>
                  </a:lnTo>
                  <a:lnTo>
                    <a:pt x="660131" y="574608"/>
                  </a:lnTo>
                  <a:lnTo>
                    <a:pt x="656602" y="574052"/>
                  </a:lnTo>
                  <a:close/>
                </a:path>
                <a:path w="1960245" h="591820">
                  <a:moveTo>
                    <a:pt x="660131" y="574608"/>
                  </a:moveTo>
                  <a:lnTo>
                    <a:pt x="661339" y="577214"/>
                  </a:lnTo>
                  <a:lnTo>
                    <a:pt x="661873" y="577214"/>
                  </a:lnTo>
                  <a:lnTo>
                    <a:pt x="662624" y="575001"/>
                  </a:lnTo>
                  <a:lnTo>
                    <a:pt x="660131" y="574608"/>
                  </a:lnTo>
                  <a:close/>
                </a:path>
                <a:path w="1960245" h="591820">
                  <a:moveTo>
                    <a:pt x="659874" y="574052"/>
                  </a:moveTo>
                  <a:lnTo>
                    <a:pt x="656602" y="574052"/>
                  </a:lnTo>
                  <a:lnTo>
                    <a:pt x="660131" y="574608"/>
                  </a:lnTo>
                  <a:lnTo>
                    <a:pt x="659874" y="574052"/>
                  </a:lnTo>
                  <a:close/>
                </a:path>
                <a:path w="1960245" h="591820">
                  <a:moveTo>
                    <a:pt x="731357" y="567170"/>
                  </a:moveTo>
                  <a:lnTo>
                    <a:pt x="729678" y="572477"/>
                  </a:lnTo>
                  <a:lnTo>
                    <a:pt x="736511" y="568794"/>
                  </a:lnTo>
                  <a:lnTo>
                    <a:pt x="731357" y="567170"/>
                  </a:lnTo>
                  <a:close/>
                </a:path>
                <a:path w="1960245" h="591820">
                  <a:moveTo>
                    <a:pt x="768057" y="497827"/>
                  </a:moveTo>
                  <a:lnTo>
                    <a:pt x="751230" y="504139"/>
                  </a:lnTo>
                  <a:lnTo>
                    <a:pt x="738161" y="545668"/>
                  </a:lnTo>
                  <a:lnTo>
                    <a:pt x="731357" y="567170"/>
                  </a:lnTo>
                  <a:lnTo>
                    <a:pt x="736511" y="568794"/>
                  </a:lnTo>
                  <a:lnTo>
                    <a:pt x="729678" y="572477"/>
                  </a:lnTo>
                  <a:lnTo>
                    <a:pt x="740729" y="572477"/>
                  </a:lnTo>
                  <a:lnTo>
                    <a:pt x="749655" y="544093"/>
                  </a:lnTo>
                  <a:lnTo>
                    <a:pt x="758731" y="512546"/>
                  </a:lnTo>
                  <a:lnTo>
                    <a:pt x="756488" y="512546"/>
                  </a:lnTo>
                  <a:lnTo>
                    <a:pt x="759637" y="509396"/>
                  </a:lnTo>
                  <a:lnTo>
                    <a:pt x="760559" y="509396"/>
                  </a:lnTo>
                  <a:lnTo>
                    <a:pt x="759637" y="505713"/>
                  </a:lnTo>
                  <a:lnTo>
                    <a:pt x="770097" y="505713"/>
                  </a:lnTo>
                  <a:lnTo>
                    <a:pt x="768057" y="497827"/>
                  </a:lnTo>
                  <a:close/>
                </a:path>
                <a:path w="1960245" h="591820">
                  <a:moveTo>
                    <a:pt x="726516" y="565645"/>
                  </a:moveTo>
                  <a:lnTo>
                    <a:pt x="729678" y="568794"/>
                  </a:lnTo>
                  <a:lnTo>
                    <a:pt x="729058" y="566446"/>
                  </a:lnTo>
                  <a:lnTo>
                    <a:pt x="726516" y="565645"/>
                  </a:lnTo>
                  <a:close/>
                </a:path>
                <a:path w="1960245" h="591820">
                  <a:moveTo>
                    <a:pt x="729058" y="566446"/>
                  </a:moveTo>
                  <a:lnTo>
                    <a:pt x="729678" y="568794"/>
                  </a:lnTo>
                  <a:lnTo>
                    <a:pt x="730843" y="568794"/>
                  </a:lnTo>
                  <a:lnTo>
                    <a:pt x="731357" y="567170"/>
                  </a:lnTo>
                  <a:lnTo>
                    <a:pt x="729058" y="566446"/>
                  </a:lnTo>
                  <a:close/>
                </a:path>
                <a:path w="1960245" h="591820">
                  <a:moveTo>
                    <a:pt x="728846" y="565645"/>
                  </a:moveTo>
                  <a:lnTo>
                    <a:pt x="726516" y="565645"/>
                  </a:lnTo>
                  <a:lnTo>
                    <a:pt x="729058" y="566446"/>
                  </a:lnTo>
                  <a:lnTo>
                    <a:pt x="728846" y="565645"/>
                  </a:lnTo>
                  <a:close/>
                </a:path>
                <a:path w="1960245" h="591820">
                  <a:moveTo>
                    <a:pt x="631367" y="544093"/>
                  </a:moveTo>
                  <a:lnTo>
                    <a:pt x="628218" y="547242"/>
                  </a:lnTo>
                  <a:lnTo>
                    <a:pt x="630088" y="546652"/>
                  </a:lnTo>
                  <a:lnTo>
                    <a:pt x="631367" y="544093"/>
                  </a:lnTo>
                  <a:close/>
                </a:path>
                <a:path w="1960245" h="591820">
                  <a:moveTo>
                    <a:pt x="630088" y="546652"/>
                  </a:moveTo>
                  <a:lnTo>
                    <a:pt x="628218" y="547242"/>
                  </a:lnTo>
                  <a:lnTo>
                    <a:pt x="629793" y="547242"/>
                  </a:lnTo>
                  <a:lnTo>
                    <a:pt x="630088" y="546652"/>
                  </a:lnTo>
                  <a:close/>
                </a:path>
                <a:path w="1960245" h="591820">
                  <a:moveTo>
                    <a:pt x="633085" y="544093"/>
                  </a:moveTo>
                  <a:lnTo>
                    <a:pt x="631367" y="544093"/>
                  </a:lnTo>
                  <a:lnTo>
                    <a:pt x="630088" y="546652"/>
                  </a:lnTo>
                  <a:lnTo>
                    <a:pt x="633833" y="545471"/>
                  </a:lnTo>
                  <a:lnTo>
                    <a:pt x="633085" y="544093"/>
                  </a:lnTo>
                  <a:close/>
                </a:path>
                <a:path w="1960245" h="591820">
                  <a:moveTo>
                    <a:pt x="631367" y="540931"/>
                  </a:moveTo>
                  <a:lnTo>
                    <a:pt x="633833" y="545471"/>
                  </a:lnTo>
                  <a:lnTo>
                    <a:pt x="638200" y="544093"/>
                  </a:lnTo>
                  <a:lnTo>
                    <a:pt x="631367" y="540931"/>
                  </a:lnTo>
                  <a:close/>
                </a:path>
                <a:path w="1960245" h="591820">
                  <a:moveTo>
                    <a:pt x="759637" y="509396"/>
                  </a:moveTo>
                  <a:lnTo>
                    <a:pt x="756488" y="512546"/>
                  </a:lnTo>
                  <a:lnTo>
                    <a:pt x="758955" y="511768"/>
                  </a:lnTo>
                  <a:lnTo>
                    <a:pt x="759637" y="509396"/>
                  </a:lnTo>
                  <a:close/>
                </a:path>
                <a:path w="1960245" h="591820">
                  <a:moveTo>
                    <a:pt x="758955" y="511768"/>
                  </a:moveTo>
                  <a:lnTo>
                    <a:pt x="756488" y="512546"/>
                  </a:lnTo>
                  <a:lnTo>
                    <a:pt x="758731" y="512546"/>
                  </a:lnTo>
                  <a:lnTo>
                    <a:pt x="758955" y="511768"/>
                  </a:lnTo>
                  <a:close/>
                </a:path>
                <a:path w="1960245" h="591820">
                  <a:moveTo>
                    <a:pt x="760559" y="509396"/>
                  </a:moveTo>
                  <a:lnTo>
                    <a:pt x="759637" y="509396"/>
                  </a:lnTo>
                  <a:lnTo>
                    <a:pt x="758955" y="511768"/>
                  </a:lnTo>
                  <a:lnTo>
                    <a:pt x="760991" y="511125"/>
                  </a:lnTo>
                  <a:lnTo>
                    <a:pt x="760559" y="509396"/>
                  </a:lnTo>
                  <a:close/>
                </a:path>
                <a:path w="1960245" h="591820">
                  <a:moveTo>
                    <a:pt x="759637" y="505713"/>
                  </a:moveTo>
                  <a:lnTo>
                    <a:pt x="760991" y="511125"/>
                  </a:lnTo>
                  <a:lnTo>
                    <a:pt x="766470" y="509396"/>
                  </a:lnTo>
                  <a:lnTo>
                    <a:pt x="759637" y="505713"/>
                  </a:lnTo>
                  <a:close/>
                </a:path>
                <a:path w="1960245" h="591820">
                  <a:moveTo>
                    <a:pt x="703497" y="479424"/>
                  </a:moveTo>
                  <a:lnTo>
                    <a:pt x="701293" y="479424"/>
                  </a:lnTo>
                  <a:lnTo>
                    <a:pt x="698135" y="488229"/>
                  </a:lnTo>
                  <a:lnTo>
                    <a:pt x="701293" y="492569"/>
                  </a:lnTo>
                  <a:lnTo>
                    <a:pt x="710795" y="492569"/>
                  </a:lnTo>
                  <a:lnTo>
                    <a:pt x="709701" y="487845"/>
                  </a:lnTo>
                  <a:lnTo>
                    <a:pt x="703497" y="479424"/>
                  </a:lnTo>
                  <a:close/>
                </a:path>
                <a:path w="1960245" h="591820">
                  <a:moveTo>
                    <a:pt x="701293" y="479424"/>
                  </a:moveTo>
                  <a:lnTo>
                    <a:pt x="692873" y="480999"/>
                  </a:lnTo>
                  <a:lnTo>
                    <a:pt x="698135" y="488229"/>
                  </a:lnTo>
                  <a:lnTo>
                    <a:pt x="701293" y="479424"/>
                  </a:lnTo>
                  <a:close/>
                </a:path>
                <a:path w="1960245" h="591820">
                  <a:moveTo>
                    <a:pt x="1128566" y="0"/>
                  </a:moveTo>
                  <a:lnTo>
                    <a:pt x="1118580" y="0"/>
                  </a:lnTo>
                  <a:lnTo>
                    <a:pt x="1121854" y="30479"/>
                  </a:lnTo>
                  <a:lnTo>
                    <a:pt x="1131836" y="179781"/>
                  </a:lnTo>
                  <a:lnTo>
                    <a:pt x="1150238" y="507288"/>
                  </a:lnTo>
                  <a:lnTo>
                    <a:pt x="1159920" y="591413"/>
                  </a:lnTo>
                  <a:lnTo>
                    <a:pt x="1178880" y="591413"/>
                  </a:lnTo>
                  <a:lnTo>
                    <a:pt x="1179534" y="588771"/>
                  </a:lnTo>
                  <a:lnTo>
                    <a:pt x="1170216" y="588771"/>
                  </a:lnTo>
                  <a:lnTo>
                    <a:pt x="1165478" y="584047"/>
                  </a:lnTo>
                  <a:lnTo>
                    <a:pt x="1169636" y="584047"/>
                  </a:lnTo>
                  <a:lnTo>
                    <a:pt x="1160221" y="507288"/>
                  </a:lnTo>
                  <a:lnTo>
                    <a:pt x="1141831" y="179781"/>
                  </a:lnTo>
                  <a:lnTo>
                    <a:pt x="1131836" y="30479"/>
                  </a:lnTo>
                  <a:lnTo>
                    <a:pt x="1128566" y="0"/>
                  </a:lnTo>
                  <a:close/>
                </a:path>
                <a:path w="1960245" h="591820">
                  <a:moveTo>
                    <a:pt x="1329106" y="546454"/>
                  </a:moveTo>
                  <a:lnTo>
                    <a:pt x="1337919" y="564070"/>
                  </a:lnTo>
                  <a:lnTo>
                    <a:pt x="1347901" y="587197"/>
                  </a:lnTo>
                  <a:lnTo>
                    <a:pt x="1353673" y="591413"/>
                  </a:lnTo>
                  <a:lnTo>
                    <a:pt x="1370581" y="591413"/>
                  </a:lnTo>
                  <a:lnTo>
                    <a:pt x="1374711" y="588771"/>
                  </a:lnTo>
                  <a:lnTo>
                    <a:pt x="1357896" y="588771"/>
                  </a:lnTo>
                  <a:lnTo>
                    <a:pt x="1361689" y="586373"/>
                  </a:lnTo>
                  <a:lnTo>
                    <a:pt x="1356730" y="582460"/>
                  </a:lnTo>
                  <a:lnTo>
                    <a:pt x="1356309" y="582460"/>
                  </a:lnTo>
                  <a:lnTo>
                    <a:pt x="1354734" y="580885"/>
                  </a:lnTo>
                  <a:lnTo>
                    <a:pt x="1355694" y="580885"/>
                  </a:lnTo>
                  <a:lnTo>
                    <a:pt x="1347901" y="560908"/>
                  </a:lnTo>
                  <a:lnTo>
                    <a:pt x="1340565" y="547242"/>
                  </a:lnTo>
                  <a:lnTo>
                    <a:pt x="1331607" y="547242"/>
                  </a:lnTo>
                  <a:lnTo>
                    <a:pt x="1329106" y="546454"/>
                  </a:lnTo>
                  <a:close/>
                </a:path>
                <a:path w="1960245" h="591820">
                  <a:moveTo>
                    <a:pt x="1394688" y="584047"/>
                  </a:moveTo>
                  <a:lnTo>
                    <a:pt x="1377873" y="584047"/>
                  </a:lnTo>
                  <a:lnTo>
                    <a:pt x="1383131" y="585622"/>
                  </a:lnTo>
                  <a:lnTo>
                    <a:pt x="1381459" y="586501"/>
                  </a:lnTo>
                  <a:lnTo>
                    <a:pt x="1387855" y="590880"/>
                  </a:lnTo>
                  <a:lnTo>
                    <a:pt x="1388317" y="591413"/>
                  </a:lnTo>
                  <a:lnTo>
                    <a:pt x="1401058" y="591413"/>
                  </a:lnTo>
                  <a:lnTo>
                    <a:pt x="1394688" y="584047"/>
                  </a:lnTo>
                  <a:close/>
                </a:path>
                <a:path w="1960245" h="591820">
                  <a:moveTo>
                    <a:pt x="1381544" y="575627"/>
                  </a:moveTo>
                  <a:lnTo>
                    <a:pt x="1369987" y="580885"/>
                  </a:lnTo>
                  <a:lnTo>
                    <a:pt x="1367878" y="582460"/>
                  </a:lnTo>
                  <a:lnTo>
                    <a:pt x="1361689" y="586373"/>
                  </a:lnTo>
                  <a:lnTo>
                    <a:pt x="1364729" y="588771"/>
                  </a:lnTo>
                  <a:lnTo>
                    <a:pt x="1374711" y="588771"/>
                  </a:lnTo>
                  <a:lnTo>
                    <a:pt x="1373136" y="590880"/>
                  </a:lnTo>
                  <a:lnTo>
                    <a:pt x="1381459" y="586501"/>
                  </a:lnTo>
                  <a:lnTo>
                    <a:pt x="1377873" y="584047"/>
                  </a:lnTo>
                  <a:lnTo>
                    <a:pt x="1394688" y="584047"/>
                  </a:lnTo>
                  <a:lnTo>
                    <a:pt x="1381544" y="575627"/>
                  </a:lnTo>
                  <a:close/>
                </a:path>
                <a:path w="1960245" h="591820">
                  <a:moveTo>
                    <a:pt x="1169636" y="584047"/>
                  </a:moveTo>
                  <a:lnTo>
                    <a:pt x="1165478" y="584047"/>
                  </a:lnTo>
                  <a:lnTo>
                    <a:pt x="1170216" y="588771"/>
                  </a:lnTo>
                  <a:lnTo>
                    <a:pt x="1169636" y="584047"/>
                  </a:lnTo>
                  <a:close/>
                </a:path>
                <a:path w="1960245" h="591820">
                  <a:moveTo>
                    <a:pt x="1170919" y="584047"/>
                  </a:moveTo>
                  <a:lnTo>
                    <a:pt x="1169636" y="584047"/>
                  </a:lnTo>
                  <a:lnTo>
                    <a:pt x="1170216" y="588771"/>
                  </a:lnTo>
                  <a:lnTo>
                    <a:pt x="1179534" y="588771"/>
                  </a:lnTo>
                  <a:lnTo>
                    <a:pt x="1179923" y="587197"/>
                  </a:lnTo>
                  <a:lnTo>
                    <a:pt x="1170216" y="587197"/>
                  </a:lnTo>
                  <a:lnTo>
                    <a:pt x="1170919" y="584047"/>
                  </a:lnTo>
                  <a:close/>
                </a:path>
                <a:path w="1960245" h="591820">
                  <a:moveTo>
                    <a:pt x="1361689" y="586373"/>
                  </a:moveTo>
                  <a:lnTo>
                    <a:pt x="1357896" y="588771"/>
                  </a:lnTo>
                  <a:lnTo>
                    <a:pt x="1364729" y="588771"/>
                  </a:lnTo>
                  <a:lnTo>
                    <a:pt x="1361689" y="586373"/>
                  </a:lnTo>
                  <a:close/>
                </a:path>
                <a:path w="1960245" h="591820">
                  <a:moveTo>
                    <a:pt x="1191767" y="497827"/>
                  </a:moveTo>
                  <a:lnTo>
                    <a:pt x="1180198" y="542518"/>
                  </a:lnTo>
                  <a:lnTo>
                    <a:pt x="1170216" y="587197"/>
                  </a:lnTo>
                  <a:lnTo>
                    <a:pt x="1175473" y="584047"/>
                  </a:lnTo>
                  <a:lnTo>
                    <a:pt x="1180702" y="584047"/>
                  </a:lnTo>
                  <a:lnTo>
                    <a:pt x="1190277" y="545330"/>
                  </a:lnTo>
                  <a:lnTo>
                    <a:pt x="1198823" y="511124"/>
                  </a:lnTo>
                  <a:lnTo>
                    <a:pt x="1193342" y="509396"/>
                  </a:lnTo>
                  <a:lnTo>
                    <a:pt x="1200175" y="505713"/>
                  </a:lnTo>
                  <a:lnTo>
                    <a:pt x="1209090" y="505713"/>
                  </a:lnTo>
                  <a:lnTo>
                    <a:pt x="1208595" y="504139"/>
                  </a:lnTo>
                  <a:lnTo>
                    <a:pt x="1191767" y="497827"/>
                  </a:lnTo>
                  <a:close/>
                </a:path>
                <a:path w="1960245" h="591820">
                  <a:moveTo>
                    <a:pt x="1180702" y="584047"/>
                  </a:moveTo>
                  <a:lnTo>
                    <a:pt x="1175473" y="584047"/>
                  </a:lnTo>
                  <a:lnTo>
                    <a:pt x="1170216" y="587197"/>
                  </a:lnTo>
                  <a:lnTo>
                    <a:pt x="1179923" y="587197"/>
                  </a:lnTo>
                  <a:lnTo>
                    <a:pt x="1180702" y="584047"/>
                  </a:lnTo>
                  <a:close/>
                </a:path>
                <a:path w="1960245" h="591820">
                  <a:moveTo>
                    <a:pt x="1377873" y="584047"/>
                  </a:moveTo>
                  <a:lnTo>
                    <a:pt x="1381459" y="586501"/>
                  </a:lnTo>
                  <a:lnTo>
                    <a:pt x="1383131" y="585622"/>
                  </a:lnTo>
                  <a:lnTo>
                    <a:pt x="1377873" y="584047"/>
                  </a:lnTo>
                  <a:close/>
                </a:path>
                <a:path w="1960245" h="591820">
                  <a:moveTo>
                    <a:pt x="1269197" y="479424"/>
                  </a:moveTo>
                  <a:lnTo>
                    <a:pt x="1258531" y="479424"/>
                  </a:lnTo>
                  <a:lnTo>
                    <a:pt x="1266418" y="480999"/>
                  </a:lnTo>
                  <a:lnTo>
                    <a:pt x="1261246" y="486993"/>
                  </a:lnTo>
                  <a:lnTo>
                    <a:pt x="1268526" y="507288"/>
                  </a:lnTo>
                  <a:lnTo>
                    <a:pt x="1278508" y="552500"/>
                  </a:lnTo>
                  <a:lnTo>
                    <a:pt x="1290078" y="585622"/>
                  </a:lnTo>
                  <a:lnTo>
                    <a:pt x="1306372" y="582460"/>
                  </a:lnTo>
                  <a:lnTo>
                    <a:pt x="1308208" y="578789"/>
                  </a:lnTo>
                  <a:lnTo>
                    <a:pt x="1298486" y="578789"/>
                  </a:lnTo>
                  <a:lnTo>
                    <a:pt x="1293228" y="575627"/>
                  </a:lnTo>
                  <a:lnTo>
                    <a:pt x="1297201" y="575001"/>
                  </a:lnTo>
                  <a:lnTo>
                    <a:pt x="1288503" y="549351"/>
                  </a:lnTo>
                  <a:lnTo>
                    <a:pt x="1278508" y="504139"/>
                  </a:lnTo>
                  <a:lnTo>
                    <a:pt x="1269197" y="479424"/>
                  </a:lnTo>
                  <a:close/>
                </a:path>
                <a:path w="1960245" h="591820">
                  <a:moveTo>
                    <a:pt x="1354734" y="580885"/>
                  </a:moveTo>
                  <a:lnTo>
                    <a:pt x="1356309" y="582460"/>
                  </a:lnTo>
                  <a:lnTo>
                    <a:pt x="1356121" y="581980"/>
                  </a:lnTo>
                  <a:lnTo>
                    <a:pt x="1354734" y="580885"/>
                  </a:lnTo>
                  <a:close/>
                </a:path>
                <a:path w="1960245" h="591820">
                  <a:moveTo>
                    <a:pt x="1356121" y="581980"/>
                  </a:moveTo>
                  <a:lnTo>
                    <a:pt x="1356309" y="582460"/>
                  </a:lnTo>
                  <a:lnTo>
                    <a:pt x="1356730" y="582460"/>
                  </a:lnTo>
                  <a:lnTo>
                    <a:pt x="1356121" y="581980"/>
                  </a:lnTo>
                  <a:close/>
                </a:path>
                <a:path w="1960245" h="591820">
                  <a:moveTo>
                    <a:pt x="1355694" y="580885"/>
                  </a:moveTo>
                  <a:lnTo>
                    <a:pt x="1354734" y="580885"/>
                  </a:lnTo>
                  <a:lnTo>
                    <a:pt x="1356121" y="581980"/>
                  </a:lnTo>
                  <a:lnTo>
                    <a:pt x="1355694" y="580885"/>
                  </a:lnTo>
                  <a:close/>
                </a:path>
                <a:path w="1960245" h="591820">
                  <a:moveTo>
                    <a:pt x="1200857" y="511765"/>
                  </a:moveTo>
                  <a:lnTo>
                    <a:pt x="1210170" y="544093"/>
                  </a:lnTo>
                  <a:lnTo>
                    <a:pt x="1221739" y="580885"/>
                  </a:lnTo>
                  <a:lnTo>
                    <a:pt x="1238554" y="574052"/>
                  </a:lnTo>
                  <a:lnTo>
                    <a:pt x="1239010" y="572477"/>
                  </a:lnTo>
                  <a:lnTo>
                    <a:pt x="1230147" y="572477"/>
                  </a:lnTo>
                  <a:lnTo>
                    <a:pt x="1223314" y="568794"/>
                  </a:lnTo>
                  <a:lnTo>
                    <a:pt x="1228465" y="567169"/>
                  </a:lnTo>
                  <a:lnTo>
                    <a:pt x="1220152" y="540931"/>
                  </a:lnTo>
                  <a:lnTo>
                    <a:pt x="1211236" y="512546"/>
                  </a:lnTo>
                  <a:lnTo>
                    <a:pt x="1203337" y="512546"/>
                  </a:lnTo>
                  <a:lnTo>
                    <a:pt x="1200857" y="511765"/>
                  </a:lnTo>
                  <a:close/>
                </a:path>
                <a:path w="1960245" h="591820">
                  <a:moveTo>
                    <a:pt x="1297201" y="575001"/>
                  </a:moveTo>
                  <a:lnTo>
                    <a:pt x="1293228" y="575627"/>
                  </a:lnTo>
                  <a:lnTo>
                    <a:pt x="1298486" y="578789"/>
                  </a:lnTo>
                  <a:lnTo>
                    <a:pt x="1297201" y="575001"/>
                  </a:lnTo>
                  <a:close/>
                </a:path>
                <a:path w="1960245" h="591820">
                  <a:moveTo>
                    <a:pt x="1299693" y="574608"/>
                  </a:moveTo>
                  <a:lnTo>
                    <a:pt x="1297201" y="575001"/>
                  </a:lnTo>
                  <a:lnTo>
                    <a:pt x="1298486" y="578789"/>
                  </a:lnTo>
                  <a:lnTo>
                    <a:pt x="1308208" y="578789"/>
                  </a:lnTo>
                  <a:lnTo>
                    <a:pt x="1308996" y="577214"/>
                  </a:lnTo>
                  <a:lnTo>
                    <a:pt x="1298486" y="577214"/>
                  </a:lnTo>
                  <a:lnTo>
                    <a:pt x="1299693" y="574608"/>
                  </a:lnTo>
                  <a:close/>
                </a:path>
                <a:path w="1960245" h="591820">
                  <a:moveTo>
                    <a:pt x="1303223" y="574052"/>
                  </a:moveTo>
                  <a:lnTo>
                    <a:pt x="1299693" y="574608"/>
                  </a:lnTo>
                  <a:lnTo>
                    <a:pt x="1298486" y="577214"/>
                  </a:lnTo>
                  <a:lnTo>
                    <a:pt x="1303223" y="574052"/>
                  </a:lnTo>
                  <a:close/>
                </a:path>
                <a:path w="1960245" h="591820">
                  <a:moveTo>
                    <a:pt x="1310578" y="574052"/>
                  </a:moveTo>
                  <a:lnTo>
                    <a:pt x="1303223" y="574052"/>
                  </a:lnTo>
                  <a:lnTo>
                    <a:pt x="1298486" y="577214"/>
                  </a:lnTo>
                  <a:lnTo>
                    <a:pt x="1308996" y="577214"/>
                  </a:lnTo>
                  <a:lnTo>
                    <a:pt x="1310578" y="574052"/>
                  </a:lnTo>
                  <a:close/>
                </a:path>
                <a:path w="1960245" h="591820">
                  <a:moveTo>
                    <a:pt x="1321612" y="534098"/>
                  </a:moveTo>
                  <a:lnTo>
                    <a:pt x="1308480" y="555650"/>
                  </a:lnTo>
                  <a:lnTo>
                    <a:pt x="1299693" y="574608"/>
                  </a:lnTo>
                  <a:lnTo>
                    <a:pt x="1303223" y="574052"/>
                  </a:lnTo>
                  <a:lnTo>
                    <a:pt x="1310578" y="574052"/>
                  </a:lnTo>
                  <a:lnTo>
                    <a:pt x="1317942" y="559333"/>
                  </a:lnTo>
                  <a:lnTo>
                    <a:pt x="1325538" y="545330"/>
                  </a:lnTo>
                  <a:lnTo>
                    <a:pt x="1321612" y="544093"/>
                  </a:lnTo>
                  <a:lnTo>
                    <a:pt x="1327924" y="540931"/>
                  </a:lnTo>
                  <a:lnTo>
                    <a:pt x="1337177" y="540931"/>
                  </a:lnTo>
                  <a:lnTo>
                    <a:pt x="1336332" y="539356"/>
                  </a:lnTo>
                  <a:lnTo>
                    <a:pt x="1321612" y="534098"/>
                  </a:lnTo>
                  <a:close/>
                </a:path>
                <a:path w="1960245" h="591820">
                  <a:moveTo>
                    <a:pt x="1228465" y="567169"/>
                  </a:moveTo>
                  <a:lnTo>
                    <a:pt x="1223314" y="568794"/>
                  </a:lnTo>
                  <a:lnTo>
                    <a:pt x="1230147" y="572477"/>
                  </a:lnTo>
                  <a:lnTo>
                    <a:pt x="1228465" y="567169"/>
                  </a:lnTo>
                  <a:close/>
                </a:path>
                <a:path w="1960245" h="591820">
                  <a:moveTo>
                    <a:pt x="1230767" y="566443"/>
                  </a:moveTo>
                  <a:lnTo>
                    <a:pt x="1228465" y="567169"/>
                  </a:lnTo>
                  <a:lnTo>
                    <a:pt x="1230147" y="572477"/>
                  </a:lnTo>
                  <a:lnTo>
                    <a:pt x="1239010" y="572477"/>
                  </a:lnTo>
                  <a:lnTo>
                    <a:pt x="1240077" y="568794"/>
                  </a:lnTo>
                  <a:lnTo>
                    <a:pt x="1230147" y="568794"/>
                  </a:lnTo>
                  <a:lnTo>
                    <a:pt x="1230767" y="566443"/>
                  </a:lnTo>
                  <a:close/>
                </a:path>
                <a:path w="1960245" h="591820">
                  <a:moveTo>
                    <a:pt x="1233296" y="565645"/>
                  </a:moveTo>
                  <a:lnTo>
                    <a:pt x="1230767" y="566443"/>
                  </a:lnTo>
                  <a:lnTo>
                    <a:pt x="1230147" y="568794"/>
                  </a:lnTo>
                  <a:lnTo>
                    <a:pt x="1233296" y="565645"/>
                  </a:lnTo>
                  <a:close/>
                </a:path>
                <a:path w="1960245" h="591820">
                  <a:moveTo>
                    <a:pt x="1240989" y="565645"/>
                  </a:moveTo>
                  <a:lnTo>
                    <a:pt x="1233296" y="565645"/>
                  </a:lnTo>
                  <a:lnTo>
                    <a:pt x="1230147" y="568794"/>
                  </a:lnTo>
                  <a:lnTo>
                    <a:pt x="1240077" y="568794"/>
                  </a:lnTo>
                  <a:lnTo>
                    <a:pt x="1240989" y="565645"/>
                  </a:lnTo>
                  <a:close/>
                </a:path>
                <a:path w="1960245" h="591820">
                  <a:moveTo>
                    <a:pt x="1264843" y="467867"/>
                  </a:moveTo>
                  <a:lnTo>
                    <a:pt x="1248549" y="487845"/>
                  </a:lnTo>
                  <a:lnTo>
                    <a:pt x="1240129" y="530948"/>
                  </a:lnTo>
                  <a:lnTo>
                    <a:pt x="1230767" y="566443"/>
                  </a:lnTo>
                  <a:lnTo>
                    <a:pt x="1233296" y="565645"/>
                  </a:lnTo>
                  <a:lnTo>
                    <a:pt x="1240989" y="565645"/>
                  </a:lnTo>
                  <a:lnTo>
                    <a:pt x="1250124" y="534098"/>
                  </a:lnTo>
                  <a:lnTo>
                    <a:pt x="1258224" y="492569"/>
                  </a:lnTo>
                  <a:lnTo>
                    <a:pt x="1256436" y="492569"/>
                  </a:lnTo>
                  <a:lnTo>
                    <a:pt x="1261246" y="486993"/>
                  </a:lnTo>
                  <a:lnTo>
                    <a:pt x="1258531" y="479424"/>
                  </a:lnTo>
                  <a:lnTo>
                    <a:pt x="1269197" y="479424"/>
                  </a:lnTo>
                  <a:lnTo>
                    <a:pt x="1264843" y="467867"/>
                  </a:lnTo>
                  <a:close/>
                </a:path>
                <a:path w="1960245" h="591820">
                  <a:moveTo>
                    <a:pt x="1327924" y="544093"/>
                  </a:moveTo>
                  <a:lnTo>
                    <a:pt x="1329106" y="546454"/>
                  </a:lnTo>
                  <a:lnTo>
                    <a:pt x="1331607" y="547242"/>
                  </a:lnTo>
                  <a:lnTo>
                    <a:pt x="1327924" y="544093"/>
                  </a:lnTo>
                  <a:close/>
                </a:path>
                <a:path w="1960245" h="591820">
                  <a:moveTo>
                    <a:pt x="1338875" y="544093"/>
                  </a:moveTo>
                  <a:lnTo>
                    <a:pt x="1327924" y="544093"/>
                  </a:lnTo>
                  <a:lnTo>
                    <a:pt x="1331607" y="547242"/>
                  </a:lnTo>
                  <a:lnTo>
                    <a:pt x="1340565" y="547242"/>
                  </a:lnTo>
                  <a:lnTo>
                    <a:pt x="1338875" y="544093"/>
                  </a:lnTo>
                  <a:close/>
                </a:path>
                <a:path w="1960245" h="591820">
                  <a:moveTo>
                    <a:pt x="1337177" y="540931"/>
                  </a:moveTo>
                  <a:lnTo>
                    <a:pt x="1327924" y="540931"/>
                  </a:lnTo>
                  <a:lnTo>
                    <a:pt x="1325538" y="545330"/>
                  </a:lnTo>
                  <a:lnTo>
                    <a:pt x="1329106" y="546454"/>
                  </a:lnTo>
                  <a:lnTo>
                    <a:pt x="1327924" y="544093"/>
                  </a:lnTo>
                  <a:lnTo>
                    <a:pt x="1338875" y="544093"/>
                  </a:lnTo>
                  <a:lnTo>
                    <a:pt x="1337177" y="540931"/>
                  </a:lnTo>
                  <a:close/>
                </a:path>
                <a:path w="1960245" h="591820">
                  <a:moveTo>
                    <a:pt x="1327924" y="540931"/>
                  </a:moveTo>
                  <a:lnTo>
                    <a:pt x="1321612" y="544093"/>
                  </a:lnTo>
                  <a:lnTo>
                    <a:pt x="1325538" y="545330"/>
                  </a:lnTo>
                  <a:lnTo>
                    <a:pt x="1327924" y="540931"/>
                  </a:lnTo>
                  <a:close/>
                </a:path>
                <a:path w="1960245" h="591820">
                  <a:moveTo>
                    <a:pt x="1200175" y="509396"/>
                  </a:moveTo>
                  <a:lnTo>
                    <a:pt x="1200857" y="511765"/>
                  </a:lnTo>
                  <a:lnTo>
                    <a:pt x="1203337" y="512546"/>
                  </a:lnTo>
                  <a:lnTo>
                    <a:pt x="1200175" y="509396"/>
                  </a:lnTo>
                  <a:close/>
                </a:path>
                <a:path w="1960245" h="591820">
                  <a:moveTo>
                    <a:pt x="1210247" y="509396"/>
                  </a:moveTo>
                  <a:lnTo>
                    <a:pt x="1200175" y="509396"/>
                  </a:lnTo>
                  <a:lnTo>
                    <a:pt x="1203337" y="512546"/>
                  </a:lnTo>
                  <a:lnTo>
                    <a:pt x="1211236" y="512546"/>
                  </a:lnTo>
                  <a:lnTo>
                    <a:pt x="1210247" y="509396"/>
                  </a:lnTo>
                  <a:close/>
                </a:path>
                <a:path w="1960245" h="591820">
                  <a:moveTo>
                    <a:pt x="1209090" y="505713"/>
                  </a:moveTo>
                  <a:lnTo>
                    <a:pt x="1200175" y="505713"/>
                  </a:lnTo>
                  <a:lnTo>
                    <a:pt x="1198823" y="511124"/>
                  </a:lnTo>
                  <a:lnTo>
                    <a:pt x="1200857" y="511765"/>
                  </a:lnTo>
                  <a:lnTo>
                    <a:pt x="1200175" y="509396"/>
                  </a:lnTo>
                  <a:lnTo>
                    <a:pt x="1210247" y="509396"/>
                  </a:lnTo>
                  <a:lnTo>
                    <a:pt x="1209090" y="505713"/>
                  </a:lnTo>
                  <a:close/>
                </a:path>
                <a:path w="1960245" h="591820">
                  <a:moveTo>
                    <a:pt x="1200175" y="505713"/>
                  </a:moveTo>
                  <a:lnTo>
                    <a:pt x="1193342" y="509396"/>
                  </a:lnTo>
                  <a:lnTo>
                    <a:pt x="1198823" y="511124"/>
                  </a:lnTo>
                  <a:lnTo>
                    <a:pt x="1200175" y="505713"/>
                  </a:lnTo>
                  <a:close/>
                </a:path>
                <a:path w="1960245" h="591820">
                  <a:moveTo>
                    <a:pt x="1258531" y="490994"/>
                  </a:moveTo>
                  <a:lnTo>
                    <a:pt x="1256436" y="492569"/>
                  </a:lnTo>
                  <a:lnTo>
                    <a:pt x="1258224" y="492569"/>
                  </a:lnTo>
                  <a:lnTo>
                    <a:pt x="1258531" y="490994"/>
                  </a:lnTo>
                  <a:close/>
                </a:path>
                <a:path w="1960245" h="591820">
                  <a:moveTo>
                    <a:pt x="1258531" y="479424"/>
                  </a:moveTo>
                  <a:lnTo>
                    <a:pt x="1261246" y="486993"/>
                  </a:lnTo>
                  <a:lnTo>
                    <a:pt x="1266418" y="480999"/>
                  </a:lnTo>
                  <a:lnTo>
                    <a:pt x="1258531" y="479424"/>
                  </a:lnTo>
                  <a:close/>
                </a:path>
                <a:path w="1960245" h="591820">
                  <a:moveTo>
                    <a:pt x="1427661" y="585622"/>
                  </a:moveTo>
                  <a:lnTo>
                    <a:pt x="1417815" y="585622"/>
                  </a:lnTo>
                  <a:lnTo>
                    <a:pt x="1414021" y="591413"/>
                  </a:lnTo>
                  <a:lnTo>
                    <a:pt x="1425842" y="591413"/>
                  </a:lnTo>
                  <a:lnTo>
                    <a:pt x="1426235" y="590880"/>
                  </a:lnTo>
                  <a:lnTo>
                    <a:pt x="1427661" y="585622"/>
                  </a:lnTo>
                  <a:close/>
                </a:path>
                <a:path w="1960245" h="591820">
                  <a:moveTo>
                    <a:pt x="1454619" y="517283"/>
                  </a:moveTo>
                  <a:lnTo>
                    <a:pt x="1474596" y="584047"/>
                  </a:lnTo>
                  <a:lnTo>
                    <a:pt x="1479443" y="591413"/>
                  </a:lnTo>
                  <a:lnTo>
                    <a:pt x="1489988" y="591413"/>
                  </a:lnTo>
                  <a:lnTo>
                    <a:pt x="1490882" y="590801"/>
                  </a:lnTo>
                  <a:lnTo>
                    <a:pt x="1483004" y="578789"/>
                  </a:lnTo>
                  <a:lnTo>
                    <a:pt x="1483964" y="578789"/>
                  </a:lnTo>
                  <a:lnTo>
                    <a:pt x="1466187" y="519379"/>
                  </a:lnTo>
                  <a:lnTo>
                    <a:pt x="1456194" y="519379"/>
                  </a:lnTo>
                  <a:lnTo>
                    <a:pt x="1454619" y="517283"/>
                  </a:lnTo>
                  <a:close/>
                </a:path>
                <a:path w="1960245" h="591820">
                  <a:moveTo>
                    <a:pt x="1495023" y="587967"/>
                  </a:moveTo>
                  <a:lnTo>
                    <a:pt x="1490882" y="590801"/>
                  </a:lnTo>
                  <a:lnTo>
                    <a:pt x="1491283" y="591413"/>
                  </a:lnTo>
                  <a:lnTo>
                    <a:pt x="1504496" y="591413"/>
                  </a:lnTo>
                  <a:lnTo>
                    <a:pt x="1506026" y="588771"/>
                  </a:lnTo>
                  <a:lnTo>
                    <a:pt x="1494574" y="588771"/>
                  </a:lnTo>
                  <a:lnTo>
                    <a:pt x="1495023" y="587967"/>
                  </a:lnTo>
                  <a:close/>
                </a:path>
                <a:path w="1960245" h="591820">
                  <a:moveTo>
                    <a:pt x="1496148" y="587197"/>
                  </a:moveTo>
                  <a:lnTo>
                    <a:pt x="1495023" y="587967"/>
                  </a:lnTo>
                  <a:lnTo>
                    <a:pt x="1494574" y="588771"/>
                  </a:lnTo>
                  <a:lnTo>
                    <a:pt x="1496148" y="587197"/>
                  </a:lnTo>
                  <a:close/>
                </a:path>
                <a:path w="1960245" h="591820">
                  <a:moveTo>
                    <a:pt x="1506938" y="587197"/>
                  </a:moveTo>
                  <a:lnTo>
                    <a:pt x="1496148" y="587197"/>
                  </a:lnTo>
                  <a:lnTo>
                    <a:pt x="1494574" y="588771"/>
                  </a:lnTo>
                  <a:lnTo>
                    <a:pt x="1506026" y="588771"/>
                  </a:lnTo>
                  <a:lnTo>
                    <a:pt x="1506938" y="587197"/>
                  </a:lnTo>
                  <a:close/>
                </a:path>
                <a:path w="1960245" h="591820">
                  <a:moveTo>
                    <a:pt x="1527695" y="545668"/>
                  </a:moveTo>
                  <a:lnTo>
                    <a:pt x="1514551" y="552500"/>
                  </a:lnTo>
                  <a:lnTo>
                    <a:pt x="1504556" y="570903"/>
                  </a:lnTo>
                  <a:lnTo>
                    <a:pt x="1495023" y="587967"/>
                  </a:lnTo>
                  <a:lnTo>
                    <a:pt x="1496148" y="587197"/>
                  </a:lnTo>
                  <a:lnTo>
                    <a:pt x="1506938" y="587197"/>
                  </a:lnTo>
                  <a:lnTo>
                    <a:pt x="1514551" y="574052"/>
                  </a:lnTo>
                  <a:lnTo>
                    <a:pt x="1520716" y="560908"/>
                  </a:lnTo>
                  <a:lnTo>
                    <a:pt x="1519288" y="560908"/>
                  </a:lnTo>
                  <a:lnTo>
                    <a:pt x="1522437" y="557237"/>
                  </a:lnTo>
                  <a:lnTo>
                    <a:pt x="1526256" y="557237"/>
                  </a:lnTo>
                  <a:lnTo>
                    <a:pt x="1527736" y="556458"/>
                  </a:lnTo>
                  <a:lnTo>
                    <a:pt x="1526120" y="555650"/>
                  </a:lnTo>
                  <a:lnTo>
                    <a:pt x="1549247" y="555650"/>
                  </a:lnTo>
                  <a:lnTo>
                    <a:pt x="1527695" y="545668"/>
                  </a:lnTo>
                  <a:close/>
                </a:path>
                <a:path w="1960245" h="591820">
                  <a:moveTo>
                    <a:pt x="1449362" y="492569"/>
                  </a:moveTo>
                  <a:lnTo>
                    <a:pt x="1434642" y="515696"/>
                  </a:lnTo>
                  <a:lnTo>
                    <a:pt x="1426235" y="550925"/>
                  </a:lnTo>
                  <a:lnTo>
                    <a:pt x="1416240" y="587197"/>
                  </a:lnTo>
                  <a:lnTo>
                    <a:pt x="1417815" y="585622"/>
                  </a:lnTo>
                  <a:lnTo>
                    <a:pt x="1427661" y="585622"/>
                  </a:lnTo>
                  <a:lnTo>
                    <a:pt x="1436217" y="554075"/>
                  </a:lnTo>
                  <a:lnTo>
                    <a:pt x="1444637" y="519379"/>
                  </a:lnTo>
                  <a:lnTo>
                    <a:pt x="1445572" y="519379"/>
                  </a:lnTo>
                  <a:lnTo>
                    <a:pt x="1450622" y="510872"/>
                  </a:lnTo>
                  <a:lnTo>
                    <a:pt x="1446212" y="504139"/>
                  </a:lnTo>
                  <a:lnTo>
                    <a:pt x="1457550" y="504139"/>
                  </a:lnTo>
                  <a:lnTo>
                    <a:pt x="1449362" y="492569"/>
                  </a:lnTo>
                  <a:close/>
                </a:path>
                <a:path w="1960245" h="591820">
                  <a:moveTo>
                    <a:pt x="1483964" y="578789"/>
                  </a:moveTo>
                  <a:lnTo>
                    <a:pt x="1483004" y="578789"/>
                  </a:lnTo>
                  <a:lnTo>
                    <a:pt x="1484591" y="580885"/>
                  </a:lnTo>
                  <a:lnTo>
                    <a:pt x="1483964" y="578789"/>
                  </a:lnTo>
                  <a:close/>
                </a:path>
                <a:path w="1960245" h="591820">
                  <a:moveTo>
                    <a:pt x="1627581" y="572477"/>
                  </a:moveTo>
                  <a:lnTo>
                    <a:pt x="1597609" y="572477"/>
                  </a:lnTo>
                  <a:lnTo>
                    <a:pt x="1607604" y="574052"/>
                  </a:lnTo>
                  <a:lnTo>
                    <a:pt x="1606029" y="574052"/>
                  </a:lnTo>
                  <a:lnTo>
                    <a:pt x="1616011" y="575627"/>
                  </a:lnTo>
                  <a:lnTo>
                    <a:pt x="1627581" y="572477"/>
                  </a:lnTo>
                  <a:close/>
                </a:path>
                <a:path w="1960245" h="591820">
                  <a:moveTo>
                    <a:pt x="1549247" y="555650"/>
                  </a:moveTo>
                  <a:lnTo>
                    <a:pt x="1529270" y="555650"/>
                  </a:lnTo>
                  <a:lnTo>
                    <a:pt x="1527736" y="556458"/>
                  </a:lnTo>
                  <a:lnTo>
                    <a:pt x="1546097" y="565645"/>
                  </a:lnTo>
                  <a:lnTo>
                    <a:pt x="1557654" y="568794"/>
                  </a:lnTo>
                  <a:lnTo>
                    <a:pt x="1586052" y="568794"/>
                  </a:lnTo>
                  <a:lnTo>
                    <a:pt x="1596034" y="572477"/>
                  </a:lnTo>
                  <a:lnTo>
                    <a:pt x="1625993" y="572477"/>
                  </a:lnTo>
                  <a:lnTo>
                    <a:pt x="1635467" y="570903"/>
                  </a:lnTo>
                  <a:lnTo>
                    <a:pt x="1637563" y="570903"/>
                  </a:lnTo>
                  <a:lnTo>
                    <a:pt x="1647558" y="567220"/>
                  </a:lnTo>
                  <a:lnTo>
                    <a:pt x="1645450" y="567220"/>
                  </a:lnTo>
                  <a:lnTo>
                    <a:pt x="1655444" y="565645"/>
                  </a:lnTo>
                  <a:lnTo>
                    <a:pt x="1613903" y="565645"/>
                  </a:lnTo>
                  <a:lnTo>
                    <a:pt x="1615276" y="565212"/>
                  </a:lnTo>
                  <a:lnTo>
                    <a:pt x="1609178" y="564070"/>
                  </a:lnTo>
                  <a:lnTo>
                    <a:pt x="1607604" y="564070"/>
                  </a:lnTo>
                  <a:lnTo>
                    <a:pt x="1597609" y="562495"/>
                  </a:lnTo>
                  <a:lnTo>
                    <a:pt x="1599183" y="562495"/>
                  </a:lnTo>
                  <a:lnTo>
                    <a:pt x="1587626" y="559333"/>
                  </a:lnTo>
                  <a:lnTo>
                    <a:pt x="1559229" y="559333"/>
                  </a:lnTo>
                  <a:lnTo>
                    <a:pt x="1549247" y="555650"/>
                  </a:lnTo>
                  <a:close/>
                </a:path>
                <a:path w="1960245" h="591820">
                  <a:moveTo>
                    <a:pt x="1715363" y="570903"/>
                  </a:moveTo>
                  <a:lnTo>
                    <a:pt x="1685404" y="570903"/>
                  </a:lnTo>
                  <a:lnTo>
                    <a:pt x="1695399" y="572477"/>
                  </a:lnTo>
                  <a:lnTo>
                    <a:pt x="1705381" y="572477"/>
                  </a:lnTo>
                  <a:lnTo>
                    <a:pt x="1715363" y="570903"/>
                  </a:lnTo>
                  <a:close/>
                </a:path>
                <a:path w="1960245" h="591820">
                  <a:moveTo>
                    <a:pt x="1929853" y="570903"/>
                  </a:moveTo>
                  <a:lnTo>
                    <a:pt x="1899894" y="570903"/>
                  </a:lnTo>
                  <a:lnTo>
                    <a:pt x="1909876" y="572477"/>
                  </a:lnTo>
                  <a:lnTo>
                    <a:pt x="1919871" y="572477"/>
                  </a:lnTo>
                  <a:lnTo>
                    <a:pt x="1929853" y="570903"/>
                  </a:lnTo>
                  <a:close/>
                </a:path>
                <a:path w="1960245" h="591820">
                  <a:moveTo>
                    <a:pt x="1949830" y="560908"/>
                  </a:moveTo>
                  <a:lnTo>
                    <a:pt x="1929853" y="560908"/>
                  </a:lnTo>
                  <a:lnTo>
                    <a:pt x="1919871" y="562495"/>
                  </a:lnTo>
                  <a:lnTo>
                    <a:pt x="1623898" y="562495"/>
                  </a:lnTo>
                  <a:lnTo>
                    <a:pt x="1615276" y="565212"/>
                  </a:lnTo>
                  <a:lnTo>
                    <a:pt x="1617586" y="565645"/>
                  </a:lnTo>
                  <a:lnTo>
                    <a:pt x="1665427" y="565645"/>
                  </a:lnTo>
                  <a:lnTo>
                    <a:pt x="1675422" y="567220"/>
                  </a:lnTo>
                  <a:lnTo>
                    <a:pt x="1673834" y="567220"/>
                  </a:lnTo>
                  <a:lnTo>
                    <a:pt x="1683829" y="570903"/>
                  </a:lnTo>
                  <a:lnTo>
                    <a:pt x="1949830" y="570903"/>
                  </a:lnTo>
                  <a:lnTo>
                    <a:pt x="1959825" y="572477"/>
                  </a:lnTo>
                  <a:lnTo>
                    <a:pt x="1959825" y="562495"/>
                  </a:lnTo>
                  <a:lnTo>
                    <a:pt x="1949830" y="560908"/>
                  </a:lnTo>
                  <a:close/>
                </a:path>
                <a:path w="1960245" h="591820">
                  <a:moveTo>
                    <a:pt x="1615276" y="565212"/>
                  </a:moveTo>
                  <a:lnTo>
                    <a:pt x="1613903" y="565645"/>
                  </a:lnTo>
                  <a:lnTo>
                    <a:pt x="1617586" y="565645"/>
                  </a:lnTo>
                  <a:lnTo>
                    <a:pt x="1615276" y="565212"/>
                  </a:lnTo>
                  <a:close/>
                </a:path>
                <a:path w="1960245" h="591820">
                  <a:moveTo>
                    <a:pt x="1685404" y="560908"/>
                  </a:moveTo>
                  <a:lnTo>
                    <a:pt x="1635467" y="560908"/>
                  </a:lnTo>
                  <a:lnTo>
                    <a:pt x="1625993" y="562495"/>
                  </a:lnTo>
                  <a:lnTo>
                    <a:pt x="1695399" y="562495"/>
                  </a:lnTo>
                  <a:lnTo>
                    <a:pt x="1685404" y="560908"/>
                  </a:lnTo>
                  <a:close/>
                </a:path>
                <a:path w="1960245" h="591820">
                  <a:moveTo>
                    <a:pt x="1899894" y="560908"/>
                  </a:moveTo>
                  <a:lnTo>
                    <a:pt x="1713788" y="560908"/>
                  </a:lnTo>
                  <a:lnTo>
                    <a:pt x="1703806" y="562495"/>
                  </a:lnTo>
                  <a:lnTo>
                    <a:pt x="1909876" y="562495"/>
                  </a:lnTo>
                  <a:lnTo>
                    <a:pt x="1899894" y="560908"/>
                  </a:lnTo>
                  <a:close/>
                </a:path>
                <a:path w="1960245" h="591820">
                  <a:moveTo>
                    <a:pt x="1522437" y="557237"/>
                  </a:moveTo>
                  <a:lnTo>
                    <a:pt x="1519288" y="560908"/>
                  </a:lnTo>
                  <a:lnTo>
                    <a:pt x="1521184" y="559909"/>
                  </a:lnTo>
                  <a:lnTo>
                    <a:pt x="1522437" y="557237"/>
                  </a:lnTo>
                  <a:close/>
                </a:path>
                <a:path w="1960245" h="591820">
                  <a:moveTo>
                    <a:pt x="1521184" y="559909"/>
                  </a:moveTo>
                  <a:lnTo>
                    <a:pt x="1519288" y="560908"/>
                  </a:lnTo>
                  <a:lnTo>
                    <a:pt x="1520716" y="560908"/>
                  </a:lnTo>
                  <a:lnTo>
                    <a:pt x="1521184" y="559909"/>
                  </a:lnTo>
                  <a:close/>
                </a:path>
                <a:path w="1960245" h="591820">
                  <a:moveTo>
                    <a:pt x="1660867" y="555437"/>
                  </a:moveTo>
                  <a:lnTo>
                    <a:pt x="1654075" y="555816"/>
                  </a:lnTo>
                  <a:lnTo>
                    <a:pt x="1643875" y="557237"/>
                  </a:lnTo>
                  <a:lnTo>
                    <a:pt x="1633880" y="560908"/>
                  </a:lnTo>
                  <a:lnTo>
                    <a:pt x="1687512" y="560908"/>
                  </a:lnTo>
                  <a:lnTo>
                    <a:pt x="1677517" y="557237"/>
                  </a:lnTo>
                  <a:lnTo>
                    <a:pt x="1667574" y="555959"/>
                  </a:lnTo>
                  <a:lnTo>
                    <a:pt x="1660867" y="555437"/>
                  </a:lnTo>
                  <a:close/>
                </a:path>
                <a:path w="1960245" h="591820">
                  <a:moveTo>
                    <a:pt x="1526256" y="557237"/>
                  </a:moveTo>
                  <a:lnTo>
                    <a:pt x="1522437" y="557237"/>
                  </a:lnTo>
                  <a:lnTo>
                    <a:pt x="1521184" y="559909"/>
                  </a:lnTo>
                  <a:lnTo>
                    <a:pt x="1526256" y="557237"/>
                  </a:lnTo>
                  <a:close/>
                </a:path>
                <a:path w="1960245" h="591820">
                  <a:moveTo>
                    <a:pt x="1529270" y="555650"/>
                  </a:moveTo>
                  <a:lnTo>
                    <a:pt x="1526120" y="555650"/>
                  </a:lnTo>
                  <a:lnTo>
                    <a:pt x="1527736" y="556458"/>
                  </a:lnTo>
                  <a:lnTo>
                    <a:pt x="1529270" y="555650"/>
                  </a:lnTo>
                  <a:close/>
                </a:path>
                <a:path w="1960245" h="591820">
                  <a:moveTo>
                    <a:pt x="1445572" y="519379"/>
                  </a:moveTo>
                  <a:lnTo>
                    <a:pt x="1444637" y="519379"/>
                  </a:lnTo>
                  <a:lnTo>
                    <a:pt x="1444637" y="520953"/>
                  </a:lnTo>
                  <a:lnTo>
                    <a:pt x="1445572" y="519379"/>
                  </a:lnTo>
                  <a:close/>
                </a:path>
                <a:path w="1960245" h="591820">
                  <a:moveTo>
                    <a:pt x="1457550" y="504139"/>
                  </a:moveTo>
                  <a:lnTo>
                    <a:pt x="1454619" y="504139"/>
                  </a:lnTo>
                  <a:lnTo>
                    <a:pt x="1450622" y="510872"/>
                  </a:lnTo>
                  <a:lnTo>
                    <a:pt x="1456194" y="519379"/>
                  </a:lnTo>
                  <a:lnTo>
                    <a:pt x="1466187" y="519379"/>
                  </a:lnTo>
                  <a:lnTo>
                    <a:pt x="1464614" y="514121"/>
                  </a:lnTo>
                  <a:lnTo>
                    <a:pt x="1457550" y="504139"/>
                  </a:lnTo>
                  <a:close/>
                </a:path>
                <a:path w="1960245" h="591820">
                  <a:moveTo>
                    <a:pt x="1454619" y="504139"/>
                  </a:moveTo>
                  <a:lnTo>
                    <a:pt x="1446212" y="504139"/>
                  </a:lnTo>
                  <a:lnTo>
                    <a:pt x="1450622" y="510872"/>
                  </a:lnTo>
                  <a:lnTo>
                    <a:pt x="1454619" y="50413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065676" y="3267976"/>
              <a:ext cx="1967230" cy="591820"/>
            </a:xfrm>
            <a:custGeom>
              <a:avLst/>
              <a:gdLst/>
              <a:ahLst/>
              <a:cxnLst/>
              <a:rect l="l" t="t" r="r" b="b"/>
              <a:pathLst>
                <a:path w="1967229" h="591820">
                  <a:moveTo>
                    <a:pt x="338391" y="562394"/>
                  </a:moveTo>
                  <a:lnTo>
                    <a:pt x="337108" y="560920"/>
                  </a:lnTo>
                  <a:lnTo>
                    <a:pt x="333933" y="557237"/>
                  </a:lnTo>
                  <a:lnTo>
                    <a:pt x="331190" y="554075"/>
                  </a:lnTo>
                  <a:lnTo>
                    <a:pt x="317525" y="549351"/>
                  </a:lnTo>
                  <a:lnTo>
                    <a:pt x="304380" y="557237"/>
                  </a:lnTo>
                  <a:lnTo>
                    <a:pt x="295973" y="565645"/>
                  </a:lnTo>
                  <a:lnTo>
                    <a:pt x="287477" y="568325"/>
                  </a:lnTo>
                  <a:lnTo>
                    <a:pt x="283565" y="565645"/>
                  </a:lnTo>
                  <a:lnTo>
                    <a:pt x="281254" y="564070"/>
                  </a:lnTo>
                  <a:lnTo>
                    <a:pt x="279679" y="562495"/>
                  </a:lnTo>
                  <a:lnTo>
                    <a:pt x="268109" y="557237"/>
                  </a:lnTo>
                  <a:lnTo>
                    <a:pt x="256019" y="559333"/>
                  </a:lnTo>
                  <a:lnTo>
                    <a:pt x="247802" y="565823"/>
                  </a:lnTo>
                  <a:lnTo>
                    <a:pt x="239725" y="570064"/>
                  </a:lnTo>
                  <a:lnTo>
                    <a:pt x="234302" y="567220"/>
                  </a:lnTo>
                  <a:lnTo>
                    <a:pt x="231305" y="565645"/>
                  </a:lnTo>
                  <a:lnTo>
                    <a:pt x="232879" y="567220"/>
                  </a:lnTo>
                  <a:lnTo>
                    <a:pt x="231063" y="565645"/>
                  </a:lnTo>
                  <a:lnTo>
                    <a:pt x="229235" y="564070"/>
                  </a:lnTo>
                  <a:lnTo>
                    <a:pt x="221322" y="557237"/>
                  </a:lnTo>
                  <a:lnTo>
                    <a:pt x="208178" y="555663"/>
                  </a:lnTo>
                  <a:lnTo>
                    <a:pt x="189611" y="568794"/>
                  </a:lnTo>
                  <a:lnTo>
                    <a:pt x="179870" y="568794"/>
                  </a:lnTo>
                  <a:lnTo>
                    <a:pt x="172961" y="564070"/>
                  </a:lnTo>
                  <a:lnTo>
                    <a:pt x="162966" y="555663"/>
                  </a:lnTo>
                  <a:lnTo>
                    <a:pt x="149821" y="559333"/>
                  </a:lnTo>
                  <a:lnTo>
                    <a:pt x="138264" y="567220"/>
                  </a:lnTo>
                  <a:lnTo>
                    <a:pt x="139839" y="565645"/>
                  </a:lnTo>
                  <a:lnTo>
                    <a:pt x="131749" y="568185"/>
                  </a:lnTo>
                  <a:lnTo>
                    <a:pt x="129679" y="567220"/>
                  </a:lnTo>
                  <a:lnTo>
                    <a:pt x="123012" y="564070"/>
                  </a:lnTo>
                  <a:lnTo>
                    <a:pt x="125120" y="565645"/>
                  </a:lnTo>
                  <a:lnTo>
                    <a:pt x="113030" y="557237"/>
                  </a:lnTo>
                  <a:lnTo>
                    <a:pt x="79908" y="567220"/>
                  </a:lnTo>
                  <a:lnTo>
                    <a:pt x="73177" y="567220"/>
                  </a:lnTo>
                  <a:lnTo>
                    <a:pt x="75171" y="568794"/>
                  </a:lnTo>
                  <a:lnTo>
                    <a:pt x="65189" y="560920"/>
                  </a:lnTo>
                  <a:lnTo>
                    <a:pt x="51523" y="557237"/>
                  </a:lnTo>
                  <a:lnTo>
                    <a:pt x="41529" y="560920"/>
                  </a:lnTo>
                  <a:lnTo>
                    <a:pt x="31546" y="565645"/>
                  </a:lnTo>
                  <a:lnTo>
                    <a:pt x="33642" y="565645"/>
                  </a:lnTo>
                  <a:lnTo>
                    <a:pt x="24714" y="567042"/>
                  </a:lnTo>
                  <a:lnTo>
                    <a:pt x="20243" y="565645"/>
                  </a:lnTo>
                  <a:lnTo>
                    <a:pt x="15240" y="564070"/>
                  </a:lnTo>
                  <a:lnTo>
                    <a:pt x="16827" y="565645"/>
                  </a:lnTo>
                  <a:lnTo>
                    <a:pt x="6832" y="559333"/>
                  </a:lnTo>
                  <a:lnTo>
                    <a:pt x="0" y="565645"/>
                  </a:lnTo>
                  <a:lnTo>
                    <a:pt x="12090" y="574052"/>
                  </a:lnTo>
                  <a:lnTo>
                    <a:pt x="23660" y="577215"/>
                  </a:lnTo>
                  <a:lnTo>
                    <a:pt x="35217" y="575627"/>
                  </a:lnTo>
                  <a:lnTo>
                    <a:pt x="45212" y="570903"/>
                  </a:lnTo>
                  <a:lnTo>
                    <a:pt x="52070" y="567893"/>
                  </a:lnTo>
                  <a:lnTo>
                    <a:pt x="61506" y="570903"/>
                  </a:lnTo>
                  <a:lnTo>
                    <a:pt x="59931" y="568794"/>
                  </a:lnTo>
                  <a:lnTo>
                    <a:pt x="69913" y="577215"/>
                  </a:lnTo>
                  <a:lnTo>
                    <a:pt x="83058" y="577215"/>
                  </a:lnTo>
                  <a:lnTo>
                    <a:pt x="103035" y="567220"/>
                  </a:lnTo>
                  <a:lnTo>
                    <a:pt x="110591" y="567220"/>
                  </a:lnTo>
                  <a:lnTo>
                    <a:pt x="118287" y="572477"/>
                  </a:lnTo>
                  <a:lnTo>
                    <a:pt x="119862" y="574052"/>
                  </a:lnTo>
                  <a:lnTo>
                    <a:pt x="131419" y="578789"/>
                  </a:lnTo>
                  <a:lnTo>
                    <a:pt x="142989" y="575627"/>
                  </a:lnTo>
                  <a:lnTo>
                    <a:pt x="152400" y="568794"/>
                  </a:lnTo>
                  <a:lnTo>
                    <a:pt x="154559" y="567220"/>
                  </a:lnTo>
                  <a:lnTo>
                    <a:pt x="152984" y="568794"/>
                  </a:lnTo>
                  <a:lnTo>
                    <a:pt x="160959" y="566267"/>
                  </a:lnTo>
                  <a:lnTo>
                    <a:pt x="166649" y="570903"/>
                  </a:lnTo>
                  <a:lnTo>
                    <a:pt x="178219" y="578789"/>
                  </a:lnTo>
                  <a:lnTo>
                    <a:pt x="191350" y="578789"/>
                  </a:lnTo>
                  <a:lnTo>
                    <a:pt x="202907" y="570903"/>
                  </a:lnTo>
                  <a:lnTo>
                    <a:pt x="205994" y="568794"/>
                  </a:lnTo>
                  <a:lnTo>
                    <a:pt x="210451" y="565746"/>
                  </a:lnTo>
                  <a:lnTo>
                    <a:pt x="217246" y="566813"/>
                  </a:lnTo>
                  <a:lnTo>
                    <a:pt x="226047" y="575627"/>
                  </a:lnTo>
                  <a:lnTo>
                    <a:pt x="239725" y="580885"/>
                  </a:lnTo>
                  <a:lnTo>
                    <a:pt x="252857" y="575627"/>
                  </a:lnTo>
                  <a:lnTo>
                    <a:pt x="257594" y="570903"/>
                  </a:lnTo>
                  <a:lnTo>
                    <a:pt x="259702" y="568794"/>
                  </a:lnTo>
                  <a:lnTo>
                    <a:pt x="260007" y="568490"/>
                  </a:lnTo>
                  <a:lnTo>
                    <a:pt x="266496" y="567474"/>
                  </a:lnTo>
                  <a:lnTo>
                    <a:pt x="275996" y="572477"/>
                  </a:lnTo>
                  <a:lnTo>
                    <a:pt x="274421" y="570903"/>
                  </a:lnTo>
                  <a:lnTo>
                    <a:pt x="287553" y="578789"/>
                  </a:lnTo>
                  <a:lnTo>
                    <a:pt x="301231" y="575627"/>
                  </a:lnTo>
                  <a:lnTo>
                    <a:pt x="308495" y="567220"/>
                  </a:lnTo>
                  <a:lnTo>
                    <a:pt x="311213" y="564070"/>
                  </a:lnTo>
                  <a:lnTo>
                    <a:pt x="317449" y="559803"/>
                  </a:lnTo>
                  <a:lnTo>
                    <a:pt x="325640" y="562394"/>
                  </a:lnTo>
                  <a:lnTo>
                    <a:pt x="325831" y="562394"/>
                  </a:lnTo>
                  <a:lnTo>
                    <a:pt x="338391" y="562394"/>
                  </a:lnTo>
                  <a:close/>
                </a:path>
                <a:path w="1967229" h="591820">
                  <a:moveTo>
                    <a:pt x="462953" y="591413"/>
                  </a:moveTo>
                  <a:lnTo>
                    <a:pt x="461505" y="590880"/>
                  </a:lnTo>
                  <a:lnTo>
                    <a:pt x="455841" y="588784"/>
                  </a:lnTo>
                  <a:lnTo>
                    <a:pt x="447370" y="577215"/>
                  </a:lnTo>
                  <a:lnTo>
                    <a:pt x="448945" y="577215"/>
                  </a:lnTo>
                  <a:lnTo>
                    <a:pt x="437388" y="560920"/>
                  </a:lnTo>
                  <a:lnTo>
                    <a:pt x="425818" y="552500"/>
                  </a:lnTo>
                  <a:lnTo>
                    <a:pt x="412673" y="557237"/>
                  </a:lnTo>
                  <a:lnTo>
                    <a:pt x="404266" y="565645"/>
                  </a:lnTo>
                  <a:lnTo>
                    <a:pt x="396113" y="568210"/>
                  </a:lnTo>
                  <a:lnTo>
                    <a:pt x="375881" y="559333"/>
                  </a:lnTo>
                  <a:lnTo>
                    <a:pt x="364312" y="560920"/>
                  </a:lnTo>
                  <a:lnTo>
                    <a:pt x="352742" y="568794"/>
                  </a:lnTo>
                  <a:lnTo>
                    <a:pt x="354330" y="567220"/>
                  </a:lnTo>
                  <a:lnTo>
                    <a:pt x="346392" y="570141"/>
                  </a:lnTo>
                  <a:lnTo>
                    <a:pt x="341185" y="565645"/>
                  </a:lnTo>
                  <a:lnTo>
                    <a:pt x="338467" y="562495"/>
                  </a:lnTo>
                  <a:lnTo>
                    <a:pt x="325932" y="562495"/>
                  </a:lnTo>
                  <a:lnTo>
                    <a:pt x="325729" y="562495"/>
                  </a:lnTo>
                  <a:lnTo>
                    <a:pt x="334352" y="572477"/>
                  </a:lnTo>
                  <a:lnTo>
                    <a:pt x="344335" y="580885"/>
                  </a:lnTo>
                  <a:lnTo>
                    <a:pt x="357479" y="577215"/>
                  </a:lnTo>
                  <a:lnTo>
                    <a:pt x="363994" y="572477"/>
                  </a:lnTo>
                  <a:lnTo>
                    <a:pt x="366153" y="570903"/>
                  </a:lnTo>
                  <a:lnTo>
                    <a:pt x="374802" y="569023"/>
                  </a:lnTo>
                  <a:lnTo>
                    <a:pt x="395859" y="578789"/>
                  </a:lnTo>
                  <a:lnTo>
                    <a:pt x="407416" y="575627"/>
                  </a:lnTo>
                  <a:lnTo>
                    <a:pt x="417169" y="567220"/>
                  </a:lnTo>
                  <a:lnTo>
                    <a:pt x="418985" y="565645"/>
                  </a:lnTo>
                  <a:lnTo>
                    <a:pt x="417410" y="567220"/>
                  </a:lnTo>
                  <a:lnTo>
                    <a:pt x="420738" y="565645"/>
                  </a:lnTo>
                  <a:lnTo>
                    <a:pt x="425665" y="563308"/>
                  </a:lnTo>
                  <a:lnTo>
                    <a:pt x="430555" y="567220"/>
                  </a:lnTo>
                  <a:lnTo>
                    <a:pt x="428967" y="567220"/>
                  </a:lnTo>
                  <a:lnTo>
                    <a:pt x="438962" y="584047"/>
                  </a:lnTo>
                  <a:lnTo>
                    <a:pt x="440537" y="584047"/>
                  </a:lnTo>
                  <a:lnTo>
                    <a:pt x="446151" y="591413"/>
                  </a:lnTo>
                  <a:lnTo>
                    <a:pt x="462953" y="591413"/>
                  </a:lnTo>
                  <a:close/>
                </a:path>
                <a:path w="1967229" h="591820">
                  <a:moveTo>
                    <a:pt x="838085" y="0"/>
                  </a:moveTo>
                  <a:lnTo>
                    <a:pt x="828090" y="0"/>
                  </a:lnTo>
                  <a:lnTo>
                    <a:pt x="821677" y="73583"/>
                  </a:lnTo>
                  <a:lnTo>
                    <a:pt x="811682" y="234975"/>
                  </a:lnTo>
                  <a:lnTo>
                    <a:pt x="801700" y="404253"/>
                  </a:lnTo>
                  <a:lnTo>
                    <a:pt x="791705" y="532523"/>
                  </a:lnTo>
                  <a:lnTo>
                    <a:pt x="785202" y="576021"/>
                  </a:lnTo>
                  <a:lnTo>
                    <a:pt x="781723" y="570903"/>
                  </a:lnTo>
                  <a:lnTo>
                    <a:pt x="783297" y="572477"/>
                  </a:lnTo>
                  <a:lnTo>
                    <a:pt x="782942" y="570903"/>
                  </a:lnTo>
                  <a:lnTo>
                    <a:pt x="773303" y="529374"/>
                  </a:lnTo>
                  <a:lnTo>
                    <a:pt x="764070" y="505714"/>
                  </a:lnTo>
                  <a:lnTo>
                    <a:pt x="760171" y="495731"/>
                  </a:lnTo>
                  <a:lnTo>
                    <a:pt x="743343" y="514121"/>
                  </a:lnTo>
                  <a:lnTo>
                    <a:pt x="733361" y="547243"/>
                  </a:lnTo>
                  <a:lnTo>
                    <a:pt x="727214" y="560489"/>
                  </a:lnTo>
                  <a:lnTo>
                    <a:pt x="721791" y="552500"/>
                  </a:lnTo>
                  <a:lnTo>
                    <a:pt x="723366" y="554075"/>
                  </a:lnTo>
                  <a:lnTo>
                    <a:pt x="722947" y="552500"/>
                  </a:lnTo>
                  <a:lnTo>
                    <a:pt x="713384" y="517283"/>
                  </a:lnTo>
                  <a:lnTo>
                    <a:pt x="705929" y="492569"/>
                  </a:lnTo>
                  <a:lnTo>
                    <a:pt x="704977" y="489419"/>
                  </a:lnTo>
                  <a:lnTo>
                    <a:pt x="704507" y="487845"/>
                  </a:lnTo>
                  <a:lnTo>
                    <a:pt x="703389" y="484162"/>
                  </a:lnTo>
                  <a:lnTo>
                    <a:pt x="688670" y="481012"/>
                  </a:lnTo>
                  <a:lnTo>
                    <a:pt x="674979" y="511060"/>
                  </a:lnTo>
                  <a:lnTo>
                    <a:pt x="665010" y="542518"/>
                  </a:lnTo>
                  <a:lnTo>
                    <a:pt x="666597" y="540943"/>
                  </a:lnTo>
                  <a:lnTo>
                    <a:pt x="659218" y="551180"/>
                  </a:lnTo>
                  <a:lnTo>
                    <a:pt x="653453" y="547243"/>
                  </a:lnTo>
                  <a:lnTo>
                    <a:pt x="650735" y="544093"/>
                  </a:lnTo>
                  <a:lnTo>
                    <a:pt x="649376" y="542518"/>
                  </a:lnTo>
                  <a:lnTo>
                    <a:pt x="646633" y="539356"/>
                  </a:lnTo>
                  <a:lnTo>
                    <a:pt x="643458" y="535686"/>
                  </a:lnTo>
                  <a:lnTo>
                    <a:pt x="630313" y="529374"/>
                  </a:lnTo>
                  <a:lnTo>
                    <a:pt x="617169" y="532523"/>
                  </a:lnTo>
                  <a:lnTo>
                    <a:pt x="608761" y="542518"/>
                  </a:lnTo>
                  <a:lnTo>
                    <a:pt x="580390" y="575373"/>
                  </a:lnTo>
                  <a:lnTo>
                    <a:pt x="575970" y="574675"/>
                  </a:lnTo>
                  <a:lnTo>
                    <a:pt x="575652" y="574052"/>
                  </a:lnTo>
                  <a:lnTo>
                    <a:pt x="567232" y="557237"/>
                  </a:lnTo>
                  <a:lnTo>
                    <a:pt x="557250" y="525691"/>
                  </a:lnTo>
                  <a:lnTo>
                    <a:pt x="547420" y="504139"/>
                  </a:lnTo>
                  <a:lnTo>
                    <a:pt x="543572" y="495731"/>
                  </a:lnTo>
                  <a:lnTo>
                    <a:pt x="528853" y="504139"/>
                  </a:lnTo>
                  <a:lnTo>
                    <a:pt x="518871" y="534098"/>
                  </a:lnTo>
                  <a:lnTo>
                    <a:pt x="508876" y="572477"/>
                  </a:lnTo>
                  <a:lnTo>
                    <a:pt x="501230" y="591413"/>
                  </a:lnTo>
                  <a:lnTo>
                    <a:pt x="512064" y="591413"/>
                  </a:lnTo>
                  <a:lnTo>
                    <a:pt x="518871" y="575627"/>
                  </a:lnTo>
                  <a:lnTo>
                    <a:pt x="528853" y="537260"/>
                  </a:lnTo>
                  <a:lnTo>
                    <a:pt x="536333" y="512546"/>
                  </a:lnTo>
                  <a:lnTo>
                    <a:pt x="536778" y="511060"/>
                  </a:lnTo>
                  <a:lnTo>
                    <a:pt x="539432" y="509587"/>
                  </a:lnTo>
                  <a:lnTo>
                    <a:pt x="547255" y="529374"/>
                  </a:lnTo>
                  <a:lnTo>
                    <a:pt x="557250" y="560920"/>
                  </a:lnTo>
                  <a:lnTo>
                    <a:pt x="568807" y="582472"/>
                  </a:lnTo>
                  <a:lnTo>
                    <a:pt x="583526" y="585622"/>
                  </a:lnTo>
                  <a:lnTo>
                    <a:pt x="590842" y="577215"/>
                  </a:lnTo>
                  <a:lnTo>
                    <a:pt x="615073" y="549351"/>
                  </a:lnTo>
                  <a:lnTo>
                    <a:pt x="621906" y="542518"/>
                  </a:lnTo>
                  <a:lnTo>
                    <a:pt x="626884" y="540943"/>
                  </a:lnTo>
                  <a:lnTo>
                    <a:pt x="630008" y="539953"/>
                  </a:lnTo>
                  <a:lnTo>
                    <a:pt x="638352" y="543902"/>
                  </a:lnTo>
                  <a:lnTo>
                    <a:pt x="647141" y="554075"/>
                  </a:lnTo>
                  <a:lnTo>
                    <a:pt x="661860" y="564070"/>
                  </a:lnTo>
                  <a:lnTo>
                    <a:pt x="669010" y="554075"/>
                  </a:lnTo>
                  <a:lnTo>
                    <a:pt x="675005" y="545668"/>
                  </a:lnTo>
                  <a:lnTo>
                    <a:pt x="676503" y="540943"/>
                  </a:lnTo>
                  <a:lnTo>
                    <a:pt x="684987" y="514121"/>
                  </a:lnTo>
                  <a:lnTo>
                    <a:pt x="693585" y="491515"/>
                  </a:lnTo>
                  <a:lnTo>
                    <a:pt x="695629" y="491832"/>
                  </a:lnTo>
                  <a:lnTo>
                    <a:pt x="703389" y="520966"/>
                  </a:lnTo>
                  <a:lnTo>
                    <a:pt x="713384" y="557237"/>
                  </a:lnTo>
                  <a:lnTo>
                    <a:pt x="728624" y="580885"/>
                  </a:lnTo>
                  <a:lnTo>
                    <a:pt x="734568" y="568794"/>
                  </a:lnTo>
                  <a:lnTo>
                    <a:pt x="743343" y="550926"/>
                  </a:lnTo>
                  <a:lnTo>
                    <a:pt x="752716" y="519379"/>
                  </a:lnTo>
                  <a:lnTo>
                    <a:pt x="753262" y="517550"/>
                  </a:lnTo>
                  <a:lnTo>
                    <a:pt x="753491" y="517283"/>
                  </a:lnTo>
                  <a:lnTo>
                    <a:pt x="756361" y="513803"/>
                  </a:lnTo>
                  <a:lnTo>
                    <a:pt x="763320" y="532523"/>
                  </a:lnTo>
                  <a:lnTo>
                    <a:pt x="773303" y="575627"/>
                  </a:lnTo>
                  <a:lnTo>
                    <a:pt x="784136" y="591413"/>
                  </a:lnTo>
                  <a:lnTo>
                    <a:pt x="793292" y="591413"/>
                  </a:lnTo>
                  <a:lnTo>
                    <a:pt x="793661" y="588772"/>
                  </a:lnTo>
                  <a:lnTo>
                    <a:pt x="801700" y="532523"/>
                  </a:lnTo>
                  <a:lnTo>
                    <a:pt x="811682" y="404253"/>
                  </a:lnTo>
                  <a:lnTo>
                    <a:pt x="821677" y="234975"/>
                  </a:lnTo>
                  <a:lnTo>
                    <a:pt x="831659" y="73583"/>
                  </a:lnTo>
                  <a:lnTo>
                    <a:pt x="838085" y="0"/>
                  </a:lnTo>
                  <a:close/>
                </a:path>
                <a:path w="1967229" h="591820">
                  <a:moveTo>
                    <a:pt x="1465961" y="591413"/>
                  </a:moveTo>
                  <a:lnTo>
                    <a:pt x="1458302" y="572477"/>
                  </a:lnTo>
                  <a:lnTo>
                    <a:pt x="1448308" y="534098"/>
                  </a:lnTo>
                  <a:lnTo>
                    <a:pt x="1441132" y="512546"/>
                  </a:lnTo>
                  <a:lnTo>
                    <a:pt x="1440078" y="509397"/>
                  </a:lnTo>
                  <a:lnTo>
                    <a:pt x="1438325" y="504139"/>
                  </a:lnTo>
                  <a:lnTo>
                    <a:pt x="1423073" y="495731"/>
                  </a:lnTo>
                  <a:lnTo>
                    <a:pt x="1409941" y="525691"/>
                  </a:lnTo>
                  <a:lnTo>
                    <a:pt x="1399946" y="557237"/>
                  </a:lnTo>
                  <a:lnTo>
                    <a:pt x="1391234" y="574675"/>
                  </a:lnTo>
                  <a:lnTo>
                    <a:pt x="1386801" y="575373"/>
                  </a:lnTo>
                  <a:lnTo>
                    <a:pt x="1358392" y="542467"/>
                  </a:lnTo>
                  <a:lnTo>
                    <a:pt x="1357096" y="540943"/>
                  </a:lnTo>
                  <a:lnTo>
                    <a:pt x="1355763" y="539356"/>
                  </a:lnTo>
                  <a:lnTo>
                    <a:pt x="1350010" y="532523"/>
                  </a:lnTo>
                  <a:lnTo>
                    <a:pt x="1336865" y="529374"/>
                  </a:lnTo>
                  <a:lnTo>
                    <a:pt x="1323721" y="535686"/>
                  </a:lnTo>
                  <a:lnTo>
                    <a:pt x="1313726" y="547243"/>
                  </a:lnTo>
                  <a:lnTo>
                    <a:pt x="1307896" y="551230"/>
                  </a:lnTo>
                  <a:lnTo>
                    <a:pt x="1300060" y="540943"/>
                  </a:lnTo>
                  <a:lnTo>
                    <a:pt x="1302169" y="542518"/>
                  </a:lnTo>
                  <a:lnTo>
                    <a:pt x="1301673" y="540943"/>
                  </a:lnTo>
                  <a:lnTo>
                    <a:pt x="1292174" y="510971"/>
                  </a:lnTo>
                  <a:lnTo>
                    <a:pt x="1282852" y="487845"/>
                  </a:lnTo>
                  <a:lnTo>
                    <a:pt x="1280083" y="481012"/>
                  </a:lnTo>
                  <a:lnTo>
                    <a:pt x="1263789" y="484162"/>
                  </a:lnTo>
                  <a:lnTo>
                    <a:pt x="1252220" y="517283"/>
                  </a:lnTo>
                  <a:lnTo>
                    <a:pt x="1243812" y="554075"/>
                  </a:lnTo>
                  <a:lnTo>
                    <a:pt x="1245387" y="552500"/>
                  </a:lnTo>
                  <a:lnTo>
                    <a:pt x="1239977" y="560489"/>
                  </a:lnTo>
                  <a:lnTo>
                    <a:pt x="1233830" y="547243"/>
                  </a:lnTo>
                  <a:lnTo>
                    <a:pt x="1225423" y="519379"/>
                  </a:lnTo>
                  <a:lnTo>
                    <a:pt x="1224800" y="517283"/>
                  </a:lnTo>
                  <a:lnTo>
                    <a:pt x="1223835" y="514121"/>
                  </a:lnTo>
                  <a:lnTo>
                    <a:pt x="1216152" y="505714"/>
                  </a:lnTo>
                  <a:lnTo>
                    <a:pt x="1207008" y="495731"/>
                  </a:lnTo>
                  <a:lnTo>
                    <a:pt x="1193876" y="529374"/>
                  </a:lnTo>
                  <a:lnTo>
                    <a:pt x="1183881" y="572477"/>
                  </a:lnTo>
                  <a:lnTo>
                    <a:pt x="1185456" y="570903"/>
                  </a:lnTo>
                  <a:lnTo>
                    <a:pt x="1181925" y="576122"/>
                  </a:lnTo>
                  <a:lnTo>
                    <a:pt x="1174178" y="532523"/>
                  </a:lnTo>
                  <a:lnTo>
                    <a:pt x="1173899" y="530948"/>
                  </a:lnTo>
                  <a:lnTo>
                    <a:pt x="1173899" y="532523"/>
                  </a:lnTo>
                  <a:lnTo>
                    <a:pt x="1163904" y="404253"/>
                  </a:lnTo>
                  <a:lnTo>
                    <a:pt x="1155496" y="234975"/>
                  </a:lnTo>
                  <a:lnTo>
                    <a:pt x="1145501" y="73583"/>
                  </a:lnTo>
                  <a:lnTo>
                    <a:pt x="1139101" y="0"/>
                  </a:lnTo>
                  <a:lnTo>
                    <a:pt x="1129588" y="0"/>
                  </a:lnTo>
                  <a:lnTo>
                    <a:pt x="1130706" y="11328"/>
                  </a:lnTo>
                  <a:lnTo>
                    <a:pt x="1135011" y="63665"/>
                  </a:lnTo>
                  <a:lnTo>
                    <a:pt x="1138631" y="115976"/>
                  </a:lnTo>
                  <a:lnTo>
                    <a:pt x="1141742" y="168275"/>
                  </a:lnTo>
                  <a:lnTo>
                    <a:pt x="1144498" y="220560"/>
                  </a:lnTo>
                  <a:lnTo>
                    <a:pt x="1149731" y="325107"/>
                  </a:lnTo>
                  <a:lnTo>
                    <a:pt x="1152550" y="377355"/>
                  </a:lnTo>
                  <a:lnTo>
                    <a:pt x="1155725" y="429615"/>
                  </a:lnTo>
                  <a:lnTo>
                    <a:pt x="1159459" y="481850"/>
                  </a:lnTo>
                  <a:lnTo>
                    <a:pt x="1163904" y="534098"/>
                  </a:lnTo>
                  <a:lnTo>
                    <a:pt x="1173607" y="591413"/>
                  </a:lnTo>
                  <a:lnTo>
                    <a:pt x="1183055" y="591413"/>
                  </a:lnTo>
                  <a:lnTo>
                    <a:pt x="1185938" y="587197"/>
                  </a:lnTo>
                  <a:lnTo>
                    <a:pt x="1193876" y="575627"/>
                  </a:lnTo>
                  <a:lnTo>
                    <a:pt x="1194981" y="570903"/>
                  </a:lnTo>
                  <a:lnTo>
                    <a:pt x="1203858" y="532523"/>
                  </a:lnTo>
                  <a:lnTo>
                    <a:pt x="1210843" y="513816"/>
                  </a:lnTo>
                  <a:lnTo>
                    <a:pt x="1213942" y="517575"/>
                  </a:lnTo>
                  <a:lnTo>
                    <a:pt x="1223835" y="550926"/>
                  </a:lnTo>
                  <a:lnTo>
                    <a:pt x="1238554" y="580885"/>
                  </a:lnTo>
                  <a:lnTo>
                    <a:pt x="1246365" y="568794"/>
                  </a:lnTo>
                  <a:lnTo>
                    <a:pt x="1253807" y="557237"/>
                  </a:lnTo>
                  <a:lnTo>
                    <a:pt x="1254912" y="552500"/>
                  </a:lnTo>
                  <a:lnTo>
                    <a:pt x="1262214" y="520966"/>
                  </a:lnTo>
                  <a:lnTo>
                    <a:pt x="1271206" y="492569"/>
                  </a:lnTo>
                  <a:lnTo>
                    <a:pt x="1271435" y="491858"/>
                  </a:lnTo>
                  <a:lnTo>
                    <a:pt x="1273606" y="491515"/>
                  </a:lnTo>
                  <a:lnTo>
                    <a:pt x="1282192" y="514121"/>
                  </a:lnTo>
                  <a:lnTo>
                    <a:pt x="1292174" y="545668"/>
                  </a:lnTo>
                  <a:lnTo>
                    <a:pt x="1305318" y="564070"/>
                  </a:lnTo>
                  <a:lnTo>
                    <a:pt x="1320038" y="554075"/>
                  </a:lnTo>
                  <a:lnTo>
                    <a:pt x="1328674" y="544093"/>
                  </a:lnTo>
                  <a:lnTo>
                    <a:pt x="1328826" y="543915"/>
                  </a:lnTo>
                  <a:lnTo>
                    <a:pt x="1331785" y="542518"/>
                  </a:lnTo>
                  <a:lnTo>
                    <a:pt x="1337183" y="539953"/>
                  </a:lnTo>
                  <a:lnTo>
                    <a:pt x="1345145" y="542467"/>
                  </a:lnTo>
                  <a:lnTo>
                    <a:pt x="1351584" y="549351"/>
                  </a:lnTo>
                  <a:lnTo>
                    <a:pt x="1383118" y="585622"/>
                  </a:lnTo>
                  <a:lnTo>
                    <a:pt x="1398371" y="582472"/>
                  </a:lnTo>
                  <a:lnTo>
                    <a:pt x="1401203" y="577215"/>
                  </a:lnTo>
                  <a:lnTo>
                    <a:pt x="1402892" y="574052"/>
                  </a:lnTo>
                  <a:lnTo>
                    <a:pt x="1409941" y="560920"/>
                  </a:lnTo>
                  <a:lnTo>
                    <a:pt x="1419923" y="529374"/>
                  </a:lnTo>
                  <a:lnTo>
                    <a:pt x="1427708" y="509714"/>
                  </a:lnTo>
                  <a:lnTo>
                    <a:pt x="1430464" y="511162"/>
                  </a:lnTo>
                  <a:lnTo>
                    <a:pt x="1438325" y="537260"/>
                  </a:lnTo>
                  <a:lnTo>
                    <a:pt x="1448308" y="575627"/>
                  </a:lnTo>
                  <a:lnTo>
                    <a:pt x="1455127" y="591413"/>
                  </a:lnTo>
                  <a:lnTo>
                    <a:pt x="1465961" y="591413"/>
                  </a:lnTo>
                  <a:close/>
                </a:path>
                <a:path w="1967229" h="591820">
                  <a:moveTo>
                    <a:pt x="1966671" y="565632"/>
                  </a:moveTo>
                  <a:lnTo>
                    <a:pt x="1960359" y="559320"/>
                  </a:lnTo>
                  <a:lnTo>
                    <a:pt x="1950364" y="565632"/>
                  </a:lnTo>
                  <a:lnTo>
                    <a:pt x="1951951" y="564057"/>
                  </a:lnTo>
                  <a:lnTo>
                    <a:pt x="1942477" y="567042"/>
                  </a:lnTo>
                  <a:lnTo>
                    <a:pt x="1933549" y="565632"/>
                  </a:lnTo>
                  <a:lnTo>
                    <a:pt x="1925129" y="560895"/>
                  </a:lnTo>
                  <a:lnTo>
                    <a:pt x="1913572" y="557225"/>
                  </a:lnTo>
                  <a:lnTo>
                    <a:pt x="1902002" y="560895"/>
                  </a:lnTo>
                  <a:lnTo>
                    <a:pt x="1915147" y="567207"/>
                  </a:lnTo>
                  <a:lnTo>
                    <a:pt x="1901990" y="560920"/>
                  </a:lnTo>
                  <a:lnTo>
                    <a:pt x="1892744" y="567220"/>
                  </a:lnTo>
                  <a:lnTo>
                    <a:pt x="1887270" y="567220"/>
                  </a:lnTo>
                  <a:lnTo>
                    <a:pt x="1878863" y="562495"/>
                  </a:lnTo>
                  <a:lnTo>
                    <a:pt x="1877288" y="562495"/>
                  </a:lnTo>
                  <a:lnTo>
                    <a:pt x="1867293" y="557237"/>
                  </a:lnTo>
                  <a:lnTo>
                    <a:pt x="1853628" y="557237"/>
                  </a:lnTo>
                  <a:lnTo>
                    <a:pt x="1842058" y="565645"/>
                  </a:lnTo>
                  <a:lnTo>
                    <a:pt x="1843646" y="564070"/>
                  </a:lnTo>
                  <a:lnTo>
                    <a:pt x="1835124" y="568096"/>
                  </a:lnTo>
                  <a:lnTo>
                    <a:pt x="1827339" y="565645"/>
                  </a:lnTo>
                  <a:lnTo>
                    <a:pt x="1828927" y="567220"/>
                  </a:lnTo>
                  <a:lnTo>
                    <a:pt x="1824316" y="564070"/>
                  </a:lnTo>
                  <a:lnTo>
                    <a:pt x="1817357" y="559333"/>
                  </a:lnTo>
                  <a:lnTo>
                    <a:pt x="1804212" y="555663"/>
                  </a:lnTo>
                  <a:lnTo>
                    <a:pt x="1794230" y="564070"/>
                  </a:lnTo>
                  <a:lnTo>
                    <a:pt x="1787321" y="568794"/>
                  </a:lnTo>
                  <a:lnTo>
                    <a:pt x="1777580" y="568794"/>
                  </a:lnTo>
                  <a:lnTo>
                    <a:pt x="1770900" y="564070"/>
                  </a:lnTo>
                  <a:lnTo>
                    <a:pt x="1759000" y="555663"/>
                  </a:lnTo>
                  <a:lnTo>
                    <a:pt x="1745856" y="557237"/>
                  </a:lnTo>
                  <a:lnTo>
                    <a:pt x="1734299" y="567220"/>
                  </a:lnTo>
                  <a:lnTo>
                    <a:pt x="1735874" y="565645"/>
                  </a:lnTo>
                  <a:lnTo>
                    <a:pt x="1727466" y="570064"/>
                  </a:lnTo>
                  <a:lnTo>
                    <a:pt x="1725041" y="568794"/>
                  </a:lnTo>
                  <a:lnTo>
                    <a:pt x="1719046" y="565645"/>
                  </a:lnTo>
                  <a:lnTo>
                    <a:pt x="1720621" y="567220"/>
                  </a:lnTo>
                  <a:lnTo>
                    <a:pt x="1710639" y="559333"/>
                  </a:lnTo>
                  <a:lnTo>
                    <a:pt x="1699069" y="557237"/>
                  </a:lnTo>
                  <a:lnTo>
                    <a:pt x="1687512" y="562495"/>
                  </a:lnTo>
                  <a:lnTo>
                    <a:pt x="1685925" y="564070"/>
                  </a:lnTo>
                  <a:lnTo>
                    <a:pt x="1679714" y="568325"/>
                  </a:lnTo>
                  <a:lnTo>
                    <a:pt x="1676209" y="567220"/>
                  </a:lnTo>
                  <a:lnTo>
                    <a:pt x="1671231" y="565645"/>
                  </a:lnTo>
                  <a:lnTo>
                    <a:pt x="1672793" y="567220"/>
                  </a:lnTo>
                  <a:lnTo>
                    <a:pt x="1671205" y="565645"/>
                  </a:lnTo>
                  <a:lnTo>
                    <a:pt x="1662798" y="557237"/>
                  </a:lnTo>
                  <a:lnTo>
                    <a:pt x="1649133" y="549351"/>
                  </a:lnTo>
                  <a:lnTo>
                    <a:pt x="1635988" y="554075"/>
                  </a:lnTo>
                  <a:lnTo>
                    <a:pt x="1625993" y="565645"/>
                  </a:lnTo>
                  <a:lnTo>
                    <a:pt x="1619465" y="570103"/>
                  </a:lnTo>
                  <a:lnTo>
                    <a:pt x="1612861" y="567220"/>
                  </a:lnTo>
                  <a:lnTo>
                    <a:pt x="1614436" y="568794"/>
                  </a:lnTo>
                  <a:lnTo>
                    <a:pt x="1602867" y="560920"/>
                  </a:lnTo>
                  <a:lnTo>
                    <a:pt x="1591297" y="559333"/>
                  </a:lnTo>
                  <a:lnTo>
                    <a:pt x="1571078" y="568210"/>
                  </a:lnTo>
                  <a:lnTo>
                    <a:pt x="1567916" y="567220"/>
                  </a:lnTo>
                  <a:lnTo>
                    <a:pt x="1562912" y="565645"/>
                  </a:lnTo>
                  <a:lnTo>
                    <a:pt x="1558188" y="560920"/>
                  </a:lnTo>
                  <a:lnTo>
                    <a:pt x="1554505" y="557237"/>
                  </a:lnTo>
                  <a:lnTo>
                    <a:pt x="1541360" y="552500"/>
                  </a:lnTo>
                  <a:lnTo>
                    <a:pt x="1528216" y="560920"/>
                  </a:lnTo>
                  <a:lnTo>
                    <a:pt x="1516126" y="577215"/>
                  </a:lnTo>
                  <a:lnTo>
                    <a:pt x="1508937" y="589673"/>
                  </a:lnTo>
                  <a:lnTo>
                    <a:pt x="1504238" y="591413"/>
                  </a:lnTo>
                  <a:lnTo>
                    <a:pt x="1520520" y="591413"/>
                  </a:lnTo>
                  <a:lnTo>
                    <a:pt x="1520926" y="590880"/>
                  </a:lnTo>
                  <a:lnTo>
                    <a:pt x="1522539" y="588772"/>
                  </a:lnTo>
                  <a:lnTo>
                    <a:pt x="1526120" y="584047"/>
                  </a:lnTo>
                  <a:lnTo>
                    <a:pt x="1536103" y="567220"/>
                  </a:lnTo>
                  <a:lnTo>
                    <a:pt x="1534528" y="567220"/>
                  </a:lnTo>
                  <a:lnTo>
                    <a:pt x="1541068" y="563092"/>
                  </a:lnTo>
                  <a:lnTo>
                    <a:pt x="1549768" y="567220"/>
                  </a:lnTo>
                  <a:lnTo>
                    <a:pt x="1548193" y="565645"/>
                  </a:lnTo>
                  <a:lnTo>
                    <a:pt x="1559763" y="575627"/>
                  </a:lnTo>
                  <a:lnTo>
                    <a:pt x="1571332" y="578789"/>
                  </a:lnTo>
                  <a:lnTo>
                    <a:pt x="1592389" y="569023"/>
                  </a:lnTo>
                  <a:lnTo>
                    <a:pt x="1600352" y="570699"/>
                  </a:lnTo>
                  <a:lnTo>
                    <a:pt x="1609699" y="577215"/>
                  </a:lnTo>
                  <a:lnTo>
                    <a:pt x="1619694" y="580885"/>
                  </a:lnTo>
                  <a:lnTo>
                    <a:pt x="1632839" y="572477"/>
                  </a:lnTo>
                  <a:lnTo>
                    <a:pt x="1641462" y="562495"/>
                  </a:lnTo>
                  <a:lnTo>
                    <a:pt x="1646224" y="560920"/>
                  </a:lnTo>
                  <a:lnTo>
                    <a:pt x="1649742" y="559803"/>
                  </a:lnTo>
                  <a:lnTo>
                    <a:pt x="1655965" y="564070"/>
                  </a:lnTo>
                  <a:lnTo>
                    <a:pt x="1665947" y="575627"/>
                  </a:lnTo>
                  <a:lnTo>
                    <a:pt x="1679092" y="578789"/>
                  </a:lnTo>
                  <a:lnTo>
                    <a:pt x="1692757" y="570903"/>
                  </a:lnTo>
                  <a:lnTo>
                    <a:pt x="1691182" y="572477"/>
                  </a:lnTo>
                  <a:lnTo>
                    <a:pt x="1700695" y="567474"/>
                  </a:lnTo>
                  <a:lnTo>
                    <a:pt x="1707184" y="568490"/>
                  </a:lnTo>
                  <a:lnTo>
                    <a:pt x="1714322" y="575627"/>
                  </a:lnTo>
                  <a:lnTo>
                    <a:pt x="1727454" y="580885"/>
                  </a:lnTo>
                  <a:lnTo>
                    <a:pt x="1740598" y="575627"/>
                  </a:lnTo>
                  <a:lnTo>
                    <a:pt x="1745335" y="570903"/>
                  </a:lnTo>
                  <a:lnTo>
                    <a:pt x="1749018" y="567220"/>
                  </a:lnTo>
                  <a:lnTo>
                    <a:pt x="1749323" y="566915"/>
                  </a:lnTo>
                  <a:lnTo>
                    <a:pt x="1756740" y="565746"/>
                  </a:lnTo>
                  <a:lnTo>
                    <a:pt x="1775828" y="578789"/>
                  </a:lnTo>
                  <a:lnTo>
                    <a:pt x="1788972" y="578789"/>
                  </a:lnTo>
                  <a:lnTo>
                    <a:pt x="1800529" y="570903"/>
                  </a:lnTo>
                  <a:lnTo>
                    <a:pt x="1803133" y="568794"/>
                  </a:lnTo>
                  <a:lnTo>
                    <a:pt x="1806232" y="566280"/>
                  </a:lnTo>
                  <a:lnTo>
                    <a:pt x="1814195" y="568794"/>
                  </a:lnTo>
                  <a:lnTo>
                    <a:pt x="1812099" y="567220"/>
                  </a:lnTo>
                  <a:lnTo>
                    <a:pt x="1824189" y="575627"/>
                  </a:lnTo>
                  <a:lnTo>
                    <a:pt x="1835759" y="578789"/>
                  </a:lnTo>
                  <a:lnTo>
                    <a:pt x="1847316" y="574052"/>
                  </a:lnTo>
                  <a:lnTo>
                    <a:pt x="1848891" y="572477"/>
                  </a:lnTo>
                  <a:lnTo>
                    <a:pt x="1854288" y="568794"/>
                  </a:lnTo>
                  <a:lnTo>
                    <a:pt x="1856587" y="567220"/>
                  </a:lnTo>
                  <a:lnTo>
                    <a:pt x="1863623" y="567220"/>
                  </a:lnTo>
                  <a:lnTo>
                    <a:pt x="1873605" y="572477"/>
                  </a:lnTo>
                  <a:lnTo>
                    <a:pt x="1872030" y="572477"/>
                  </a:lnTo>
                  <a:lnTo>
                    <a:pt x="1882013" y="577215"/>
                  </a:lnTo>
                  <a:lnTo>
                    <a:pt x="1895690" y="577215"/>
                  </a:lnTo>
                  <a:lnTo>
                    <a:pt x="1907247" y="568794"/>
                  </a:lnTo>
                  <a:lnTo>
                    <a:pt x="1905152" y="570903"/>
                  </a:lnTo>
                  <a:lnTo>
                    <a:pt x="1913572" y="567804"/>
                  </a:lnTo>
                  <a:lnTo>
                    <a:pt x="1921979" y="570890"/>
                  </a:lnTo>
                  <a:lnTo>
                    <a:pt x="1931974" y="575614"/>
                  </a:lnTo>
                  <a:lnTo>
                    <a:pt x="1943531" y="577189"/>
                  </a:lnTo>
                  <a:lnTo>
                    <a:pt x="1955101" y="574040"/>
                  </a:lnTo>
                  <a:lnTo>
                    <a:pt x="1966671" y="56563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6054433" y="4174273"/>
              <a:ext cx="15240" cy="181610"/>
            </a:xfrm>
            <a:custGeom>
              <a:avLst/>
              <a:gdLst/>
              <a:ahLst/>
              <a:cxnLst/>
              <a:rect l="l" t="t" r="r" b="b"/>
              <a:pathLst>
                <a:path w="15239" h="181610">
                  <a:moveTo>
                    <a:pt x="14706" y="171373"/>
                  </a:moveTo>
                  <a:lnTo>
                    <a:pt x="0" y="171373"/>
                  </a:lnTo>
                  <a:lnTo>
                    <a:pt x="0" y="181356"/>
                  </a:lnTo>
                  <a:lnTo>
                    <a:pt x="14706" y="181356"/>
                  </a:lnTo>
                  <a:lnTo>
                    <a:pt x="14706" y="171373"/>
                  </a:lnTo>
                  <a:close/>
                </a:path>
                <a:path w="15239" h="181610">
                  <a:moveTo>
                    <a:pt x="14706" y="0"/>
                  </a:moveTo>
                  <a:lnTo>
                    <a:pt x="0" y="0"/>
                  </a:lnTo>
                  <a:lnTo>
                    <a:pt x="0" y="9982"/>
                  </a:lnTo>
                  <a:lnTo>
                    <a:pt x="14706" y="9982"/>
                  </a:lnTo>
                  <a:lnTo>
                    <a:pt x="1470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2" name="object 6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14056" y="3145466"/>
              <a:ext cx="1968753" cy="1305325"/>
            </a:xfrm>
            <a:prstGeom prst="rect">
              <a:avLst/>
            </a:prstGeom>
          </p:spPr>
        </p:pic>
        <p:sp>
          <p:nvSpPr>
            <p:cNvPr id="63" name="object 63" descr=""/>
            <p:cNvSpPr/>
            <p:nvPr/>
          </p:nvSpPr>
          <p:spPr>
            <a:xfrm>
              <a:off x="6049175" y="3859377"/>
              <a:ext cx="35560" cy="591820"/>
            </a:xfrm>
            <a:custGeom>
              <a:avLst/>
              <a:gdLst/>
              <a:ahLst/>
              <a:cxnLst/>
              <a:rect l="l" t="t" r="r" b="b"/>
              <a:pathLst>
                <a:path w="35560" h="591820">
                  <a:moveTo>
                    <a:pt x="35217" y="314896"/>
                  </a:moveTo>
                  <a:lnTo>
                    <a:pt x="9982" y="314896"/>
                  </a:lnTo>
                  <a:lnTo>
                    <a:pt x="9982" y="154025"/>
                  </a:lnTo>
                  <a:lnTo>
                    <a:pt x="19964" y="154025"/>
                  </a:lnTo>
                  <a:lnTo>
                    <a:pt x="19964" y="144043"/>
                  </a:lnTo>
                  <a:lnTo>
                    <a:pt x="9982" y="144043"/>
                  </a:lnTo>
                  <a:lnTo>
                    <a:pt x="9982" y="0"/>
                  </a:lnTo>
                  <a:lnTo>
                    <a:pt x="0" y="0"/>
                  </a:lnTo>
                  <a:lnTo>
                    <a:pt x="0" y="591426"/>
                  </a:lnTo>
                  <a:lnTo>
                    <a:pt x="9982" y="591426"/>
                  </a:lnTo>
                  <a:lnTo>
                    <a:pt x="9982" y="324878"/>
                  </a:lnTo>
                  <a:lnTo>
                    <a:pt x="35217" y="324878"/>
                  </a:lnTo>
                  <a:lnTo>
                    <a:pt x="35217" y="3148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4" name="object 64" descr=""/>
          <p:cNvSpPr txBox="1"/>
          <p:nvPr/>
        </p:nvSpPr>
        <p:spPr>
          <a:xfrm>
            <a:off x="6079578" y="4129665"/>
            <a:ext cx="111760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25" b="1">
                <a:latin typeface="Arial"/>
                <a:cs typeface="Arial"/>
              </a:rPr>
              <a:t>50</a:t>
            </a:r>
            <a:endParaRPr sz="450">
              <a:latin typeface="Arial"/>
              <a:cs typeface="Arial"/>
            </a:endParaRPr>
          </a:p>
        </p:txBody>
      </p:sp>
      <p:grpSp>
        <p:nvGrpSpPr>
          <p:cNvPr id="65" name="object 65" descr=""/>
          <p:cNvGrpSpPr/>
          <p:nvPr/>
        </p:nvGrpSpPr>
        <p:grpSpPr>
          <a:xfrm>
            <a:off x="1414043" y="3859372"/>
            <a:ext cx="4620895" cy="716280"/>
            <a:chOff x="1414043" y="3859372"/>
            <a:chExt cx="4620895" cy="716280"/>
          </a:xfrm>
        </p:grpSpPr>
        <p:sp>
          <p:nvSpPr>
            <p:cNvPr id="66" name="object 66" descr=""/>
            <p:cNvSpPr/>
            <p:nvPr/>
          </p:nvSpPr>
          <p:spPr>
            <a:xfrm>
              <a:off x="4064101" y="3859389"/>
              <a:ext cx="1970405" cy="591820"/>
            </a:xfrm>
            <a:custGeom>
              <a:avLst/>
              <a:gdLst/>
              <a:ahLst/>
              <a:cxnLst/>
              <a:rect l="l" t="t" r="r" b="b"/>
              <a:pathLst>
                <a:path w="1970404" h="591820">
                  <a:moveTo>
                    <a:pt x="9994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9994" y="591413"/>
                  </a:lnTo>
                  <a:lnTo>
                    <a:pt x="9994" y="0"/>
                  </a:lnTo>
                  <a:close/>
                </a:path>
                <a:path w="1970404" h="591820">
                  <a:moveTo>
                    <a:pt x="564311" y="0"/>
                  </a:moveTo>
                  <a:lnTo>
                    <a:pt x="553326" y="0"/>
                  </a:lnTo>
                  <a:lnTo>
                    <a:pt x="548830" y="14185"/>
                  </a:lnTo>
                  <a:lnTo>
                    <a:pt x="540727" y="34264"/>
                  </a:lnTo>
                  <a:lnTo>
                    <a:pt x="538200" y="33426"/>
                  </a:lnTo>
                  <a:lnTo>
                    <a:pt x="537972" y="32588"/>
                  </a:lnTo>
                  <a:lnTo>
                    <a:pt x="530428" y="5778"/>
                  </a:lnTo>
                  <a:lnTo>
                    <a:pt x="528904" y="0"/>
                  </a:lnTo>
                  <a:lnTo>
                    <a:pt x="517982" y="0"/>
                  </a:lnTo>
                  <a:lnTo>
                    <a:pt x="520446" y="9461"/>
                  </a:lnTo>
                  <a:lnTo>
                    <a:pt x="530428" y="41008"/>
                  </a:lnTo>
                  <a:lnTo>
                    <a:pt x="547255" y="47307"/>
                  </a:lnTo>
                  <a:lnTo>
                    <a:pt x="550506" y="38900"/>
                  </a:lnTo>
                  <a:lnTo>
                    <a:pt x="558812" y="17348"/>
                  </a:lnTo>
                  <a:lnTo>
                    <a:pt x="564311" y="0"/>
                  </a:lnTo>
                  <a:close/>
                </a:path>
                <a:path w="1970404" h="591820">
                  <a:moveTo>
                    <a:pt x="651395" y="0"/>
                  </a:moveTo>
                  <a:lnTo>
                    <a:pt x="639775" y="0"/>
                  </a:lnTo>
                  <a:lnTo>
                    <a:pt x="638721" y="1054"/>
                  </a:lnTo>
                  <a:lnTo>
                    <a:pt x="639635" y="0"/>
                  </a:lnTo>
                  <a:lnTo>
                    <a:pt x="639191" y="0"/>
                  </a:lnTo>
                  <a:lnTo>
                    <a:pt x="631583" y="3606"/>
                  </a:lnTo>
                  <a:lnTo>
                    <a:pt x="628472" y="2628"/>
                  </a:lnTo>
                  <a:lnTo>
                    <a:pt x="623481" y="1054"/>
                  </a:lnTo>
                  <a:lnTo>
                    <a:pt x="622427" y="0"/>
                  </a:lnTo>
                  <a:lnTo>
                    <a:pt x="608596" y="0"/>
                  </a:lnTo>
                  <a:lnTo>
                    <a:pt x="618744" y="11036"/>
                  </a:lnTo>
                  <a:lnTo>
                    <a:pt x="631888" y="14185"/>
                  </a:lnTo>
                  <a:lnTo>
                    <a:pt x="645033" y="7353"/>
                  </a:lnTo>
                  <a:lnTo>
                    <a:pt x="647763" y="4203"/>
                  </a:lnTo>
                  <a:lnTo>
                    <a:pt x="650481" y="1054"/>
                  </a:lnTo>
                  <a:lnTo>
                    <a:pt x="651395" y="0"/>
                  </a:lnTo>
                  <a:close/>
                </a:path>
                <a:path w="1970404" h="591820">
                  <a:moveTo>
                    <a:pt x="722045" y="0"/>
                  </a:moveTo>
                  <a:lnTo>
                    <a:pt x="711098" y="0"/>
                  </a:lnTo>
                  <a:lnTo>
                    <a:pt x="704964" y="22606"/>
                  </a:lnTo>
                  <a:lnTo>
                    <a:pt x="697204" y="51714"/>
                  </a:lnTo>
                  <a:lnTo>
                    <a:pt x="695159" y="52031"/>
                  </a:lnTo>
                  <a:lnTo>
                    <a:pt x="686562" y="29438"/>
                  </a:lnTo>
                  <a:lnTo>
                    <a:pt x="678218" y="2628"/>
                  </a:lnTo>
                  <a:lnTo>
                    <a:pt x="677405" y="0"/>
                  </a:lnTo>
                  <a:lnTo>
                    <a:pt x="666013" y="0"/>
                  </a:lnTo>
                  <a:lnTo>
                    <a:pt x="668159" y="2628"/>
                  </a:lnTo>
                  <a:lnTo>
                    <a:pt x="666584" y="1054"/>
                  </a:lnTo>
                  <a:lnTo>
                    <a:pt x="676579" y="32588"/>
                  </a:lnTo>
                  <a:lnTo>
                    <a:pt x="690245" y="62560"/>
                  </a:lnTo>
                  <a:lnTo>
                    <a:pt x="704964" y="58877"/>
                  </a:lnTo>
                  <a:lnTo>
                    <a:pt x="705916" y="55727"/>
                  </a:lnTo>
                  <a:lnTo>
                    <a:pt x="706399" y="54140"/>
                  </a:lnTo>
                  <a:lnTo>
                    <a:pt x="707351" y="50990"/>
                  </a:lnTo>
                  <a:lnTo>
                    <a:pt x="714946" y="25755"/>
                  </a:lnTo>
                  <a:lnTo>
                    <a:pt x="722045" y="0"/>
                  </a:lnTo>
                  <a:close/>
                </a:path>
                <a:path w="1970404" h="591820">
                  <a:moveTo>
                    <a:pt x="778167" y="0"/>
                  </a:moveTo>
                  <a:lnTo>
                    <a:pt x="767461" y="0"/>
                  </a:lnTo>
                  <a:lnTo>
                    <a:pt x="764895" y="11036"/>
                  </a:lnTo>
                  <a:lnTo>
                    <a:pt x="757897" y="29464"/>
                  </a:lnTo>
                  <a:lnTo>
                    <a:pt x="753325" y="24180"/>
                  </a:lnTo>
                  <a:lnTo>
                    <a:pt x="754900" y="25755"/>
                  </a:lnTo>
                  <a:lnTo>
                    <a:pt x="754430" y="24180"/>
                  </a:lnTo>
                  <a:lnTo>
                    <a:pt x="747141" y="0"/>
                  </a:lnTo>
                  <a:lnTo>
                    <a:pt x="736180" y="0"/>
                  </a:lnTo>
                  <a:lnTo>
                    <a:pt x="744918" y="29438"/>
                  </a:lnTo>
                  <a:lnTo>
                    <a:pt x="761746" y="47307"/>
                  </a:lnTo>
                  <a:lnTo>
                    <a:pt x="765708" y="37325"/>
                  </a:lnTo>
                  <a:lnTo>
                    <a:pt x="774877" y="14185"/>
                  </a:lnTo>
                  <a:lnTo>
                    <a:pt x="778167" y="0"/>
                  </a:lnTo>
                  <a:close/>
                </a:path>
                <a:path w="1970404" h="591820">
                  <a:moveTo>
                    <a:pt x="844372" y="591413"/>
                  </a:moveTo>
                  <a:lnTo>
                    <a:pt x="843229" y="584581"/>
                  </a:lnTo>
                  <a:lnTo>
                    <a:pt x="833234" y="469976"/>
                  </a:lnTo>
                  <a:lnTo>
                    <a:pt x="823252" y="308584"/>
                  </a:lnTo>
                  <a:lnTo>
                    <a:pt x="813257" y="138785"/>
                  </a:lnTo>
                  <a:lnTo>
                    <a:pt x="803275" y="11036"/>
                  </a:lnTo>
                  <a:lnTo>
                    <a:pt x="801700" y="0"/>
                  </a:lnTo>
                  <a:lnTo>
                    <a:pt x="791654" y="0"/>
                  </a:lnTo>
                  <a:lnTo>
                    <a:pt x="793280" y="11036"/>
                  </a:lnTo>
                  <a:lnTo>
                    <a:pt x="803275" y="138785"/>
                  </a:lnTo>
                  <a:lnTo>
                    <a:pt x="813257" y="308584"/>
                  </a:lnTo>
                  <a:lnTo>
                    <a:pt x="823252" y="469976"/>
                  </a:lnTo>
                  <a:lnTo>
                    <a:pt x="833234" y="584581"/>
                  </a:lnTo>
                  <a:lnTo>
                    <a:pt x="834351" y="591413"/>
                  </a:lnTo>
                  <a:lnTo>
                    <a:pt x="844372" y="591413"/>
                  </a:lnTo>
                  <a:close/>
                </a:path>
                <a:path w="1970404" h="591820">
                  <a:moveTo>
                    <a:pt x="1177696" y="0"/>
                  </a:moveTo>
                  <a:lnTo>
                    <a:pt x="1167091" y="0"/>
                  </a:lnTo>
                  <a:lnTo>
                    <a:pt x="1165479" y="9461"/>
                  </a:lnTo>
                  <a:lnTo>
                    <a:pt x="1161021" y="61696"/>
                  </a:lnTo>
                  <a:lnTo>
                    <a:pt x="1157274" y="113931"/>
                  </a:lnTo>
                  <a:lnTo>
                    <a:pt x="1154087" y="166179"/>
                  </a:lnTo>
                  <a:lnTo>
                    <a:pt x="1151280" y="218440"/>
                  </a:lnTo>
                  <a:lnTo>
                    <a:pt x="1146073" y="322973"/>
                  </a:lnTo>
                  <a:lnTo>
                    <a:pt x="1143304" y="375259"/>
                  </a:lnTo>
                  <a:lnTo>
                    <a:pt x="1140218" y="427558"/>
                  </a:lnTo>
                  <a:lnTo>
                    <a:pt x="1136599" y="479882"/>
                  </a:lnTo>
                  <a:lnTo>
                    <a:pt x="1132293" y="532218"/>
                  </a:lnTo>
                  <a:lnTo>
                    <a:pt x="1127099" y="584581"/>
                  </a:lnTo>
                  <a:lnTo>
                    <a:pt x="1125969" y="591413"/>
                  </a:lnTo>
                  <a:lnTo>
                    <a:pt x="1135989" y="591413"/>
                  </a:lnTo>
                  <a:lnTo>
                    <a:pt x="1137094" y="584581"/>
                  </a:lnTo>
                  <a:lnTo>
                    <a:pt x="1147076" y="469976"/>
                  </a:lnTo>
                  <a:lnTo>
                    <a:pt x="1157071" y="308584"/>
                  </a:lnTo>
                  <a:lnTo>
                    <a:pt x="1165479" y="138785"/>
                  </a:lnTo>
                  <a:lnTo>
                    <a:pt x="1175473" y="11036"/>
                  </a:lnTo>
                  <a:lnTo>
                    <a:pt x="1175473" y="12611"/>
                  </a:lnTo>
                  <a:lnTo>
                    <a:pt x="1175753" y="11036"/>
                  </a:lnTo>
                  <a:lnTo>
                    <a:pt x="1177696" y="0"/>
                  </a:lnTo>
                  <a:close/>
                </a:path>
                <a:path w="1970404" h="591820">
                  <a:moveTo>
                    <a:pt x="1234147" y="0"/>
                  </a:moveTo>
                  <a:lnTo>
                    <a:pt x="1223200" y="0"/>
                  </a:lnTo>
                  <a:lnTo>
                    <a:pt x="1215428" y="25755"/>
                  </a:lnTo>
                  <a:lnTo>
                    <a:pt x="1217002" y="24180"/>
                  </a:lnTo>
                  <a:lnTo>
                    <a:pt x="1212443" y="29464"/>
                  </a:lnTo>
                  <a:lnTo>
                    <a:pt x="1205433" y="11036"/>
                  </a:lnTo>
                  <a:lnTo>
                    <a:pt x="1202880" y="0"/>
                  </a:lnTo>
                  <a:lnTo>
                    <a:pt x="1192161" y="0"/>
                  </a:lnTo>
                  <a:lnTo>
                    <a:pt x="1195451" y="14185"/>
                  </a:lnTo>
                  <a:lnTo>
                    <a:pt x="1208582" y="47307"/>
                  </a:lnTo>
                  <a:lnTo>
                    <a:pt x="1217993" y="37325"/>
                  </a:lnTo>
                  <a:lnTo>
                    <a:pt x="1225410" y="29438"/>
                  </a:lnTo>
                  <a:lnTo>
                    <a:pt x="1226972" y="24180"/>
                  </a:lnTo>
                  <a:lnTo>
                    <a:pt x="1234147" y="0"/>
                  </a:lnTo>
                  <a:close/>
                </a:path>
                <a:path w="1970404" h="591820">
                  <a:moveTo>
                    <a:pt x="1303909" y="0"/>
                  </a:moveTo>
                  <a:lnTo>
                    <a:pt x="1292936" y="0"/>
                  </a:lnTo>
                  <a:lnTo>
                    <a:pt x="1283766" y="29438"/>
                  </a:lnTo>
                  <a:lnTo>
                    <a:pt x="1275181" y="52031"/>
                  </a:lnTo>
                  <a:lnTo>
                    <a:pt x="1273009" y="51689"/>
                  </a:lnTo>
                  <a:lnTo>
                    <a:pt x="1272781" y="50990"/>
                  </a:lnTo>
                  <a:lnTo>
                    <a:pt x="1263789" y="22606"/>
                  </a:lnTo>
                  <a:lnTo>
                    <a:pt x="1258620" y="0"/>
                  </a:lnTo>
                  <a:lnTo>
                    <a:pt x="1247825" y="0"/>
                  </a:lnTo>
                  <a:lnTo>
                    <a:pt x="1253794" y="25755"/>
                  </a:lnTo>
                  <a:lnTo>
                    <a:pt x="1265364" y="58877"/>
                  </a:lnTo>
                  <a:lnTo>
                    <a:pt x="1280083" y="62560"/>
                  </a:lnTo>
                  <a:lnTo>
                    <a:pt x="1283208" y="55727"/>
                  </a:lnTo>
                  <a:lnTo>
                    <a:pt x="1293749" y="32588"/>
                  </a:lnTo>
                  <a:lnTo>
                    <a:pt x="1303248" y="2628"/>
                  </a:lnTo>
                  <a:lnTo>
                    <a:pt x="1303743" y="1054"/>
                  </a:lnTo>
                  <a:lnTo>
                    <a:pt x="1301635" y="2628"/>
                  </a:lnTo>
                  <a:lnTo>
                    <a:pt x="1303909" y="0"/>
                  </a:lnTo>
                  <a:close/>
                </a:path>
                <a:path w="1970404" h="591820">
                  <a:moveTo>
                    <a:pt x="1361744" y="0"/>
                  </a:moveTo>
                  <a:lnTo>
                    <a:pt x="1347825" y="0"/>
                  </a:lnTo>
                  <a:lnTo>
                    <a:pt x="1346784" y="1066"/>
                  </a:lnTo>
                  <a:lnTo>
                    <a:pt x="1338757" y="3606"/>
                  </a:lnTo>
                  <a:lnTo>
                    <a:pt x="1333373" y="1054"/>
                  </a:lnTo>
                  <a:lnTo>
                    <a:pt x="1331150" y="0"/>
                  </a:lnTo>
                  <a:lnTo>
                    <a:pt x="1330706" y="0"/>
                  </a:lnTo>
                  <a:lnTo>
                    <a:pt x="1331607" y="1054"/>
                  </a:lnTo>
                  <a:lnTo>
                    <a:pt x="1330553" y="0"/>
                  </a:lnTo>
                  <a:lnTo>
                    <a:pt x="1318945" y="0"/>
                  </a:lnTo>
                  <a:lnTo>
                    <a:pt x="1325295" y="7353"/>
                  </a:lnTo>
                  <a:lnTo>
                    <a:pt x="1338440" y="14185"/>
                  </a:lnTo>
                  <a:lnTo>
                    <a:pt x="1351584" y="11036"/>
                  </a:lnTo>
                  <a:lnTo>
                    <a:pt x="1357884" y="4203"/>
                  </a:lnTo>
                  <a:lnTo>
                    <a:pt x="1359331" y="2628"/>
                  </a:lnTo>
                  <a:lnTo>
                    <a:pt x="1360779" y="1054"/>
                  </a:lnTo>
                  <a:lnTo>
                    <a:pt x="1361744" y="0"/>
                  </a:lnTo>
                  <a:close/>
                </a:path>
                <a:path w="1970404" h="591820">
                  <a:moveTo>
                    <a:pt x="1452346" y="0"/>
                  </a:moveTo>
                  <a:lnTo>
                    <a:pt x="1441424" y="0"/>
                  </a:lnTo>
                  <a:lnTo>
                    <a:pt x="1439900" y="5778"/>
                  </a:lnTo>
                  <a:lnTo>
                    <a:pt x="1432153" y="33375"/>
                  </a:lnTo>
                  <a:lnTo>
                    <a:pt x="1429588" y="34188"/>
                  </a:lnTo>
                  <a:lnTo>
                    <a:pt x="1421498" y="14185"/>
                  </a:lnTo>
                  <a:lnTo>
                    <a:pt x="1417002" y="0"/>
                  </a:lnTo>
                  <a:lnTo>
                    <a:pt x="1406017" y="0"/>
                  </a:lnTo>
                  <a:lnTo>
                    <a:pt x="1411503" y="17348"/>
                  </a:lnTo>
                  <a:lnTo>
                    <a:pt x="1423073" y="47307"/>
                  </a:lnTo>
                  <a:lnTo>
                    <a:pt x="1439900" y="41008"/>
                  </a:lnTo>
                  <a:lnTo>
                    <a:pt x="1440573" y="38900"/>
                  </a:lnTo>
                  <a:lnTo>
                    <a:pt x="1441564" y="35750"/>
                  </a:lnTo>
                  <a:lnTo>
                    <a:pt x="1442567" y="32588"/>
                  </a:lnTo>
                  <a:lnTo>
                    <a:pt x="1449882" y="9461"/>
                  </a:lnTo>
                  <a:lnTo>
                    <a:pt x="1452346" y="0"/>
                  </a:lnTo>
                  <a:close/>
                </a:path>
                <a:path w="1970404" h="591820">
                  <a:moveTo>
                    <a:pt x="1970341" y="0"/>
                  </a:moveTo>
                  <a:lnTo>
                    <a:pt x="1960359" y="0"/>
                  </a:lnTo>
                  <a:lnTo>
                    <a:pt x="1960359" y="591413"/>
                  </a:lnTo>
                  <a:lnTo>
                    <a:pt x="1970341" y="591413"/>
                  </a:lnTo>
                  <a:lnTo>
                    <a:pt x="19703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4524686" y="3859372"/>
              <a:ext cx="1049655" cy="17780"/>
            </a:xfrm>
            <a:custGeom>
              <a:avLst/>
              <a:gdLst/>
              <a:ahLst/>
              <a:cxnLst/>
              <a:rect l="l" t="t" r="r" b="b"/>
              <a:pathLst>
                <a:path w="1049654" h="17779">
                  <a:moveTo>
                    <a:pt x="13228" y="0"/>
                  </a:moveTo>
                  <a:lnTo>
                    <a:pt x="0" y="0"/>
                  </a:lnTo>
                  <a:lnTo>
                    <a:pt x="1516" y="2621"/>
                  </a:lnTo>
                  <a:lnTo>
                    <a:pt x="16769" y="12616"/>
                  </a:lnTo>
                  <a:lnTo>
                    <a:pt x="23345" y="2621"/>
                  </a:lnTo>
                  <a:lnTo>
                    <a:pt x="11511" y="2621"/>
                  </a:lnTo>
                  <a:lnTo>
                    <a:pt x="13228" y="0"/>
                  </a:lnTo>
                  <a:close/>
                </a:path>
                <a:path w="1049654" h="17779">
                  <a:moveTo>
                    <a:pt x="25070" y="0"/>
                  </a:moveTo>
                  <a:lnTo>
                    <a:pt x="14509" y="0"/>
                  </a:lnTo>
                  <a:lnTo>
                    <a:pt x="18344" y="2621"/>
                  </a:lnTo>
                  <a:lnTo>
                    <a:pt x="23345" y="2621"/>
                  </a:lnTo>
                  <a:lnTo>
                    <a:pt x="25070" y="0"/>
                  </a:lnTo>
                  <a:close/>
                </a:path>
                <a:path w="1049654" h="17779">
                  <a:moveTo>
                    <a:pt x="90477" y="0"/>
                  </a:moveTo>
                  <a:lnTo>
                    <a:pt x="78663" y="0"/>
                  </a:lnTo>
                  <a:lnTo>
                    <a:pt x="91419" y="17340"/>
                  </a:lnTo>
                  <a:lnTo>
                    <a:pt x="106659" y="11028"/>
                  </a:lnTo>
                  <a:lnTo>
                    <a:pt x="108021" y="9454"/>
                  </a:lnTo>
                  <a:lnTo>
                    <a:pt x="96677" y="9454"/>
                  </a:lnTo>
                  <a:lnTo>
                    <a:pt x="91419" y="7358"/>
                  </a:lnTo>
                  <a:lnTo>
                    <a:pt x="94381" y="5953"/>
                  </a:lnTo>
                  <a:lnTo>
                    <a:pt x="90477" y="0"/>
                  </a:lnTo>
                  <a:close/>
                </a:path>
                <a:path w="1049654" h="17779">
                  <a:moveTo>
                    <a:pt x="94381" y="5953"/>
                  </a:moveTo>
                  <a:lnTo>
                    <a:pt x="91419" y="7358"/>
                  </a:lnTo>
                  <a:lnTo>
                    <a:pt x="96677" y="9454"/>
                  </a:lnTo>
                  <a:lnTo>
                    <a:pt x="94381" y="5953"/>
                  </a:lnTo>
                  <a:close/>
                </a:path>
                <a:path w="1049654" h="17779">
                  <a:moveTo>
                    <a:pt x="101041" y="2792"/>
                  </a:moveTo>
                  <a:lnTo>
                    <a:pt x="94381" y="5953"/>
                  </a:lnTo>
                  <a:lnTo>
                    <a:pt x="96677" y="9454"/>
                  </a:lnTo>
                  <a:lnTo>
                    <a:pt x="108021" y="9454"/>
                  </a:lnTo>
                  <a:lnTo>
                    <a:pt x="112568" y="4196"/>
                  </a:lnTo>
                  <a:lnTo>
                    <a:pt x="99827" y="4196"/>
                  </a:lnTo>
                  <a:lnTo>
                    <a:pt x="101041" y="2792"/>
                  </a:lnTo>
                  <a:close/>
                </a:path>
                <a:path w="1049654" h="17779">
                  <a:moveTo>
                    <a:pt x="101402" y="2621"/>
                  </a:moveTo>
                  <a:lnTo>
                    <a:pt x="101041" y="2792"/>
                  </a:lnTo>
                  <a:lnTo>
                    <a:pt x="99827" y="4196"/>
                  </a:lnTo>
                  <a:lnTo>
                    <a:pt x="101402" y="2621"/>
                  </a:lnTo>
                  <a:close/>
                </a:path>
                <a:path w="1049654" h="17779">
                  <a:moveTo>
                    <a:pt x="113930" y="2621"/>
                  </a:moveTo>
                  <a:lnTo>
                    <a:pt x="101402" y="2621"/>
                  </a:lnTo>
                  <a:lnTo>
                    <a:pt x="99827" y="4196"/>
                  </a:lnTo>
                  <a:lnTo>
                    <a:pt x="112568" y="4196"/>
                  </a:lnTo>
                  <a:lnTo>
                    <a:pt x="113930" y="2621"/>
                  </a:lnTo>
                  <a:close/>
                </a:path>
                <a:path w="1049654" h="17779">
                  <a:moveTo>
                    <a:pt x="116198" y="0"/>
                  </a:moveTo>
                  <a:lnTo>
                    <a:pt x="103456" y="0"/>
                  </a:lnTo>
                  <a:lnTo>
                    <a:pt x="101041" y="2792"/>
                  </a:lnTo>
                  <a:lnTo>
                    <a:pt x="101402" y="2621"/>
                  </a:lnTo>
                  <a:lnTo>
                    <a:pt x="113930" y="2621"/>
                  </a:lnTo>
                  <a:lnTo>
                    <a:pt x="116198" y="0"/>
                  </a:lnTo>
                  <a:close/>
                </a:path>
                <a:path w="1049654" h="17779">
                  <a:moveTo>
                    <a:pt x="150530" y="0"/>
                  </a:moveTo>
                  <a:lnTo>
                    <a:pt x="133908" y="0"/>
                  </a:lnTo>
                  <a:lnTo>
                    <a:pt x="142931" y="5771"/>
                  </a:lnTo>
                  <a:lnTo>
                    <a:pt x="150530" y="0"/>
                  </a:lnTo>
                  <a:close/>
                </a:path>
                <a:path w="1049654" h="17779">
                  <a:moveTo>
                    <a:pt x="343003" y="0"/>
                  </a:moveTo>
                  <a:lnTo>
                    <a:pt x="325616" y="0"/>
                  </a:lnTo>
                  <a:lnTo>
                    <a:pt x="325874" y="1046"/>
                  </a:lnTo>
                  <a:lnTo>
                    <a:pt x="342702" y="2621"/>
                  </a:lnTo>
                  <a:lnTo>
                    <a:pt x="343003" y="0"/>
                  </a:lnTo>
                  <a:close/>
                </a:path>
                <a:path w="1049654" h="17779">
                  <a:moveTo>
                    <a:pt x="723567" y="0"/>
                  </a:moveTo>
                  <a:lnTo>
                    <a:pt x="704604" y="0"/>
                  </a:lnTo>
                  <a:lnTo>
                    <a:pt x="704906" y="2621"/>
                  </a:lnTo>
                  <a:lnTo>
                    <a:pt x="723308" y="1046"/>
                  </a:lnTo>
                  <a:lnTo>
                    <a:pt x="723567" y="0"/>
                  </a:lnTo>
                  <a:close/>
                </a:path>
                <a:path w="1049654" h="17779">
                  <a:moveTo>
                    <a:pt x="915274" y="0"/>
                  </a:moveTo>
                  <a:lnTo>
                    <a:pt x="898351" y="0"/>
                  </a:lnTo>
                  <a:lnTo>
                    <a:pt x="906251" y="5771"/>
                  </a:lnTo>
                  <a:lnTo>
                    <a:pt x="915274" y="0"/>
                  </a:lnTo>
                  <a:close/>
                </a:path>
                <a:path w="1049654" h="17779">
                  <a:moveTo>
                    <a:pt x="945739" y="0"/>
                  </a:moveTo>
                  <a:lnTo>
                    <a:pt x="932997" y="0"/>
                  </a:lnTo>
                  <a:lnTo>
                    <a:pt x="942535" y="11028"/>
                  </a:lnTo>
                  <a:lnTo>
                    <a:pt x="957775" y="17340"/>
                  </a:lnTo>
                  <a:lnTo>
                    <a:pt x="963577" y="9454"/>
                  </a:lnTo>
                  <a:lnTo>
                    <a:pt x="952517" y="9454"/>
                  </a:lnTo>
                  <a:lnTo>
                    <a:pt x="954810" y="5953"/>
                  </a:lnTo>
                  <a:lnTo>
                    <a:pt x="951103" y="4196"/>
                  </a:lnTo>
                  <a:lnTo>
                    <a:pt x="949368" y="4196"/>
                  </a:lnTo>
                  <a:lnTo>
                    <a:pt x="947780" y="2621"/>
                  </a:lnTo>
                  <a:lnTo>
                    <a:pt x="948006" y="2621"/>
                  </a:lnTo>
                  <a:lnTo>
                    <a:pt x="945739" y="0"/>
                  </a:lnTo>
                  <a:close/>
                </a:path>
                <a:path w="1049654" h="17779">
                  <a:moveTo>
                    <a:pt x="954810" y="5953"/>
                  </a:moveTo>
                  <a:lnTo>
                    <a:pt x="952517" y="9454"/>
                  </a:lnTo>
                  <a:lnTo>
                    <a:pt x="957775" y="7358"/>
                  </a:lnTo>
                  <a:lnTo>
                    <a:pt x="954810" y="5953"/>
                  </a:lnTo>
                  <a:close/>
                </a:path>
                <a:path w="1049654" h="17779">
                  <a:moveTo>
                    <a:pt x="970531" y="0"/>
                  </a:moveTo>
                  <a:lnTo>
                    <a:pt x="958710" y="0"/>
                  </a:lnTo>
                  <a:lnTo>
                    <a:pt x="954810" y="5953"/>
                  </a:lnTo>
                  <a:lnTo>
                    <a:pt x="957775" y="7358"/>
                  </a:lnTo>
                  <a:lnTo>
                    <a:pt x="952517" y="9454"/>
                  </a:lnTo>
                  <a:lnTo>
                    <a:pt x="963577" y="9454"/>
                  </a:lnTo>
                  <a:lnTo>
                    <a:pt x="970531" y="0"/>
                  </a:lnTo>
                  <a:close/>
                </a:path>
                <a:path w="1049654" h="17779">
                  <a:moveTo>
                    <a:pt x="947780" y="2621"/>
                  </a:moveTo>
                  <a:lnTo>
                    <a:pt x="949368" y="4196"/>
                  </a:lnTo>
                  <a:lnTo>
                    <a:pt x="948163" y="2802"/>
                  </a:lnTo>
                  <a:lnTo>
                    <a:pt x="947780" y="2621"/>
                  </a:lnTo>
                  <a:close/>
                </a:path>
                <a:path w="1049654" h="17779">
                  <a:moveTo>
                    <a:pt x="948163" y="2802"/>
                  </a:moveTo>
                  <a:lnTo>
                    <a:pt x="949368" y="4196"/>
                  </a:lnTo>
                  <a:lnTo>
                    <a:pt x="951103" y="4196"/>
                  </a:lnTo>
                  <a:lnTo>
                    <a:pt x="948163" y="2802"/>
                  </a:lnTo>
                  <a:close/>
                </a:path>
                <a:path w="1049654" h="17779">
                  <a:moveTo>
                    <a:pt x="948006" y="2621"/>
                  </a:moveTo>
                  <a:lnTo>
                    <a:pt x="947780" y="2621"/>
                  </a:lnTo>
                  <a:lnTo>
                    <a:pt x="948163" y="2802"/>
                  </a:lnTo>
                  <a:lnTo>
                    <a:pt x="948006" y="2621"/>
                  </a:lnTo>
                  <a:close/>
                </a:path>
                <a:path w="1049654" h="17779">
                  <a:moveTo>
                    <a:pt x="1034681" y="0"/>
                  </a:moveTo>
                  <a:lnTo>
                    <a:pt x="1024124" y="0"/>
                  </a:lnTo>
                  <a:lnTo>
                    <a:pt x="1032426" y="12616"/>
                  </a:lnTo>
                  <a:lnTo>
                    <a:pt x="1047666" y="2621"/>
                  </a:lnTo>
                  <a:lnTo>
                    <a:pt x="1030851" y="2621"/>
                  </a:lnTo>
                  <a:lnTo>
                    <a:pt x="1034681" y="0"/>
                  </a:lnTo>
                  <a:close/>
                </a:path>
                <a:path w="1049654" h="17779">
                  <a:moveTo>
                    <a:pt x="1049184" y="0"/>
                  </a:moveTo>
                  <a:lnTo>
                    <a:pt x="1035964" y="0"/>
                  </a:lnTo>
                  <a:lnTo>
                    <a:pt x="1037684" y="2621"/>
                  </a:lnTo>
                  <a:lnTo>
                    <a:pt x="1047666" y="2621"/>
                  </a:lnTo>
                  <a:lnTo>
                    <a:pt x="10491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4511823" y="3859372"/>
              <a:ext cx="1074420" cy="17780"/>
            </a:xfrm>
            <a:custGeom>
              <a:avLst/>
              <a:gdLst/>
              <a:ahLst/>
              <a:cxnLst/>
              <a:rect l="l" t="t" r="r" b="b"/>
              <a:pathLst>
                <a:path w="1074420" h="17779">
                  <a:moveTo>
                    <a:pt x="16800" y="0"/>
                  </a:moveTo>
                  <a:lnTo>
                    <a:pt x="0" y="0"/>
                  </a:lnTo>
                  <a:lnTo>
                    <a:pt x="4397" y="5783"/>
                  </a:lnTo>
                  <a:lnTo>
                    <a:pt x="18063" y="11041"/>
                  </a:lnTo>
                  <a:lnTo>
                    <a:pt x="28045" y="11041"/>
                  </a:lnTo>
                  <a:lnTo>
                    <a:pt x="38040" y="12616"/>
                  </a:lnTo>
                  <a:lnTo>
                    <a:pt x="35932" y="12616"/>
                  </a:lnTo>
                  <a:lnTo>
                    <a:pt x="48022" y="17340"/>
                  </a:lnTo>
                  <a:lnTo>
                    <a:pt x="61166" y="11041"/>
                  </a:lnTo>
                  <a:lnTo>
                    <a:pt x="62755" y="7358"/>
                  </a:lnTo>
                  <a:lnTo>
                    <a:pt x="45926" y="7358"/>
                  </a:lnTo>
                  <a:lnTo>
                    <a:pt x="47762" y="6487"/>
                  </a:lnTo>
                  <a:lnTo>
                    <a:pt x="39615" y="2621"/>
                  </a:lnTo>
                  <a:lnTo>
                    <a:pt x="28045" y="1046"/>
                  </a:lnTo>
                  <a:lnTo>
                    <a:pt x="19637" y="1046"/>
                  </a:lnTo>
                  <a:lnTo>
                    <a:pt x="16800" y="0"/>
                  </a:lnTo>
                  <a:close/>
                </a:path>
                <a:path w="1074420" h="17779">
                  <a:moveTo>
                    <a:pt x="47762" y="6487"/>
                  </a:moveTo>
                  <a:lnTo>
                    <a:pt x="45926" y="7358"/>
                  </a:lnTo>
                  <a:lnTo>
                    <a:pt x="49597" y="7358"/>
                  </a:lnTo>
                  <a:lnTo>
                    <a:pt x="47762" y="6487"/>
                  </a:lnTo>
                  <a:close/>
                </a:path>
                <a:path w="1074420" h="17779">
                  <a:moveTo>
                    <a:pt x="53592" y="3720"/>
                  </a:moveTo>
                  <a:lnTo>
                    <a:pt x="47762" y="6487"/>
                  </a:lnTo>
                  <a:lnTo>
                    <a:pt x="49597" y="7358"/>
                  </a:lnTo>
                  <a:lnTo>
                    <a:pt x="62755" y="7358"/>
                  </a:lnTo>
                  <a:lnTo>
                    <a:pt x="63434" y="5783"/>
                  </a:lnTo>
                  <a:lnTo>
                    <a:pt x="52759" y="5783"/>
                  </a:lnTo>
                  <a:lnTo>
                    <a:pt x="53592" y="3720"/>
                  </a:lnTo>
                  <a:close/>
                </a:path>
                <a:path w="1074420" h="17779">
                  <a:moveTo>
                    <a:pt x="55909" y="2621"/>
                  </a:moveTo>
                  <a:lnTo>
                    <a:pt x="53592" y="3720"/>
                  </a:lnTo>
                  <a:lnTo>
                    <a:pt x="52759" y="5783"/>
                  </a:lnTo>
                  <a:lnTo>
                    <a:pt x="55909" y="2621"/>
                  </a:lnTo>
                  <a:close/>
                </a:path>
                <a:path w="1074420" h="17779">
                  <a:moveTo>
                    <a:pt x="64798" y="2621"/>
                  </a:moveTo>
                  <a:lnTo>
                    <a:pt x="55909" y="2621"/>
                  </a:lnTo>
                  <a:lnTo>
                    <a:pt x="52759" y="5783"/>
                  </a:lnTo>
                  <a:lnTo>
                    <a:pt x="63434" y="5783"/>
                  </a:lnTo>
                  <a:lnTo>
                    <a:pt x="64798" y="2621"/>
                  </a:lnTo>
                  <a:close/>
                </a:path>
                <a:path w="1074420" h="17779">
                  <a:moveTo>
                    <a:pt x="65929" y="0"/>
                  </a:moveTo>
                  <a:lnTo>
                    <a:pt x="55095" y="0"/>
                  </a:lnTo>
                  <a:lnTo>
                    <a:pt x="53592" y="3720"/>
                  </a:lnTo>
                  <a:lnTo>
                    <a:pt x="55909" y="2621"/>
                  </a:lnTo>
                  <a:lnTo>
                    <a:pt x="64798" y="2621"/>
                  </a:lnTo>
                  <a:lnTo>
                    <a:pt x="65929" y="0"/>
                  </a:lnTo>
                  <a:close/>
                </a:path>
                <a:path w="1074420" h="17779">
                  <a:moveTo>
                    <a:pt x="347148" y="0"/>
                  </a:moveTo>
                  <a:lnTo>
                    <a:pt x="337995" y="0"/>
                  </a:lnTo>
                  <a:lnTo>
                    <a:pt x="345570" y="11041"/>
                  </a:lnTo>
                  <a:lnTo>
                    <a:pt x="347148" y="0"/>
                  </a:lnTo>
                  <a:close/>
                </a:path>
                <a:path w="1074420" h="17779">
                  <a:moveTo>
                    <a:pt x="736914" y="0"/>
                  </a:moveTo>
                  <a:lnTo>
                    <a:pt x="727470" y="0"/>
                  </a:lnTo>
                  <a:lnTo>
                    <a:pt x="729339" y="11041"/>
                  </a:lnTo>
                  <a:lnTo>
                    <a:pt x="736914" y="0"/>
                  </a:lnTo>
                  <a:close/>
                </a:path>
                <a:path w="1074420" h="17779">
                  <a:moveTo>
                    <a:pt x="1019814" y="0"/>
                  </a:moveTo>
                  <a:lnTo>
                    <a:pt x="1008980" y="0"/>
                  </a:lnTo>
                  <a:lnTo>
                    <a:pt x="1013743" y="11041"/>
                  </a:lnTo>
                  <a:lnTo>
                    <a:pt x="1026887" y="17340"/>
                  </a:lnTo>
                  <a:lnTo>
                    <a:pt x="1038444" y="12616"/>
                  </a:lnTo>
                  <a:lnTo>
                    <a:pt x="1036869" y="12616"/>
                  </a:lnTo>
                  <a:lnTo>
                    <a:pt x="1046864" y="11041"/>
                  </a:lnTo>
                  <a:lnTo>
                    <a:pt x="1056846" y="11041"/>
                  </a:lnTo>
                  <a:lnTo>
                    <a:pt x="1066054" y="7358"/>
                  </a:lnTo>
                  <a:lnTo>
                    <a:pt x="1025312" y="7358"/>
                  </a:lnTo>
                  <a:lnTo>
                    <a:pt x="1026887" y="6611"/>
                  </a:lnTo>
                  <a:lnTo>
                    <a:pt x="1025143" y="5783"/>
                  </a:lnTo>
                  <a:lnTo>
                    <a:pt x="1022150" y="5783"/>
                  </a:lnTo>
                  <a:lnTo>
                    <a:pt x="1018480" y="2621"/>
                  </a:lnTo>
                  <a:lnTo>
                    <a:pt x="1020873" y="2621"/>
                  </a:lnTo>
                  <a:lnTo>
                    <a:pt x="1019814" y="0"/>
                  </a:lnTo>
                  <a:close/>
                </a:path>
                <a:path w="1074420" h="17779">
                  <a:moveTo>
                    <a:pt x="1026887" y="6611"/>
                  </a:moveTo>
                  <a:lnTo>
                    <a:pt x="1025312" y="7358"/>
                  </a:lnTo>
                  <a:lnTo>
                    <a:pt x="1028462" y="7358"/>
                  </a:lnTo>
                  <a:lnTo>
                    <a:pt x="1026887" y="6611"/>
                  </a:lnTo>
                  <a:close/>
                </a:path>
                <a:path w="1074420" h="17779">
                  <a:moveTo>
                    <a:pt x="1074389" y="0"/>
                  </a:moveTo>
                  <a:lnTo>
                    <a:pt x="1058112" y="0"/>
                  </a:lnTo>
                  <a:lnTo>
                    <a:pt x="1055272" y="1046"/>
                  </a:lnTo>
                  <a:lnTo>
                    <a:pt x="1046864" y="1046"/>
                  </a:lnTo>
                  <a:lnTo>
                    <a:pt x="1035294" y="2621"/>
                  </a:lnTo>
                  <a:lnTo>
                    <a:pt x="1026887" y="6611"/>
                  </a:lnTo>
                  <a:lnTo>
                    <a:pt x="1028462" y="7358"/>
                  </a:lnTo>
                  <a:lnTo>
                    <a:pt x="1066054" y="7358"/>
                  </a:lnTo>
                  <a:lnTo>
                    <a:pt x="1069991" y="5783"/>
                  </a:lnTo>
                  <a:lnTo>
                    <a:pt x="1074389" y="0"/>
                  </a:lnTo>
                  <a:close/>
                </a:path>
                <a:path w="1074420" h="17779">
                  <a:moveTo>
                    <a:pt x="1018480" y="2621"/>
                  </a:moveTo>
                  <a:lnTo>
                    <a:pt x="1022150" y="5783"/>
                  </a:lnTo>
                  <a:lnTo>
                    <a:pt x="1021440" y="4026"/>
                  </a:lnTo>
                  <a:lnTo>
                    <a:pt x="1018480" y="2621"/>
                  </a:lnTo>
                  <a:close/>
                </a:path>
                <a:path w="1074420" h="17779">
                  <a:moveTo>
                    <a:pt x="1021440" y="4026"/>
                  </a:moveTo>
                  <a:lnTo>
                    <a:pt x="1022150" y="5783"/>
                  </a:lnTo>
                  <a:lnTo>
                    <a:pt x="1025143" y="5783"/>
                  </a:lnTo>
                  <a:lnTo>
                    <a:pt x="1021440" y="4026"/>
                  </a:lnTo>
                  <a:close/>
                </a:path>
                <a:path w="1074420" h="17779">
                  <a:moveTo>
                    <a:pt x="1020873" y="2621"/>
                  </a:moveTo>
                  <a:lnTo>
                    <a:pt x="1018480" y="2621"/>
                  </a:lnTo>
                  <a:lnTo>
                    <a:pt x="1021440" y="4026"/>
                  </a:lnTo>
                  <a:lnTo>
                    <a:pt x="1020873" y="2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414043" y="4538585"/>
              <a:ext cx="1972310" cy="36830"/>
            </a:xfrm>
            <a:custGeom>
              <a:avLst/>
              <a:gdLst/>
              <a:ahLst/>
              <a:cxnLst/>
              <a:rect l="l" t="t" r="r" b="b"/>
              <a:pathLst>
                <a:path w="1972310" h="36829">
                  <a:moveTo>
                    <a:pt x="1971903" y="4724"/>
                  </a:moveTo>
                  <a:lnTo>
                    <a:pt x="1966658" y="4724"/>
                  </a:lnTo>
                  <a:lnTo>
                    <a:pt x="1966658" y="0"/>
                  </a:lnTo>
                  <a:lnTo>
                    <a:pt x="5257" y="0"/>
                  </a:lnTo>
                  <a:lnTo>
                    <a:pt x="5257" y="4724"/>
                  </a:lnTo>
                  <a:lnTo>
                    <a:pt x="0" y="4724"/>
                  </a:lnTo>
                  <a:lnTo>
                    <a:pt x="0" y="19964"/>
                  </a:lnTo>
                  <a:lnTo>
                    <a:pt x="0" y="34696"/>
                  </a:lnTo>
                  <a:lnTo>
                    <a:pt x="9982" y="34696"/>
                  </a:lnTo>
                  <a:lnTo>
                    <a:pt x="9982" y="19964"/>
                  </a:lnTo>
                  <a:lnTo>
                    <a:pt x="9982" y="9982"/>
                  </a:lnTo>
                  <a:lnTo>
                    <a:pt x="325932" y="9982"/>
                  </a:lnTo>
                  <a:lnTo>
                    <a:pt x="325932" y="36791"/>
                  </a:lnTo>
                  <a:lnTo>
                    <a:pt x="335915" y="36791"/>
                  </a:lnTo>
                  <a:lnTo>
                    <a:pt x="335915" y="9982"/>
                  </a:lnTo>
                  <a:lnTo>
                    <a:pt x="653453" y="9982"/>
                  </a:lnTo>
                  <a:lnTo>
                    <a:pt x="653453" y="19964"/>
                  </a:lnTo>
                  <a:lnTo>
                    <a:pt x="653453" y="34696"/>
                  </a:lnTo>
                  <a:lnTo>
                    <a:pt x="663435" y="34696"/>
                  </a:lnTo>
                  <a:lnTo>
                    <a:pt x="663435" y="19964"/>
                  </a:lnTo>
                  <a:lnTo>
                    <a:pt x="663435" y="9982"/>
                  </a:lnTo>
                  <a:lnTo>
                    <a:pt x="980960" y="9982"/>
                  </a:lnTo>
                  <a:lnTo>
                    <a:pt x="980960" y="34696"/>
                  </a:lnTo>
                  <a:lnTo>
                    <a:pt x="990942" y="34696"/>
                  </a:lnTo>
                  <a:lnTo>
                    <a:pt x="990942" y="9982"/>
                  </a:lnTo>
                  <a:lnTo>
                    <a:pt x="1306880" y="9982"/>
                  </a:lnTo>
                  <a:lnTo>
                    <a:pt x="1306880" y="19964"/>
                  </a:lnTo>
                  <a:lnTo>
                    <a:pt x="1306880" y="34696"/>
                  </a:lnTo>
                  <a:lnTo>
                    <a:pt x="1316875" y="34696"/>
                  </a:lnTo>
                  <a:lnTo>
                    <a:pt x="1316875" y="19964"/>
                  </a:lnTo>
                  <a:lnTo>
                    <a:pt x="1316875" y="9982"/>
                  </a:lnTo>
                  <a:lnTo>
                    <a:pt x="1634413" y="9982"/>
                  </a:lnTo>
                  <a:lnTo>
                    <a:pt x="1634413" y="34696"/>
                  </a:lnTo>
                  <a:lnTo>
                    <a:pt x="1644396" y="34696"/>
                  </a:lnTo>
                  <a:lnTo>
                    <a:pt x="1644396" y="9982"/>
                  </a:lnTo>
                  <a:lnTo>
                    <a:pt x="1961921" y="9982"/>
                  </a:lnTo>
                  <a:lnTo>
                    <a:pt x="1961921" y="19964"/>
                  </a:lnTo>
                  <a:lnTo>
                    <a:pt x="1961921" y="34696"/>
                  </a:lnTo>
                  <a:lnTo>
                    <a:pt x="1971903" y="34696"/>
                  </a:lnTo>
                  <a:lnTo>
                    <a:pt x="1971903" y="19964"/>
                  </a:lnTo>
                  <a:lnTo>
                    <a:pt x="1971903" y="47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0" name="object 70" descr=""/>
          <p:cNvSpPr txBox="1"/>
          <p:nvPr/>
        </p:nvSpPr>
        <p:spPr>
          <a:xfrm>
            <a:off x="1406601" y="4553299"/>
            <a:ext cx="170180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-10" b="1">
                <a:latin typeface="Arial"/>
                <a:cs typeface="Arial"/>
              </a:rPr>
              <a:t>[kHz]</a:t>
            </a:r>
            <a:endParaRPr sz="45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1717264" y="4553299"/>
            <a:ext cx="59055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-50" b="1">
                <a:latin typeface="Arial"/>
                <a:cs typeface="Arial"/>
              </a:rPr>
              <a:t>2</a:t>
            </a:r>
            <a:endParaRPr sz="45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2044810" y="4554882"/>
            <a:ext cx="59055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-50" b="1">
                <a:latin typeface="Arial"/>
                <a:cs typeface="Arial"/>
              </a:rPr>
              <a:t>1</a:t>
            </a:r>
            <a:endParaRPr sz="450">
              <a:latin typeface="Arial"/>
              <a:cs typeface="Arial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2372321" y="4554882"/>
            <a:ext cx="393065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26390" algn="l"/>
              </a:tabLst>
            </a:pPr>
            <a:r>
              <a:rPr dirty="0" sz="450" spc="-50" b="1">
                <a:latin typeface="Arial"/>
                <a:cs typeface="Arial"/>
              </a:rPr>
              <a:t>0</a:t>
            </a:r>
            <a:r>
              <a:rPr dirty="0" sz="450">
                <a:latin typeface="Times New Roman"/>
                <a:cs typeface="Times New Roman"/>
              </a:rPr>
              <a:t>	</a:t>
            </a: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50" b="1">
                <a:latin typeface="Arial"/>
                <a:cs typeface="Arial"/>
              </a:rPr>
              <a:t>1</a:t>
            </a:r>
            <a:endParaRPr sz="450">
              <a:latin typeface="Arial"/>
              <a:cs typeface="Arial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3021019" y="4554882"/>
            <a:ext cx="78740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50" b="1">
                <a:latin typeface="Arial"/>
                <a:cs typeface="Arial"/>
              </a:rPr>
              <a:t>2</a:t>
            </a:r>
            <a:endParaRPr sz="450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3336480" y="4553299"/>
            <a:ext cx="78740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50" b="1">
                <a:latin typeface="Arial"/>
                <a:cs typeface="Arial"/>
              </a:rPr>
              <a:t>3</a:t>
            </a:r>
            <a:endParaRPr sz="450">
              <a:latin typeface="Arial"/>
              <a:cs typeface="Arial"/>
            </a:endParaRPr>
          </a:p>
        </p:txBody>
      </p:sp>
      <p:sp>
        <p:nvSpPr>
          <p:cNvPr id="76" name="object 76" descr=""/>
          <p:cNvSpPr/>
          <p:nvPr/>
        </p:nvSpPr>
        <p:spPr>
          <a:xfrm>
            <a:off x="4065689" y="4538586"/>
            <a:ext cx="1972310" cy="36830"/>
          </a:xfrm>
          <a:custGeom>
            <a:avLst/>
            <a:gdLst/>
            <a:ahLst/>
            <a:cxnLst/>
            <a:rect l="l" t="t" r="r" b="b"/>
            <a:pathLst>
              <a:path w="1972310" h="36829">
                <a:moveTo>
                  <a:pt x="1971903" y="4724"/>
                </a:moveTo>
                <a:lnTo>
                  <a:pt x="1966658" y="4724"/>
                </a:lnTo>
                <a:lnTo>
                  <a:pt x="1966658" y="0"/>
                </a:lnTo>
                <a:lnTo>
                  <a:pt x="5257" y="0"/>
                </a:lnTo>
                <a:lnTo>
                  <a:pt x="5257" y="4724"/>
                </a:lnTo>
                <a:lnTo>
                  <a:pt x="0" y="4724"/>
                </a:lnTo>
                <a:lnTo>
                  <a:pt x="0" y="19964"/>
                </a:lnTo>
                <a:lnTo>
                  <a:pt x="0" y="34696"/>
                </a:lnTo>
                <a:lnTo>
                  <a:pt x="9982" y="34696"/>
                </a:lnTo>
                <a:lnTo>
                  <a:pt x="9982" y="19964"/>
                </a:lnTo>
                <a:lnTo>
                  <a:pt x="9982" y="9982"/>
                </a:lnTo>
                <a:lnTo>
                  <a:pt x="325932" y="9982"/>
                </a:lnTo>
                <a:lnTo>
                  <a:pt x="325932" y="36791"/>
                </a:lnTo>
                <a:lnTo>
                  <a:pt x="335915" y="36791"/>
                </a:lnTo>
                <a:lnTo>
                  <a:pt x="335915" y="9982"/>
                </a:lnTo>
                <a:lnTo>
                  <a:pt x="653453" y="9982"/>
                </a:lnTo>
                <a:lnTo>
                  <a:pt x="653453" y="19964"/>
                </a:lnTo>
                <a:lnTo>
                  <a:pt x="653453" y="34696"/>
                </a:lnTo>
                <a:lnTo>
                  <a:pt x="663435" y="34696"/>
                </a:lnTo>
                <a:lnTo>
                  <a:pt x="663435" y="19964"/>
                </a:lnTo>
                <a:lnTo>
                  <a:pt x="663435" y="9982"/>
                </a:lnTo>
                <a:lnTo>
                  <a:pt x="980960" y="9982"/>
                </a:lnTo>
                <a:lnTo>
                  <a:pt x="980960" y="34696"/>
                </a:lnTo>
                <a:lnTo>
                  <a:pt x="990942" y="34696"/>
                </a:lnTo>
                <a:lnTo>
                  <a:pt x="990942" y="9982"/>
                </a:lnTo>
                <a:lnTo>
                  <a:pt x="1306906" y="9982"/>
                </a:lnTo>
                <a:lnTo>
                  <a:pt x="1306906" y="19964"/>
                </a:lnTo>
                <a:lnTo>
                  <a:pt x="1306906" y="34696"/>
                </a:lnTo>
                <a:lnTo>
                  <a:pt x="1316888" y="34696"/>
                </a:lnTo>
                <a:lnTo>
                  <a:pt x="1316888" y="19964"/>
                </a:lnTo>
                <a:lnTo>
                  <a:pt x="1316888" y="9982"/>
                </a:lnTo>
                <a:lnTo>
                  <a:pt x="1634413" y="9982"/>
                </a:lnTo>
                <a:lnTo>
                  <a:pt x="1634413" y="34696"/>
                </a:lnTo>
                <a:lnTo>
                  <a:pt x="1644396" y="34696"/>
                </a:lnTo>
                <a:lnTo>
                  <a:pt x="1644396" y="9982"/>
                </a:lnTo>
                <a:lnTo>
                  <a:pt x="1961908" y="9982"/>
                </a:lnTo>
                <a:lnTo>
                  <a:pt x="1961908" y="19964"/>
                </a:lnTo>
                <a:lnTo>
                  <a:pt x="1961908" y="34696"/>
                </a:lnTo>
                <a:lnTo>
                  <a:pt x="1971903" y="34696"/>
                </a:lnTo>
                <a:lnTo>
                  <a:pt x="1971903" y="19964"/>
                </a:lnTo>
                <a:lnTo>
                  <a:pt x="1971903" y="47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 descr=""/>
          <p:cNvSpPr txBox="1"/>
          <p:nvPr/>
        </p:nvSpPr>
        <p:spPr>
          <a:xfrm>
            <a:off x="4058246" y="4553299"/>
            <a:ext cx="170180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-10" b="1">
                <a:latin typeface="Arial"/>
                <a:cs typeface="Arial"/>
              </a:rPr>
              <a:t>[kHz]</a:t>
            </a:r>
            <a:endParaRPr sz="450">
              <a:latin typeface="Arial"/>
              <a:cs typeface="Arial"/>
            </a:endParaRPr>
          </a:p>
        </p:txBody>
      </p:sp>
      <p:sp>
        <p:nvSpPr>
          <p:cNvPr id="78" name="object 78" descr=""/>
          <p:cNvSpPr txBox="1"/>
          <p:nvPr/>
        </p:nvSpPr>
        <p:spPr>
          <a:xfrm>
            <a:off x="4370487" y="4553299"/>
            <a:ext cx="59055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-50" b="1">
                <a:latin typeface="Arial"/>
                <a:cs typeface="Arial"/>
              </a:rPr>
              <a:t>2</a:t>
            </a:r>
            <a:endParaRPr sz="450">
              <a:latin typeface="Arial"/>
              <a:cs typeface="Arial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4696450" y="4554882"/>
            <a:ext cx="59055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-50" b="1">
                <a:latin typeface="Arial"/>
                <a:cs typeface="Arial"/>
              </a:rPr>
              <a:t>1</a:t>
            </a:r>
            <a:endParaRPr sz="4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5020816" y="4553299"/>
            <a:ext cx="59055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-50" b="1">
                <a:latin typeface="Arial"/>
                <a:cs typeface="Arial"/>
              </a:rPr>
              <a:t>0</a:t>
            </a:r>
            <a:endParaRPr sz="45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5341492" y="4553299"/>
            <a:ext cx="78740" cy="977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50" b="1">
                <a:latin typeface="Arial"/>
                <a:cs typeface="Arial"/>
              </a:rPr>
              <a:t>1</a:t>
            </a:r>
            <a:endParaRPr sz="450">
              <a:latin typeface="Arial"/>
              <a:cs typeface="Arial"/>
            </a:endParaRPr>
          </a:p>
        </p:txBody>
      </p:sp>
      <p:sp>
        <p:nvSpPr>
          <p:cNvPr id="82" name="object 82" descr=""/>
          <p:cNvSpPr/>
          <p:nvPr/>
        </p:nvSpPr>
        <p:spPr>
          <a:xfrm>
            <a:off x="6049175" y="4450790"/>
            <a:ext cx="35560" cy="76835"/>
          </a:xfrm>
          <a:custGeom>
            <a:avLst/>
            <a:gdLst/>
            <a:ahLst/>
            <a:cxnLst/>
            <a:rect l="l" t="t" r="r" b="b"/>
            <a:pathLst>
              <a:path w="35560" h="76835">
                <a:moveTo>
                  <a:pt x="35217" y="66243"/>
                </a:moveTo>
                <a:lnTo>
                  <a:pt x="19964" y="66243"/>
                </a:lnTo>
                <a:lnTo>
                  <a:pt x="9982" y="66243"/>
                </a:lnTo>
                <a:lnTo>
                  <a:pt x="9982" y="0"/>
                </a:lnTo>
                <a:lnTo>
                  <a:pt x="0" y="0"/>
                </a:lnTo>
                <a:lnTo>
                  <a:pt x="0" y="70967"/>
                </a:lnTo>
                <a:lnTo>
                  <a:pt x="5257" y="70967"/>
                </a:lnTo>
                <a:lnTo>
                  <a:pt x="5257" y="76225"/>
                </a:lnTo>
                <a:lnTo>
                  <a:pt x="19964" y="76225"/>
                </a:lnTo>
                <a:lnTo>
                  <a:pt x="35217" y="76225"/>
                </a:lnTo>
                <a:lnTo>
                  <a:pt x="35217" y="66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 descr=""/>
          <p:cNvSpPr txBox="1"/>
          <p:nvPr/>
        </p:nvSpPr>
        <p:spPr>
          <a:xfrm>
            <a:off x="6079578" y="4435620"/>
            <a:ext cx="116839" cy="95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" spc="-25" b="1">
                <a:latin typeface="Arial"/>
                <a:cs typeface="Arial"/>
              </a:rPr>
              <a:t>[%]</a:t>
            </a:r>
            <a:endParaRPr sz="450">
              <a:latin typeface="Arial"/>
              <a:cs typeface="Arial"/>
            </a:endParaRPr>
          </a:p>
        </p:txBody>
      </p:sp>
      <p:sp>
        <p:nvSpPr>
          <p:cNvPr id="84" name="object 84" descr=""/>
          <p:cNvSpPr/>
          <p:nvPr/>
        </p:nvSpPr>
        <p:spPr>
          <a:xfrm>
            <a:off x="1414043" y="4450790"/>
            <a:ext cx="4620895" cy="74930"/>
          </a:xfrm>
          <a:custGeom>
            <a:avLst/>
            <a:gdLst/>
            <a:ahLst/>
            <a:cxnLst/>
            <a:rect l="l" t="t" r="r" b="b"/>
            <a:pathLst>
              <a:path w="4620895" h="74929">
                <a:moveTo>
                  <a:pt x="898093" y="0"/>
                </a:moveTo>
                <a:lnTo>
                  <a:pt x="887463" y="0"/>
                </a:lnTo>
                <a:lnTo>
                  <a:pt x="883170" y="6324"/>
                </a:lnTo>
                <a:lnTo>
                  <a:pt x="881075" y="7899"/>
                </a:lnTo>
                <a:lnTo>
                  <a:pt x="871080" y="27876"/>
                </a:lnTo>
                <a:lnTo>
                  <a:pt x="873188" y="26301"/>
                </a:lnTo>
                <a:lnTo>
                  <a:pt x="863993" y="39852"/>
                </a:lnTo>
                <a:lnTo>
                  <a:pt x="857542" y="43243"/>
                </a:lnTo>
                <a:lnTo>
                  <a:pt x="849528" y="31026"/>
                </a:lnTo>
                <a:lnTo>
                  <a:pt x="851636" y="33134"/>
                </a:lnTo>
                <a:lnTo>
                  <a:pt x="851217" y="31026"/>
                </a:lnTo>
                <a:lnTo>
                  <a:pt x="844931" y="0"/>
                </a:lnTo>
                <a:lnTo>
                  <a:pt x="834301" y="0"/>
                </a:lnTo>
                <a:lnTo>
                  <a:pt x="841641" y="36283"/>
                </a:lnTo>
                <a:lnTo>
                  <a:pt x="854786" y="54686"/>
                </a:lnTo>
                <a:lnTo>
                  <a:pt x="869505" y="47853"/>
                </a:lnTo>
                <a:lnTo>
                  <a:pt x="870585" y="46278"/>
                </a:lnTo>
                <a:lnTo>
                  <a:pt x="874141" y="41021"/>
                </a:lnTo>
                <a:lnTo>
                  <a:pt x="875207" y="39446"/>
                </a:lnTo>
                <a:lnTo>
                  <a:pt x="879487" y="33134"/>
                </a:lnTo>
                <a:lnTo>
                  <a:pt x="881075" y="31026"/>
                </a:lnTo>
                <a:lnTo>
                  <a:pt x="883500" y="26301"/>
                </a:lnTo>
                <a:lnTo>
                  <a:pt x="890257" y="13157"/>
                </a:lnTo>
                <a:lnTo>
                  <a:pt x="891057" y="11582"/>
                </a:lnTo>
                <a:lnTo>
                  <a:pt x="889482" y="13157"/>
                </a:lnTo>
                <a:lnTo>
                  <a:pt x="898093" y="0"/>
                </a:lnTo>
                <a:close/>
              </a:path>
              <a:path w="4620895" h="74929">
                <a:moveTo>
                  <a:pt x="1134249" y="0"/>
                </a:moveTo>
                <a:lnTo>
                  <a:pt x="1123505" y="0"/>
                </a:lnTo>
                <a:lnTo>
                  <a:pt x="1115529" y="33134"/>
                </a:lnTo>
                <a:lnTo>
                  <a:pt x="1117117" y="31026"/>
                </a:lnTo>
                <a:lnTo>
                  <a:pt x="1110119" y="42291"/>
                </a:lnTo>
                <a:lnTo>
                  <a:pt x="1108075" y="41021"/>
                </a:lnTo>
                <a:lnTo>
                  <a:pt x="1105547" y="39446"/>
                </a:lnTo>
                <a:lnTo>
                  <a:pt x="1105547" y="41021"/>
                </a:lnTo>
                <a:lnTo>
                  <a:pt x="1095552" y="26301"/>
                </a:lnTo>
                <a:lnTo>
                  <a:pt x="1097661" y="27876"/>
                </a:lnTo>
                <a:lnTo>
                  <a:pt x="1096873" y="26301"/>
                </a:lnTo>
                <a:lnTo>
                  <a:pt x="1090307" y="13157"/>
                </a:lnTo>
                <a:lnTo>
                  <a:pt x="1087666" y="7899"/>
                </a:lnTo>
                <a:lnTo>
                  <a:pt x="1085570" y="6324"/>
                </a:lnTo>
                <a:lnTo>
                  <a:pt x="1081290" y="0"/>
                </a:lnTo>
                <a:lnTo>
                  <a:pt x="1070660" y="0"/>
                </a:lnTo>
                <a:lnTo>
                  <a:pt x="1079258" y="13157"/>
                </a:lnTo>
                <a:lnTo>
                  <a:pt x="1077683" y="11582"/>
                </a:lnTo>
                <a:lnTo>
                  <a:pt x="1087666" y="31026"/>
                </a:lnTo>
                <a:lnTo>
                  <a:pt x="1089253" y="33134"/>
                </a:lnTo>
                <a:lnTo>
                  <a:pt x="1099235" y="47853"/>
                </a:lnTo>
                <a:lnTo>
                  <a:pt x="1112380" y="56261"/>
                </a:lnTo>
                <a:lnTo>
                  <a:pt x="1118958" y="46278"/>
                </a:lnTo>
                <a:lnTo>
                  <a:pt x="1125524" y="36283"/>
                </a:lnTo>
                <a:lnTo>
                  <a:pt x="1126794" y="31026"/>
                </a:lnTo>
                <a:lnTo>
                  <a:pt x="1134249" y="0"/>
                </a:lnTo>
                <a:close/>
              </a:path>
              <a:path w="4620895" h="74929">
                <a:moveTo>
                  <a:pt x="1968754" y="0"/>
                </a:moveTo>
                <a:lnTo>
                  <a:pt x="1958759" y="0"/>
                </a:lnTo>
                <a:lnTo>
                  <a:pt x="1958759" y="64668"/>
                </a:lnTo>
                <a:lnTo>
                  <a:pt x="1007770" y="64668"/>
                </a:lnTo>
                <a:lnTo>
                  <a:pt x="1009142" y="63093"/>
                </a:lnTo>
                <a:lnTo>
                  <a:pt x="1017752" y="53111"/>
                </a:lnTo>
                <a:lnTo>
                  <a:pt x="1027747" y="37858"/>
                </a:lnTo>
                <a:lnTo>
                  <a:pt x="1029322" y="36283"/>
                </a:lnTo>
                <a:lnTo>
                  <a:pt x="1031951" y="31026"/>
                </a:lnTo>
                <a:lnTo>
                  <a:pt x="1037729" y="19469"/>
                </a:lnTo>
                <a:lnTo>
                  <a:pt x="1037729" y="21564"/>
                </a:lnTo>
                <a:lnTo>
                  <a:pt x="1038987" y="19469"/>
                </a:lnTo>
                <a:lnTo>
                  <a:pt x="1047724" y="4749"/>
                </a:lnTo>
                <a:lnTo>
                  <a:pt x="1046137" y="4749"/>
                </a:lnTo>
                <a:lnTo>
                  <a:pt x="1050023" y="0"/>
                </a:lnTo>
                <a:lnTo>
                  <a:pt x="1036485" y="0"/>
                </a:lnTo>
                <a:lnTo>
                  <a:pt x="1027747" y="14732"/>
                </a:lnTo>
                <a:lnTo>
                  <a:pt x="1027747" y="16306"/>
                </a:lnTo>
                <a:lnTo>
                  <a:pt x="1019327" y="33134"/>
                </a:lnTo>
                <a:lnTo>
                  <a:pt x="1020902" y="31026"/>
                </a:lnTo>
                <a:lnTo>
                  <a:pt x="1010920" y="46278"/>
                </a:lnTo>
                <a:lnTo>
                  <a:pt x="1000925" y="57835"/>
                </a:lnTo>
                <a:lnTo>
                  <a:pt x="993000" y="63258"/>
                </a:lnTo>
                <a:lnTo>
                  <a:pt x="994092" y="63093"/>
                </a:lnTo>
                <a:lnTo>
                  <a:pt x="992974" y="63271"/>
                </a:lnTo>
                <a:lnTo>
                  <a:pt x="984110" y="64668"/>
                </a:lnTo>
                <a:lnTo>
                  <a:pt x="975779" y="63271"/>
                </a:lnTo>
                <a:lnTo>
                  <a:pt x="975499" y="63093"/>
                </a:lnTo>
                <a:lnTo>
                  <a:pt x="967816" y="57835"/>
                </a:lnTo>
                <a:lnTo>
                  <a:pt x="957821" y="46278"/>
                </a:lnTo>
                <a:lnTo>
                  <a:pt x="947839" y="31026"/>
                </a:lnTo>
                <a:lnTo>
                  <a:pt x="949413" y="33134"/>
                </a:lnTo>
                <a:lnTo>
                  <a:pt x="948372" y="31026"/>
                </a:lnTo>
                <a:lnTo>
                  <a:pt x="942594" y="19469"/>
                </a:lnTo>
                <a:lnTo>
                  <a:pt x="941006" y="16306"/>
                </a:lnTo>
                <a:lnTo>
                  <a:pt x="941006" y="14732"/>
                </a:lnTo>
                <a:lnTo>
                  <a:pt x="932268" y="0"/>
                </a:lnTo>
                <a:lnTo>
                  <a:pt x="918730" y="0"/>
                </a:lnTo>
                <a:lnTo>
                  <a:pt x="922604" y="4749"/>
                </a:lnTo>
                <a:lnTo>
                  <a:pt x="921029" y="4749"/>
                </a:lnTo>
                <a:lnTo>
                  <a:pt x="931011" y="21564"/>
                </a:lnTo>
                <a:lnTo>
                  <a:pt x="931011" y="19469"/>
                </a:lnTo>
                <a:lnTo>
                  <a:pt x="939419" y="36283"/>
                </a:lnTo>
                <a:lnTo>
                  <a:pt x="941006" y="37858"/>
                </a:lnTo>
                <a:lnTo>
                  <a:pt x="950988" y="53111"/>
                </a:lnTo>
                <a:lnTo>
                  <a:pt x="960983" y="64668"/>
                </a:lnTo>
                <a:lnTo>
                  <a:pt x="9982" y="64668"/>
                </a:lnTo>
                <a:lnTo>
                  <a:pt x="9982" y="0"/>
                </a:lnTo>
                <a:lnTo>
                  <a:pt x="0" y="0"/>
                </a:lnTo>
                <a:lnTo>
                  <a:pt x="0" y="74650"/>
                </a:lnTo>
                <a:lnTo>
                  <a:pt x="984008" y="74650"/>
                </a:lnTo>
                <a:lnTo>
                  <a:pt x="984199" y="74650"/>
                </a:lnTo>
                <a:lnTo>
                  <a:pt x="1963496" y="74650"/>
                </a:lnTo>
                <a:lnTo>
                  <a:pt x="1963496" y="69405"/>
                </a:lnTo>
                <a:lnTo>
                  <a:pt x="1968754" y="69405"/>
                </a:lnTo>
                <a:lnTo>
                  <a:pt x="1968754" y="64668"/>
                </a:lnTo>
                <a:lnTo>
                  <a:pt x="1968754" y="0"/>
                </a:lnTo>
                <a:close/>
              </a:path>
              <a:path w="4620895" h="74929">
                <a:moveTo>
                  <a:pt x="4620399" y="0"/>
                </a:moveTo>
                <a:lnTo>
                  <a:pt x="4610417" y="0"/>
                </a:lnTo>
                <a:lnTo>
                  <a:pt x="4610417" y="64668"/>
                </a:lnTo>
                <a:lnTo>
                  <a:pt x="3770592" y="64668"/>
                </a:lnTo>
                <a:lnTo>
                  <a:pt x="3777157" y="54686"/>
                </a:lnTo>
                <a:lnTo>
                  <a:pt x="3777424" y="53111"/>
                </a:lnTo>
                <a:lnTo>
                  <a:pt x="3778021" y="49428"/>
                </a:lnTo>
                <a:lnTo>
                  <a:pt x="3786047" y="0"/>
                </a:lnTo>
                <a:lnTo>
                  <a:pt x="3776027" y="0"/>
                </a:lnTo>
                <a:lnTo>
                  <a:pt x="3767290" y="52451"/>
                </a:lnTo>
                <a:lnTo>
                  <a:pt x="3761244" y="61683"/>
                </a:lnTo>
                <a:lnTo>
                  <a:pt x="3755606" y="57835"/>
                </a:lnTo>
                <a:lnTo>
                  <a:pt x="3753789" y="56261"/>
                </a:lnTo>
                <a:lnTo>
                  <a:pt x="3751961" y="54686"/>
                </a:lnTo>
                <a:lnTo>
                  <a:pt x="3749294" y="52387"/>
                </a:lnTo>
                <a:lnTo>
                  <a:pt x="3749294" y="64668"/>
                </a:lnTo>
                <a:lnTo>
                  <a:pt x="3715651" y="64668"/>
                </a:lnTo>
                <a:lnTo>
                  <a:pt x="3725646" y="59423"/>
                </a:lnTo>
                <a:lnTo>
                  <a:pt x="3724071" y="59423"/>
                </a:lnTo>
                <a:lnTo>
                  <a:pt x="3733533" y="56426"/>
                </a:lnTo>
                <a:lnTo>
                  <a:pt x="3740886" y="57581"/>
                </a:lnTo>
                <a:lnTo>
                  <a:pt x="3742461" y="57835"/>
                </a:lnTo>
                <a:lnTo>
                  <a:pt x="3740886" y="57581"/>
                </a:lnTo>
                <a:lnTo>
                  <a:pt x="3749294" y="64668"/>
                </a:lnTo>
                <a:lnTo>
                  <a:pt x="3749294" y="52387"/>
                </a:lnTo>
                <a:lnTo>
                  <a:pt x="3744049" y="47853"/>
                </a:lnTo>
                <a:lnTo>
                  <a:pt x="3732479" y="46278"/>
                </a:lnTo>
                <a:lnTo>
                  <a:pt x="3720909" y="49428"/>
                </a:lnTo>
                <a:lnTo>
                  <a:pt x="3710927" y="54686"/>
                </a:lnTo>
                <a:lnTo>
                  <a:pt x="3705669" y="54686"/>
                </a:lnTo>
                <a:lnTo>
                  <a:pt x="3704094" y="54152"/>
                </a:lnTo>
                <a:lnTo>
                  <a:pt x="3704094" y="64668"/>
                </a:lnTo>
                <a:lnTo>
                  <a:pt x="3657930" y="64668"/>
                </a:lnTo>
                <a:lnTo>
                  <a:pt x="3667810" y="57835"/>
                </a:lnTo>
                <a:lnTo>
                  <a:pt x="3665715" y="59423"/>
                </a:lnTo>
                <a:lnTo>
                  <a:pt x="3670731" y="57835"/>
                </a:lnTo>
                <a:lnTo>
                  <a:pt x="3675176" y="56426"/>
                </a:lnTo>
                <a:lnTo>
                  <a:pt x="3684117" y="57835"/>
                </a:lnTo>
                <a:lnTo>
                  <a:pt x="3682530" y="57835"/>
                </a:lnTo>
                <a:lnTo>
                  <a:pt x="3704094" y="64668"/>
                </a:lnTo>
                <a:lnTo>
                  <a:pt x="3704094" y="54152"/>
                </a:lnTo>
                <a:lnTo>
                  <a:pt x="3685692" y="47853"/>
                </a:lnTo>
                <a:lnTo>
                  <a:pt x="3684117" y="47853"/>
                </a:lnTo>
                <a:lnTo>
                  <a:pt x="3674122" y="46278"/>
                </a:lnTo>
                <a:lnTo>
                  <a:pt x="3662553" y="49428"/>
                </a:lnTo>
                <a:lnTo>
                  <a:pt x="3641001" y="64668"/>
                </a:lnTo>
                <a:lnTo>
                  <a:pt x="3642576" y="63093"/>
                </a:lnTo>
                <a:lnTo>
                  <a:pt x="3635133" y="64477"/>
                </a:lnTo>
                <a:lnTo>
                  <a:pt x="3627488" y="63271"/>
                </a:lnTo>
                <a:lnTo>
                  <a:pt x="3627221" y="63093"/>
                </a:lnTo>
                <a:lnTo>
                  <a:pt x="3619779" y="57835"/>
                </a:lnTo>
                <a:lnTo>
                  <a:pt x="3617557" y="56261"/>
                </a:lnTo>
                <a:lnTo>
                  <a:pt x="3615321" y="54686"/>
                </a:lnTo>
                <a:lnTo>
                  <a:pt x="3612286" y="52552"/>
                </a:lnTo>
                <a:lnTo>
                  <a:pt x="3612286" y="64668"/>
                </a:lnTo>
                <a:lnTo>
                  <a:pt x="3566350" y="64668"/>
                </a:lnTo>
                <a:lnTo>
                  <a:pt x="3587915" y="57835"/>
                </a:lnTo>
                <a:lnTo>
                  <a:pt x="3586327" y="57835"/>
                </a:lnTo>
                <a:lnTo>
                  <a:pt x="3594925" y="56476"/>
                </a:lnTo>
                <a:lnTo>
                  <a:pt x="3604209" y="59423"/>
                </a:lnTo>
                <a:lnTo>
                  <a:pt x="3602634" y="57835"/>
                </a:lnTo>
                <a:lnTo>
                  <a:pt x="3612286" y="64668"/>
                </a:lnTo>
                <a:lnTo>
                  <a:pt x="3612286" y="52552"/>
                </a:lnTo>
                <a:lnTo>
                  <a:pt x="3607879" y="49428"/>
                </a:lnTo>
                <a:lnTo>
                  <a:pt x="3596322" y="46278"/>
                </a:lnTo>
                <a:lnTo>
                  <a:pt x="3586327" y="47853"/>
                </a:lnTo>
                <a:lnTo>
                  <a:pt x="3584232" y="47853"/>
                </a:lnTo>
                <a:lnTo>
                  <a:pt x="3564775" y="54686"/>
                </a:lnTo>
                <a:lnTo>
                  <a:pt x="3557943" y="54686"/>
                </a:lnTo>
                <a:lnTo>
                  <a:pt x="3554793" y="53035"/>
                </a:lnTo>
                <a:lnTo>
                  <a:pt x="3554793" y="64668"/>
                </a:lnTo>
                <a:lnTo>
                  <a:pt x="3521138" y="64668"/>
                </a:lnTo>
                <a:lnTo>
                  <a:pt x="3529266" y="57835"/>
                </a:lnTo>
                <a:lnTo>
                  <a:pt x="3529558" y="57581"/>
                </a:lnTo>
                <a:lnTo>
                  <a:pt x="3536861" y="56426"/>
                </a:lnTo>
                <a:lnTo>
                  <a:pt x="3536988" y="56476"/>
                </a:lnTo>
                <a:lnTo>
                  <a:pt x="3544798" y="59423"/>
                </a:lnTo>
                <a:lnTo>
                  <a:pt x="3554793" y="64668"/>
                </a:lnTo>
                <a:lnTo>
                  <a:pt x="3554793" y="53035"/>
                </a:lnTo>
                <a:lnTo>
                  <a:pt x="3547961" y="49428"/>
                </a:lnTo>
                <a:lnTo>
                  <a:pt x="3537966" y="46278"/>
                </a:lnTo>
                <a:lnTo>
                  <a:pt x="3526396" y="47853"/>
                </a:lnTo>
                <a:lnTo>
                  <a:pt x="3514839" y="57835"/>
                </a:lnTo>
                <a:lnTo>
                  <a:pt x="3509213" y="61683"/>
                </a:lnTo>
                <a:lnTo>
                  <a:pt x="3503587" y="53111"/>
                </a:lnTo>
                <a:lnTo>
                  <a:pt x="3503168" y="52451"/>
                </a:lnTo>
                <a:lnTo>
                  <a:pt x="3502660" y="49428"/>
                </a:lnTo>
                <a:lnTo>
                  <a:pt x="3494430" y="0"/>
                </a:lnTo>
                <a:lnTo>
                  <a:pt x="3484410" y="0"/>
                </a:lnTo>
                <a:lnTo>
                  <a:pt x="3493287" y="54686"/>
                </a:lnTo>
                <a:lnTo>
                  <a:pt x="3499840" y="64668"/>
                </a:lnTo>
                <a:lnTo>
                  <a:pt x="2660053" y="64668"/>
                </a:lnTo>
                <a:lnTo>
                  <a:pt x="2660053" y="0"/>
                </a:lnTo>
                <a:lnTo>
                  <a:pt x="2650058" y="0"/>
                </a:lnTo>
                <a:lnTo>
                  <a:pt x="2650058" y="74650"/>
                </a:lnTo>
                <a:lnTo>
                  <a:pt x="3506406" y="74650"/>
                </a:lnTo>
                <a:lnTo>
                  <a:pt x="3636175" y="74650"/>
                </a:lnTo>
                <a:lnTo>
                  <a:pt x="3636353" y="74650"/>
                </a:lnTo>
                <a:lnTo>
                  <a:pt x="3763988" y="74650"/>
                </a:lnTo>
                <a:lnTo>
                  <a:pt x="4615142" y="74650"/>
                </a:lnTo>
                <a:lnTo>
                  <a:pt x="4615142" y="69405"/>
                </a:lnTo>
                <a:lnTo>
                  <a:pt x="4620399" y="69405"/>
                </a:lnTo>
                <a:lnTo>
                  <a:pt x="4620399" y="64668"/>
                </a:lnTo>
                <a:lnTo>
                  <a:pt x="46203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 descr=""/>
          <p:cNvSpPr txBox="1"/>
          <p:nvPr/>
        </p:nvSpPr>
        <p:spPr>
          <a:xfrm>
            <a:off x="5665857" y="4554882"/>
            <a:ext cx="935355" cy="3130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34645" algn="l"/>
              </a:tabLst>
            </a:pP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50" b="1">
                <a:latin typeface="Arial"/>
                <a:cs typeface="Arial"/>
              </a:rPr>
              <a:t>2</a:t>
            </a:r>
            <a:r>
              <a:rPr dirty="0" sz="450">
                <a:latin typeface="Times New Roman"/>
                <a:cs typeface="Times New Roman"/>
              </a:rPr>
              <a:t>	</a:t>
            </a:r>
            <a:r>
              <a:rPr dirty="0" sz="450" b="1">
                <a:latin typeface="Arial"/>
                <a:cs typeface="Arial"/>
              </a:rPr>
              <a:t>-</a:t>
            </a:r>
            <a:r>
              <a:rPr dirty="0" sz="450" spc="-50" b="1">
                <a:latin typeface="Arial"/>
                <a:cs typeface="Arial"/>
              </a:rPr>
              <a:t>3</a:t>
            </a:r>
            <a:endParaRPr sz="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45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</a:pPr>
            <a:r>
              <a:rPr dirty="0" sz="800" b="1">
                <a:latin typeface="Arial"/>
                <a:cs typeface="Arial"/>
              </a:rPr>
              <a:t>W.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Bermel,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Bruker</a:t>
            </a:r>
            <a:endParaRPr sz="800">
              <a:latin typeface="Arial"/>
              <a:cs typeface="Arial"/>
            </a:endParaRPr>
          </a:p>
        </p:txBody>
      </p:sp>
      <p:sp>
        <p:nvSpPr>
          <p:cNvPr id="86" name="object 86" descr=""/>
          <p:cNvSpPr/>
          <p:nvPr/>
        </p:nvSpPr>
        <p:spPr>
          <a:xfrm>
            <a:off x="27334" y="6603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 descr=""/>
          <p:cNvSpPr txBox="1"/>
          <p:nvPr/>
        </p:nvSpPr>
        <p:spPr>
          <a:xfrm>
            <a:off x="2510053" y="5792958"/>
            <a:ext cx="2571750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Band-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selective</a:t>
            </a:r>
            <a:r>
              <a:rPr dirty="0" sz="1650" spc="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RF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650">
              <a:latin typeface="Arial"/>
              <a:cs typeface="Arial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3142475" y="6396466"/>
            <a:ext cx="1334135" cy="362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97790" marR="5080" indent="-85725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solidFill>
                  <a:srgbClr val="0000FF"/>
                </a:solidFill>
                <a:latin typeface="Arial"/>
                <a:cs typeface="Arial"/>
              </a:rPr>
              <a:t>Selective</a:t>
            </a:r>
            <a:r>
              <a:rPr dirty="0" sz="11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inversion,</a:t>
            </a:r>
            <a:r>
              <a:rPr dirty="0" sz="11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0000FF"/>
                </a:solidFill>
                <a:latin typeface="Arial"/>
                <a:cs typeface="Arial"/>
              </a:rPr>
              <a:t>refocusing</a:t>
            </a:r>
            <a:r>
              <a:rPr dirty="0" sz="1100" spc="-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(180°)</a:t>
            </a:r>
            <a:endParaRPr sz="1100">
              <a:latin typeface="Arial"/>
              <a:cs typeface="Arial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1160046" y="6396466"/>
            <a:ext cx="1325880" cy="362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solidFill>
                  <a:srgbClr val="0000FF"/>
                </a:solidFill>
                <a:latin typeface="Arial"/>
                <a:cs typeface="Arial"/>
              </a:rPr>
              <a:t>Selective</a:t>
            </a:r>
            <a:r>
              <a:rPr dirty="0" sz="11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excitation</a:t>
            </a:r>
            <a:r>
              <a:rPr dirty="0" sz="11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(90°)</a:t>
            </a:r>
            <a:endParaRPr sz="1100">
              <a:latin typeface="Arial"/>
              <a:cs typeface="Arial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5085462" y="6396466"/>
            <a:ext cx="131826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solidFill>
                  <a:srgbClr val="0000FF"/>
                </a:solidFill>
                <a:latin typeface="Arial"/>
                <a:cs typeface="Arial"/>
              </a:rPr>
              <a:t>Adiabatic</a:t>
            </a:r>
            <a:r>
              <a:rPr dirty="0" sz="11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inversion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91" name="object 91" descr=""/>
          <p:cNvSpPr txBox="1"/>
          <p:nvPr/>
        </p:nvSpPr>
        <p:spPr>
          <a:xfrm>
            <a:off x="1187364" y="7027301"/>
            <a:ext cx="739140" cy="362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ial"/>
                <a:cs typeface="Arial"/>
              </a:rPr>
              <a:t>Gaussian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(90</a:t>
            </a:r>
            <a:r>
              <a:rPr dirty="0" sz="1100">
                <a:latin typeface="Symbol"/>
                <a:cs typeface="Symbol"/>
              </a:rPr>
              <a:t></a:t>
            </a:r>
            <a:r>
              <a:rPr dirty="0" sz="1100" spc="25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/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270</a:t>
            </a:r>
            <a:r>
              <a:rPr dirty="0" sz="1100" spc="-10">
                <a:latin typeface="Symbol"/>
                <a:cs typeface="Symbol"/>
              </a:rPr>
              <a:t></a:t>
            </a:r>
            <a:r>
              <a:rPr dirty="0" sz="1100" spc="-10" b="1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</p:txBody>
      </p:sp>
      <p:sp>
        <p:nvSpPr>
          <p:cNvPr id="92" name="object 92" descr=""/>
          <p:cNvSpPr txBox="1"/>
          <p:nvPr/>
        </p:nvSpPr>
        <p:spPr>
          <a:xfrm>
            <a:off x="3188204" y="7027299"/>
            <a:ext cx="50927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I-</a:t>
            </a:r>
            <a:r>
              <a:rPr dirty="0" sz="1100" spc="-20" b="1">
                <a:latin typeface="Arial"/>
                <a:cs typeface="Arial"/>
              </a:rPr>
              <a:t>BURP</a:t>
            </a:r>
            <a:endParaRPr sz="1100">
              <a:latin typeface="Arial"/>
              <a:cs typeface="Arial"/>
            </a:endParaRPr>
          </a:p>
        </p:txBody>
      </p:sp>
      <p:sp>
        <p:nvSpPr>
          <p:cNvPr id="93" name="object 93" descr=""/>
          <p:cNvSpPr txBox="1"/>
          <p:nvPr/>
        </p:nvSpPr>
        <p:spPr>
          <a:xfrm>
            <a:off x="5112803" y="7027299"/>
            <a:ext cx="749935" cy="362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ial"/>
                <a:cs typeface="Arial"/>
              </a:rPr>
              <a:t>Hyperbolic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secant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94" name="object 94" descr=""/>
          <p:cNvGrpSpPr/>
          <p:nvPr/>
        </p:nvGrpSpPr>
        <p:grpSpPr>
          <a:xfrm>
            <a:off x="2014183" y="6917511"/>
            <a:ext cx="4488180" cy="481965"/>
            <a:chOff x="2014183" y="6917511"/>
            <a:chExt cx="4488180" cy="481965"/>
          </a:xfrm>
        </p:grpSpPr>
        <p:pic>
          <p:nvPicPr>
            <p:cNvPr id="95" name="object 9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14183" y="7041853"/>
              <a:ext cx="518259" cy="357203"/>
            </a:xfrm>
            <a:prstGeom prst="rect">
              <a:avLst/>
            </a:prstGeom>
          </p:spPr>
        </p:pic>
        <p:pic>
          <p:nvPicPr>
            <p:cNvPr id="96" name="object 9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94835" y="6957986"/>
              <a:ext cx="615607" cy="423722"/>
            </a:xfrm>
            <a:prstGeom prst="rect">
              <a:avLst/>
            </a:prstGeom>
          </p:spPr>
        </p:pic>
        <p:pic>
          <p:nvPicPr>
            <p:cNvPr id="97" name="object 9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92507" y="6917511"/>
              <a:ext cx="609499" cy="423722"/>
            </a:xfrm>
            <a:prstGeom prst="rect">
              <a:avLst/>
            </a:prstGeom>
          </p:spPr>
        </p:pic>
      </p:grpSp>
      <p:sp>
        <p:nvSpPr>
          <p:cNvPr id="98" name="object 98" descr=""/>
          <p:cNvSpPr txBox="1"/>
          <p:nvPr/>
        </p:nvSpPr>
        <p:spPr>
          <a:xfrm>
            <a:off x="1187385" y="7816390"/>
            <a:ext cx="56324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ial"/>
                <a:cs typeface="Arial"/>
              </a:rPr>
              <a:t>E-</a:t>
            </a:r>
            <a:r>
              <a:rPr dirty="0" sz="1100" spc="-20" b="1">
                <a:latin typeface="Arial"/>
                <a:cs typeface="Arial"/>
              </a:rPr>
              <a:t>BURP</a:t>
            </a:r>
            <a:endParaRPr sz="1100">
              <a:latin typeface="Arial"/>
              <a:cs typeface="Arial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3188219" y="7816390"/>
            <a:ext cx="66421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ial"/>
                <a:cs typeface="Arial"/>
              </a:rPr>
              <a:t>RE-</a:t>
            </a:r>
            <a:r>
              <a:rPr dirty="0" sz="1100" spc="-20" b="1">
                <a:latin typeface="Arial"/>
                <a:cs typeface="Arial"/>
              </a:rPr>
              <a:t>BURP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5112823" y="7816390"/>
            <a:ext cx="54038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ial"/>
                <a:cs typeface="Arial"/>
              </a:rPr>
              <a:t>WURST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01" name="object 101" descr=""/>
          <p:cNvGrpSpPr/>
          <p:nvPr/>
        </p:nvGrpSpPr>
        <p:grpSpPr>
          <a:xfrm>
            <a:off x="1900847" y="7685049"/>
            <a:ext cx="2665095" cy="445134"/>
            <a:chOff x="1900847" y="7685049"/>
            <a:chExt cx="2665095" cy="445134"/>
          </a:xfrm>
        </p:grpSpPr>
        <p:pic>
          <p:nvPicPr>
            <p:cNvPr id="102" name="object 10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00847" y="7706068"/>
              <a:ext cx="612482" cy="423722"/>
            </a:xfrm>
            <a:prstGeom prst="rect">
              <a:avLst/>
            </a:prstGeom>
          </p:spPr>
        </p:pic>
        <p:pic>
          <p:nvPicPr>
            <p:cNvPr id="103" name="object 10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53192" y="7685049"/>
              <a:ext cx="612457" cy="423710"/>
            </a:xfrm>
            <a:prstGeom prst="rect">
              <a:avLst/>
            </a:prstGeom>
          </p:spPr>
        </p:pic>
      </p:grpSp>
      <p:sp>
        <p:nvSpPr>
          <p:cNvPr id="104" name="object 104" descr=""/>
          <p:cNvSpPr txBox="1"/>
          <p:nvPr/>
        </p:nvSpPr>
        <p:spPr>
          <a:xfrm>
            <a:off x="1187340" y="8489287"/>
            <a:ext cx="21336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 b="1">
                <a:latin typeface="Arial"/>
                <a:cs typeface="Arial"/>
              </a:rPr>
              <a:t>G4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105" name="object 105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896190" y="7706067"/>
            <a:ext cx="606209" cy="421614"/>
          </a:xfrm>
          <a:prstGeom prst="rect">
            <a:avLst/>
          </a:prstGeom>
        </p:spPr>
      </p:pic>
      <p:sp>
        <p:nvSpPr>
          <p:cNvPr id="106" name="object 106" descr=""/>
          <p:cNvSpPr txBox="1"/>
          <p:nvPr/>
        </p:nvSpPr>
        <p:spPr>
          <a:xfrm>
            <a:off x="3188162" y="8489287"/>
            <a:ext cx="21336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 b="1">
                <a:latin typeface="Arial"/>
                <a:cs typeface="Arial"/>
              </a:rPr>
              <a:t>G3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7" name="object 107" descr=""/>
          <p:cNvSpPr txBox="1"/>
          <p:nvPr/>
        </p:nvSpPr>
        <p:spPr>
          <a:xfrm>
            <a:off x="5112816" y="8489287"/>
            <a:ext cx="46291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ial"/>
                <a:cs typeface="Arial"/>
              </a:rPr>
              <a:t>CHIRP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08" name="object 108" descr=""/>
          <p:cNvGrpSpPr/>
          <p:nvPr/>
        </p:nvGrpSpPr>
        <p:grpSpPr>
          <a:xfrm>
            <a:off x="624433" y="8386572"/>
            <a:ext cx="6308725" cy="813435"/>
            <a:chOff x="624433" y="8386572"/>
            <a:chExt cx="6308725" cy="813435"/>
          </a:xfrm>
        </p:grpSpPr>
        <p:pic>
          <p:nvPicPr>
            <p:cNvPr id="109" name="object 10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66379" y="8397636"/>
              <a:ext cx="612000" cy="211693"/>
            </a:xfrm>
            <a:prstGeom prst="rect">
              <a:avLst/>
            </a:prstGeom>
          </p:spPr>
        </p:pic>
        <p:pic>
          <p:nvPicPr>
            <p:cNvPr id="110" name="object 11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18521" y="8386572"/>
              <a:ext cx="352371" cy="222757"/>
            </a:xfrm>
            <a:prstGeom prst="rect">
              <a:avLst/>
            </a:prstGeom>
          </p:spPr>
        </p:pic>
        <p:pic>
          <p:nvPicPr>
            <p:cNvPr id="111" name="object 11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17825" y="8432889"/>
              <a:ext cx="564121" cy="176440"/>
            </a:xfrm>
            <a:prstGeom prst="rect">
              <a:avLst/>
            </a:prstGeom>
          </p:spPr>
        </p:pic>
        <p:sp>
          <p:nvSpPr>
            <p:cNvPr id="112" name="object 112" descr=""/>
            <p:cNvSpPr/>
            <p:nvPr/>
          </p:nvSpPr>
          <p:spPr>
            <a:xfrm>
              <a:off x="624433" y="860780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3" name="object 113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66379" y="8608059"/>
              <a:ext cx="612000" cy="207251"/>
            </a:xfrm>
            <a:prstGeom prst="rect">
              <a:avLst/>
            </a:prstGeom>
          </p:spPr>
        </p:pic>
        <p:pic>
          <p:nvPicPr>
            <p:cNvPr id="114" name="object 114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775506" y="8608059"/>
              <a:ext cx="613613" cy="196202"/>
            </a:xfrm>
            <a:prstGeom prst="rect">
              <a:avLst/>
            </a:prstGeom>
          </p:spPr>
        </p:pic>
        <p:pic>
          <p:nvPicPr>
            <p:cNvPr id="115" name="object 115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893561" y="8608059"/>
              <a:ext cx="612648" cy="242468"/>
            </a:xfrm>
            <a:prstGeom prst="rect">
              <a:avLst/>
            </a:prstGeom>
          </p:spPr>
        </p:pic>
      </p:grpSp>
      <p:sp>
        <p:nvSpPr>
          <p:cNvPr id="116" name="object 116" descr=""/>
          <p:cNvSpPr txBox="1"/>
          <p:nvPr/>
        </p:nvSpPr>
        <p:spPr>
          <a:xfrm>
            <a:off x="1187340" y="9162184"/>
            <a:ext cx="21336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 b="1">
                <a:latin typeface="Arial"/>
                <a:cs typeface="Arial"/>
              </a:rPr>
              <a:t>Q5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7" name="object 117" descr=""/>
          <p:cNvGrpSpPr/>
          <p:nvPr/>
        </p:nvGrpSpPr>
        <p:grpSpPr>
          <a:xfrm>
            <a:off x="1644307" y="9041879"/>
            <a:ext cx="2767965" cy="437515"/>
            <a:chOff x="1644307" y="9041879"/>
            <a:chExt cx="2767965" cy="437515"/>
          </a:xfrm>
        </p:grpSpPr>
        <p:pic>
          <p:nvPicPr>
            <p:cNvPr id="118" name="object 118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644307" y="9041879"/>
              <a:ext cx="612482" cy="424243"/>
            </a:xfrm>
            <a:prstGeom prst="rect">
              <a:avLst/>
            </a:prstGeom>
          </p:spPr>
        </p:pic>
        <p:pic>
          <p:nvPicPr>
            <p:cNvPr id="119" name="object 119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798633" y="9055023"/>
              <a:ext cx="613346" cy="424243"/>
            </a:xfrm>
            <a:prstGeom prst="rect">
              <a:avLst/>
            </a:prstGeom>
          </p:spPr>
        </p:pic>
      </p:grpSp>
      <p:sp>
        <p:nvSpPr>
          <p:cNvPr id="120" name="object 120" descr=""/>
          <p:cNvSpPr txBox="1"/>
          <p:nvPr/>
        </p:nvSpPr>
        <p:spPr>
          <a:xfrm>
            <a:off x="3188081" y="9162184"/>
            <a:ext cx="21336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 b="1">
                <a:latin typeface="Arial"/>
                <a:cs typeface="Arial"/>
              </a:rPr>
              <a:t>Q3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1" name="object 121" descr=""/>
          <p:cNvSpPr txBox="1"/>
          <p:nvPr/>
        </p:nvSpPr>
        <p:spPr>
          <a:xfrm>
            <a:off x="1661541" y="9576456"/>
            <a:ext cx="4377690" cy="51752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dirty="0" sz="800" b="1">
                <a:latin typeface="Arial"/>
                <a:cs typeface="Arial"/>
              </a:rPr>
              <a:t>References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(shaped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pulses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and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band-selective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decoupling):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(1991)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93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93;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Chem.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Phys.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Lett.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(1990)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165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469;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(1992)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97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Arial"/>
                <a:cs typeface="Arial"/>
              </a:rPr>
              <a:t>135;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4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(1992)</a:t>
            </a:r>
            <a:r>
              <a:rPr dirty="0" sz="800" spc="35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100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604;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(1993)</a:t>
            </a:r>
            <a:r>
              <a:rPr dirty="0" sz="800" spc="-20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A102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364;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(1995)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A115,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273;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4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(1996)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A118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299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</p:txBody>
      </p:sp>
      <p:sp>
        <p:nvSpPr>
          <p:cNvPr id="122" name="object 122" descr=""/>
          <p:cNvSpPr/>
          <p:nvPr/>
        </p:nvSpPr>
        <p:spPr>
          <a:xfrm>
            <a:off x="27334" y="5346826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42766" y="323926"/>
            <a:ext cx="5084445" cy="968375"/>
          </a:xfrm>
          <a:prstGeom prst="rect">
            <a:avLst/>
          </a:prstGeom>
        </p:spPr>
        <p:txBody>
          <a:bodyPr wrap="square" lIns="0" tIns="160655" rIns="0" bIns="0" rtlCol="0" vert="horz">
            <a:spAutoFit/>
          </a:bodyPr>
          <a:lstStyle/>
          <a:p>
            <a:pPr marL="678815">
              <a:lnSpc>
                <a:spcPct val="100000"/>
              </a:lnSpc>
              <a:spcBef>
                <a:spcPts val="1265"/>
              </a:spcBef>
            </a:pP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Band-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selective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RF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adiabatic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650">
              <a:latin typeface="Arial"/>
              <a:cs typeface="Arial"/>
            </a:endParaRPr>
          </a:p>
          <a:p>
            <a:pPr marL="130810" indent="-92710">
              <a:lnSpc>
                <a:spcPct val="100000"/>
              </a:lnSpc>
              <a:spcBef>
                <a:spcPts val="1510"/>
              </a:spcBef>
              <a:buClr>
                <a:srgbClr val="FF0000"/>
              </a:buClr>
              <a:buSzPct val="152631"/>
              <a:buFont typeface="Arial"/>
              <a:buChar char="•"/>
              <a:tabLst>
                <a:tab pos="130810" algn="l"/>
              </a:tabLst>
            </a:pP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Adiabatic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”fast”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(relative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to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T1,</a:t>
            </a:r>
            <a:r>
              <a:rPr dirty="0" sz="950" spc="6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T2)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passage:</a:t>
            </a:r>
            <a:endParaRPr sz="950">
              <a:latin typeface="Arial"/>
              <a:cs typeface="Arial"/>
            </a:endParaRPr>
          </a:p>
          <a:p>
            <a:pPr marL="668655">
              <a:lnSpc>
                <a:spcPct val="100000"/>
              </a:lnSpc>
              <a:spcBef>
                <a:spcPts val="484"/>
              </a:spcBef>
            </a:pP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keep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magnetization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and</a:t>
            </a:r>
            <a:r>
              <a:rPr dirty="0" sz="950" spc="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rf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field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colinear:</a:t>
            </a:r>
            <a:r>
              <a:rPr dirty="0" sz="950" spc="3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|d</a:t>
            </a:r>
            <a:r>
              <a:rPr dirty="0" sz="950">
                <a:solidFill>
                  <a:srgbClr val="0000FF"/>
                </a:solidFill>
                <a:latin typeface="Symbol"/>
                <a:cs typeface="Symbol"/>
              </a:rPr>
              <a:t>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/dt|</a:t>
            </a:r>
            <a:r>
              <a:rPr dirty="0" sz="950" spc="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«</a:t>
            </a:r>
            <a:r>
              <a:rPr dirty="0" sz="950" spc="7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20">
                <a:solidFill>
                  <a:srgbClr val="0000FF"/>
                </a:solidFill>
                <a:latin typeface="Symbol"/>
                <a:cs typeface="Symbol"/>
              </a:rPr>
              <a:t></a:t>
            </a:r>
            <a:r>
              <a:rPr dirty="0" baseline="25641" sz="975" spc="-30" b="1">
                <a:solidFill>
                  <a:srgbClr val="0000FF"/>
                </a:solidFill>
                <a:latin typeface="Arial"/>
                <a:cs typeface="Arial"/>
              </a:rPr>
              <a:t>eff</a:t>
            </a:r>
            <a:endParaRPr baseline="25641" sz="975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76328" y="989025"/>
            <a:ext cx="678154" cy="884770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942766" y="1266823"/>
            <a:ext cx="3762375" cy="850265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135255" indent="-97155">
              <a:lnSpc>
                <a:spcPct val="100000"/>
              </a:lnSpc>
              <a:spcBef>
                <a:spcPts val="580"/>
              </a:spcBef>
              <a:buClr>
                <a:srgbClr val="FF0000"/>
              </a:buClr>
              <a:buSzPct val="152631"/>
              <a:buFont typeface="Arial"/>
              <a:buChar char="•"/>
              <a:tabLst>
                <a:tab pos="135255" algn="l"/>
              </a:tabLst>
            </a:pP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frequency</a:t>
            </a:r>
            <a:r>
              <a:rPr dirty="0" sz="950" spc="6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sweep:</a:t>
            </a:r>
            <a:r>
              <a:rPr dirty="0" sz="950" spc="7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d</a:t>
            </a:r>
            <a:r>
              <a:rPr dirty="0" sz="950">
                <a:solidFill>
                  <a:srgbClr val="0000FF"/>
                </a:solidFill>
                <a:latin typeface="Symbol"/>
                <a:cs typeface="Symbol"/>
              </a:rPr>
              <a:t>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/dt</a:t>
            </a:r>
            <a:r>
              <a:rPr dirty="0" sz="950" spc="9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(non-linear</a:t>
            </a:r>
            <a:r>
              <a:rPr dirty="0" sz="950" spc="7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pulse</a:t>
            </a:r>
            <a:r>
              <a:rPr dirty="0" sz="950" spc="7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phase</a:t>
            </a:r>
            <a:r>
              <a:rPr dirty="0" sz="950" spc="7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modulation)</a:t>
            </a:r>
            <a:endParaRPr sz="9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dirty="0" sz="950">
                <a:solidFill>
                  <a:srgbClr val="33CC33"/>
                </a:solidFill>
                <a:latin typeface="Wingdings"/>
                <a:cs typeface="Wingdings"/>
              </a:rPr>
              <a:t></a:t>
            </a:r>
            <a:r>
              <a:rPr dirty="0" sz="950" spc="75">
                <a:solidFill>
                  <a:srgbClr val="33CC33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broad-band</a:t>
            </a:r>
            <a:r>
              <a:rPr dirty="0" sz="950" spc="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inversion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with</a:t>
            </a:r>
            <a:r>
              <a:rPr dirty="0" sz="950" spc="6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low</a:t>
            </a:r>
            <a:r>
              <a:rPr dirty="0" sz="950" spc="7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power</a:t>
            </a:r>
            <a:endParaRPr sz="9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84"/>
              </a:spcBef>
            </a:pPr>
            <a:r>
              <a:rPr dirty="0" sz="950">
                <a:solidFill>
                  <a:srgbClr val="33CC33"/>
                </a:solidFill>
                <a:latin typeface="Wingdings"/>
                <a:cs typeface="Wingdings"/>
              </a:rPr>
              <a:t></a:t>
            </a:r>
            <a:r>
              <a:rPr dirty="0" sz="950" spc="50">
                <a:solidFill>
                  <a:srgbClr val="33CC33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insensitive</a:t>
            </a:r>
            <a:r>
              <a:rPr dirty="0" sz="950" spc="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to</a:t>
            </a:r>
            <a:r>
              <a:rPr dirty="0" sz="950" spc="4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B1</a:t>
            </a:r>
            <a:r>
              <a:rPr dirty="0" sz="950" spc="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inhomogeneity</a:t>
            </a:r>
            <a:endParaRPr sz="9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dirty="0" sz="950">
                <a:solidFill>
                  <a:srgbClr val="FF0000"/>
                </a:solidFill>
                <a:latin typeface="Wingdings"/>
                <a:cs typeface="Wingdings"/>
              </a:rPr>
              <a:t></a:t>
            </a:r>
            <a:r>
              <a:rPr dirty="0" sz="950" spc="6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adiabaticity</a:t>
            </a:r>
            <a:r>
              <a:rPr dirty="0" sz="950" spc="4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requires</a:t>
            </a:r>
            <a:r>
              <a:rPr dirty="0" sz="950" spc="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long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25">
                <a:solidFill>
                  <a:srgbClr val="0000FF"/>
                </a:solidFill>
                <a:latin typeface="Symbol"/>
                <a:cs typeface="Symbol"/>
              </a:rPr>
              <a:t></a:t>
            </a:r>
            <a:r>
              <a:rPr dirty="0" baseline="-21367" sz="975" spc="-37" b="1">
                <a:solidFill>
                  <a:srgbClr val="0000FF"/>
                </a:solidFill>
                <a:latin typeface="Arial"/>
                <a:cs typeface="Arial"/>
              </a:rPr>
              <a:t>P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67373" y="1425806"/>
            <a:ext cx="86360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950" spc="-50">
                <a:solidFill>
                  <a:srgbClr val="0000FF"/>
                </a:solidFill>
                <a:latin typeface="Symbol"/>
                <a:cs typeface="Symbol"/>
              </a:rPr>
              <a:t></a:t>
            </a:r>
            <a:endParaRPr sz="950">
              <a:latin typeface="Symbol"/>
              <a:cs typeface="Symbo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624433" y="2085087"/>
            <a:ext cx="6308725" cy="592455"/>
            <a:chOff x="624433" y="2085087"/>
            <a:chExt cx="6308725" cy="592455"/>
          </a:xfrm>
        </p:grpSpPr>
        <p:sp>
          <p:nvSpPr>
            <p:cNvPr id="7" name="object 7" descr=""/>
            <p:cNvSpPr/>
            <p:nvPr/>
          </p:nvSpPr>
          <p:spPr>
            <a:xfrm>
              <a:off x="624433" y="208508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5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83382" y="2438399"/>
              <a:ext cx="645248" cy="238137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10901" y="2444191"/>
              <a:ext cx="645769" cy="232346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1900326" y="2599420"/>
            <a:ext cx="132715" cy="1568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220"/>
              </a:lnSpc>
            </a:pPr>
            <a:r>
              <a:rPr dirty="0" sz="1100" spc="-50" b="1">
                <a:latin typeface="Arial"/>
                <a:cs typeface="Arial"/>
              </a:rPr>
              <a:t>W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624433" y="2676399"/>
            <a:ext cx="6308725" cy="592455"/>
            <a:chOff x="624433" y="2676399"/>
            <a:chExt cx="6308725" cy="592455"/>
          </a:xfrm>
        </p:grpSpPr>
        <p:sp>
          <p:nvSpPr>
            <p:cNvPr id="12" name="object 12" descr=""/>
            <p:cNvSpPr/>
            <p:nvPr/>
          </p:nvSpPr>
          <p:spPr>
            <a:xfrm>
              <a:off x="624433" y="2676399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83382" y="2676532"/>
              <a:ext cx="645248" cy="26706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10901" y="2676532"/>
              <a:ext cx="645769" cy="272318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1887626" y="2232763"/>
            <a:ext cx="2713355" cy="5346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090295">
              <a:lnSpc>
                <a:spcPct val="100000"/>
              </a:lnSpc>
              <a:spcBef>
                <a:spcPts val="125"/>
              </a:spcBef>
              <a:tabLst>
                <a:tab pos="2390775" algn="l"/>
              </a:tabLst>
            </a:pPr>
            <a:r>
              <a:rPr dirty="0" sz="800" spc="-10" b="1">
                <a:latin typeface="Arial"/>
                <a:cs typeface="Arial"/>
              </a:rPr>
              <a:t>Amplitude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spc="-10" b="1">
                <a:latin typeface="Arial"/>
                <a:cs typeface="Arial"/>
              </a:rPr>
              <a:t>Phase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80"/>
              </a:spcBef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100" spc="-10" b="1">
                <a:latin typeface="Arial"/>
                <a:cs typeface="Arial"/>
              </a:rPr>
              <a:t>WURST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65513" y="3195412"/>
            <a:ext cx="1803628" cy="663952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4796167" y="3496033"/>
            <a:ext cx="148971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00" b="1">
                <a:latin typeface="Arial"/>
                <a:cs typeface="Arial"/>
              </a:rPr>
              <a:t>G3,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250</a:t>
            </a:r>
            <a:r>
              <a:rPr dirty="0" sz="800">
                <a:latin typeface="Symbol"/>
                <a:cs typeface="Symbol"/>
              </a:rPr>
              <a:t></a:t>
            </a:r>
            <a:r>
              <a:rPr dirty="0" sz="800" b="1">
                <a:latin typeface="Arial"/>
                <a:cs typeface="Arial"/>
              </a:rPr>
              <a:t>s,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>
                <a:latin typeface="Symbol"/>
                <a:cs typeface="Symbol"/>
              </a:rPr>
              <a:t></a:t>
            </a:r>
            <a:r>
              <a:rPr dirty="0" sz="800" b="1">
                <a:latin typeface="Arial"/>
                <a:cs typeface="Arial"/>
              </a:rPr>
              <a:t>B</a:t>
            </a:r>
            <a:r>
              <a:rPr dirty="0" baseline="-20202" sz="825" b="1">
                <a:latin typeface="Arial"/>
                <a:cs typeface="Arial"/>
              </a:rPr>
              <a:t>1</a:t>
            </a:r>
            <a:r>
              <a:rPr dirty="0" baseline="25252" sz="825" b="1">
                <a:latin typeface="Arial"/>
                <a:cs typeface="Arial"/>
              </a:rPr>
              <a:t>max</a:t>
            </a:r>
            <a:r>
              <a:rPr dirty="0" sz="800" b="1">
                <a:latin typeface="Arial"/>
                <a:cs typeface="Arial"/>
              </a:rPr>
              <a:t>/2</a:t>
            </a:r>
            <a:r>
              <a:rPr dirty="0" sz="800">
                <a:latin typeface="Symbol"/>
                <a:cs typeface="Symbol"/>
              </a:rPr>
              <a:t>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Symbol"/>
                <a:cs typeface="Symbol"/>
              </a:rPr>
              <a:t>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14kHz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2932540" y="3582327"/>
            <a:ext cx="1845310" cy="868680"/>
            <a:chOff x="2932540" y="3582327"/>
            <a:chExt cx="1845310" cy="868680"/>
          </a:xfrm>
        </p:grpSpPr>
        <p:sp>
          <p:nvSpPr>
            <p:cNvPr id="19" name="object 19" descr=""/>
            <p:cNvSpPr/>
            <p:nvPr/>
          </p:nvSpPr>
          <p:spPr>
            <a:xfrm>
              <a:off x="4187819" y="3582327"/>
              <a:ext cx="589915" cy="277495"/>
            </a:xfrm>
            <a:custGeom>
              <a:avLst/>
              <a:gdLst/>
              <a:ahLst/>
              <a:cxnLst/>
              <a:rect l="l" t="t" r="r" b="b"/>
              <a:pathLst>
                <a:path w="589914" h="277495">
                  <a:moveTo>
                    <a:pt x="585995" y="0"/>
                  </a:moveTo>
                  <a:lnTo>
                    <a:pt x="44158" y="277037"/>
                  </a:lnTo>
                  <a:lnTo>
                    <a:pt x="63266" y="277037"/>
                  </a:lnTo>
                  <a:lnTo>
                    <a:pt x="589678" y="7886"/>
                  </a:lnTo>
                  <a:lnTo>
                    <a:pt x="585995" y="0"/>
                  </a:lnTo>
                  <a:close/>
                </a:path>
                <a:path w="589914" h="277495">
                  <a:moveTo>
                    <a:pt x="1948" y="274421"/>
                  </a:moveTo>
                  <a:lnTo>
                    <a:pt x="0" y="277037"/>
                  </a:lnTo>
                  <a:lnTo>
                    <a:pt x="3270" y="277037"/>
                  </a:lnTo>
                  <a:lnTo>
                    <a:pt x="1948" y="2744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32540" y="3859377"/>
              <a:ext cx="1681761" cy="591413"/>
            </a:xfrm>
            <a:prstGeom prst="rect">
              <a:avLst/>
            </a:prstGeom>
          </p:spPr>
        </p:pic>
      </p:grpSp>
      <p:sp>
        <p:nvSpPr>
          <p:cNvPr id="21" name="object 21" descr=""/>
          <p:cNvSpPr txBox="1"/>
          <p:nvPr/>
        </p:nvSpPr>
        <p:spPr>
          <a:xfrm>
            <a:off x="4796167" y="4058008"/>
            <a:ext cx="1669414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00" b="1">
                <a:latin typeface="Arial"/>
                <a:cs typeface="Arial"/>
              </a:rPr>
              <a:t>WURST,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2.7ms,</a:t>
            </a:r>
            <a:r>
              <a:rPr dirty="0" sz="800" spc="40">
                <a:latin typeface="Times New Roman"/>
                <a:cs typeface="Times New Roman"/>
              </a:rPr>
              <a:t> </a:t>
            </a:r>
            <a:r>
              <a:rPr dirty="0" sz="800">
                <a:latin typeface="Symbol"/>
                <a:cs typeface="Symbol"/>
              </a:rPr>
              <a:t></a:t>
            </a:r>
            <a:r>
              <a:rPr dirty="0" sz="800" b="1">
                <a:latin typeface="Arial"/>
                <a:cs typeface="Arial"/>
              </a:rPr>
              <a:t>B</a:t>
            </a:r>
            <a:r>
              <a:rPr dirty="0" baseline="-20202" sz="825" b="1">
                <a:latin typeface="Arial"/>
                <a:cs typeface="Arial"/>
              </a:rPr>
              <a:t>1</a:t>
            </a:r>
            <a:r>
              <a:rPr dirty="0" baseline="25252" sz="825" b="1">
                <a:latin typeface="Arial"/>
                <a:cs typeface="Arial"/>
              </a:rPr>
              <a:t>max</a:t>
            </a:r>
            <a:r>
              <a:rPr dirty="0" sz="800" b="1">
                <a:latin typeface="Arial"/>
                <a:cs typeface="Arial"/>
              </a:rPr>
              <a:t>/2</a:t>
            </a:r>
            <a:r>
              <a:rPr dirty="0" sz="800">
                <a:latin typeface="Symbol"/>
                <a:cs typeface="Symbol"/>
              </a:rPr>
              <a:t></a:t>
            </a:r>
            <a:r>
              <a:rPr dirty="0" sz="800" spc="35">
                <a:latin typeface="Times New Roman"/>
                <a:cs typeface="Times New Roman"/>
              </a:rPr>
              <a:t> </a:t>
            </a:r>
            <a:r>
              <a:rPr dirty="0" sz="800">
                <a:latin typeface="Symbol"/>
                <a:cs typeface="Symbol"/>
              </a:rPr>
              <a:t>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spc="-20" b="1">
                <a:latin typeface="Arial"/>
                <a:cs typeface="Arial"/>
              </a:rPr>
              <a:t>3kHz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4154525" y="3859390"/>
            <a:ext cx="611505" cy="339090"/>
          </a:xfrm>
          <a:custGeom>
            <a:avLst/>
            <a:gdLst/>
            <a:ahLst/>
            <a:cxnLst/>
            <a:rect l="l" t="t" r="r" b="b"/>
            <a:pathLst>
              <a:path w="611504" h="339089">
                <a:moveTo>
                  <a:pt x="96532" y="0"/>
                </a:moveTo>
                <a:lnTo>
                  <a:pt x="77419" y="0"/>
                </a:lnTo>
                <a:lnTo>
                  <a:pt x="44958" y="16598"/>
                </a:lnTo>
                <a:lnTo>
                  <a:pt x="36563" y="0"/>
                </a:lnTo>
                <a:lnTo>
                  <a:pt x="33274" y="0"/>
                </a:lnTo>
                <a:lnTo>
                  <a:pt x="0" y="44678"/>
                </a:lnTo>
                <a:lnTo>
                  <a:pt x="58877" y="44157"/>
                </a:lnTo>
                <a:lnTo>
                  <a:pt x="50914" y="28384"/>
                </a:lnTo>
                <a:lnTo>
                  <a:pt x="48882" y="24358"/>
                </a:lnTo>
                <a:lnTo>
                  <a:pt x="96532" y="0"/>
                </a:lnTo>
                <a:close/>
              </a:path>
              <a:path w="611504" h="339089">
                <a:moveTo>
                  <a:pt x="611403" y="285432"/>
                </a:moveTo>
                <a:lnTo>
                  <a:pt x="610882" y="276491"/>
                </a:lnTo>
                <a:lnTo>
                  <a:pt x="83032" y="308559"/>
                </a:lnTo>
                <a:lnTo>
                  <a:pt x="81495" y="286486"/>
                </a:lnTo>
                <a:lnTo>
                  <a:pt x="31026" y="315925"/>
                </a:lnTo>
                <a:lnTo>
                  <a:pt x="85178" y="339051"/>
                </a:lnTo>
                <a:lnTo>
                  <a:pt x="83693" y="318020"/>
                </a:lnTo>
                <a:lnTo>
                  <a:pt x="83654" y="317474"/>
                </a:lnTo>
                <a:lnTo>
                  <a:pt x="611403" y="2854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2698610" y="3825649"/>
            <a:ext cx="17907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700" spc="-25" b="1">
                <a:latin typeface="Arial"/>
                <a:cs typeface="Arial"/>
              </a:rPr>
              <a:t>M</a:t>
            </a:r>
            <a:r>
              <a:rPr dirty="0" baseline="-18518" sz="675" spc="-37" b="1">
                <a:latin typeface="Arial"/>
                <a:cs typeface="Arial"/>
              </a:rPr>
              <a:t>z</a:t>
            </a:r>
            <a:endParaRPr baseline="-18518" sz="675">
              <a:latin typeface="Arial"/>
              <a:cs typeface="Arial"/>
            </a:endParaRPr>
          </a:p>
        </p:txBody>
      </p:sp>
      <p:pic>
        <p:nvPicPr>
          <p:cNvPr id="24" name="object 24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969100" y="4450791"/>
            <a:ext cx="1663481" cy="128873"/>
          </a:xfrm>
          <a:prstGeom prst="rect">
            <a:avLst/>
          </a:prstGeom>
        </p:spPr>
      </p:pic>
      <p:sp>
        <p:nvSpPr>
          <p:cNvPr id="25" name="object 25" descr=""/>
          <p:cNvSpPr txBox="1"/>
          <p:nvPr/>
        </p:nvSpPr>
        <p:spPr>
          <a:xfrm>
            <a:off x="3702342" y="4642055"/>
            <a:ext cx="33655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>
                <a:latin typeface="Symbol"/>
                <a:cs typeface="Symbol"/>
              </a:rPr>
              <a:t></a:t>
            </a:r>
            <a:r>
              <a:rPr dirty="0" sz="700" spc="-15">
                <a:latin typeface="Times New Roman"/>
                <a:cs typeface="Times New Roman"/>
              </a:rPr>
              <a:t> </a:t>
            </a:r>
            <a:r>
              <a:rPr dirty="0" sz="700" spc="-20" b="1">
                <a:latin typeface="Arial"/>
                <a:cs typeface="Arial"/>
              </a:rPr>
              <a:t>[Hz]</a:t>
            </a:r>
            <a:endParaRPr sz="700">
              <a:latin typeface="Arial"/>
              <a:cs typeface="Arial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27334" y="6603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2790253" y="5792432"/>
            <a:ext cx="1976755" cy="320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900" b="1">
                <a:solidFill>
                  <a:srgbClr val="FF0000"/>
                </a:solidFill>
                <a:latin typeface="Arial"/>
                <a:cs typeface="Arial"/>
              </a:rPr>
              <a:t>Adiabatic</a:t>
            </a:r>
            <a:r>
              <a:rPr dirty="0" sz="1900" spc="14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90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900">
              <a:latin typeface="Arial"/>
              <a:cs typeface="Arial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624433" y="6283528"/>
            <a:ext cx="6308725" cy="2916555"/>
            <a:chOff x="624433" y="6283528"/>
            <a:chExt cx="6308725" cy="2916555"/>
          </a:xfrm>
        </p:grpSpPr>
        <p:pic>
          <p:nvPicPr>
            <p:cNvPr id="29" name="object 2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6340" y="6283528"/>
              <a:ext cx="2671622" cy="1733232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72156" y="7829080"/>
              <a:ext cx="169469" cy="187680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57866" y="7174585"/>
              <a:ext cx="3219881" cy="1433588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6340" y="8016759"/>
              <a:ext cx="2671622" cy="591414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1751012" y="8016773"/>
              <a:ext cx="967105" cy="591820"/>
            </a:xfrm>
            <a:custGeom>
              <a:avLst/>
              <a:gdLst/>
              <a:ahLst/>
              <a:cxnLst/>
              <a:rect l="l" t="t" r="r" b="b"/>
              <a:pathLst>
                <a:path w="967105" h="591820">
                  <a:moveTo>
                    <a:pt x="246583" y="0"/>
                  </a:moveTo>
                  <a:lnTo>
                    <a:pt x="221132" y="0"/>
                  </a:lnTo>
                  <a:lnTo>
                    <a:pt x="0" y="264426"/>
                  </a:lnTo>
                  <a:lnTo>
                    <a:pt x="15240" y="277037"/>
                  </a:lnTo>
                  <a:lnTo>
                    <a:pt x="246583" y="0"/>
                  </a:lnTo>
                  <a:close/>
                </a:path>
                <a:path w="967105" h="591820">
                  <a:moveTo>
                    <a:pt x="966787" y="591413"/>
                  </a:moveTo>
                  <a:lnTo>
                    <a:pt x="931545" y="578269"/>
                  </a:lnTo>
                  <a:lnTo>
                    <a:pt x="935456" y="591413"/>
                  </a:lnTo>
                  <a:lnTo>
                    <a:pt x="966787" y="59141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624433" y="860780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6340" y="8608186"/>
              <a:ext cx="2671622" cy="591413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557866" y="8608174"/>
              <a:ext cx="3219881" cy="215011"/>
            </a:xfrm>
            <a:prstGeom prst="rect">
              <a:avLst/>
            </a:prstGeom>
          </p:spPr>
        </p:pic>
      </p:grpSp>
      <p:sp>
        <p:nvSpPr>
          <p:cNvPr id="37" name="object 37" descr=""/>
          <p:cNvSpPr txBox="1"/>
          <p:nvPr/>
        </p:nvSpPr>
        <p:spPr>
          <a:xfrm>
            <a:off x="895618" y="8362922"/>
            <a:ext cx="1115060" cy="572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96850" marR="5080" indent="-184785">
              <a:lnSpc>
                <a:spcPct val="132900"/>
              </a:lnSpc>
              <a:spcBef>
                <a:spcPts val="90"/>
              </a:spcBef>
            </a:pPr>
            <a:r>
              <a:rPr dirty="0" sz="1350" spc="-10">
                <a:latin typeface="Arial"/>
                <a:cs typeface="Arial"/>
              </a:rPr>
              <a:t>Magnetization</a:t>
            </a:r>
            <a:r>
              <a:rPr dirty="0" sz="1350" spc="-10">
                <a:latin typeface="Times New Roman"/>
                <a:cs typeface="Times New Roman"/>
              </a:rPr>
              <a:t> </a:t>
            </a:r>
            <a:r>
              <a:rPr dirty="0" sz="1350" spc="-10">
                <a:latin typeface="Arial"/>
                <a:cs typeface="Arial"/>
              </a:rPr>
              <a:t>trajectory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624433" y="8608174"/>
            <a:ext cx="6308725" cy="1183640"/>
            <a:chOff x="624433" y="8608174"/>
            <a:chExt cx="6308725" cy="1183640"/>
          </a:xfrm>
        </p:grpSpPr>
        <p:sp>
          <p:nvSpPr>
            <p:cNvPr id="39" name="object 39" descr=""/>
            <p:cNvSpPr/>
            <p:nvPr/>
          </p:nvSpPr>
          <p:spPr>
            <a:xfrm>
              <a:off x="2686480" y="8608174"/>
              <a:ext cx="454025" cy="474980"/>
            </a:xfrm>
            <a:custGeom>
              <a:avLst/>
              <a:gdLst/>
              <a:ahLst/>
              <a:cxnLst/>
              <a:rect l="l" t="t" r="r" b="b"/>
              <a:pathLst>
                <a:path w="454025" h="474979">
                  <a:moveTo>
                    <a:pt x="43791" y="23446"/>
                  </a:moveTo>
                  <a:lnTo>
                    <a:pt x="29149" y="37195"/>
                  </a:lnTo>
                  <a:lnTo>
                    <a:pt x="439256" y="474713"/>
                  </a:lnTo>
                  <a:lnTo>
                    <a:pt x="453975" y="461048"/>
                  </a:lnTo>
                  <a:lnTo>
                    <a:pt x="43791" y="23446"/>
                  </a:lnTo>
                  <a:close/>
                </a:path>
                <a:path w="454025" h="474979">
                  <a:moveTo>
                    <a:pt x="31324" y="0"/>
                  </a:moveTo>
                  <a:lnTo>
                    <a:pt x="0" y="0"/>
                  </a:lnTo>
                  <a:lnTo>
                    <a:pt x="15012" y="50469"/>
                  </a:lnTo>
                  <a:lnTo>
                    <a:pt x="29149" y="37195"/>
                  </a:lnTo>
                  <a:lnTo>
                    <a:pt x="22378" y="29971"/>
                  </a:lnTo>
                  <a:lnTo>
                    <a:pt x="37098" y="16306"/>
                  </a:lnTo>
                  <a:lnTo>
                    <a:pt x="51394" y="16306"/>
                  </a:lnTo>
                  <a:lnTo>
                    <a:pt x="58116" y="9994"/>
                  </a:lnTo>
                  <a:lnTo>
                    <a:pt x="31324" y="0"/>
                  </a:lnTo>
                  <a:close/>
                </a:path>
                <a:path w="454025" h="474979">
                  <a:moveTo>
                    <a:pt x="37098" y="16306"/>
                  </a:moveTo>
                  <a:lnTo>
                    <a:pt x="22378" y="29971"/>
                  </a:lnTo>
                  <a:lnTo>
                    <a:pt x="29149" y="37195"/>
                  </a:lnTo>
                  <a:lnTo>
                    <a:pt x="43791" y="23446"/>
                  </a:lnTo>
                  <a:lnTo>
                    <a:pt x="37098" y="16306"/>
                  </a:lnTo>
                  <a:close/>
                </a:path>
                <a:path w="454025" h="474979">
                  <a:moveTo>
                    <a:pt x="51394" y="16306"/>
                  </a:moveTo>
                  <a:lnTo>
                    <a:pt x="37098" y="16306"/>
                  </a:lnTo>
                  <a:lnTo>
                    <a:pt x="43791" y="23446"/>
                  </a:lnTo>
                  <a:lnTo>
                    <a:pt x="51394" y="1630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624433" y="9199116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2077"/>
                  </a:lnTo>
                  <a:lnTo>
                    <a:pt x="6308432" y="592077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96340" y="9199602"/>
              <a:ext cx="2671621" cy="384810"/>
            </a:xfrm>
            <a:prstGeom prst="rect">
              <a:avLst/>
            </a:prstGeom>
          </p:spPr>
        </p:pic>
      </p:grpSp>
      <p:sp>
        <p:nvSpPr>
          <p:cNvPr id="42" name="object 42" descr=""/>
          <p:cNvSpPr txBox="1"/>
          <p:nvPr/>
        </p:nvSpPr>
        <p:spPr>
          <a:xfrm>
            <a:off x="3150196" y="9069133"/>
            <a:ext cx="422909" cy="320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14619" sz="2850" spc="-30">
                <a:latin typeface="Symbol"/>
                <a:cs typeface="Symbol"/>
              </a:rPr>
              <a:t></a:t>
            </a:r>
            <a:r>
              <a:rPr dirty="0" sz="1250" spc="-20">
                <a:latin typeface="Arial"/>
                <a:cs typeface="Arial"/>
              </a:rPr>
              <a:t>eff</a:t>
            </a:r>
            <a:endParaRPr sz="12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5390375" y="10035368"/>
            <a:ext cx="128524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latin typeface="Arial"/>
                <a:cs typeface="Arial"/>
              </a:rPr>
              <a:t>Cavanagh,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…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Palmer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Arial"/>
                <a:cs typeface="Arial"/>
              </a:rPr>
              <a:t>book</a:t>
            </a:r>
            <a:endParaRPr sz="80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27334" y="5346826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790253" y="452196"/>
            <a:ext cx="1976755" cy="320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900" b="1">
                <a:solidFill>
                  <a:srgbClr val="FF0000"/>
                </a:solidFill>
                <a:latin typeface="Arial"/>
                <a:cs typeface="Arial"/>
              </a:rPr>
              <a:t>Adiabatic</a:t>
            </a:r>
            <a:r>
              <a:rPr dirty="0" sz="1900" spc="14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900" spc="-10" b="1">
                <a:solidFill>
                  <a:srgbClr val="FF0000"/>
                </a:solidFill>
                <a:latin typeface="Arial"/>
                <a:cs typeface="Arial"/>
              </a:rPr>
              <a:t>pulses</a:t>
            </a:r>
            <a:endParaRPr sz="1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6196" y="930681"/>
            <a:ext cx="4911648" cy="1745856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000591" y="1595614"/>
            <a:ext cx="335915" cy="320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900" spc="-25">
                <a:solidFill>
                  <a:srgbClr val="FF0000"/>
                </a:solidFill>
                <a:latin typeface="Symbol"/>
                <a:cs typeface="Symbol"/>
              </a:rPr>
              <a:t></a:t>
            </a:r>
            <a:r>
              <a:rPr dirty="0" baseline="-22222" sz="1875" spc="-37" b="1">
                <a:solidFill>
                  <a:srgbClr val="FF0000"/>
                </a:solidFill>
                <a:latin typeface="Arial"/>
                <a:cs typeface="Arial"/>
              </a:rPr>
              <a:t>1</a:t>
            </a:r>
            <a:endParaRPr baseline="-22222" sz="1875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624433" y="2676399"/>
            <a:ext cx="6308725" cy="592455"/>
          </a:xfrm>
          <a:custGeom>
            <a:avLst/>
            <a:gdLst/>
            <a:ahLst/>
            <a:cxnLst/>
            <a:rect l="l" t="t" r="r" b="b"/>
            <a:pathLst>
              <a:path w="6308725" h="592454">
                <a:moveTo>
                  <a:pt x="6308432" y="0"/>
                </a:moveTo>
                <a:lnTo>
                  <a:pt x="0" y="0"/>
                </a:lnTo>
                <a:lnTo>
                  <a:pt x="0" y="592072"/>
                </a:lnTo>
                <a:lnTo>
                  <a:pt x="6308432" y="592072"/>
                </a:lnTo>
                <a:lnTo>
                  <a:pt x="63084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686390" y="2474390"/>
            <a:ext cx="969010" cy="572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52705">
              <a:lnSpc>
                <a:spcPct val="132900"/>
              </a:lnSpc>
              <a:spcBef>
                <a:spcPts val="90"/>
              </a:spcBef>
            </a:pPr>
            <a:r>
              <a:rPr dirty="0" sz="1350" spc="-10" b="1">
                <a:solidFill>
                  <a:srgbClr val="FF0000"/>
                </a:solidFill>
                <a:latin typeface="Arial"/>
                <a:cs typeface="Arial"/>
              </a:rPr>
              <a:t>frequency</a:t>
            </a:r>
            <a:r>
              <a:rPr dirty="0" sz="1350" spc="-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350" spc="-10" b="1">
                <a:solidFill>
                  <a:srgbClr val="FF0000"/>
                </a:solidFill>
                <a:latin typeface="Arial"/>
                <a:cs typeface="Arial"/>
              </a:rPr>
              <a:t>modulation</a:t>
            </a:r>
            <a:endParaRPr sz="135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26196" y="2676532"/>
            <a:ext cx="4911648" cy="2119647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900182" y="3784114"/>
            <a:ext cx="539750" cy="2355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350" spc="-10" b="1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dirty="0" baseline="-21604" sz="1350" spc="-15" b="1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dirty="0" sz="1350" spc="-10" b="1">
                <a:solidFill>
                  <a:srgbClr val="FF0000"/>
                </a:solidFill>
                <a:latin typeface="Arial"/>
                <a:cs typeface="Arial"/>
              </a:rPr>
              <a:t>/M</a:t>
            </a:r>
            <a:r>
              <a:rPr dirty="0" baseline="-21604" sz="1350" spc="-15" b="1">
                <a:solidFill>
                  <a:srgbClr val="FF0000"/>
                </a:solidFill>
                <a:latin typeface="Arial"/>
                <a:cs typeface="Arial"/>
              </a:rPr>
              <a:t>0</a:t>
            </a:r>
            <a:endParaRPr baseline="-21604" sz="13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09401" y="4792922"/>
            <a:ext cx="225742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latin typeface="Arial"/>
                <a:cs typeface="Arial"/>
              </a:rPr>
              <a:t>Garwood,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DelaBarre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32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153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155–177</a:t>
            </a:r>
            <a:r>
              <a:rPr dirty="0" sz="800" spc="40">
                <a:latin typeface="Times New Roman"/>
                <a:cs typeface="Times New Roman"/>
              </a:rPr>
              <a:t> </a:t>
            </a:r>
            <a:r>
              <a:rPr dirty="0" sz="800" spc="-10">
                <a:latin typeface="Arial"/>
                <a:cs typeface="Arial"/>
              </a:rPr>
              <a:t>(2001)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27334" y="6603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021264" y="5743008"/>
            <a:ext cx="565340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Off-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resonance</a:t>
            </a:r>
            <a:r>
              <a:rPr dirty="0" sz="1650" spc="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pulses:</a:t>
            </a:r>
            <a:r>
              <a:rPr dirty="0" sz="1650" spc="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phase-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and</a:t>
            </a:r>
            <a:r>
              <a:rPr dirty="0" sz="16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amplitude</a:t>
            </a:r>
            <a:r>
              <a:rPr dirty="0" sz="16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modulation</a:t>
            </a:r>
            <a:endParaRPr sz="1650">
              <a:latin typeface="Arial"/>
              <a:cs typeface="Arial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32223" y="6130019"/>
            <a:ext cx="1615313" cy="1270613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4185826" y="6672987"/>
            <a:ext cx="17907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700" spc="-25" b="1">
                <a:latin typeface="Arial"/>
                <a:cs typeface="Arial"/>
              </a:rPr>
              <a:t>M</a:t>
            </a:r>
            <a:r>
              <a:rPr dirty="0" baseline="-18518" sz="675" spc="-37" b="1">
                <a:latin typeface="Arial"/>
                <a:cs typeface="Arial"/>
              </a:rPr>
              <a:t>z</a:t>
            </a:r>
            <a:endParaRPr baseline="-18518" sz="675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748307" y="6628825"/>
            <a:ext cx="99123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G3,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500</a:t>
            </a:r>
            <a:r>
              <a:rPr dirty="0" sz="1100" spc="-10">
                <a:latin typeface="Symbol"/>
                <a:cs typeface="Symbol"/>
              </a:rPr>
              <a:t></a:t>
            </a:r>
            <a:r>
              <a:rPr dirty="0" sz="1100" spc="-10" b="1">
                <a:latin typeface="Arial"/>
                <a:cs typeface="Arial"/>
              </a:rPr>
              <a:t>s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no</a:t>
            </a:r>
            <a:r>
              <a:rPr dirty="0" sz="1100" spc="20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modulation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748307" y="7830055"/>
            <a:ext cx="127825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Phase</a:t>
            </a:r>
            <a:r>
              <a:rPr dirty="0" sz="1100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modulation: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32223" y="7455306"/>
            <a:ext cx="1615313" cy="1270101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1722907" y="8167024"/>
            <a:ext cx="201993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ts val="495"/>
              </a:lnSpc>
              <a:spcBef>
                <a:spcPts val="105"/>
              </a:spcBef>
              <a:tabLst>
                <a:tab pos="413384" algn="l"/>
              </a:tabLst>
            </a:pPr>
            <a:r>
              <a:rPr dirty="0" sz="1100" spc="-25">
                <a:latin typeface="Symbol"/>
                <a:cs typeface="Symbol"/>
              </a:rPr>
              <a:t></a:t>
            </a:r>
            <a:r>
              <a:rPr dirty="0" baseline="-19841" sz="1050" spc="-37" b="1">
                <a:latin typeface="Arial"/>
                <a:cs typeface="Arial"/>
              </a:rPr>
              <a:t>i</a:t>
            </a:r>
            <a:r>
              <a:rPr dirty="0" baseline="-19841" sz="1050">
                <a:latin typeface="Times New Roman"/>
                <a:cs typeface="Times New Roman"/>
              </a:rPr>
              <a:t>	</a:t>
            </a:r>
            <a:r>
              <a:rPr dirty="0" sz="1100" b="1">
                <a:latin typeface="Arial"/>
                <a:cs typeface="Arial"/>
              </a:rPr>
              <a:t>=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</a:t>
            </a:r>
            <a:r>
              <a:rPr dirty="0" baseline="-19841" sz="1050" b="1">
                <a:latin typeface="Arial"/>
                <a:cs typeface="Arial"/>
              </a:rPr>
              <a:t>i</a:t>
            </a:r>
            <a:r>
              <a:rPr dirty="0" baseline="-19841" sz="1050" spc="202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(2</a:t>
            </a:r>
            <a:r>
              <a:rPr dirty="0" sz="1100">
                <a:latin typeface="Symbol"/>
                <a:cs typeface="Symbol"/>
              </a:rPr>
              <a:t>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</a:t>
            </a:r>
            <a:r>
              <a:rPr dirty="0" sz="1100" spc="2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</a:t>
            </a:r>
            <a:r>
              <a:rPr dirty="0" baseline="-19841" sz="1050" b="1">
                <a:latin typeface="Arial"/>
                <a:cs typeface="Arial"/>
              </a:rPr>
              <a:t>p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 spc="-20" b="1">
                <a:latin typeface="Arial"/>
                <a:cs typeface="Arial"/>
              </a:rPr>
              <a:t>i/NP)</a:t>
            </a:r>
            <a:endParaRPr sz="1100">
              <a:latin typeface="Arial"/>
              <a:cs typeface="Arial"/>
            </a:endParaRPr>
          </a:p>
          <a:p>
            <a:pPr marL="137160">
              <a:lnSpc>
                <a:spcPts val="409"/>
              </a:lnSpc>
            </a:pPr>
            <a:r>
              <a:rPr dirty="0" sz="700" spc="-25" b="1">
                <a:latin typeface="Arial"/>
                <a:cs typeface="Arial"/>
              </a:rPr>
              <a:t>mod</a:t>
            </a:r>
            <a:endParaRPr sz="7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185830" y="7987235"/>
            <a:ext cx="17907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700" spc="-25" b="1">
                <a:latin typeface="Arial"/>
                <a:cs typeface="Arial"/>
              </a:rPr>
              <a:t>M</a:t>
            </a:r>
            <a:r>
              <a:rPr dirty="0" baseline="-18518" sz="675" spc="-37" b="1">
                <a:latin typeface="Arial"/>
                <a:cs typeface="Arial"/>
              </a:rPr>
              <a:t>z</a:t>
            </a:r>
            <a:endParaRPr baseline="-18518" sz="675">
              <a:latin typeface="Arial"/>
              <a:cs typeface="Arial"/>
            </a:endParaRPr>
          </a:p>
        </p:txBody>
      </p:sp>
      <p:pic>
        <p:nvPicPr>
          <p:cNvPr id="19" name="object 1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332223" y="8780602"/>
            <a:ext cx="1615313" cy="1270101"/>
          </a:xfrm>
          <a:prstGeom prst="rect">
            <a:avLst/>
          </a:prstGeom>
        </p:spPr>
      </p:pic>
      <p:sp>
        <p:nvSpPr>
          <p:cNvPr id="20" name="object 20" descr=""/>
          <p:cNvSpPr txBox="1"/>
          <p:nvPr/>
        </p:nvSpPr>
        <p:spPr>
          <a:xfrm>
            <a:off x="1748307" y="9139577"/>
            <a:ext cx="155194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Amplitude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modulation: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756562" y="9476549"/>
            <a:ext cx="234696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ts val="495"/>
              </a:lnSpc>
              <a:spcBef>
                <a:spcPts val="105"/>
              </a:spcBef>
              <a:tabLst>
                <a:tab pos="401320" algn="l"/>
              </a:tabLst>
            </a:pPr>
            <a:r>
              <a:rPr dirty="0" sz="1100" spc="-25" b="1">
                <a:latin typeface="Arial"/>
                <a:cs typeface="Arial"/>
              </a:rPr>
              <a:t>A</a:t>
            </a:r>
            <a:r>
              <a:rPr dirty="0" baseline="-19841" sz="1050" spc="-37" b="1">
                <a:latin typeface="Arial"/>
                <a:cs typeface="Arial"/>
              </a:rPr>
              <a:t>i</a:t>
            </a:r>
            <a:r>
              <a:rPr dirty="0" baseline="-19841" sz="1050">
                <a:latin typeface="Times New Roman"/>
                <a:cs typeface="Times New Roman"/>
              </a:rPr>
              <a:t>	</a:t>
            </a:r>
            <a:r>
              <a:rPr dirty="0" sz="1100" b="1">
                <a:latin typeface="Arial"/>
                <a:cs typeface="Arial"/>
              </a:rPr>
              <a:t>=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A</a:t>
            </a:r>
            <a:r>
              <a:rPr dirty="0" baseline="-19841" sz="1050" b="1">
                <a:latin typeface="Arial"/>
                <a:cs typeface="Arial"/>
              </a:rPr>
              <a:t>i</a:t>
            </a:r>
            <a:r>
              <a:rPr dirty="0" baseline="-19841" sz="1050" spc="19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25">
                <a:latin typeface="Times New Roman"/>
                <a:cs typeface="Times New Roman"/>
              </a:rPr>
              <a:t> </a:t>
            </a:r>
            <a:r>
              <a:rPr dirty="0" sz="1100" b="1">
                <a:latin typeface="Arial"/>
                <a:cs typeface="Arial"/>
              </a:rPr>
              <a:t>2cos(2</a:t>
            </a:r>
            <a:r>
              <a:rPr dirty="0" sz="1100">
                <a:latin typeface="Symbol"/>
                <a:cs typeface="Symbol"/>
              </a:rPr>
              <a:t>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</a:t>
            </a:r>
            <a:r>
              <a:rPr dirty="0" sz="1100" spc="1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</a:t>
            </a:r>
            <a:r>
              <a:rPr dirty="0" baseline="-19841" sz="1050" b="1">
                <a:latin typeface="Arial"/>
                <a:cs typeface="Arial"/>
              </a:rPr>
              <a:t>p</a:t>
            </a:r>
            <a:r>
              <a:rPr dirty="0" sz="1100">
                <a:latin typeface="Symbol"/>
                <a:cs typeface="Symbol"/>
              </a:rPr>
              <a:t>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10" b="1">
                <a:latin typeface="Arial"/>
                <a:cs typeface="Arial"/>
              </a:rPr>
              <a:t>i/NP)</a:t>
            </a:r>
            <a:endParaRPr sz="1100">
              <a:latin typeface="Arial"/>
              <a:cs typeface="Arial"/>
            </a:endParaRPr>
          </a:p>
          <a:p>
            <a:pPr marL="165100">
              <a:lnSpc>
                <a:spcPts val="409"/>
              </a:lnSpc>
            </a:pPr>
            <a:r>
              <a:rPr dirty="0" sz="700" spc="-25" b="1">
                <a:latin typeface="Arial"/>
                <a:cs typeface="Arial"/>
              </a:rPr>
              <a:t>mod</a:t>
            </a:r>
            <a:endParaRPr sz="7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185828" y="9337244"/>
            <a:ext cx="17907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700" spc="-25" b="1">
                <a:latin typeface="Arial"/>
                <a:cs typeface="Arial"/>
              </a:rPr>
              <a:t>M</a:t>
            </a:r>
            <a:r>
              <a:rPr dirty="0" baseline="-18518" sz="675" spc="-37" b="1">
                <a:latin typeface="Arial"/>
                <a:cs typeface="Arial"/>
              </a:rPr>
              <a:t>z</a:t>
            </a:r>
            <a:endParaRPr baseline="-18518" sz="675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060238" y="10061664"/>
            <a:ext cx="33655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>
                <a:latin typeface="Symbol"/>
                <a:cs typeface="Symbol"/>
              </a:rPr>
              <a:t></a:t>
            </a:r>
            <a:r>
              <a:rPr dirty="0" sz="700" spc="-15">
                <a:latin typeface="Times New Roman"/>
                <a:cs typeface="Times New Roman"/>
              </a:rPr>
              <a:t> </a:t>
            </a:r>
            <a:r>
              <a:rPr dirty="0" sz="700" spc="-20" b="1">
                <a:latin typeface="Arial"/>
                <a:cs typeface="Arial"/>
              </a:rPr>
              <a:t>[Hz]</a:t>
            </a:r>
            <a:endParaRPr sz="700">
              <a:latin typeface="Arial"/>
              <a:cs typeface="Arial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27334" y="5346826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55202" y="455884"/>
            <a:ext cx="330771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Bloch-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Siegert</a:t>
            </a:r>
            <a:r>
              <a:rPr dirty="0" sz="1650" spc="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phase</a:t>
            </a:r>
            <a:r>
              <a:rPr dirty="0" sz="1650" spc="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shifts</a:t>
            </a:r>
            <a:r>
              <a:rPr dirty="0" sz="1650" spc="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(BSP)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810007" y="1087869"/>
            <a:ext cx="5849620" cy="406400"/>
            <a:chOff x="810007" y="1087869"/>
            <a:chExt cx="5849620" cy="4064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2892" y="1356844"/>
              <a:ext cx="516675" cy="136866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394599" y="1272908"/>
              <a:ext cx="651510" cy="220979"/>
            </a:xfrm>
            <a:custGeom>
              <a:avLst/>
              <a:gdLst/>
              <a:ahLst/>
              <a:cxnLst/>
              <a:rect l="l" t="t" r="r" b="b"/>
              <a:pathLst>
                <a:path w="651510" h="220980">
                  <a:moveTo>
                    <a:pt x="226580" y="0"/>
                  </a:moveTo>
                  <a:lnTo>
                    <a:pt x="161912" y="13144"/>
                  </a:lnTo>
                  <a:lnTo>
                    <a:pt x="211327" y="57302"/>
                  </a:lnTo>
                  <a:lnTo>
                    <a:pt x="216645" y="37325"/>
                  </a:lnTo>
                  <a:lnTo>
                    <a:pt x="211861" y="37325"/>
                  </a:lnTo>
                  <a:lnTo>
                    <a:pt x="201345" y="34175"/>
                  </a:lnTo>
                  <a:lnTo>
                    <a:pt x="198716" y="28917"/>
                  </a:lnTo>
                  <a:lnTo>
                    <a:pt x="200291" y="23660"/>
                  </a:lnTo>
                  <a:lnTo>
                    <a:pt x="201345" y="18402"/>
                  </a:lnTo>
                  <a:lnTo>
                    <a:pt x="207124" y="15252"/>
                  </a:lnTo>
                  <a:lnTo>
                    <a:pt x="222520" y="15252"/>
                  </a:lnTo>
                  <a:lnTo>
                    <a:pt x="226580" y="0"/>
                  </a:lnTo>
                  <a:close/>
                </a:path>
                <a:path w="651510" h="220980">
                  <a:moveTo>
                    <a:pt x="207124" y="15252"/>
                  </a:moveTo>
                  <a:lnTo>
                    <a:pt x="201345" y="18402"/>
                  </a:lnTo>
                  <a:lnTo>
                    <a:pt x="200291" y="23660"/>
                  </a:lnTo>
                  <a:lnTo>
                    <a:pt x="198716" y="28917"/>
                  </a:lnTo>
                  <a:lnTo>
                    <a:pt x="201345" y="34175"/>
                  </a:lnTo>
                  <a:lnTo>
                    <a:pt x="211861" y="37325"/>
                  </a:lnTo>
                  <a:lnTo>
                    <a:pt x="217457" y="34275"/>
                  </a:lnTo>
                  <a:lnTo>
                    <a:pt x="220225" y="23874"/>
                  </a:lnTo>
                  <a:lnTo>
                    <a:pt x="220268" y="23660"/>
                  </a:lnTo>
                  <a:lnTo>
                    <a:pt x="217639" y="18402"/>
                  </a:lnTo>
                  <a:lnTo>
                    <a:pt x="207124" y="15252"/>
                  </a:lnTo>
                  <a:close/>
                </a:path>
                <a:path w="651510" h="220980">
                  <a:moveTo>
                    <a:pt x="217457" y="34275"/>
                  </a:moveTo>
                  <a:lnTo>
                    <a:pt x="211861" y="37325"/>
                  </a:lnTo>
                  <a:lnTo>
                    <a:pt x="216645" y="37325"/>
                  </a:lnTo>
                  <a:lnTo>
                    <a:pt x="217457" y="34275"/>
                  </a:lnTo>
                  <a:close/>
                </a:path>
                <a:path w="651510" h="220980">
                  <a:moveTo>
                    <a:pt x="220225" y="23874"/>
                  </a:moveTo>
                  <a:lnTo>
                    <a:pt x="217457" y="34275"/>
                  </a:lnTo>
                  <a:lnTo>
                    <a:pt x="217639" y="34175"/>
                  </a:lnTo>
                  <a:lnTo>
                    <a:pt x="219214" y="28917"/>
                  </a:lnTo>
                  <a:lnTo>
                    <a:pt x="220225" y="23874"/>
                  </a:lnTo>
                  <a:close/>
                </a:path>
                <a:path w="651510" h="220980">
                  <a:moveTo>
                    <a:pt x="222520" y="15252"/>
                  </a:moveTo>
                  <a:lnTo>
                    <a:pt x="207124" y="15252"/>
                  </a:lnTo>
                  <a:lnTo>
                    <a:pt x="217639" y="18402"/>
                  </a:lnTo>
                  <a:lnTo>
                    <a:pt x="220268" y="23660"/>
                  </a:lnTo>
                  <a:lnTo>
                    <a:pt x="220225" y="23874"/>
                  </a:lnTo>
                  <a:lnTo>
                    <a:pt x="222520" y="15252"/>
                  </a:lnTo>
                  <a:close/>
                </a:path>
                <a:path w="651510" h="220980">
                  <a:moveTo>
                    <a:pt x="244970" y="26288"/>
                  </a:moveTo>
                  <a:lnTo>
                    <a:pt x="239712" y="29438"/>
                  </a:lnTo>
                  <a:lnTo>
                    <a:pt x="238137" y="34175"/>
                  </a:lnTo>
                  <a:lnTo>
                    <a:pt x="236562" y="39433"/>
                  </a:lnTo>
                  <a:lnTo>
                    <a:pt x="239191" y="45211"/>
                  </a:lnTo>
                  <a:lnTo>
                    <a:pt x="249707" y="48374"/>
                  </a:lnTo>
                  <a:lnTo>
                    <a:pt x="254965" y="45745"/>
                  </a:lnTo>
                  <a:lnTo>
                    <a:pt x="256539" y="40487"/>
                  </a:lnTo>
                  <a:lnTo>
                    <a:pt x="258648" y="35229"/>
                  </a:lnTo>
                  <a:lnTo>
                    <a:pt x="255485" y="29438"/>
                  </a:lnTo>
                  <a:lnTo>
                    <a:pt x="244970" y="26288"/>
                  </a:lnTo>
                  <a:close/>
                </a:path>
                <a:path w="651510" h="220980">
                  <a:moveTo>
                    <a:pt x="282828" y="38379"/>
                  </a:moveTo>
                  <a:lnTo>
                    <a:pt x="277037" y="41528"/>
                  </a:lnTo>
                  <a:lnTo>
                    <a:pt x="275462" y="46266"/>
                  </a:lnTo>
                  <a:lnTo>
                    <a:pt x="273888" y="51523"/>
                  </a:lnTo>
                  <a:lnTo>
                    <a:pt x="276517" y="57302"/>
                  </a:lnTo>
                  <a:lnTo>
                    <a:pt x="287032" y="60464"/>
                  </a:lnTo>
                  <a:lnTo>
                    <a:pt x="292290" y="57835"/>
                  </a:lnTo>
                  <a:lnTo>
                    <a:pt x="294385" y="52577"/>
                  </a:lnTo>
                  <a:lnTo>
                    <a:pt x="295973" y="47840"/>
                  </a:lnTo>
                  <a:lnTo>
                    <a:pt x="293344" y="42062"/>
                  </a:lnTo>
                  <a:lnTo>
                    <a:pt x="288086" y="40487"/>
                  </a:lnTo>
                  <a:lnTo>
                    <a:pt x="282828" y="38379"/>
                  </a:lnTo>
                  <a:close/>
                </a:path>
                <a:path w="651510" h="220980">
                  <a:moveTo>
                    <a:pt x="320154" y="51523"/>
                  </a:moveTo>
                  <a:lnTo>
                    <a:pt x="314896" y="54152"/>
                  </a:lnTo>
                  <a:lnTo>
                    <a:pt x="312788" y="59410"/>
                  </a:lnTo>
                  <a:lnTo>
                    <a:pt x="310692" y="64134"/>
                  </a:lnTo>
                  <a:lnTo>
                    <a:pt x="313321" y="69926"/>
                  </a:lnTo>
                  <a:lnTo>
                    <a:pt x="318579" y="72021"/>
                  </a:lnTo>
                  <a:lnTo>
                    <a:pt x="323837" y="73609"/>
                  </a:lnTo>
                  <a:lnTo>
                    <a:pt x="329615" y="70980"/>
                  </a:lnTo>
                  <a:lnTo>
                    <a:pt x="331190" y="66243"/>
                  </a:lnTo>
                  <a:lnTo>
                    <a:pt x="333298" y="60985"/>
                  </a:lnTo>
                  <a:lnTo>
                    <a:pt x="330669" y="55206"/>
                  </a:lnTo>
                  <a:lnTo>
                    <a:pt x="325412" y="53632"/>
                  </a:lnTo>
                  <a:lnTo>
                    <a:pt x="320154" y="51523"/>
                  </a:lnTo>
                  <a:close/>
                </a:path>
                <a:path w="651510" h="220980">
                  <a:moveTo>
                    <a:pt x="357479" y="65722"/>
                  </a:moveTo>
                  <a:lnTo>
                    <a:pt x="351688" y="67817"/>
                  </a:lnTo>
                  <a:lnTo>
                    <a:pt x="349592" y="73075"/>
                  </a:lnTo>
                  <a:lnTo>
                    <a:pt x="348018" y="78333"/>
                  </a:lnTo>
                  <a:lnTo>
                    <a:pt x="350113" y="83591"/>
                  </a:lnTo>
                  <a:lnTo>
                    <a:pt x="360629" y="87795"/>
                  </a:lnTo>
                  <a:lnTo>
                    <a:pt x="366407" y="85166"/>
                  </a:lnTo>
                  <a:lnTo>
                    <a:pt x="367995" y="80441"/>
                  </a:lnTo>
                  <a:lnTo>
                    <a:pt x="370090" y="75183"/>
                  </a:lnTo>
                  <a:lnTo>
                    <a:pt x="367461" y="69392"/>
                  </a:lnTo>
                  <a:lnTo>
                    <a:pt x="362737" y="67297"/>
                  </a:lnTo>
                  <a:lnTo>
                    <a:pt x="357479" y="65722"/>
                  </a:lnTo>
                  <a:close/>
                </a:path>
                <a:path w="651510" h="220980">
                  <a:moveTo>
                    <a:pt x="394271" y="79908"/>
                  </a:moveTo>
                  <a:lnTo>
                    <a:pt x="388492" y="82537"/>
                  </a:lnTo>
                  <a:lnTo>
                    <a:pt x="386384" y="87795"/>
                  </a:lnTo>
                  <a:lnTo>
                    <a:pt x="384289" y="92532"/>
                  </a:lnTo>
                  <a:lnTo>
                    <a:pt x="386918" y="98310"/>
                  </a:lnTo>
                  <a:lnTo>
                    <a:pt x="391642" y="100418"/>
                  </a:lnTo>
                  <a:lnTo>
                    <a:pt x="396900" y="102514"/>
                  </a:lnTo>
                  <a:lnTo>
                    <a:pt x="402691" y="99885"/>
                  </a:lnTo>
                  <a:lnTo>
                    <a:pt x="404787" y="95161"/>
                  </a:lnTo>
                  <a:lnTo>
                    <a:pt x="406895" y="89903"/>
                  </a:lnTo>
                  <a:lnTo>
                    <a:pt x="404266" y="84112"/>
                  </a:lnTo>
                  <a:lnTo>
                    <a:pt x="399529" y="82016"/>
                  </a:lnTo>
                  <a:lnTo>
                    <a:pt x="394271" y="79908"/>
                  </a:lnTo>
                  <a:close/>
                </a:path>
                <a:path w="651510" h="220980">
                  <a:moveTo>
                    <a:pt x="430542" y="95681"/>
                  </a:moveTo>
                  <a:lnTo>
                    <a:pt x="424764" y="97789"/>
                  </a:lnTo>
                  <a:lnTo>
                    <a:pt x="422668" y="103047"/>
                  </a:lnTo>
                  <a:lnTo>
                    <a:pt x="420560" y="107772"/>
                  </a:lnTo>
                  <a:lnTo>
                    <a:pt x="422668" y="113563"/>
                  </a:lnTo>
                  <a:lnTo>
                    <a:pt x="427926" y="115658"/>
                  </a:lnTo>
                  <a:lnTo>
                    <a:pt x="433171" y="118287"/>
                  </a:lnTo>
                  <a:lnTo>
                    <a:pt x="438962" y="115658"/>
                  </a:lnTo>
                  <a:lnTo>
                    <a:pt x="441058" y="110921"/>
                  </a:lnTo>
                  <a:lnTo>
                    <a:pt x="443166" y="105676"/>
                  </a:lnTo>
                  <a:lnTo>
                    <a:pt x="440537" y="99885"/>
                  </a:lnTo>
                  <a:lnTo>
                    <a:pt x="435800" y="97789"/>
                  </a:lnTo>
                  <a:lnTo>
                    <a:pt x="430542" y="95681"/>
                  </a:lnTo>
                  <a:close/>
                </a:path>
                <a:path w="651510" h="220980">
                  <a:moveTo>
                    <a:pt x="466826" y="111975"/>
                  </a:moveTo>
                  <a:lnTo>
                    <a:pt x="461035" y="114084"/>
                  </a:lnTo>
                  <a:lnTo>
                    <a:pt x="458939" y="118808"/>
                  </a:lnTo>
                  <a:lnTo>
                    <a:pt x="456310" y="124066"/>
                  </a:lnTo>
                  <a:lnTo>
                    <a:pt x="458406" y="129857"/>
                  </a:lnTo>
                  <a:lnTo>
                    <a:pt x="463664" y="131952"/>
                  </a:lnTo>
                  <a:lnTo>
                    <a:pt x="468401" y="134581"/>
                  </a:lnTo>
                  <a:lnTo>
                    <a:pt x="474179" y="132486"/>
                  </a:lnTo>
                  <a:lnTo>
                    <a:pt x="476808" y="127228"/>
                  </a:lnTo>
                  <a:lnTo>
                    <a:pt x="478916" y="122491"/>
                  </a:lnTo>
                  <a:lnTo>
                    <a:pt x="476808" y="116712"/>
                  </a:lnTo>
                  <a:lnTo>
                    <a:pt x="472084" y="114084"/>
                  </a:lnTo>
                  <a:lnTo>
                    <a:pt x="466826" y="111975"/>
                  </a:lnTo>
                  <a:close/>
                </a:path>
                <a:path w="651510" h="220980">
                  <a:moveTo>
                    <a:pt x="502564" y="128803"/>
                  </a:moveTo>
                  <a:lnTo>
                    <a:pt x="496785" y="130898"/>
                  </a:lnTo>
                  <a:lnTo>
                    <a:pt x="494690" y="135635"/>
                  </a:lnTo>
                  <a:lnTo>
                    <a:pt x="492061" y="140893"/>
                  </a:lnTo>
                  <a:lnTo>
                    <a:pt x="494156" y="146672"/>
                  </a:lnTo>
                  <a:lnTo>
                    <a:pt x="498894" y="149301"/>
                  </a:lnTo>
                  <a:lnTo>
                    <a:pt x="503618" y="151409"/>
                  </a:lnTo>
                  <a:lnTo>
                    <a:pt x="509930" y="149834"/>
                  </a:lnTo>
                  <a:lnTo>
                    <a:pt x="512038" y="144576"/>
                  </a:lnTo>
                  <a:lnTo>
                    <a:pt x="514667" y="139839"/>
                  </a:lnTo>
                  <a:lnTo>
                    <a:pt x="512559" y="134061"/>
                  </a:lnTo>
                  <a:lnTo>
                    <a:pt x="507822" y="131432"/>
                  </a:lnTo>
                  <a:lnTo>
                    <a:pt x="502564" y="128803"/>
                  </a:lnTo>
                  <a:close/>
                </a:path>
                <a:path w="651510" h="220980">
                  <a:moveTo>
                    <a:pt x="538314" y="147205"/>
                  </a:moveTo>
                  <a:lnTo>
                    <a:pt x="532015" y="148780"/>
                  </a:lnTo>
                  <a:lnTo>
                    <a:pt x="529907" y="153504"/>
                  </a:lnTo>
                  <a:lnTo>
                    <a:pt x="527278" y="158241"/>
                  </a:lnTo>
                  <a:lnTo>
                    <a:pt x="528853" y="164553"/>
                  </a:lnTo>
                  <a:lnTo>
                    <a:pt x="538314" y="169811"/>
                  </a:lnTo>
                  <a:lnTo>
                    <a:pt x="544626" y="167703"/>
                  </a:lnTo>
                  <a:lnTo>
                    <a:pt x="549884" y="158241"/>
                  </a:lnTo>
                  <a:lnTo>
                    <a:pt x="547776" y="152463"/>
                  </a:lnTo>
                  <a:lnTo>
                    <a:pt x="538314" y="147205"/>
                  </a:lnTo>
                  <a:close/>
                </a:path>
                <a:path w="651510" h="220980">
                  <a:moveTo>
                    <a:pt x="573011" y="166128"/>
                  </a:moveTo>
                  <a:lnTo>
                    <a:pt x="567232" y="167703"/>
                  </a:lnTo>
                  <a:lnTo>
                    <a:pt x="564603" y="172440"/>
                  </a:lnTo>
                  <a:lnTo>
                    <a:pt x="561454" y="177164"/>
                  </a:lnTo>
                  <a:lnTo>
                    <a:pt x="563549" y="182956"/>
                  </a:lnTo>
                  <a:lnTo>
                    <a:pt x="567753" y="186105"/>
                  </a:lnTo>
                  <a:lnTo>
                    <a:pt x="568286" y="186105"/>
                  </a:lnTo>
                  <a:lnTo>
                    <a:pt x="572490" y="188734"/>
                  </a:lnTo>
                  <a:lnTo>
                    <a:pt x="578802" y="187159"/>
                  </a:lnTo>
                  <a:lnTo>
                    <a:pt x="584060" y="177698"/>
                  </a:lnTo>
                  <a:lnTo>
                    <a:pt x="582472" y="171386"/>
                  </a:lnTo>
                  <a:lnTo>
                    <a:pt x="573011" y="166128"/>
                  </a:lnTo>
                  <a:close/>
                </a:path>
                <a:path w="651510" h="220980">
                  <a:moveTo>
                    <a:pt x="607186" y="186105"/>
                  </a:moveTo>
                  <a:lnTo>
                    <a:pt x="601408" y="187680"/>
                  </a:lnTo>
                  <a:lnTo>
                    <a:pt x="598246" y="192417"/>
                  </a:lnTo>
                  <a:lnTo>
                    <a:pt x="595617" y="197142"/>
                  </a:lnTo>
                  <a:lnTo>
                    <a:pt x="597192" y="202920"/>
                  </a:lnTo>
                  <a:lnTo>
                    <a:pt x="601929" y="206082"/>
                  </a:lnTo>
                  <a:lnTo>
                    <a:pt x="606132" y="208711"/>
                  </a:lnTo>
                  <a:lnTo>
                    <a:pt x="612444" y="207136"/>
                  </a:lnTo>
                  <a:lnTo>
                    <a:pt x="615073" y="202399"/>
                  </a:lnTo>
                  <a:lnTo>
                    <a:pt x="618223" y="198196"/>
                  </a:lnTo>
                  <a:lnTo>
                    <a:pt x="616648" y="191884"/>
                  </a:lnTo>
                  <a:lnTo>
                    <a:pt x="611911" y="189255"/>
                  </a:lnTo>
                  <a:lnTo>
                    <a:pt x="607186" y="186105"/>
                  </a:lnTo>
                  <a:close/>
                </a:path>
                <a:path w="651510" h="220980">
                  <a:moveTo>
                    <a:pt x="640829" y="207657"/>
                  </a:moveTo>
                  <a:lnTo>
                    <a:pt x="635050" y="208711"/>
                  </a:lnTo>
                  <a:lnTo>
                    <a:pt x="631888" y="213436"/>
                  </a:lnTo>
                  <a:lnTo>
                    <a:pt x="628738" y="217639"/>
                  </a:lnTo>
                  <a:lnTo>
                    <a:pt x="629266" y="220802"/>
                  </a:lnTo>
                  <a:lnTo>
                    <a:pt x="650644" y="220802"/>
                  </a:lnTo>
                  <a:lnTo>
                    <a:pt x="651344" y="219748"/>
                  </a:lnTo>
                  <a:lnTo>
                    <a:pt x="650290" y="213436"/>
                  </a:lnTo>
                  <a:lnTo>
                    <a:pt x="645566" y="210807"/>
                  </a:lnTo>
                  <a:lnTo>
                    <a:pt x="640829" y="207657"/>
                  </a:lnTo>
                  <a:close/>
                </a:path>
                <a:path w="651510" h="220980">
                  <a:moveTo>
                    <a:pt x="146138" y="212915"/>
                  </a:moveTo>
                  <a:lnTo>
                    <a:pt x="140360" y="215023"/>
                  </a:lnTo>
                  <a:lnTo>
                    <a:pt x="137146" y="220802"/>
                  </a:lnTo>
                  <a:lnTo>
                    <a:pt x="156559" y="220802"/>
                  </a:lnTo>
                  <a:lnTo>
                    <a:pt x="155600" y="218173"/>
                  </a:lnTo>
                  <a:lnTo>
                    <a:pt x="146138" y="212915"/>
                  </a:lnTo>
                  <a:close/>
                </a:path>
                <a:path w="651510" h="220980">
                  <a:moveTo>
                    <a:pt x="111442" y="194513"/>
                  </a:moveTo>
                  <a:lnTo>
                    <a:pt x="105663" y="196087"/>
                  </a:lnTo>
                  <a:lnTo>
                    <a:pt x="100406" y="205549"/>
                  </a:lnTo>
                  <a:lnTo>
                    <a:pt x="101980" y="211861"/>
                  </a:lnTo>
                  <a:lnTo>
                    <a:pt x="111442" y="217119"/>
                  </a:lnTo>
                  <a:lnTo>
                    <a:pt x="117754" y="215023"/>
                  </a:lnTo>
                  <a:lnTo>
                    <a:pt x="123012" y="205549"/>
                  </a:lnTo>
                  <a:lnTo>
                    <a:pt x="120903" y="199770"/>
                  </a:lnTo>
                  <a:lnTo>
                    <a:pt x="111442" y="194513"/>
                  </a:lnTo>
                  <a:close/>
                </a:path>
                <a:path w="651510" h="220980">
                  <a:moveTo>
                    <a:pt x="77800" y="175069"/>
                  </a:moveTo>
                  <a:lnTo>
                    <a:pt x="71488" y="176644"/>
                  </a:lnTo>
                  <a:lnTo>
                    <a:pt x="68859" y="181368"/>
                  </a:lnTo>
                  <a:lnTo>
                    <a:pt x="66230" y="185572"/>
                  </a:lnTo>
                  <a:lnTo>
                    <a:pt x="67817" y="191884"/>
                  </a:lnTo>
                  <a:lnTo>
                    <a:pt x="72021" y="194513"/>
                  </a:lnTo>
                  <a:lnTo>
                    <a:pt x="76746" y="197675"/>
                  </a:lnTo>
                  <a:lnTo>
                    <a:pt x="83057" y="196087"/>
                  </a:lnTo>
                  <a:lnTo>
                    <a:pt x="88315" y="186626"/>
                  </a:lnTo>
                  <a:lnTo>
                    <a:pt x="87261" y="180314"/>
                  </a:lnTo>
                  <a:lnTo>
                    <a:pt x="77800" y="175069"/>
                  </a:lnTo>
                  <a:close/>
                </a:path>
                <a:path w="651510" h="220980">
                  <a:moveTo>
                    <a:pt x="44678" y="154558"/>
                  </a:moveTo>
                  <a:lnTo>
                    <a:pt x="38379" y="155613"/>
                  </a:lnTo>
                  <a:lnTo>
                    <a:pt x="35217" y="160350"/>
                  </a:lnTo>
                  <a:lnTo>
                    <a:pt x="32588" y="164553"/>
                  </a:lnTo>
                  <a:lnTo>
                    <a:pt x="33642" y="170853"/>
                  </a:lnTo>
                  <a:lnTo>
                    <a:pt x="38379" y="174015"/>
                  </a:lnTo>
                  <a:lnTo>
                    <a:pt x="43103" y="176644"/>
                  </a:lnTo>
                  <a:lnTo>
                    <a:pt x="48882" y="175590"/>
                  </a:lnTo>
                  <a:lnTo>
                    <a:pt x="55194" y="166128"/>
                  </a:lnTo>
                  <a:lnTo>
                    <a:pt x="53619" y="160350"/>
                  </a:lnTo>
                  <a:lnTo>
                    <a:pt x="48882" y="157187"/>
                  </a:lnTo>
                  <a:lnTo>
                    <a:pt x="44678" y="154558"/>
                  </a:lnTo>
                  <a:close/>
                </a:path>
                <a:path w="651510" h="220980">
                  <a:moveTo>
                    <a:pt x="12090" y="132486"/>
                  </a:moveTo>
                  <a:lnTo>
                    <a:pt x="6311" y="133527"/>
                  </a:lnTo>
                  <a:lnTo>
                    <a:pt x="0" y="141947"/>
                  </a:lnTo>
                  <a:lnTo>
                    <a:pt x="1054" y="148259"/>
                  </a:lnTo>
                  <a:lnTo>
                    <a:pt x="5257" y="151409"/>
                  </a:lnTo>
                  <a:lnTo>
                    <a:pt x="9982" y="154558"/>
                  </a:lnTo>
                  <a:lnTo>
                    <a:pt x="15773" y="153504"/>
                  </a:lnTo>
                  <a:lnTo>
                    <a:pt x="18922" y="149301"/>
                  </a:lnTo>
                  <a:lnTo>
                    <a:pt x="22072" y="144576"/>
                  </a:lnTo>
                  <a:lnTo>
                    <a:pt x="21031" y="138785"/>
                  </a:lnTo>
                  <a:lnTo>
                    <a:pt x="16814" y="135635"/>
                  </a:lnTo>
                  <a:lnTo>
                    <a:pt x="12090" y="13248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810006" y="1105229"/>
              <a:ext cx="2409825" cy="388620"/>
            </a:xfrm>
            <a:custGeom>
              <a:avLst/>
              <a:gdLst/>
              <a:ahLst/>
              <a:cxnLst/>
              <a:rect l="l" t="t" r="r" b="b"/>
              <a:pathLst>
                <a:path w="2409825" h="388619">
                  <a:moveTo>
                    <a:pt x="1780552" y="0"/>
                  </a:moveTo>
                  <a:lnTo>
                    <a:pt x="0" y="0"/>
                  </a:lnTo>
                  <a:lnTo>
                    <a:pt x="0" y="388493"/>
                  </a:lnTo>
                  <a:lnTo>
                    <a:pt x="13131" y="388493"/>
                  </a:lnTo>
                  <a:lnTo>
                    <a:pt x="13131" y="13131"/>
                  </a:lnTo>
                  <a:lnTo>
                    <a:pt x="1767408" y="13131"/>
                  </a:lnTo>
                  <a:lnTo>
                    <a:pt x="1767408" y="388493"/>
                  </a:lnTo>
                  <a:lnTo>
                    <a:pt x="1780552" y="388493"/>
                  </a:lnTo>
                  <a:lnTo>
                    <a:pt x="1780552" y="13131"/>
                  </a:lnTo>
                  <a:lnTo>
                    <a:pt x="1780552" y="6299"/>
                  </a:lnTo>
                  <a:lnTo>
                    <a:pt x="1780552" y="0"/>
                  </a:lnTo>
                  <a:close/>
                </a:path>
                <a:path w="2409825" h="388619">
                  <a:moveTo>
                    <a:pt x="2409304" y="275971"/>
                  </a:moveTo>
                  <a:lnTo>
                    <a:pt x="2406040" y="267030"/>
                  </a:lnTo>
                  <a:lnTo>
                    <a:pt x="2387854" y="217093"/>
                  </a:lnTo>
                  <a:lnTo>
                    <a:pt x="2378291" y="190804"/>
                  </a:lnTo>
                  <a:lnTo>
                    <a:pt x="2347277" y="275971"/>
                  </a:lnTo>
                  <a:lnTo>
                    <a:pt x="2348852" y="273862"/>
                  </a:lnTo>
                  <a:lnTo>
                    <a:pt x="2350960" y="273862"/>
                  </a:lnTo>
                  <a:lnTo>
                    <a:pt x="2353056" y="271767"/>
                  </a:lnTo>
                  <a:lnTo>
                    <a:pt x="2356739" y="271767"/>
                  </a:lnTo>
                  <a:lnTo>
                    <a:pt x="2358834" y="269659"/>
                  </a:lnTo>
                  <a:lnTo>
                    <a:pt x="2364625" y="269659"/>
                  </a:lnTo>
                  <a:lnTo>
                    <a:pt x="2366721" y="267030"/>
                  </a:lnTo>
                  <a:lnTo>
                    <a:pt x="2372499" y="267030"/>
                  </a:lnTo>
                  <a:lnTo>
                    <a:pt x="2372499" y="388493"/>
                  </a:lnTo>
                  <a:lnTo>
                    <a:pt x="2384056" y="388493"/>
                  </a:lnTo>
                  <a:lnTo>
                    <a:pt x="2384056" y="267030"/>
                  </a:lnTo>
                  <a:lnTo>
                    <a:pt x="2389860" y="267030"/>
                  </a:lnTo>
                  <a:lnTo>
                    <a:pt x="2391956" y="269659"/>
                  </a:lnTo>
                  <a:lnTo>
                    <a:pt x="2397747" y="269659"/>
                  </a:lnTo>
                  <a:lnTo>
                    <a:pt x="2399322" y="271767"/>
                  </a:lnTo>
                  <a:lnTo>
                    <a:pt x="2403525" y="271767"/>
                  </a:lnTo>
                  <a:lnTo>
                    <a:pt x="2405100" y="273862"/>
                  </a:lnTo>
                  <a:lnTo>
                    <a:pt x="2407208" y="273862"/>
                  </a:lnTo>
                  <a:lnTo>
                    <a:pt x="2409304" y="2759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1194" y="1300251"/>
              <a:ext cx="102765" cy="193459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2707804" y="1087869"/>
              <a:ext cx="3952240" cy="406400"/>
            </a:xfrm>
            <a:custGeom>
              <a:avLst/>
              <a:gdLst/>
              <a:ahLst/>
              <a:cxnLst/>
              <a:rect l="l" t="t" r="r" b="b"/>
              <a:pathLst>
                <a:path w="3952240" h="406400">
                  <a:moveTo>
                    <a:pt x="3951706" y="0"/>
                  </a:moveTo>
                  <a:lnTo>
                    <a:pt x="0" y="0"/>
                  </a:lnTo>
                  <a:lnTo>
                    <a:pt x="0" y="405841"/>
                  </a:lnTo>
                  <a:lnTo>
                    <a:pt x="13131" y="405841"/>
                  </a:lnTo>
                  <a:lnTo>
                    <a:pt x="13131" y="13131"/>
                  </a:lnTo>
                  <a:lnTo>
                    <a:pt x="6299" y="13131"/>
                  </a:lnTo>
                  <a:lnTo>
                    <a:pt x="13131" y="6299"/>
                  </a:lnTo>
                  <a:lnTo>
                    <a:pt x="3951706" y="6299"/>
                  </a:lnTo>
                  <a:lnTo>
                    <a:pt x="3951706" y="0"/>
                  </a:lnTo>
                  <a:close/>
                </a:path>
                <a:path w="3952240" h="406400">
                  <a:moveTo>
                    <a:pt x="3938561" y="6299"/>
                  </a:moveTo>
                  <a:lnTo>
                    <a:pt x="3938561" y="405841"/>
                  </a:lnTo>
                  <a:lnTo>
                    <a:pt x="3951706" y="405841"/>
                  </a:lnTo>
                  <a:lnTo>
                    <a:pt x="3951706" y="13131"/>
                  </a:lnTo>
                  <a:lnTo>
                    <a:pt x="3944873" y="13131"/>
                  </a:lnTo>
                  <a:lnTo>
                    <a:pt x="3938561" y="6299"/>
                  </a:lnTo>
                  <a:close/>
                </a:path>
                <a:path w="3952240" h="406400">
                  <a:moveTo>
                    <a:pt x="13131" y="6299"/>
                  </a:moveTo>
                  <a:lnTo>
                    <a:pt x="6299" y="13131"/>
                  </a:lnTo>
                  <a:lnTo>
                    <a:pt x="13131" y="13131"/>
                  </a:lnTo>
                  <a:lnTo>
                    <a:pt x="13131" y="6299"/>
                  </a:lnTo>
                  <a:close/>
                </a:path>
                <a:path w="3952240" h="406400">
                  <a:moveTo>
                    <a:pt x="3938561" y="6299"/>
                  </a:moveTo>
                  <a:lnTo>
                    <a:pt x="13131" y="6299"/>
                  </a:lnTo>
                  <a:lnTo>
                    <a:pt x="13131" y="13131"/>
                  </a:lnTo>
                  <a:lnTo>
                    <a:pt x="3938561" y="13131"/>
                  </a:lnTo>
                  <a:lnTo>
                    <a:pt x="3938561" y="6299"/>
                  </a:lnTo>
                  <a:close/>
                </a:path>
                <a:path w="3952240" h="406400">
                  <a:moveTo>
                    <a:pt x="3951706" y="6299"/>
                  </a:moveTo>
                  <a:lnTo>
                    <a:pt x="3938561" y="6299"/>
                  </a:lnTo>
                  <a:lnTo>
                    <a:pt x="3944873" y="13131"/>
                  </a:lnTo>
                  <a:lnTo>
                    <a:pt x="3951706" y="13131"/>
                  </a:lnTo>
                  <a:lnTo>
                    <a:pt x="3951706" y="62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4270463" y="1103030"/>
            <a:ext cx="32131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700" spc="-20" b="1">
                <a:solidFill>
                  <a:srgbClr val="0000FF"/>
                </a:solidFill>
                <a:latin typeface="Arial"/>
                <a:cs typeface="Arial"/>
              </a:rPr>
              <a:t>13</a:t>
            </a:r>
            <a:r>
              <a:rPr dirty="0" baseline="-17676" sz="1650" spc="-30" b="1">
                <a:solidFill>
                  <a:srgbClr val="0000FF"/>
                </a:solidFill>
                <a:latin typeface="Arial"/>
                <a:cs typeface="Arial"/>
              </a:rPr>
              <a:t>C’</a:t>
            </a:r>
            <a:endParaRPr baseline="-17676" sz="16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555805" y="1050099"/>
            <a:ext cx="750570" cy="505459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186055">
              <a:lnSpc>
                <a:spcPct val="100000"/>
              </a:lnSpc>
              <a:spcBef>
                <a:spcPts val="520"/>
              </a:spcBef>
            </a:pPr>
            <a:r>
              <a:rPr dirty="0" sz="700" spc="-20" b="1">
                <a:solidFill>
                  <a:srgbClr val="0000FF"/>
                </a:solidFill>
                <a:latin typeface="Arial"/>
                <a:cs typeface="Arial"/>
              </a:rPr>
              <a:t>13</a:t>
            </a:r>
            <a:r>
              <a:rPr dirty="0" baseline="-17676" sz="1650" spc="-30" b="1">
                <a:solidFill>
                  <a:srgbClr val="0000FF"/>
                </a:solidFill>
                <a:latin typeface="Arial"/>
                <a:cs typeface="Arial"/>
              </a:rPr>
              <a:t>C</a:t>
            </a:r>
            <a:r>
              <a:rPr dirty="0" baseline="-17676" sz="1650" spc="-30">
                <a:solidFill>
                  <a:srgbClr val="0000FF"/>
                </a:solidFill>
                <a:latin typeface="Symbol"/>
                <a:cs typeface="Symbol"/>
              </a:rPr>
              <a:t></a:t>
            </a:r>
            <a:endParaRPr baseline="-17676" sz="1650">
              <a:latin typeface="Symbol"/>
              <a:cs typeface="Symbol"/>
            </a:endParaRP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dirty="0" sz="1300" spc="-85">
                <a:latin typeface="Times New Roman"/>
                <a:cs typeface="Times New Roman"/>
              </a:rPr>
              <a:t>180°-</a:t>
            </a:r>
            <a:r>
              <a:rPr dirty="0" sz="1300" spc="-20">
                <a:latin typeface="Times New Roman"/>
                <a:cs typeface="Times New Roman"/>
              </a:rPr>
              <a:t>pulse:</a:t>
            </a:r>
            <a:endParaRPr sz="1300">
              <a:latin typeface="Times New Roman"/>
              <a:cs typeface="Times New Roman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624433" y="1493015"/>
            <a:ext cx="6308725" cy="593090"/>
            <a:chOff x="624433" y="1493015"/>
            <a:chExt cx="6308725" cy="593090"/>
          </a:xfrm>
        </p:grpSpPr>
        <p:sp>
          <p:nvSpPr>
            <p:cNvPr id="12" name="object 12" descr=""/>
            <p:cNvSpPr/>
            <p:nvPr/>
          </p:nvSpPr>
          <p:spPr>
            <a:xfrm>
              <a:off x="624433" y="1493015"/>
              <a:ext cx="6308725" cy="593090"/>
            </a:xfrm>
            <a:custGeom>
              <a:avLst/>
              <a:gdLst/>
              <a:ahLst/>
              <a:cxnLst/>
              <a:rect l="l" t="t" r="r" b="b"/>
              <a:pathLst>
                <a:path w="6308725" h="593089">
                  <a:moveTo>
                    <a:pt x="6308432" y="0"/>
                  </a:moveTo>
                  <a:lnTo>
                    <a:pt x="0" y="0"/>
                  </a:lnTo>
                  <a:lnTo>
                    <a:pt x="0" y="592832"/>
                  </a:lnTo>
                  <a:lnTo>
                    <a:pt x="6308432" y="59283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3952" y="1493710"/>
              <a:ext cx="926820" cy="591413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529702" y="1493710"/>
              <a:ext cx="627380" cy="173355"/>
            </a:xfrm>
            <a:custGeom>
              <a:avLst/>
              <a:gdLst/>
              <a:ahLst/>
              <a:cxnLst/>
              <a:rect l="l" t="t" r="r" b="b"/>
              <a:pathLst>
                <a:path w="627380" h="173355">
                  <a:moveTo>
                    <a:pt x="515541" y="0"/>
                  </a:moveTo>
                  <a:lnTo>
                    <a:pt x="494164" y="0"/>
                  </a:lnTo>
                  <a:lnTo>
                    <a:pt x="494690" y="3149"/>
                  </a:lnTo>
                  <a:lnTo>
                    <a:pt x="504151" y="9461"/>
                  </a:lnTo>
                  <a:lnTo>
                    <a:pt x="509930" y="7886"/>
                  </a:lnTo>
                  <a:lnTo>
                    <a:pt x="513092" y="3682"/>
                  </a:lnTo>
                  <a:lnTo>
                    <a:pt x="515541" y="0"/>
                  </a:lnTo>
                  <a:close/>
                </a:path>
                <a:path w="627380" h="173355">
                  <a:moveTo>
                    <a:pt x="538848" y="9982"/>
                  </a:moveTo>
                  <a:lnTo>
                    <a:pt x="532536" y="10515"/>
                  </a:lnTo>
                  <a:lnTo>
                    <a:pt x="529386" y="14719"/>
                  </a:lnTo>
                  <a:lnTo>
                    <a:pt x="525703" y="19443"/>
                  </a:lnTo>
                  <a:lnTo>
                    <a:pt x="526757" y="25234"/>
                  </a:lnTo>
                  <a:lnTo>
                    <a:pt x="530961" y="28917"/>
                  </a:lnTo>
                  <a:lnTo>
                    <a:pt x="535165" y="32067"/>
                  </a:lnTo>
                  <a:lnTo>
                    <a:pt x="541477" y="31013"/>
                  </a:lnTo>
                  <a:lnTo>
                    <a:pt x="544626" y="26809"/>
                  </a:lnTo>
                  <a:lnTo>
                    <a:pt x="548309" y="22605"/>
                  </a:lnTo>
                  <a:lnTo>
                    <a:pt x="547255" y="16294"/>
                  </a:lnTo>
                  <a:lnTo>
                    <a:pt x="538848" y="9982"/>
                  </a:lnTo>
                  <a:close/>
                </a:path>
                <a:path w="627380" h="173355">
                  <a:moveTo>
                    <a:pt x="569861" y="34696"/>
                  </a:moveTo>
                  <a:lnTo>
                    <a:pt x="564083" y="35217"/>
                  </a:lnTo>
                  <a:lnTo>
                    <a:pt x="556717" y="43637"/>
                  </a:lnTo>
                  <a:lnTo>
                    <a:pt x="556717" y="49415"/>
                  </a:lnTo>
                  <a:lnTo>
                    <a:pt x="565137" y="56768"/>
                  </a:lnTo>
                  <a:lnTo>
                    <a:pt x="571436" y="56248"/>
                  </a:lnTo>
                  <a:lnTo>
                    <a:pt x="575119" y="52565"/>
                  </a:lnTo>
                  <a:lnTo>
                    <a:pt x="578802" y="48361"/>
                  </a:lnTo>
                  <a:lnTo>
                    <a:pt x="578269" y="42049"/>
                  </a:lnTo>
                  <a:lnTo>
                    <a:pt x="569861" y="34696"/>
                  </a:lnTo>
                  <a:close/>
                </a:path>
                <a:path w="627380" h="173355">
                  <a:moveTo>
                    <a:pt x="592988" y="62560"/>
                  </a:moveTo>
                  <a:lnTo>
                    <a:pt x="584580" y="69913"/>
                  </a:lnTo>
                  <a:lnTo>
                    <a:pt x="584060" y="76225"/>
                  </a:lnTo>
                  <a:lnTo>
                    <a:pt x="587743" y="79908"/>
                  </a:lnTo>
                  <a:lnTo>
                    <a:pt x="587743" y="80429"/>
                  </a:lnTo>
                  <a:lnTo>
                    <a:pt x="591413" y="84112"/>
                  </a:lnTo>
                  <a:lnTo>
                    <a:pt x="597725" y="84632"/>
                  </a:lnTo>
                  <a:lnTo>
                    <a:pt x="601929" y="81483"/>
                  </a:lnTo>
                  <a:lnTo>
                    <a:pt x="605612" y="77800"/>
                  </a:lnTo>
                  <a:lnTo>
                    <a:pt x="606666" y="71488"/>
                  </a:lnTo>
                  <a:lnTo>
                    <a:pt x="599300" y="63080"/>
                  </a:lnTo>
                  <a:lnTo>
                    <a:pt x="592988" y="62560"/>
                  </a:lnTo>
                  <a:close/>
                </a:path>
                <a:path w="627380" h="173355">
                  <a:moveTo>
                    <a:pt x="618223" y="95681"/>
                  </a:moveTo>
                  <a:lnTo>
                    <a:pt x="612965" y="97777"/>
                  </a:lnTo>
                  <a:lnTo>
                    <a:pt x="607707" y="99352"/>
                  </a:lnTo>
                  <a:lnTo>
                    <a:pt x="605091" y="105143"/>
                  </a:lnTo>
                  <a:lnTo>
                    <a:pt x="607186" y="110401"/>
                  </a:lnTo>
                  <a:lnTo>
                    <a:pt x="608761" y="115658"/>
                  </a:lnTo>
                  <a:lnTo>
                    <a:pt x="614552" y="118275"/>
                  </a:lnTo>
                  <a:lnTo>
                    <a:pt x="619277" y="116179"/>
                  </a:lnTo>
                  <a:lnTo>
                    <a:pt x="624535" y="114604"/>
                  </a:lnTo>
                  <a:lnTo>
                    <a:pt x="627164" y="108813"/>
                  </a:lnTo>
                  <a:lnTo>
                    <a:pt x="625589" y="103555"/>
                  </a:lnTo>
                  <a:lnTo>
                    <a:pt x="623481" y="98831"/>
                  </a:lnTo>
                  <a:lnTo>
                    <a:pt x="618223" y="95681"/>
                  </a:lnTo>
                  <a:close/>
                </a:path>
                <a:path w="627380" h="173355">
                  <a:moveTo>
                    <a:pt x="614019" y="133007"/>
                  </a:moveTo>
                  <a:lnTo>
                    <a:pt x="607707" y="133007"/>
                  </a:lnTo>
                  <a:lnTo>
                    <a:pt x="603503" y="136677"/>
                  </a:lnTo>
                  <a:lnTo>
                    <a:pt x="599833" y="140360"/>
                  </a:lnTo>
                  <a:lnTo>
                    <a:pt x="599833" y="146672"/>
                  </a:lnTo>
                  <a:lnTo>
                    <a:pt x="603503" y="150355"/>
                  </a:lnTo>
                  <a:lnTo>
                    <a:pt x="607186" y="154558"/>
                  </a:lnTo>
                  <a:lnTo>
                    <a:pt x="613498" y="154558"/>
                  </a:lnTo>
                  <a:lnTo>
                    <a:pt x="617181" y="150875"/>
                  </a:lnTo>
                  <a:lnTo>
                    <a:pt x="621385" y="147192"/>
                  </a:lnTo>
                  <a:lnTo>
                    <a:pt x="621385" y="140881"/>
                  </a:lnTo>
                  <a:lnTo>
                    <a:pt x="617702" y="137210"/>
                  </a:lnTo>
                  <a:lnTo>
                    <a:pt x="614019" y="133007"/>
                  </a:lnTo>
                  <a:close/>
                </a:path>
                <a:path w="627380" h="173355">
                  <a:moveTo>
                    <a:pt x="578269" y="148767"/>
                  </a:moveTo>
                  <a:lnTo>
                    <a:pt x="567766" y="150875"/>
                  </a:lnTo>
                  <a:lnTo>
                    <a:pt x="564083" y="156133"/>
                  </a:lnTo>
                  <a:lnTo>
                    <a:pt x="565137" y="161391"/>
                  </a:lnTo>
                  <a:lnTo>
                    <a:pt x="566178" y="167170"/>
                  </a:lnTo>
                  <a:lnTo>
                    <a:pt x="571436" y="170319"/>
                  </a:lnTo>
                  <a:lnTo>
                    <a:pt x="576694" y="169278"/>
                  </a:lnTo>
                  <a:lnTo>
                    <a:pt x="582485" y="168224"/>
                  </a:lnTo>
                  <a:lnTo>
                    <a:pt x="585635" y="162966"/>
                  </a:lnTo>
                  <a:lnTo>
                    <a:pt x="583526" y="152450"/>
                  </a:lnTo>
                  <a:lnTo>
                    <a:pt x="578269" y="148767"/>
                  </a:lnTo>
                  <a:close/>
                </a:path>
                <a:path w="627380" h="173355">
                  <a:moveTo>
                    <a:pt x="540943" y="152984"/>
                  </a:moveTo>
                  <a:lnTo>
                    <a:pt x="535698" y="153504"/>
                  </a:lnTo>
                  <a:lnTo>
                    <a:pt x="529907" y="153504"/>
                  </a:lnTo>
                  <a:lnTo>
                    <a:pt x="525703" y="157708"/>
                  </a:lnTo>
                  <a:lnTo>
                    <a:pt x="525703" y="163487"/>
                  </a:lnTo>
                  <a:lnTo>
                    <a:pt x="526224" y="168744"/>
                  </a:lnTo>
                  <a:lnTo>
                    <a:pt x="530440" y="172948"/>
                  </a:lnTo>
                  <a:lnTo>
                    <a:pt x="541477" y="172948"/>
                  </a:lnTo>
                  <a:lnTo>
                    <a:pt x="545680" y="168224"/>
                  </a:lnTo>
                  <a:lnTo>
                    <a:pt x="545680" y="157708"/>
                  </a:lnTo>
                  <a:lnTo>
                    <a:pt x="540943" y="152984"/>
                  </a:lnTo>
                  <a:close/>
                </a:path>
                <a:path w="627380" h="173355">
                  <a:moveTo>
                    <a:pt x="497319" y="151396"/>
                  </a:moveTo>
                  <a:lnTo>
                    <a:pt x="491528" y="151396"/>
                  </a:lnTo>
                  <a:lnTo>
                    <a:pt x="486803" y="155079"/>
                  </a:lnTo>
                  <a:lnTo>
                    <a:pt x="486803" y="160858"/>
                  </a:lnTo>
                  <a:lnTo>
                    <a:pt x="486270" y="166115"/>
                  </a:lnTo>
                  <a:lnTo>
                    <a:pt x="489953" y="170853"/>
                  </a:lnTo>
                  <a:lnTo>
                    <a:pt x="495744" y="171373"/>
                  </a:lnTo>
                  <a:lnTo>
                    <a:pt x="501002" y="171907"/>
                  </a:lnTo>
                  <a:lnTo>
                    <a:pt x="505726" y="167703"/>
                  </a:lnTo>
                  <a:lnTo>
                    <a:pt x="506247" y="162445"/>
                  </a:lnTo>
                  <a:lnTo>
                    <a:pt x="506780" y="156654"/>
                  </a:lnTo>
                  <a:lnTo>
                    <a:pt x="502577" y="151930"/>
                  </a:lnTo>
                  <a:lnTo>
                    <a:pt x="497319" y="151396"/>
                  </a:lnTo>
                  <a:close/>
                </a:path>
                <a:path w="627380" h="173355">
                  <a:moveTo>
                    <a:pt x="453161" y="146138"/>
                  </a:moveTo>
                  <a:lnTo>
                    <a:pt x="448424" y="149821"/>
                  </a:lnTo>
                  <a:lnTo>
                    <a:pt x="447370" y="155079"/>
                  </a:lnTo>
                  <a:lnTo>
                    <a:pt x="446849" y="160858"/>
                  </a:lnTo>
                  <a:lnTo>
                    <a:pt x="450532" y="165595"/>
                  </a:lnTo>
                  <a:lnTo>
                    <a:pt x="455790" y="166649"/>
                  </a:lnTo>
                  <a:lnTo>
                    <a:pt x="461048" y="167170"/>
                  </a:lnTo>
                  <a:lnTo>
                    <a:pt x="466305" y="163487"/>
                  </a:lnTo>
                  <a:lnTo>
                    <a:pt x="466826" y="158229"/>
                  </a:lnTo>
                  <a:lnTo>
                    <a:pt x="467880" y="152984"/>
                  </a:lnTo>
                  <a:lnTo>
                    <a:pt x="464197" y="147726"/>
                  </a:lnTo>
                  <a:lnTo>
                    <a:pt x="458939" y="147192"/>
                  </a:lnTo>
                  <a:lnTo>
                    <a:pt x="453161" y="146138"/>
                  </a:lnTo>
                  <a:close/>
                </a:path>
                <a:path w="627380" h="173355">
                  <a:moveTo>
                    <a:pt x="414781" y="139306"/>
                  </a:moveTo>
                  <a:lnTo>
                    <a:pt x="409524" y="142989"/>
                  </a:lnTo>
                  <a:lnTo>
                    <a:pt x="408470" y="148247"/>
                  </a:lnTo>
                  <a:lnTo>
                    <a:pt x="407949" y="153504"/>
                  </a:lnTo>
                  <a:lnTo>
                    <a:pt x="411098" y="158762"/>
                  </a:lnTo>
                  <a:lnTo>
                    <a:pt x="416356" y="159816"/>
                  </a:lnTo>
                  <a:lnTo>
                    <a:pt x="422135" y="160858"/>
                  </a:lnTo>
                  <a:lnTo>
                    <a:pt x="426872" y="157187"/>
                  </a:lnTo>
                  <a:lnTo>
                    <a:pt x="428980" y="146672"/>
                  </a:lnTo>
                  <a:lnTo>
                    <a:pt x="425818" y="141414"/>
                  </a:lnTo>
                  <a:lnTo>
                    <a:pt x="420039" y="140360"/>
                  </a:lnTo>
                  <a:lnTo>
                    <a:pt x="414781" y="139306"/>
                  </a:lnTo>
                  <a:close/>
                </a:path>
                <a:path w="627380" h="173355">
                  <a:moveTo>
                    <a:pt x="376935" y="130898"/>
                  </a:moveTo>
                  <a:lnTo>
                    <a:pt x="371678" y="134048"/>
                  </a:lnTo>
                  <a:lnTo>
                    <a:pt x="370090" y="139306"/>
                  </a:lnTo>
                  <a:lnTo>
                    <a:pt x="369049" y="144564"/>
                  </a:lnTo>
                  <a:lnTo>
                    <a:pt x="372198" y="149821"/>
                  </a:lnTo>
                  <a:lnTo>
                    <a:pt x="377456" y="151396"/>
                  </a:lnTo>
                  <a:lnTo>
                    <a:pt x="382714" y="152450"/>
                  </a:lnTo>
                  <a:lnTo>
                    <a:pt x="387972" y="149301"/>
                  </a:lnTo>
                  <a:lnTo>
                    <a:pt x="389547" y="144043"/>
                  </a:lnTo>
                  <a:lnTo>
                    <a:pt x="390601" y="138785"/>
                  </a:lnTo>
                  <a:lnTo>
                    <a:pt x="387438" y="133527"/>
                  </a:lnTo>
                  <a:lnTo>
                    <a:pt x="382181" y="131952"/>
                  </a:lnTo>
                  <a:lnTo>
                    <a:pt x="376935" y="130898"/>
                  </a:lnTo>
                  <a:close/>
                </a:path>
                <a:path w="627380" h="173355">
                  <a:moveTo>
                    <a:pt x="339077" y="120903"/>
                  </a:moveTo>
                  <a:lnTo>
                    <a:pt x="333819" y="124066"/>
                  </a:lnTo>
                  <a:lnTo>
                    <a:pt x="330669" y="134581"/>
                  </a:lnTo>
                  <a:lnTo>
                    <a:pt x="333819" y="139839"/>
                  </a:lnTo>
                  <a:lnTo>
                    <a:pt x="344335" y="142989"/>
                  </a:lnTo>
                  <a:lnTo>
                    <a:pt x="349592" y="139839"/>
                  </a:lnTo>
                  <a:lnTo>
                    <a:pt x="352742" y="129324"/>
                  </a:lnTo>
                  <a:lnTo>
                    <a:pt x="349592" y="124066"/>
                  </a:lnTo>
                  <a:lnTo>
                    <a:pt x="339077" y="120903"/>
                  </a:lnTo>
                  <a:close/>
                </a:path>
                <a:path w="627380" h="173355">
                  <a:moveTo>
                    <a:pt x="301231" y="109867"/>
                  </a:moveTo>
                  <a:lnTo>
                    <a:pt x="295973" y="113029"/>
                  </a:lnTo>
                  <a:lnTo>
                    <a:pt x="292823" y="123532"/>
                  </a:lnTo>
                  <a:lnTo>
                    <a:pt x="295440" y="128790"/>
                  </a:lnTo>
                  <a:lnTo>
                    <a:pt x="305955" y="131952"/>
                  </a:lnTo>
                  <a:lnTo>
                    <a:pt x="311746" y="129324"/>
                  </a:lnTo>
                  <a:lnTo>
                    <a:pt x="314896" y="118808"/>
                  </a:lnTo>
                  <a:lnTo>
                    <a:pt x="311746" y="113029"/>
                  </a:lnTo>
                  <a:lnTo>
                    <a:pt x="301231" y="109867"/>
                  </a:lnTo>
                  <a:close/>
                </a:path>
                <a:path w="627380" h="173355">
                  <a:moveTo>
                    <a:pt x="263905" y="98310"/>
                  </a:moveTo>
                  <a:lnTo>
                    <a:pt x="258127" y="100926"/>
                  </a:lnTo>
                  <a:lnTo>
                    <a:pt x="254965" y="111442"/>
                  </a:lnTo>
                  <a:lnTo>
                    <a:pt x="257594" y="117233"/>
                  </a:lnTo>
                  <a:lnTo>
                    <a:pt x="268109" y="120383"/>
                  </a:lnTo>
                  <a:lnTo>
                    <a:pt x="273888" y="117754"/>
                  </a:lnTo>
                  <a:lnTo>
                    <a:pt x="277050" y="107238"/>
                  </a:lnTo>
                  <a:lnTo>
                    <a:pt x="274421" y="101460"/>
                  </a:lnTo>
                  <a:lnTo>
                    <a:pt x="263905" y="98310"/>
                  </a:lnTo>
                  <a:close/>
                </a:path>
                <a:path w="627380" h="173355">
                  <a:moveTo>
                    <a:pt x="226580" y="85686"/>
                  </a:moveTo>
                  <a:lnTo>
                    <a:pt x="221322" y="88315"/>
                  </a:lnTo>
                  <a:lnTo>
                    <a:pt x="219214" y="93573"/>
                  </a:lnTo>
                  <a:lnTo>
                    <a:pt x="217639" y="98310"/>
                  </a:lnTo>
                  <a:lnTo>
                    <a:pt x="220268" y="104089"/>
                  </a:lnTo>
                  <a:lnTo>
                    <a:pt x="225526" y="106184"/>
                  </a:lnTo>
                  <a:lnTo>
                    <a:pt x="230784" y="107772"/>
                  </a:lnTo>
                  <a:lnTo>
                    <a:pt x="236042" y="105143"/>
                  </a:lnTo>
                  <a:lnTo>
                    <a:pt x="238150" y="99885"/>
                  </a:lnTo>
                  <a:lnTo>
                    <a:pt x="239725" y="94627"/>
                  </a:lnTo>
                  <a:lnTo>
                    <a:pt x="237096" y="89369"/>
                  </a:lnTo>
                  <a:lnTo>
                    <a:pt x="231838" y="87261"/>
                  </a:lnTo>
                  <a:lnTo>
                    <a:pt x="226580" y="85686"/>
                  </a:lnTo>
                  <a:close/>
                </a:path>
                <a:path w="627380" h="173355">
                  <a:moveTo>
                    <a:pt x="189776" y="72021"/>
                  </a:moveTo>
                  <a:lnTo>
                    <a:pt x="184518" y="74650"/>
                  </a:lnTo>
                  <a:lnTo>
                    <a:pt x="182422" y="79374"/>
                  </a:lnTo>
                  <a:lnTo>
                    <a:pt x="180314" y="84632"/>
                  </a:lnTo>
                  <a:lnTo>
                    <a:pt x="182943" y="90423"/>
                  </a:lnTo>
                  <a:lnTo>
                    <a:pt x="188201" y="92519"/>
                  </a:lnTo>
                  <a:lnTo>
                    <a:pt x="193459" y="94094"/>
                  </a:lnTo>
                  <a:lnTo>
                    <a:pt x="198716" y="91465"/>
                  </a:lnTo>
                  <a:lnTo>
                    <a:pt x="200825" y="86740"/>
                  </a:lnTo>
                  <a:lnTo>
                    <a:pt x="202920" y="81483"/>
                  </a:lnTo>
                  <a:lnTo>
                    <a:pt x="200291" y="75704"/>
                  </a:lnTo>
                  <a:lnTo>
                    <a:pt x="195033" y="74117"/>
                  </a:lnTo>
                  <a:lnTo>
                    <a:pt x="189776" y="72021"/>
                  </a:lnTo>
                  <a:close/>
                </a:path>
                <a:path w="627380" h="173355">
                  <a:moveTo>
                    <a:pt x="153504" y="57823"/>
                  </a:moveTo>
                  <a:lnTo>
                    <a:pt x="147726" y="59931"/>
                  </a:lnTo>
                  <a:lnTo>
                    <a:pt x="145618" y="65189"/>
                  </a:lnTo>
                  <a:lnTo>
                    <a:pt x="143522" y="69913"/>
                  </a:lnTo>
                  <a:lnTo>
                    <a:pt x="146151" y="75704"/>
                  </a:lnTo>
                  <a:lnTo>
                    <a:pt x="150875" y="77800"/>
                  </a:lnTo>
                  <a:lnTo>
                    <a:pt x="151409" y="77800"/>
                  </a:lnTo>
                  <a:lnTo>
                    <a:pt x="156133" y="79908"/>
                  </a:lnTo>
                  <a:lnTo>
                    <a:pt x="161912" y="77800"/>
                  </a:lnTo>
                  <a:lnTo>
                    <a:pt x="166128" y="67284"/>
                  </a:lnTo>
                  <a:lnTo>
                    <a:pt x="163499" y="62026"/>
                  </a:lnTo>
                  <a:lnTo>
                    <a:pt x="158762" y="59931"/>
                  </a:lnTo>
                  <a:lnTo>
                    <a:pt x="153504" y="57823"/>
                  </a:lnTo>
                  <a:close/>
                </a:path>
                <a:path w="627380" h="173355">
                  <a:moveTo>
                    <a:pt x="117233" y="42583"/>
                  </a:moveTo>
                  <a:lnTo>
                    <a:pt x="111455" y="44678"/>
                  </a:lnTo>
                  <a:lnTo>
                    <a:pt x="109346" y="49936"/>
                  </a:lnTo>
                  <a:lnTo>
                    <a:pt x="107238" y="54673"/>
                  </a:lnTo>
                  <a:lnTo>
                    <a:pt x="109346" y="60451"/>
                  </a:lnTo>
                  <a:lnTo>
                    <a:pt x="119862" y="64655"/>
                  </a:lnTo>
                  <a:lnTo>
                    <a:pt x="125641" y="62560"/>
                  </a:lnTo>
                  <a:lnTo>
                    <a:pt x="127749" y="57302"/>
                  </a:lnTo>
                  <a:lnTo>
                    <a:pt x="129844" y="52565"/>
                  </a:lnTo>
                  <a:lnTo>
                    <a:pt x="127215" y="46786"/>
                  </a:lnTo>
                  <a:lnTo>
                    <a:pt x="122491" y="44678"/>
                  </a:lnTo>
                  <a:lnTo>
                    <a:pt x="117233" y="42583"/>
                  </a:lnTo>
                  <a:close/>
                </a:path>
                <a:path w="627380" h="173355">
                  <a:moveTo>
                    <a:pt x="81483" y="26288"/>
                  </a:moveTo>
                  <a:lnTo>
                    <a:pt x="75704" y="28917"/>
                  </a:lnTo>
                  <a:lnTo>
                    <a:pt x="73596" y="33642"/>
                  </a:lnTo>
                  <a:lnTo>
                    <a:pt x="70967" y="38379"/>
                  </a:lnTo>
                  <a:lnTo>
                    <a:pt x="73075" y="44157"/>
                  </a:lnTo>
                  <a:lnTo>
                    <a:pt x="78333" y="46786"/>
                  </a:lnTo>
                  <a:lnTo>
                    <a:pt x="83057" y="48882"/>
                  </a:lnTo>
                  <a:lnTo>
                    <a:pt x="88849" y="46786"/>
                  </a:lnTo>
                  <a:lnTo>
                    <a:pt x="91478" y="42049"/>
                  </a:lnTo>
                  <a:lnTo>
                    <a:pt x="93573" y="36791"/>
                  </a:lnTo>
                  <a:lnTo>
                    <a:pt x="91478" y="31013"/>
                  </a:lnTo>
                  <a:lnTo>
                    <a:pt x="86740" y="28917"/>
                  </a:lnTo>
                  <a:lnTo>
                    <a:pt x="81483" y="26288"/>
                  </a:lnTo>
                  <a:close/>
                </a:path>
                <a:path w="627380" h="173355">
                  <a:moveTo>
                    <a:pt x="45732" y="9982"/>
                  </a:moveTo>
                  <a:lnTo>
                    <a:pt x="39954" y="12090"/>
                  </a:lnTo>
                  <a:lnTo>
                    <a:pt x="37845" y="16814"/>
                  </a:lnTo>
                  <a:lnTo>
                    <a:pt x="35217" y="21551"/>
                  </a:lnTo>
                  <a:lnTo>
                    <a:pt x="37325" y="27330"/>
                  </a:lnTo>
                  <a:lnTo>
                    <a:pt x="42583" y="29959"/>
                  </a:lnTo>
                  <a:lnTo>
                    <a:pt x="47320" y="32067"/>
                  </a:lnTo>
                  <a:lnTo>
                    <a:pt x="53098" y="29959"/>
                  </a:lnTo>
                  <a:lnTo>
                    <a:pt x="55727" y="25234"/>
                  </a:lnTo>
                  <a:lnTo>
                    <a:pt x="57823" y="20497"/>
                  </a:lnTo>
                  <a:lnTo>
                    <a:pt x="55727" y="14719"/>
                  </a:lnTo>
                  <a:lnTo>
                    <a:pt x="50990" y="12090"/>
                  </a:lnTo>
                  <a:lnTo>
                    <a:pt x="45732" y="9982"/>
                  </a:lnTo>
                  <a:close/>
                </a:path>
                <a:path w="627380" h="173355">
                  <a:moveTo>
                    <a:pt x="21456" y="0"/>
                  </a:moveTo>
                  <a:lnTo>
                    <a:pt x="2043" y="0"/>
                  </a:lnTo>
                  <a:lnTo>
                    <a:pt x="0" y="3682"/>
                  </a:lnTo>
                  <a:lnTo>
                    <a:pt x="2108" y="9461"/>
                  </a:lnTo>
                  <a:lnTo>
                    <a:pt x="11569" y="14719"/>
                  </a:lnTo>
                  <a:lnTo>
                    <a:pt x="17348" y="12611"/>
                  </a:lnTo>
                  <a:lnTo>
                    <a:pt x="22605" y="3149"/>
                  </a:lnTo>
                  <a:lnTo>
                    <a:pt x="2145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810006" y="1493722"/>
              <a:ext cx="2846070" cy="591820"/>
            </a:xfrm>
            <a:custGeom>
              <a:avLst/>
              <a:gdLst/>
              <a:ahLst/>
              <a:cxnLst/>
              <a:rect l="l" t="t" r="r" b="b"/>
              <a:pathLst>
                <a:path w="2846070" h="591819">
                  <a:moveTo>
                    <a:pt x="13131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13131" y="591413"/>
                  </a:lnTo>
                  <a:lnTo>
                    <a:pt x="13131" y="0"/>
                  </a:lnTo>
                  <a:close/>
                </a:path>
                <a:path w="2846070" h="591819">
                  <a:moveTo>
                    <a:pt x="1780552" y="0"/>
                  </a:moveTo>
                  <a:lnTo>
                    <a:pt x="1767408" y="0"/>
                  </a:lnTo>
                  <a:lnTo>
                    <a:pt x="1767408" y="591413"/>
                  </a:lnTo>
                  <a:lnTo>
                    <a:pt x="1780552" y="591413"/>
                  </a:lnTo>
                  <a:lnTo>
                    <a:pt x="1780552" y="0"/>
                  </a:lnTo>
                  <a:close/>
                </a:path>
                <a:path w="2846070" h="591819">
                  <a:moveTo>
                    <a:pt x="2384056" y="0"/>
                  </a:moveTo>
                  <a:lnTo>
                    <a:pt x="2372499" y="0"/>
                  </a:lnTo>
                  <a:lnTo>
                    <a:pt x="2372499" y="591413"/>
                  </a:lnTo>
                  <a:lnTo>
                    <a:pt x="2384056" y="591413"/>
                  </a:lnTo>
                  <a:lnTo>
                    <a:pt x="2384056" y="0"/>
                  </a:lnTo>
                  <a:close/>
                </a:path>
                <a:path w="2846070" h="591819">
                  <a:moveTo>
                    <a:pt x="2845447" y="0"/>
                  </a:moveTo>
                  <a:lnTo>
                    <a:pt x="2831185" y="0"/>
                  </a:lnTo>
                  <a:lnTo>
                    <a:pt x="2539987" y="591413"/>
                  </a:lnTo>
                  <a:lnTo>
                    <a:pt x="2552865" y="591413"/>
                  </a:lnTo>
                  <a:lnTo>
                    <a:pt x="28454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3494136" y="1832204"/>
            <a:ext cx="669925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00" spc="-100">
                <a:latin typeface="Symbol"/>
                <a:cs typeface="Symbol"/>
              </a:rPr>
              <a:t></a:t>
            </a:r>
            <a:r>
              <a:rPr dirty="0" sz="800" spc="-100">
                <a:latin typeface="Symbol"/>
                <a:cs typeface="Symbol"/>
              </a:rPr>
              <a:t></a:t>
            </a:r>
            <a:r>
              <a:rPr dirty="0" baseline="14619" sz="1425" spc="-150">
                <a:latin typeface="Times New Roman"/>
                <a:cs typeface="Times New Roman"/>
              </a:rPr>
              <a:t>eff</a:t>
            </a:r>
            <a:r>
              <a:rPr dirty="0" baseline="14619" sz="1425" spc="-112">
                <a:latin typeface="Times New Roman"/>
                <a:cs typeface="Times New Roman"/>
              </a:rPr>
              <a:t> </a:t>
            </a:r>
            <a:r>
              <a:rPr dirty="0" sz="1300" spc="-105">
                <a:latin typeface="Symbol"/>
                <a:cs typeface="Symbol"/>
              </a:rPr>
              <a:t></a:t>
            </a:r>
            <a:r>
              <a:rPr dirty="0" sz="1300" spc="10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Symbol"/>
                <a:cs typeface="Symbol"/>
              </a:rPr>
              <a:t></a:t>
            </a:r>
            <a:r>
              <a:rPr dirty="0" sz="800" spc="-25">
                <a:latin typeface="Symbol"/>
                <a:cs typeface="Symbol"/>
              </a:rPr>
              <a:t></a:t>
            </a:r>
            <a:endParaRPr sz="800">
              <a:latin typeface="Symbol"/>
              <a:cs typeface="Symbo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220275" y="1908428"/>
            <a:ext cx="99695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 spc="-50">
                <a:latin typeface="Symbol"/>
                <a:cs typeface="Symbol"/>
              </a:rPr>
              <a:t>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767482" y="1637690"/>
            <a:ext cx="400685" cy="3867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ts val="1425"/>
              </a:lnSpc>
              <a:spcBef>
                <a:spcPts val="90"/>
              </a:spcBef>
            </a:pPr>
            <a:r>
              <a:rPr dirty="0" sz="1300" spc="-135">
                <a:latin typeface="Symbol"/>
                <a:cs typeface="Symbol"/>
              </a:rPr>
              <a:t>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300" spc="-5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  <a:p>
            <a:pPr marL="72390">
              <a:lnSpc>
                <a:spcPts val="1425"/>
              </a:lnSpc>
            </a:pPr>
            <a:r>
              <a:rPr dirty="0" sz="1300" spc="-35">
                <a:latin typeface="Symbol"/>
                <a:cs typeface="Symbol"/>
              </a:rPr>
              <a:t></a:t>
            </a:r>
            <a:r>
              <a:rPr dirty="0" baseline="-16339" sz="1275" spc="-52">
                <a:latin typeface="Times New Roman"/>
                <a:cs typeface="Times New Roman"/>
              </a:rPr>
              <a:t>1</a:t>
            </a:r>
            <a:endParaRPr baseline="-16339" sz="1275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389805" y="1438452"/>
            <a:ext cx="262890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00" spc="-25">
                <a:latin typeface="Times New Roman"/>
                <a:cs typeface="Times New Roman"/>
              </a:rPr>
              <a:t>M</a:t>
            </a:r>
            <a:r>
              <a:rPr dirty="0" baseline="-11111" sz="1500" spc="-37">
                <a:latin typeface="Times New Roman"/>
                <a:cs typeface="Times New Roman"/>
              </a:rPr>
              <a:t>x</a:t>
            </a:r>
            <a:endParaRPr baseline="-11111" sz="150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555805" y="1497329"/>
            <a:ext cx="593090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00" spc="-95">
                <a:latin typeface="Symbol"/>
                <a:cs typeface="Symbol"/>
              </a:rPr>
              <a:t></a:t>
            </a:r>
            <a:r>
              <a:rPr dirty="0" baseline="-12820" sz="1950" spc="-142">
                <a:latin typeface="Symbol"/>
                <a:cs typeface="Symbol"/>
              </a:rPr>
              <a:t></a:t>
            </a:r>
            <a:r>
              <a:rPr dirty="0" baseline="-12820" sz="1950" spc="-22">
                <a:latin typeface="Times New Roman"/>
                <a:cs typeface="Times New Roman"/>
              </a:rPr>
              <a:t> </a:t>
            </a:r>
            <a:r>
              <a:rPr dirty="0" sz="1300" spc="-45">
                <a:latin typeface="Symbol"/>
                <a:cs typeface="Symbol"/>
              </a:rPr>
              <a:t></a:t>
            </a:r>
            <a:r>
              <a:rPr dirty="0" baseline="-19607" sz="1275" spc="-67">
                <a:latin typeface="Times New Roman"/>
                <a:cs typeface="Times New Roman"/>
              </a:rPr>
              <a:t>1</a:t>
            </a:r>
            <a:endParaRPr baseline="-19607" sz="1275">
              <a:latin typeface="Times New Roman"/>
              <a:cs typeface="Times New Roman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624433" y="1493710"/>
            <a:ext cx="6308725" cy="1183640"/>
            <a:chOff x="624433" y="1493710"/>
            <a:chExt cx="6308725" cy="1183640"/>
          </a:xfrm>
        </p:grpSpPr>
        <p:sp>
          <p:nvSpPr>
            <p:cNvPr id="22" name="object 22" descr=""/>
            <p:cNvSpPr/>
            <p:nvPr/>
          </p:nvSpPr>
          <p:spPr>
            <a:xfrm>
              <a:off x="4453128" y="1827542"/>
              <a:ext cx="88900" cy="257810"/>
            </a:xfrm>
            <a:custGeom>
              <a:avLst/>
              <a:gdLst/>
              <a:ahLst/>
              <a:cxnLst/>
              <a:rect l="l" t="t" r="r" b="b"/>
              <a:pathLst>
                <a:path w="88900" h="257810">
                  <a:moveTo>
                    <a:pt x="88404" y="257594"/>
                  </a:moveTo>
                  <a:lnTo>
                    <a:pt x="52578" y="0"/>
                  </a:lnTo>
                  <a:lnTo>
                    <a:pt x="46786" y="2095"/>
                  </a:lnTo>
                  <a:lnTo>
                    <a:pt x="42570" y="2095"/>
                  </a:lnTo>
                  <a:lnTo>
                    <a:pt x="36842" y="0"/>
                  </a:lnTo>
                  <a:lnTo>
                    <a:pt x="0" y="257594"/>
                  </a:lnTo>
                  <a:lnTo>
                    <a:pt x="11849" y="257594"/>
                  </a:lnTo>
                  <a:lnTo>
                    <a:pt x="44627" y="28143"/>
                  </a:lnTo>
                  <a:lnTo>
                    <a:pt x="76542" y="257594"/>
                  </a:lnTo>
                  <a:lnTo>
                    <a:pt x="88404" y="25759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41403" y="1761819"/>
              <a:ext cx="103035" cy="323304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707792" y="1493722"/>
              <a:ext cx="3952240" cy="591820"/>
            </a:xfrm>
            <a:custGeom>
              <a:avLst/>
              <a:gdLst/>
              <a:ahLst/>
              <a:cxnLst/>
              <a:rect l="l" t="t" r="r" b="b"/>
              <a:pathLst>
                <a:path w="3952240" h="591819">
                  <a:moveTo>
                    <a:pt x="13131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13131" y="591413"/>
                  </a:lnTo>
                  <a:lnTo>
                    <a:pt x="13131" y="0"/>
                  </a:lnTo>
                  <a:close/>
                </a:path>
                <a:path w="3952240" h="591819">
                  <a:moveTo>
                    <a:pt x="3951706" y="0"/>
                  </a:moveTo>
                  <a:lnTo>
                    <a:pt x="3938562" y="0"/>
                  </a:lnTo>
                  <a:lnTo>
                    <a:pt x="3938562" y="591413"/>
                  </a:lnTo>
                  <a:lnTo>
                    <a:pt x="3951706" y="591413"/>
                  </a:lnTo>
                  <a:lnTo>
                    <a:pt x="395170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624433" y="2085087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5">
                  <a:moveTo>
                    <a:pt x="6308432" y="0"/>
                  </a:moveTo>
                  <a:lnTo>
                    <a:pt x="0" y="0"/>
                  </a:lnTo>
                  <a:lnTo>
                    <a:pt x="0" y="592072"/>
                  </a:lnTo>
                  <a:lnTo>
                    <a:pt x="6308432" y="592072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3952" y="2085118"/>
              <a:ext cx="926820" cy="464723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810006" y="2085123"/>
              <a:ext cx="2929890" cy="591820"/>
            </a:xfrm>
            <a:custGeom>
              <a:avLst/>
              <a:gdLst/>
              <a:ahLst/>
              <a:cxnLst/>
              <a:rect l="l" t="t" r="r" b="b"/>
              <a:pathLst>
                <a:path w="2929890" h="591819">
                  <a:moveTo>
                    <a:pt x="13131" y="0"/>
                  </a:moveTo>
                  <a:lnTo>
                    <a:pt x="0" y="0"/>
                  </a:lnTo>
                  <a:lnTo>
                    <a:pt x="0" y="591426"/>
                  </a:lnTo>
                  <a:lnTo>
                    <a:pt x="13131" y="591426"/>
                  </a:lnTo>
                  <a:lnTo>
                    <a:pt x="13131" y="0"/>
                  </a:lnTo>
                  <a:close/>
                </a:path>
                <a:path w="2929890" h="591819">
                  <a:moveTo>
                    <a:pt x="1780552" y="0"/>
                  </a:moveTo>
                  <a:lnTo>
                    <a:pt x="1767408" y="0"/>
                  </a:lnTo>
                  <a:lnTo>
                    <a:pt x="1767408" y="591426"/>
                  </a:lnTo>
                  <a:lnTo>
                    <a:pt x="1780552" y="591426"/>
                  </a:lnTo>
                  <a:lnTo>
                    <a:pt x="1780552" y="0"/>
                  </a:lnTo>
                  <a:close/>
                </a:path>
                <a:path w="2929890" h="591819">
                  <a:moveTo>
                    <a:pt x="2929750" y="335508"/>
                  </a:moveTo>
                  <a:lnTo>
                    <a:pt x="2384069" y="335508"/>
                  </a:lnTo>
                  <a:lnTo>
                    <a:pt x="2384069" y="334873"/>
                  </a:lnTo>
                  <a:lnTo>
                    <a:pt x="2384069" y="321729"/>
                  </a:lnTo>
                  <a:lnTo>
                    <a:pt x="2378862" y="321729"/>
                  </a:lnTo>
                  <a:lnTo>
                    <a:pt x="2378862" y="335508"/>
                  </a:lnTo>
                  <a:lnTo>
                    <a:pt x="2378291" y="335508"/>
                  </a:lnTo>
                  <a:lnTo>
                    <a:pt x="2378291" y="334873"/>
                  </a:lnTo>
                  <a:lnTo>
                    <a:pt x="2378862" y="335508"/>
                  </a:lnTo>
                  <a:lnTo>
                    <a:pt x="2378862" y="321729"/>
                  </a:lnTo>
                  <a:lnTo>
                    <a:pt x="2372512" y="321729"/>
                  </a:lnTo>
                  <a:lnTo>
                    <a:pt x="2372512" y="341185"/>
                  </a:lnTo>
                  <a:lnTo>
                    <a:pt x="2372512" y="348018"/>
                  </a:lnTo>
                  <a:lnTo>
                    <a:pt x="2378278" y="348018"/>
                  </a:lnTo>
                  <a:lnTo>
                    <a:pt x="2378278" y="348208"/>
                  </a:lnTo>
                  <a:lnTo>
                    <a:pt x="2929750" y="348208"/>
                  </a:lnTo>
                  <a:lnTo>
                    <a:pt x="2929750" y="340588"/>
                  </a:lnTo>
                  <a:lnTo>
                    <a:pt x="2929750" y="3355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87711" y="2389504"/>
              <a:ext cx="75704" cy="72021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3182505" y="2085123"/>
              <a:ext cx="180975" cy="341630"/>
            </a:xfrm>
            <a:custGeom>
              <a:avLst/>
              <a:gdLst/>
              <a:ahLst/>
              <a:cxnLst/>
              <a:rect l="l" t="t" r="r" b="b"/>
              <a:pathLst>
                <a:path w="180975" h="341630">
                  <a:moveTo>
                    <a:pt x="180365" y="0"/>
                  </a:moveTo>
                  <a:lnTo>
                    <a:pt x="167487" y="0"/>
                  </a:lnTo>
                  <a:lnTo>
                    <a:pt x="11557" y="316699"/>
                  </a:lnTo>
                  <a:lnTo>
                    <a:pt x="11557" y="0"/>
                  </a:lnTo>
                  <a:lnTo>
                    <a:pt x="0" y="0"/>
                  </a:lnTo>
                  <a:lnTo>
                    <a:pt x="0" y="328053"/>
                  </a:lnTo>
                  <a:lnTo>
                    <a:pt x="5956" y="328053"/>
                  </a:lnTo>
                  <a:lnTo>
                    <a:pt x="1574" y="336969"/>
                  </a:lnTo>
                  <a:lnTo>
                    <a:pt x="11557" y="341198"/>
                  </a:lnTo>
                  <a:lnTo>
                    <a:pt x="1803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3369411" y="2387346"/>
            <a:ext cx="212725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00" spc="-25">
                <a:latin typeface="Symbol"/>
                <a:cs typeface="Symbol"/>
              </a:rPr>
              <a:t></a:t>
            </a:r>
            <a:r>
              <a:rPr dirty="0" baseline="-19607" sz="1275" spc="-37">
                <a:latin typeface="Times New Roman"/>
                <a:cs typeface="Times New Roman"/>
              </a:rPr>
              <a:t>1</a:t>
            </a:r>
            <a:endParaRPr baseline="-19607" sz="1275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4233392" y="2085123"/>
            <a:ext cx="1875789" cy="323850"/>
          </a:xfrm>
          <a:custGeom>
            <a:avLst/>
            <a:gdLst/>
            <a:ahLst/>
            <a:cxnLst/>
            <a:rect l="l" t="t" r="r" b="b"/>
            <a:pathLst>
              <a:path w="1875789" h="323850">
                <a:moveTo>
                  <a:pt x="1749005" y="253923"/>
                </a:moveTo>
                <a:lnTo>
                  <a:pt x="1737448" y="253923"/>
                </a:lnTo>
                <a:lnTo>
                  <a:pt x="1737448" y="282168"/>
                </a:lnTo>
                <a:lnTo>
                  <a:pt x="264426" y="282168"/>
                </a:lnTo>
                <a:lnTo>
                  <a:pt x="264426" y="253923"/>
                </a:lnTo>
                <a:lnTo>
                  <a:pt x="252869" y="253923"/>
                </a:lnTo>
                <a:lnTo>
                  <a:pt x="252869" y="323837"/>
                </a:lnTo>
                <a:lnTo>
                  <a:pt x="258648" y="323837"/>
                </a:lnTo>
                <a:lnTo>
                  <a:pt x="264426" y="323837"/>
                </a:lnTo>
                <a:lnTo>
                  <a:pt x="264426" y="294868"/>
                </a:lnTo>
                <a:lnTo>
                  <a:pt x="1737448" y="294868"/>
                </a:lnTo>
                <a:lnTo>
                  <a:pt x="1737448" y="323837"/>
                </a:lnTo>
                <a:lnTo>
                  <a:pt x="1743227" y="323837"/>
                </a:lnTo>
                <a:lnTo>
                  <a:pt x="1749005" y="323837"/>
                </a:lnTo>
                <a:lnTo>
                  <a:pt x="1749005" y="253923"/>
                </a:lnTo>
                <a:close/>
              </a:path>
              <a:path w="1875789" h="323850">
                <a:moveTo>
                  <a:pt x="1797367" y="28384"/>
                </a:moveTo>
                <a:lnTo>
                  <a:pt x="1793697" y="28384"/>
                </a:lnTo>
                <a:lnTo>
                  <a:pt x="1791589" y="31013"/>
                </a:lnTo>
                <a:lnTo>
                  <a:pt x="1771269" y="31013"/>
                </a:lnTo>
                <a:lnTo>
                  <a:pt x="1776869" y="0"/>
                </a:lnTo>
                <a:lnTo>
                  <a:pt x="1764893" y="0"/>
                </a:lnTo>
                <a:lnTo>
                  <a:pt x="1759788" y="28384"/>
                </a:lnTo>
                <a:lnTo>
                  <a:pt x="1759000" y="28384"/>
                </a:lnTo>
                <a:lnTo>
                  <a:pt x="1756892" y="26289"/>
                </a:lnTo>
                <a:lnTo>
                  <a:pt x="1752688" y="26289"/>
                </a:lnTo>
                <a:lnTo>
                  <a:pt x="1751114" y="24180"/>
                </a:lnTo>
                <a:lnTo>
                  <a:pt x="1749005" y="24180"/>
                </a:lnTo>
                <a:lnTo>
                  <a:pt x="1746910" y="22072"/>
                </a:lnTo>
                <a:lnTo>
                  <a:pt x="1745322" y="22072"/>
                </a:lnTo>
                <a:lnTo>
                  <a:pt x="1743227" y="19977"/>
                </a:lnTo>
                <a:lnTo>
                  <a:pt x="1743227" y="17868"/>
                </a:lnTo>
                <a:lnTo>
                  <a:pt x="1741119" y="17868"/>
                </a:lnTo>
                <a:lnTo>
                  <a:pt x="1739544" y="15240"/>
                </a:lnTo>
                <a:lnTo>
                  <a:pt x="1737436" y="13144"/>
                </a:lnTo>
                <a:lnTo>
                  <a:pt x="1752688" y="105143"/>
                </a:lnTo>
                <a:lnTo>
                  <a:pt x="1767979" y="78854"/>
                </a:lnTo>
                <a:lnTo>
                  <a:pt x="1795830" y="31013"/>
                </a:lnTo>
                <a:lnTo>
                  <a:pt x="1797367" y="28384"/>
                </a:lnTo>
                <a:close/>
              </a:path>
              <a:path w="1875789" h="323850">
                <a:moveTo>
                  <a:pt x="1875167" y="155600"/>
                </a:moveTo>
                <a:lnTo>
                  <a:pt x="330009" y="157353"/>
                </a:lnTo>
                <a:lnTo>
                  <a:pt x="308140" y="0"/>
                </a:lnTo>
                <a:lnTo>
                  <a:pt x="296278" y="0"/>
                </a:lnTo>
                <a:lnTo>
                  <a:pt x="318160" y="157365"/>
                </a:lnTo>
                <a:lnTo>
                  <a:pt x="209080" y="157480"/>
                </a:lnTo>
                <a:lnTo>
                  <a:pt x="231584" y="0"/>
                </a:lnTo>
                <a:lnTo>
                  <a:pt x="219735" y="0"/>
                </a:lnTo>
                <a:lnTo>
                  <a:pt x="197218" y="157492"/>
                </a:lnTo>
                <a:lnTo>
                  <a:pt x="0" y="157708"/>
                </a:lnTo>
                <a:lnTo>
                  <a:pt x="0" y="170853"/>
                </a:lnTo>
                <a:lnTo>
                  <a:pt x="1875167" y="168744"/>
                </a:lnTo>
                <a:lnTo>
                  <a:pt x="1875167" y="161912"/>
                </a:lnTo>
                <a:lnTo>
                  <a:pt x="1875167" y="155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4425022" y="2398303"/>
            <a:ext cx="1174115" cy="225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455295" algn="l"/>
              </a:tabLst>
            </a:pPr>
            <a:r>
              <a:rPr dirty="0" baseline="4273" sz="1950" spc="-75">
                <a:latin typeface="Times New Roman"/>
                <a:cs typeface="Times New Roman"/>
              </a:rPr>
              <a:t>0</a:t>
            </a:r>
            <a:r>
              <a:rPr dirty="0" baseline="4273" sz="1950">
                <a:latin typeface="Times New Roman"/>
                <a:cs typeface="Times New Roman"/>
              </a:rPr>
              <a:t>	</a:t>
            </a:r>
            <a:r>
              <a:rPr dirty="0" sz="1300" spc="-120">
                <a:latin typeface="Symbol"/>
                <a:cs typeface="Symbol"/>
              </a:rPr>
              <a:t></a:t>
            </a:r>
            <a:r>
              <a:rPr dirty="0" sz="1300" spc="-5">
                <a:latin typeface="Times New Roman"/>
                <a:cs typeface="Times New Roman"/>
              </a:rPr>
              <a:t> </a:t>
            </a:r>
            <a:r>
              <a:rPr dirty="0" sz="1300" spc="-100">
                <a:latin typeface="Symbol"/>
                <a:cs typeface="Symbol"/>
              </a:rPr>
              <a:t></a:t>
            </a:r>
            <a:r>
              <a:rPr dirty="0" sz="1300" spc="-20">
                <a:latin typeface="Times New Roman"/>
                <a:cs typeface="Times New Roman"/>
              </a:rPr>
              <a:t> </a:t>
            </a:r>
            <a:r>
              <a:rPr dirty="0" sz="1300" spc="-30">
                <a:latin typeface="Symbol"/>
                <a:cs typeface="Symbol"/>
              </a:rPr>
              <a:t></a:t>
            </a:r>
            <a:r>
              <a:rPr dirty="0" baseline="-19230" sz="1950" spc="-44">
                <a:latin typeface="Times New Roman"/>
                <a:cs typeface="Times New Roman"/>
              </a:rPr>
              <a:t>1</a:t>
            </a:r>
            <a:endParaRPr baseline="-19230" sz="195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5787288" y="2387346"/>
            <a:ext cx="306070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 spc="-90">
                <a:latin typeface="Symbol"/>
                <a:cs typeface="Symbol"/>
              </a:rPr>
              <a:t>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2707792" y="2085123"/>
            <a:ext cx="3952240" cy="591820"/>
          </a:xfrm>
          <a:custGeom>
            <a:avLst/>
            <a:gdLst/>
            <a:ahLst/>
            <a:cxnLst/>
            <a:rect l="l" t="t" r="r" b="b"/>
            <a:pathLst>
              <a:path w="3952240" h="591819">
                <a:moveTo>
                  <a:pt x="13131" y="0"/>
                </a:moveTo>
                <a:lnTo>
                  <a:pt x="0" y="0"/>
                </a:lnTo>
                <a:lnTo>
                  <a:pt x="0" y="591426"/>
                </a:lnTo>
                <a:lnTo>
                  <a:pt x="13131" y="591426"/>
                </a:lnTo>
                <a:lnTo>
                  <a:pt x="13131" y="0"/>
                </a:lnTo>
                <a:close/>
              </a:path>
              <a:path w="3952240" h="591819">
                <a:moveTo>
                  <a:pt x="3951706" y="0"/>
                </a:moveTo>
                <a:lnTo>
                  <a:pt x="3938562" y="0"/>
                </a:lnTo>
                <a:lnTo>
                  <a:pt x="3938562" y="591426"/>
                </a:lnTo>
                <a:lnTo>
                  <a:pt x="3951706" y="591426"/>
                </a:lnTo>
                <a:lnTo>
                  <a:pt x="39517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898077" y="2703260"/>
            <a:ext cx="1346200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950" spc="-10">
                <a:latin typeface="Arial"/>
                <a:cs typeface="Arial"/>
              </a:rPr>
              <a:t>Off-</a:t>
            </a:r>
            <a:r>
              <a:rPr dirty="0" sz="950">
                <a:latin typeface="Arial"/>
                <a:cs typeface="Arial"/>
              </a:rPr>
              <a:t>resonance: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</a:t>
            </a:r>
            <a:r>
              <a:rPr dirty="0" sz="950" spc="4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»</a:t>
            </a:r>
            <a:r>
              <a:rPr dirty="0" sz="950" spc="65">
                <a:latin typeface="Times New Roman"/>
                <a:cs typeface="Times New Roman"/>
              </a:rPr>
              <a:t> </a:t>
            </a:r>
            <a:r>
              <a:rPr dirty="0" sz="950" spc="-25">
                <a:latin typeface="Symbol"/>
                <a:cs typeface="Symbol"/>
              </a:rPr>
              <a:t></a:t>
            </a:r>
            <a:r>
              <a:rPr dirty="0" baseline="-21367" sz="975" spc="-37">
                <a:latin typeface="Arial"/>
                <a:cs typeface="Arial"/>
              </a:rPr>
              <a:t>1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810006" y="2676537"/>
            <a:ext cx="5849620" cy="591820"/>
          </a:xfrm>
          <a:custGeom>
            <a:avLst/>
            <a:gdLst/>
            <a:ahLst/>
            <a:cxnLst/>
            <a:rect l="l" t="t" r="r" b="b"/>
            <a:pathLst>
              <a:path w="5849620" h="591820">
                <a:moveTo>
                  <a:pt x="13131" y="0"/>
                </a:moveTo>
                <a:lnTo>
                  <a:pt x="0" y="0"/>
                </a:lnTo>
                <a:lnTo>
                  <a:pt x="0" y="591426"/>
                </a:lnTo>
                <a:lnTo>
                  <a:pt x="13131" y="591426"/>
                </a:lnTo>
                <a:lnTo>
                  <a:pt x="13131" y="0"/>
                </a:lnTo>
                <a:close/>
              </a:path>
              <a:path w="5849620" h="591820">
                <a:moveTo>
                  <a:pt x="1780552" y="0"/>
                </a:moveTo>
                <a:lnTo>
                  <a:pt x="1767408" y="0"/>
                </a:lnTo>
                <a:lnTo>
                  <a:pt x="1767408" y="591426"/>
                </a:lnTo>
                <a:lnTo>
                  <a:pt x="1780552" y="591426"/>
                </a:lnTo>
                <a:lnTo>
                  <a:pt x="1780552" y="0"/>
                </a:lnTo>
                <a:close/>
              </a:path>
              <a:path w="5849620" h="591820">
                <a:moveTo>
                  <a:pt x="1910918" y="0"/>
                </a:moveTo>
                <a:lnTo>
                  <a:pt x="1897786" y="0"/>
                </a:lnTo>
                <a:lnTo>
                  <a:pt x="1897786" y="591426"/>
                </a:lnTo>
                <a:lnTo>
                  <a:pt x="1910918" y="591426"/>
                </a:lnTo>
                <a:lnTo>
                  <a:pt x="1910918" y="0"/>
                </a:lnTo>
                <a:close/>
              </a:path>
              <a:path w="5849620" h="591820">
                <a:moveTo>
                  <a:pt x="5849493" y="0"/>
                </a:moveTo>
                <a:lnTo>
                  <a:pt x="5836348" y="0"/>
                </a:lnTo>
                <a:lnTo>
                  <a:pt x="5836348" y="591426"/>
                </a:lnTo>
                <a:lnTo>
                  <a:pt x="5849493" y="591426"/>
                </a:lnTo>
                <a:lnTo>
                  <a:pt x="584949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3233254" y="2936677"/>
            <a:ext cx="306895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2525" sz="1650">
                <a:latin typeface="Symbol"/>
                <a:cs typeface="Symbol"/>
              </a:rPr>
              <a:t></a:t>
            </a:r>
            <a:r>
              <a:rPr dirty="0" baseline="-15873" sz="1050">
                <a:latin typeface="Arial"/>
                <a:cs typeface="Arial"/>
              </a:rPr>
              <a:t>BSP</a:t>
            </a:r>
            <a:r>
              <a:rPr dirty="0" baseline="2525" sz="1650">
                <a:latin typeface="Arial"/>
                <a:cs typeface="Arial"/>
              </a:rPr>
              <a:t>(0)</a:t>
            </a:r>
            <a:r>
              <a:rPr dirty="0" baseline="2525" sz="1650" spc="75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Arial"/>
                <a:cs typeface="Arial"/>
              </a:rPr>
              <a:t>=</a:t>
            </a:r>
            <a:r>
              <a:rPr dirty="0" baseline="2525" sz="1650" spc="75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</a:t>
            </a:r>
            <a:r>
              <a:rPr dirty="0" baseline="2525" sz="165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*</a:t>
            </a:r>
            <a:r>
              <a:rPr dirty="0" sz="700" spc="50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</a:t>
            </a:r>
            <a:r>
              <a:rPr dirty="0" baseline="-15873" sz="1050">
                <a:latin typeface="Symbol"/>
                <a:cs typeface="Symbol"/>
              </a:rPr>
              <a:t></a:t>
            </a:r>
            <a:r>
              <a:rPr dirty="0" baseline="-15873" sz="1050" spc="232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Arial"/>
                <a:cs typeface="Arial"/>
              </a:rPr>
              <a:t>=</a:t>
            </a:r>
            <a:r>
              <a:rPr dirty="0" baseline="2525" sz="1650" spc="82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</a:t>
            </a:r>
            <a:r>
              <a:rPr dirty="0" baseline="2525" sz="1650">
                <a:latin typeface="Arial"/>
                <a:cs typeface="Arial"/>
              </a:rPr>
              <a:t>3</a:t>
            </a:r>
            <a:r>
              <a:rPr dirty="0" baseline="2525" sz="1650" spc="52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</a:t>
            </a:r>
            <a:r>
              <a:rPr dirty="0" baseline="-15873" sz="1050">
                <a:latin typeface="Arial"/>
                <a:cs typeface="Arial"/>
              </a:rPr>
              <a:t>1</a:t>
            </a:r>
            <a:r>
              <a:rPr dirty="0" baseline="-15873" sz="1050" spc="67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*</a:t>
            </a:r>
            <a:r>
              <a:rPr dirty="0" sz="700" spc="155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</a:t>
            </a:r>
            <a:r>
              <a:rPr dirty="0" baseline="2525" sz="1650">
                <a:latin typeface="Arial"/>
                <a:cs typeface="Arial"/>
              </a:rPr>
              <a:t>/</a:t>
            </a:r>
            <a:r>
              <a:rPr dirty="0" baseline="2525" sz="1650">
                <a:latin typeface="Symbol"/>
                <a:cs typeface="Symbol"/>
              </a:rPr>
              <a:t></a:t>
            </a:r>
            <a:r>
              <a:rPr dirty="0" baseline="-15873" sz="1050">
                <a:latin typeface="Arial"/>
                <a:cs typeface="Arial"/>
              </a:rPr>
              <a:t>1</a:t>
            </a:r>
            <a:r>
              <a:rPr dirty="0" baseline="-15873" sz="1050" spc="217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Arial"/>
                <a:cs typeface="Arial"/>
              </a:rPr>
              <a:t>=</a:t>
            </a:r>
            <a:r>
              <a:rPr dirty="0" baseline="2525" sz="1650" spc="82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</a:t>
            </a:r>
            <a:r>
              <a:rPr dirty="0" baseline="2525" sz="1650">
                <a:latin typeface="Arial"/>
                <a:cs typeface="Arial"/>
              </a:rPr>
              <a:t>3</a:t>
            </a:r>
            <a:r>
              <a:rPr dirty="0" baseline="2525" sz="1650">
                <a:latin typeface="Symbol"/>
                <a:cs typeface="Symbol"/>
              </a:rPr>
              <a:t></a:t>
            </a:r>
            <a:r>
              <a:rPr dirty="0" baseline="2525" sz="1650" spc="30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</a:t>
            </a:r>
            <a:r>
              <a:rPr dirty="0" baseline="2525" sz="1650" spc="67">
                <a:latin typeface="Times New Roman"/>
                <a:cs typeface="Times New Roman"/>
              </a:rPr>
              <a:t> </a:t>
            </a:r>
            <a:r>
              <a:rPr dirty="0" baseline="2525" sz="1650" spc="-15">
                <a:latin typeface="Arial"/>
                <a:cs typeface="Arial"/>
              </a:rPr>
              <a:t>48.2</a:t>
            </a:r>
            <a:r>
              <a:rPr dirty="0" baseline="2525" sz="1650" spc="-15">
                <a:latin typeface="Symbol"/>
                <a:cs typeface="Symbol"/>
              </a:rPr>
              <a:t></a:t>
            </a:r>
            <a:endParaRPr baseline="2525" sz="1650">
              <a:latin typeface="Symbol"/>
              <a:cs typeface="Symbo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898077" y="3056533"/>
            <a:ext cx="1464310" cy="3124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ts val="1120"/>
              </a:lnSpc>
              <a:spcBef>
                <a:spcPts val="115"/>
              </a:spcBef>
            </a:pPr>
            <a:r>
              <a:rPr dirty="0" sz="950">
                <a:latin typeface="Arial"/>
                <a:cs typeface="Arial"/>
              </a:rPr>
              <a:t>Precession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around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</a:t>
            </a:r>
            <a:r>
              <a:rPr dirty="0" baseline="-21367" sz="975">
                <a:latin typeface="Arial"/>
                <a:cs typeface="Arial"/>
              </a:rPr>
              <a:t>1</a:t>
            </a:r>
            <a:r>
              <a:rPr dirty="0" baseline="25641" sz="975">
                <a:latin typeface="Arial"/>
                <a:cs typeface="Arial"/>
              </a:rPr>
              <a:t>eff</a:t>
            </a:r>
            <a:r>
              <a:rPr dirty="0" baseline="25641" sz="975" spc="82">
                <a:latin typeface="Times New Roman"/>
                <a:cs typeface="Times New Roman"/>
              </a:rPr>
              <a:t> </a:t>
            </a:r>
            <a:r>
              <a:rPr dirty="0" sz="950" spc="-50">
                <a:latin typeface="Arial"/>
                <a:cs typeface="Arial"/>
              </a:rPr>
              <a:t>:</a:t>
            </a:r>
            <a:endParaRPr sz="950">
              <a:latin typeface="Arial"/>
              <a:cs typeface="Arial"/>
            </a:endParaRPr>
          </a:p>
          <a:p>
            <a:pPr marL="38100">
              <a:lnSpc>
                <a:spcPts val="1120"/>
              </a:lnSpc>
            </a:pPr>
            <a:r>
              <a:rPr dirty="0" baseline="-17543" sz="1425" spc="-15">
                <a:latin typeface="Symbol"/>
                <a:cs typeface="Symbol"/>
              </a:rPr>
              <a:t></a:t>
            </a:r>
            <a:r>
              <a:rPr dirty="0" sz="650" spc="-10">
                <a:latin typeface="Arial"/>
                <a:cs typeface="Arial"/>
              </a:rPr>
              <a:t>off-</a:t>
            </a:r>
            <a:r>
              <a:rPr dirty="0" sz="650">
                <a:latin typeface="Arial"/>
                <a:cs typeface="Arial"/>
              </a:rPr>
              <a:t>reson</a:t>
            </a:r>
            <a:r>
              <a:rPr dirty="0" sz="650" spc="105">
                <a:latin typeface="Times New Roman"/>
                <a:cs typeface="Times New Roman"/>
              </a:rPr>
              <a:t> </a:t>
            </a:r>
            <a:r>
              <a:rPr dirty="0" baseline="-17543" sz="1425">
                <a:latin typeface="Arial"/>
                <a:cs typeface="Arial"/>
              </a:rPr>
              <a:t>≈</a:t>
            </a:r>
            <a:r>
              <a:rPr dirty="0" baseline="-17543" sz="1425" spc="7">
                <a:latin typeface="Arial"/>
                <a:cs typeface="Arial"/>
              </a:rPr>
              <a:t> </a:t>
            </a:r>
            <a:r>
              <a:rPr dirty="0" baseline="-17543" sz="1425">
                <a:latin typeface="Arial"/>
                <a:cs typeface="Arial"/>
              </a:rPr>
              <a:t>&lt;</a:t>
            </a:r>
            <a:r>
              <a:rPr dirty="0" baseline="-17543" sz="1425">
                <a:latin typeface="Symbol"/>
                <a:cs typeface="Symbol"/>
              </a:rPr>
              <a:t></a:t>
            </a:r>
            <a:r>
              <a:rPr dirty="0" baseline="-47008" sz="975">
                <a:latin typeface="Arial"/>
                <a:cs typeface="Arial"/>
              </a:rPr>
              <a:t>1</a:t>
            </a:r>
            <a:r>
              <a:rPr dirty="0" sz="650">
                <a:latin typeface="Arial"/>
                <a:cs typeface="Arial"/>
              </a:rPr>
              <a:t>eff</a:t>
            </a:r>
            <a:r>
              <a:rPr dirty="0" baseline="-17543" sz="1425">
                <a:latin typeface="Arial"/>
                <a:cs typeface="Arial"/>
              </a:rPr>
              <a:t>&gt;</a:t>
            </a:r>
            <a:r>
              <a:rPr dirty="0" baseline="-17543" sz="1425" spc="-60">
                <a:latin typeface="Times New Roman"/>
                <a:cs typeface="Times New Roman"/>
              </a:rPr>
              <a:t> </a:t>
            </a:r>
            <a:r>
              <a:rPr dirty="0" baseline="-17543" sz="1425">
                <a:latin typeface="Symbol"/>
                <a:cs typeface="Symbol"/>
              </a:rPr>
              <a:t></a:t>
            </a:r>
            <a:r>
              <a:rPr dirty="0" baseline="-17543" sz="1425" spc="7">
                <a:latin typeface="Times New Roman"/>
                <a:cs typeface="Times New Roman"/>
              </a:rPr>
              <a:t> </a:t>
            </a:r>
            <a:r>
              <a:rPr dirty="0" baseline="-17543" sz="1425">
                <a:latin typeface="Symbol"/>
                <a:cs typeface="Symbol"/>
              </a:rPr>
              <a:t></a:t>
            </a:r>
            <a:r>
              <a:rPr dirty="0" baseline="-47008" sz="975">
                <a:latin typeface="Arial"/>
                <a:cs typeface="Arial"/>
              </a:rPr>
              <a:t>p</a:t>
            </a:r>
            <a:r>
              <a:rPr dirty="0" baseline="-47008" sz="975" spc="30">
                <a:latin typeface="Times New Roman"/>
                <a:cs typeface="Times New Roman"/>
              </a:rPr>
              <a:t> </a:t>
            </a:r>
            <a:r>
              <a:rPr dirty="0" baseline="-17543" sz="1425">
                <a:latin typeface="Arial"/>
                <a:cs typeface="Arial"/>
              </a:rPr>
              <a:t>=</a:t>
            </a:r>
            <a:r>
              <a:rPr dirty="0" baseline="-17543" sz="1425" spc="44">
                <a:latin typeface="Times New Roman"/>
                <a:cs typeface="Times New Roman"/>
              </a:rPr>
              <a:t> </a:t>
            </a:r>
            <a:r>
              <a:rPr dirty="0" baseline="-17543" sz="1425" spc="-30">
                <a:latin typeface="Arial"/>
                <a:cs typeface="Arial"/>
              </a:rPr>
              <a:t>β</a:t>
            </a:r>
            <a:r>
              <a:rPr dirty="0" sz="650" spc="-20">
                <a:latin typeface="Arial"/>
                <a:cs typeface="Arial"/>
              </a:rPr>
              <a:t>eff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9" name="object 39" descr=""/>
          <p:cNvGrpSpPr/>
          <p:nvPr/>
        </p:nvGrpSpPr>
        <p:grpSpPr>
          <a:xfrm>
            <a:off x="810007" y="3267946"/>
            <a:ext cx="5849620" cy="591820"/>
            <a:chOff x="810007" y="3267946"/>
            <a:chExt cx="5849620" cy="591820"/>
          </a:xfrm>
        </p:grpSpPr>
        <p:sp>
          <p:nvSpPr>
            <p:cNvPr id="40" name="object 40" descr=""/>
            <p:cNvSpPr/>
            <p:nvPr/>
          </p:nvSpPr>
          <p:spPr>
            <a:xfrm>
              <a:off x="810006" y="3267951"/>
              <a:ext cx="5849620" cy="591820"/>
            </a:xfrm>
            <a:custGeom>
              <a:avLst/>
              <a:gdLst/>
              <a:ahLst/>
              <a:cxnLst/>
              <a:rect l="l" t="t" r="r" b="b"/>
              <a:pathLst>
                <a:path w="5849620" h="591820">
                  <a:moveTo>
                    <a:pt x="13131" y="0"/>
                  </a:moveTo>
                  <a:lnTo>
                    <a:pt x="0" y="0"/>
                  </a:lnTo>
                  <a:lnTo>
                    <a:pt x="0" y="591426"/>
                  </a:lnTo>
                  <a:lnTo>
                    <a:pt x="13131" y="591426"/>
                  </a:lnTo>
                  <a:lnTo>
                    <a:pt x="13131" y="0"/>
                  </a:lnTo>
                  <a:close/>
                </a:path>
                <a:path w="5849620" h="591820">
                  <a:moveTo>
                    <a:pt x="1780552" y="0"/>
                  </a:moveTo>
                  <a:lnTo>
                    <a:pt x="1767408" y="0"/>
                  </a:lnTo>
                  <a:lnTo>
                    <a:pt x="1767408" y="591426"/>
                  </a:lnTo>
                  <a:lnTo>
                    <a:pt x="1780552" y="591426"/>
                  </a:lnTo>
                  <a:lnTo>
                    <a:pt x="1780552" y="0"/>
                  </a:lnTo>
                  <a:close/>
                </a:path>
                <a:path w="5849620" h="591820">
                  <a:moveTo>
                    <a:pt x="5849493" y="0"/>
                  </a:moveTo>
                  <a:lnTo>
                    <a:pt x="5836348" y="0"/>
                  </a:lnTo>
                  <a:lnTo>
                    <a:pt x="5836348" y="27876"/>
                  </a:lnTo>
                  <a:lnTo>
                    <a:pt x="1910918" y="27876"/>
                  </a:lnTo>
                  <a:lnTo>
                    <a:pt x="1910918" y="0"/>
                  </a:lnTo>
                  <a:lnTo>
                    <a:pt x="1897786" y="0"/>
                  </a:lnTo>
                  <a:lnTo>
                    <a:pt x="1897786" y="41033"/>
                  </a:lnTo>
                  <a:lnTo>
                    <a:pt x="5849493" y="41033"/>
                  </a:lnTo>
                  <a:lnTo>
                    <a:pt x="5849493" y="34188"/>
                  </a:lnTo>
                  <a:lnTo>
                    <a:pt x="5849493" y="27876"/>
                  </a:lnTo>
                  <a:lnTo>
                    <a:pt x="584949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38017" y="3416299"/>
              <a:ext cx="1994725" cy="443230"/>
            </a:xfrm>
            <a:prstGeom prst="rect">
              <a:avLst/>
            </a:prstGeom>
          </p:spPr>
        </p:pic>
      </p:grpSp>
      <p:sp>
        <p:nvSpPr>
          <p:cNvPr id="42" name="object 42" descr=""/>
          <p:cNvSpPr txBox="1"/>
          <p:nvPr/>
        </p:nvSpPr>
        <p:spPr>
          <a:xfrm>
            <a:off x="5149443" y="3382469"/>
            <a:ext cx="413384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950" spc="-10" b="1">
                <a:latin typeface="Arial"/>
                <a:cs typeface="Arial"/>
              </a:rPr>
              <a:t>(</a:t>
            </a:r>
            <a:r>
              <a:rPr dirty="0" baseline="25641" sz="975" spc="-15" b="1">
                <a:solidFill>
                  <a:srgbClr val="0000FF"/>
                </a:solidFill>
                <a:latin typeface="Arial"/>
                <a:cs typeface="Arial"/>
              </a:rPr>
              <a:t>13</a:t>
            </a: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Cα)</a:t>
            </a:r>
            <a:endParaRPr sz="950">
              <a:latin typeface="Arial"/>
              <a:cs typeface="Arial"/>
            </a:endParaRPr>
          </a:p>
        </p:txBody>
      </p:sp>
      <p:sp>
        <p:nvSpPr>
          <p:cNvPr id="43" name="object 43" descr=""/>
          <p:cNvSpPr/>
          <p:nvPr/>
        </p:nvSpPr>
        <p:spPr>
          <a:xfrm>
            <a:off x="624433" y="3859022"/>
            <a:ext cx="6308725" cy="592455"/>
          </a:xfrm>
          <a:custGeom>
            <a:avLst/>
            <a:gdLst/>
            <a:ahLst/>
            <a:cxnLst/>
            <a:rect l="l" t="t" r="r" b="b"/>
            <a:pathLst>
              <a:path w="6308725" h="592454">
                <a:moveTo>
                  <a:pt x="6308432" y="0"/>
                </a:moveTo>
                <a:lnTo>
                  <a:pt x="0" y="0"/>
                </a:lnTo>
                <a:lnTo>
                  <a:pt x="0" y="592072"/>
                </a:lnTo>
                <a:lnTo>
                  <a:pt x="6308432" y="592072"/>
                </a:lnTo>
                <a:lnTo>
                  <a:pt x="63084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 txBox="1"/>
          <p:nvPr/>
        </p:nvSpPr>
        <p:spPr>
          <a:xfrm>
            <a:off x="923477" y="3556783"/>
            <a:ext cx="1188720" cy="379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2000"/>
              </a:lnSpc>
              <a:spcBef>
                <a:spcPts val="95"/>
              </a:spcBef>
            </a:pPr>
            <a:r>
              <a:rPr dirty="0" sz="950">
                <a:latin typeface="Arial"/>
                <a:cs typeface="Arial"/>
              </a:rPr>
              <a:t>Instead</a:t>
            </a:r>
            <a:r>
              <a:rPr dirty="0" sz="950" spc="45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of</a:t>
            </a:r>
            <a:r>
              <a:rPr dirty="0" sz="950" spc="60">
                <a:latin typeface="Times New Roman"/>
                <a:cs typeface="Times New Roman"/>
              </a:rPr>
              <a:t> </a:t>
            </a:r>
            <a:r>
              <a:rPr dirty="0" sz="950" spc="-10">
                <a:latin typeface="Arial"/>
                <a:cs typeface="Arial"/>
              </a:rPr>
              <a:t>precession</a:t>
            </a:r>
            <a:r>
              <a:rPr dirty="0" sz="950" spc="-10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around</a:t>
            </a:r>
            <a:r>
              <a:rPr dirty="0" sz="950" spc="50">
                <a:latin typeface="Times New Roman"/>
                <a:cs typeface="Times New Roman"/>
              </a:rPr>
              <a:t> </a:t>
            </a:r>
            <a:r>
              <a:rPr dirty="0" sz="950" i="1">
                <a:latin typeface="Arial"/>
                <a:cs typeface="Arial"/>
              </a:rPr>
              <a:t>z-axis</a:t>
            </a:r>
            <a:r>
              <a:rPr dirty="0" sz="950" spc="35" i="1">
                <a:latin typeface="Arial"/>
                <a:cs typeface="Arial"/>
              </a:rPr>
              <a:t> </a:t>
            </a:r>
            <a:r>
              <a:rPr dirty="0" sz="950" spc="-10">
                <a:latin typeface="Arial"/>
                <a:cs typeface="Arial"/>
              </a:rPr>
              <a:t>with:</a:t>
            </a:r>
            <a:endParaRPr sz="95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898077" y="3939720"/>
            <a:ext cx="756285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950">
                <a:latin typeface="Symbol"/>
                <a:cs typeface="Symbol"/>
              </a:rPr>
              <a:t></a:t>
            </a:r>
            <a:r>
              <a:rPr dirty="0" baseline="25641" sz="975">
                <a:latin typeface="Arial"/>
                <a:cs typeface="Arial"/>
              </a:rPr>
              <a:t>free</a:t>
            </a:r>
            <a:r>
              <a:rPr dirty="0" baseline="25641" sz="975" spc="37">
                <a:latin typeface="Times New Roman"/>
                <a:cs typeface="Times New Roman"/>
              </a:rPr>
              <a:t> </a:t>
            </a:r>
            <a:r>
              <a:rPr dirty="0" sz="950">
                <a:latin typeface="Arial"/>
                <a:cs typeface="Arial"/>
              </a:rPr>
              <a:t>=</a:t>
            </a:r>
            <a:r>
              <a:rPr dirty="0" sz="950" spc="35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</a:t>
            </a:r>
            <a:r>
              <a:rPr dirty="0" sz="950" spc="20">
                <a:latin typeface="Times New Roman"/>
                <a:cs typeface="Times New Roman"/>
              </a:rPr>
              <a:t> </a:t>
            </a:r>
            <a:r>
              <a:rPr dirty="0" sz="950">
                <a:latin typeface="Symbol"/>
                <a:cs typeface="Symbol"/>
              </a:rPr>
              <a:t></a:t>
            </a:r>
            <a:r>
              <a:rPr dirty="0" sz="950" spc="10">
                <a:latin typeface="Times New Roman"/>
                <a:cs typeface="Times New Roman"/>
              </a:rPr>
              <a:t> </a:t>
            </a:r>
            <a:r>
              <a:rPr dirty="0" sz="950" spc="-50">
                <a:latin typeface="Symbol"/>
                <a:cs typeface="Symbol"/>
              </a:rPr>
              <a:t></a:t>
            </a:r>
            <a:endParaRPr sz="950">
              <a:latin typeface="Symbol"/>
              <a:cs typeface="Symbo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1603216" y="4010163"/>
            <a:ext cx="71120" cy="123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0"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898077" y="4234106"/>
            <a:ext cx="1418590" cy="1727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950">
                <a:solidFill>
                  <a:srgbClr val="FF0000"/>
                </a:solidFill>
                <a:latin typeface="Symbol"/>
                <a:cs typeface="Symbol"/>
              </a:rPr>
              <a:t></a:t>
            </a:r>
            <a:r>
              <a:rPr dirty="0" baseline="-21367" sz="975" b="1">
                <a:solidFill>
                  <a:srgbClr val="FF0000"/>
                </a:solidFill>
                <a:latin typeface="Arial"/>
                <a:cs typeface="Arial"/>
              </a:rPr>
              <a:t>BSP</a:t>
            </a:r>
            <a:r>
              <a:rPr dirty="0" baseline="-21367" sz="975" spc="1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FF0000"/>
                </a:solidFill>
                <a:latin typeface="Arial"/>
                <a:cs typeface="Arial"/>
              </a:rPr>
              <a:t>=</a:t>
            </a:r>
            <a:r>
              <a:rPr dirty="0" sz="950" spc="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FF000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FF0000"/>
                </a:solidFill>
                <a:latin typeface="Symbol"/>
                <a:cs typeface="Symbol"/>
              </a:rPr>
              <a:t></a:t>
            </a:r>
            <a:r>
              <a:rPr dirty="0" sz="950" spc="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50">
                <a:solidFill>
                  <a:srgbClr val="FF0000"/>
                </a:solidFill>
                <a:latin typeface="Symbol"/>
                <a:cs typeface="Symbol"/>
              </a:rPr>
              <a:t></a:t>
            </a:r>
            <a:r>
              <a:rPr dirty="0" sz="9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FF0000"/>
                </a:solidFill>
                <a:latin typeface="Arial"/>
                <a:cs typeface="Arial"/>
              </a:rPr>
              <a:t>&lt;</a:t>
            </a:r>
            <a:r>
              <a:rPr dirty="0" sz="950">
                <a:solidFill>
                  <a:srgbClr val="FF0000"/>
                </a:solidFill>
                <a:latin typeface="Symbol"/>
                <a:cs typeface="Symbol"/>
              </a:rPr>
              <a:t></a:t>
            </a:r>
            <a:r>
              <a:rPr dirty="0" baseline="-21367" sz="975" b="1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dirty="0" baseline="25641" sz="975" b="1">
                <a:solidFill>
                  <a:srgbClr val="FF0000"/>
                </a:solidFill>
                <a:latin typeface="Arial"/>
                <a:cs typeface="Arial"/>
              </a:rPr>
              <a:t>eff</a:t>
            </a:r>
            <a:r>
              <a:rPr dirty="0" sz="950" b="1">
                <a:solidFill>
                  <a:srgbClr val="FF0000"/>
                </a:solidFill>
                <a:latin typeface="Arial"/>
                <a:cs typeface="Arial"/>
              </a:rPr>
              <a:t>&gt;)</a:t>
            </a:r>
            <a:r>
              <a:rPr dirty="0" sz="950" spc="-4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50">
                <a:solidFill>
                  <a:srgbClr val="FF0000"/>
                </a:solidFill>
                <a:latin typeface="Symbol"/>
                <a:cs typeface="Symbol"/>
              </a:rPr>
              <a:t></a:t>
            </a:r>
            <a:r>
              <a:rPr dirty="0" sz="950" spc="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950" spc="-25">
                <a:solidFill>
                  <a:srgbClr val="FF0000"/>
                </a:solidFill>
                <a:latin typeface="Symbol"/>
                <a:cs typeface="Symbol"/>
              </a:rPr>
              <a:t></a:t>
            </a:r>
            <a:r>
              <a:rPr dirty="0" baseline="-21367" sz="975" spc="-37" b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endParaRPr baseline="-21367" sz="975">
              <a:latin typeface="Arial"/>
              <a:cs typeface="Arial"/>
            </a:endParaRPr>
          </a:p>
        </p:txBody>
      </p:sp>
      <p:grpSp>
        <p:nvGrpSpPr>
          <p:cNvPr id="48" name="object 48" descr=""/>
          <p:cNvGrpSpPr/>
          <p:nvPr/>
        </p:nvGrpSpPr>
        <p:grpSpPr>
          <a:xfrm>
            <a:off x="810007" y="3858259"/>
            <a:ext cx="4647565" cy="593725"/>
            <a:chOff x="810007" y="3858259"/>
            <a:chExt cx="4647565" cy="593725"/>
          </a:xfrm>
        </p:grpSpPr>
        <p:sp>
          <p:nvSpPr>
            <p:cNvPr id="49" name="object 49" descr=""/>
            <p:cNvSpPr/>
            <p:nvPr/>
          </p:nvSpPr>
          <p:spPr>
            <a:xfrm>
              <a:off x="810006" y="3859389"/>
              <a:ext cx="1781175" cy="591820"/>
            </a:xfrm>
            <a:custGeom>
              <a:avLst/>
              <a:gdLst/>
              <a:ahLst/>
              <a:cxnLst/>
              <a:rect l="l" t="t" r="r" b="b"/>
              <a:pathLst>
                <a:path w="1781175" h="591820">
                  <a:moveTo>
                    <a:pt x="13131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13131" y="591413"/>
                  </a:lnTo>
                  <a:lnTo>
                    <a:pt x="13131" y="0"/>
                  </a:lnTo>
                  <a:close/>
                </a:path>
                <a:path w="1781175" h="591820">
                  <a:moveTo>
                    <a:pt x="1780552" y="0"/>
                  </a:moveTo>
                  <a:lnTo>
                    <a:pt x="1767408" y="0"/>
                  </a:lnTo>
                  <a:lnTo>
                    <a:pt x="1767408" y="591413"/>
                  </a:lnTo>
                  <a:lnTo>
                    <a:pt x="1780552" y="591413"/>
                  </a:lnTo>
                  <a:lnTo>
                    <a:pt x="17805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14700" y="3858259"/>
              <a:ext cx="2142490" cy="593090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5362600" y="4450806"/>
              <a:ext cx="2540" cy="0"/>
            </a:xfrm>
            <a:custGeom>
              <a:avLst/>
              <a:gdLst/>
              <a:ahLst/>
              <a:cxnLst/>
              <a:rect l="l" t="t" r="r" b="b"/>
              <a:pathLst>
                <a:path w="2539" h="0">
                  <a:moveTo>
                    <a:pt x="0" y="0"/>
                  </a:moveTo>
                  <a:lnTo>
                    <a:pt x="210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 descr=""/>
          <p:cNvSpPr txBox="1"/>
          <p:nvPr/>
        </p:nvSpPr>
        <p:spPr>
          <a:xfrm>
            <a:off x="5759786" y="3854350"/>
            <a:ext cx="899794" cy="600075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78105">
              <a:lnSpc>
                <a:spcPct val="100000"/>
              </a:lnSpc>
              <a:spcBef>
                <a:spcPts val="459"/>
              </a:spcBef>
            </a:pP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BSP</a:t>
            </a:r>
            <a:r>
              <a:rPr dirty="0" sz="950" spc="29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on</a:t>
            </a:r>
            <a:r>
              <a:rPr dirty="0" sz="950" spc="3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baseline="25641" sz="975" spc="-30" b="1">
                <a:solidFill>
                  <a:srgbClr val="0000FF"/>
                </a:solidFill>
                <a:latin typeface="Arial"/>
                <a:cs typeface="Arial"/>
              </a:rPr>
              <a:t>13</a:t>
            </a:r>
            <a:r>
              <a:rPr dirty="0" sz="950" spc="-20" b="1">
                <a:solidFill>
                  <a:srgbClr val="0000FF"/>
                </a:solidFill>
                <a:latin typeface="Arial"/>
                <a:cs typeface="Arial"/>
              </a:rPr>
              <a:t>C’</a:t>
            </a:r>
            <a:endParaRPr sz="950">
              <a:latin typeface="Arial"/>
              <a:cs typeface="Arial"/>
            </a:endParaRPr>
          </a:p>
          <a:p>
            <a:pPr marL="38100" marR="30480" indent="100965">
              <a:lnSpc>
                <a:spcPct val="132200"/>
              </a:lnSpc>
            </a:pP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transverse</a:t>
            </a:r>
            <a:r>
              <a:rPr dirty="0" sz="95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magnetization</a:t>
            </a:r>
            <a:endParaRPr sz="95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997079" y="4707778"/>
            <a:ext cx="139700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b="1">
                <a:latin typeface="Arial"/>
                <a:cs typeface="Arial"/>
              </a:rPr>
              <a:t>Chem.</a:t>
            </a:r>
            <a:r>
              <a:rPr dirty="0" sz="700" spc="-25">
                <a:latin typeface="Times New Roman"/>
                <a:cs typeface="Times New Roman"/>
              </a:rPr>
              <a:t> </a:t>
            </a:r>
            <a:r>
              <a:rPr dirty="0" sz="700" b="1">
                <a:latin typeface="Arial"/>
                <a:cs typeface="Arial"/>
              </a:rPr>
              <a:t>Phys.</a:t>
            </a:r>
            <a:r>
              <a:rPr dirty="0" sz="700" spc="-15">
                <a:latin typeface="Times New Roman"/>
                <a:cs typeface="Times New Roman"/>
              </a:rPr>
              <a:t> </a:t>
            </a:r>
            <a:r>
              <a:rPr dirty="0" sz="700" b="1">
                <a:latin typeface="Arial"/>
                <a:cs typeface="Arial"/>
              </a:rPr>
              <a:t>Lett.</a:t>
            </a:r>
            <a:r>
              <a:rPr dirty="0" sz="700" spc="-15">
                <a:latin typeface="Times New Roman"/>
                <a:cs typeface="Times New Roman"/>
              </a:rPr>
              <a:t> </a:t>
            </a:r>
            <a:r>
              <a:rPr dirty="0" sz="700" spc="-10" b="1">
                <a:latin typeface="Arial"/>
                <a:cs typeface="Arial"/>
              </a:rPr>
              <a:t>(1990)</a:t>
            </a:r>
            <a:r>
              <a:rPr dirty="0" sz="700" spc="-25">
                <a:latin typeface="Times New Roman"/>
                <a:cs typeface="Times New Roman"/>
              </a:rPr>
              <a:t> </a:t>
            </a:r>
            <a:r>
              <a:rPr dirty="0" u="sng" sz="7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168</a:t>
            </a:r>
            <a:r>
              <a:rPr dirty="0" sz="700" b="1">
                <a:latin typeface="Arial"/>
                <a:cs typeface="Arial"/>
              </a:rPr>
              <a:t>,</a:t>
            </a:r>
            <a:r>
              <a:rPr dirty="0" sz="700" spc="-35">
                <a:latin typeface="Times New Roman"/>
                <a:cs typeface="Times New Roman"/>
              </a:rPr>
              <a:t> </a:t>
            </a:r>
            <a:r>
              <a:rPr dirty="0" sz="700" spc="-25" b="1">
                <a:latin typeface="Arial"/>
                <a:cs typeface="Arial"/>
              </a:rPr>
              <a:t>297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54" name="object 54" descr=""/>
          <p:cNvGrpSpPr/>
          <p:nvPr/>
        </p:nvGrpSpPr>
        <p:grpSpPr>
          <a:xfrm>
            <a:off x="27017" y="6286"/>
            <a:ext cx="7505065" cy="5340985"/>
            <a:chOff x="27017" y="6286"/>
            <a:chExt cx="7505065" cy="5340985"/>
          </a:xfrm>
        </p:grpSpPr>
        <p:sp>
          <p:nvSpPr>
            <p:cNvPr id="55" name="object 55" descr=""/>
            <p:cNvSpPr/>
            <p:nvPr/>
          </p:nvSpPr>
          <p:spPr>
            <a:xfrm>
              <a:off x="810007" y="4450791"/>
              <a:ext cx="1781175" cy="437515"/>
            </a:xfrm>
            <a:custGeom>
              <a:avLst/>
              <a:gdLst/>
              <a:ahLst/>
              <a:cxnLst/>
              <a:rect l="l" t="t" r="r" b="b"/>
              <a:pathLst>
                <a:path w="1781175" h="437514">
                  <a:moveTo>
                    <a:pt x="13140" y="0"/>
                  </a:moveTo>
                  <a:lnTo>
                    <a:pt x="0" y="0"/>
                  </a:lnTo>
                  <a:lnTo>
                    <a:pt x="0" y="437387"/>
                  </a:lnTo>
                  <a:lnTo>
                    <a:pt x="1780552" y="437387"/>
                  </a:lnTo>
                  <a:lnTo>
                    <a:pt x="1780552" y="430542"/>
                  </a:lnTo>
                  <a:lnTo>
                    <a:pt x="13140" y="430542"/>
                  </a:lnTo>
                  <a:lnTo>
                    <a:pt x="6310" y="424243"/>
                  </a:lnTo>
                  <a:lnTo>
                    <a:pt x="13140" y="424243"/>
                  </a:lnTo>
                  <a:lnTo>
                    <a:pt x="13140" y="0"/>
                  </a:lnTo>
                  <a:close/>
                </a:path>
                <a:path w="1781175" h="437514">
                  <a:moveTo>
                    <a:pt x="13140" y="424243"/>
                  </a:moveTo>
                  <a:lnTo>
                    <a:pt x="6310" y="424243"/>
                  </a:lnTo>
                  <a:lnTo>
                    <a:pt x="13140" y="430542"/>
                  </a:lnTo>
                  <a:lnTo>
                    <a:pt x="13140" y="424243"/>
                  </a:lnTo>
                  <a:close/>
                </a:path>
                <a:path w="1781175" h="437514">
                  <a:moveTo>
                    <a:pt x="1767419" y="424243"/>
                  </a:moveTo>
                  <a:lnTo>
                    <a:pt x="13140" y="424243"/>
                  </a:lnTo>
                  <a:lnTo>
                    <a:pt x="13140" y="430542"/>
                  </a:lnTo>
                  <a:lnTo>
                    <a:pt x="1767419" y="430542"/>
                  </a:lnTo>
                  <a:lnTo>
                    <a:pt x="1767419" y="424243"/>
                  </a:lnTo>
                  <a:close/>
                </a:path>
                <a:path w="1781175" h="437514">
                  <a:moveTo>
                    <a:pt x="1780552" y="0"/>
                  </a:moveTo>
                  <a:lnTo>
                    <a:pt x="1767419" y="0"/>
                  </a:lnTo>
                  <a:lnTo>
                    <a:pt x="1767419" y="430542"/>
                  </a:lnTo>
                  <a:lnTo>
                    <a:pt x="1774252" y="424243"/>
                  </a:lnTo>
                  <a:lnTo>
                    <a:pt x="1780552" y="424243"/>
                  </a:lnTo>
                  <a:lnTo>
                    <a:pt x="1780552" y="0"/>
                  </a:lnTo>
                  <a:close/>
                </a:path>
                <a:path w="1781175" h="437514">
                  <a:moveTo>
                    <a:pt x="1780552" y="424243"/>
                  </a:moveTo>
                  <a:lnTo>
                    <a:pt x="1774252" y="424243"/>
                  </a:lnTo>
                  <a:lnTo>
                    <a:pt x="1767419" y="430542"/>
                  </a:lnTo>
                  <a:lnTo>
                    <a:pt x="1780552" y="430542"/>
                  </a:lnTo>
                  <a:lnTo>
                    <a:pt x="1780552" y="4242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6" name="object 5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14699" y="4450079"/>
              <a:ext cx="2142490" cy="416560"/>
            </a:xfrm>
            <a:prstGeom prst="rect">
              <a:avLst/>
            </a:prstGeom>
          </p:spPr>
        </p:pic>
        <p:sp>
          <p:nvSpPr>
            <p:cNvPr id="57" name="object 57" descr=""/>
            <p:cNvSpPr/>
            <p:nvPr/>
          </p:nvSpPr>
          <p:spPr>
            <a:xfrm>
              <a:off x="5438305" y="4857155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 h="0">
                  <a:moveTo>
                    <a:pt x="0" y="0"/>
                  </a:moveTo>
                  <a:lnTo>
                    <a:pt x="1219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7334" y="6603"/>
              <a:ext cx="7504430" cy="5340350"/>
            </a:xfrm>
            <a:custGeom>
              <a:avLst/>
              <a:gdLst/>
              <a:ahLst/>
              <a:cxnLst/>
              <a:rect l="l" t="t" r="r" b="b"/>
              <a:pathLst>
                <a:path w="7504430" h="5340350">
                  <a:moveTo>
                    <a:pt x="0" y="5340223"/>
                  </a:moveTo>
                  <a:lnTo>
                    <a:pt x="7504366" y="5340223"/>
                  </a:lnTo>
                  <a:lnTo>
                    <a:pt x="7504366" y="0"/>
                  </a:lnTo>
                  <a:lnTo>
                    <a:pt x="0" y="0"/>
                  </a:lnTo>
                  <a:lnTo>
                    <a:pt x="0" y="53402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1035982" y="5967298"/>
            <a:ext cx="267906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b="1">
                <a:latin typeface="Arial"/>
                <a:cs typeface="Arial"/>
              </a:rPr>
              <a:t>Bloch</a:t>
            </a:r>
            <a:r>
              <a:rPr dirty="0" sz="1500" spc="25">
                <a:latin typeface="Times New Roman"/>
                <a:cs typeface="Times New Roman"/>
              </a:rPr>
              <a:t> </a:t>
            </a:r>
            <a:r>
              <a:rPr dirty="0" sz="1500" b="1">
                <a:latin typeface="Arial"/>
                <a:cs typeface="Arial"/>
              </a:rPr>
              <a:t>Siegert</a:t>
            </a:r>
            <a:r>
              <a:rPr dirty="0" sz="1500" spc="30">
                <a:latin typeface="Times New Roman"/>
                <a:cs typeface="Times New Roman"/>
              </a:rPr>
              <a:t> </a:t>
            </a:r>
            <a:r>
              <a:rPr dirty="0" sz="1500" b="1">
                <a:latin typeface="Arial"/>
                <a:cs typeface="Arial"/>
              </a:rPr>
              <a:t>shift:</a:t>
            </a:r>
            <a:r>
              <a:rPr dirty="0" sz="1500" spc="30">
                <a:latin typeface="Times New Roman"/>
                <a:cs typeface="Times New Roman"/>
              </a:rPr>
              <a:t> </a:t>
            </a:r>
            <a:r>
              <a:rPr dirty="0" sz="1500" spc="-10" b="1">
                <a:latin typeface="Arial"/>
                <a:cs typeface="Arial"/>
              </a:rPr>
              <a:t>inversion</a:t>
            </a:r>
            <a:endParaRPr sz="1500">
              <a:latin typeface="Arial"/>
              <a:cs typeface="Aria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5573679" y="6014413"/>
            <a:ext cx="817244" cy="382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marR="30480" indent="-191135">
              <a:lnSpc>
                <a:spcPct val="101699"/>
              </a:lnSpc>
              <a:spcBef>
                <a:spcPts val="100"/>
              </a:spcBef>
            </a:pPr>
            <a:r>
              <a:rPr dirty="0" sz="1150" spc="-10" b="1">
                <a:latin typeface="Arial"/>
                <a:cs typeface="Arial"/>
              </a:rPr>
              <a:t>simulation</a:t>
            </a:r>
            <a:r>
              <a:rPr dirty="0" sz="1150" spc="-10">
                <a:latin typeface="Times New Roman"/>
                <a:cs typeface="Times New Roman"/>
              </a:rPr>
              <a:t> </a:t>
            </a:r>
            <a:r>
              <a:rPr dirty="0" sz="1150" b="1">
                <a:latin typeface="Arial"/>
                <a:cs typeface="Arial"/>
              </a:rPr>
              <a:t>M</a:t>
            </a:r>
            <a:r>
              <a:rPr dirty="0" baseline="-25641" sz="975" b="1">
                <a:latin typeface="Arial"/>
                <a:cs typeface="Arial"/>
              </a:rPr>
              <a:t>z</a:t>
            </a:r>
            <a:r>
              <a:rPr dirty="0" baseline="-25641" sz="975" spc="247">
                <a:latin typeface="Times New Roman"/>
                <a:cs typeface="Times New Roman"/>
              </a:rPr>
              <a:t> </a:t>
            </a:r>
            <a:r>
              <a:rPr dirty="0" sz="1150" spc="-10" b="1">
                <a:latin typeface="Arial"/>
                <a:cs typeface="Arial"/>
              </a:rPr>
              <a:t>-</a:t>
            </a:r>
            <a:r>
              <a:rPr dirty="0" sz="1150" b="1">
                <a:latin typeface="Arial"/>
                <a:cs typeface="Arial"/>
              </a:rPr>
              <a:t>&gt;</a:t>
            </a:r>
            <a:r>
              <a:rPr dirty="0" sz="1150" spc="40">
                <a:latin typeface="Times New Roman"/>
                <a:cs typeface="Times New Roman"/>
              </a:rPr>
              <a:t> </a:t>
            </a:r>
            <a:r>
              <a:rPr dirty="0" sz="1150" spc="-25" b="1">
                <a:latin typeface="Arial"/>
                <a:cs typeface="Arial"/>
              </a:rPr>
              <a:t>M</a:t>
            </a:r>
            <a:r>
              <a:rPr dirty="0" baseline="-25641" sz="975" spc="-37" b="1">
                <a:latin typeface="Arial"/>
                <a:cs typeface="Arial"/>
              </a:rPr>
              <a:t>z</a:t>
            </a:r>
            <a:endParaRPr baseline="-25641" sz="975">
              <a:latin typeface="Arial"/>
              <a:cs typeface="Arial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6024906" y="6565915"/>
            <a:ext cx="16827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 descr=""/>
          <p:cNvSpPr/>
          <p:nvPr/>
        </p:nvSpPr>
        <p:spPr>
          <a:xfrm>
            <a:off x="5971349" y="6632587"/>
            <a:ext cx="45085" cy="201930"/>
          </a:xfrm>
          <a:custGeom>
            <a:avLst/>
            <a:gdLst/>
            <a:ahLst/>
            <a:cxnLst/>
            <a:rect l="l" t="t" r="r" b="b"/>
            <a:pathLst>
              <a:path w="45085" h="201929">
                <a:moveTo>
                  <a:pt x="44691" y="0"/>
                </a:moveTo>
                <a:lnTo>
                  <a:pt x="23139" y="0"/>
                </a:lnTo>
                <a:lnTo>
                  <a:pt x="5270" y="0"/>
                </a:lnTo>
                <a:lnTo>
                  <a:pt x="5270" y="2120"/>
                </a:lnTo>
                <a:lnTo>
                  <a:pt x="0" y="2120"/>
                </a:lnTo>
                <a:lnTo>
                  <a:pt x="0" y="201345"/>
                </a:lnTo>
                <a:lnTo>
                  <a:pt x="10515" y="201345"/>
                </a:lnTo>
                <a:lnTo>
                  <a:pt x="10515" y="11036"/>
                </a:lnTo>
                <a:lnTo>
                  <a:pt x="23139" y="11036"/>
                </a:lnTo>
                <a:lnTo>
                  <a:pt x="44691" y="11036"/>
                </a:lnTo>
                <a:lnTo>
                  <a:pt x="446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 descr=""/>
          <p:cNvSpPr txBox="1"/>
          <p:nvPr/>
        </p:nvSpPr>
        <p:spPr>
          <a:xfrm>
            <a:off x="1672082" y="6429715"/>
            <a:ext cx="222885" cy="2044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25" b="1">
                <a:latin typeface="Arial"/>
                <a:cs typeface="Arial"/>
              </a:rPr>
              <a:t>Q3</a:t>
            </a:r>
            <a:endParaRPr sz="1150">
              <a:latin typeface="Arial"/>
              <a:cs typeface="Arial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4057192" y="6488091"/>
            <a:ext cx="1886585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b="1">
                <a:latin typeface="Arial"/>
                <a:cs typeface="Arial"/>
              </a:rPr>
              <a:t>(2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msec,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1650.4Hz,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freq: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2kHz,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sz="800" spc="-20" b="1">
                <a:solidFill>
                  <a:srgbClr val="FF0000"/>
                </a:solidFill>
                <a:latin typeface="Arial"/>
                <a:cs typeface="Arial"/>
              </a:rPr>
              <a:t>3kHz</a:t>
            </a:r>
            <a:r>
              <a:rPr dirty="0" sz="800" spc="-20" b="1"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sp>
        <p:nvSpPr>
          <p:cNvPr id="65" name="object 65" descr=""/>
          <p:cNvSpPr/>
          <p:nvPr/>
        </p:nvSpPr>
        <p:spPr>
          <a:xfrm>
            <a:off x="1683194" y="6632600"/>
            <a:ext cx="4311650" cy="793115"/>
          </a:xfrm>
          <a:custGeom>
            <a:avLst/>
            <a:gdLst/>
            <a:ahLst/>
            <a:cxnLst/>
            <a:rect l="l" t="t" r="r" b="b"/>
            <a:pathLst>
              <a:path w="4311650" h="793115">
                <a:moveTo>
                  <a:pt x="4252417" y="0"/>
                </a:moveTo>
                <a:lnTo>
                  <a:pt x="12" y="0"/>
                </a:lnTo>
                <a:lnTo>
                  <a:pt x="0" y="201345"/>
                </a:lnTo>
                <a:lnTo>
                  <a:pt x="10515" y="201345"/>
                </a:lnTo>
                <a:lnTo>
                  <a:pt x="10515" y="11036"/>
                </a:lnTo>
                <a:lnTo>
                  <a:pt x="4241368" y="11036"/>
                </a:lnTo>
                <a:lnTo>
                  <a:pt x="4241368" y="201345"/>
                </a:lnTo>
                <a:lnTo>
                  <a:pt x="4252417" y="201345"/>
                </a:lnTo>
                <a:lnTo>
                  <a:pt x="4252417" y="11036"/>
                </a:lnTo>
                <a:lnTo>
                  <a:pt x="4252417" y="5257"/>
                </a:lnTo>
                <a:lnTo>
                  <a:pt x="4252417" y="0"/>
                </a:lnTo>
                <a:close/>
              </a:path>
              <a:path w="4311650" h="793115">
                <a:moveTo>
                  <a:pt x="4311294" y="397433"/>
                </a:moveTo>
                <a:lnTo>
                  <a:pt x="4298670" y="397433"/>
                </a:lnTo>
                <a:lnTo>
                  <a:pt x="4298670" y="201333"/>
                </a:lnTo>
                <a:lnTo>
                  <a:pt x="4288155" y="201333"/>
                </a:lnTo>
                <a:lnTo>
                  <a:pt x="4288155" y="792746"/>
                </a:lnTo>
                <a:lnTo>
                  <a:pt x="4298670" y="792746"/>
                </a:lnTo>
                <a:lnTo>
                  <a:pt x="4298670" y="407936"/>
                </a:lnTo>
                <a:lnTo>
                  <a:pt x="4311294" y="407936"/>
                </a:lnTo>
                <a:lnTo>
                  <a:pt x="4311294" y="3974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 descr=""/>
          <p:cNvSpPr txBox="1"/>
          <p:nvPr/>
        </p:nvSpPr>
        <p:spPr>
          <a:xfrm>
            <a:off x="6024905" y="7358674"/>
            <a:ext cx="11938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50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7" name="object 67" descr=""/>
          <p:cNvGrpSpPr/>
          <p:nvPr/>
        </p:nvGrpSpPr>
        <p:grpSpPr>
          <a:xfrm>
            <a:off x="1683207" y="6632588"/>
            <a:ext cx="4333240" cy="3158490"/>
            <a:chOff x="1683207" y="6632588"/>
            <a:chExt cx="4333240" cy="3158490"/>
          </a:xfrm>
        </p:grpSpPr>
        <p:sp>
          <p:nvSpPr>
            <p:cNvPr id="68" name="object 68" descr=""/>
            <p:cNvSpPr/>
            <p:nvPr/>
          </p:nvSpPr>
          <p:spPr>
            <a:xfrm>
              <a:off x="5971349" y="7425346"/>
              <a:ext cx="45085" cy="591820"/>
            </a:xfrm>
            <a:custGeom>
              <a:avLst/>
              <a:gdLst/>
              <a:ahLst/>
              <a:cxnLst/>
              <a:rect l="l" t="t" r="r" b="b"/>
              <a:pathLst>
                <a:path w="45085" h="591820">
                  <a:moveTo>
                    <a:pt x="44691" y="1574"/>
                  </a:moveTo>
                  <a:lnTo>
                    <a:pt x="23139" y="1574"/>
                  </a:lnTo>
                  <a:lnTo>
                    <a:pt x="10515" y="1574"/>
                  </a:lnTo>
                  <a:lnTo>
                    <a:pt x="10515" y="0"/>
                  </a:lnTo>
                  <a:lnTo>
                    <a:pt x="0" y="0"/>
                  </a:lnTo>
                  <a:lnTo>
                    <a:pt x="0" y="591413"/>
                  </a:lnTo>
                  <a:lnTo>
                    <a:pt x="10515" y="591413"/>
                  </a:lnTo>
                  <a:lnTo>
                    <a:pt x="10515" y="409524"/>
                  </a:lnTo>
                  <a:lnTo>
                    <a:pt x="23139" y="409524"/>
                  </a:lnTo>
                  <a:lnTo>
                    <a:pt x="23139" y="399008"/>
                  </a:lnTo>
                  <a:lnTo>
                    <a:pt x="10515" y="399008"/>
                  </a:lnTo>
                  <a:lnTo>
                    <a:pt x="10515" y="12611"/>
                  </a:lnTo>
                  <a:lnTo>
                    <a:pt x="23139" y="12611"/>
                  </a:lnTo>
                  <a:lnTo>
                    <a:pt x="44691" y="12611"/>
                  </a:lnTo>
                  <a:lnTo>
                    <a:pt x="44691" y="15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9" name="object 6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83207" y="6632588"/>
              <a:ext cx="4252416" cy="3158426"/>
            </a:xfrm>
            <a:prstGeom prst="rect">
              <a:avLst/>
            </a:prstGeom>
          </p:spPr>
        </p:pic>
      </p:grpSp>
      <p:sp>
        <p:nvSpPr>
          <p:cNvPr id="70" name="object 70" descr=""/>
          <p:cNvSpPr txBox="1"/>
          <p:nvPr/>
        </p:nvSpPr>
        <p:spPr>
          <a:xfrm>
            <a:off x="6024905" y="8156158"/>
            <a:ext cx="723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50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71" name="object 71" descr=""/>
          <p:cNvSpPr/>
          <p:nvPr/>
        </p:nvSpPr>
        <p:spPr>
          <a:xfrm>
            <a:off x="5971349" y="8016760"/>
            <a:ext cx="45085" cy="591820"/>
          </a:xfrm>
          <a:custGeom>
            <a:avLst/>
            <a:gdLst/>
            <a:ahLst/>
            <a:cxnLst/>
            <a:rect l="l" t="t" r="r" b="b"/>
            <a:pathLst>
              <a:path w="45085" h="591820">
                <a:moveTo>
                  <a:pt x="44691" y="204508"/>
                </a:moveTo>
                <a:lnTo>
                  <a:pt x="23139" y="204508"/>
                </a:lnTo>
                <a:lnTo>
                  <a:pt x="10515" y="204508"/>
                </a:lnTo>
                <a:lnTo>
                  <a:pt x="10515" y="0"/>
                </a:lnTo>
                <a:lnTo>
                  <a:pt x="0" y="0"/>
                </a:lnTo>
                <a:lnTo>
                  <a:pt x="0" y="591413"/>
                </a:lnTo>
                <a:lnTo>
                  <a:pt x="10515" y="591413"/>
                </a:lnTo>
                <a:lnTo>
                  <a:pt x="10515" y="215544"/>
                </a:lnTo>
                <a:lnTo>
                  <a:pt x="23139" y="215544"/>
                </a:lnTo>
                <a:lnTo>
                  <a:pt x="44691" y="215544"/>
                </a:lnTo>
                <a:lnTo>
                  <a:pt x="44691" y="2045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 descr=""/>
          <p:cNvSpPr txBox="1"/>
          <p:nvPr/>
        </p:nvSpPr>
        <p:spPr>
          <a:xfrm>
            <a:off x="6024905" y="8952600"/>
            <a:ext cx="1485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b="1">
                <a:latin typeface="Arial"/>
                <a:cs typeface="Arial"/>
              </a:rPr>
              <a:t>-</a:t>
            </a:r>
            <a:r>
              <a:rPr dirty="0" sz="650" spc="-25" b="1">
                <a:latin typeface="Arial"/>
                <a:cs typeface="Arial"/>
              </a:rPr>
              <a:t>50</a:t>
            </a:r>
            <a:endParaRPr sz="650">
              <a:latin typeface="Arial"/>
              <a:cs typeface="Arial"/>
            </a:endParaRPr>
          </a:p>
        </p:txBody>
      </p:sp>
      <p:sp>
        <p:nvSpPr>
          <p:cNvPr id="73" name="object 73" descr=""/>
          <p:cNvSpPr/>
          <p:nvPr/>
        </p:nvSpPr>
        <p:spPr>
          <a:xfrm>
            <a:off x="5971349" y="8608186"/>
            <a:ext cx="45085" cy="591820"/>
          </a:xfrm>
          <a:custGeom>
            <a:avLst/>
            <a:gdLst/>
            <a:ahLst/>
            <a:cxnLst/>
            <a:rect l="l" t="t" r="r" b="b"/>
            <a:pathLst>
              <a:path w="45085" h="591820">
                <a:moveTo>
                  <a:pt x="44691" y="407416"/>
                </a:moveTo>
                <a:lnTo>
                  <a:pt x="23139" y="407416"/>
                </a:lnTo>
                <a:lnTo>
                  <a:pt x="10515" y="407416"/>
                </a:lnTo>
                <a:lnTo>
                  <a:pt x="10515" y="21018"/>
                </a:lnTo>
                <a:lnTo>
                  <a:pt x="23139" y="21018"/>
                </a:lnTo>
                <a:lnTo>
                  <a:pt x="23139" y="10515"/>
                </a:lnTo>
                <a:lnTo>
                  <a:pt x="10515" y="10515"/>
                </a:lnTo>
                <a:lnTo>
                  <a:pt x="10515" y="0"/>
                </a:lnTo>
                <a:lnTo>
                  <a:pt x="0" y="0"/>
                </a:lnTo>
                <a:lnTo>
                  <a:pt x="0" y="591413"/>
                </a:lnTo>
                <a:lnTo>
                  <a:pt x="10515" y="591413"/>
                </a:lnTo>
                <a:lnTo>
                  <a:pt x="10515" y="418452"/>
                </a:lnTo>
                <a:lnTo>
                  <a:pt x="23139" y="418452"/>
                </a:lnTo>
                <a:lnTo>
                  <a:pt x="44691" y="418452"/>
                </a:lnTo>
                <a:lnTo>
                  <a:pt x="44691" y="4074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 descr=""/>
          <p:cNvSpPr txBox="1"/>
          <p:nvPr/>
        </p:nvSpPr>
        <p:spPr>
          <a:xfrm>
            <a:off x="6024905" y="9692793"/>
            <a:ext cx="15938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[%]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75" name="object 75" descr=""/>
          <p:cNvGrpSpPr/>
          <p:nvPr/>
        </p:nvGrpSpPr>
        <p:grpSpPr>
          <a:xfrm>
            <a:off x="624433" y="9199602"/>
            <a:ext cx="6308725" cy="1183005"/>
            <a:chOff x="624433" y="9199602"/>
            <a:chExt cx="6308725" cy="1183005"/>
          </a:xfrm>
        </p:grpSpPr>
        <p:sp>
          <p:nvSpPr>
            <p:cNvPr id="76" name="object 76" descr=""/>
            <p:cNvSpPr/>
            <p:nvPr/>
          </p:nvSpPr>
          <p:spPr>
            <a:xfrm>
              <a:off x="5971349" y="9199613"/>
              <a:ext cx="23495" cy="591820"/>
            </a:xfrm>
            <a:custGeom>
              <a:avLst/>
              <a:gdLst/>
              <a:ahLst/>
              <a:cxnLst/>
              <a:rect l="l" t="t" r="r" b="b"/>
              <a:pathLst>
                <a:path w="23495" h="591820">
                  <a:moveTo>
                    <a:pt x="23139" y="214998"/>
                  </a:moveTo>
                  <a:lnTo>
                    <a:pt x="10515" y="214998"/>
                  </a:lnTo>
                  <a:lnTo>
                    <a:pt x="10515" y="0"/>
                  </a:lnTo>
                  <a:lnTo>
                    <a:pt x="0" y="0"/>
                  </a:lnTo>
                  <a:lnTo>
                    <a:pt x="0" y="591413"/>
                  </a:lnTo>
                  <a:lnTo>
                    <a:pt x="10515" y="591413"/>
                  </a:lnTo>
                  <a:lnTo>
                    <a:pt x="10515" y="226034"/>
                  </a:lnTo>
                  <a:lnTo>
                    <a:pt x="23139" y="226034"/>
                  </a:lnTo>
                  <a:lnTo>
                    <a:pt x="23139" y="2149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624433" y="9790430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1999"/>
                  </a:lnTo>
                  <a:lnTo>
                    <a:pt x="6308432" y="591999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683207" y="9791027"/>
              <a:ext cx="4333240" cy="113030"/>
            </a:xfrm>
            <a:custGeom>
              <a:avLst/>
              <a:gdLst/>
              <a:ahLst/>
              <a:cxnLst/>
              <a:rect l="l" t="t" r="r" b="b"/>
              <a:pathLst>
                <a:path w="4333240" h="113029">
                  <a:moveTo>
                    <a:pt x="4252404" y="70954"/>
                  </a:moveTo>
                  <a:lnTo>
                    <a:pt x="4248734" y="70954"/>
                  </a:lnTo>
                  <a:lnTo>
                    <a:pt x="4248734" y="67805"/>
                  </a:lnTo>
                  <a:lnTo>
                    <a:pt x="3683" y="67805"/>
                  </a:lnTo>
                  <a:lnTo>
                    <a:pt x="3683" y="70954"/>
                  </a:lnTo>
                  <a:lnTo>
                    <a:pt x="0" y="70954"/>
                  </a:lnTo>
                  <a:lnTo>
                    <a:pt x="0" y="112483"/>
                  </a:lnTo>
                  <a:lnTo>
                    <a:pt x="10515" y="112483"/>
                  </a:lnTo>
                  <a:lnTo>
                    <a:pt x="10515" y="78308"/>
                  </a:lnTo>
                  <a:lnTo>
                    <a:pt x="529907" y="78308"/>
                  </a:lnTo>
                  <a:lnTo>
                    <a:pt x="529907" y="92506"/>
                  </a:lnTo>
                  <a:lnTo>
                    <a:pt x="540943" y="92506"/>
                  </a:lnTo>
                  <a:lnTo>
                    <a:pt x="540943" y="78308"/>
                  </a:lnTo>
                  <a:lnTo>
                    <a:pt x="1060335" y="78308"/>
                  </a:lnTo>
                  <a:lnTo>
                    <a:pt x="1060335" y="92506"/>
                  </a:lnTo>
                  <a:lnTo>
                    <a:pt x="1060335" y="112483"/>
                  </a:lnTo>
                  <a:lnTo>
                    <a:pt x="1070838" y="112483"/>
                  </a:lnTo>
                  <a:lnTo>
                    <a:pt x="1070838" y="92506"/>
                  </a:lnTo>
                  <a:lnTo>
                    <a:pt x="1070838" y="78308"/>
                  </a:lnTo>
                  <a:lnTo>
                    <a:pt x="1590255" y="78308"/>
                  </a:lnTo>
                  <a:lnTo>
                    <a:pt x="1590255" y="92506"/>
                  </a:lnTo>
                  <a:lnTo>
                    <a:pt x="1601292" y="92506"/>
                  </a:lnTo>
                  <a:lnTo>
                    <a:pt x="1601292" y="78308"/>
                  </a:lnTo>
                  <a:lnTo>
                    <a:pt x="2120684" y="78308"/>
                  </a:lnTo>
                  <a:lnTo>
                    <a:pt x="2120684" y="92506"/>
                  </a:lnTo>
                  <a:lnTo>
                    <a:pt x="2120684" y="112483"/>
                  </a:lnTo>
                  <a:lnTo>
                    <a:pt x="2131187" y="112483"/>
                  </a:lnTo>
                  <a:lnTo>
                    <a:pt x="2131187" y="92506"/>
                  </a:lnTo>
                  <a:lnTo>
                    <a:pt x="2131187" y="78308"/>
                  </a:lnTo>
                  <a:lnTo>
                    <a:pt x="2650591" y="78308"/>
                  </a:lnTo>
                  <a:lnTo>
                    <a:pt x="2650591" y="92506"/>
                  </a:lnTo>
                  <a:lnTo>
                    <a:pt x="2661628" y="92506"/>
                  </a:lnTo>
                  <a:lnTo>
                    <a:pt x="2661628" y="78308"/>
                  </a:lnTo>
                  <a:lnTo>
                    <a:pt x="3181032" y="78308"/>
                  </a:lnTo>
                  <a:lnTo>
                    <a:pt x="3181032" y="92506"/>
                  </a:lnTo>
                  <a:lnTo>
                    <a:pt x="3181032" y="112483"/>
                  </a:lnTo>
                  <a:lnTo>
                    <a:pt x="3192068" y="112483"/>
                  </a:lnTo>
                  <a:lnTo>
                    <a:pt x="3192068" y="92506"/>
                  </a:lnTo>
                  <a:lnTo>
                    <a:pt x="3192068" y="78308"/>
                  </a:lnTo>
                  <a:lnTo>
                    <a:pt x="3711460" y="78308"/>
                  </a:lnTo>
                  <a:lnTo>
                    <a:pt x="3711460" y="92506"/>
                  </a:lnTo>
                  <a:lnTo>
                    <a:pt x="3721963" y="92506"/>
                  </a:lnTo>
                  <a:lnTo>
                    <a:pt x="3721963" y="78308"/>
                  </a:lnTo>
                  <a:lnTo>
                    <a:pt x="4241368" y="78308"/>
                  </a:lnTo>
                  <a:lnTo>
                    <a:pt x="4241368" y="92506"/>
                  </a:lnTo>
                  <a:lnTo>
                    <a:pt x="4241368" y="112483"/>
                  </a:lnTo>
                  <a:lnTo>
                    <a:pt x="4252404" y="112483"/>
                  </a:lnTo>
                  <a:lnTo>
                    <a:pt x="4252404" y="92506"/>
                  </a:lnTo>
                  <a:lnTo>
                    <a:pt x="4252404" y="70967"/>
                  </a:lnTo>
                  <a:close/>
                </a:path>
                <a:path w="4333240" h="113029">
                  <a:moveTo>
                    <a:pt x="4332833" y="21018"/>
                  </a:moveTo>
                  <a:lnTo>
                    <a:pt x="4311281" y="21018"/>
                  </a:lnTo>
                  <a:lnTo>
                    <a:pt x="4298658" y="21018"/>
                  </a:lnTo>
                  <a:lnTo>
                    <a:pt x="4298658" y="0"/>
                  </a:lnTo>
                  <a:lnTo>
                    <a:pt x="4288142" y="0"/>
                  </a:lnTo>
                  <a:lnTo>
                    <a:pt x="4288142" y="27851"/>
                  </a:lnTo>
                  <a:lnTo>
                    <a:pt x="4293413" y="27851"/>
                  </a:lnTo>
                  <a:lnTo>
                    <a:pt x="4293413" y="31521"/>
                  </a:lnTo>
                  <a:lnTo>
                    <a:pt x="4311281" y="31521"/>
                  </a:lnTo>
                  <a:lnTo>
                    <a:pt x="4332833" y="31521"/>
                  </a:lnTo>
                  <a:lnTo>
                    <a:pt x="4332833" y="210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9" name="object 79" descr=""/>
          <p:cNvSpPr txBox="1"/>
          <p:nvPr/>
        </p:nvSpPr>
        <p:spPr>
          <a:xfrm>
            <a:off x="1672082" y="9906754"/>
            <a:ext cx="233679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10" b="1">
                <a:latin typeface="Arial"/>
                <a:cs typeface="Arial"/>
              </a:rPr>
              <a:t>[kHz]</a:t>
            </a:r>
            <a:endParaRPr sz="6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2712961" y="9908857"/>
            <a:ext cx="723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50" b="1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3773296" y="9906754"/>
            <a:ext cx="723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50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4821003" y="9906754"/>
            <a:ext cx="10160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b="1">
                <a:latin typeface="Arial"/>
                <a:cs typeface="Arial"/>
              </a:rPr>
              <a:t>-</a:t>
            </a:r>
            <a:r>
              <a:rPr dirty="0" sz="650" spc="-50" b="1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3" name="object 83" descr=""/>
          <p:cNvGrpSpPr/>
          <p:nvPr/>
        </p:nvGrpSpPr>
        <p:grpSpPr>
          <a:xfrm>
            <a:off x="1683207" y="9791015"/>
            <a:ext cx="4252595" cy="31750"/>
            <a:chOff x="1683207" y="9791015"/>
            <a:chExt cx="4252595" cy="31750"/>
          </a:xfrm>
        </p:grpSpPr>
        <p:sp>
          <p:nvSpPr>
            <p:cNvPr id="84" name="object 84" descr=""/>
            <p:cNvSpPr/>
            <p:nvPr/>
          </p:nvSpPr>
          <p:spPr>
            <a:xfrm>
              <a:off x="1683194" y="9791026"/>
              <a:ext cx="4252595" cy="31750"/>
            </a:xfrm>
            <a:custGeom>
              <a:avLst/>
              <a:gdLst/>
              <a:ahLst/>
              <a:cxnLst/>
              <a:rect l="l" t="t" r="r" b="b"/>
              <a:pathLst>
                <a:path w="4252595" h="31750">
                  <a:moveTo>
                    <a:pt x="4252417" y="0"/>
                  </a:moveTo>
                  <a:lnTo>
                    <a:pt x="4241368" y="0"/>
                  </a:lnTo>
                  <a:lnTo>
                    <a:pt x="4241368" y="21031"/>
                  </a:lnTo>
                  <a:lnTo>
                    <a:pt x="1753069" y="21031"/>
                  </a:lnTo>
                  <a:lnTo>
                    <a:pt x="1765744" y="0"/>
                  </a:lnTo>
                  <a:lnTo>
                    <a:pt x="1752803" y="0"/>
                  </a:lnTo>
                  <a:lnTo>
                    <a:pt x="1748485" y="8394"/>
                  </a:lnTo>
                  <a:lnTo>
                    <a:pt x="1750593" y="6286"/>
                  </a:lnTo>
                  <a:lnTo>
                    <a:pt x="1741652" y="17348"/>
                  </a:lnTo>
                  <a:lnTo>
                    <a:pt x="1743227" y="15240"/>
                  </a:lnTo>
                  <a:lnTo>
                    <a:pt x="1730616" y="18910"/>
                  </a:lnTo>
                  <a:lnTo>
                    <a:pt x="1723250" y="18910"/>
                  </a:lnTo>
                  <a:lnTo>
                    <a:pt x="1710639" y="17348"/>
                  </a:lnTo>
                  <a:lnTo>
                    <a:pt x="1712747" y="17348"/>
                  </a:lnTo>
                  <a:lnTo>
                    <a:pt x="1703806" y="15240"/>
                  </a:lnTo>
                  <a:lnTo>
                    <a:pt x="1701698" y="15240"/>
                  </a:lnTo>
                  <a:lnTo>
                    <a:pt x="1680146" y="12090"/>
                  </a:lnTo>
                  <a:lnTo>
                    <a:pt x="1669630" y="12090"/>
                  </a:lnTo>
                  <a:lnTo>
                    <a:pt x="1648079" y="15240"/>
                  </a:lnTo>
                  <a:lnTo>
                    <a:pt x="1637042" y="15240"/>
                  </a:lnTo>
                  <a:lnTo>
                    <a:pt x="1615490" y="18910"/>
                  </a:lnTo>
                  <a:lnTo>
                    <a:pt x="1574482" y="18910"/>
                  </a:lnTo>
                  <a:lnTo>
                    <a:pt x="1552930" y="15240"/>
                  </a:lnTo>
                  <a:lnTo>
                    <a:pt x="1541894" y="15240"/>
                  </a:lnTo>
                  <a:lnTo>
                    <a:pt x="1520329" y="12090"/>
                  </a:lnTo>
                  <a:lnTo>
                    <a:pt x="1509814" y="12090"/>
                  </a:lnTo>
                  <a:lnTo>
                    <a:pt x="1498777" y="13652"/>
                  </a:lnTo>
                  <a:lnTo>
                    <a:pt x="1500352" y="13652"/>
                  </a:lnTo>
                  <a:lnTo>
                    <a:pt x="1468285" y="18910"/>
                  </a:lnTo>
                  <a:lnTo>
                    <a:pt x="1459357" y="18910"/>
                  </a:lnTo>
                  <a:lnTo>
                    <a:pt x="1454645" y="17348"/>
                  </a:lnTo>
                  <a:lnTo>
                    <a:pt x="1448320" y="15240"/>
                  </a:lnTo>
                  <a:lnTo>
                    <a:pt x="1441475" y="8394"/>
                  </a:lnTo>
                  <a:lnTo>
                    <a:pt x="1439379" y="6286"/>
                  </a:lnTo>
                  <a:lnTo>
                    <a:pt x="1441475" y="8382"/>
                  </a:lnTo>
                  <a:lnTo>
                    <a:pt x="1440395" y="6286"/>
                  </a:lnTo>
                  <a:lnTo>
                    <a:pt x="1437182" y="0"/>
                  </a:lnTo>
                  <a:lnTo>
                    <a:pt x="1424876" y="0"/>
                  </a:lnTo>
                  <a:lnTo>
                    <a:pt x="1432013" y="13652"/>
                  </a:lnTo>
                  <a:lnTo>
                    <a:pt x="1438465" y="21031"/>
                  </a:lnTo>
                  <a:lnTo>
                    <a:pt x="10515" y="21031"/>
                  </a:lnTo>
                  <a:lnTo>
                    <a:pt x="10515" y="0"/>
                  </a:lnTo>
                  <a:lnTo>
                    <a:pt x="0" y="0"/>
                  </a:lnTo>
                  <a:lnTo>
                    <a:pt x="0" y="31546"/>
                  </a:lnTo>
                  <a:lnTo>
                    <a:pt x="4252417" y="31546"/>
                  </a:lnTo>
                  <a:lnTo>
                    <a:pt x="4252417" y="26289"/>
                  </a:lnTo>
                  <a:lnTo>
                    <a:pt x="4252417" y="21031"/>
                  </a:lnTo>
                  <a:lnTo>
                    <a:pt x="42524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4433786" y="9791015"/>
              <a:ext cx="340995" cy="30480"/>
            </a:xfrm>
            <a:custGeom>
              <a:avLst/>
              <a:gdLst/>
              <a:ahLst/>
              <a:cxnLst/>
              <a:rect l="l" t="t" r="r" b="b"/>
              <a:pathLst>
                <a:path w="340995" h="30479">
                  <a:moveTo>
                    <a:pt x="11663" y="0"/>
                  </a:moveTo>
                  <a:lnTo>
                    <a:pt x="0" y="0"/>
                  </a:lnTo>
                  <a:lnTo>
                    <a:pt x="6209" y="13662"/>
                  </a:lnTo>
                  <a:lnTo>
                    <a:pt x="18820" y="26272"/>
                  </a:lnTo>
                  <a:lnTo>
                    <a:pt x="29869" y="29959"/>
                  </a:lnTo>
                  <a:lnTo>
                    <a:pt x="44055" y="29959"/>
                  </a:lnTo>
                  <a:lnTo>
                    <a:pt x="54570" y="27850"/>
                  </a:lnTo>
                  <a:lnTo>
                    <a:pt x="52995" y="27850"/>
                  </a:lnTo>
                  <a:lnTo>
                    <a:pt x="85584" y="22591"/>
                  </a:lnTo>
                  <a:lnTo>
                    <a:pt x="324388" y="22591"/>
                  </a:lnTo>
                  <a:lnTo>
                    <a:pt x="327362" y="18920"/>
                  </a:lnTo>
                  <a:lnTo>
                    <a:pt x="33018" y="18920"/>
                  </a:lnTo>
                  <a:lnTo>
                    <a:pt x="29199" y="17347"/>
                  </a:lnTo>
                  <a:lnTo>
                    <a:pt x="26186" y="17347"/>
                  </a:lnTo>
                  <a:lnTo>
                    <a:pt x="15970" y="8403"/>
                  </a:lnTo>
                  <a:lnTo>
                    <a:pt x="15149" y="8403"/>
                  </a:lnTo>
                  <a:lnTo>
                    <a:pt x="13562" y="6295"/>
                  </a:lnTo>
                  <a:lnTo>
                    <a:pt x="14275" y="6295"/>
                  </a:lnTo>
                  <a:lnTo>
                    <a:pt x="11663" y="0"/>
                  </a:lnTo>
                  <a:close/>
                </a:path>
                <a:path w="340995" h="30479">
                  <a:moveTo>
                    <a:pt x="212812" y="26272"/>
                  </a:moveTo>
                  <a:lnTo>
                    <a:pt x="126592" y="26272"/>
                  </a:lnTo>
                  <a:lnTo>
                    <a:pt x="135533" y="27850"/>
                  </a:lnTo>
                  <a:lnTo>
                    <a:pt x="137628" y="27850"/>
                  </a:lnTo>
                  <a:lnTo>
                    <a:pt x="150252" y="29959"/>
                  </a:lnTo>
                  <a:lnTo>
                    <a:pt x="191260" y="29959"/>
                  </a:lnTo>
                  <a:lnTo>
                    <a:pt x="212812" y="26272"/>
                  </a:lnTo>
                  <a:close/>
                </a:path>
                <a:path w="340995" h="30479">
                  <a:moveTo>
                    <a:pt x="324388" y="22591"/>
                  </a:moveTo>
                  <a:lnTo>
                    <a:pt x="254341" y="22591"/>
                  </a:lnTo>
                  <a:lnTo>
                    <a:pt x="263282" y="24699"/>
                  </a:lnTo>
                  <a:lnTo>
                    <a:pt x="264857" y="24699"/>
                  </a:lnTo>
                  <a:lnTo>
                    <a:pt x="297445" y="29959"/>
                  </a:lnTo>
                  <a:lnTo>
                    <a:pt x="308481" y="29959"/>
                  </a:lnTo>
                  <a:lnTo>
                    <a:pt x="322680" y="24699"/>
                  </a:lnTo>
                  <a:lnTo>
                    <a:pt x="324388" y="22591"/>
                  </a:lnTo>
                  <a:close/>
                </a:path>
                <a:path w="340995" h="30479">
                  <a:moveTo>
                    <a:pt x="234364" y="24699"/>
                  </a:moveTo>
                  <a:lnTo>
                    <a:pt x="105040" y="24699"/>
                  </a:lnTo>
                  <a:lnTo>
                    <a:pt x="116076" y="26272"/>
                  </a:lnTo>
                  <a:lnTo>
                    <a:pt x="221740" y="26272"/>
                  </a:lnTo>
                  <a:lnTo>
                    <a:pt x="234364" y="24699"/>
                  </a:lnTo>
                  <a:close/>
                </a:path>
                <a:path w="340995" h="30479">
                  <a:moveTo>
                    <a:pt x="245400" y="22591"/>
                  </a:moveTo>
                  <a:lnTo>
                    <a:pt x="96099" y="22591"/>
                  </a:lnTo>
                  <a:lnTo>
                    <a:pt x="107148" y="24699"/>
                  </a:lnTo>
                  <a:lnTo>
                    <a:pt x="236460" y="24699"/>
                  </a:lnTo>
                  <a:lnTo>
                    <a:pt x="245400" y="22591"/>
                  </a:lnTo>
                  <a:close/>
                </a:path>
                <a:path w="340995" h="30479">
                  <a:moveTo>
                    <a:pt x="137628" y="17347"/>
                  </a:moveTo>
                  <a:lnTo>
                    <a:pt x="51421" y="17347"/>
                  </a:lnTo>
                  <a:lnTo>
                    <a:pt x="42480" y="18920"/>
                  </a:lnTo>
                  <a:lnTo>
                    <a:pt x="150252" y="18920"/>
                  </a:lnTo>
                  <a:lnTo>
                    <a:pt x="137628" y="17347"/>
                  </a:lnTo>
                  <a:close/>
                </a:path>
                <a:path w="340995" h="30479">
                  <a:moveTo>
                    <a:pt x="264857" y="13662"/>
                  </a:moveTo>
                  <a:lnTo>
                    <a:pt x="234364" y="13662"/>
                  </a:lnTo>
                  <a:lnTo>
                    <a:pt x="221740" y="15239"/>
                  </a:lnTo>
                  <a:lnTo>
                    <a:pt x="212812" y="15239"/>
                  </a:lnTo>
                  <a:lnTo>
                    <a:pt x="191260" y="18920"/>
                  </a:lnTo>
                  <a:lnTo>
                    <a:pt x="297445" y="18920"/>
                  </a:lnTo>
                  <a:lnTo>
                    <a:pt x="264857" y="13662"/>
                  </a:lnTo>
                  <a:close/>
                </a:path>
                <a:path w="340995" h="30479">
                  <a:moveTo>
                    <a:pt x="316885" y="15418"/>
                  </a:moveTo>
                  <a:lnTo>
                    <a:pt x="306386" y="18920"/>
                  </a:lnTo>
                  <a:lnTo>
                    <a:pt x="327362" y="18920"/>
                  </a:lnTo>
                  <a:lnTo>
                    <a:pt x="328635" y="17347"/>
                  </a:lnTo>
                  <a:lnTo>
                    <a:pt x="315327" y="17347"/>
                  </a:lnTo>
                  <a:lnTo>
                    <a:pt x="316885" y="15418"/>
                  </a:lnTo>
                  <a:close/>
                </a:path>
                <a:path w="340995" h="30479">
                  <a:moveTo>
                    <a:pt x="24078" y="15239"/>
                  </a:moveTo>
                  <a:lnTo>
                    <a:pt x="26186" y="17347"/>
                  </a:lnTo>
                  <a:lnTo>
                    <a:pt x="29199" y="17347"/>
                  </a:lnTo>
                  <a:lnTo>
                    <a:pt x="24078" y="15239"/>
                  </a:lnTo>
                  <a:close/>
                </a:path>
                <a:path w="340995" h="30479">
                  <a:moveTo>
                    <a:pt x="96099" y="12088"/>
                  </a:moveTo>
                  <a:lnTo>
                    <a:pt x="85584" y="12088"/>
                  </a:lnTo>
                  <a:lnTo>
                    <a:pt x="52995" y="17347"/>
                  </a:lnTo>
                  <a:lnTo>
                    <a:pt x="139216" y="17347"/>
                  </a:lnTo>
                  <a:lnTo>
                    <a:pt x="128700" y="15239"/>
                  </a:lnTo>
                  <a:lnTo>
                    <a:pt x="117651" y="15239"/>
                  </a:lnTo>
                  <a:lnTo>
                    <a:pt x="108723" y="13662"/>
                  </a:lnTo>
                  <a:lnTo>
                    <a:pt x="107148" y="13662"/>
                  </a:lnTo>
                  <a:lnTo>
                    <a:pt x="96099" y="12088"/>
                  </a:lnTo>
                  <a:close/>
                </a:path>
                <a:path w="340995" h="30479">
                  <a:moveTo>
                    <a:pt x="317422" y="15239"/>
                  </a:moveTo>
                  <a:lnTo>
                    <a:pt x="316885" y="15418"/>
                  </a:lnTo>
                  <a:lnTo>
                    <a:pt x="315327" y="17347"/>
                  </a:lnTo>
                  <a:lnTo>
                    <a:pt x="317422" y="15239"/>
                  </a:lnTo>
                  <a:close/>
                </a:path>
                <a:path w="340995" h="30479">
                  <a:moveTo>
                    <a:pt x="330343" y="15239"/>
                  </a:moveTo>
                  <a:lnTo>
                    <a:pt x="317422" y="15239"/>
                  </a:lnTo>
                  <a:lnTo>
                    <a:pt x="315327" y="17347"/>
                  </a:lnTo>
                  <a:lnTo>
                    <a:pt x="328635" y="17347"/>
                  </a:lnTo>
                  <a:lnTo>
                    <a:pt x="330343" y="15239"/>
                  </a:lnTo>
                  <a:close/>
                </a:path>
                <a:path w="340995" h="30479">
                  <a:moveTo>
                    <a:pt x="340642" y="0"/>
                  </a:moveTo>
                  <a:lnTo>
                    <a:pt x="326367" y="0"/>
                  </a:lnTo>
                  <a:lnTo>
                    <a:pt x="322680" y="6295"/>
                  </a:lnTo>
                  <a:lnTo>
                    <a:pt x="324255" y="6295"/>
                  </a:lnTo>
                  <a:lnTo>
                    <a:pt x="316885" y="15418"/>
                  </a:lnTo>
                  <a:lnTo>
                    <a:pt x="317422" y="15239"/>
                  </a:lnTo>
                  <a:lnTo>
                    <a:pt x="330343" y="15239"/>
                  </a:lnTo>
                  <a:lnTo>
                    <a:pt x="331621" y="13662"/>
                  </a:lnTo>
                  <a:lnTo>
                    <a:pt x="333196" y="13662"/>
                  </a:lnTo>
                  <a:lnTo>
                    <a:pt x="340642" y="0"/>
                  </a:lnTo>
                  <a:close/>
                </a:path>
                <a:path w="340995" h="30479">
                  <a:moveTo>
                    <a:pt x="255916" y="12088"/>
                  </a:moveTo>
                  <a:lnTo>
                    <a:pt x="243305" y="12088"/>
                  </a:lnTo>
                  <a:lnTo>
                    <a:pt x="232789" y="13662"/>
                  </a:lnTo>
                  <a:lnTo>
                    <a:pt x="266952" y="13662"/>
                  </a:lnTo>
                  <a:lnTo>
                    <a:pt x="255916" y="12088"/>
                  </a:lnTo>
                  <a:close/>
                </a:path>
                <a:path w="340995" h="30479">
                  <a:moveTo>
                    <a:pt x="13562" y="6295"/>
                  </a:moveTo>
                  <a:lnTo>
                    <a:pt x="15149" y="8403"/>
                  </a:lnTo>
                  <a:lnTo>
                    <a:pt x="14681" y="7275"/>
                  </a:lnTo>
                  <a:lnTo>
                    <a:pt x="13562" y="6295"/>
                  </a:lnTo>
                  <a:close/>
                </a:path>
                <a:path w="340995" h="30479">
                  <a:moveTo>
                    <a:pt x="14681" y="7275"/>
                  </a:moveTo>
                  <a:lnTo>
                    <a:pt x="15149" y="8403"/>
                  </a:lnTo>
                  <a:lnTo>
                    <a:pt x="15970" y="8403"/>
                  </a:lnTo>
                  <a:lnTo>
                    <a:pt x="14681" y="7275"/>
                  </a:lnTo>
                  <a:close/>
                </a:path>
                <a:path w="340995" h="30479">
                  <a:moveTo>
                    <a:pt x="14275" y="6295"/>
                  </a:moveTo>
                  <a:lnTo>
                    <a:pt x="13562" y="6295"/>
                  </a:lnTo>
                  <a:lnTo>
                    <a:pt x="14681" y="7275"/>
                  </a:lnTo>
                  <a:lnTo>
                    <a:pt x="14275" y="629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 descr=""/>
          <p:cNvSpPr txBox="1"/>
          <p:nvPr/>
        </p:nvSpPr>
        <p:spPr>
          <a:xfrm>
            <a:off x="5670054" y="9867956"/>
            <a:ext cx="931544" cy="34036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marL="219710">
              <a:lnSpc>
                <a:spcPct val="100000"/>
              </a:lnSpc>
              <a:spcBef>
                <a:spcPts val="420"/>
              </a:spcBef>
            </a:pPr>
            <a:r>
              <a:rPr dirty="0" sz="650" b="1">
                <a:latin typeface="Arial"/>
                <a:cs typeface="Arial"/>
              </a:rPr>
              <a:t>-</a:t>
            </a:r>
            <a:r>
              <a:rPr dirty="0" sz="650" spc="-50" b="1"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800" b="1">
                <a:latin typeface="Arial"/>
                <a:cs typeface="Arial"/>
              </a:rPr>
              <a:t>W.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Bermel,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Bruker</a:t>
            </a:r>
            <a:endParaRPr sz="800">
              <a:latin typeface="Arial"/>
              <a:cs typeface="Arial"/>
            </a:endParaRPr>
          </a:p>
        </p:txBody>
      </p:sp>
      <p:sp>
        <p:nvSpPr>
          <p:cNvPr id="87" name="object 87" descr=""/>
          <p:cNvSpPr/>
          <p:nvPr/>
        </p:nvSpPr>
        <p:spPr>
          <a:xfrm>
            <a:off x="27334" y="5346826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35982" y="627062"/>
            <a:ext cx="267906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b="1">
                <a:latin typeface="Arial"/>
                <a:cs typeface="Arial"/>
              </a:rPr>
              <a:t>Bloch</a:t>
            </a:r>
            <a:r>
              <a:rPr dirty="0" sz="1500" spc="25">
                <a:latin typeface="Times New Roman"/>
                <a:cs typeface="Times New Roman"/>
              </a:rPr>
              <a:t> </a:t>
            </a:r>
            <a:r>
              <a:rPr dirty="0" sz="1500" b="1">
                <a:latin typeface="Arial"/>
                <a:cs typeface="Arial"/>
              </a:rPr>
              <a:t>Siegert</a:t>
            </a:r>
            <a:r>
              <a:rPr dirty="0" sz="1500" spc="30">
                <a:latin typeface="Times New Roman"/>
                <a:cs typeface="Times New Roman"/>
              </a:rPr>
              <a:t> </a:t>
            </a:r>
            <a:r>
              <a:rPr dirty="0" sz="1500" b="1">
                <a:latin typeface="Arial"/>
                <a:cs typeface="Arial"/>
              </a:rPr>
              <a:t>shift:</a:t>
            </a:r>
            <a:r>
              <a:rPr dirty="0" sz="1500" spc="30">
                <a:latin typeface="Times New Roman"/>
                <a:cs typeface="Times New Roman"/>
              </a:rPr>
              <a:t> </a:t>
            </a:r>
            <a:r>
              <a:rPr dirty="0" sz="1500" spc="-10" b="1">
                <a:latin typeface="Arial"/>
                <a:cs typeface="Arial"/>
              </a:rPr>
              <a:t>inversion</a:t>
            </a:r>
            <a:endParaRPr sz="15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73679" y="674182"/>
            <a:ext cx="817244" cy="382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marR="30480" indent="-191135">
              <a:lnSpc>
                <a:spcPct val="101699"/>
              </a:lnSpc>
              <a:spcBef>
                <a:spcPts val="100"/>
              </a:spcBef>
            </a:pPr>
            <a:r>
              <a:rPr dirty="0" sz="1150" spc="-10" b="1">
                <a:latin typeface="Arial"/>
                <a:cs typeface="Arial"/>
              </a:rPr>
              <a:t>simulation</a:t>
            </a:r>
            <a:r>
              <a:rPr dirty="0" sz="1150" spc="-10">
                <a:latin typeface="Times New Roman"/>
                <a:cs typeface="Times New Roman"/>
              </a:rPr>
              <a:t> </a:t>
            </a:r>
            <a:r>
              <a:rPr dirty="0" sz="1150" b="1">
                <a:latin typeface="Arial"/>
                <a:cs typeface="Arial"/>
              </a:rPr>
              <a:t>M</a:t>
            </a:r>
            <a:r>
              <a:rPr dirty="0" baseline="-25641" sz="975" b="1">
                <a:latin typeface="Arial"/>
                <a:cs typeface="Arial"/>
              </a:rPr>
              <a:t>z</a:t>
            </a:r>
            <a:r>
              <a:rPr dirty="0" baseline="-25641" sz="975" spc="247">
                <a:latin typeface="Times New Roman"/>
                <a:cs typeface="Times New Roman"/>
              </a:rPr>
              <a:t> </a:t>
            </a:r>
            <a:r>
              <a:rPr dirty="0" sz="1150" spc="-10" b="1">
                <a:latin typeface="Arial"/>
                <a:cs typeface="Arial"/>
              </a:rPr>
              <a:t>-</a:t>
            </a:r>
            <a:r>
              <a:rPr dirty="0" sz="1150" b="1">
                <a:latin typeface="Arial"/>
                <a:cs typeface="Arial"/>
              </a:rPr>
              <a:t>&gt;</a:t>
            </a:r>
            <a:r>
              <a:rPr dirty="0" sz="1150" spc="40">
                <a:latin typeface="Times New Roman"/>
                <a:cs typeface="Times New Roman"/>
              </a:rPr>
              <a:t> </a:t>
            </a:r>
            <a:r>
              <a:rPr dirty="0" sz="1150" spc="-25" b="1">
                <a:latin typeface="Arial"/>
                <a:cs typeface="Arial"/>
              </a:rPr>
              <a:t>M</a:t>
            </a:r>
            <a:r>
              <a:rPr dirty="0" baseline="-25641" sz="975" spc="-37" b="1">
                <a:latin typeface="Arial"/>
                <a:cs typeface="Arial"/>
              </a:rPr>
              <a:t>z</a:t>
            </a:r>
            <a:endParaRPr baseline="-25641" sz="975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024906" y="1225684"/>
            <a:ext cx="16827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5971349" y="1292364"/>
            <a:ext cx="45085" cy="201930"/>
          </a:xfrm>
          <a:custGeom>
            <a:avLst/>
            <a:gdLst/>
            <a:ahLst/>
            <a:cxnLst/>
            <a:rect l="l" t="t" r="r" b="b"/>
            <a:pathLst>
              <a:path w="45085" h="201930">
                <a:moveTo>
                  <a:pt x="44691" y="0"/>
                </a:moveTo>
                <a:lnTo>
                  <a:pt x="23139" y="0"/>
                </a:lnTo>
                <a:lnTo>
                  <a:pt x="5270" y="0"/>
                </a:lnTo>
                <a:lnTo>
                  <a:pt x="5270" y="2120"/>
                </a:lnTo>
                <a:lnTo>
                  <a:pt x="0" y="2120"/>
                </a:lnTo>
                <a:lnTo>
                  <a:pt x="0" y="201345"/>
                </a:lnTo>
                <a:lnTo>
                  <a:pt x="10515" y="201345"/>
                </a:lnTo>
                <a:lnTo>
                  <a:pt x="10515" y="11036"/>
                </a:lnTo>
                <a:lnTo>
                  <a:pt x="23139" y="11036"/>
                </a:lnTo>
                <a:lnTo>
                  <a:pt x="44691" y="11036"/>
                </a:lnTo>
                <a:lnTo>
                  <a:pt x="446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1672082" y="1089492"/>
            <a:ext cx="222885" cy="2044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25" b="1">
                <a:latin typeface="Arial"/>
                <a:cs typeface="Arial"/>
              </a:rPr>
              <a:t>Q3</a:t>
            </a:r>
            <a:endParaRPr sz="11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057192" y="1147868"/>
            <a:ext cx="1887855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b="1">
                <a:latin typeface="Arial"/>
                <a:cs typeface="Arial"/>
              </a:rPr>
              <a:t>(2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msec,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3300.8Hz,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freq: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2kHz,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-</a:t>
            </a:r>
            <a:r>
              <a:rPr dirty="0" sz="800" spc="-10" b="1">
                <a:latin typeface="Arial"/>
                <a:cs typeface="Arial"/>
              </a:rPr>
              <a:t>3kHz)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1683194" y="1292376"/>
            <a:ext cx="4311650" cy="793115"/>
          </a:xfrm>
          <a:custGeom>
            <a:avLst/>
            <a:gdLst/>
            <a:ahLst/>
            <a:cxnLst/>
            <a:rect l="l" t="t" r="r" b="b"/>
            <a:pathLst>
              <a:path w="4311650" h="793114">
                <a:moveTo>
                  <a:pt x="4252417" y="0"/>
                </a:moveTo>
                <a:lnTo>
                  <a:pt x="4122712" y="0"/>
                </a:lnTo>
                <a:lnTo>
                  <a:pt x="4122712" y="11036"/>
                </a:lnTo>
                <a:lnTo>
                  <a:pt x="4117302" y="12611"/>
                </a:lnTo>
                <a:lnTo>
                  <a:pt x="4119397" y="12611"/>
                </a:lnTo>
                <a:lnTo>
                  <a:pt x="4097845" y="16294"/>
                </a:lnTo>
                <a:lnTo>
                  <a:pt x="4056316" y="16294"/>
                </a:lnTo>
                <a:lnTo>
                  <a:pt x="4047375" y="14719"/>
                </a:lnTo>
                <a:lnTo>
                  <a:pt x="4045280" y="14719"/>
                </a:lnTo>
                <a:lnTo>
                  <a:pt x="4034764" y="12611"/>
                </a:lnTo>
                <a:lnTo>
                  <a:pt x="4036339" y="12611"/>
                </a:lnTo>
                <a:lnTo>
                  <a:pt x="4030916" y="11036"/>
                </a:lnTo>
                <a:lnTo>
                  <a:pt x="4122712" y="11036"/>
                </a:lnTo>
                <a:lnTo>
                  <a:pt x="4122712" y="0"/>
                </a:lnTo>
                <a:lnTo>
                  <a:pt x="3937508" y="0"/>
                </a:lnTo>
                <a:lnTo>
                  <a:pt x="3937508" y="11036"/>
                </a:lnTo>
                <a:lnTo>
                  <a:pt x="3905440" y="21551"/>
                </a:lnTo>
                <a:lnTo>
                  <a:pt x="3907015" y="21551"/>
                </a:lnTo>
                <a:lnTo>
                  <a:pt x="3896499" y="23660"/>
                </a:lnTo>
                <a:lnTo>
                  <a:pt x="3894404" y="23660"/>
                </a:lnTo>
                <a:lnTo>
                  <a:pt x="3883888" y="26809"/>
                </a:lnTo>
                <a:lnTo>
                  <a:pt x="3854970" y="26809"/>
                </a:lnTo>
                <a:lnTo>
                  <a:pt x="3820566" y="14719"/>
                </a:lnTo>
                <a:lnTo>
                  <a:pt x="3810076" y="11036"/>
                </a:lnTo>
                <a:lnTo>
                  <a:pt x="3937508" y="11036"/>
                </a:lnTo>
                <a:lnTo>
                  <a:pt x="3937508" y="0"/>
                </a:lnTo>
                <a:lnTo>
                  <a:pt x="3737292" y="0"/>
                </a:lnTo>
                <a:lnTo>
                  <a:pt x="3737292" y="11036"/>
                </a:lnTo>
                <a:lnTo>
                  <a:pt x="3735832" y="11430"/>
                </a:lnTo>
                <a:lnTo>
                  <a:pt x="3682542" y="30492"/>
                </a:lnTo>
                <a:lnTo>
                  <a:pt x="3673602" y="30492"/>
                </a:lnTo>
                <a:lnTo>
                  <a:pt x="3652050" y="26809"/>
                </a:lnTo>
                <a:lnTo>
                  <a:pt x="3653625" y="26809"/>
                </a:lnTo>
                <a:lnTo>
                  <a:pt x="3643122" y="23660"/>
                </a:lnTo>
                <a:lnTo>
                  <a:pt x="3644696" y="23660"/>
                </a:lnTo>
                <a:lnTo>
                  <a:pt x="3635756" y="17868"/>
                </a:lnTo>
                <a:lnTo>
                  <a:pt x="3634181" y="17868"/>
                </a:lnTo>
                <a:lnTo>
                  <a:pt x="3626624" y="14719"/>
                </a:lnTo>
                <a:lnTo>
                  <a:pt x="3617696" y="11036"/>
                </a:lnTo>
                <a:lnTo>
                  <a:pt x="3737292" y="11036"/>
                </a:lnTo>
                <a:lnTo>
                  <a:pt x="3737292" y="0"/>
                </a:lnTo>
                <a:lnTo>
                  <a:pt x="3548176" y="0"/>
                </a:lnTo>
                <a:lnTo>
                  <a:pt x="3548176" y="11036"/>
                </a:lnTo>
                <a:lnTo>
                  <a:pt x="3538969" y="13957"/>
                </a:lnTo>
                <a:lnTo>
                  <a:pt x="3523615" y="20370"/>
                </a:lnTo>
                <a:lnTo>
                  <a:pt x="3508095" y="26060"/>
                </a:lnTo>
                <a:lnTo>
                  <a:pt x="3491712" y="28917"/>
                </a:lnTo>
                <a:lnTo>
                  <a:pt x="3482771" y="28917"/>
                </a:lnTo>
                <a:lnTo>
                  <a:pt x="3472256" y="26809"/>
                </a:lnTo>
                <a:lnTo>
                  <a:pt x="3473843" y="26809"/>
                </a:lnTo>
                <a:lnTo>
                  <a:pt x="3430727" y="12611"/>
                </a:lnTo>
                <a:lnTo>
                  <a:pt x="3426904" y="11036"/>
                </a:lnTo>
                <a:lnTo>
                  <a:pt x="3548176" y="11036"/>
                </a:lnTo>
                <a:lnTo>
                  <a:pt x="3548176" y="0"/>
                </a:lnTo>
                <a:lnTo>
                  <a:pt x="1088885" y="0"/>
                </a:lnTo>
                <a:lnTo>
                  <a:pt x="1088885" y="11036"/>
                </a:lnTo>
                <a:lnTo>
                  <a:pt x="1083475" y="12611"/>
                </a:lnTo>
                <a:lnTo>
                  <a:pt x="1074534" y="16294"/>
                </a:lnTo>
                <a:lnTo>
                  <a:pt x="1042466" y="26809"/>
                </a:lnTo>
                <a:lnTo>
                  <a:pt x="1044041" y="26809"/>
                </a:lnTo>
                <a:lnTo>
                  <a:pt x="1033538" y="28917"/>
                </a:lnTo>
                <a:lnTo>
                  <a:pt x="1024064" y="28917"/>
                </a:lnTo>
                <a:lnTo>
                  <a:pt x="1015136" y="26809"/>
                </a:lnTo>
                <a:lnTo>
                  <a:pt x="1013561" y="26809"/>
                </a:lnTo>
                <a:lnTo>
                  <a:pt x="1000937" y="25234"/>
                </a:lnTo>
                <a:lnTo>
                  <a:pt x="1002512" y="25234"/>
                </a:lnTo>
                <a:lnTo>
                  <a:pt x="991997" y="19977"/>
                </a:lnTo>
                <a:lnTo>
                  <a:pt x="980960" y="16294"/>
                </a:lnTo>
                <a:lnTo>
                  <a:pt x="977138" y="14719"/>
                </a:lnTo>
                <a:lnTo>
                  <a:pt x="972019" y="12611"/>
                </a:lnTo>
                <a:lnTo>
                  <a:pt x="966597" y="11036"/>
                </a:lnTo>
                <a:lnTo>
                  <a:pt x="1088885" y="11036"/>
                </a:lnTo>
                <a:lnTo>
                  <a:pt x="1088885" y="0"/>
                </a:lnTo>
                <a:lnTo>
                  <a:pt x="897737" y="0"/>
                </a:lnTo>
                <a:lnTo>
                  <a:pt x="897737" y="11036"/>
                </a:lnTo>
                <a:lnTo>
                  <a:pt x="891463" y="13335"/>
                </a:lnTo>
                <a:lnTo>
                  <a:pt x="871613" y="23660"/>
                </a:lnTo>
                <a:lnTo>
                  <a:pt x="862685" y="26809"/>
                </a:lnTo>
                <a:lnTo>
                  <a:pt x="864260" y="26809"/>
                </a:lnTo>
                <a:lnTo>
                  <a:pt x="842708" y="30492"/>
                </a:lnTo>
                <a:lnTo>
                  <a:pt x="833767" y="30492"/>
                </a:lnTo>
                <a:lnTo>
                  <a:pt x="790663" y="16294"/>
                </a:lnTo>
                <a:lnTo>
                  <a:pt x="787361" y="14719"/>
                </a:lnTo>
                <a:lnTo>
                  <a:pt x="779614" y="11036"/>
                </a:lnTo>
                <a:lnTo>
                  <a:pt x="897737" y="11036"/>
                </a:lnTo>
                <a:lnTo>
                  <a:pt x="897737" y="0"/>
                </a:lnTo>
                <a:lnTo>
                  <a:pt x="707123" y="0"/>
                </a:lnTo>
                <a:lnTo>
                  <a:pt x="707123" y="11036"/>
                </a:lnTo>
                <a:lnTo>
                  <a:pt x="661339" y="26809"/>
                </a:lnTo>
                <a:lnTo>
                  <a:pt x="632421" y="26809"/>
                </a:lnTo>
                <a:lnTo>
                  <a:pt x="621906" y="23660"/>
                </a:lnTo>
                <a:lnTo>
                  <a:pt x="619810" y="23660"/>
                </a:lnTo>
                <a:lnTo>
                  <a:pt x="609295" y="21551"/>
                </a:lnTo>
                <a:lnTo>
                  <a:pt x="610870" y="21551"/>
                </a:lnTo>
                <a:lnTo>
                  <a:pt x="589318" y="14719"/>
                </a:lnTo>
                <a:lnTo>
                  <a:pt x="580377" y="11036"/>
                </a:lnTo>
                <a:lnTo>
                  <a:pt x="707123" y="11036"/>
                </a:lnTo>
                <a:lnTo>
                  <a:pt x="707123" y="0"/>
                </a:lnTo>
                <a:lnTo>
                  <a:pt x="485152" y="0"/>
                </a:lnTo>
                <a:lnTo>
                  <a:pt x="485152" y="11036"/>
                </a:lnTo>
                <a:lnTo>
                  <a:pt x="479971" y="12611"/>
                </a:lnTo>
                <a:lnTo>
                  <a:pt x="470509" y="14719"/>
                </a:lnTo>
                <a:lnTo>
                  <a:pt x="472605" y="14719"/>
                </a:lnTo>
                <a:lnTo>
                  <a:pt x="459994" y="16294"/>
                </a:lnTo>
                <a:lnTo>
                  <a:pt x="418465" y="16294"/>
                </a:lnTo>
                <a:lnTo>
                  <a:pt x="396900" y="12611"/>
                </a:lnTo>
                <a:lnTo>
                  <a:pt x="399008" y="12611"/>
                </a:lnTo>
                <a:lnTo>
                  <a:pt x="395173" y="11036"/>
                </a:lnTo>
                <a:lnTo>
                  <a:pt x="485152" y="11036"/>
                </a:lnTo>
                <a:lnTo>
                  <a:pt x="485152" y="0"/>
                </a:lnTo>
                <a:lnTo>
                  <a:pt x="195580" y="0"/>
                </a:lnTo>
                <a:lnTo>
                  <a:pt x="166928" y="0"/>
                </a:lnTo>
                <a:lnTo>
                  <a:pt x="12" y="0"/>
                </a:lnTo>
                <a:lnTo>
                  <a:pt x="0" y="201345"/>
                </a:lnTo>
                <a:lnTo>
                  <a:pt x="0" y="792759"/>
                </a:lnTo>
                <a:lnTo>
                  <a:pt x="10515" y="792759"/>
                </a:lnTo>
                <a:lnTo>
                  <a:pt x="10515" y="201345"/>
                </a:lnTo>
                <a:lnTo>
                  <a:pt x="10515" y="14719"/>
                </a:lnTo>
                <a:lnTo>
                  <a:pt x="12623" y="14719"/>
                </a:lnTo>
                <a:lnTo>
                  <a:pt x="25234" y="17868"/>
                </a:lnTo>
                <a:lnTo>
                  <a:pt x="35750" y="19977"/>
                </a:lnTo>
                <a:lnTo>
                  <a:pt x="100406" y="19977"/>
                </a:lnTo>
                <a:lnTo>
                  <a:pt x="111455" y="17868"/>
                </a:lnTo>
                <a:lnTo>
                  <a:pt x="113030" y="17868"/>
                </a:lnTo>
                <a:lnTo>
                  <a:pt x="121958" y="16294"/>
                </a:lnTo>
                <a:lnTo>
                  <a:pt x="120383" y="16294"/>
                </a:lnTo>
                <a:lnTo>
                  <a:pt x="133007" y="14719"/>
                </a:lnTo>
                <a:lnTo>
                  <a:pt x="141935" y="14719"/>
                </a:lnTo>
                <a:lnTo>
                  <a:pt x="163499" y="11036"/>
                </a:lnTo>
                <a:lnTo>
                  <a:pt x="193979" y="11036"/>
                </a:lnTo>
                <a:lnTo>
                  <a:pt x="204495" y="12611"/>
                </a:lnTo>
                <a:lnTo>
                  <a:pt x="215544" y="12611"/>
                </a:lnTo>
                <a:lnTo>
                  <a:pt x="226047" y="14719"/>
                </a:lnTo>
                <a:lnTo>
                  <a:pt x="343281" y="14719"/>
                </a:lnTo>
                <a:lnTo>
                  <a:pt x="352221" y="16294"/>
                </a:lnTo>
                <a:lnTo>
                  <a:pt x="353796" y="16294"/>
                </a:lnTo>
                <a:lnTo>
                  <a:pt x="366420" y="17868"/>
                </a:lnTo>
                <a:lnTo>
                  <a:pt x="364832" y="17868"/>
                </a:lnTo>
                <a:lnTo>
                  <a:pt x="375348" y="19977"/>
                </a:lnTo>
                <a:lnTo>
                  <a:pt x="386397" y="19977"/>
                </a:lnTo>
                <a:lnTo>
                  <a:pt x="395325" y="23660"/>
                </a:lnTo>
                <a:lnTo>
                  <a:pt x="417182" y="26695"/>
                </a:lnTo>
                <a:lnTo>
                  <a:pt x="439242" y="27686"/>
                </a:lnTo>
                <a:lnTo>
                  <a:pt x="461289" y="26670"/>
                </a:lnTo>
                <a:lnTo>
                  <a:pt x="483120" y="23660"/>
                </a:lnTo>
                <a:lnTo>
                  <a:pt x="494157" y="19977"/>
                </a:lnTo>
                <a:lnTo>
                  <a:pt x="503097" y="19977"/>
                </a:lnTo>
                <a:lnTo>
                  <a:pt x="515721" y="16294"/>
                </a:lnTo>
                <a:lnTo>
                  <a:pt x="513613" y="16294"/>
                </a:lnTo>
                <a:lnTo>
                  <a:pt x="524649" y="14719"/>
                </a:lnTo>
                <a:lnTo>
                  <a:pt x="546201" y="14719"/>
                </a:lnTo>
                <a:lnTo>
                  <a:pt x="557250" y="16294"/>
                </a:lnTo>
                <a:lnTo>
                  <a:pt x="555142" y="16294"/>
                </a:lnTo>
                <a:lnTo>
                  <a:pt x="564083" y="19977"/>
                </a:lnTo>
                <a:lnTo>
                  <a:pt x="578802" y="21551"/>
                </a:lnTo>
                <a:lnTo>
                  <a:pt x="576694" y="21551"/>
                </a:lnTo>
                <a:lnTo>
                  <a:pt x="585635" y="25234"/>
                </a:lnTo>
                <a:lnTo>
                  <a:pt x="607187" y="32588"/>
                </a:lnTo>
                <a:lnTo>
                  <a:pt x="609295" y="32588"/>
                </a:lnTo>
                <a:lnTo>
                  <a:pt x="619810" y="34175"/>
                </a:lnTo>
                <a:lnTo>
                  <a:pt x="618223" y="34175"/>
                </a:lnTo>
                <a:lnTo>
                  <a:pt x="630847" y="37846"/>
                </a:lnTo>
                <a:lnTo>
                  <a:pt x="665010" y="37846"/>
                </a:lnTo>
                <a:lnTo>
                  <a:pt x="673950" y="34175"/>
                </a:lnTo>
                <a:lnTo>
                  <a:pt x="696048" y="26809"/>
                </a:lnTo>
                <a:lnTo>
                  <a:pt x="727570" y="16294"/>
                </a:lnTo>
                <a:lnTo>
                  <a:pt x="725995" y="16294"/>
                </a:lnTo>
                <a:lnTo>
                  <a:pt x="736511" y="14719"/>
                </a:lnTo>
                <a:lnTo>
                  <a:pt x="754913" y="14719"/>
                </a:lnTo>
                <a:lnTo>
                  <a:pt x="765429" y="19977"/>
                </a:lnTo>
                <a:lnTo>
                  <a:pt x="778040" y="21551"/>
                </a:lnTo>
                <a:lnTo>
                  <a:pt x="776465" y="21551"/>
                </a:lnTo>
                <a:lnTo>
                  <a:pt x="786980" y="26809"/>
                </a:lnTo>
                <a:lnTo>
                  <a:pt x="832192" y="41529"/>
                </a:lnTo>
                <a:lnTo>
                  <a:pt x="842708" y="41529"/>
                </a:lnTo>
                <a:lnTo>
                  <a:pt x="866355" y="37846"/>
                </a:lnTo>
                <a:lnTo>
                  <a:pt x="875296" y="34175"/>
                </a:lnTo>
                <a:lnTo>
                  <a:pt x="882853" y="30492"/>
                </a:lnTo>
                <a:lnTo>
                  <a:pt x="896848" y="23660"/>
                </a:lnTo>
                <a:lnTo>
                  <a:pt x="918400" y="16294"/>
                </a:lnTo>
                <a:lnTo>
                  <a:pt x="916305" y="16294"/>
                </a:lnTo>
                <a:lnTo>
                  <a:pt x="927341" y="14719"/>
                </a:lnTo>
                <a:lnTo>
                  <a:pt x="945210" y="14719"/>
                </a:lnTo>
                <a:lnTo>
                  <a:pt x="956259" y="19977"/>
                </a:lnTo>
                <a:lnTo>
                  <a:pt x="968349" y="23660"/>
                </a:lnTo>
                <a:lnTo>
                  <a:pt x="977811" y="26809"/>
                </a:lnTo>
                <a:lnTo>
                  <a:pt x="988326" y="30492"/>
                </a:lnTo>
                <a:lnTo>
                  <a:pt x="999363" y="36271"/>
                </a:lnTo>
                <a:lnTo>
                  <a:pt x="1013561" y="37846"/>
                </a:lnTo>
                <a:lnTo>
                  <a:pt x="1011453" y="37846"/>
                </a:lnTo>
                <a:lnTo>
                  <a:pt x="1022489" y="39420"/>
                </a:lnTo>
                <a:lnTo>
                  <a:pt x="1042492" y="38290"/>
                </a:lnTo>
                <a:lnTo>
                  <a:pt x="1061694" y="32931"/>
                </a:lnTo>
                <a:lnTo>
                  <a:pt x="1072578" y="28917"/>
                </a:lnTo>
                <a:lnTo>
                  <a:pt x="1080617" y="25946"/>
                </a:lnTo>
                <a:lnTo>
                  <a:pt x="1099769" y="19977"/>
                </a:lnTo>
                <a:lnTo>
                  <a:pt x="1110805" y="14719"/>
                </a:lnTo>
                <a:lnTo>
                  <a:pt x="1121321" y="14719"/>
                </a:lnTo>
                <a:lnTo>
                  <a:pt x="1130261" y="11036"/>
                </a:lnTo>
                <a:lnTo>
                  <a:pt x="1169695" y="11036"/>
                </a:lnTo>
                <a:lnTo>
                  <a:pt x="1180731" y="14719"/>
                </a:lnTo>
                <a:lnTo>
                  <a:pt x="1178623" y="12611"/>
                </a:lnTo>
                <a:lnTo>
                  <a:pt x="1188085" y="21551"/>
                </a:lnTo>
                <a:lnTo>
                  <a:pt x="1198727" y="34505"/>
                </a:lnTo>
                <a:lnTo>
                  <a:pt x="1207541" y="57823"/>
                </a:lnTo>
                <a:lnTo>
                  <a:pt x="1220152" y="95148"/>
                </a:lnTo>
                <a:lnTo>
                  <a:pt x="1220152" y="93573"/>
                </a:lnTo>
                <a:lnTo>
                  <a:pt x="1229093" y="147726"/>
                </a:lnTo>
                <a:lnTo>
                  <a:pt x="1236967" y="201345"/>
                </a:lnTo>
                <a:lnTo>
                  <a:pt x="1250645" y="321729"/>
                </a:lnTo>
                <a:lnTo>
                  <a:pt x="1261694" y="449478"/>
                </a:lnTo>
                <a:lnTo>
                  <a:pt x="1272197" y="600354"/>
                </a:lnTo>
                <a:lnTo>
                  <a:pt x="1283246" y="780148"/>
                </a:lnTo>
                <a:lnTo>
                  <a:pt x="1283804" y="792759"/>
                </a:lnTo>
                <a:lnTo>
                  <a:pt x="1293723" y="792759"/>
                </a:lnTo>
                <a:lnTo>
                  <a:pt x="1290980" y="736511"/>
                </a:lnTo>
                <a:lnTo>
                  <a:pt x="1288389" y="686587"/>
                </a:lnTo>
                <a:lnTo>
                  <a:pt x="1285633" y="636562"/>
                </a:lnTo>
                <a:lnTo>
                  <a:pt x="1282661" y="586486"/>
                </a:lnTo>
                <a:lnTo>
                  <a:pt x="1279410" y="536384"/>
                </a:lnTo>
                <a:lnTo>
                  <a:pt x="1275854" y="486321"/>
                </a:lnTo>
                <a:lnTo>
                  <a:pt x="1271955" y="436321"/>
                </a:lnTo>
                <a:lnTo>
                  <a:pt x="1267663" y="386435"/>
                </a:lnTo>
                <a:lnTo>
                  <a:pt x="1262926" y="336715"/>
                </a:lnTo>
                <a:lnTo>
                  <a:pt x="1257706" y="287185"/>
                </a:lnTo>
                <a:lnTo>
                  <a:pt x="1251978" y="237909"/>
                </a:lnTo>
                <a:lnTo>
                  <a:pt x="1247267" y="201345"/>
                </a:lnTo>
                <a:lnTo>
                  <a:pt x="1245679" y="188925"/>
                </a:lnTo>
                <a:lnTo>
                  <a:pt x="1238770" y="140271"/>
                </a:lnTo>
                <a:lnTo>
                  <a:pt x="1231455" y="93573"/>
                </a:lnTo>
                <a:lnTo>
                  <a:pt x="1218577" y="54140"/>
                </a:lnTo>
                <a:lnTo>
                  <a:pt x="1212253" y="36271"/>
                </a:lnTo>
                <a:lnTo>
                  <a:pt x="1211516" y="34175"/>
                </a:lnTo>
                <a:lnTo>
                  <a:pt x="1209649" y="28917"/>
                </a:lnTo>
                <a:lnTo>
                  <a:pt x="1194917" y="14719"/>
                </a:lnTo>
                <a:lnTo>
                  <a:pt x="1193215" y="12611"/>
                </a:lnTo>
                <a:lnTo>
                  <a:pt x="1191945" y="11036"/>
                </a:lnTo>
                <a:lnTo>
                  <a:pt x="2057806" y="11036"/>
                </a:lnTo>
                <a:lnTo>
                  <a:pt x="2044992" y="25234"/>
                </a:lnTo>
                <a:lnTo>
                  <a:pt x="2036051" y="54140"/>
                </a:lnTo>
                <a:lnTo>
                  <a:pt x="2023427" y="97256"/>
                </a:lnTo>
                <a:lnTo>
                  <a:pt x="2016417" y="148666"/>
                </a:lnTo>
                <a:lnTo>
                  <a:pt x="2009762" y="201345"/>
                </a:lnTo>
                <a:lnTo>
                  <a:pt x="2003844" y="252006"/>
                </a:lnTo>
                <a:lnTo>
                  <a:pt x="1998218" y="303885"/>
                </a:lnTo>
                <a:lnTo>
                  <a:pt x="1993023" y="355879"/>
                </a:lnTo>
                <a:lnTo>
                  <a:pt x="1988197" y="407974"/>
                </a:lnTo>
                <a:lnTo>
                  <a:pt x="1983714" y="460146"/>
                </a:lnTo>
                <a:lnTo>
                  <a:pt x="1979574" y="512356"/>
                </a:lnTo>
                <a:lnTo>
                  <a:pt x="1975713" y="564616"/>
                </a:lnTo>
                <a:lnTo>
                  <a:pt x="1972119" y="616889"/>
                </a:lnTo>
                <a:lnTo>
                  <a:pt x="1968766" y="669150"/>
                </a:lnTo>
                <a:lnTo>
                  <a:pt x="1965617" y="721385"/>
                </a:lnTo>
                <a:lnTo>
                  <a:pt x="1962645" y="773582"/>
                </a:lnTo>
                <a:lnTo>
                  <a:pt x="1961603" y="792759"/>
                </a:lnTo>
                <a:lnTo>
                  <a:pt x="1971738" y="792759"/>
                </a:lnTo>
                <a:lnTo>
                  <a:pt x="1982431" y="630847"/>
                </a:lnTo>
                <a:lnTo>
                  <a:pt x="1992947" y="481545"/>
                </a:lnTo>
                <a:lnTo>
                  <a:pt x="2003983" y="354317"/>
                </a:lnTo>
                <a:lnTo>
                  <a:pt x="2014499" y="248132"/>
                </a:lnTo>
                <a:lnTo>
                  <a:pt x="2020608" y="201345"/>
                </a:lnTo>
                <a:lnTo>
                  <a:pt x="2025535" y="163487"/>
                </a:lnTo>
                <a:lnTo>
                  <a:pt x="2034476" y="98831"/>
                </a:lnTo>
                <a:lnTo>
                  <a:pt x="2034476" y="100939"/>
                </a:lnTo>
                <a:lnTo>
                  <a:pt x="2035098" y="98831"/>
                </a:lnTo>
                <a:lnTo>
                  <a:pt x="2047087" y="57823"/>
                </a:lnTo>
                <a:lnTo>
                  <a:pt x="2055545" y="30492"/>
                </a:lnTo>
                <a:lnTo>
                  <a:pt x="2056028" y="28917"/>
                </a:lnTo>
                <a:lnTo>
                  <a:pt x="2053920" y="30492"/>
                </a:lnTo>
                <a:lnTo>
                  <a:pt x="2065147" y="17868"/>
                </a:lnTo>
                <a:lnTo>
                  <a:pt x="2069439" y="16294"/>
                </a:lnTo>
                <a:lnTo>
                  <a:pt x="2071789" y="15455"/>
                </a:lnTo>
                <a:lnTo>
                  <a:pt x="2081263" y="19977"/>
                </a:lnTo>
                <a:lnTo>
                  <a:pt x="2079155" y="17868"/>
                </a:lnTo>
                <a:lnTo>
                  <a:pt x="2090191" y="26809"/>
                </a:lnTo>
                <a:lnTo>
                  <a:pt x="2100707" y="39420"/>
                </a:lnTo>
                <a:lnTo>
                  <a:pt x="2122259" y="68338"/>
                </a:lnTo>
                <a:lnTo>
                  <a:pt x="2131199" y="79375"/>
                </a:lnTo>
                <a:lnTo>
                  <a:pt x="2143823" y="89890"/>
                </a:lnTo>
                <a:lnTo>
                  <a:pt x="2143823" y="91998"/>
                </a:lnTo>
                <a:lnTo>
                  <a:pt x="2152751" y="97256"/>
                </a:lnTo>
                <a:lnTo>
                  <a:pt x="2154859" y="97256"/>
                </a:lnTo>
                <a:lnTo>
                  <a:pt x="2167471" y="102514"/>
                </a:lnTo>
                <a:lnTo>
                  <a:pt x="2177986" y="104089"/>
                </a:lnTo>
                <a:lnTo>
                  <a:pt x="2189022" y="104089"/>
                </a:lnTo>
                <a:lnTo>
                  <a:pt x="2210587" y="100939"/>
                </a:lnTo>
                <a:lnTo>
                  <a:pt x="2212162" y="100939"/>
                </a:lnTo>
                <a:lnTo>
                  <a:pt x="2233714" y="93573"/>
                </a:lnTo>
                <a:lnTo>
                  <a:pt x="2242655" y="91998"/>
                </a:lnTo>
                <a:lnTo>
                  <a:pt x="2273147" y="91998"/>
                </a:lnTo>
                <a:lnTo>
                  <a:pt x="2284184" y="93573"/>
                </a:lnTo>
                <a:lnTo>
                  <a:pt x="2282609" y="93573"/>
                </a:lnTo>
                <a:lnTo>
                  <a:pt x="2304161" y="100939"/>
                </a:lnTo>
                <a:lnTo>
                  <a:pt x="2305735" y="100939"/>
                </a:lnTo>
                <a:lnTo>
                  <a:pt x="2327287" y="104089"/>
                </a:lnTo>
                <a:lnTo>
                  <a:pt x="2338324" y="104089"/>
                </a:lnTo>
                <a:lnTo>
                  <a:pt x="2348839" y="102514"/>
                </a:lnTo>
                <a:lnTo>
                  <a:pt x="2372499" y="89890"/>
                </a:lnTo>
                <a:lnTo>
                  <a:pt x="2379853" y="82537"/>
                </a:lnTo>
                <a:lnTo>
                  <a:pt x="2381427" y="80962"/>
                </a:lnTo>
                <a:lnTo>
                  <a:pt x="2366708" y="80975"/>
                </a:lnTo>
                <a:lnTo>
                  <a:pt x="2345156" y="91998"/>
                </a:lnTo>
                <a:lnTo>
                  <a:pt x="2336228" y="93573"/>
                </a:lnTo>
                <a:lnTo>
                  <a:pt x="2327287" y="93573"/>
                </a:lnTo>
                <a:lnTo>
                  <a:pt x="2318080" y="91998"/>
                </a:lnTo>
                <a:lnTo>
                  <a:pt x="2305735" y="89890"/>
                </a:lnTo>
                <a:lnTo>
                  <a:pt x="2307310" y="89890"/>
                </a:lnTo>
                <a:lnTo>
                  <a:pt x="2285758" y="82537"/>
                </a:lnTo>
                <a:lnTo>
                  <a:pt x="2284184" y="82537"/>
                </a:lnTo>
                <a:lnTo>
                  <a:pt x="2273147" y="80962"/>
                </a:lnTo>
                <a:lnTo>
                  <a:pt x="2240991" y="80975"/>
                </a:lnTo>
                <a:lnTo>
                  <a:pt x="2230031" y="82537"/>
                </a:lnTo>
                <a:lnTo>
                  <a:pt x="2208479" y="89890"/>
                </a:lnTo>
                <a:lnTo>
                  <a:pt x="2210587" y="89890"/>
                </a:lnTo>
                <a:lnTo>
                  <a:pt x="2189022" y="93573"/>
                </a:lnTo>
                <a:lnTo>
                  <a:pt x="2180094" y="93573"/>
                </a:lnTo>
                <a:lnTo>
                  <a:pt x="2171154" y="91998"/>
                </a:lnTo>
                <a:lnTo>
                  <a:pt x="2158542" y="86220"/>
                </a:lnTo>
                <a:lnTo>
                  <a:pt x="2160117" y="86220"/>
                </a:lnTo>
                <a:lnTo>
                  <a:pt x="2153856" y="82537"/>
                </a:lnTo>
                <a:lnTo>
                  <a:pt x="2151176" y="80962"/>
                </a:lnTo>
                <a:lnTo>
                  <a:pt x="2151176" y="82537"/>
                </a:lnTo>
                <a:lnTo>
                  <a:pt x="2138565" y="72021"/>
                </a:lnTo>
                <a:lnTo>
                  <a:pt x="2129625" y="60985"/>
                </a:lnTo>
                <a:lnTo>
                  <a:pt x="2108073" y="32588"/>
                </a:lnTo>
                <a:lnTo>
                  <a:pt x="2097036" y="19977"/>
                </a:lnTo>
                <a:lnTo>
                  <a:pt x="2095030" y="17868"/>
                </a:lnTo>
                <a:lnTo>
                  <a:pt x="2092032" y="14719"/>
                </a:lnTo>
                <a:lnTo>
                  <a:pt x="2088515" y="11036"/>
                </a:lnTo>
                <a:lnTo>
                  <a:pt x="2427706" y="11036"/>
                </a:lnTo>
                <a:lnTo>
                  <a:pt x="2418765" y="19977"/>
                </a:lnTo>
                <a:lnTo>
                  <a:pt x="2408250" y="32588"/>
                </a:lnTo>
                <a:lnTo>
                  <a:pt x="2386698" y="60985"/>
                </a:lnTo>
                <a:lnTo>
                  <a:pt x="2366721" y="80962"/>
                </a:lnTo>
                <a:lnTo>
                  <a:pt x="2381427" y="80962"/>
                </a:lnTo>
                <a:lnTo>
                  <a:pt x="2394051" y="68338"/>
                </a:lnTo>
                <a:lnTo>
                  <a:pt x="2415603" y="39420"/>
                </a:lnTo>
                <a:lnTo>
                  <a:pt x="2426119" y="26809"/>
                </a:lnTo>
                <a:lnTo>
                  <a:pt x="2437155" y="17868"/>
                </a:lnTo>
                <a:lnTo>
                  <a:pt x="2435060" y="19977"/>
                </a:lnTo>
                <a:lnTo>
                  <a:pt x="2439492" y="17868"/>
                </a:lnTo>
                <a:lnTo>
                  <a:pt x="2444686" y="15392"/>
                </a:lnTo>
                <a:lnTo>
                  <a:pt x="2450274" y="17068"/>
                </a:lnTo>
                <a:lnTo>
                  <a:pt x="2458720" y="30492"/>
                </a:lnTo>
                <a:lnTo>
                  <a:pt x="2458720" y="28917"/>
                </a:lnTo>
                <a:lnTo>
                  <a:pt x="2471331" y="57823"/>
                </a:lnTo>
                <a:lnTo>
                  <a:pt x="2480272" y="100939"/>
                </a:lnTo>
                <a:lnTo>
                  <a:pt x="2480272" y="98831"/>
                </a:lnTo>
                <a:lnTo>
                  <a:pt x="2490787" y="163487"/>
                </a:lnTo>
                <a:lnTo>
                  <a:pt x="2495727" y="201345"/>
                </a:lnTo>
                <a:lnTo>
                  <a:pt x="2501823" y="248132"/>
                </a:lnTo>
                <a:lnTo>
                  <a:pt x="2512339" y="354317"/>
                </a:lnTo>
                <a:lnTo>
                  <a:pt x="2523375" y="481545"/>
                </a:lnTo>
                <a:lnTo>
                  <a:pt x="2533891" y="630847"/>
                </a:lnTo>
                <a:lnTo>
                  <a:pt x="2542552" y="792759"/>
                </a:lnTo>
                <a:lnTo>
                  <a:pt x="2553589" y="792759"/>
                </a:lnTo>
                <a:lnTo>
                  <a:pt x="2544927" y="630847"/>
                </a:lnTo>
                <a:lnTo>
                  <a:pt x="2533891" y="481545"/>
                </a:lnTo>
                <a:lnTo>
                  <a:pt x="2523375" y="354317"/>
                </a:lnTo>
                <a:lnTo>
                  <a:pt x="2512339" y="248132"/>
                </a:lnTo>
                <a:lnTo>
                  <a:pt x="2506535" y="201345"/>
                </a:lnTo>
                <a:lnTo>
                  <a:pt x="2501823" y="163487"/>
                </a:lnTo>
                <a:lnTo>
                  <a:pt x="2490787" y="98831"/>
                </a:lnTo>
                <a:lnTo>
                  <a:pt x="2490787" y="97256"/>
                </a:lnTo>
                <a:lnTo>
                  <a:pt x="2481846" y="54140"/>
                </a:lnTo>
                <a:lnTo>
                  <a:pt x="2470835" y="28917"/>
                </a:lnTo>
                <a:lnTo>
                  <a:pt x="2469223" y="25234"/>
                </a:lnTo>
                <a:lnTo>
                  <a:pt x="2469223" y="23660"/>
                </a:lnTo>
                <a:lnTo>
                  <a:pt x="2465095" y="17868"/>
                </a:lnTo>
                <a:lnTo>
                  <a:pt x="2463977" y="16294"/>
                </a:lnTo>
                <a:lnTo>
                  <a:pt x="2462847" y="14719"/>
                </a:lnTo>
                <a:lnTo>
                  <a:pt x="2460206" y="11036"/>
                </a:lnTo>
                <a:lnTo>
                  <a:pt x="3323488" y="11036"/>
                </a:lnTo>
                <a:lnTo>
                  <a:pt x="3319284" y="14719"/>
                </a:lnTo>
                <a:lnTo>
                  <a:pt x="3308769" y="28917"/>
                </a:lnTo>
                <a:lnTo>
                  <a:pt x="3308769" y="30492"/>
                </a:lnTo>
                <a:lnTo>
                  <a:pt x="3287217" y="91998"/>
                </a:lnTo>
                <a:lnTo>
                  <a:pt x="3276181" y="145618"/>
                </a:lnTo>
                <a:lnTo>
                  <a:pt x="3276181" y="147726"/>
                </a:lnTo>
                <a:lnTo>
                  <a:pt x="3268688" y="201345"/>
                </a:lnTo>
                <a:lnTo>
                  <a:pt x="3265665" y="222897"/>
                </a:lnTo>
                <a:lnTo>
                  <a:pt x="3254616" y="321729"/>
                </a:lnTo>
                <a:lnTo>
                  <a:pt x="3244113" y="449478"/>
                </a:lnTo>
                <a:lnTo>
                  <a:pt x="3233064" y="600354"/>
                </a:lnTo>
                <a:lnTo>
                  <a:pt x="3230041" y="651357"/>
                </a:lnTo>
                <a:lnTo>
                  <a:pt x="3227095" y="702386"/>
                </a:lnTo>
                <a:lnTo>
                  <a:pt x="3224238" y="753402"/>
                </a:lnTo>
                <a:lnTo>
                  <a:pt x="3222091" y="792759"/>
                </a:lnTo>
                <a:lnTo>
                  <a:pt x="3232454" y="792759"/>
                </a:lnTo>
                <a:lnTo>
                  <a:pt x="3233115" y="780034"/>
                </a:lnTo>
                <a:lnTo>
                  <a:pt x="3235960" y="729056"/>
                </a:lnTo>
                <a:lnTo>
                  <a:pt x="3238944" y="678091"/>
                </a:lnTo>
                <a:lnTo>
                  <a:pt x="3242106" y="627138"/>
                </a:lnTo>
                <a:lnTo>
                  <a:pt x="3245459" y="576199"/>
                </a:lnTo>
                <a:lnTo>
                  <a:pt x="3249015" y="525272"/>
                </a:lnTo>
                <a:lnTo>
                  <a:pt x="3252800" y="474357"/>
                </a:lnTo>
                <a:lnTo>
                  <a:pt x="3256826" y="423468"/>
                </a:lnTo>
                <a:lnTo>
                  <a:pt x="3261106" y="372579"/>
                </a:lnTo>
                <a:lnTo>
                  <a:pt x="3265665" y="321729"/>
                </a:lnTo>
                <a:lnTo>
                  <a:pt x="3276181" y="222897"/>
                </a:lnTo>
                <a:lnTo>
                  <a:pt x="3279356" y="201345"/>
                </a:lnTo>
                <a:lnTo>
                  <a:pt x="3287217" y="147726"/>
                </a:lnTo>
                <a:lnTo>
                  <a:pt x="3287217" y="149301"/>
                </a:lnTo>
                <a:lnTo>
                  <a:pt x="3287534" y="147726"/>
                </a:lnTo>
                <a:lnTo>
                  <a:pt x="3297732" y="95148"/>
                </a:lnTo>
                <a:lnTo>
                  <a:pt x="3306661" y="57823"/>
                </a:lnTo>
                <a:lnTo>
                  <a:pt x="3319284" y="34175"/>
                </a:lnTo>
                <a:lnTo>
                  <a:pt x="3319284" y="36271"/>
                </a:lnTo>
                <a:lnTo>
                  <a:pt x="3320567" y="34175"/>
                </a:lnTo>
                <a:lnTo>
                  <a:pt x="3328225" y="21551"/>
                </a:lnTo>
                <a:lnTo>
                  <a:pt x="3326638" y="21551"/>
                </a:lnTo>
                <a:lnTo>
                  <a:pt x="3337153" y="12611"/>
                </a:lnTo>
                <a:lnTo>
                  <a:pt x="3335578" y="14719"/>
                </a:lnTo>
                <a:lnTo>
                  <a:pt x="3341903" y="12611"/>
                </a:lnTo>
                <a:lnTo>
                  <a:pt x="3346615" y="11036"/>
                </a:lnTo>
                <a:lnTo>
                  <a:pt x="3383940" y="11036"/>
                </a:lnTo>
                <a:lnTo>
                  <a:pt x="3398659" y="14719"/>
                </a:lnTo>
                <a:lnTo>
                  <a:pt x="3405492" y="14719"/>
                </a:lnTo>
                <a:lnTo>
                  <a:pt x="3418116" y="19977"/>
                </a:lnTo>
                <a:lnTo>
                  <a:pt x="3460229" y="35407"/>
                </a:lnTo>
                <a:lnTo>
                  <a:pt x="3490404" y="39547"/>
                </a:lnTo>
                <a:lnTo>
                  <a:pt x="3519538" y="33896"/>
                </a:lnTo>
                <a:lnTo>
                  <a:pt x="3533483" y="28917"/>
                </a:lnTo>
                <a:lnTo>
                  <a:pt x="3558476" y="19977"/>
                </a:lnTo>
                <a:lnTo>
                  <a:pt x="3568992" y="14719"/>
                </a:lnTo>
                <a:lnTo>
                  <a:pt x="3587394" y="14719"/>
                </a:lnTo>
                <a:lnTo>
                  <a:pt x="3596322" y="16294"/>
                </a:lnTo>
                <a:lnTo>
                  <a:pt x="3608946" y="19977"/>
                </a:lnTo>
                <a:lnTo>
                  <a:pt x="3630498" y="28917"/>
                </a:lnTo>
                <a:lnTo>
                  <a:pt x="3628390" y="28917"/>
                </a:lnTo>
                <a:lnTo>
                  <a:pt x="3639439" y="34175"/>
                </a:lnTo>
                <a:lnTo>
                  <a:pt x="3649954" y="37846"/>
                </a:lnTo>
                <a:lnTo>
                  <a:pt x="3652050" y="37846"/>
                </a:lnTo>
                <a:lnTo>
                  <a:pt x="3673602" y="41529"/>
                </a:lnTo>
                <a:lnTo>
                  <a:pt x="3684117" y="41529"/>
                </a:lnTo>
                <a:lnTo>
                  <a:pt x="3696741" y="37846"/>
                </a:lnTo>
                <a:lnTo>
                  <a:pt x="3705669" y="34175"/>
                </a:lnTo>
                <a:lnTo>
                  <a:pt x="3718293" y="30492"/>
                </a:lnTo>
                <a:lnTo>
                  <a:pt x="3739845" y="21551"/>
                </a:lnTo>
                <a:lnTo>
                  <a:pt x="3748786" y="19977"/>
                </a:lnTo>
                <a:lnTo>
                  <a:pt x="3759822" y="14719"/>
                </a:lnTo>
                <a:lnTo>
                  <a:pt x="3779278" y="14719"/>
                </a:lnTo>
                <a:lnTo>
                  <a:pt x="3790315" y="16294"/>
                </a:lnTo>
                <a:lnTo>
                  <a:pt x="3788740" y="16294"/>
                </a:lnTo>
                <a:lnTo>
                  <a:pt x="3842359" y="34175"/>
                </a:lnTo>
                <a:lnTo>
                  <a:pt x="3851300" y="37846"/>
                </a:lnTo>
                <a:lnTo>
                  <a:pt x="3885463" y="37846"/>
                </a:lnTo>
                <a:lnTo>
                  <a:pt x="3898087" y="34175"/>
                </a:lnTo>
                <a:lnTo>
                  <a:pt x="3896499" y="34175"/>
                </a:lnTo>
                <a:lnTo>
                  <a:pt x="3907015" y="32588"/>
                </a:lnTo>
                <a:lnTo>
                  <a:pt x="3909123" y="32588"/>
                </a:lnTo>
                <a:lnTo>
                  <a:pt x="3925925" y="26809"/>
                </a:lnTo>
                <a:lnTo>
                  <a:pt x="3941191" y="21551"/>
                </a:lnTo>
                <a:lnTo>
                  <a:pt x="3939616" y="21551"/>
                </a:lnTo>
                <a:lnTo>
                  <a:pt x="3952227" y="19977"/>
                </a:lnTo>
                <a:lnTo>
                  <a:pt x="3961168" y="16294"/>
                </a:lnTo>
                <a:lnTo>
                  <a:pt x="3959060" y="16294"/>
                </a:lnTo>
                <a:lnTo>
                  <a:pt x="3970109" y="14719"/>
                </a:lnTo>
                <a:lnTo>
                  <a:pt x="3991660" y="14719"/>
                </a:lnTo>
                <a:lnTo>
                  <a:pt x="4002176" y="16294"/>
                </a:lnTo>
                <a:lnTo>
                  <a:pt x="4000589" y="16294"/>
                </a:lnTo>
                <a:lnTo>
                  <a:pt x="4013212" y="19977"/>
                </a:lnTo>
                <a:lnTo>
                  <a:pt x="4022153" y="19977"/>
                </a:lnTo>
                <a:lnTo>
                  <a:pt x="4033189" y="23660"/>
                </a:lnTo>
                <a:lnTo>
                  <a:pt x="4034764" y="23660"/>
                </a:lnTo>
                <a:lnTo>
                  <a:pt x="4045280" y="25234"/>
                </a:lnTo>
                <a:lnTo>
                  <a:pt x="4043705" y="25234"/>
                </a:lnTo>
                <a:lnTo>
                  <a:pt x="4054741" y="26809"/>
                </a:lnTo>
                <a:lnTo>
                  <a:pt x="4097845" y="26809"/>
                </a:lnTo>
                <a:lnTo>
                  <a:pt x="4119397" y="23660"/>
                </a:lnTo>
                <a:lnTo>
                  <a:pt x="4120985" y="23660"/>
                </a:lnTo>
                <a:lnTo>
                  <a:pt x="4132021" y="19977"/>
                </a:lnTo>
                <a:lnTo>
                  <a:pt x="4138853" y="19977"/>
                </a:lnTo>
                <a:lnTo>
                  <a:pt x="4151465" y="17868"/>
                </a:lnTo>
                <a:lnTo>
                  <a:pt x="4153573" y="17868"/>
                </a:lnTo>
                <a:lnTo>
                  <a:pt x="4162514" y="16294"/>
                </a:lnTo>
                <a:lnTo>
                  <a:pt x="4160405" y="16294"/>
                </a:lnTo>
                <a:lnTo>
                  <a:pt x="4171442" y="14719"/>
                </a:lnTo>
                <a:lnTo>
                  <a:pt x="4241368" y="14719"/>
                </a:lnTo>
                <a:lnTo>
                  <a:pt x="4241368" y="201345"/>
                </a:lnTo>
                <a:lnTo>
                  <a:pt x="4241368" y="792759"/>
                </a:lnTo>
                <a:lnTo>
                  <a:pt x="4252417" y="792759"/>
                </a:lnTo>
                <a:lnTo>
                  <a:pt x="4252417" y="201345"/>
                </a:lnTo>
                <a:lnTo>
                  <a:pt x="4252417" y="11036"/>
                </a:lnTo>
                <a:lnTo>
                  <a:pt x="4252417" y="5257"/>
                </a:lnTo>
                <a:lnTo>
                  <a:pt x="4252417" y="0"/>
                </a:lnTo>
                <a:close/>
              </a:path>
              <a:path w="4311650" h="793114">
                <a:moveTo>
                  <a:pt x="4311294" y="397433"/>
                </a:moveTo>
                <a:lnTo>
                  <a:pt x="4298670" y="397433"/>
                </a:lnTo>
                <a:lnTo>
                  <a:pt x="4298670" y="201333"/>
                </a:lnTo>
                <a:lnTo>
                  <a:pt x="4288155" y="201333"/>
                </a:lnTo>
                <a:lnTo>
                  <a:pt x="4288155" y="792746"/>
                </a:lnTo>
                <a:lnTo>
                  <a:pt x="4298670" y="792746"/>
                </a:lnTo>
                <a:lnTo>
                  <a:pt x="4298670" y="407936"/>
                </a:lnTo>
                <a:lnTo>
                  <a:pt x="4311294" y="407936"/>
                </a:lnTo>
                <a:lnTo>
                  <a:pt x="4311294" y="3974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6024905" y="2018451"/>
            <a:ext cx="11938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1683194" y="2085123"/>
            <a:ext cx="4333240" cy="591820"/>
          </a:xfrm>
          <a:custGeom>
            <a:avLst/>
            <a:gdLst/>
            <a:ahLst/>
            <a:cxnLst/>
            <a:rect l="l" t="t" r="r" b="b"/>
            <a:pathLst>
              <a:path w="4333240" h="591819">
                <a:moveTo>
                  <a:pt x="10515" y="12"/>
                </a:moveTo>
                <a:lnTo>
                  <a:pt x="0" y="12"/>
                </a:lnTo>
                <a:lnTo>
                  <a:pt x="0" y="591426"/>
                </a:lnTo>
                <a:lnTo>
                  <a:pt x="10515" y="591426"/>
                </a:lnTo>
                <a:lnTo>
                  <a:pt x="10515" y="12"/>
                </a:lnTo>
                <a:close/>
              </a:path>
              <a:path w="4333240" h="591819">
                <a:moveTo>
                  <a:pt x="1322031" y="591426"/>
                </a:moveTo>
                <a:lnTo>
                  <a:pt x="1315313" y="413219"/>
                </a:lnTo>
                <a:lnTo>
                  <a:pt x="1302689" y="190322"/>
                </a:lnTo>
                <a:lnTo>
                  <a:pt x="1300365" y="141554"/>
                </a:lnTo>
                <a:lnTo>
                  <a:pt x="1295768" y="43129"/>
                </a:lnTo>
                <a:lnTo>
                  <a:pt x="1293723" y="12"/>
                </a:lnTo>
                <a:lnTo>
                  <a:pt x="1283804" y="12"/>
                </a:lnTo>
                <a:lnTo>
                  <a:pt x="1292174" y="190322"/>
                </a:lnTo>
                <a:lnTo>
                  <a:pt x="1304798" y="413219"/>
                </a:lnTo>
                <a:lnTo>
                  <a:pt x="1311529" y="591426"/>
                </a:lnTo>
                <a:lnTo>
                  <a:pt x="1322031" y="591426"/>
                </a:lnTo>
                <a:close/>
              </a:path>
              <a:path w="4333240" h="591819">
                <a:moveTo>
                  <a:pt x="1971738" y="12"/>
                </a:moveTo>
                <a:lnTo>
                  <a:pt x="1961603" y="12"/>
                </a:lnTo>
                <a:lnTo>
                  <a:pt x="1959813" y="32956"/>
                </a:lnTo>
                <a:lnTo>
                  <a:pt x="1957108" y="85001"/>
                </a:lnTo>
                <a:lnTo>
                  <a:pt x="1954504" y="136931"/>
                </a:lnTo>
                <a:lnTo>
                  <a:pt x="1951939" y="188734"/>
                </a:lnTo>
                <a:lnTo>
                  <a:pt x="1939315" y="384302"/>
                </a:lnTo>
                <a:lnTo>
                  <a:pt x="1930387" y="587743"/>
                </a:lnTo>
                <a:lnTo>
                  <a:pt x="1930184" y="591426"/>
                </a:lnTo>
                <a:lnTo>
                  <a:pt x="1940687" y="591426"/>
                </a:lnTo>
                <a:lnTo>
                  <a:pt x="1940902" y="587743"/>
                </a:lnTo>
                <a:lnTo>
                  <a:pt x="1949831" y="384302"/>
                </a:lnTo>
                <a:lnTo>
                  <a:pt x="1962454" y="188734"/>
                </a:lnTo>
                <a:lnTo>
                  <a:pt x="1971382" y="5270"/>
                </a:lnTo>
                <a:lnTo>
                  <a:pt x="1971738" y="12"/>
                </a:lnTo>
                <a:close/>
              </a:path>
              <a:path w="4333240" h="591819">
                <a:moveTo>
                  <a:pt x="2587269" y="591426"/>
                </a:moveTo>
                <a:lnTo>
                  <a:pt x="2584285" y="536638"/>
                </a:lnTo>
                <a:lnTo>
                  <a:pt x="2581427" y="485851"/>
                </a:lnTo>
                <a:lnTo>
                  <a:pt x="2578481" y="435063"/>
                </a:lnTo>
                <a:lnTo>
                  <a:pt x="2575420" y="384302"/>
                </a:lnTo>
                <a:lnTo>
                  <a:pt x="2566479" y="188734"/>
                </a:lnTo>
                <a:lnTo>
                  <a:pt x="2553868" y="5270"/>
                </a:lnTo>
                <a:lnTo>
                  <a:pt x="2553589" y="12"/>
                </a:lnTo>
                <a:lnTo>
                  <a:pt x="2542552" y="12"/>
                </a:lnTo>
                <a:lnTo>
                  <a:pt x="2542832" y="5270"/>
                </a:lnTo>
                <a:lnTo>
                  <a:pt x="2555443" y="188734"/>
                </a:lnTo>
                <a:lnTo>
                  <a:pt x="2564384" y="384302"/>
                </a:lnTo>
                <a:lnTo>
                  <a:pt x="2576995" y="587743"/>
                </a:lnTo>
                <a:lnTo>
                  <a:pt x="2577160" y="591426"/>
                </a:lnTo>
                <a:lnTo>
                  <a:pt x="2587269" y="591426"/>
                </a:lnTo>
                <a:close/>
              </a:path>
              <a:path w="4333240" h="591819">
                <a:moveTo>
                  <a:pt x="3232454" y="12"/>
                </a:moveTo>
                <a:lnTo>
                  <a:pt x="3222091" y="12"/>
                </a:lnTo>
                <a:lnTo>
                  <a:pt x="3221456" y="11684"/>
                </a:lnTo>
                <a:lnTo>
                  <a:pt x="3218764" y="62725"/>
                </a:lnTo>
                <a:lnTo>
                  <a:pt x="3216122" y="113766"/>
                </a:lnTo>
                <a:lnTo>
                  <a:pt x="3213557" y="164807"/>
                </a:lnTo>
                <a:lnTo>
                  <a:pt x="3211055" y="215849"/>
                </a:lnTo>
                <a:lnTo>
                  <a:pt x="3208604" y="266890"/>
                </a:lnTo>
                <a:lnTo>
                  <a:pt x="3206216" y="317944"/>
                </a:lnTo>
                <a:lnTo>
                  <a:pt x="3203854" y="368998"/>
                </a:lnTo>
                <a:lnTo>
                  <a:pt x="3201543" y="420052"/>
                </a:lnTo>
                <a:lnTo>
                  <a:pt x="3199269" y="471119"/>
                </a:lnTo>
                <a:lnTo>
                  <a:pt x="3197034" y="522173"/>
                </a:lnTo>
                <a:lnTo>
                  <a:pt x="3194037" y="591426"/>
                </a:lnTo>
                <a:lnTo>
                  <a:pt x="3205315" y="591426"/>
                </a:lnTo>
                <a:lnTo>
                  <a:pt x="3207270" y="548309"/>
                </a:lnTo>
                <a:lnTo>
                  <a:pt x="3209544" y="497306"/>
                </a:lnTo>
                <a:lnTo>
                  <a:pt x="3218421" y="293268"/>
                </a:lnTo>
                <a:lnTo>
                  <a:pt x="3220682" y="242265"/>
                </a:lnTo>
                <a:lnTo>
                  <a:pt x="3222993" y="191249"/>
                </a:lnTo>
                <a:lnTo>
                  <a:pt x="3225381" y="140258"/>
                </a:lnTo>
                <a:lnTo>
                  <a:pt x="3227857" y="89255"/>
                </a:lnTo>
                <a:lnTo>
                  <a:pt x="3230422" y="38265"/>
                </a:lnTo>
                <a:lnTo>
                  <a:pt x="3232454" y="12"/>
                </a:lnTo>
                <a:close/>
              </a:path>
              <a:path w="4333240" h="591819">
                <a:moveTo>
                  <a:pt x="4252417" y="12"/>
                </a:moveTo>
                <a:lnTo>
                  <a:pt x="4241368" y="12"/>
                </a:lnTo>
                <a:lnTo>
                  <a:pt x="4241368" y="591426"/>
                </a:lnTo>
                <a:lnTo>
                  <a:pt x="4252417" y="591426"/>
                </a:lnTo>
                <a:lnTo>
                  <a:pt x="4252417" y="12"/>
                </a:lnTo>
                <a:close/>
              </a:path>
              <a:path w="4333240" h="591819">
                <a:moveTo>
                  <a:pt x="4332846" y="1574"/>
                </a:moveTo>
                <a:lnTo>
                  <a:pt x="4311294" y="1574"/>
                </a:lnTo>
                <a:lnTo>
                  <a:pt x="4298670" y="1574"/>
                </a:lnTo>
                <a:lnTo>
                  <a:pt x="4298670" y="0"/>
                </a:lnTo>
                <a:lnTo>
                  <a:pt x="4288155" y="0"/>
                </a:lnTo>
                <a:lnTo>
                  <a:pt x="4288155" y="591413"/>
                </a:lnTo>
                <a:lnTo>
                  <a:pt x="4298670" y="591413"/>
                </a:lnTo>
                <a:lnTo>
                  <a:pt x="4298670" y="409524"/>
                </a:lnTo>
                <a:lnTo>
                  <a:pt x="4311294" y="409524"/>
                </a:lnTo>
                <a:lnTo>
                  <a:pt x="4311294" y="399021"/>
                </a:lnTo>
                <a:lnTo>
                  <a:pt x="4298670" y="399021"/>
                </a:lnTo>
                <a:lnTo>
                  <a:pt x="4298670" y="12611"/>
                </a:lnTo>
                <a:lnTo>
                  <a:pt x="4311294" y="12611"/>
                </a:lnTo>
                <a:lnTo>
                  <a:pt x="4332846" y="12611"/>
                </a:lnTo>
                <a:lnTo>
                  <a:pt x="4332846" y="15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6024905" y="2815948"/>
            <a:ext cx="723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50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1683194" y="2676537"/>
            <a:ext cx="4333240" cy="591820"/>
          </a:xfrm>
          <a:custGeom>
            <a:avLst/>
            <a:gdLst/>
            <a:ahLst/>
            <a:cxnLst/>
            <a:rect l="l" t="t" r="r" b="b"/>
            <a:pathLst>
              <a:path w="4333240" h="591820">
                <a:moveTo>
                  <a:pt x="10515" y="12"/>
                </a:moveTo>
                <a:lnTo>
                  <a:pt x="0" y="12"/>
                </a:lnTo>
                <a:lnTo>
                  <a:pt x="0" y="591426"/>
                </a:lnTo>
                <a:lnTo>
                  <a:pt x="10515" y="591426"/>
                </a:lnTo>
                <a:lnTo>
                  <a:pt x="10515" y="12"/>
                </a:lnTo>
                <a:close/>
              </a:path>
              <a:path w="4333240" h="591820">
                <a:moveTo>
                  <a:pt x="1348562" y="591426"/>
                </a:moveTo>
                <a:lnTo>
                  <a:pt x="1342986" y="460133"/>
                </a:lnTo>
                <a:lnTo>
                  <a:pt x="1340827" y="409956"/>
                </a:lnTo>
                <a:lnTo>
                  <a:pt x="1338643" y="359791"/>
                </a:lnTo>
                <a:lnTo>
                  <a:pt x="1336408" y="309638"/>
                </a:lnTo>
                <a:lnTo>
                  <a:pt x="1334122" y="259473"/>
                </a:lnTo>
                <a:lnTo>
                  <a:pt x="1331772" y="209321"/>
                </a:lnTo>
                <a:lnTo>
                  <a:pt x="1329359" y="159169"/>
                </a:lnTo>
                <a:lnTo>
                  <a:pt x="1326845" y="109016"/>
                </a:lnTo>
                <a:lnTo>
                  <a:pt x="1324241" y="58889"/>
                </a:lnTo>
                <a:lnTo>
                  <a:pt x="1322031" y="12"/>
                </a:lnTo>
                <a:lnTo>
                  <a:pt x="1311529" y="12"/>
                </a:lnTo>
                <a:lnTo>
                  <a:pt x="1313738" y="58889"/>
                </a:lnTo>
                <a:lnTo>
                  <a:pt x="1326349" y="301764"/>
                </a:lnTo>
                <a:lnTo>
                  <a:pt x="1335290" y="546227"/>
                </a:lnTo>
                <a:lnTo>
                  <a:pt x="1337310" y="591426"/>
                </a:lnTo>
                <a:lnTo>
                  <a:pt x="1348562" y="591426"/>
                </a:lnTo>
                <a:close/>
              </a:path>
              <a:path w="4333240" h="591820">
                <a:moveTo>
                  <a:pt x="1940687" y="12"/>
                </a:moveTo>
                <a:lnTo>
                  <a:pt x="1930184" y="12"/>
                </a:lnTo>
                <a:lnTo>
                  <a:pt x="1927466" y="47409"/>
                </a:lnTo>
                <a:lnTo>
                  <a:pt x="1924608" y="98475"/>
                </a:lnTo>
                <a:lnTo>
                  <a:pt x="1921789" y="149517"/>
                </a:lnTo>
                <a:lnTo>
                  <a:pt x="1919020" y="200545"/>
                </a:lnTo>
                <a:lnTo>
                  <a:pt x="1913559" y="302552"/>
                </a:lnTo>
                <a:lnTo>
                  <a:pt x="1902714" y="506399"/>
                </a:lnTo>
                <a:lnTo>
                  <a:pt x="1898116" y="591426"/>
                </a:lnTo>
                <a:lnTo>
                  <a:pt x="1909178" y="591426"/>
                </a:lnTo>
                <a:lnTo>
                  <a:pt x="1919338" y="407962"/>
                </a:lnTo>
                <a:lnTo>
                  <a:pt x="1928279" y="202933"/>
                </a:lnTo>
                <a:lnTo>
                  <a:pt x="1940687" y="12"/>
                </a:lnTo>
                <a:close/>
              </a:path>
              <a:path w="4333240" h="591820">
                <a:moveTo>
                  <a:pt x="2617393" y="591426"/>
                </a:moveTo>
                <a:lnTo>
                  <a:pt x="2615488" y="555015"/>
                </a:lnTo>
                <a:lnTo>
                  <a:pt x="2612860" y="504190"/>
                </a:lnTo>
                <a:lnTo>
                  <a:pt x="2610281" y="453377"/>
                </a:lnTo>
                <a:lnTo>
                  <a:pt x="2597594" y="199263"/>
                </a:lnTo>
                <a:lnTo>
                  <a:pt x="2595029" y="148450"/>
                </a:lnTo>
                <a:lnTo>
                  <a:pt x="2592425" y="97637"/>
                </a:lnTo>
                <a:lnTo>
                  <a:pt x="2589771" y="46824"/>
                </a:lnTo>
                <a:lnTo>
                  <a:pt x="2587269" y="12"/>
                </a:lnTo>
                <a:lnTo>
                  <a:pt x="2577160" y="12"/>
                </a:lnTo>
                <a:lnTo>
                  <a:pt x="2585936" y="204508"/>
                </a:lnTo>
                <a:lnTo>
                  <a:pt x="2596972" y="407962"/>
                </a:lnTo>
                <a:lnTo>
                  <a:pt x="2606662" y="591426"/>
                </a:lnTo>
                <a:lnTo>
                  <a:pt x="2617393" y="591426"/>
                </a:lnTo>
                <a:close/>
              </a:path>
              <a:path w="4333240" h="591820">
                <a:moveTo>
                  <a:pt x="3205315" y="12"/>
                </a:moveTo>
                <a:lnTo>
                  <a:pt x="3194037" y="12"/>
                </a:lnTo>
                <a:lnTo>
                  <a:pt x="3188271" y="135013"/>
                </a:lnTo>
                <a:lnTo>
                  <a:pt x="3179622" y="339267"/>
                </a:lnTo>
                <a:lnTo>
                  <a:pt x="3175254" y="441401"/>
                </a:lnTo>
                <a:lnTo>
                  <a:pt x="3173031" y="492455"/>
                </a:lnTo>
                <a:lnTo>
                  <a:pt x="3170656" y="546227"/>
                </a:lnTo>
                <a:lnTo>
                  <a:pt x="3168637" y="591426"/>
                </a:lnTo>
                <a:lnTo>
                  <a:pt x="3178911" y="591426"/>
                </a:lnTo>
                <a:lnTo>
                  <a:pt x="3181146" y="543521"/>
                </a:lnTo>
                <a:lnTo>
                  <a:pt x="3202571" y="58889"/>
                </a:lnTo>
                <a:lnTo>
                  <a:pt x="3205315" y="12"/>
                </a:lnTo>
                <a:close/>
              </a:path>
              <a:path w="4333240" h="591820">
                <a:moveTo>
                  <a:pt x="4252417" y="12"/>
                </a:moveTo>
                <a:lnTo>
                  <a:pt x="4241368" y="12"/>
                </a:lnTo>
                <a:lnTo>
                  <a:pt x="4241368" y="591426"/>
                </a:lnTo>
                <a:lnTo>
                  <a:pt x="4252417" y="591426"/>
                </a:lnTo>
                <a:lnTo>
                  <a:pt x="4252417" y="12"/>
                </a:lnTo>
                <a:close/>
              </a:path>
              <a:path w="4333240" h="591820">
                <a:moveTo>
                  <a:pt x="4332846" y="204508"/>
                </a:moveTo>
                <a:lnTo>
                  <a:pt x="4311294" y="204508"/>
                </a:lnTo>
                <a:lnTo>
                  <a:pt x="4298670" y="204508"/>
                </a:lnTo>
                <a:lnTo>
                  <a:pt x="4298670" y="0"/>
                </a:lnTo>
                <a:lnTo>
                  <a:pt x="4288155" y="0"/>
                </a:lnTo>
                <a:lnTo>
                  <a:pt x="4288155" y="591413"/>
                </a:lnTo>
                <a:lnTo>
                  <a:pt x="4298670" y="591413"/>
                </a:lnTo>
                <a:lnTo>
                  <a:pt x="4298670" y="215544"/>
                </a:lnTo>
                <a:lnTo>
                  <a:pt x="4311294" y="215544"/>
                </a:lnTo>
                <a:lnTo>
                  <a:pt x="4332846" y="215544"/>
                </a:lnTo>
                <a:lnTo>
                  <a:pt x="4332846" y="2045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6024905" y="3612378"/>
            <a:ext cx="1485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b="1">
                <a:latin typeface="Arial"/>
                <a:cs typeface="Arial"/>
              </a:rPr>
              <a:t>-</a:t>
            </a:r>
            <a:r>
              <a:rPr dirty="0" sz="650" spc="-25" b="1">
                <a:latin typeface="Arial"/>
                <a:cs typeface="Arial"/>
              </a:rPr>
              <a:t>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683194" y="3267963"/>
            <a:ext cx="4333240" cy="591820"/>
          </a:xfrm>
          <a:custGeom>
            <a:avLst/>
            <a:gdLst/>
            <a:ahLst/>
            <a:cxnLst/>
            <a:rect l="l" t="t" r="r" b="b"/>
            <a:pathLst>
              <a:path w="4333240" h="591820">
                <a:moveTo>
                  <a:pt x="10515" y="12"/>
                </a:moveTo>
                <a:lnTo>
                  <a:pt x="0" y="12"/>
                </a:lnTo>
                <a:lnTo>
                  <a:pt x="0" y="591426"/>
                </a:lnTo>
                <a:lnTo>
                  <a:pt x="10515" y="591426"/>
                </a:lnTo>
                <a:lnTo>
                  <a:pt x="10515" y="12"/>
                </a:lnTo>
                <a:close/>
              </a:path>
              <a:path w="4333240" h="591820">
                <a:moveTo>
                  <a:pt x="1377099" y="591426"/>
                </a:moveTo>
                <a:lnTo>
                  <a:pt x="1373035" y="520776"/>
                </a:lnTo>
                <a:lnTo>
                  <a:pt x="1370317" y="470636"/>
                </a:lnTo>
                <a:lnTo>
                  <a:pt x="1367701" y="420497"/>
                </a:lnTo>
                <a:lnTo>
                  <a:pt x="1365186" y="370357"/>
                </a:lnTo>
                <a:lnTo>
                  <a:pt x="1362760" y="320192"/>
                </a:lnTo>
                <a:lnTo>
                  <a:pt x="1360398" y="270040"/>
                </a:lnTo>
                <a:lnTo>
                  <a:pt x="1358112" y="219875"/>
                </a:lnTo>
                <a:lnTo>
                  <a:pt x="1355877" y="169710"/>
                </a:lnTo>
                <a:lnTo>
                  <a:pt x="1353680" y="119545"/>
                </a:lnTo>
                <a:lnTo>
                  <a:pt x="1348562" y="12"/>
                </a:lnTo>
                <a:lnTo>
                  <a:pt x="1337310" y="12"/>
                </a:lnTo>
                <a:lnTo>
                  <a:pt x="1345806" y="190309"/>
                </a:lnTo>
                <a:lnTo>
                  <a:pt x="1356842" y="409524"/>
                </a:lnTo>
                <a:lnTo>
                  <a:pt x="1366443" y="591426"/>
                </a:lnTo>
                <a:lnTo>
                  <a:pt x="1377099" y="591426"/>
                </a:lnTo>
                <a:close/>
              </a:path>
              <a:path w="4333240" h="591820">
                <a:moveTo>
                  <a:pt x="1909178" y="12"/>
                </a:moveTo>
                <a:lnTo>
                  <a:pt x="1898116" y="12"/>
                </a:lnTo>
                <a:lnTo>
                  <a:pt x="1894382" y="67767"/>
                </a:lnTo>
                <a:lnTo>
                  <a:pt x="1891525" y="118694"/>
                </a:lnTo>
                <a:lnTo>
                  <a:pt x="1888604" y="169621"/>
                </a:lnTo>
                <a:lnTo>
                  <a:pt x="1885607" y="220548"/>
                </a:lnTo>
                <a:lnTo>
                  <a:pt x="1882546" y="271475"/>
                </a:lnTo>
                <a:lnTo>
                  <a:pt x="1879396" y="322402"/>
                </a:lnTo>
                <a:lnTo>
                  <a:pt x="1876158" y="373341"/>
                </a:lnTo>
                <a:lnTo>
                  <a:pt x="1872805" y="424281"/>
                </a:lnTo>
                <a:lnTo>
                  <a:pt x="1869351" y="475234"/>
                </a:lnTo>
                <a:lnTo>
                  <a:pt x="1865769" y="526186"/>
                </a:lnTo>
                <a:lnTo>
                  <a:pt x="1862061" y="577164"/>
                </a:lnTo>
                <a:lnTo>
                  <a:pt x="1860981" y="591426"/>
                </a:lnTo>
                <a:lnTo>
                  <a:pt x="1871192" y="591426"/>
                </a:lnTo>
                <a:lnTo>
                  <a:pt x="1876234" y="529920"/>
                </a:lnTo>
                <a:lnTo>
                  <a:pt x="1886750" y="375361"/>
                </a:lnTo>
                <a:lnTo>
                  <a:pt x="1897786" y="200825"/>
                </a:lnTo>
                <a:lnTo>
                  <a:pt x="1908302" y="15773"/>
                </a:lnTo>
                <a:lnTo>
                  <a:pt x="1909178" y="12"/>
                </a:lnTo>
                <a:close/>
              </a:path>
              <a:path w="4333240" h="591820">
                <a:moveTo>
                  <a:pt x="2655405" y="591426"/>
                </a:moveTo>
                <a:lnTo>
                  <a:pt x="2649969" y="522160"/>
                </a:lnTo>
                <a:lnTo>
                  <a:pt x="2646210" y="471436"/>
                </a:lnTo>
                <a:lnTo>
                  <a:pt x="2642603" y="420687"/>
                </a:lnTo>
                <a:lnTo>
                  <a:pt x="2639149" y="369938"/>
                </a:lnTo>
                <a:lnTo>
                  <a:pt x="2635821" y="319163"/>
                </a:lnTo>
                <a:lnTo>
                  <a:pt x="2632621" y="268389"/>
                </a:lnTo>
                <a:lnTo>
                  <a:pt x="2629547" y="217601"/>
                </a:lnTo>
                <a:lnTo>
                  <a:pt x="2626563" y="166814"/>
                </a:lnTo>
                <a:lnTo>
                  <a:pt x="2623680" y="116014"/>
                </a:lnTo>
                <a:lnTo>
                  <a:pt x="2620886" y="65214"/>
                </a:lnTo>
                <a:lnTo>
                  <a:pt x="2618155" y="14401"/>
                </a:lnTo>
                <a:lnTo>
                  <a:pt x="2617393" y="12"/>
                </a:lnTo>
                <a:lnTo>
                  <a:pt x="2606662" y="12"/>
                </a:lnTo>
                <a:lnTo>
                  <a:pt x="2607487" y="15773"/>
                </a:lnTo>
                <a:lnTo>
                  <a:pt x="2618524" y="200825"/>
                </a:lnTo>
                <a:lnTo>
                  <a:pt x="2629039" y="375361"/>
                </a:lnTo>
                <a:lnTo>
                  <a:pt x="2640076" y="529920"/>
                </a:lnTo>
                <a:lnTo>
                  <a:pt x="2644165" y="591426"/>
                </a:lnTo>
                <a:lnTo>
                  <a:pt x="2655405" y="591426"/>
                </a:lnTo>
                <a:close/>
              </a:path>
              <a:path w="4333240" h="591820">
                <a:moveTo>
                  <a:pt x="3178911" y="12"/>
                </a:moveTo>
                <a:lnTo>
                  <a:pt x="3168637" y="12"/>
                </a:lnTo>
                <a:lnTo>
                  <a:pt x="3166186" y="54203"/>
                </a:lnTo>
                <a:lnTo>
                  <a:pt x="3163824" y="105257"/>
                </a:lnTo>
                <a:lnTo>
                  <a:pt x="3161411" y="156311"/>
                </a:lnTo>
                <a:lnTo>
                  <a:pt x="3158960" y="207365"/>
                </a:lnTo>
                <a:lnTo>
                  <a:pt x="3156445" y="258406"/>
                </a:lnTo>
                <a:lnTo>
                  <a:pt x="3153867" y="309448"/>
                </a:lnTo>
                <a:lnTo>
                  <a:pt x="3151225" y="360476"/>
                </a:lnTo>
                <a:lnTo>
                  <a:pt x="3148507" y="411518"/>
                </a:lnTo>
                <a:lnTo>
                  <a:pt x="3145726" y="462546"/>
                </a:lnTo>
                <a:lnTo>
                  <a:pt x="3142843" y="513562"/>
                </a:lnTo>
                <a:lnTo>
                  <a:pt x="3139897" y="564591"/>
                </a:lnTo>
                <a:lnTo>
                  <a:pt x="3138284" y="591426"/>
                </a:lnTo>
                <a:lnTo>
                  <a:pt x="3149841" y="591426"/>
                </a:lnTo>
                <a:lnTo>
                  <a:pt x="3152076" y="548551"/>
                </a:lnTo>
                <a:lnTo>
                  <a:pt x="3154642" y="496900"/>
                </a:lnTo>
                <a:lnTo>
                  <a:pt x="3162046" y="342658"/>
                </a:lnTo>
                <a:lnTo>
                  <a:pt x="3164573" y="291617"/>
                </a:lnTo>
                <a:lnTo>
                  <a:pt x="3167202" y="240817"/>
                </a:lnTo>
                <a:lnTo>
                  <a:pt x="3169983" y="190309"/>
                </a:lnTo>
                <a:lnTo>
                  <a:pt x="3178911" y="12"/>
                </a:lnTo>
                <a:close/>
              </a:path>
              <a:path w="4333240" h="591820">
                <a:moveTo>
                  <a:pt x="4252417" y="12"/>
                </a:moveTo>
                <a:lnTo>
                  <a:pt x="4241368" y="12"/>
                </a:lnTo>
                <a:lnTo>
                  <a:pt x="4241368" y="591426"/>
                </a:lnTo>
                <a:lnTo>
                  <a:pt x="4252417" y="591426"/>
                </a:lnTo>
                <a:lnTo>
                  <a:pt x="4252417" y="12"/>
                </a:lnTo>
                <a:close/>
              </a:path>
              <a:path w="4333240" h="591820">
                <a:moveTo>
                  <a:pt x="4332846" y="407416"/>
                </a:moveTo>
                <a:lnTo>
                  <a:pt x="4311294" y="407416"/>
                </a:lnTo>
                <a:lnTo>
                  <a:pt x="4298670" y="407416"/>
                </a:lnTo>
                <a:lnTo>
                  <a:pt x="4298670" y="21018"/>
                </a:lnTo>
                <a:lnTo>
                  <a:pt x="4311294" y="21018"/>
                </a:lnTo>
                <a:lnTo>
                  <a:pt x="4311294" y="10515"/>
                </a:lnTo>
                <a:lnTo>
                  <a:pt x="4298670" y="10515"/>
                </a:lnTo>
                <a:lnTo>
                  <a:pt x="4298670" y="0"/>
                </a:lnTo>
                <a:lnTo>
                  <a:pt x="4288155" y="0"/>
                </a:lnTo>
                <a:lnTo>
                  <a:pt x="4288155" y="591413"/>
                </a:lnTo>
                <a:lnTo>
                  <a:pt x="4298670" y="591413"/>
                </a:lnTo>
                <a:lnTo>
                  <a:pt x="4298670" y="418452"/>
                </a:lnTo>
                <a:lnTo>
                  <a:pt x="4311294" y="418452"/>
                </a:lnTo>
                <a:lnTo>
                  <a:pt x="4332846" y="418452"/>
                </a:lnTo>
                <a:lnTo>
                  <a:pt x="4332846" y="4074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6024905" y="4352571"/>
            <a:ext cx="15938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[%]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624433" y="3859377"/>
            <a:ext cx="6308725" cy="1183005"/>
            <a:chOff x="624433" y="3859377"/>
            <a:chExt cx="6308725" cy="1183005"/>
          </a:xfrm>
        </p:grpSpPr>
        <p:sp>
          <p:nvSpPr>
            <p:cNvPr id="17" name="object 17" descr=""/>
            <p:cNvSpPr/>
            <p:nvPr/>
          </p:nvSpPr>
          <p:spPr>
            <a:xfrm>
              <a:off x="1683194" y="3859377"/>
              <a:ext cx="4311650" cy="591820"/>
            </a:xfrm>
            <a:custGeom>
              <a:avLst/>
              <a:gdLst/>
              <a:ahLst/>
              <a:cxnLst/>
              <a:rect l="l" t="t" r="r" b="b"/>
              <a:pathLst>
                <a:path w="4311650" h="591820">
                  <a:moveTo>
                    <a:pt x="10515" y="12"/>
                  </a:moveTo>
                  <a:lnTo>
                    <a:pt x="0" y="12"/>
                  </a:lnTo>
                  <a:lnTo>
                    <a:pt x="0" y="591426"/>
                  </a:lnTo>
                  <a:lnTo>
                    <a:pt x="10515" y="591426"/>
                  </a:lnTo>
                  <a:lnTo>
                    <a:pt x="10515" y="12"/>
                  </a:lnTo>
                  <a:close/>
                </a:path>
                <a:path w="4311650" h="591820">
                  <a:moveTo>
                    <a:pt x="1439418" y="591426"/>
                  </a:moveTo>
                  <a:lnTo>
                    <a:pt x="1430439" y="570915"/>
                  </a:lnTo>
                  <a:lnTo>
                    <a:pt x="1421777" y="520458"/>
                  </a:lnTo>
                  <a:lnTo>
                    <a:pt x="1421498" y="518871"/>
                  </a:lnTo>
                  <a:lnTo>
                    <a:pt x="1421498" y="520458"/>
                  </a:lnTo>
                  <a:lnTo>
                    <a:pt x="1408887" y="441591"/>
                  </a:lnTo>
                  <a:lnTo>
                    <a:pt x="1399946" y="330149"/>
                  </a:lnTo>
                  <a:lnTo>
                    <a:pt x="1395984" y="280085"/>
                  </a:lnTo>
                  <a:lnTo>
                    <a:pt x="1392212" y="230009"/>
                  </a:lnTo>
                  <a:lnTo>
                    <a:pt x="1388630" y="179920"/>
                  </a:lnTo>
                  <a:lnTo>
                    <a:pt x="1385214" y="129832"/>
                  </a:lnTo>
                  <a:lnTo>
                    <a:pt x="1381950" y="79730"/>
                  </a:lnTo>
                  <a:lnTo>
                    <a:pt x="1378851" y="29616"/>
                  </a:lnTo>
                  <a:lnTo>
                    <a:pt x="1377099" y="12"/>
                  </a:lnTo>
                  <a:lnTo>
                    <a:pt x="1366443" y="12"/>
                  </a:lnTo>
                  <a:lnTo>
                    <a:pt x="1378394" y="189788"/>
                  </a:lnTo>
                  <a:lnTo>
                    <a:pt x="1388910" y="330149"/>
                  </a:lnTo>
                  <a:lnTo>
                    <a:pt x="1398371" y="441591"/>
                  </a:lnTo>
                  <a:lnTo>
                    <a:pt x="1410462" y="520458"/>
                  </a:lnTo>
                  <a:lnTo>
                    <a:pt x="1410462" y="522554"/>
                  </a:lnTo>
                  <a:lnTo>
                    <a:pt x="1419923" y="574598"/>
                  </a:lnTo>
                  <a:lnTo>
                    <a:pt x="1427518" y="591426"/>
                  </a:lnTo>
                  <a:lnTo>
                    <a:pt x="1439418" y="591426"/>
                  </a:lnTo>
                  <a:close/>
                </a:path>
                <a:path w="4311650" h="591820">
                  <a:moveTo>
                    <a:pt x="1871192" y="12"/>
                  </a:moveTo>
                  <a:lnTo>
                    <a:pt x="1860981" y="12"/>
                  </a:lnTo>
                  <a:lnTo>
                    <a:pt x="1858213" y="36728"/>
                  </a:lnTo>
                  <a:lnTo>
                    <a:pt x="1854212" y="87731"/>
                  </a:lnTo>
                  <a:lnTo>
                    <a:pt x="1850059" y="138747"/>
                  </a:lnTo>
                  <a:lnTo>
                    <a:pt x="1845741" y="189788"/>
                  </a:lnTo>
                  <a:lnTo>
                    <a:pt x="1833130" y="285470"/>
                  </a:lnTo>
                  <a:lnTo>
                    <a:pt x="1824189" y="362737"/>
                  </a:lnTo>
                  <a:lnTo>
                    <a:pt x="1824189" y="360641"/>
                  </a:lnTo>
                  <a:lnTo>
                    <a:pt x="1811578" y="421627"/>
                  </a:lnTo>
                  <a:lnTo>
                    <a:pt x="1802638" y="468414"/>
                  </a:lnTo>
                  <a:lnTo>
                    <a:pt x="1791601" y="502577"/>
                  </a:lnTo>
                  <a:lnTo>
                    <a:pt x="1781086" y="527812"/>
                  </a:lnTo>
                  <a:lnTo>
                    <a:pt x="1782660" y="526237"/>
                  </a:lnTo>
                  <a:lnTo>
                    <a:pt x="1772145" y="542010"/>
                  </a:lnTo>
                  <a:lnTo>
                    <a:pt x="1761109" y="554621"/>
                  </a:lnTo>
                  <a:lnTo>
                    <a:pt x="1750593" y="561987"/>
                  </a:lnTo>
                  <a:lnTo>
                    <a:pt x="1750593" y="560412"/>
                  </a:lnTo>
                  <a:lnTo>
                    <a:pt x="1741652" y="565658"/>
                  </a:lnTo>
                  <a:lnTo>
                    <a:pt x="1744814" y="565658"/>
                  </a:lnTo>
                  <a:lnTo>
                    <a:pt x="1733435" y="567080"/>
                  </a:lnTo>
                  <a:lnTo>
                    <a:pt x="1725358" y="565658"/>
                  </a:lnTo>
                  <a:lnTo>
                    <a:pt x="1723250" y="565658"/>
                  </a:lnTo>
                  <a:lnTo>
                    <a:pt x="1710639" y="563562"/>
                  </a:lnTo>
                  <a:lnTo>
                    <a:pt x="1712747" y="563562"/>
                  </a:lnTo>
                  <a:lnTo>
                    <a:pt x="1703806" y="560412"/>
                  </a:lnTo>
                  <a:lnTo>
                    <a:pt x="1696796" y="556729"/>
                  </a:lnTo>
                  <a:lnTo>
                    <a:pt x="1692770" y="554621"/>
                  </a:lnTo>
                  <a:lnTo>
                    <a:pt x="1694865" y="556729"/>
                  </a:lnTo>
                  <a:lnTo>
                    <a:pt x="1683829" y="549363"/>
                  </a:lnTo>
                  <a:lnTo>
                    <a:pt x="1662277" y="531495"/>
                  </a:lnTo>
                  <a:lnTo>
                    <a:pt x="1636979" y="505739"/>
                  </a:lnTo>
                  <a:lnTo>
                    <a:pt x="1615935" y="480517"/>
                  </a:lnTo>
                  <a:lnTo>
                    <a:pt x="1593761" y="456476"/>
                  </a:lnTo>
                  <a:lnTo>
                    <a:pt x="1576578" y="443179"/>
                  </a:lnTo>
                  <a:lnTo>
                    <a:pt x="1572488" y="440016"/>
                  </a:lnTo>
                  <a:lnTo>
                    <a:pt x="1565021" y="434238"/>
                  </a:lnTo>
                  <a:lnTo>
                    <a:pt x="1552930" y="430555"/>
                  </a:lnTo>
                  <a:lnTo>
                    <a:pt x="1540306" y="430555"/>
                  </a:lnTo>
                  <a:lnTo>
                    <a:pt x="1515160" y="452716"/>
                  </a:lnTo>
                  <a:lnTo>
                    <a:pt x="1498854" y="480568"/>
                  </a:lnTo>
                  <a:lnTo>
                    <a:pt x="1486585" y="511797"/>
                  </a:lnTo>
                  <a:lnTo>
                    <a:pt x="1473542" y="544106"/>
                  </a:lnTo>
                  <a:lnTo>
                    <a:pt x="1463027" y="570915"/>
                  </a:lnTo>
                  <a:lnTo>
                    <a:pt x="1451991" y="590892"/>
                  </a:lnTo>
                  <a:lnTo>
                    <a:pt x="1454099" y="588797"/>
                  </a:lnTo>
                  <a:lnTo>
                    <a:pt x="1451470" y="591426"/>
                  </a:lnTo>
                  <a:lnTo>
                    <a:pt x="1463700" y="591426"/>
                  </a:lnTo>
                  <a:lnTo>
                    <a:pt x="1465237" y="588797"/>
                  </a:lnTo>
                  <a:lnTo>
                    <a:pt x="1473542" y="574598"/>
                  </a:lnTo>
                  <a:lnTo>
                    <a:pt x="1484591" y="547789"/>
                  </a:lnTo>
                  <a:lnTo>
                    <a:pt x="1495094" y="518871"/>
                  </a:lnTo>
                  <a:lnTo>
                    <a:pt x="1506143" y="495744"/>
                  </a:lnTo>
                  <a:lnTo>
                    <a:pt x="1515071" y="473671"/>
                  </a:lnTo>
                  <a:lnTo>
                    <a:pt x="1515071" y="475767"/>
                  </a:lnTo>
                  <a:lnTo>
                    <a:pt x="1516316" y="473671"/>
                  </a:lnTo>
                  <a:lnTo>
                    <a:pt x="1525587" y="457898"/>
                  </a:lnTo>
                  <a:lnTo>
                    <a:pt x="1524012" y="457898"/>
                  </a:lnTo>
                  <a:lnTo>
                    <a:pt x="1534528" y="446849"/>
                  </a:lnTo>
                  <a:lnTo>
                    <a:pt x="1543024" y="441591"/>
                  </a:lnTo>
                  <a:lnTo>
                    <a:pt x="1550822" y="441591"/>
                  </a:lnTo>
                  <a:lnTo>
                    <a:pt x="1561858" y="445274"/>
                  </a:lnTo>
                  <a:lnTo>
                    <a:pt x="1559763" y="443179"/>
                  </a:lnTo>
                  <a:lnTo>
                    <a:pt x="1570799" y="450532"/>
                  </a:lnTo>
                  <a:lnTo>
                    <a:pt x="1603578" y="481812"/>
                  </a:lnTo>
                  <a:lnTo>
                    <a:pt x="1633499" y="516750"/>
                  </a:lnTo>
                  <a:lnTo>
                    <a:pt x="1666646" y="549592"/>
                  </a:lnTo>
                  <a:lnTo>
                    <a:pt x="1709064" y="574598"/>
                  </a:lnTo>
                  <a:lnTo>
                    <a:pt x="1723250" y="576173"/>
                  </a:lnTo>
                  <a:lnTo>
                    <a:pt x="1721675" y="576173"/>
                  </a:lnTo>
                  <a:lnTo>
                    <a:pt x="1732191" y="578281"/>
                  </a:lnTo>
                  <a:lnTo>
                    <a:pt x="1746910" y="576173"/>
                  </a:lnTo>
                  <a:lnTo>
                    <a:pt x="1757426" y="570915"/>
                  </a:lnTo>
                  <a:lnTo>
                    <a:pt x="1757426" y="569341"/>
                  </a:lnTo>
                  <a:lnTo>
                    <a:pt x="1760575" y="567245"/>
                  </a:lnTo>
                  <a:lnTo>
                    <a:pt x="1791601" y="531495"/>
                  </a:lnTo>
                  <a:lnTo>
                    <a:pt x="1813153" y="472084"/>
                  </a:lnTo>
                  <a:lnTo>
                    <a:pt x="1822081" y="425297"/>
                  </a:lnTo>
                  <a:lnTo>
                    <a:pt x="1834705" y="364324"/>
                  </a:lnTo>
                  <a:lnTo>
                    <a:pt x="1834705" y="362737"/>
                  </a:lnTo>
                  <a:lnTo>
                    <a:pt x="1843646" y="285470"/>
                  </a:lnTo>
                  <a:lnTo>
                    <a:pt x="1856257" y="189788"/>
                  </a:lnTo>
                  <a:lnTo>
                    <a:pt x="1865198" y="73075"/>
                  </a:lnTo>
                  <a:lnTo>
                    <a:pt x="1871192" y="12"/>
                  </a:lnTo>
                  <a:close/>
                </a:path>
                <a:path w="4311650" h="591820">
                  <a:moveTo>
                    <a:pt x="2735237" y="527812"/>
                  </a:moveTo>
                  <a:lnTo>
                    <a:pt x="2724721" y="502577"/>
                  </a:lnTo>
                  <a:lnTo>
                    <a:pt x="2713685" y="468414"/>
                  </a:lnTo>
                  <a:lnTo>
                    <a:pt x="2703652" y="423722"/>
                  </a:lnTo>
                  <a:lnTo>
                    <a:pt x="2703169" y="421627"/>
                  </a:lnTo>
                  <a:lnTo>
                    <a:pt x="2703169" y="423722"/>
                  </a:lnTo>
                  <a:lnTo>
                    <a:pt x="2693708" y="362737"/>
                  </a:lnTo>
                  <a:lnTo>
                    <a:pt x="2681617" y="285470"/>
                  </a:lnTo>
                  <a:lnTo>
                    <a:pt x="2676461" y="234848"/>
                  </a:lnTo>
                  <a:lnTo>
                    <a:pt x="2671521" y="184200"/>
                  </a:lnTo>
                  <a:lnTo>
                    <a:pt x="2666809" y="133540"/>
                  </a:lnTo>
                  <a:lnTo>
                    <a:pt x="2662313" y="82867"/>
                  </a:lnTo>
                  <a:lnTo>
                    <a:pt x="2658008" y="32181"/>
                  </a:lnTo>
                  <a:lnTo>
                    <a:pt x="2655405" y="12"/>
                  </a:lnTo>
                  <a:lnTo>
                    <a:pt x="2644165" y="12"/>
                  </a:lnTo>
                  <a:lnTo>
                    <a:pt x="2649016" y="73075"/>
                  </a:lnTo>
                  <a:lnTo>
                    <a:pt x="2661640" y="189788"/>
                  </a:lnTo>
                  <a:lnTo>
                    <a:pt x="2670568" y="285470"/>
                  </a:lnTo>
                  <a:lnTo>
                    <a:pt x="2683192" y="362737"/>
                  </a:lnTo>
                  <a:lnTo>
                    <a:pt x="2692120" y="423722"/>
                  </a:lnTo>
                  <a:lnTo>
                    <a:pt x="2692120" y="425297"/>
                  </a:lnTo>
                  <a:lnTo>
                    <a:pt x="2703169" y="472084"/>
                  </a:lnTo>
                  <a:lnTo>
                    <a:pt x="2713672" y="506260"/>
                  </a:lnTo>
                  <a:lnTo>
                    <a:pt x="2733649" y="526237"/>
                  </a:lnTo>
                  <a:lnTo>
                    <a:pt x="2735237" y="527812"/>
                  </a:lnTo>
                  <a:close/>
                </a:path>
                <a:path w="4311650" h="591820">
                  <a:moveTo>
                    <a:pt x="3064840" y="591426"/>
                  </a:moveTo>
                  <a:lnTo>
                    <a:pt x="3062211" y="588797"/>
                  </a:lnTo>
                  <a:lnTo>
                    <a:pt x="3064319" y="590892"/>
                  </a:lnTo>
                  <a:lnTo>
                    <a:pt x="3063163" y="588797"/>
                  </a:lnTo>
                  <a:lnTo>
                    <a:pt x="3053283" y="570915"/>
                  </a:lnTo>
                  <a:lnTo>
                    <a:pt x="3042767" y="544106"/>
                  </a:lnTo>
                  <a:lnTo>
                    <a:pt x="3031198" y="514426"/>
                  </a:lnTo>
                  <a:lnTo>
                    <a:pt x="3014040" y="475767"/>
                  </a:lnTo>
                  <a:lnTo>
                    <a:pt x="3013811" y="475234"/>
                  </a:lnTo>
                  <a:lnTo>
                    <a:pt x="2994317" y="446849"/>
                  </a:lnTo>
                  <a:lnTo>
                    <a:pt x="2991053" y="442087"/>
                  </a:lnTo>
                  <a:lnTo>
                    <a:pt x="2989872" y="441604"/>
                  </a:lnTo>
                  <a:lnTo>
                    <a:pt x="2963380" y="430555"/>
                  </a:lnTo>
                  <a:lnTo>
                    <a:pt x="2950768" y="434238"/>
                  </a:lnTo>
                  <a:lnTo>
                    <a:pt x="2938145" y="443179"/>
                  </a:lnTo>
                  <a:lnTo>
                    <a:pt x="2915450" y="463651"/>
                  </a:lnTo>
                  <a:lnTo>
                    <a:pt x="2894850" y="486194"/>
                  </a:lnTo>
                  <a:lnTo>
                    <a:pt x="2874886" y="509295"/>
                  </a:lnTo>
                  <a:lnTo>
                    <a:pt x="2854033" y="531495"/>
                  </a:lnTo>
                  <a:lnTo>
                    <a:pt x="2832481" y="549363"/>
                  </a:lnTo>
                  <a:lnTo>
                    <a:pt x="2821444" y="556729"/>
                  </a:lnTo>
                  <a:lnTo>
                    <a:pt x="2823540" y="554621"/>
                  </a:lnTo>
                  <a:lnTo>
                    <a:pt x="2812504" y="560412"/>
                  </a:lnTo>
                  <a:lnTo>
                    <a:pt x="2801988" y="563562"/>
                  </a:lnTo>
                  <a:lnTo>
                    <a:pt x="2793047" y="565658"/>
                  </a:lnTo>
                  <a:lnTo>
                    <a:pt x="2794635" y="565658"/>
                  </a:lnTo>
                  <a:lnTo>
                    <a:pt x="2782938" y="567118"/>
                  </a:lnTo>
                  <a:lnTo>
                    <a:pt x="2774658" y="565658"/>
                  </a:lnTo>
                  <a:lnTo>
                    <a:pt x="2765831" y="561987"/>
                  </a:lnTo>
                  <a:lnTo>
                    <a:pt x="2762440" y="560578"/>
                  </a:lnTo>
                  <a:lnTo>
                    <a:pt x="2762237" y="560412"/>
                  </a:lnTo>
                  <a:lnTo>
                    <a:pt x="2755201" y="554621"/>
                  </a:lnTo>
                  <a:lnTo>
                    <a:pt x="2744165" y="542010"/>
                  </a:lnTo>
                  <a:lnTo>
                    <a:pt x="2733649" y="526237"/>
                  </a:lnTo>
                  <a:lnTo>
                    <a:pt x="2713672" y="506260"/>
                  </a:lnTo>
                  <a:lnTo>
                    <a:pt x="2737332" y="549363"/>
                  </a:lnTo>
                  <a:lnTo>
                    <a:pt x="2772448" y="576783"/>
                  </a:lnTo>
                  <a:lnTo>
                    <a:pt x="2792907" y="576884"/>
                  </a:lnTo>
                  <a:lnTo>
                    <a:pt x="2816187" y="570915"/>
                  </a:lnTo>
                  <a:lnTo>
                    <a:pt x="2823527" y="567245"/>
                  </a:lnTo>
                  <a:lnTo>
                    <a:pt x="2826702" y="565658"/>
                  </a:lnTo>
                  <a:lnTo>
                    <a:pt x="2828798" y="563562"/>
                  </a:lnTo>
                  <a:lnTo>
                    <a:pt x="2837738" y="556729"/>
                  </a:lnTo>
                  <a:lnTo>
                    <a:pt x="2855620" y="543064"/>
                  </a:lnTo>
                  <a:lnTo>
                    <a:pt x="2879585" y="519391"/>
                  </a:lnTo>
                  <a:lnTo>
                    <a:pt x="2901950" y="494017"/>
                  </a:lnTo>
                  <a:lnTo>
                    <a:pt x="2923959" y="468414"/>
                  </a:lnTo>
                  <a:lnTo>
                    <a:pt x="2945511" y="450532"/>
                  </a:lnTo>
                  <a:lnTo>
                    <a:pt x="2956547" y="443179"/>
                  </a:lnTo>
                  <a:lnTo>
                    <a:pt x="2954439" y="445274"/>
                  </a:lnTo>
                  <a:lnTo>
                    <a:pt x="2960751" y="443179"/>
                  </a:lnTo>
                  <a:lnTo>
                    <a:pt x="2965488" y="441604"/>
                  </a:lnTo>
                  <a:lnTo>
                    <a:pt x="2970746" y="441604"/>
                  </a:lnTo>
                  <a:lnTo>
                    <a:pt x="2983357" y="448957"/>
                  </a:lnTo>
                  <a:lnTo>
                    <a:pt x="2981782" y="446849"/>
                  </a:lnTo>
                  <a:lnTo>
                    <a:pt x="2990723" y="457898"/>
                  </a:lnTo>
                  <a:lnTo>
                    <a:pt x="3003334" y="475767"/>
                  </a:lnTo>
                  <a:lnTo>
                    <a:pt x="3001238" y="473671"/>
                  </a:lnTo>
                  <a:lnTo>
                    <a:pt x="3010166" y="495744"/>
                  </a:lnTo>
                  <a:lnTo>
                    <a:pt x="3021203" y="518871"/>
                  </a:lnTo>
                  <a:lnTo>
                    <a:pt x="3031718" y="547789"/>
                  </a:lnTo>
                  <a:lnTo>
                    <a:pt x="3042767" y="574598"/>
                  </a:lnTo>
                  <a:lnTo>
                    <a:pt x="3052622" y="591426"/>
                  </a:lnTo>
                  <a:lnTo>
                    <a:pt x="3064840" y="591426"/>
                  </a:lnTo>
                  <a:close/>
                </a:path>
                <a:path w="4311650" h="591820">
                  <a:moveTo>
                    <a:pt x="3149841" y="12"/>
                  </a:moveTo>
                  <a:lnTo>
                    <a:pt x="3138284" y="12"/>
                  </a:lnTo>
                  <a:lnTo>
                    <a:pt x="3136849" y="24180"/>
                  </a:lnTo>
                  <a:lnTo>
                    <a:pt x="3133699" y="75196"/>
                  </a:lnTo>
                  <a:lnTo>
                    <a:pt x="3130448" y="126199"/>
                  </a:lnTo>
                  <a:lnTo>
                    <a:pt x="3127108" y="177190"/>
                  </a:lnTo>
                  <a:lnTo>
                    <a:pt x="3123641" y="228180"/>
                  </a:lnTo>
                  <a:lnTo>
                    <a:pt x="3120072" y="279171"/>
                  </a:lnTo>
                  <a:lnTo>
                    <a:pt x="3116364" y="330149"/>
                  </a:lnTo>
                  <a:lnTo>
                    <a:pt x="3105327" y="441604"/>
                  </a:lnTo>
                  <a:lnTo>
                    <a:pt x="3094812" y="520458"/>
                  </a:lnTo>
                  <a:lnTo>
                    <a:pt x="3094812" y="518871"/>
                  </a:lnTo>
                  <a:lnTo>
                    <a:pt x="3085871" y="570915"/>
                  </a:lnTo>
                  <a:lnTo>
                    <a:pt x="3075622" y="591426"/>
                  </a:lnTo>
                  <a:lnTo>
                    <a:pt x="3087484" y="591426"/>
                  </a:lnTo>
                  <a:lnTo>
                    <a:pt x="3096387" y="574598"/>
                  </a:lnTo>
                  <a:lnTo>
                    <a:pt x="3105327" y="522554"/>
                  </a:lnTo>
                  <a:lnTo>
                    <a:pt x="3105327" y="520458"/>
                  </a:lnTo>
                  <a:lnTo>
                    <a:pt x="3111830" y="470319"/>
                  </a:lnTo>
                  <a:lnTo>
                    <a:pt x="3117748" y="419849"/>
                  </a:lnTo>
                  <a:lnTo>
                    <a:pt x="3123107" y="369087"/>
                  </a:lnTo>
                  <a:lnTo>
                    <a:pt x="3127984" y="318071"/>
                  </a:lnTo>
                  <a:lnTo>
                    <a:pt x="3132404" y="266852"/>
                  </a:lnTo>
                  <a:lnTo>
                    <a:pt x="3136417" y="215442"/>
                  </a:lnTo>
                  <a:lnTo>
                    <a:pt x="3140087" y="163906"/>
                  </a:lnTo>
                  <a:lnTo>
                    <a:pt x="3143427" y="112268"/>
                  </a:lnTo>
                  <a:lnTo>
                    <a:pt x="3146514" y="60566"/>
                  </a:lnTo>
                  <a:lnTo>
                    <a:pt x="3149384" y="8839"/>
                  </a:lnTo>
                  <a:lnTo>
                    <a:pt x="3149841" y="12"/>
                  </a:lnTo>
                  <a:close/>
                </a:path>
                <a:path w="4311650" h="591820">
                  <a:moveTo>
                    <a:pt x="4252417" y="12"/>
                  </a:moveTo>
                  <a:lnTo>
                    <a:pt x="4241368" y="12"/>
                  </a:lnTo>
                  <a:lnTo>
                    <a:pt x="4241368" y="591426"/>
                  </a:lnTo>
                  <a:lnTo>
                    <a:pt x="4252417" y="591426"/>
                  </a:lnTo>
                  <a:lnTo>
                    <a:pt x="4252417" y="12"/>
                  </a:lnTo>
                  <a:close/>
                </a:path>
                <a:path w="4311650" h="591820">
                  <a:moveTo>
                    <a:pt x="4311294" y="215011"/>
                  </a:moveTo>
                  <a:lnTo>
                    <a:pt x="4298670" y="215011"/>
                  </a:lnTo>
                  <a:lnTo>
                    <a:pt x="4298670" y="0"/>
                  </a:lnTo>
                  <a:lnTo>
                    <a:pt x="4288155" y="0"/>
                  </a:lnTo>
                  <a:lnTo>
                    <a:pt x="4288155" y="591426"/>
                  </a:lnTo>
                  <a:lnTo>
                    <a:pt x="4298670" y="591426"/>
                  </a:lnTo>
                  <a:lnTo>
                    <a:pt x="4298670" y="226047"/>
                  </a:lnTo>
                  <a:lnTo>
                    <a:pt x="4311294" y="226047"/>
                  </a:lnTo>
                  <a:lnTo>
                    <a:pt x="4311294" y="21501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624433" y="4450335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1869"/>
                  </a:lnTo>
                  <a:lnTo>
                    <a:pt x="6308432" y="591869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683207" y="4450803"/>
              <a:ext cx="4333240" cy="113030"/>
            </a:xfrm>
            <a:custGeom>
              <a:avLst/>
              <a:gdLst/>
              <a:ahLst/>
              <a:cxnLst/>
              <a:rect l="l" t="t" r="r" b="b"/>
              <a:pathLst>
                <a:path w="4333240" h="113029">
                  <a:moveTo>
                    <a:pt x="4252404" y="70954"/>
                  </a:moveTo>
                  <a:lnTo>
                    <a:pt x="4248734" y="70954"/>
                  </a:lnTo>
                  <a:lnTo>
                    <a:pt x="4248734" y="67805"/>
                  </a:lnTo>
                  <a:lnTo>
                    <a:pt x="3683" y="67805"/>
                  </a:lnTo>
                  <a:lnTo>
                    <a:pt x="3683" y="70954"/>
                  </a:lnTo>
                  <a:lnTo>
                    <a:pt x="0" y="70954"/>
                  </a:lnTo>
                  <a:lnTo>
                    <a:pt x="0" y="112496"/>
                  </a:lnTo>
                  <a:lnTo>
                    <a:pt x="10515" y="112496"/>
                  </a:lnTo>
                  <a:lnTo>
                    <a:pt x="10515" y="78308"/>
                  </a:lnTo>
                  <a:lnTo>
                    <a:pt x="529907" y="78308"/>
                  </a:lnTo>
                  <a:lnTo>
                    <a:pt x="529907" y="92506"/>
                  </a:lnTo>
                  <a:lnTo>
                    <a:pt x="540943" y="92506"/>
                  </a:lnTo>
                  <a:lnTo>
                    <a:pt x="540943" y="78308"/>
                  </a:lnTo>
                  <a:lnTo>
                    <a:pt x="1060335" y="78308"/>
                  </a:lnTo>
                  <a:lnTo>
                    <a:pt x="1060335" y="92506"/>
                  </a:lnTo>
                  <a:lnTo>
                    <a:pt x="1060335" y="112496"/>
                  </a:lnTo>
                  <a:lnTo>
                    <a:pt x="1070838" y="112496"/>
                  </a:lnTo>
                  <a:lnTo>
                    <a:pt x="1070838" y="92506"/>
                  </a:lnTo>
                  <a:lnTo>
                    <a:pt x="1070838" y="78308"/>
                  </a:lnTo>
                  <a:lnTo>
                    <a:pt x="1590255" y="78308"/>
                  </a:lnTo>
                  <a:lnTo>
                    <a:pt x="1590255" y="92506"/>
                  </a:lnTo>
                  <a:lnTo>
                    <a:pt x="1601292" y="92506"/>
                  </a:lnTo>
                  <a:lnTo>
                    <a:pt x="1601292" y="78308"/>
                  </a:lnTo>
                  <a:lnTo>
                    <a:pt x="2120684" y="78308"/>
                  </a:lnTo>
                  <a:lnTo>
                    <a:pt x="2120684" y="92506"/>
                  </a:lnTo>
                  <a:lnTo>
                    <a:pt x="2120684" y="112496"/>
                  </a:lnTo>
                  <a:lnTo>
                    <a:pt x="2131187" y="112496"/>
                  </a:lnTo>
                  <a:lnTo>
                    <a:pt x="2131187" y="92506"/>
                  </a:lnTo>
                  <a:lnTo>
                    <a:pt x="2131187" y="78308"/>
                  </a:lnTo>
                  <a:lnTo>
                    <a:pt x="2650591" y="78308"/>
                  </a:lnTo>
                  <a:lnTo>
                    <a:pt x="2650591" y="92506"/>
                  </a:lnTo>
                  <a:lnTo>
                    <a:pt x="2661628" y="92506"/>
                  </a:lnTo>
                  <a:lnTo>
                    <a:pt x="2661628" y="78308"/>
                  </a:lnTo>
                  <a:lnTo>
                    <a:pt x="3181032" y="78308"/>
                  </a:lnTo>
                  <a:lnTo>
                    <a:pt x="3181032" y="92506"/>
                  </a:lnTo>
                  <a:lnTo>
                    <a:pt x="3181032" y="112496"/>
                  </a:lnTo>
                  <a:lnTo>
                    <a:pt x="3192068" y="112496"/>
                  </a:lnTo>
                  <a:lnTo>
                    <a:pt x="3192068" y="92506"/>
                  </a:lnTo>
                  <a:lnTo>
                    <a:pt x="3192068" y="78308"/>
                  </a:lnTo>
                  <a:lnTo>
                    <a:pt x="3711460" y="78308"/>
                  </a:lnTo>
                  <a:lnTo>
                    <a:pt x="3711460" y="92506"/>
                  </a:lnTo>
                  <a:lnTo>
                    <a:pt x="3721963" y="92506"/>
                  </a:lnTo>
                  <a:lnTo>
                    <a:pt x="3721963" y="78308"/>
                  </a:lnTo>
                  <a:lnTo>
                    <a:pt x="4241368" y="78308"/>
                  </a:lnTo>
                  <a:lnTo>
                    <a:pt x="4241368" y="92506"/>
                  </a:lnTo>
                  <a:lnTo>
                    <a:pt x="4241368" y="112496"/>
                  </a:lnTo>
                  <a:lnTo>
                    <a:pt x="4252404" y="112496"/>
                  </a:lnTo>
                  <a:lnTo>
                    <a:pt x="4252404" y="92506"/>
                  </a:lnTo>
                  <a:lnTo>
                    <a:pt x="4252404" y="70954"/>
                  </a:lnTo>
                  <a:close/>
                </a:path>
                <a:path w="4333240" h="113029">
                  <a:moveTo>
                    <a:pt x="4332833" y="21005"/>
                  </a:moveTo>
                  <a:lnTo>
                    <a:pt x="4311281" y="21005"/>
                  </a:lnTo>
                  <a:lnTo>
                    <a:pt x="4298658" y="21005"/>
                  </a:lnTo>
                  <a:lnTo>
                    <a:pt x="4298658" y="0"/>
                  </a:lnTo>
                  <a:lnTo>
                    <a:pt x="4288142" y="0"/>
                  </a:lnTo>
                  <a:lnTo>
                    <a:pt x="4288142" y="27851"/>
                  </a:lnTo>
                  <a:lnTo>
                    <a:pt x="4293413" y="27851"/>
                  </a:lnTo>
                  <a:lnTo>
                    <a:pt x="4293413" y="31534"/>
                  </a:lnTo>
                  <a:lnTo>
                    <a:pt x="4311281" y="31534"/>
                  </a:lnTo>
                  <a:lnTo>
                    <a:pt x="4332833" y="31534"/>
                  </a:lnTo>
                  <a:lnTo>
                    <a:pt x="4332833" y="210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1672082" y="4566529"/>
            <a:ext cx="233679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10" b="1">
                <a:latin typeface="Arial"/>
                <a:cs typeface="Arial"/>
              </a:rPr>
              <a:t>[kHz]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712961" y="4568632"/>
            <a:ext cx="723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50" b="1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773296" y="4566529"/>
            <a:ext cx="723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50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821003" y="4566529"/>
            <a:ext cx="10160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b="1">
                <a:latin typeface="Arial"/>
                <a:cs typeface="Arial"/>
              </a:rPr>
              <a:t>-</a:t>
            </a:r>
            <a:r>
              <a:rPr dirty="0" sz="650" spc="-50" b="1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1683194" y="4450790"/>
            <a:ext cx="4252595" cy="31750"/>
          </a:xfrm>
          <a:custGeom>
            <a:avLst/>
            <a:gdLst/>
            <a:ahLst/>
            <a:cxnLst/>
            <a:rect l="l" t="t" r="r" b="b"/>
            <a:pathLst>
              <a:path w="4252595" h="31750">
                <a:moveTo>
                  <a:pt x="1463700" y="0"/>
                </a:moveTo>
                <a:lnTo>
                  <a:pt x="1451483" y="0"/>
                </a:lnTo>
                <a:lnTo>
                  <a:pt x="1446212" y="5270"/>
                </a:lnTo>
                <a:lnTo>
                  <a:pt x="1445145" y="4737"/>
                </a:lnTo>
                <a:lnTo>
                  <a:pt x="1440459" y="2387"/>
                </a:lnTo>
                <a:lnTo>
                  <a:pt x="1439875" y="1066"/>
                </a:lnTo>
                <a:lnTo>
                  <a:pt x="1439418" y="0"/>
                </a:lnTo>
                <a:lnTo>
                  <a:pt x="1427518" y="0"/>
                </a:lnTo>
                <a:lnTo>
                  <a:pt x="1432013" y="9994"/>
                </a:lnTo>
                <a:lnTo>
                  <a:pt x="1446733" y="17360"/>
                </a:lnTo>
                <a:lnTo>
                  <a:pt x="1456791" y="8420"/>
                </a:lnTo>
                <a:lnTo>
                  <a:pt x="1460931" y="4737"/>
                </a:lnTo>
                <a:lnTo>
                  <a:pt x="1463700" y="0"/>
                </a:lnTo>
                <a:close/>
              </a:path>
              <a:path w="4252595" h="31750">
                <a:moveTo>
                  <a:pt x="3087484" y="0"/>
                </a:moveTo>
                <a:lnTo>
                  <a:pt x="3075622" y="0"/>
                </a:lnTo>
                <a:lnTo>
                  <a:pt x="3073247" y="4737"/>
                </a:lnTo>
                <a:lnTo>
                  <a:pt x="3074835" y="1066"/>
                </a:lnTo>
                <a:lnTo>
                  <a:pt x="3069209" y="4368"/>
                </a:lnTo>
                <a:lnTo>
                  <a:pt x="3064840" y="0"/>
                </a:lnTo>
                <a:lnTo>
                  <a:pt x="3052622" y="0"/>
                </a:lnTo>
                <a:lnTo>
                  <a:pt x="3055378" y="4737"/>
                </a:lnTo>
                <a:lnTo>
                  <a:pt x="3069577" y="17360"/>
                </a:lnTo>
                <a:lnTo>
                  <a:pt x="3082188" y="9994"/>
                </a:lnTo>
                <a:lnTo>
                  <a:pt x="3083026" y="8420"/>
                </a:lnTo>
                <a:lnTo>
                  <a:pt x="3084982" y="4737"/>
                </a:lnTo>
                <a:lnTo>
                  <a:pt x="3087484" y="0"/>
                </a:lnTo>
                <a:close/>
              </a:path>
              <a:path w="4252595" h="31750">
                <a:moveTo>
                  <a:pt x="4252417" y="12"/>
                </a:moveTo>
                <a:lnTo>
                  <a:pt x="4241368" y="12"/>
                </a:lnTo>
                <a:lnTo>
                  <a:pt x="4241368" y="21043"/>
                </a:lnTo>
                <a:lnTo>
                  <a:pt x="10515" y="21043"/>
                </a:lnTo>
                <a:lnTo>
                  <a:pt x="10515" y="12"/>
                </a:lnTo>
                <a:lnTo>
                  <a:pt x="0" y="12"/>
                </a:lnTo>
                <a:lnTo>
                  <a:pt x="0" y="31546"/>
                </a:lnTo>
                <a:lnTo>
                  <a:pt x="4252417" y="31546"/>
                </a:lnTo>
                <a:lnTo>
                  <a:pt x="4252417" y="26301"/>
                </a:lnTo>
                <a:lnTo>
                  <a:pt x="4252417" y="21043"/>
                </a:lnTo>
                <a:lnTo>
                  <a:pt x="4252417" y="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5670054" y="4527728"/>
            <a:ext cx="931544" cy="34036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marL="219710">
              <a:lnSpc>
                <a:spcPct val="100000"/>
              </a:lnSpc>
              <a:spcBef>
                <a:spcPts val="420"/>
              </a:spcBef>
            </a:pPr>
            <a:r>
              <a:rPr dirty="0" sz="650" b="1">
                <a:latin typeface="Arial"/>
                <a:cs typeface="Arial"/>
              </a:rPr>
              <a:t>-</a:t>
            </a:r>
            <a:r>
              <a:rPr dirty="0" sz="650" spc="-50" b="1"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800" b="1">
                <a:latin typeface="Arial"/>
                <a:cs typeface="Arial"/>
              </a:rPr>
              <a:t>W.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Bermel,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Bruker</a:t>
            </a:r>
            <a:endParaRPr sz="800">
              <a:latin typeface="Arial"/>
              <a:cs typeface="Arial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27334" y="6603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1035982" y="5967298"/>
            <a:ext cx="267906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b="1">
                <a:latin typeface="Arial"/>
                <a:cs typeface="Arial"/>
              </a:rPr>
              <a:t>Bloch</a:t>
            </a:r>
            <a:r>
              <a:rPr dirty="0" sz="1500" spc="25">
                <a:latin typeface="Times New Roman"/>
                <a:cs typeface="Times New Roman"/>
              </a:rPr>
              <a:t> </a:t>
            </a:r>
            <a:r>
              <a:rPr dirty="0" sz="1500" b="1">
                <a:latin typeface="Arial"/>
                <a:cs typeface="Arial"/>
              </a:rPr>
              <a:t>Siegert</a:t>
            </a:r>
            <a:r>
              <a:rPr dirty="0" sz="1500" spc="30">
                <a:latin typeface="Times New Roman"/>
                <a:cs typeface="Times New Roman"/>
              </a:rPr>
              <a:t> </a:t>
            </a:r>
            <a:r>
              <a:rPr dirty="0" sz="1500" b="1">
                <a:latin typeface="Arial"/>
                <a:cs typeface="Arial"/>
              </a:rPr>
              <a:t>shift:</a:t>
            </a:r>
            <a:r>
              <a:rPr dirty="0" sz="1500" spc="30">
                <a:latin typeface="Times New Roman"/>
                <a:cs typeface="Times New Roman"/>
              </a:rPr>
              <a:t> </a:t>
            </a:r>
            <a:r>
              <a:rPr dirty="0" sz="1500" spc="-10" b="1">
                <a:latin typeface="Arial"/>
                <a:cs typeface="Arial"/>
              </a:rPr>
              <a:t>inversion</a:t>
            </a:r>
            <a:endParaRPr sz="15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599079" y="6014413"/>
            <a:ext cx="767080" cy="3829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r" marR="6350">
              <a:lnSpc>
                <a:spcPct val="100000"/>
              </a:lnSpc>
              <a:spcBef>
                <a:spcPts val="125"/>
              </a:spcBef>
            </a:pPr>
            <a:r>
              <a:rPr dirty="0" sz="1150" spc="-10" b="1">
                <a:latin typeface="Arial"/>
                <a:cs typeface="Arial"/>
              </a:rPr>
              <a:t>simulation</a:t>
            </a:r>
            <a:endParaRPr sz="115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20"/>
              </a:spcBef>
            </a:pPr>
            <a:r>
              <a:rPr dirty="0" sz="1150" spc="-10" b="1">
                <a:latin typeface="Arial"/>
                <a:cs typeface="Arial"/>
              </a:rPr>
              <a:t>phase</a:t>
            </a:r>
            <a:endParaRPr sz="11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024900" y="6565915"/>
            <a:ext cx="16827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200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5971349" y="6632587"/>
            <a:ext cx="45085" cy="201930"/>
          </a:xfrm>
          <a:custGeom>
            <a:avLst/>
            <a:gdLst/>
            <a:ahLst/>
            <a:cxnLst/>
            <a:rect l="l" t="t" r="r" b="b"/>
            <a:pathLst>
              <a:path w="45085" h="201929">
                <a:moveTo>
                  <a:pt x="44691" y="0"/>
                </a:moveTo>
                <a:lnTo>
                  <a:pt x="23139" y="0"/>
                </a:lnTo>
                <a:lnTo>
                  <a:pt x="5270" y="0"/>
                </a:lnTo>
                <a:lnTo>
                  <a:pt x="5270" y="2120"/>
                </a:lnTo>
                <a:lnTo>
                  <a:pt x="0" y="2120"/>
                </a:lnTo>
                <a:lnTo>
                  <a:pt x="0" y="201345"/>
                </a:lnTo>
                <a:lnTo>
                  <a:pt x="10515" y="201345"/>
                </a:lnTo>
                <a:lnTo>
                  <a:pt x="10515" y="11036"/>
                </a:lnTo>
                <a:lnTo>
                  <a:pt x="23139" y="11036"/>
                </a:lnTo>
                <a:lnTo>
                  <a:pt x="44691" y="11036"/>
                </a:lnTo>
                <a:lnTo>
                  <a:pt x="446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/>
          <p:nvPr/>
        </p:nvSpPr>
        <p:spPr>
          <a:xfrm>
            <a:off x="4136086" y="6434447"/>
            <a:ext cx="1808480" cy="2044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b="1">
                <a:latin typeface="Arial"/>
                <a:cs typeface="Arial"/>
              </a:rPr>
              <a:t>Q3</a:t>
            </a:r>
            <a:r>
              <a:rPr dirty="0" sz="1150" spc="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(2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msec,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1650.4Hz,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freq: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-</a:t>
            </a:r>
            <a:r>
              <a:rPr dirty="0" sz="800" spc="-10" b="1">
                <a:latin typeface="Arial"/>
                <a:cs typeface="Arial"/>
              </a:rPr>
              <a:t>3kHz)</a:t>
            </a:r>
            <a:endParaRPr sz="800">
              <a:latin typeface="Arial"/>
              <a:cs typeface="Arial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1683207" y="6632588"/>
            <a:ext cx="4250690" cy="201930"/>
          </a:xfrm>
          <a:custGeom>
            <a:avLst/>
            <a:gdLst/>
            <a:ahLst/>
            <a:cxnLst/>
            <a:rect l="l" t="t" r="r" b="b"/>
            <a:pathLst>
              <a:path w="4250690" h="201929">
                <a:moveTo>
                  <a:pt x="4250308" y="0"/>
                </a:moveTo>
                <a:lnTo>
                  <a:pt x="0" y="0"/>
                </a:lnTo>
                <a:lnTo>
                  <a:pt x="0" y="201344"/>
                </a:lnTo>
                <a:lnTo>
                  <a:pt x="10515" y="201344"/>
                </a:lnTo>
                <a:lnTo>
                  <a:pt x="10515" y="11035"/>
                </a:lnTo>
                <a:lnTo>
                  <a:pt x="5257" y="11035"/>
                </a:lnTo>
                <a:lnTo>
                  <a:pt x="10515" y="5243"/>
                </a:lnTo>
                <a:lnTo>
                  <a:pt x="4250308" y="5243"/>
                </a:lnTo>
                <a:lnTo>
                  <a:pt x="4250308" y="0"/>
                </a:lnTo>
                <a:close/>
              </a:path>
              <a:path w="4250690" h="201929">
                <a:moveTo>
                  <a:pt x="4239793" y="5243"/>
                </a:moveTo>
                <a:lnTo>
                  <a:pt x="4239793" y="201344"/>
                </a:lnTo>
                <a:lnTo>
                  <a:pt x="4250308" y="201344"/>
                </a:lnTo>
                <a:lnTo>
                  <a:pt x="4250308" y="11035"/>
                </a:lnTo>
                <a:lnTo>
                  <a:pt x="4245050" y="11035"/>
                </a:lnTo>
                <a:lnTo>
                  <a:pt x="4239793" y="5243"/>
                </a:lnTo>
                <a:close/>
              </a:path>
              <a:path w="4250690" h="201929">
                <a:moveTo>
                  <a:pt x="10515" y="5243"/>
                </a:moveTo>
                <a:lnTo>
                  <a:pt x="5257" y="11035"/>
                </a:lnTo>
                <a:lnTo>
                  <a:pt x="10515" y="11035"/>
                </a:lnTo>
                <a:lnTo>
                  <a:pt x="10515" y="5243"/>
                </a:lnTo>
                <a:close/>
              </a:path>
              <a:path w="4250690" h="201929">
                <a:moveTo>
                  <a:pt x="4239793" y="5243"/>
                </a:moveTo>
                <a:lnTo>
                  <a:pt x="10515" y="5243"/>
                </a:lnTo>
                <a:lnTo>
                  <a:pt x="10515" y="11035"/>
                </a:lnTo>
                <a:lnTo>
                  <a:pt x="4239793" y="11035"/>
                </a:lnTo>
                <a:lnTo>
                  <a:pt x="4239793" y="5243"/>
                </a:lnTo>
                <a:close/>
              </a:path>
              <a:path w="4250690" h="201929">
                <a:moveTo>
                  <a:pt x="4250308" y="5243"/>
                </a:moveTo>
                <a:lnTo>
                  <a:pt x="4239793" y="5243"/>
                </a:lnTo>
                <a:lnTo>
                  <a:pt x="4245050" y="11035"/>
                </a:lnTo>
                <a:lnTo>
                  <a:pt x="4250308" y="11035"/>
                </a:lnTo>
                <a:lnTo>
                  <a:pt x="4250308" y="5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1648790" y="6434442"/>
            <a:ext cx="873760" cy="2044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2415" sz="1725" b="1">
                <a:latin typeface="Arial"/>
                <a:cs typeface="Arial"/>
              </a:rPr>
              <a:t>M</a:t>
            </a:r>
            <a:r>
              <a:rPr dirty="0" baseline="-25641" sz="975" b="1">
                <a:latin typeface="Arial"/>
                <a:cs typeface="Arial"/>
              </a:rPr>
              <a:t>y</a:t>
            </a:r>
            <a:r>
              <a:rPr dirty="0" baseline="-25641" sz="975" spc="31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(freq: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2kHz)</a:t>
            </a:r>
            <a:endParaRPr sz="800">
              <a:latin typeface="Arial"/>
              <a:cs typeface="Arial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5971349" y="6833933"/>
            <a:ext cx="23495" cy="591820"/>
          </a:xfrm>
          <a:custGeom>
            <a:avLst/>
            <a:gdLst/>
            <a:ahLst/>
            <a:cxnLst/>
            <a:rect l="l" t="t" r="r" b="b"/>
            <a:pathLst>
              <a:path w="23495" h="591820">
                <a:moveTo>
                  <a:pt x="23139" y="196100"/>
                </a:moveTo>
                <a:lnTo>
                  <a:pt x="10515" y="196100"/>
                </a:lnTo>
                <a:lnTo>
                  <a:pt x="10515" y="0"/>
                </a:lnTo>
                <a:lnTo>
                  <a:pt x="0" y="0"/>
                </a:lnTo>
                <a:lnTo>
                  <a:pt x="0" y="591413"/>
                </a:lnTo>
                <a:lnTo>
                  <a:pt x="10515" y="591413"/>
                </a:lnTo>
                <a:lnTo>
                  <a:pt x="10515" y="206603"/>
                </a:lnTo>
                <a:lnTo>
                  <a:pt x="23139" y="206603"/>
                </a:lnTo>
                <a:lnTo>
                  <a:pt x="23139" y="1961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6024905" y="7358674"/>
            <a:ext cx="16827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5971349" y="7425346"/>
            <a:ext cx="45085" cy="591820"/>
          </a:xfrm>
          <a:custGeom>
            <a:avLst/>
            <a:gdLst/>
            <a:ahLst/>
            <a:cxnLst/>
            <a:rect l="l" t="t" r="r" b="b"/>
            <a:pathLst>
              <a:path w="45085" h="591820">
                <a:moveTo>
                  <a:pt x="44691" y="1574"/>
                </a:moveTo>
                <a:lnTo>
                  <a:pt x="23139" y="1574"/>
                </a:lnTo>
                <a:lnTo>
                  <a:pt x="10515" y="1574"/>
                </a:lnTo>
                <a:lnTo>
                  <a:pt x="10515" y="0"/>
                </a:lnTo>
                <a:lnTo>
                  <a:pt x="0" y="0"/>
                </a:lnTo>
                <a:lnTo>
                  <a:pt x="0" y="591413"/>
                </a:lnTo>
                <a:lnTo>
                  <a:pt x="10515" y="591413"/>
                </a:lnTo>
                <a:lnTo>
                  <a:pt x="10515" y="409524"/>
                </a:lnTo>
                <a:lnTo>
                  <a:pt x="23139" y="409524"/>
                </a:lnTo>
                <a:lnTo>
                  <a:pt x="23139" y="399008"/>
                </a:lnTo>
                <a:lnTo>
                  <a:pt x="10515" y="399008"/>
                </a:lnTo>
                <a:lnTo>
                  <a:pt x="10515" y="12611"/>
                </a:lnTo>
                <a:lnTo>
                  <a:pt x="23139" y="12611"/>
                </a:lnTo>
                <a:lnTo>
                  <a:pt x="44691" y="12611"/>
                </a:lnTo>
                <a:lnTo>
                  <a:pt x="44691" y="15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6024905" y="8156158"/>
            <a:ext cx="7239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50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683207" y="6758755"/>
            <a:ext cx="4333240" cy="3032760"/>
            <a:chOff x="1683207" y="6758755"/>
            <a:chExt cx="4333240" cy="3032760"/>
          </a:xfrm>
        </p:grpSpPr>
        <p:sp>
          <p:nvSpPr>
            <p:cNvPr id="39" name="object 39" descr=""/>
            <p:cNvSpPr/>
            <p:nvPr/>
          </p:nvSpPr>
          <p:spPr>
            <a:xfrm>
              <a:off x="5971349" y="8016760"/>
              <a:ext cx="45085" cy="591820"/>
            </a:xfrm>
            <a:custGeom>
              <a:avLst/>
              <a:gdLst/>
              <a:ahLst/>
              <a:cxnLst/>
              <a:rect l="l" t="t" r="r" b="b"/>
              <a:pathLst>
                <a:path w="45085" h="591820">
                  <a:moveTo>
                    <a:pt x="44691" y="204508"/>
                  </a:moveTo>
                  <a:lnTo>
                    <a:pt x="23139" y="204508"/>
                  </a:lnTo>
                  <a:lnTo>
                    <a:pt x="10515" y="204508"/>
                  </a:lnTo>
                  <a:lnTo>
                    <a:pt x="10515" y="0"/>
                  </a:lnTo>
                  <a:lnTo>
                    <a:pt x="0" y="0"/>
                  </a:lnTo>
                  <a:lnTo>
                    <a:pt x="0" y="591413"/>
                  </a:lnTo>
                  <a:lnTo>
                    <a:pt x="10515" y="591413"/>
                  </a:lnTo>
                  <a:lnTo>
                    <a:pt x="10515" y="215544"/>
                  </a:lnTo>
                  <a:lnTo>
                    <a:pt x="23139" y="215544"/>
                  </a:lnTo>
                  <a:lnTo>
                    <a:pt x="44691" y="215544"/>
                  </a:lnTo>
                  <a:lnTo>
                    <a:pt x="44691" y="2045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3207" y="6758755"/>
              <a:ext cx="4250308" cy="3032259"/>
            </a:xfrm>
            <a:prstGeom prst="rect">
              <a:avLst/>
            </a:prstGeom>
          </p:spPr>
        </p:pic>
      </p:grpSp>
      <p:sp>
        <p:nvSpPr>
          <p:cNvPr id="41" name="object 41" descr=""/>
          <p:cNvSpPr txBox="1"/>
          <p:nvPr/>
        </p:nvSpPr>
        <p:spPr>
          <a:xfrm>
            <a:off x="6024905" y="8952600"/>
            <a:ext cx="19494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b="1">
                <a:latin typeface="Arial"/>
                <a:cs typeface="Arial"/>
              </a:rPr>
              <a:t>-</a:t>
            </a:r>
            <a:r>
              <a:rPr dirty="0" sz="650" spc="-25" b="1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42" name="object 42" descr=""/>
          <p:cNvSpPr/>
          <p:nvPr/>
        </p:nvSpPr>
        <p:spPr>
          <a:xfrm>
            <a:off x="5971349" y="8608186"/>
            <a:ext cx="45085" cy="591820"/>
          </a:xfrm>
          <a:custGeom>
            <a:avLst/>
            <a:gdLst/>
            <a:ahLst/>
            <a:cxnLst/>
            <a:rect l="l" t="t" r="r" b="b"/>
            <a:pathLst>
              <a:path w="45085" h="591820">
                <a:moveTo>
                  <a:pt x="44691" y="407416"/>
                </a:moveTo>
                <a:lnTo>
                  <a:pt x="23139" y="407416"/>
                </a:lnTo>
                <a:lnTo>
                  <a:pt x="10515" y="407416"/>
                </a:lnTo>
                <a:lnTo>
                  <a:pt x="10515" y="21018"/>
                </a:lnTo>
                <a:lnTo>
                  <a:pt x="23139" y="21018"/>
                </a:lnTo>
                <a:lnTo>
                  <a:pt x="23139" y="10515"/>
                </a:lnTo>
                <a:lnTo>
                  <a:pt x="10515" y="10515"/>
                </a:lnTo>
                <a:lnTo>
                  <a:pt x="10515" y="0"/>
                </a:lnTo>
                <a:lnTo>
                  <a:pt x="0" y="0"/>
                </a:lnTo>
                <a:lnTo>
                  <a:pt x="0" y="591413"/>
                </a:lnTo>
                <a:lnTo>
                  <a:pt x="10515" y="591413"/>
                </a:lnTo>
                <a:lnTo>
                  <a:pt x="10515" y="418452"/>
                </a:lnTo>
                <a:lnTo>
                  <a:pt x="23139" y="418452"/>
                </a:lnTo>
                <a:lnTo>
                  <a:pt x="44691" y="418452"/>
                </a:lnTo>
                <a:lnTo>
                  <a:pt x="44691" y="4074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6024905" y="9692793"/>
            <a:ext cx="116839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[°]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5971349" y="9199612"/>
            <a:ext cx="23495" cy="591820"/>
          </a:xfrm>
          <a:custGeom>
            <a:avLst/>
            <a:gdLst/>
            <a:ahLst/>
            <a:cxnLst/>
            <a:rect l="l" t="t" r="r" b="b"/>
            <a:pathLst>
              <a:path w="23495" h="591820">
                <a:moveTo>
                  <a:pt x="23139" y="214998"/>
                </a:moveTo>
                <a:lnTo>
                  <a:pt x="10515" y="214998"/>
                </a:lnTo>
                <a:lnTo>
                  <a:pt x="10515" y="0"/>
                </a:lnTo>
                <a:lnTo>
                  <a:pt x="0" y="0"/>
                </a:lnTo>
                <a:lnTo>
                  <a:pt x="0" y="591413"/>
                </a:lnTo>
                <a:lnTo>
                  <a:pt x="10515" y="591413"/>
                </a:lnTo>
                <a:lnTo>
                  <a:pt x="10515" y="226034"/>
                </a:lnTo>
                <a:lnTo>
                  <a:pt x="23139" y="226034"/>
                </a:lnTo>
                <a:lnTo>
                  <a:pt x="23139" y="2149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1720443" y="9645995"/>
            <a:ext cx="2026920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b="1">
                <a:latin typeface="Arial"/>
                <a:cs typeface="Arial"/>
              </a:rPr>
              <a:t>without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pulse,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FF0000"/>
                </a:solidFill>
                <a:latin typeface="Arial"/>
                <a:cs typeface="Arial"/>
              </a:rPr>
              <a:t>with</a:t>
            </a:r>
            <a:r>
              <a:rPr dirty="0" sz="800" spc="9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FF0000"/>
                </a:solidFill>
                <a:latin typeface="Arial"/>
                <a:cs typeface="Arial"/>
              </a:rPr>
              <a:t>Q3</a:t>
            </a:r>
            <a:r>
              <a:rPr dirty="0" sz="800" spc="9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FF0000"/>
                </a:solidFill>
                <a:latin typeface="Arial"/>
                <a:cs typeface="Arial"/>
              </a:rPr>
              <a:t>pulse</a:t>
            </a:r>
            <a:r>
              <a:rPr dirty="0" sz="800" b="1">
                <a:latin typeface="Arial"/>
                <a:cs typeface="Arial"/>
              </a:rPr>
              <a:t>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-10" b="1">
                <a:solidFill>
                  <a:srgbClr val="00FF00"/>
                </a:solidFill>
                <a:latin typeface="Arial"/>
                <a:cs typeface="Arial"/>
              </a:rPr>
              <a:t>difference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46" name="object 46" descr=""/>
          <p:cNvGrpSpPr/>
          <p:nvPr/>
        </p:nvGrpSpPr>
        <p:grpSpPr>
          <a:xfrm>
            <a:off x="624433" y="9790430"/>
            <a:ext cx="6308725" cy="592455"/>
            <a:chOff x="624433" y="9790430"/>
            <a:chExt cx="6308725" cy="592455"/>
          </a:xfrm>
        </p:grpSpPr>
        <p:sp>
          <p:nvSpPr>
            <p:cNvPr id="47" name="object 47" descr=""/>
            <p:cNvSpPr/>
            <p:nvPr/>
          </p:nvSpPr>
          <p:spPr>
            <a:xfrm>
              <a:off x="624433" y="9790430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1999"/>
                  </a:lnTo>
                  <a:lnTo>
                    <a:pt x="6308432" y="591999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683207" y="9791027"/>
              <a:ext cx="4333240" cy="113030"/>
            </a:xfrm>
            <a:custGeom>
              <a:avLst/>
              <a:gdLst/>
              <a:ahLst/>
              <a:cxnLst/>
              <a:rect l="l" t="t" r="r" b="b"/>
              <a:pathLst>
                <a:path w="4333240" h="113029">
                  <a:moveTo>
                    <a:pt x="4252404" y="70954"/>
                  </a:moveTo>
                  <a:lnTo>
                    <a:pt x="4248734" y="70954"/>
                  </a:lnTo>
                  <a:lnTo>
                    <a:pt x="4248734" y="67805"/>
                  </a:lnTo>
                  <a:lnTo>
                    <a:pt x="3683" y="67805"/>
                  </a:lnTo>
                  <a:lnTo>
                    <a:pt x="3683" y="70954"/>
                  </a:lnTo>
                  <a:lnTo>
                    <a:pt x="0" y="70954"/>
                  </a:lnTo>
                  <a:lnTo>
                    <a:pt x="0" y="112483"/>
                  </a:lnTo>
                  <a:lnTo>
                    <a:pt x="10515" y="112483"/>
                  </a:lnTo>
                  <a:lnTo>
                    <a:pt x="10515" y="78308"/>
                  </a:lnTo>
                  <a:lnTo>
                    <a:pt x="529907" y="78308"/>
                  </a:lnTo>
                  <a:lnTo>
                    <a:pt x="529907" y="92506"/>
                  </a:lnTo>
                  <a:lnTo>
                    <a:pt x="540943" y="92506"/>
                  </a:lnTo>
                  <a:lnTo>
                    <a:pt x="540943" y="78308"/>
                  </a:lnTo>
                  <a:lnTo>
                    <a:pt x="1060335" y="78308"/>
                  </a:lnTo>
                  <a:lnTo>
                    <a:pt x="1060335" y="92506"/>
                  </a:lnTo>
                  <a:lnTo>
                    <a:pt x="1060335" y="112483"/>
                  </a:lnTo>
                  <a:lnTo>
                    <a:pt x="1070838" y="112483"/>
                  </a:lnTo>
                  <a:lnTo>
                    <a:pt x="1070838" y="92506"/>
                  </a:lnTo>
                  <a:lnTo>
                    <a:pt x="1070838" y="78308"/>
                  </a:lnTo>
                  <a:lnTo>
                    <a:pt x="1590255" y="78308"/>
                  </a:lnTo>
                  <a:lnTo>
                    <a:pt x="1590255" y="92506"/>
                  </a:lnTo>
                  <a:lnTo>
                    <a:pt x="1601292" y="92506"/>
                  </a:lnTo>
                  <a:lnTo>
                    <a:pt x="1601292" y="78308"/>
                  </a:lnTo>
                  <a:lnTo>
                    <a:pt x="2120684" y="78308"/>
                  </a:lnTo>
                  <a:lnTo>
                    <a:pt x="2120684" y="92506"/>
                  </a:lnTo>
                  <a:lnTo>
                    <a:pt x="2120684" y="112483"/>
                  </a:lnTo>
                  <a:lnTo>
                    <a:pt x="2131187" y="112483"/>
                  </a:lnTo>
                  <a:lnTo>
                    <a:pt x="2131187" y="92506"/>
                  </a:lnTo>
                  <a:lnTo>
                    <a:pt x="2131187" y="78308"/>
                  </a:lnTo>
                  <a:lnTo>
                    <a:pt x="2650591" y="78308"/>
                  </a:lnTo>
                  <a:lnTo>
                    <a:pt x="2650591" y="92506"/>
                  </a:lnTo>
                  <a:lnTo>
                    <a:pt x="2661628" y="92506"/>
                  </a:lnTo>
                  <a:lnTo>
                    <a:pt x="2661628" y="78308"/>
                  </a:lnTo>
                  <a:lnTo>
                    <a:pt x="3181032" y="78308"/>
                  </a:lnTo>
                  <a:lnTo>
                    <a:pt x="3181032" y="92506"/>
                  </a:lnTo>
                  <a:lnTo>
                    <a:pt x="3181032" y="112483"/>
                  </a:lnTo>
                  <a:lnTo>
                    <a:pt x="3192068" y="112483"/>
                  </a:lnTo>
                  <a:lnTo>
                    <a:pt x="3192068" y="92506"/>
                  </a:lnTo>
                  <a:lnTo>
                    <a:pt x="3192068" y="78308"/>
                  </a:lnTo>
                  <a:lnTo>
                    <a:pt x="3711460" y="78308"/>
                  </a:lnTo>
                  <a:lnTo>
                    <a:pt x="3711460" y="92506"/>
                  </a:lnTo>
                  <a:lnTo>
                    <a:pt x="3721963" y="92506"/>
                  </a:lnTo>
                  <a:lnTo>
                    <a:pt x="3721963" y="78308"/>
                  </a:lnTo>
                  <a:lnTo>
                    <a:pt x="4241368" y="78308"/>
                  </a:lnTo>
                  <a:lnTo>
                    <a:pt x="4241368" y="92506"/>
                  </a:lnTo>
                  <a:lnTo>
                    <a:pt x="4241368" y="112483"/>
                  </a:lnTo>
                  <a:lnTo>
                    <a:pt x="4252404" y="112483"/>
                  </a:lnTo>
                  <a:lnTo>
                    <a:pt x="4252404" y="92506"/>
                  </a:lnTo>
                  <a:lnTo>
                    <a:pt x="4252404" y="70967"/>
                  </a:lnTo>
                  <a:close/>
                </a:path>
                <a:path w="4333240" h="113029">
                  <a:moveTo>
                    <a:pt x="4332833" y="21018"/>
                  </a:moveTo>
                  <a:lnTo>
                    <a:pt x="4311281" y="21018"/>
                  </a:lnTo>
                  <a:lnTo>
                    <a:pt x="4298658" y="21018"/>
                  </a:lnTo>
                  <a:lnTo>
                    <a:pt x="4298658" y="0"/>
                  </a:lnTo>
                  <a:lnTo>
                    <a:pt x="4288142" y="0"/>
                  </a:lnTo>
                  <a:lnTo>
                    <a:pt x="4288142" y="27851"/>
                  </a:lnTo>
                  <a:lnTo>
                    <a:pt x="4293413" y="27851"/>
                  </a:lnTo>
                  <a:lnTo>
                    <a:pt x="4293413" y="31521"/>
                  </a:lnTo>
                  <a:lnTo>
                    <a:pt x="4311281" y="31521"/>
                  </a:lnTo>
                  <a:lnTo>
                    <a:pt x="4332833" y="31521"/>
                  </a:lnTo>
                  <a:lnTo>
                    <a:pt x="4332833" y="210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 descr=""/>
          <p:cNvSpPr txBox="1"/>
          <p:nvPr/>
        </p:nvSpPr>
        <p:spPr>
          <a:xfrm>
            <a:off x="1672082" y="9906754"/>
            <a:ext cx="25654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10" b="1">
                <a:latin typeface="Arial"/>
                <a:cs typeface="Arial"/>
              </a:rPr>
              <a:t>[time]</a:t>
            </a:r>
            <a:endParaRPr sz="65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3735260" y="9906754"/>
            <a:ext cx="147955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25" b="1">
                <a:latin typeface="Arial"/>
                <a:cs typeface="Arial"/>
              </a:rPr>
              <a:t>T/2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 descr=""/>
          <p:cNvSpPr/>
          <p:nvPr/>
        </p:nvSpPr>
        <p:spPr>
          <a:xfrm>
            <a:off x="1683207" y="9791015"/>
            <a:ext cx="4250690" cy="31750"/>
          </a:xfrm>
          <a:custGeom>
            <a:avLst/>
            <a:gdLst/>
            <a:ahLst/>
            <a:cxnLst/>
            <a:rect l="l" t="t" r="r" b="b"/>
            <a:pathLst>
              <a:path w="4250690" h="31750">
                <a:moveTo>
                  <a:pt x="10515" y="0"/>
                </a:moveTo>
                <a:lnTo>
                  <a:pt x="0" y="0"/>
                </a:lnTo>
                <a:lnTo>
                  <a:pt x="0" y="31531"/>
                </a:lnTo>
                <a:lnTo>
                  <a:pt x="4245050" y="31531"/>
                </a:lnTo>
                <a:lnTo>
                  <a:pt x="4245050" y="26272"/>
                </a:lnTo>
                <a:lnTo>
                  <a:pt x="10515" y="26272"/>
                </a:lnTo>
                <a:lnTo>
                  <a:pt x="5257" y="21019"/>
                </a:lnTo>
                <a:lnTo>
                  <a:pt x="10515" y="21019"/>
                </a:lnTo>
                <a:lnTo>
                  <a:pt x="10515" y="0"/>
                </a:lnTo>
                <a:close/>
              </a:path>
              <a:path w="4250690" h="31750">
                <a:moveTo>
                  <a:pt x="10515" y="21019"/>
                </a:moveTo>
                <a:lnTo>
                  <a:pt x="5257" y="21019"/>
                </a:lnTo>
                <a:lnTo>
                  <a:pt x="10515" y="26272"/>
                </a:lnTo>
                <a:lnTo>
                  <a:pt x="10515" y="21019"/>
                </a:lnTo>
                <a:close/>
              </a:path>
              <a:path w="4250690" h="31750">
                <a:moveTo>
                  <a:pt x="4239793" y="21019"/>
                </a:moveTo>
                <a:lnTo>
                  <a:pt x="10515" y="21019"/>
                </a:lnTo>
                <a:lnTo>
                  <a:pt x="10515" y="26272"/>
                </a:lnTo>
                <a:lnTo>
                  <a:pt x="4239793" y="26272"/>
                </a:lnTo>
                <a:lnTo>
                  <a:pt x="4239793" y="21019"/>
                </a:lnTo>
                <a:close/>
              </a:path>
              <a:path w="4250690" h="31750">
                <a:moveTo>
                  <a:pt x="4250308" y="0"/>
                </a:moveTo>
                <a:lnTo>
                  <a:pt x="4239793" y="0"/>
                </a:lnTo>
                <a:lnTo>
                  <a:pt x="4239793" y="26272"/>
                </a:lnTo>
                <a:lnTo>
                  <a:pt x="4245050" y="26272"/>
                </a:lnTo>
                <a:lnTo>
                  <a:pt x="4245050" y="21019"/>
                </a:lnTo>
                <a:lnTo>
                  <a:pt x="4250308" y="21019"/>
                </a:lnTo>
                <a:lnTo>
                  <a:pt x="4250308" y="0"/>
                </a:lnTo>
                <a:close/>
              </a:path>
              <a:path w="4250690" h="31750">
                <a:moveTo>
                  <a:pt x="4250308" y="21019"/>
                </a:moveTo>
                <a:lnTo>
                  <a:pt x="4245050" y="21019"/>
                </a:lnTo>
                <a:lnTo>
                  <a:pt x="4245050" y="26272"/>
                </a:lnTo>
                <a:lnTo>
                  <a:pt x="4250308" y="26272"/>
                </a:lnTo>
                <a:lnTo>
                  <a:pt x="4250308" y="210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 txBox="1"/>
          <p:nvPr/>
        </p:nvSpPr>
        <p:spPr>
          <a:xfrm>
            <a:off x="5670054" y="9867956"/>
            <a:ext cx="931544" cy="34036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marL="229235">
              <a:lnSpc>
                <a:spcPct val="100000"/>
              </a:lnSpc>
              <a:spcBef>
                <a:spcPts val="420"/>
              </a:spcBef>
            </a:pPr>
            <a:r>
              <a:rPr dirty="0" sz="650" spc="-50" b="1">
                <a:latin typeface="Arial"/>
                <a:cs typeface="Arial"/>
              </a:rPr>
              <a:t>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800" b="1">
                <a:latin typeface="Arial"/>
                <a:cs typeface="Arial"/>
              </a:rPr>
              <a:t>W.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Bermel,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Bruker</a:t>
            </a:r>
            <a:endParaRPr sz="800">
              <a:latin typeface="Arial"/>
              <a:cs typeface="Arial"/>
            </a:endParaRPr>
          </a:p>
        </p:txBody>
      </p:sp>
      <p:sp>
        <p:nvSpPr>
          <p:cNvPr id="53" name="object 53" descr=""/>
          <p:cNvSpPr/>
          <p:nvPr/>
        </p:nvSpPr>
        <p:spPr>
          <a:xfrm>
            <a:off x="27334" y="5346826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826524" y="548403"/>
            <a:ext cx="193992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BSP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compensation</a:t>
            </a:r>
            <a:endParaRPr sz="16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922727" y="960670"/>
            <a:ext cx="121285" cy="41529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dirty="0" sz="550" spc="-25">
                <a:latin typeface="Times New Roman"/>
                <a:cs typeface="Times New Roman"/>
              </a:rPr>
              <a:t>120</a:t>
            </a: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550" spc="-25">
                <a:latin typeface="Times New Roman"/>
                <a:cs typeface="Times New Roman"/>
              </a:rPr>
              <a:t>100</a:t>
            </a:r>
            <a:endParaRPr sz="55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spcBef>
                <a:spcPts val="355"/>
              </a:spcBef>
            </a:pPr>
            <a:r>
              <a:rPr dirty="0" sz="550" spc="-25">
                <a:latin typeface="Times New Roman"/>
                <a:cs typeface="Times New Roman"/>
              </a:rPr>
              <a:t>80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3061284" y="1060729"/>
            <a:ext cx="3651250" cy="433705"/>
            <a:chOff x="3061284" y="1060729"/>
            <a:chExt cx="3651250" cy="433705"/>
          </a:xfrm>
        </p:grpSpPr>
        <p:sp>
          <p:nvSpPr>
            <p:cNvPr id="5" name="object 5" descr=""/>
            <p:cNvSpPr/>
            <p:nvPr/>
          </p:nvSpPr>
          <p:spPr>
            <a:xfrm>
              <a:off x="3061601" y="1061046"/>
              <a:ext cx="1657350" cy="387985"/>
            </a:xfrm>
            <a:custGeom>
              <a:avLst/>
              <a:gdLst/>
              <a:ahLst/>
              <a:cxnLst/>
              <a:rect l="l" t="t" r="r" b="b"/>
              <a:pathLst>
                <a:path w="1657350" h="387984">
                  <a:moveTo>
                    <a:pt x="0" y="387451"/>
                  </a:moveTo>
                  <a:lnTo>
                    <a:pt x="27863" y="387451"/>
                  </a:lnTo>
                </a:path>
                <a:path w="1657350" h="387984">
                  <a:moveTo>
                    <a:pt x="0" y="258648"/>
                  </a:moveTo>
                  <a:lnTo>
                    <a:pt x="27863" y="258648"/>
                  </a:lnTo>
                </a:path>
                <a:path w="1657350" h="387984">
                  <a:moveTo>
                    <a:pt x="0" y="128803"/>
                  </a:moveTo>
                  <a:lnTo>
                    <a:pt x="27863" y="128803"/>
                  </a:lnTo>
                </a:path>
                <a:path w="1657350" h="387984">
                  <a:moveTo>
                    <a:pt x="0" y="0"/>
                  </a:moveTo>
                  <a:lnTo>
                    <a:pt x="27863" y="0"/>
                  </a:lnTo>
                </a:path>
                <a:path w="1657350" h="387984">
                  <a:moveTo>
                    <a:pt x="1657019" y="0"/>
                  </a:moveTo>
                  <a:lnTo>
                    <a:pt x="1638096" y="0"/>
                  </a:lnTo>
                </a:path>
                <a:path w="1657350" h="387984">
                  <a:moveTo>
                    <a:pt x="1657019" y="0"/>
                  </a:moveTo>
                  <a:lnTo>
                    <a:pt x="1657019" y="226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091040" y="1061062"/>
              <a:ext cx="1628139" cy="433070"/>
            </a:xfrm>
            <a:custGeom>
              <a:avLst/>
              <a:gdLst/>
              <a:ahLst/>
              <a:cxnLst/>
              <a:rect l="l" t="t" r="r" b="b"/>
              <a:pathLst>
                <a:path w="1628139" h="433069">
                  <a:moveTo>
                    <a:pt x="1627581" y="432648"/>
                  </a:moveTo>
                  <a:lnTo>
                    <a:pt x="1627581" y="0"/>
                  </a:lnTo>
                </a:path>
                <a:path w="1628139" h="433069">
                  <a:moveTo>
                    <a:pt x="0" y="0"/>
                  </a:moveTo>
                  <a:lnTo>
                    <a:pt x="0" y="43264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671231" y="1311292"/>
              <a:ext cx="361315" cy="182880"/>
            </a:xfrm>
            <a:custGeom>
              <a:avLst/>
              <a:gdLst/>
              <a:ahLst/>
              <a:cxnLst/>
              <a:rect l="l" t="t" r="r" b="b"/>
              <a:pathLst>
                <a:path w="361314" h="182880">
                  <a:moveTo>
                    <a:pt x="0" y="182418"/>
                  </a:moveTo>
                  <a:lnTo>
                    <a:pt x="70876" y="137461"/>
                  </a:lnTo>
                  <a:lnTo>
                    <a:pt x="116352" y="109863"/>
                  </a:lnTo>
                  <a:lnTo>
                    <a:pt x="126868" y="105660"/>
                  </a:lnTo>
                  <a:lnTo>
                    <a:pt x="169966" y="82025"/>
                  </a:lnTo>
                  <a:lnTo>
                    <a:pt x="214133" y="60353"/>
                  </a:lnTo>
                  <a:lnTo>
                    <a:pt x="259092" y="40195"/>
                  </a:lnTo>
                  <a:lnTo>
                    <a:pt x="304572" y="21102"/>
                  </a:lnTo>
                  <a:lnTo>
                    <a:pt x="350299" y="2625"/>
                  </a:lnTo>
                  <a:lnTo>
                    <a:pt x="355556" y="1570"/>
                  </a:lnTo>
                  <a:lnTo>
                    <a:pt x="36080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30472" y="1124140"/>
              <a:ext cx="688340" cy="186055"/>
            </a:xfrm>
            <a:custGeom>
              <a:avLst/>
              <a:gdLst/>
              <a:ahLst/>
              <a:cxnLst/>
              <a:rect l="l" t="t" r="r" b="b"/>
              <a:pathLst>
                <a:path w="688339" h="186055">
                  <a:moveTo>
                    <a:pt x="0" y="185572"/>
                  </a:moveTo>
                  <a:lnTo>
                    <a:pt x="5257" y="184518"/>
                  </a:lnTo>
                  <a:lnTo>
                    <a:pt x="10515" y="182943"/>
                  </a:lnTo>
                  <a:lnTo>
                    <a:pt x="53243" y="165223"/>
                  </a:lnTo>
                  <a:lnTo>
                    <a:pt x="96822" y="149475"/>
                  </a:lnTo>
                  <a:lnTo>
                    <a:pt x="141012" y="135122"/>
                  </a:lnTo>
                  <a:lnTo>
                    <a:pt x="185572" y="121586"/>
                  </a:lnTo>
                  <a:lnTo>
                    <a:pt x="230263" y="108292"/>
                  </a:lnTo>
                  <a:lnTo>
                    <a:pt x="233934" y="107238"/>
                  </a:lnTo>
                  <a:lnTo>
                    <a:pt x="244449" y="104089"/>
                  </a:lnTo>
                  <a:lnTo>
                    <a:pt x="269376" y="98176"/>
                  </a:lnTo>
                  <a:lnTo>
                    <a:pt x="294886" y="90346"/>
                  </a:lnTo>
                  <a:lnTo>
                    <a:pt x="320278" y="82684"/>
                  </a:lnTo>
                  <a:lnTo>
                    <a:pt x="344855" y="77279"/>
                  </a:lnTo>
                  <a:lnTo>
                    <a:pt x="348538" y="75704"/>
                  </a:lnTo>
                  <a:lnTo>
                    <a:pt x="353796" y="74117"/>
                  </a:lnTo>
                  <a:lnTo>
                    <a:pt x="380150" y="67057"/>
                  </a:lnTo>
                  <a:lnTo>
                    <a:pt x="406580" y="60432"/>
                  </a:lnTo>
                  <a:lnTo>
                    <a:pt x="433035" y="53818"/>
                  </a:lnTo>
                  <a:lnTo>
                    <a:pt x="459460" y="46786"/>
                  </a:lnTo>
                  <a:lnTo>
                    <a:pt x="463143" y="46786"/>
                  </a:lnTo>
                  <a:lnTo>
                    <a:pt x="467880" y="45732"/>
                  </a:lnTo>
                  <a:lnTo>
                    <a:pt x="473138" y="44157"/>
                  </a:lnTo>
                  <a:lnTo>
                    <a:pt x="478396" y="42583"/>
                  </a:lnTo>
                  <a:lnTo>
                    <a:pt x="482066" y="42583"/>
                  </a:lnTo>
                  <a:lnTo>
                    <a:pt x="504905" y="36859"/>
                  </a:lnTo>
                  <a:lnTo>
                    <a:pt x="528191" y="31745"/>
                  </a:lnTo>
                  <a:lnTo>
                    <a:pt x="551284" y="26661"/>
                  </a:lnTo>
                  <a:lnTo>
                    <a:pt x="573544" y="21031"/>
                  </a:lnTo>
                  <a:lnTo>
                    <a:pt x="577227" y="21031"/>
                  </a:lnTo>
                  <a:lnTo>
                    <a:pt x="582485" y="19977"/>
                  </a:lnTo>
                  <a:lnTo>
                    <a:pt x="606436" y="15082"/>
                  </a:lnTo>
                  <a:lnTo>
                    <a:pt x="630439" y="10606"/>
                  </a:lnTo>
                  <a:lnTo>
                    <a:pt x="654381" y="6084"/>
                  </a:lnTo>
                  <a:lnTo>
                    <a:pt x="678154" y="1054"/>
                  </a:lnTo>
                  <a:lnTo>
                    <a:pt x="682891" y="0"/>
                  </a:lnTo>
                  <a:lnTo>
                    <a:pt x="68814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282691" y="1456906"/>
              <a:ext cx="1429385" cy="36830"/>
            </a:xfrm>
            <a:custGeom>
              <a:avLst/>
              <a:gdLst/>
              <a:ahLst/>
              <a:cxnLst/>
              <a:rect l="l" t="t" r="r" b="b"/>
              <a:pathLst>
                <a:path w="1429384" h="36830">
                  <a:moveTo>
                    <a:pt x="1429384" y="0"/>
                  </a:moveTo>
                  <a:lnTo>
                    <a:pt x="0" y="0"/>
                  </a:lnTo>
                  <a:lnTo>
                    <a:pt x="0" y="36804"/>
                  </a:lnTo>
                  <a:lnTo>
                    <a:pt x="6311" y="36804"/>
                  </a:lnTo>
                  <a:lnTo>
                    <a:pt x="6311" y="6311"/>
                  </a:lnTo>
                  <a:lnTo>
                    <a:pt x="3162" y="6311"/>
                  </a:lnTo>
                  <a:lnTo>
                    <a:pt x="6311" y="3162"/>
                  </a:lnTo>
                  <a:lnTo>
                    <a:pt x="1429384" y="3162"/>
                  </a:lnTo>
                  <a:lnTo>
                    <a:pt x="1429384" y="0"/>
                  </a:lnTo>
                  <a:close/>
                </a:path>
                <a:path w="1429384" h="36830">
                  <a:moveTo>
                    <a:pt x="1422552" y="3162"/>
                  </a:moveTo>
                  <a:lnTo>
                    <a:pt x="1422552" y="36804"/>
                  </a:lnTo>
                  <a:lnTo>
                    <a:pt x="1429384" y="36804"/>
                  </a:lnTo>
                  <a:lnTo>
                    <a:pt x="1429384" y="6311"/>
                  </a:lnTo>
                  <a:lnTo>
                    <a:pt x="1425714" y="6311"/>
                  </a:lnTo>
                  <a:lnTo>
                    <a:pt x="1422552" y="3162"/>
                  </a:lnTo>
                  <a:close/>
                </a:path>
                <a:path w="1429384" h="36830">
                  <a:moveTo>
                    <a:pt x="6311" y="3162"/>
                  </a:moveTo>
                  <a:lnTo>
                    <a:pt x="3162" y="6311"/>
                  </a:lnTo>
                  <a:lnTo>
                    <a:pt x="6311" y="6311"/>
                  </a:lnTo>
                  <a:lnTo>
                    <a:pt x="6311" y="3162"/>
                  </a:lnTo>
                  <a:close/>
                </a:path>
                <a:path w="1429384" h="36830">
                  <a:moveTo>
                    <a:pt x="1422552" y="3162"/>
                  </a:moveTo>
                  <a:lnTo>
                    <a:pt x="6311" y="3162"/>
                  </a:lnTo>
                  <a:lnTo>
                    <a:pt x="6311" y="6311"/>
                  </a:lnTo>
                  <a:lnTo>
                    <a:pt x="1422552" y="6311"/>
                  </a:lnTo>
                  <a:lnTo>
                    <a:pt x="1422552" y="3162"/>
                  </a:lnTo>
                  <a:close/>
                </a:path>
                <a:path w="1429384" h="36830">
                  <a:moveTo>
                    <a:pt x="1429384" y="3162"/>
                  </a:moveTo>
                  <a:lnTo>
                    <a:pt x="1422552" y="3162"/>
                  </a:lnTo>
                  <a:lnTo>
                    <a:pt x="1425714" y="6311"/>
                  </a:lnTo>
                  <a:lnTo>
                    <a:pt x="1429384" y="6311"/>
                  </a:lnTo>
                  <a:lnTo>
                    <a:pt x="1429384" y="31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2757656" y="1635966"/>
            <a:ext cx="116205" cy="1409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 spc="-25">
                <a:latin typeface="Times New Roman"/>
                <a:cs typeface="Times New Roman"/>
              </a:rPr>
              <a:t>[°]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3091040" y="1835937"/>
            <a:ext cx="1627505" cy="0"/>
          </a:xfrm>
          <a:custGeom>
            <a:avLst/>
            <a:gdLst/>
            <a:ahLst/>
            <a:cxnLst/>
            <a:rect l="l" t="t" r="r" b="b"/>
            <a:pathLst>
              <a:path w="1627504" h="0">
                <a:moveTo>
                  <a:pt x="0" y="0"/>
                </a:moveTo>
                <a:lnTo>
                  <a:pt x="3683" y="0"/>
                </a:lnTo>
              </a:path>
              <a:path w="1627504" h="0">
                <a:moveTo>
                  <a:pt x="22606" y="0"/>
                </a:moveTo>
                <a:lnTo>
                  <a:pt x="26289" y="0"/>
                </a:lnTo>
              </a:path>
              <a:path w="1627504" h="0">
                <a:moveTo>
                  <a:pt x="45732" y="0"/>
                </a:moveTo>
                <a:lnTo>
                  <a:pt x="49415" y="0"/>
                </a:lnTo>
              </a:path>
              <a:path w="1627504" h="0">
                <a:moveTo>
                  <a:pt x="68338" y="0"/>
                </a:moveTo>
                <a:lnTo>
                  <a:pt x="72021" y="0"/>
                </a:lnTo>
              </a:path>
              <a:path w="1627504" h="0">
                <a:moveTo>
                  <a:pt x="91465" y="0"/>
                </a:moveTo>
                <a:lnTo>
                  <a:pt x="95148" y="0"/>
                </a:lnTo>
              </a:path>
              <a:path w="1627504" h="0">
                <a:moveTo>
                  <a:pt x="114071" y="0"/>
                </a:moveTo>
                <a:lnTo>
                  <a:pt x="118275" y="0"/>
                </a:lnTo>
              </a:path>
              <a:path w="1627504" h="0">
                <a:moveTo>
                  <a:pt x="137198" y="0"/>
                </a:moveTo>
                <a:lnTo>
                  <a:pt x="140881" y="0"/>
                </a:lnTo>
              </a:path>
              <a:path w="1627504" h="0">
                <a:moveTo>
                  <a:pt x="159804" y="0"/>
                </a:moveTo>
                <a:lnTo>
                  <a:pt x="164007" y="0"/>
                </a:lnTo>
              </a:path>
              <a:path w="1627504" h="0">
                <a:moveTo>
                  <a:pt x="182930" y="0"/>
                </a:moveTo>
                <a:lnTo>
                  <a:pt x="186613" y="0"/>
                </a:lnTo>
              </a:path>
              <a:path w="1627504" h="0">
                <a:moveTo>
                  <a:pt x="205536" y="0"/>
                </a:moveTo>
                <a:lnTo>
                  <a:pt x="209740" y="0"/>
                </a:lnTo>
              </a:path>
              <a:path w="1627504" h="0">
                <a:moveTo>
                  <a:pt x="228663" y="0"/>
                </a:moveTo>
                <a:lnTo>
                  <a:pt x="232346" y="0"/>
                </a:lnTo>
              </a:path>
              <a:path w="1627504" h="0">
                <a:moveTo>
                  <a:pt x="251790" y="0"/>
                </a:moveTo>
                <a:lnTo>
                  <a:pt x="255473" y="0"/>
                </a:lnTo>
              </a:path>
              <a:path w="1627504" h="0">
                <a:moveTo>
                  <a:pt x="274396" y="0"/>
                </a:moveTo>
                <a:lnTo>
                  <a:pt x="278079" y="0"/>
                </a:lnTo>
              </a:path>
              <a:path w="1627504" h="0">
                <a:moveTo>
                  <a:pt x="297522" y="0"/>
                </a:moveTo>
                <a:lnTo>
                  <a:pt x="301205" y="0"/>
                </a:lnTo>
              </a:path>
              <a:path w="1627504" h="0">
                <a:moveTo>
                  <a:pt x="320128" y="0"/>
                </a:moveTo>
                <a:lnTo>
                  <a:pt x="323811" y="0"/>
                </a:lnTo>
              </a:path>
              <a:path w="1627504" h="0">
                <a:moveTo>
                  <a:pt x="343255" y="0"/>
                </a:moveTo>
                <a:lnTo>
                  <a:pt x="346938" y="0"/>
                </a:lnTo>
              </a:path>
              <a:path w="1627504" h="0">
                <a:moveTo>
                  <a:pt x="365861" y="0"/>
                </a:moveTo>
                <a:lnTo>
                  <a:pt x="369544" y="0"/>
                </a:lnTo>
              </a:path>
              <a:path w="1627504" h="0">
                <a:moveTo>
                  <a:pt x="390042" y="0"/>
                </a:moveTo>
                <a:lnTo>
                  <a:pt x="393725" y="0"/>
                </a:lnTo>
              </a:path>
              <a:path w="1627504" h="0">
                <a:moveTo>
                  <a:pt x="413169" y="0"/>
                </a:moveTo>
                <a:lnTo>
                  <a:pt x="416852" y="0"/>
                </a:lnTo>
              </a:path>
              <a:path w="1627504" h="0">
                <a:moveTo>
                  <a:pt x="435775" y="0"/>
                </a:moveTo>
                <a:lnTo>
                  <a:pt x="439978" y="0"/>
                </a:lnTo>
              </a:path>
              <a:path w="1627504" h="0">
                <a:moveTo>
                  <a:pt x="458901" y="0"/>
                </a:moveTo>
                <a:lnTo>
                  <a:pt x="462584" y="0"/>
                </a:lnTo>
              </a:path>
              <a:path w="1627504" h="0">
                <a:moveTo>
                  <a:pt x="481507" y="0"/>
                </a:moveTo>
                <a:lnTo>
                  <a:pt x="485711" y="0"/>
                </a:lnTo>
              </a:path>
              <a:path w="1627504" h="0">
                <a:moveTo>
                  <a:pt x="504634" y="0"/>
                </a:moveTo>
                <a:lnTo>
                  <a:pt x="508317" y="0"/>
                </a:lnTo>
              </a:path>
              <a:path w="1627504" h="0">
                <a:moveTo>
                  <a:pt x="527240" y="0"/>
                </a:moveTo>
                <a:lnTo>
                  <a:pt x="531444" y="0"/>
                </a:lnTo>
              </a:path>
              <a:path w="1627504" h="0">
                <a:moveTo>
                  <a:pt x="550367" y="0"/>
                </a:moveTo>
                <a:lnTo>
                  <a:pt x="554050" y="0"/>
                </a:lnTo>
              </a:path>
              <a:path w="1627504" h="0">
                <a:moveTo>
                  <a:pt x="573493" y="0"/>
                </a:moveTo>
                <a:lnTo>
                  <a:pt x="577176" y="0"/>
                </a:lnTo>
              </a:path>
              <a:path w="1627504" h="0">
                <a:moveTo>
                  <a:pt x="596099" y="0"/>
                </a:moveTo>
                <a:lnTo>
                  <a:pt x="599782" y="0"/>
                </a:lnTo>
              </a:path>
              <a:path w="1627504" h="0">
                <a:moveTo>
                  <a:pt x="619226" y="0"/>
                </a:moveTo>
                <a:lnTo>
                  <a:pt x="622909" y="0"/>
                </a:lnTo>
              </a:path>
              <a:path w="1627504" h="0">
                <a:moveTo>
                  <a:pt x="641832" y="0"/>
                </a:moveTo>
                <a:lnTo>
                  <a:pt x="645515" y="0"/>
                </a:lnTo>
              </a:path>
              <a:path w="1627504" h="0">
                <a:moveTo>
                  <a:pt x="664959" y="0"/>
                </a:moveTo>
                <a:lnTo>
                  <a:pt x="668642" y="0"/>
                </a:lnTo>
              </a:path>
              <a:path w="1627504" h="0">
                <a:moveTo>
                  <a:pt x="687565" y="0"/>
                </a:moveTo>
                <a:lnTo>
                  <a:pt x="691769" y="0"/>
                </a:lnTo>
              </a:path>
              <a:path w="1627504" h="0">
                <a:moveTo>
                  <a:pt x="710692" y="0"/>
                </a:moveTo>
                <a:lnTo>
                  <a:pt x="714375" y="0"/>
                </a:lnTo>
              </a:path>
              <a:path w="1627504" h="0">
                <a:moveTo>
                  <a:pt x="733298" y="0"/>
                </a:moveTo>
                <a:lnTo>
                  <a:pt x="737501" y="0"/>
                </a:lnTo>
              </a:path>
              <a:path w="1627504" h="0">
                <a:moveTo>
                  <a:pt x="756424" y="0"/>
                </a:moveTo>
                <a:lnTo>
                  <a:pt x="760107" y="0"/>
                </a:lnTo>
              </a:path>
              <a:path w="1627504" h="0">
                <a:moveTo>
                  <a:pt x="779030" y="0"/>
                </a:moveTo>
                <a:lnTo>
                  <a:pt x="783234" y="0"/>
                </a:lnTo>
              </a:path>
              <a:path w="1627504" h="0">
                <a:moveTo>
                  <a:pt x="802157" y="0"/>
                </a:moveTo>
                <a:lnTo>
                  <a:pt x="805840" y="0"/>
                </a:lnTo>
              </a:path>
              <a:path w="1627504" h="0">
                <a:moveTo>
                  <a:pt x="825284" y="0"/>
                </a:moveTo>
                <a:lnTo>
                  <a:pt x="828967" y="0"/>
                </a:lnTo>
              </a:path>
              <a:path w="1627504" h="0">
                <a:moveTo>
                  <a:pt x="847890" y="0"/>
                </a:moveTo>
                <a:lnTo>
                  <a:pt x="851573" y="0"/>
                </a:lnTo>
              </a:path>
              <a:path w="1627504" h="0">
                <a:moveTo>
                  <a:pt x="871016" y="0"/>
                </a:moveTo>
                <a:lnTo>
                  <a:pt x="874699" y="0"/>
                </a:lnTo>
              </a:path>
              <a:path w="1627504" h="0">
                <a:moveTo>
                  <a:pt x="893622" y="0"/>
                </a:moveTo>
                <a:lnTo>
                  <a:pt x="897305" y="0"/>
                </a:lnTo>
              </a:path>
              <a:path w="1627504" h="0">
                <a:moveTo>
                  <a:pt x="916749" y="0"/>
                </a:moveTo>
                <a:lnTo>
                  <a:pt x="920432" y="0"/>
                </a:lnTo>
              </a:path>
              <a:path w="1627504" h="0">
                <a:moveTo>
                  <a:pt x="939355" y="0"/>
                </a:moveTo>
                <a:lnTo>
                  <a:pt x="943038" y="0"/>
                </a:lnTo>
              </a:path>
              <a:path w="1627504" h="0">
                <a:moveTo>
                  <a:pt x="962482" y="0"/>
                </a:moveTo>
                <a:lnTo>
                  <a:pt x="966165" y="0"/>
                </a:lnTo>
              </a:path>
              <a:path w="1627504" h="0">
                <a:moveTo>
                  <a:pt x="985088" y="0"/>
                </a:moveTo>
                <a:lnTo>
                  <a:pt x="989291" y="0"/>
                </a:lnTo>
              </a:path>
              <a:path w="1627504" h="0">
                <a:moveTo>
                  <a:pt x="1008214" y="0"/>
                </a:moveTo>
                <a:lnTo>
                  <a:pt x="1011897" y="0"/>
                </a:lnTo>
              </a:path>
              <a:path w="1627504" h="0">
                <a:moveTo>
                  <a:pt x="1030820" y="0"/>
                </a:moveTo>
                <a:lnTo>
                  <a:pt x="1035024" y="0"/>
                </a:lnTo>
              </a:path>
              <a:path w="1627504" h="0">
                <a:moveTo>
                  <a:pt x="1053947" y="0"/>
                </a:moveTo>
                <a:lnTo>
                  <a:pt x="1057630" y="0"/>
                </a:lnTo>
              </a:path>
              <a:path w="1627504" h="0">
                <a:moveTo>
                  <a:pt x="1076553" y="0"/>
                </a:moveTo>
                <a:lnTo>
                  <a:pt x="1080757" y="0"/>
                </a:lnTo>
              </a:path>
              <a:path w="1627504" h="0">
                <a:moveTo>
                  <a:pt x="1099680" y="0"/>
                </a:moveTo>
                <a:lnTo>
                  <a:pt x="1103363" y="0"/>
                </a:lnTo>
              </a:path>
              <a:path w="1627504" h="0">
                <a:moveTo>
                  <a:pt x="1122807" y="0"/>
                </a:moveTo>
                <a:lnTo>
                  <a:pt x="1126490" y="0"/>
                </a:lnTo>
              </a:path>
              <a:path w="1627504" h="0">
                <a:moveTo>
                  <a:pt x="1145413" y="0"/>
                </a:moveTo>
                <a:lnTo>
                  <a:pt x="1149096" y="0"/>
                </a:lnTo>
              </a:path>
              <a:path w="1627504" h="0">
                <a:moveTo>
                  <a:pt x="1168539" y="0"/>
                </a:moveTo>
                <a:lnTo>
                  <a:pt x="1172222" y="0"/>
                </a:lnTo>
              </a:path>
              <a:path w="1627504" h="0">
                <a:moveTo>
                  <a:pt x="1191145" y="0"/>
                </a:moveTo>
                <a:lnTo>
                  <a:pt x="1194828" y="0"/>
                </a:lnTo>
              </a:path>
              <a:path w="1627504" h="0">
                <a:moveTo>
                  <a:pt x="1214272" y="0"/>
                </a:moveTo>
                <a:lnTo>
                  <a:pt x="1217955" y="0"/>
                </a:lnTo>
              </a:path>
              <a:path w="1627504" h="0">
                <a:moveTo>
                  <a:pt x="1236878" y="0"/>
                </a:moveTo>
                <a:lnTo>
                  <a:pt x="1241082" y="0"/>
                </a:lnTo>
              </a:path>
              <a:path w="1627504" h="0">
                <a:moveTo>
                  <a:pt x="1260005" y="0"/>
                </a:moveTo>
                <a:lnTo>
                  <a:pt x="1263688" y="0"/>
                </a:lnTo>
              </a:path>
              <a:path w="1627504" h="0">
                <a:moveTo>
                  <a:pt x="1282611" y="0"/>
                </a:moveTo>
                <a:lnTo>
                  <a:pt x="1286814" y="0"/>
                </a:lnTo>
              </a:path>
              <a:path w="1627504" h="0">
                <a:moveTo>
                  <a:pt x="1305737" y="0"/>
                </a:moveTo>
                <a:lnTo>
                  <a:pt x="1309420" y="0"/>
                </a:lnTo>
              </a:path>
              <a:path w="1627504" h="0">
                <a:moveTo>
                  <a:pt x="1328343" y="0"/>
                </a:moveTo>
                <a:lnTo>
                  <a:pt x="1332547" y="0"/>
                </a:lnTo>
              </a:path>
              <a:path w="1627504" h="0">
                <a:moveTo>
                  <a:pt x="1351470" y="0"/>
                </a:moveTo>
                <a:lnTo>
                  <a:pt x="1355153" y="0"/>
                </a:lnTo>
              </a:path>
              <a:path w="1627504" h="0">
                <a:moveTo>
                  <a:pt x="1374597" y="0"/>
                </a:moveTo>
                <a:lnTo>
                  <a:pt x="1378280" y="0"/>
                </a:lnTo>
              </a:path>
              <a:path w="1627504" h="0">
                <a:moveTo>
                  <a:pt x="1397203" y="0"/>
                </a:moveTo>
                <a:lnTo>
                  <a:pt x="1400886" y="0"/>
                </a:lnTo>
              </a:path>
              <a:path w="1627504" h="0">
                <a:moveTo>
                  <a:pt x="1420329" y="0"/>
                </a:moveTo>
                <a:lnTo>
                  <a:pt x="1424012" y="0"/>
                </a:lnTo>
              </a:path>
              <a:path w="1627504" h="0">
                <a:moveTo>
                  <a:pt x="1442935" y="0"/>
                </a:moveTo>
                <a:lnTo>
                  <a:pt x="1446618" y="0"/>
                </a:lnTo>
              </a:path>
              <a:path w="1627504" h="0">
                <a:moveTo>
                  <a:pt x="1466062" y="0"/>
                </a:moveTo>
                <a:lnTo>
                  <a:pt x="1469745" y="0"/>
                </a:lnTo>
              </a:path>
              <a:path w="1627504" h="0">
                <a:moveTo>
                  <a:pt x="1488668" y="0"/>
                </a:moveTo>
                <a:lnTo>
                  <a:pt x="1492872" y="0"/>
                </a:lnTo>
              </a:path>
              <a:path w="1627504" h="0">
                <a:moveTo>
                  <a:pt x="1511795" y="0"/>
                </a:moveTo>
                <a:lnTo>
                  <a:pt x="1515478" y="0"/>
                </a:lnTo>
              </a:path>
              <a:path w="1627504" h="0">
                <a:moveTo>
                  <a:pt x="1534401" y="0"/>
                </a:moveTo>
                <a:lnTo>
                  <a:pt x="1538605" y="0"/>
                </a:lnTo>
              </a:path>
              <a:path w="1627504" h="0">
                <a:moveTo>
                  <a:pt x="1557528" y="0"/>
                </a:moveTo>
                <a:lnTo>
                  <a:pt x="1561211" y="0"/>
                </a:lnTo>
              </a:path>
              <a:path w="1627504" h="0">
                <a:moveTo>
                  <a:pt x="1580134" y="0"/>
                </a:moveTo>
                <a:lnTo>
                  <a:pt x="1584337" y="0"/>
                </a:lnTo>
              </a:path>
              <a:path w="1627504" h="0">
                <a:moveTo>
                  <a:pt x="1603260" y="0"/>
                </a:moveTo>
                <a:lnTo>
                  <a:pt x="1606943" y="0"/>
                </a:lnTo>
              </a:path>
              <a:path w="1627504" h="0">
                <a:moveTo>
                  <a:pt x="1626387" y="0"/>
                </a:moveTo>
                <a:lnTo>
                  <a:pt x="16274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2690202" y="1349329"/>
            <a:ext cx="372110" cy="331470"/>
          </a:xfrm>
          <a:prstGeom prst="rect">
            <a:avLst/>
          </a:prstGeom>
        </p:spPr>
        <p:txBody>
          <a:bodyPr wrap="square" lIns="0" tIns="59055" rIns="0" bIns="0" rtlCol="0" vert="horz">
            <a:spAutoFit/>
          </a:bodyPr>
          <a:lstStyle/>
          <a:p>
            <a:pPr algn="r" marR="30480">
              <a:lnSpc>
                <a:spcPct val="100000"/>
              </a:lnSpc>
              <a:spcBef>
                <a:spcPts val="465"/>
              </a:spcBef>
            </a:pPr>
            <a:r>
              <a:rPr dirty="0" sz="550" spc="-25">
                <a:latin typeface="Times New Roman"/>
                <a:cs typeface="Times New Roman"/>
              </a:rPr>
              <a:t>60</a:t>
            </a:r>
            <a:endParaRPr sz="5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dirty="0" sz="750">
                <a:latin typeface="Times New Roman"/>
                <a:cs typeface="Times New Roman"/>
              </a:rPr>
              <a:t>BSP</a:t>
            </a:r>
            <a:r>
              <a:rPr dirty="0" sz="750" spc="290">
                <a:latin typeface="Times New Roman"/>
                <a:cs typeface="Times New Roman"/>
              </a:rPr>
              <a:t> </a:t>
            </a:r>
            <a:r>
              <a:rPr dirty="0" baseline="35353" sz="825" spc="-37">
                <a:latin typeface="Times New Roman"/>
                <a:cs typeface="Times New Roman"/>
              </a:rPr>
              <a:t>40</a:t>
            </a:r>
            <a:endParaRPr baseline="35353" sz="825">
              <a:latin typeface="Times New Roman"/>
              <a:cs typeface="Times New Roman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3061284" y="1493385"/>
            <a:ext cx="1657985" cy="592455"/>
            <a:chOff x="3061284" y="1493385"/>
            <a:chExt cx="1657985" cy="592455"/>
          </a:xfrm>
        </p:grpSpPr>
        <p:sp>
          <p:nvSpPr>
            <p:cNvPr id="14" name="object 14" descr=""/>
            <p:cNvSpPr/>
            <p:nvPr/>
          </p:nvSpPr>
          <p:spPr>
            <a:xfrm>
              <a:off x="3061601" y="1578863"/>
              <a:ext cx="27940" cy="387985"/>
            </a:xfrm>
            <a:custGeom>
              <a:avLst/>
              <a:gdLst/>
              <a:ahLst/>
              <a:cxnLst/>
              <a:rect l="l" t="t" r="r" b="b"/>
              <a:pathLst>
                <a:path w="27939" h="387985">
                  <a:moveTo>
                    <a:pt x="0" y="387451"/>
                  </a:moveTo>
                  <a:lnTo>
                    <a:pt x="27863" y="387451"/>
                  </a:lnTo>
                </a:path>
                <a:path w="27939" h="387985">
                  <a:moveTo>
                    <a:pt x="0" y="257073"/>
                  </a:moveTo>
                  <a:lnTo>
                    <a:pt x="27863" y="257073"/>
                  </a:lnTo>
                </a:path>
                <a:path w="27939" h="387985">
                  <a:moveTo>
                    <a:pt x="0" y="128270"/>
                  </a:moveTo>
                  <a:lnTo>
                    <a:pt x="27863" y="128270"/>
                  </a:lnTo>
                </a:path>
                <a:path w="27939" h="387985">
                  <a:moveTo>
                    <a:pt x="0" y="0"/>
                  </a:moveTo>
                  <a:lnTo>
                    <a:pt x="278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091040" y="1493711"/>
              <a:ext cx="1628139" cy="591820"/>
            </a:xfrm>
            <a:custGeom>
              <a:avLst/>
              <a:gdLst/>
              <a:ahLst/>
              <a:cxnLst/>
              <a:rect l="l" t="t" r="r" b="b"/>
              <a:pathLst>
                <a:path w="1628139" h="591819">
                  <a:moveTo>
                    <a:pt x="1627581" y="591413"/>
                  </a:moveTo>
                  <a:lnTo>
                    <a:pt x="1627581" y="0"/>
                  </a:lnTo>
                </a:path>
                <a:path w="1628139" h="591819">
                  <a:moveTo>
                    <a:pt x="0" y="0"/>
                  </a:moveTo>
                  <a:lnTo>
                    <a:pt x="0" y="59141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168504" y="1574142"/>
              <a:ext cx="390525" cy="511175"/>
            </a:xfrm>
            <a:custGeom>
              <a:avLst/>
              <a:gdLst/>
              <a:ahLst/>
              <a:cxnLst/>
              <a:rect l="l" t="t" r="r" b="b"/>
              <a:pathLst>
                <a:path w="390525" h="511175">
                  <a:moveTo>
                    <a:pt x="0" y="510981"/>
                  </a:moveTo>
                  <a:lnTo>
                    <a:pt x="41328" y="435277"/>
                  </a:lnTo>
                  <a:lnTo>
                    <a:pt x="68599" y="389513"/>
                  </a:lnTo>
                  <a:lnTo>
                    <a:pt x="96518" y="344386"/>
                  </a:lnTo>
                  <a:lnTo>
                    <a:pt x="124577" y="299890"/>
                  </a:lnTo>
                  <a:lnTo>
                    <a:pt x="152266" y="256016"/>
                  </a:lnTo>
                  <a:lnTo>
                    <a:pt x="156469" y="250238"/>
                  </a:lnTo>
                  <a:lnTo>
                    <a:pt x="161206" y="243405"/>
                  </a:lnTo>
                  <a:lnTo>
                    <a:pt x="192895" y="199608"/>
                  </a:lnTo>
                  <a:lnTo>
                    <a:pt x="226509" y="157215"/>
                  </a:lnTo>
                  <a:lnTo>
                    <a:pt x="262111" y="116512"/>
                  </a:lnTo>
                  <a:lnTo>
                    <a:pt x="299764" y="77779"/>
                  </a:lnTo>
                  <a:lnTo>
                    <a:pt x="339531" y="41302"/>
                  </a:lnTo>
                  <a:lnTo>
                    <a:pt x="381475" y="7363"/>
                  </a:lnTo>
                  <a:lnTo>
                    <a:pt x="386200" y="3159"/>
                  </a:lnTo>
                  <a:lnTo>
                    <a:pt x="39041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558908" y="1493703"/>
              <a:ext cx="112395" cy="80645"/>
            </a:xfrm>
            <a:custGeom>
              <a:avLst/>
              <a:gdLst/>
              <a:ahLst/>
              <a:cxnLst/>
              <a:rect l="l" t="t" r="r" b="b"/>
              <a:pathLst>
                <a:path w="112395" h="80644">
                  <a:moveTo>
                    <a:pt x="0" y="80436"/>
                  </a:moveTo>
                  <a:lnTo>
                    <a:pt x="4737" y="76233"/>
                  </a:lnTo>
                  <a:lnTo>
                    <a:pt x="9982" y="73604"/>
                  </a:lnTo>
                  <a:lnTo>
                    <a:pt x="52477" y="41154"/>
                  </a:lnTo>
                  <a:lnTo>
                    <a:pt x="95347" y="11107"/>
                  </a:lnTo>
                  <a:lnTo>
                    <a:pt x="11233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1371384" y="1419494"/>
            <a:ext cx="1041400" cy="404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03699"/>
              </a:lnSpc>
              <a:spcBef>
                <a:spcPts val="90"/>
              </a:spcBef>
            </a:pPr>
            <a:r>
              <a:rPr dirty="0" sz="800" b="1">
                <a:latin typeface="Arial"/>
                <a:cs typeface="Arial"/>
              </a:rPr>
              <a:t>Bloch-Siegert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phase</a:t>
            </a:r>
            <a:r>
              <a:rPr dirty="0" sz="800" spc="50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for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a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band-</a:t>
            </a:r>
            <a:r>
              <a:rPr dirty="0" sz="800" spc="-10" b="1">
                <a:latin typeface="Arial"/>
                <a:cs typeface="Arial"/>
              </a:rPr>
              <a:t>selective</a:t>
            </a:r>
            <a:r>
              <a:rPr dirty="0" sz="800" spc="50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(</a:t>
            </a:r>
            <a:r>
              <a:rPr dirty="0" sz="800">
                <a:latin typeface="Symbol"/>
                <a:cs typeface="Symbol"/>
              </a:rPr>
              <a:t>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5kHz)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G3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pulse</a:t>
            </a:r>
            <a:endParaRPr sz="800">
              <a:latin typeface="Arial"/>
              <a:cs typeface="Arial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5282679" y="1493722"/>
            <a:ext cx="1429385" cy="591820"/>
          </a:xfrm>
          <a:custGeom>
            <a:avLst/>
            <a:gdLst/>
            <a:ahLst/>
            <a:cxnLst/>
            <a:rect l="l" t="t" r="r" b="b"/>
            <a:pathLst>
              <a:path w="1429384" h="591819">
                <a:moveTo>
                  <a:pt x="6311" y="0"/>
                </a:moveTo>
                <a:lnTo>
                  <a:pt x="0" y="0"/>
                </a:lnTo>
                <a:lnTo>
                  <a:pt x="0" y="591413"/>
                </a:lnTo>
                <a:lnTo>
                  <a:pt x="6311" y="591413"/>
                </a:lnTo>
                <a:lnTo>
                  <a:pt x="6311" y="0"/>
                </a:lnTo>
                <a:close/>
              </a:path>
              <a:path w="1429384" h="591819">
                <a:moveTo>
                  <a:pt x="1429385" y="0"/>
                </a:moveTo>
                <a:lnTo>
                  <a:pt x="1422552" y="0"/>
                </a:lnTo>
                <a:lnTo>
                  <a:pt x="1422552" y="591413"/>
                </a:lnTo>
                <a:lnTo>
                  <a:pt x="1429385" y="591413"/>
                </a:lnTo>
                <a:lnTo>
                  <a:pt x="14293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5507964" y="1496244"/>
            <a:ext cx="97790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0000FF"/>
                </a:solidFill>
                <a:latin typeface="Symbol"/>
                <a:cs typeface="Symbol"/>
              </a:rPr>
              <a:t></a:t>
            </a:r>
            <a:r>
              <a:rPr dirty="0" baseline="-20202" sz="825">
                <a:solidFill>
                  <a:srgbClr val="0000FF"/>
                </a:solidFill>
                <a:latin typeface="Arial"/>
                <a:cs typeface="Arial"/>
              </a:rPr>
              <a:t>BSP</a:t>
            </a:r>
            <a:r>
              <a:rPr dirty="0" baseline="-20202" sz="825" spc="157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800">
                <a:solidFill>
                  <a:srgbClr val="0000FF"/>
                </a:solidFill>
                <a:latin typeface="Arial"/>
                <a:cs typeface="Arial"/>
              </a:rPr>
              <a:t>=</a:t>
            </a:r>
            <a:r>
              <a:rPr dirty="0" sz="80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800" spc="-10">
                <a:solidFill>
                  <a:srgbClr val="0000FF"/>
                </a:solidFill>
                <a:latin typeface="Symbol"/>
                <a:cs typeface="Symbol"/>
              </a:rPr>
              <a:t></a:t>
            </a:r>
            <a:r>
              <a:rPr dirty="0" baseline="-20202" sz="825" spc="-15">
                <a:solidFill>
                  <a:srgbClr val="0000FF"/>
                </a:solidFill>
                <a:latin typeface="Arial"/>
                <a:cs typeface="Arial"/>
              </a:rPr>
              <a:t>1</a:t>
            </a:r>
            <a:r>
              <a:rPr dirty="0" baseline="25252" sz="825" spc="-15">
                <a:solidFill>
                  <a:srgbClr val="0000FF"/>
                </a:solidFill>
                <a:latin typeface="Arial"/>
                <a:cs typeface="Arial"/>
              </a:rPr>
              <a:t>2</a:t>
            </a:r>
            <a:r>
              <a:rPr dirty="0" sz="800" spc="-10">
                <a:solidFill>
                  <a:srgbClr val="0000FF"/>
                </a:solidFill>
                <a:latin typeface="Arial"/>
                <a:cs typeface="Arial"/>
              </a:rPr>
              <a:t>/(2</a:t>
            </a:r>
            <a:r>
              <a:rPr dirty="0" sz="800" spc="-10">
                <a:solidFill>
                  <a:srgbClr val="0000FF"/>
                </a:solidFill>
                <a:latin typeface="Symbol"/>
                <a:cs typeface="Symbol"/>
              </a:rPr>
              <a:t></a:t>
            </a:r>
            <a:r>
              <a:rPr dirty="0" sz="800" spc="-10">
                <a:solidFill>
                  <a:srgbClr val="0000FF"/>
                </a:solidFill>
                <a:latin typeface="Arial"/>
                <a:cs typeface="Arial"/>
              </a:rPr>
              <a:t>*</a:t>
            </a:r>
            <a:r>
              <a:rPr dirty="0" sz="800" spc="-10">
                <a:solidFill>
                  <a:srgbClr val="0000FF"/>
                </a:solidFill>
                <a:latin typeface="Symbol"/>
                <a:cs typeface="Symbol"/>
              </a:rPr>
              <a:t></a:t>
            </a:r>
            <a:r>
              <a:rPr dirty="0" baseline="-20202" sz="825" spc="-15">
                <a:solidFill>
                  <a:srgbClr val="0000FF"/>
                </a:solidFill>
                <a:latin typeface="Arial"/>
                <a:cs typeface="Arial"/>
              </a:rPr>
              <a:t>P</a:t>
            </a:r>
            <a:endParaRPr baseline="-20202" sz="825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336227" y="1821134"/>
            <a:ext cx="1290320" cy="130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88010" algn="l"/>
              </a:tabLst>
            </a:pPr>
            <a:r>
              <a:rPr dirty="0" sz="700" spc="-10">
                <a:solidFill>
                  <a:srgbClr val="0000FF"/>
                </a:solidFill>
                <a:latin typeface="Arial"/>
                <a:cs typeface="Arial"/>
              </a:rPr>
              <a:t>Calculate</a:t>
            </a:r>
            <a:r>
              <a:rPr dirty="0" sz="700" spc="3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50">
                <a:solidFill>
                  <a:srgbClr val="0000FF"/>
                </a:solidFill>
                <a:latin typeface="Symbol"/>
                <a:cs typeface="Symbol"/>
              </a:rPr>
              <a:t></a:t>
            </a:r>
            <a:r>
              <a:rPr dirty="0" sz="70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for</a:t>
            </a:r>
            <a:r>
              <a:rPr dirty="0" sz="7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each</a:t>
            </a:r>
            <a:r>
              <a:rPr dirty="0" sz="7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10">
                <a:solidFill>
                  <a:srgbClr val="0000FF"/>
                </a:solidFill>
                <a:latin typeface="Arial"/>
                <a:cs typeface="Arial"/>
              </a:rPr>
              <a:t>subpulse</a:t>
            </a:r>
            <a:endParaRPr sz="7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922727" y="1610959"/>
            <a:ext cx="114300" cy="80010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445"/>
              </a:spcBef>
            </a:pPr>
            <a:r>
              <a:rPr dirty="0" sz="550" spc="-25">
                <a:latin typeface="Times New Roman"/>
                <a:cs typeface="Times New Roman"/>
              </a:rPr>
              <a:t>20</a:t>
            </a:r>
            <a:endParaRPr sz="550">
              <a:latin typeface="Times New Roman"/>
              <a:cs typeface="Times New Roman"/>
            </a:endParaRPr>
          </a:p>
          <a:p>
            <a:pPr marL="60960">
              <a:lnSpc>
                <a:spcPct val="100000"/>
              </a:lnSpc>
              <a:spcBef>
                <a:spcPts val="350"/>
              </a:spcBef>
            </a:pPr>
            <a:r>
              <a:rPr dirty="0" sz="550" spc="-50">
                <a:latin typeface="Times New Roman"/>
                <a:cs typeface="Times New Roman"/>
              </a:rPr>
              <a:t>0</a:t>
            </a: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dirty="0" sz="550" spc="-25">
                <a:latin typeface="Times New Roman"/>
                <a:cs typeface="Times New Roman"/>
              </a:rPr>
              <a:t>-20</a:t>
            </a: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dirty="0" sz="550" spc="-25">
                <a:latin typeface="Times New Roman"/>
                <a:cs typeface="Times New Roman"/>
              </a:rPr>
              <a:t>-40</a:t>
            </a: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dirty="0" sz="550" spc="-25">
                <a:latin typeface="Times New Roman"/>
                <a:cs typeface="Times New Roman"/>
              </a:rPr>
              <a:t>-60</a:t>
            </a: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dirty="0" sz="550" spc="-25">
                <a:latin typeface="Times New Roman"/>
                <a:cs typeface="Times New Roman"/>
              </a:rPr>
              <a:t>-80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042589" y="2384163"/>
            <a:ext cx="88900" cy="1117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50" spc="-25">
                <a:latin typeface="Times New Roman"/>
                <a:cs typeface="Times New Roman"/>
              </a:rPr>
              <a:t>10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3205036" y="2346369"/>
            <a:ext cx="1553210" cy="29400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550">
                <a:latin typeface="Times New Roman"/>
                <a:cs typeface="Times New Roman"/>
              </a:rPr>
              <a:t>12</a:t>
            </a:r>
            <a:r>
              <a:rPr dirty="0" sz="550" spc="220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14</a:t>
            </a:r>
            <a:r>
              <a:rPr dirty="0" sz="550" spc="225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16</a:t>
            </a:r>
            <a:r>
              <a:rPr dirty="0" sz="550" spc="220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18</a:t>
            </a:r>
            <a:r>
              <a:rPr dirty="0" sz="550" spc="220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20</a:t>
            </a:r>
            <a:r>
              <a:rPr dirty="0" sz="550" spc="225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22</a:t>
            </a:r>
            <a:r>
              <a:rPr dirty="0" sz="550" spc="215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24</a:t>
            </a:r>
            <a:r>
              <a:rPr dirty="0" sz="550" spc="229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26</a:t>
            </a:r>
            <a:r>
              <a:rPr dirty="0" sz="550" spc="220">
                <a:latin typeface="Times New Roman"/>
                <a:cs typeface="Times New Roman"/>
              </a:rPr>
              <a:t>  </a:t>
            </a:r>
            <a:r>
              <a:rPr dirty="0" sz="550">
                <a:latin typeface="Times New Roman"/>
                <a:cs typeface="Times New Roman"/>
              </a:rPr>
              <a:t>28</a:t>
            </a:r>
            <a:r>
              <a:rPr dirty="0" sz="550" spc="225">
                <a:latin typeface="Times New Roman"/>
                <a:cs typeface="Times New Roman"/>
              </a:rPr>
              <a:t>  </a:t>
            </a:r>
            <a:r>
              <a:rPr dirty="0" sz="550" spc="-35">
                <a:latin typeface="Times New Roman"/>
                <a:cs typeface="Times New Roman"/>
              </a:rPr>
              <a:t>30</a:t>
            </a:r>
            <a:endParaRPr sz="550">
              <a:latin typeface="Times New Roman"/>
              <a:cs typeface="Times New Roman"/>
            </a:endParaRPr>
          </a:p>
          <a:p>
            <a:pPr marL="454025">
              <a:lnSpc>
                <a:spcPct val="100000"/>
              </a:lnSpc>
              <a:spcBef>
                <a:spcPts val="310"/>
              </a:spcBef>
            </a:pPr>
            <a:r>
              <a:rPr dirty="0" sz="750" spc="-55">
                <a:latin typeface="Symbol"/>
                <a:cs typeface="Symbol"/>
              </a:rPr>
              <a:t></a:t>
            </a:r>
            <a:r>
              <a:rPr dirty="0" sz="750" spc="-10">
                <a:latin typeface="Times New Roman"/>
                <a:cs typeface="Times New Roman"/>
              </a:rPr>
              <a:t> </a:t>
            </a:r>
            <a:r>
              <a:rPr dirty="0" sz="750" spc="-20">
                <a:latin typeface="Times New Roman"/>
                <a:cs typeface="Times New Roman"/>
              </a:rPr>
              <a:t>[kHz]</a:t>
            </a:r>
            <a:endParaRPr sz="750">
              <a:latin typeface="Times New Roman"/>
              <a:cs typeface="Times New Roman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3061284" y="2084805"/>
            <a:ext cx="3651250" cy="325120"/>
            <a:chOff x="3061284" y="2084805"/>
            <a:chExt cx="3651250" cy="325120"/>
          </a:xfrm>
        </p:grpSpPr>
        <p:sp>
          <p:nvSpPr>
            <p:cNvPr id="26" name="object 26" descr=""/>
            <p:cNvSpPr/>
            <p:nvPr/>
          </p:nvSpPr>
          <p:spPr>
            <a:xfrm>
              <a:off x="3061601" y="2095106"/>
              <a:ext cx="1657350" cy="293370"/>
            </a:xfrm>
            <a:custGeom>
              <a:avLst/>
              <a:gdLst/>
              <a:ahLst/>
              <a:cxnLst/>
              <a:rect l="l" t="t" r="r" b="b"/>
              <a:pathLst>
                <a:path w="1657350" h="293369">
                  <a:moveTo>
                    <a:pt x="0" y="258648"/>
                  </a:moveTo>
                  <a:lnTo>
                    <a:pt x="27863" y="258648"/>
                  </a:lnTo>
                </a:path>
                <a:path w="1657350" h="293369">
                  <a:moveTo>
                    <a:pt x="0" y="129844"/>
                  </a:moveTo>
                  <a:lnTo>
                    <a:pt x="27863" y="129844"/>
                  </a:lnTo>
                </a:path>
                <a:path w="1657350" h="293369">
                  <a:moveTo>
                    <a:pt x="0" y="0"/>
                  </a:moveTo>
                  <a:lnTo>
                    <a:pt x="27863" y="0"/>
                  </a:lnTo>
                </a:path>
                <a:path w="1657350" h="293369">
                  <a:moveTo>
                    <a:pt x="193459" y="292823"/>
                  </a:moveTo>
                  <a:lnTo>
                    <a:pt x="193459" y="258648"/>
                  </a:lnTo>
                </a:path>
                <a:path w="1657350" h="293369">
                  <a:moveTo>
                    <a:pt x="30492" y="292823"/>
                  </a:moveTo>
                  <a:lnTo>
                    <a:pt x="30492" y="258648"/>
                  </a:lnTo>
                </a:path>
                <a:path w="1657350" h="293369">
                  <a:moveTo>
                    <a:pt x="354850" y="292823"/>
                  </a:moveTo>
                  <a:lnTo>
                    <a:pt x="354850" y="258648"/>
                  </a:lnTo>
                </a:path>
                <a:path w="1657350" h="293369">
                  <a:moveTo>
                    <a:pt x="517296" y="292823"/>
                  </a:moveTo>
                  <a:lnTo>
                    <a:pt x="517296" y="258648"/>
                  </a:lnTo>
                </a:path>
                <a:path w="1657350" h="293369">
                  <a:moveTo>
                    <a:pt x="680262" y="292823"/>
                  </a:moveTo>
                  <a:lnTo>
                    <a:pt x="680262" y="258648"/>
                  </a:lnTo>
                </a:path>
                <a:path w="1657350" h="293369">
                  <a:moveTo>
                    <a:pt x="843229" y="292823"/>
                  </a:moveTo>
                  <a:lnTo>
                    <a:pt x="843229" y="258648"/>
                  </a:lnTo>
                </a:path>
                <a:path w="1657350" h="293369">
                  <a:moveTo>
                    <a:pt x="1005674" y="292823"/>
                  </a:moveTo>
                  <a:lnTo>
                    <a:pt x="1005674" y="258648"/>
                  </a:lnTo>
                </a:path>
                <a:path w="1657350" h="293369">
                  <a:moveTo>
                    <a:pt x="1168641" y="292823"/>
                  </a:moveTo>
                  <a:lnTo>
                    <a:pt x="1168641" y="258648"/>
                  </a:lnTo>
                </a:path>
                <a:path w="1657350" h="293369">
                  <a:moveTo>
                    <a:pt x="1331607" y="292823"/>
                  </a:moveTo>
                  <a:lnTo>
                    <a:pt x="1331607" y="258648"/>
                  </a:lnTo>
                </a:path>
                <a:path w="1657350" h="293369">
                  <a:moveTo>
                    <a:pt x="1494053" y="292823"/>
                  </a:moveTo>
                  <a:lnTo>
                    <a:pt x="1494053" y="258648"/>
                  </a:lnTo>
                </a:path>
                <a:path w="1657350" h="293369">
                  <a:moveTo>
                    <a:pt x="1657019" y="292823"/>
                  </a:moveTo>
                  <a:lnTo>
                    <a:pt x="1657019" y="25864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091040" y="2085123"/>
              <a:ext cx="1628139" cy="269240"/>
            </a:xfrm>
            <a:custGeom>
              <a:avLst/>
              <a:gdLst/>
              <a:ahLst/>
              <a:cxnLst/>
              <a:rect l="l" t="t" r="r" b="b"/>
              <a:pathLst>
                <a:path w="1628139" h="269239">
                  <a:moveTo>
                    <a:pt x="0" y="268631"/>
                  </a:moveTo>
                  <a:lnTo>
                    <a:pt x="1627581" y="268631"/>
                  </a:lnTo>
                  <a:lnTo>
                    <a:pt x="1627581" y="0"/>
                  </a:lnTo>
                </a:path>
                <a:path w="1628139" h="269239">
                  <a:moveTo>
                    <a:pt x="0" y="0"/>
                  </a:moveTo>
                  <a:lnTo>
                    <a:pt x="0" y="26863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90855" y="2084943"/>
              <a:ext cx="77831" cy="193304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5282691" y="2085119"/>
              <a:ext cx="1429385" cy="324485"/>
            </a:xfrm>
            <a:custGeom>
              <a:avLst/>
              <a:gdLst/>
              <a:ahLst/>
              <a:cxnLst/>
              <a:rect l="l" t="t" r="r" b="b"/>
              <a:pathLst>
                <a:path w="1429384" h="324485">
                  <a:moveTo>
                    <a:pt x="6311" y="0"/>
                  </a:moveTo>
                  <a:lnTo>
                    <a:pt x="0" y="0"/>
                  </a:lnTo>
                  <a:lnTo>
                    <a:pt x="0" y="324366"/>
                  </a:lnTo>
                  <a:lnTo>
                    <a:pt x="1429384" y="324366"/>
                  </a:lnTo>
                  <a:lnTo>
                    <a:pt x="1429384" y="321213"/>
                  </a:lnTo>
                  <a:lnTo>
                    <a:pt x="6311" y="321213"/>
                  </a:lnTo>
                  <a:lnTo>
                    <a:pt x="3162" y="318051"/>
                  </a:lnTo>
                  <a:lnTo>
                    <a:pt x="6311" y="318051"/>
                  </a:lnTo>
                  <a:lnTo>
                    <a:pt x="6311" y="0"/>
                  </a:lnTo>
                  <a:close/>
                </a:path>
                <a:path w="1429384" h="324485">
                  <a:moveTo>
                    <a:pt x="6311" y="318051"/>
                  </a:moveTo>
                  <a:lnTo>
                    <a:pt x="3162" y="318051"/>
                  </a:lnTo>
                  <a:lnTo>
                    <a:pt x="6311" y="321213"/>
                  </a:lnTo>
                  <a:lnTo>
                    <a:pt x="6311" y="318051"/>
                  </a:lnTo>
                  <a:close/>
                </a:path>
                <a:path w="1429384" h="324485">
                  <a:moveTo>
                    <a:pt x="1422552" y="318051"/>
                  </a:moveTo>
                  <a:lnTo>
                    <a:pt x="6311" y="318051"/>
                  </a:lnTo>
                  <a:lnTo>
                    <a:pt x="6311" y="321213"/>
                  </a:lnTo>
                  <a:lnTo>
                    <a:pt x="1422552" y="321213"/>
                  </a:lnTo>
                  <a:lnTo>
                    <a:pt x="1422552" y="318051"/>
                  </a:lnTo>
                  <a:close/>
                </a:path>
                <a:path w="1429384" h="324485">
                  <a:moveTo>
                    <a:pt x="1429384" y="0"/>
                  </a:moveTo>
                  <a:lnTo>
                    <a:pt x="1422552" y="0"/>
                  </a:lnTo>
                  <a:lnTo>
                    <a:pt x="1422552" y="321213"/>
                  </a:lnTo>
                  <a:lnTo>
                    <a:pt x="1425714" y="318051"/>
                  </a:lnTo>
                  <a:lnTo>
                    <a:pt x="1429384" y="318051"/>
                  </a:lnTo>
                  <a:lnTo>
                    <a:pt x="1429384" y="0"/>
                  </a:lnTo>
                  <a:close/>
                </a:path>
                <a:path w="1429384" h="324485">
                  <a:moveTo>
                    <a:pt x="1429384" y="318051"/>
                  </a:moveTo>
                  <a:lnTo>
                    <a:pt x="1425714" y="318051"/>
                  </a:lnTo>
                  <a:lnTo>
                    <a:pt x="1422552" y="321213"/>
                  </a:lnTo>
                  <a:lnTo>
                    <a:pt x="1429384" y="321213"/>
                  </a:lnTo>
                  <a:lnTo>
                    <a:pt x="1429384" y="3180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5336226" y="1861717"/>
            <a:ext cx="1273175" cy="500380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algn="ctr" marR="257810">
              <a:lnSpc>
                <a:spcPct val="100000"/>
              </a:lnSpc>
              <a:spcBef>
                <a:spcPts val="190"/>
              </a:spcBef>
            </a:pPr>
            <a:r>
              <a:rPr dirty="0" sz="450" spc="-25">
                <a:solidFill>
                  <a:srgbClr val="0000FF"/>
                </a:solidFill>
                <a:latin typeface="Arial"/>
                <a:cs typeface="Arial"/>
              </a:rPr>
              <a:t>BSP</a:t>
            </a:r>
            <a:endParaRPr sz="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of</a:t>
            </a:r>
            <a:r>
              <a:rPr dirty="0" sz="700" spc="-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dirty="0" sz="700" spc="-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10">
                <a:solidFill>
                  <a:srgbClr val="0000FF"/>
                </a:solidFill>
                <a:latin typeface="Arial"/>
                <a:cs typeface="Arial"/>
              </a:rPr>
              <a:t>shaped</a:t>
            </a:r>
            <a:r>
              <a:rPr dirty="0" sz="7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pulse</a:t>
            </a:r>
            <a:r>
              <a:rPr dirty="0" sz="700" spc="-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and</a:t>
            </a:r>
            <a:r>
              <a:rPr dirty="0" sz="7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add</a:t>
            </a:r>
            <a:r>
              <a:rPr dirty="0" sz="700" spc="-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it</a:t>
            </a:r>
            <a:r>
              <a:rPr dirty="0" sz="70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25">
                <a:solidFill>
                  <a:srgbClr val="0000FF"/>
                </a:solidFill>
                <a:latin typeface="Arial"/>
                <a:cs typeface="Arial"/>
              </a:rPr>
              <a:t>to</a:t>
            </a:r>
            <a:endParaRPr sz="700">
              <a:latin typeface="Arial"/>
              <a:cs typeface="Arial"/>
            </a:endParaRPr>
          </a:p>
          <a:p>
            <a:pPr marL="12700" marR="5080">
              <a:lnSpc>
                <a:spcPct val="128099"/>
              </a:lnSpc>
            </a:pP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the</a:t>
            </a:r>
            <a:r>
              <a:rPr dirty="0" sz="7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10">
                <a:solidFill>
                  <a:srgbClr val="0000FF"/>
                </a:solidFill>
                <a:latin typeface="Arial"/>
                <a:cs typeface="Arial"/>
              </a:rPr>
              <a:t>phase</a:t>
            </a:r>
            <a:r>
              <a:rPr dirty="0" sz="7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to</a:t>
            </a:r>
            <a:r>
              <a:rPr dirty="0" sz="700" spc="-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10">
                <a:solidFill>
                  <a:srgbClr val="0000FF"/>
                </a:solidFill>
                <a:latin typeface="Arial"/>
                <a:cs typeface="Arial"/>
              </a:rPr>
              <a:t>compensate</a:t>
            </a:r>
            <a:r>
              <a:rPr dirty="0" sz="7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0000FF"/>
                </a:solidFill>
                <a:latin typeface="Arial"/>
                <a:cs typeface="Arial"/>
              </a:rPr>
              <a:t>for</a:t>
            </a:r>
            <a:r>
              <a:rPr dirty="0" sz="7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25">
                <a:solidFill>
                  <a:srgbClr val="0000FF"/>
                </a:solidFill>
                <a:latin typeface="Arial"/>
                <a:cs typeface="Arial"/>
              </a:rPr>
              <a:t>the</a:t>
            </a:r>
            <a:r>
              <a:rPr dirty="0" sz="700" spc="50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700" spc="-20">
                <a:solidFill>
                  <a:srgbClr val="0000FF"/>
                </a:solidFill>
                <a:latin typeface="Arial"/>
                <a:cs typeface="Arial"/>
              </a:rPr>
              <a:t>BSP.</a:t>
            </a:r>
            <a:endParaRPr sz="700">
              <a:latin typeface="Arial"/>
              <a:cs typeface="Arial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6038646" y="2470468"/>
            <a:ext cx="71120" cy="206375"/>
          </a:xfrm>
          <a:custGeom>
            <a:avLst/>
            <a:gdLst/>
            <a:ahLst/>
            <a:cxnLst/>
            <a:rect l="l" t="t" r="r" b="b"/>
            <a:pathLst>
              <a:path w="71120" h="206375">
                <a:moveTo>
                  <a:pt x="8420" y="0"/>
                </a:moveTo>
                <a:lnTo>
                  <a:pt x="0" y="2628"/>
                </a:lnTo>
                <a:lnTo>
                  <a:pt x="61354" y="206070"/>
                </a:lnTo>
                <a:lnTo>
                  <a:pt x="70558" y="206070"/>
                </a:lnTo>
                <a:lnTo>
                  <a:pt x="84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931891" y="2829431"/>
            <a:ext cx="1331595" cy="2565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750" b="1">
                <a:latin typeface="Arial"/>
                <a:cs typeface="Arial"/>
              </a:rPr>
              <a:t>Determine</a:t>
            </a:r>
            <a:r>
              <a:rPr dirty="0" sz="750" spc="40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phase</a:t>
            </a:r>
            <a:r>
              <a:rPr dirty="0" sz="750" spc="55">
                <a:latin typeface="Times New Roman"/>
                <a:cs typeface="Times New Roman"/>
              </a:rPr>
              <a:t> </a:t>
            </a:r>
            <a:r>
              <a:rPr dirty="0" sz="750" spc="-10" b="1" i="1">
                <a:solidFill>
                  <a:srgbClr val="FF0000"/>
                </a:solidFill>
                <a:latin typeface="Arial"/>
                <a:cs typeface="Arial"/>
              </a:rPr>
              <a:t>empirically</a:t>
            </a:r>
            <a:endParaRPr sz="7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dirty="0" sz="750" b="1">
                <a:latin typeface="Arial"/>
                <a:cs typeface="Arial"/>
              </a:rPr>
              <a:t>(0th</a:t>
            </a:r>
            <a:r>
              <a:rPr dirty="0" sz="750" spc="10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and</a:t>
            </a:r>
            <a:r>
              <a:rPr dirty="0" sz="750" spc="30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1st</a:t>
            </a:r>
            <a:r>
              <a:rPr dirty="0" sz="750" spc="20">
                <a:latin typeface="Times New Roman"/>
                <a:cs typeface="Times New Roman"/>
              </a:rPr>
              <a:t> </a:t>
            </a:r>
            <a:r>
              <a:rPr dirty="0" sz="750" spc="-10" b="1">
                <a:latin typeface="Arial"/>
                <a:cs typeface="Arial"/>
              </a:rPr>
              <a:t>order)</a:t>
            </a:r>
            <a:endParaRPr sz="75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571038" y="2829431"/>
            <a:ext cx="1238885" cy="2565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105"/>
              </a:spcBef>
            </a:pPr>
            <a:r>
              <a:rPr dirty="0" sz="750" b="1">
                <a:latin typeface="Arial"/>
                <a:cs typeface="Arial"/>
              </a:rPr>
              <a:t>Use</a:t>
            </a:r>
            <a:r>
              <a:rPr dirty="0" sz="750" spc="30">
                <a:latin typeface="Times New Roman"/>
                <a:cs typeface="Times New Roman"/>
              </a:rPr>
              <a:t> </a:t>
            </a:r>
            <a:r>
              <a:rPr dirty="0" sz="750" b="1" i="1">
                <a:solidFill>
                  <a:srgbClr val="FF0000"/>
                </a:solidFill>
                <a:latin typeface="Arial"/>
                <a:cs typeface="Arial"/>
              </a:rPr>
              <a:t>amplitude-</a:t>
            </a:r>
            <a:r>
              <a:rPr dirty="0" sz="750" spc="-10" b="1" i="1">
                <a:solidFill>
                  <a:srgbClr val="FF0000"/>
                </a:solidFill>
                <a:latin typeface="Arial"/>
                <a:cs typeface="Arial"/>
              </a:rPr>
              <a:t>modulated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750" b="1">
                <a:latin typeface="Arial"/>
                <a:cs typeface="Arial"/>
              </a:rPr>
              <a:t>inversion</a:t>
            </a:r>
            <a:r>
              <a:rPr dirty="0" sz="750" spc="5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pulse</a:t>
            </a:r>
            <a:r>
              <a:rPr dirty="0" sz="750" spc="20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(0th</a:t>
            </a:r>
            <a:r>
              <a:rPr dirty="0" sz="750" spc="15">
                <a:latin typeface="Times New Roman"/>
                <a:cs typeface="Times New Roman"/>
              </a:rPr>
              <a:t> </a:t>
            </a:r>
            <a:r>
              <a:rPr dirty="0" sz="750" spc="-10" b="1">
                <a:latin typeface="Arial"/>
                <a:cs typeface="Arial"/>
              </a:rPr>
              <a:t>order)</a:t>
            </a:r>
            <a:endParaRPr sz="75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178630" y="2829431"/>
            <a:ext cx="1157605" cy="2565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750" b="1">
                <a:latin typeface="Arial"/>
                <a:cs typeface="Arial"/>
              </a:rPr>
              <a:t>Use</a:t>
            </a:r>
            <a:r>
              <a:rPr dirty="0" sz="750" spc="25">
                <a:latin typeface="Times New Roman"/>
                <a:cs typeface="Times New Roman"/>
              </a:rPr>
              <a:t> </a:t>
            </a:r>
            <a:r>
              <a:rPr dirty="0" sz="750" b="1" i="1">
                <a:solidFill>
                  <a:srgbClr val="FF0000"/>
                </a:solidFill>
                <a:latin typeface="Arial"/>
                <a:cs typeface="Arial"/>
              </a:rPr>
              <a:t>additional</a:t>
            </a:r>
            <a:r>
              <a:rPr dirty="0" sz="750" spc="-5" b="1" i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750" spc="-20" b="1" i="1">
                <a:solidFill>
                  <a:srgbClr val="FF0000"/>
                </a:solidFill>
                <a:latin typeface="Arial"/>
                <a:cs typeface="Arial"/>
              </a:rPr>
              <a:t>pulse</a:t>
            </a:r>
            <a:endParaRPr sz="7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dirty="0" sz="750" b="1">
                <a:latin typeface="Arial"/>
                <a:cs typeface="Arial"/>
              </a:rPr>
              <a:t>(all</a:t>
            </a:r>
            <a:r>
              <a:rPr dirty="0" sz="750" spc="15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orders</a:t>
            </a:r>
            <a:r>
              <a:rPr dirty="0" sz="750" spc="35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are</a:t>
            </a:r>
            <a:r>
              <a:rPr dirty="0" sz="750" spc="30">
                <a:latin typeface="Times New Roman"/>
                <a:cs typeface="Times New Roman"/>
              </a:rPr>
              <a:t> </a:t>
            </a:r>
            <a:r>
              <a:rPr dirty="0" sz="750" spc="-10" b="1">
                <a:latin typeface="Arial"/>
                <a:cs typeface="Arial"/>
              </a:rPr>
              <a:t>corrected)</a:t>
            </a:r>
            <a:endParaRPr sz="75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583834" y="2829431"/>
            <a:ext cx="1157605" cy="2565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750" b="1" i="1">
                <a:solidFill>
                  <a:srgbClr val="0000FF"/>
                </a:solidFill>
                <a:latin typeface="Arial"/>
                <a:cs typeface="Arial"/>
              </a:rPr>
              <a:t>Intrinsic</a:t>
            </a:r>
            <a:r>
              <a:rPr dirty="0" sz="750" spc="-20" b="1" i="1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750" spc="-10" b="1" i="1">
                <a:solidFill>
                  <a:srgbClr val="0000FF"/>
                </a:solidFill>
                <a:latin typeface="Arial"/>
                <a:cs typeface="Arial"/>
              </a:rPr>
              <a:t>correction</a:t>
            </a:r>
            <a:endParaRPr sz="7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dirty="0" sz="750" b="1">
                <a:latin typeface="Arial"/>
                <a:cs typeface="Arial"/>
              </a:rPr>
              <a:t>(all</a:t>
            </a:r>
            <a:r>
              <a:rPr dirty="0" sz="750" spc="15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orders</a:t>
            </a:r>
            <a:r>
              <a:rPr dirty="0" sz="750" spc="35">
                <a:latin typeface="Times New Roman"/>
                <a:cs typeface="Times New Roman"/>
              </a:rPr>
              <a:t> </a:t>
            </a:r>
            <a:r>
              <a:rPr dirty="0" sz="750" b="1">
                <a:latin typeface="Arial"/>
                <a:cs typeface="Arial"/>
              </a:rPr>
              <a:t>are</a:t>
            </a:r>
            <a:r>
              <a:rPr dirty="0" sz="750" spc="30">
                <a:latin typeface="Times New Roman"/>
                <a:cs typeface="Times New Roman"/>
              </a:rPr>
              <a:t> </a:t>
            </a:r>
            <a:r>
              <a:rPr dirty="0" sz="750" spc="-10" b="1">
                <a:latin typeface="Arial"/>
                <a:cs typeface="Arial"/>
              </a:rPr>
              <a:t>corrected)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36" name="object 36" descr=""/>
          <p:cNvGrpSpPr/>
          <p:nvPr/>
        </p:nvGrpSpPr>
        <p:grpSpPr>
          <a:xfrm>
            <a:off x="1157505" y="2676532"/>
            <a:ext cx="4999990" cy="1183005"/>
            <a:chOff x="1157505" y="2676532"/>
            <a:chExt cx="4999990" cy="1183005"/>
          </a:xfrm>
        </p:grpSpPr>
        <p:sp>
          <p:nvSpPr>
            <p:cNvPr id="37" name="object 37" descr=""/>
            <p:cNvSpPr/>
            <p:nvPr/>
          </p:nvSpPr>
          <p:spPr>
            <a:xfrm>
              <a:off x="6099999" y="2676532"/>
              <a:ext cx="57150" cy="140970"/>
            </a:xfrm>
            <a:custGeom>
              <a:avLst/>
              <a:gdLst/>
              <a:ahLst/>
              <a:cxnLst/>
              <a:rect l="l" t="t" r="r" b="b"/>
              <a:pathLst>
                <a:path w="57150" h="140969">
                  <a:moveTo>
                    <a:pt x="27567" y="91410"/>
                  </a:moveTo>
                  <a:lnTo>
                    <a:pt x="6465" y="97782"/>
                  </a:lnTo>
                  <a:lnTo>
                    <a:pt x="46952" y="140365"/>
                  </a:lnTo>
                  <a:lnTo>
                    <a:pt x="53940" y="99890"/>
                  </a:lnTo>
                  <a:lnTo>
                    <a:pt x="30125" y="99890"/>
                  </a:lnTo>
                  <a:lnTo>
                    <a:pt x="27567" y="91410"/>
                  </a:lnTo>
                  <a:close/>
                </a:path>
                <a:path w="57150" h="140969">
                  <a:moveTo>
                    <a:pt x="36000" y="88863"/>
                  </a:moveTo>
                  <a:lnTo>
                    <a:pt x="27567" y="91410"/>
                  </a:lnTo>
                  <a:lnTo>
                    <a:pt x="30125" y="99890"/>
                  </a:lnTo>
                  <a:lnTo>
                    <a:pt x="38532" y="97261"/>
                  </a:lnTo>
                  <a:lnTo>
                    <a:pt x="36000" y="88863"/>
                  </a:lnTo>
                  <a:close/>
                </a:path>
                <a:path w="57150" h="140969">
                  <a:moveTo>
                    <a:pt x="56934" y="82542"/>
                  </a:moveTo>
                  <a:lnTo>
                    <a:pt x="36000" y="88863"/>
                  </a:lnTo>
                  <a:lnTo>
                    <a:pt x="38532" y="97261"/>
                  </a:lnTo>
                  <a:lnTo>
                    <a:pt x="30125" y="99890"/>
                  </a:lnTo>
                  <a:lnTo>
                    <a:pt x="53940" y="99890"/>
                  </a:lnTo>
                  <a:lnTo>
                    <a:pt x="56934" y="82542"/>
                  </a:lnTo>
                  <a:close/>
                </a:path>
                <a:path w="57150" h="140969">
                  <a:moveTo>
                    <a:pt x="9204" y="0"/>
                  </a:moveTo>
                  <a:lnTo>
                    <a:pt x="0" y="0"/>
                  </a:lnTo>
                  <a:lnTo>
                    <a:pt x="27567" y="91410"/>
                  </a:lnTo>
                  <a:lnTo>
                    <a:pt x="36000" y="88863"/>
                  </a:lnTo>
                  <a:lnTo>
                    <a:pt x="92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036250" y="2761170"/>
              <a:ext cx="1408430" cy="507365"/>
            </a:xfrm>
            <a:custGeom>
              <a:avLst/>
              <a:gdLst/>
              <a:ahLst/>
              <a:cxnLst/>
              <a:rect l="l" t="t" r="r" b="b"/>
              <a:pathLst>
                <a:path w="1408429" h="507364">
                  <a:moveTo>
                    <a:pt x="1402054" y="0"/>
                  </a:moveTo>
                  <a:lnTo>
                    <a:pt x="5778" y="0"/>
                  </a:lnTo>
                  <a:lnTo>
                    <a:pt x="0" y="5778"/>
                  </a:lnTo>
                  <a:lnTo>
                    <a:pt x="0" y="506780"/>
                  </a:lnTo>
                  <a:lnTo>
                    <a:pt x="26288" y="506780"/>
                  </a:lnTo>
                  <a:lnTo>
                    <a:pt x="26288" y="26288"/>
                  </a:lnTo>
                  <a:lnTo>
                    <a:pt x="13144" y="26288"/>
                  </a:lnTo>
                  <a:lnTo>
                    <a:pt x="26288" y="13144"/>
                  </a:lnTo>
                  <a:lnTo>
                    <a:pt x="1407833" y="13144"/>
                  </a:lnTo>
                  <a:lnTo>
                    <a:pt x="1407833" y="5778"/>
                  </a:lnTo>
                  <a:lnTo>
                    <a:pt x="1402054" y="0"/>
                  </a:lnTo>
                  <a:close/>
                </a:path>
                <a:path w="1408429" h="507364">
                  <a:moveTo>
                    <a:pt x="1381544" y="13144"/>
                  </a:moveTo>
                  <a:lnTo>
                    <a:pt x="1381544" y="506780"/>
                  </a:lnTo>
                  <a:lnTo>
                    <a:pt x="1407833" y="506780"/>
                  </a:lnTo>
                  <a:lnTo>
                    <a:pt x="1407833" y="26288"/>
                  </a:lnTo>
                  <a:lnTo>
                    <a:pt x="1394688" y="26288"/>
                  </a:lnTo>
                  <a:lnTo>
                    <a:pt x="1381544" y="13144"/>
                  </a:lnTo>
                  <a:close/>
                </a:path>
                <a:path w="1408429" h="507364">
                  <a:moveTo>
                    <a:pt x="26288" y="13144"/>
                  </a:moveTo>
                  <a:lnTo>
                    <a:pt x="13144" y="26288"/>
                  </a:lnTo>
                  <a:lnTo>
                    <a:pt x="26288" y="26288"/>
                  </a:lnTo>
                  <a:lnTo>
                    <a:pt x="26288" y="13144"/>
                  </a:lnTo>
                  <a:close/>
                </a:path>
                <a:path w="1408429" h="507364">
                  <a:moveTo>
                    <a:pt x="1381544" y="13144"/>
                  </a:moveTo>
                  <a:lnTo>
                    <a:pt x="26288" y="13144"/>
                  </a:lnTo>
                  <a:lnTo>
                    <a:pt x="26288" y="26288"/>
                  </a:lnTo>
                  <a:lnTo>
                    <a:pt x="1381544" y="26288"/>
                  </a:lnTo>
                  <a:lnTo>
                    <a:pt x="1381544" y="13144"/>
                  </a:lnTo>
                  <a:close/>
                </a:path>
                <a:path w="1408429" h="507364">
                  <a:moveTo>
                    <a:pt x="1407833" y="13144"/>
                  </a:moveTo>
                  <a:lnTo>
                    <a:pt x="1381544" y="13144"/>
                  </a:lnTo>
                  <a:lnTo>
                    <a:pt x="1394688" y="26288"/>
                  </a:lnTo>
                  <a:lnTo>
                    <a:pt x="1407833" y="26288"/>
                  </a:lnTo>
                  <a:lnTo>
                    <a:pt x="1407833" y="1314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157503" y="3553942"/>
              <a:ext cx="940435" cy="305435"/>
            </a:xfrm>
            <a:custGeom>
              <a:avLst/>
              <a:gdLst/>
              <a:ahLst/>
              <a:cxnLst/>
              <a:rect l="l" t="t" r="r" b="b"/>
              <a:pathLst>
                <a:path w="940435" h="305435">
                  <a:moveTo>
                    <a:pt x="13131" y="0"/>
                  </a:moveTo>
                  <a:lnTo>
                    <a:pt x="0" y="0"/>
                  </a:lnTo>
                  <a:lnTo>
                    <a:pt x="0" y="170319"/>
                  </a:lnTo>
                  <a:lnTo>
                    <a:pt x="13131" y="170319"/>
                  </a:lnTo>
                  <a:lnTo>
                    <a:pt x="13131" y="0"/>
                  </a:lnTo>
                  <a:close/>
                </a:path>
                <a:path w="940435" h="305435">
                  <a:moveTo>
                    <a:pt x="262839" y="288620"/>
                  </a:moveTo>
                  <a:lnTo>
                    <a:pt x="223405" y="288620"/>
                  </a:lnTo>
                  <a:lnTo>
                    <a:pt x="223405" y="305435"/>
                  </a:lnTo>
                  <a:lnTo>
                    <a:pt x="262839" y="305435"/>
                  </a:lnTo>
                  <a:lnTo>
                    <a:pt x="262839" y="288620"/>
                  </a:lnTo>
                  <a:close/>
                </a:path>
                <a:path w="940435" h="305435">
                  <a:moveTo>
                    <a:pt x="420547" y="0"/>
                  </a:moveTo>
                  <a:lnTo>
                    <a:pt x="381127" y="0"/>
                  </a:lnTo>
                  <a:lnTo>
                    <a:pt x="381127" y="164020"/>
                  </a:lnTo>
                  <a:lnTo>
                    <a:pt x="420547" y="164020"/>
                  </a:lnTo>
                  <a:lnTo>
                    <a:pt x="420547" y="0"/>
                  </a:lnTo>
                  <a:close/>
                </a:path>
                <a:path w="940435" h="305435">
                  <a:moveTo>
                    <a:pt x="939952" y="0"/>
                  </a:moveTo>
                  <a:lnTo>
                    <a:pt x="919975" y="0"/>
                  </a:lnTo>
                  <a:lnTo>
                    <a:pt x="919975" y="164020"/>
                  </a:lnTo>
                  <a:lnTo>
                    <a:pt x="939952" y="164020"/>
                  </a:lnTo>
                  <a:lnTo>
                    <a:pt x="939952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1053857" y="3293887"/>
            <a:ext cx="507365" cy="1847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10">
                <a:solidFill>
                  <a:srgbClr val="25221E"/>
                </a:solidFill>
                <a:latin typeface="Symbol"/>
                <a:cs typeface="Symbol"/>
              </a:rPr>
              <a:t></a:t>
            </a:r>
            <a:r>
              <a:rPr dirty="0" sz="900" spc="-10">
                <a:solidFill>
                  <a:srgbClr val="25221E"/>
                </a:solidFill>
                <a:latin typeface="Times New Roman"/>
                <a:cs typeface="Times New Roman"/>
              </a:rPr>
              <a:t>+BSP(0)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1118071" y="3711646"/>
            <a:ext cx="993140" cy="12700"/>
          </a:xfrm>
          <a:custGeom>
            <a:avLst/>
            <a:gdLst/>
            <a:ahLst/>
            <a:cxnLst/>
            <a:rect l="l" t="t" r="r" b="b"/>
            <a:pathLst>
              <a:path w="993139" h="12700">
                <a:moveTo>
                  <a:pt x="992530" y="0"/>
                </a:moveTo>
                <a:lnTo>
                  <a:pt x="0" y="0"/>
                </a:lnTo>
                <a:lnTo>
                  <a:pt x="0" y="12615"/>
                </a:lnTo>
                <a:lnTo>
                  <a:pt x="992530" y="12615"/>
                </a:lnTo>
                <a:lnTo>
                  <a:pt x="992530" y="0"/>
                </a:lnTo>
                <a:close/>
              </a:path>
            </a:pathLst>
          </a:custGeom>
          <a:solidFill>
            <a:srgbClr val="2522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1971738" y="3527667"/>
            <a:ext cx="90805" cy="1835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00" spc="-50">
                <a:solidFill>
                  <a:srgbClr val="25221E"/>
                </a:solidFill>
                <a:latin typeface="Symbol"/>
                <a:cs typeface="Symbol"/>
              </a:rPr>
              <a:t></a:t>
            </a:r>
            <a:endParaRPr sz="1000">
              <a:latin typeface="Symbol"/>
              <a:cs typeface="Symbo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878269" y="3512182"/>
            <a:ext cx="135255" cy="2228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 spc="-50">
                <a:solidFill>
                  <a:srgbClr val="25221E"/>
                </a:solidFill>
                <a:latin typeface="Times New Roman"/>
                <a:cs typeface="Times New Roman"/>
              </a:rPr>
              <a:t>C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388729" y="3485372"/>
            <a:ext cx="349250" cy="2228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>
                <a:solidFill>
                  <a:srgbClr val="25221E"/>
                </a:solidFill>
                <a:latin typeface="Times New Roman"/>
                <a:cs typeface="Times New Roman"/>
              </a:rPr>
              <a:t>T</a:t>
            </a:r>
            <a:r>
              <a:rPr dirty="0" sz="1300" spc="145">
                <a:solidFill>
                  <a:srgbClr val="25221E"/>
                </a:solidFill>
                <a:latin typeface="Times New Roman"/>
                <a:cs typeface="Times New Roman"/>
              </a:rPr>
              <a:t>  </a:t>
            </a:r>
            <a:r>
              <a:rPr dirty="0" sz="1300" spc="-60">
                <a:solidFill>
                  <a:srgbClr val="25221E"/>
                </a:solidFill>
                <a:latin typeface="Times New Roman"/>
                <a:cs typeface="Times New Roman"/>
              </a:rPr>
              <a:t>T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1736217" y="3413350"/>
            <a:ext cx="215900" cy="2228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heavy" baseline="2136" sz="1950" spc="697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baseline="2136" sz="1950" spc="-52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heavy" sz="650" spc="-35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1853971" y="3590471"/>
            <a:ext cx="7493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50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1220504" y="3413350"/>
            <a:ext cx="114935" cy="2228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sng" baseline="2136" sz="1950" spc="-37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sz="650" spc="-25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990243" y="3571292"/>
            <a:ext cx="321945" cy="1676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259715" algn="l"/>
              </a:tabLst>
            </a:pPr>
            <a:r>
              <a:rPr dirty="0" sz="900" spc="-50">
                <a:solidFill>
                  <a:srgbClr val="25221E"/>
                </a:solidFill>
                <a:latin typeface="Symbol"/>
                <a:cs typeface="Symbol"/>
              </a:rPr>
              <a:t>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750" spc="-50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9" name="object 49" descr=""/>
          <p:cNvSpPr/>
          <p:nvPr/>
        </p:nvSpPr>
        <p:spPr>
          <a:xfrm>
            <a:off x="2649435" y="3501376"/>
            <a:ext cx="998219" cy="358140"/>
          </a:xfrm>
          <a:custGeom>
            <a:avLst/>
            <a:gdLst/>
            <a:ahLst/>
            <a:cxnLst/>
            <a:rect l="l" t="t" r="r" b="b"/>
            <a:pathLst>
              <a:path w="998220" h="358139">
                <a:moveTo>
                  <a:pt x="282308" y="295452"/>
                </a:moveTo>
                <a:lnTo>
                  <a:pt x="242887" y="295452"/>
                </a:lnTo>
                <a:lnTo>
                  <a:pt x="242887" y="358000"/>
                </a:lnTo>
                <a:lnTo>
                  <a:pt x="282308" y="358000"/>
                </a:lnTo>
                <a:lnTo>
                  <a:pt x="282308" y="295452"/>
                </a:lnTo>
                <a:close/>
              </a:path>
              <a:path w="998220" h="358139">
                <a:moveTo>
                  <a:pt x="997788" y="157187"/>
                </a:moveTo>
                <a:lnTo>
                  <a:pt x="958354" y="157187"/>
                </a:lnTo>
                <a:lnTo>
                  <a:pt x="958354" y="0"/>
                </a:lnTo>
                <a:lnTo>
                  <a:pt x="938911" y="0"/>
                </a:lnTo>
                <a:lnTo>
                  <a:pt x="938911" y="157187"/>
                </a:lnTo>
                <a:lnTo>
                  <a:pt x="446328" y="157187"/>
                </a:lnTo>
                <a:lnTo>
                  <a:pt x="446328" y="0"/>
                </a:lnTo>
                <a:lnTo>
                  <a:pt x="406908" y="0"/>
                </a:lnTo>
                <a:lnTo>
                  <a:pt x="406908" y="157187"/>
                </a:lnTo>
                <a:lnTo>
                  <a:pt x="52578" y="157187"/>
                </a:lnTo>
                <a:lnTo>
                  <a:pt x="52578" y="0"/>
                </a:lnTo>
                <a:lnTo>
                  <a:pt x="32600" y="0"/>
                </a:lnTo>
                <a:lnTo>
                  <a:pt x="32600" y="157187"/>
                </a:lnTo>
                <a:lnTo>
                  <a:pt x="0" y="157187"/>
                </a:lnTo>
                <a:lnTo>
                  <a:pt x="0" y="170319"/>
                </a:lnTo>
                <a:lnTo>
                  <a:pt x="32600" y="170319"/>
                </a:lnTo>
                <a:lnTo>
                  <a:pt x="52578" y="170319"/>
                </a:lnTo>
                <a:lnTo>
                  <a:pt x="997788" y="170319"/>
                </a:lnTo>
                <a:lnTo>
                  <a:pt x="997788" y="157187"/>
                </a:lnTo>
                <a:close/>
              </a:path>
            </a:pathLst>
          </a:custGeom>
          <a:solidFill>
            <a:srgbClr val="2522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 txBox="1"/>
          <p:nvPr/>
        </p:nvSpPr>
        <p:spPr>
          <a:xfrm>
            <a:off x="2899594" y="3433918"/>
            <a:ext cx="349885" cy="2228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>
                <a:solidFill>
                  <a:srgbClr val="25221E"/>
                </a:solidFill>
                <a:latin typeface="Times New Roman"/>
                <a:cs typeface="Times New Roman"/>
              </a:rPr>
              <a:t>T</a:t>
            </a:r>
            <a:r>
              <a:rPr dirty="0" sz="1300" spc="150">
                <a:solidFill>
                  <a:srgbClr val="25221E"/>
                </a:solidFill>
                <a:latin typeface="Times New Roman"/>
                <a:cs typeface="Times New Roman"/>
              </a:rPr>
              <a:t>  </a:t>
            </a:r>
            <a:r>
              <a:rPr dirty="0" sz="1300" spc="-50">
                <a:solidFill>
                  <a:srgbClr val="25221E"/>
                </a:solidFill>
                <a:latin typeface="Times New Roman"/>
                <a:cs typeface="Times New Roman"/>
              </a:rPr>
              <a:t>T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3342068" y="3476199"/>
            <a:ext cx="259079" cy="1835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-18518" sz="1125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r>
              <a:rPr dirty="0" baseline="-18518" sz="1125" spc="247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1000" spc="-25">
                <a:solidFill>
                  <a:srgbClr val="25221E"/>
                </a:solidFill>
                <a:latin typeface="Symbol"/>
                <a:cs typeface="Symbol"/>
              </a:rPr>
              <a:t></a:t>
            </a: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'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2601798" y="3361897"/>
            <a:ext cx="888365" cy="3206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ts val="1495"/>
              </a:lnSpc>
              <a:spcBef>
                <a:spcPts val="90"/>
              </a:spcBef>
              <a:tabLst>
                <a:tab pos="657860" algn="l"/>
              </a:tabLst>
            </a:pPr>
            <a:r>
              <a:rPr dirty="0" baseline="42328" sz="1575" spc="-30">
                <a:solidFill>
                  <a:srgbClr val="25221E"/>
                </a:solidFill>
                <a:latin typeface="Symbol"/>
                <a:cs typeface="Symbol"/>
              </a:rPr>
              <a:t></a:t>
            </a:r>
            <a:r>
              <a:rPr dirty="0" baseline="42328" sz="1575" spc="-127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u="sng" baseline="2136" sz="1950" spc="-37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sz="650" spc="-25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sz="6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u="heavy" baseline="2136" sz="1950" spc="750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baseline="2136" sz="1950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heavy" sz="650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  <a:p>
            <a:pPr marL="158750">
              <a:lnSpc>
                <a:spcPts val="835"/>
              </a:lnSpc>
            </a:pPr>
            <a:r>
              <a:rPr dirty="0" sz="750" spc="-50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3" name="object 53" descr=""/>
          <p:cNvSpPr/>
          <p:nvPr/>
        </p:nvSpPr>
        <p:spPr>
          <a:xfrm>
            <a:off x="4237596" y="3494544"/>
            <a:ext cx="998855" cy="365125"/>
          </a:xfrm>
          <a:custGeom>
            <a:avLst/>
            <a:gdLst/>
            <a:ahLst/>
            <a:cxnLst/>
            <a:rect l="l" t="t" r="r" b="b"/>
            <a:pathLst>
              <a:path w="998854" h="365125">
                <a:moveTo>
                  <a:pt x="282295" y="288620"/>
                </a:moveTo>
                <a:lnTo>
                  <a:pt x="242874" y="288620"/>
                </a:lnTo>
                <a:lnTo>
                  <a:pt x="242874" y="364832"/>
                </a:lnTo>
                <a:lnTo>
                  <a:pt x="282295" y="364832"/>
                </a:lnTo>
                <a:lnTo>
                  <a:pt x="282295" y="288620"/>
                </a:lnTo>
                <a:close/>
              </a:path>
              <a:path w="998854" h="365125">
                <a:moveTo>
                  <a:pt x="899998" y="288620"/>
                </a:moveTo>
                <a:lnTo>
                  <a:pt x="860577" y="288620"/>
                </a:lnTo>
                <a:lnTo>
                  <a:pt x="860577" y="364832"/>
                </a:lnTo>
                <a:lnTo>
                  <a:pt x="899998" y="364832"/>
                </a:lnTo>
                <a:lnTo>
                  <a:pt x="899998" y="288620"/>
                </a:lnTo>
                <a:close/>
              </a:path>
              <a:path w="998854" h="365125">
                <a:moveTo>
                  <a:pt x="998308" y="157708"/>
                </a:moveTo>
                <a:lnTo>
                  <a:pt x="932586" y="157708"/>
                </a:lnTo>
                <a:lnTo>
                  <a:pt x="932586" y="0"/>
                </a:lnTo>
                <a:lnTo>
                  <a:pt x="919454" y="0"/>
                </a:lnTo>
                <a:lnTo>
                  <a:pt x="919454" y="157708"/>
                </a:lnTo>
                <a:lnTo>
                  <a:pt x="473125" y="157708"/>
                </a:lnTo>
                <a:lnTo>
                  <a:pt x="473125" y="0"/>
                </a:lnTo>
                <a:lnTo>
                  <a:pt x="433705" y="0"/>
                </a:lnTo>
                <a:lnTo>
                  <a:pt x="433705" y="157708"/>
                </a:lnTo>
                <a:lnTo>
                  <a:pt x="52552" y="157708"/>
                </a:lnTo>
                <a:lnTo>
                  <a:pt x="52552" y="0"/>
                </a:lnTo>
                <a:lnTo>
                  <a:pt x="32588" y="0"/>
                </a:lnTo>
                <a:lnTo>
                  <a:pt x="32588" y="157708"/>
                </a:lnTo>
                <a:lnTo>
                  <a:pt x="0" y="157708"/>
                </a:lnTo>
                <a:lnTo>
                  <a:pt x="0" y="170840"/>
                </a:lnTo>
                <a:lnTo>
                  <a:pt x="32588" y="170840"/>
                </a:lnTo>
                <a:lnTo>
                  <a:pt x="52552" y="170840"/>
                </a:lnTo>
                <a:lnTo>
                  <a:pt x="998308" y="170840"/>
                </a:lnTo>
                <a:lnTo>
                  <a:pt x="998308" y="157708"/>
                </a:lnTo>
                <a:close/>
              </a:path>
            </a:pathLst>
          </a:custGeom>
          <a:solidFill>
            <a:srgbClr val="2522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 descr=""/>
          <p:cNvSpPr txBox="1"/>
          <p:nvPr/>
        </p:nvSpPr>
        <p:spPr>
          <a:xfrm>
            <a:off x="4518236" y="3426613"/>
            <a:ext cx="349885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>
                <a:solidFill>
                  <a:srgbClr val="25221E"/>
                </a:solidFill>
                <a:latin typeface="Times New Roman"/>
                <a:cs typeface="Times New Roman"/>
              </a:rPr>
              <a:t>T</a:t>
            </a:r>
            <a:r>
              <a:rPr dirty="0" sz="1300" spc="150">
                <a:solidFill>
                  <a:srgbClr val="25221E"/>
                </a:solidFill>
                <a:latin typeface="Times New Roman"/>
                <a:cs typeface="Times New Roman"/>
              </a:rPr>
              <a:t>  </a:t>
            </a:r>
            <a:r>
              <a:rPr dirty="0" sz="1300" spc="-50">
                <a:solidFill>
                  <a:srgbClr val="25221E"/>
                </a:solidFill>
                <a:latin typeface="Times New Roman"/>
                <a:cs typeface="Times New Roman"/>
              </a:rPr>
              <a:t>T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/>
          <p:nvPr/>
        </p:nvSpPr>
        <p:spPr>
          <a:xfrm>
            <a:off x="4874742" y="3540262"/>
            <a:ext cx="66040" cy="13335"/>
          </a:xfrm>
          <a:custGeom>
            <a:avLst/>
            <a:gdLst/>
            <a:ahLst/>
            <a:cxnLst/>
            <a:rect l="l" t="t" r="r" b="b"/>
            <a:pathLst>
              <a:path w="66039" h="13335">
                <a:moveTo>
                  <a:pt x="65717" y="0"/>
                </a:moveTo>
                <a:lnTo>
                  <a:pt x="0" y="0"/>
                </a:lnTo>
                <a:lnTo>
                  <a:pt x="0" y="13146"/>
                </a:lnTo>
                <a:lnTo>
                  <a:pt x="65717" y="13146"/>
                </a:lnTo>
                <a:lnTo>
                  <a:pt x="65717" y="0"/>
                </a:lnTo>
                <a:close/>
              </a:path>
            </a:pathLst>
          </a:custGeom>
          <a:solidFill>
            <a:srgbClr val="2522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 descr=""/>
          <p:cNvSpPr txBox="1"/>
          <p:nvPr/>
        </p:nvSpPr>
        <p:spPr>
          <a:xfrm>
            <a:off x="4969293" y="3355112"/>
            <a:ext cx="114300" cy="3206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1490"/>
              </a:lnSpc>
              <a:spcBef>
                <a:spcPts val="90"/>
              </a:spcBef>
            </a:pPr>
            <a:r>
              <a:rPr dirty="0" u="sng" baseline="2136" sz="1950" spc="-37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sz="650" spc="-25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  <a:p>
            <a:pPr marL="29209">
              <a:lnSpc>
                <a:spcPts val="830"/>
              </a:lnSpc>
            </a:pPr>
            <a:r>
              <a:rPr dirty="0" sz="750" spc="-50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4203179" y="3355112"/>
            <a:ext cx="285750" cy="3206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ts val="1490"/>
              </a:lnSpc>
              <a:spcBef>
                <a:spcPts val="90"/>
              </a:spcBef>
            </a:pPr>
            <a:r>
              <a:rPr dirty="0" baseline="39682" sz="1575">
                <a:solidFill>
                  <a:srgbClr val="25221E"/>
                </a:solidFill>
                <a:latin typeface="Symbol"/>
                <a:cs typeface="Symbol"/>
              </a:rPr>
              <a:t></a:t>
            </a:r>
            <a:r>
              <a:rPr dirty="0" baseline="39682" sz="1575" spc="195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u="sng" baseline="2136" sz="1950" spc="-52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sz="650" spc="-35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  <a:p>
            <a:pPr marL="175260">
              <a:lnSpc>
                <a:spcPts val="830"/>
              </a:lnSpc>
            </a:pPr>
            <a:r>
              <a:rPr dirty="0" sz="750" spc="-50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5731116" y="3479813"/>
            <a:ext cx="1121410" cy="173990"/>
            <a:chOff x="5731116" y="3479813"/>
            <a:chExt cx="1121410" cy="173990"/>
          </a:xfrm>
        </p:grpSpPr>
        <p:sp>
          <p:nvSpPr>
            <p:cNvPr id="59" name="object 59" descr=""/>
            <p:cNvSpPr/>
            <p:nvPr/>
          </p:nvSpPr>
          <p:spPr>
            <a:xfrm>
              <a:off x="6213716" y="3479813"/>
              <a:ext cx="48260" cy="169545"/>
            </a:xfrm>
            <a:custGeom>
              <a:avLst/>
              <a:gdLst/>
              <a:ahLst/>
              <a:cxnLst/>
              <a:rect l="l" t="t" r="r" b="b"/>
              <a:pathLst>
                <a:path w="48260" h="169545">
                  <a:moveTo>
                    <a:pt x="47838" y="0"/>
                  </a:moveTo>
                  <a:lnTo>
                    <a:pt x="0" y="0"/>
                  </a:lnTo>
                  <a:lnTo>
                    <a:pt x="0" y="169277"/>
                  </a:lnTo>
                  <a:lnTo>
                    <a:pt x="47838" y="169277"/>
                  </a:lnTo>
                  <a:lnTo>
                    <a:pt x="47838" y="0"/>
                  </a:lnTo>
                  <a:close/>
                </a:path>
              </a:pathLst>
            </a:custGeom>
            <a:solidFill>
              <a:srgbClr val="DA251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5731116" y="3641204"/>
              <a:ext cx="1121410" cy="12700"/>
            </a:xfrm>
            <a:custGeom>
              <a:avLst/>
              <a:gdLst/>
              <a:ahLst/>
              <a:cxnLst/>
              <a:rect l="l" t="t" r="r" b="b"/>
              <a:pathLst>
                <a:path w="1121409" h="12700">
                  <a:moveTo>
                    <a:pt x="1121321" y="0"/>
                  </a:moveTo>
                  <a:lnTo>
                    <a:pt x="0" y="0"/>
                  </a:lnTo>
                  <a:lnTo>
                    <a:pt x="0" y="12089"/>
                  </a:lnTo>
                  <a:lnTo>
                    <a:pt x="1121321" y="12089"/>
                  </a:lnTo>
                  <a:lnTo>
                    <a:pt x="1121321" y="0"/>
                  </a:lnTo>
                  <a:close/>
                </a:path>
              </a:pathLst>
            </a:custGeom>
            <a:solidFill>
              <a:srgbClr val="1F1A1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 descr=""/>
          <p:cNvSpPr txBox="1"/>
          <p:nvPr/>
        </p:nvSpPr>
        <p:spPr>
          <a:xfrm>
            <a:off x="6022811" y="3412315"/>
            <a:ext cx="414655" cy="2266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287655" algn="l"/>
              </a:tabLst>
            </a:pPr>
            <a:r>
              <a:rPr dirty="0" sz="1300" spc="35">
                <a:solidFill>
                  <a:srgbClr val="1F1A17"/>
                </a:solidFill>
                <a:latin typeface="Times New Roman"/>
                <a:cs typeface="Times New Roman"/>
              </a:rPr>
              <a:t>T</a:t>
            </a:r>
            <a:r>
              <a:rPr dirty="0" sz="1300">
                <a:solidFill>
                  <a:srgbClr val="1F1A17"/>
                </a:solidFill>
                <a:latin typeface="Times New Roman"/>
                <a:cs typeface="Times New Roman"/>
              </a:rPr>
              <a:t>	</a:t>
            </a:r>
            <a:r>
              <a:rPr dirty="0" baseline="2136" sz="1950" spc="52">
                <a:solidFill>
                  <a:srgbClr val="1F1A17"/>
                </a:solidFill>
                <a:latin typeface="Times New Roman"/>
                <a:cs typeface="Times New Roman"/>
              </a:rPr>
              <a:t>T</a:t>
            </a:r>
            <a:endParaRPr baseline="2136" sz="1950">
              <a:latin typeface="Times New Roman"/>
              <a:cs typeface="Times New Roman"/>
            </a:endParaRPr>
          </a:p>
        </p:txBody>
      </p:sp>
      <p:sp>
        <p:nvSpPr>
          <p:cNvPr id="62" name="object 62" descr=""/>
          <p:cNvSpPr/>
          <p:nvPr/>
        </p:nvSpPr>
        <p:spPr>
          <a:xfrm>
            <a:off x="6450812" y="3526074"/>
            <a:ext cx="74930" cy="12700"/>
          </a:xfrm>
          <a:custGeom>
            <a:avLst/>
            <a:gdLst/>
            <a:ahLst/>
            <a:cxnLst/>
            <a:rect l="l" t="t" r="r" b="b"/>
            <a:pathLst>
              <a:path w="74929" h="12700">
                <a:moveTo>
                  <a:pt x="74652" y="0"/>
                </a:moveTo>
                <a:lnTo>
                  <a:pt x="0" y="0"/>
                </a:lnTo>
                <a:lnTo>
                  <a:pt x="0" y="12094"/>
                </a:lnTo>
                <a:lnTo>
                  <a:pt x="74652" y="12094"/>
                </a:lnTo>
                <a:lnTo>
                  <a:pt x="74652" y="0"/>
                </a:lnTo>
                <a:close/>
              </a:path>
            </a:pathLst>
          </a:custGeom>
          <a:solidFill>
            <a:srgbClr val="1F1A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 descr=""/>
          <p:cNvSpPr txBox="1"/>
          <p:nvPr/>
        </p:nvSpPr>
        <p:spPr>
          <a:xfrm>
            <a:off x="6555333" y="3339761"/>
            <a:ext cx="123825" cy="32194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ts val="1460"/>
              </a:lnSpc>
              <a:spcBef>
                <a:spcPts val="114"/>
              </a:spcBef>
            </a:pPr>
            <a:r>
              <a:rPr dirty="0" u="sng" baseline="4273" sz="1950" spc="-37">
                <a:solidFill>
                  <a:srgbClr val="1F1A17"/>
                </a:solidFill>
                <a:uFill>
                  <a:solidFill>
                    <a:srgbClr val="1F1A17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sz="650" spc="-25">
                <a:solidFill>
                  <a:srgbClr val="1F1A17"/>
                </a:solidFill>
                <a:uFill>
                  <a:solidFill>
                    <a:srgbClr val="1F1A17"/>
                  </a:solidFill>
                </a:uFill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  <a:p>
            <a:pPr marL="30480">
              <a:lnSpc>
                <a:spcPts val="860"/>
              </a:lnSpc>
            </a:pPr>
            <a:r>
              <a:rPr dirty="0" sz="800" spc="-50">
                <a:solidFill>
                  <a:srgbClr val="1F1A17"/>
                </a:solidFill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5440159" y="3346073"/>
            <a:ext cx="550545" cy="3359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ts val="1450"/>
              </a:lnSpc>
              <a:spcBef>
                <a:spcPts val="114"/>
              </a:spcBef>
              <a:tabLst>
                <a:tab pos="414655" algn="l"/>
              </a:tabLst>
            </a:pPr>
            <a:r>
              <a:rPr dirty="0" sz="900" spc="55">
                <a:solidFill>
                  <a:srgbClr val="1F1A17"/>
                </a:solidFill>
                <a:latin typeface="Times New Roman"/>
                <a:cs typeface="Times New Roman"/>
              </a:rPr>
              <a:t>C</a:t>
            </a:r>
            <a:r>
              <a:rPr dirty="0" sz="900" spc="55">
                <a:solidFill>
                  <a:srgbClr val="1F1A17"/>
                </a:solidFill>
                <a:latin typeface="Symbol"/>
                <a:cs typeface="Symbol"/>
              </a:rPr>
              <a:t></a:t>
            </a:r>
            <a:r>
              <a:rPr dirty="0" sz="900">
                <a:solidFill>
                  <a:srgbClr val="1F1A17"/>
                </a:solidFill>
                <a:latin typeface="Times New Roman"/>
                <a:cs typeface="Times New Roman"/>
              </a:rPr>
              <a:t>	</a:t>
            </a:r>
            <a:r>
              <a:rPr dirty="0" u="sng" baseline="6410" sz="1950" spc="-37">
                <a:solidFill>
                  <a:srgbClr val="1F1A17"/>
                </a:solidFill>
                <a:uFill>
                  <a:solidFill>
                    <a:srgbClr val="1F1A17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baseline="4273" sz="975" spc="-37">
                <a:solidFill>
                  <a:srgbClr val="1F1A17"/>
                </a:solidFill>
                <a:uFill>
                  <a:solidFill>
                    <a:srgbClr val="1F1A17"/>
                  </a:solidFill>
                </a:uFill>
                <a:latin typeface="Times New Roman"/>
                <a:cs typeface="Times New Roman"/>
              </a:rPr>
              <a:t>1</a:t>
            </a:r>
            <a:endParaRPr baseline="4273" sz="975">
              <a:latin typeface="Times New Roman"/>
              <a:cs typeface="Times New Roman"/>
            </a:endParaRPr>
          </a:p>
          <a:p>
            <a:pPr marL="76200">
              <a:lnSpc>
                <a:spcPts val="969"/>
              </a:lnSpc>
              <a:tabLst>
                <a:tab pos="434340" algn="l"/>
              </a:tabLst>
            </a:pPr>
            <a:r>
              <a:rPr dirty="0" sz="900" spc="55">
                <a:solidFill>
                  <a:srgbClr val="1F1A17"/>
                </a:solidFill>
                <a:latin typeface="Times New Roman"/>
                <a:cs typeface="Times New Roman"/>
              </a:rPr>
              <a:t>C’</a:t>
            </a:r>
            <a:r>
              <a:rPr dirty="0" sz="900">
                <a:solidFill>
                  <a:srgbClr val="1F1A17"/>
                </a:solidFill>
                <a:latin typeface="Times New Roman"/>
                <a:cs typeface="Times New Roman"/>
              </a:rPr>
              <a:t>	</a:t>
            </a:r>
            <a:r>
              <a:rPr dirty="0" baseline="10416" sz="1200" spc="-75">
                <a:solidFill>
                  <a:srgbClr val="1F1A17"/>
                </a:solidFill>
                <a:latin typeface="Times New Roman"/>
                <a:cs typeface="Times New Roman"/>
              </a:rPr>
              <a:t>2</a:t>
            </a:r>
            <a:endParaRPr baseline="10416" sz="1200">
              <a:latin typeface="Times New Roman"/>
              <a:cs typeface="Times New Roman"/>
            </a:endParaRPr>
          </a:p>
        </p:txBody>
      </p:sp>
      <p:grpSp>
        <p:nvGrpSpPr>
          <p:cNvPr id="65" name="object 65" descr=""/>
          <p:cNvGrpSpPr/>
          <p:nvPr/>
        </p:nvGrpSpPr>
        <p:grpSpPr>
          <a:xfrm>
            <a:off x="1118071" y="3267946"/>
            <a:ext cx="4326255" cy="752475"/>
            <a:chOff x="1118071" y="3267946"/>
            <a:chExt cx="4326255" cy="752475"/>
          </a:xfrm>
        </p:grpSpPr>
        <p:sp>
          <p:nvSpPr>
            <p:cNvPr id="66" name="object 66" descr=""/>
            <p:cNvSpPr/>
            <p:nvPr/>
          </p:nvSpPr>
          <p:spPr>
            <a:xfrm>
              <a:off x="4036238" y="3267951"/>
              <a:ext cx="1408430" cy="591820"/>
            </a:xfrm>
            <a:custGeom>
              <a:avLst/>
              <a:gdLst/>
              <a:ahLst/>
              <a:cxnLst/>
              <a:rect l="l" t="t" r="r" b="b"/>
              <a:pathLst>
                <a:path w="1408429" h="591820">
                  <a:moveTo>
                    <a:pt x="26289" y="0"/>
                  </a:moveTo>
                  <a:lnTo>
                    <a:pt x="0" y="0"/>
                  </a:lnTo>
                  <a:lnTo>
                    <a:pt x="0" y="591426"/>
                  </a:lnTo>
                  <a:lnTo>
                    <a:pt x="26289" y="591426"/>
                  </a:lnTo>
                  <a:lnTo>
                    <a:pt x="26289" y="0"/>
                  </a:lnTo>
                  <a:close/>
                </a:path>
                <a:path w="1408429" h="591820">
                  <a:moveTo>
                    <a:pt x="1407833" y="0"/>
                  </a:moveTo>
                  <a:lnTo>
                    <a:pt x="1381544" y="0"/>
                  </a:lnTo>
                  <a:lnTo>
                    <a:pt x="1381544" y="591426"/>
                  </a:lnTo>
                  <a:lnTo>
                    <a:pt x="1407833" y="591426"/>
                  </a:lnTo>
                  <a:lnTo>
                    <a:pt x="1407833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118069" y="3859377"/>
              <a:ext cx="993140" cy="161290"/>
            </a:xfrm>
            <a:custGeom>
              <a:avLst/>
              <a:gdLst/>
              <a:ahLst/>
              <a:cxnLst/>
              <a:rect l="l" t="t" r="r" b="b"/>
              <a:pathLst>
                <a:path w="993139" h="161289">
                  <a:moveTo>
                    <a:pt x="992530" y="147726"/>
                  </a:moveTo>
                  <a:lnTo>
                    <a:pt x="302272" y="147726"/>
                  </a:lnTo>
                  <a:lnTo>
                    <a:pt x="302272" y="0"/>
                  </a:lnTo>
                  <a:lnTo>
                    <a:pt x="262839" y="0"/>
                  </a:lnTo>
                  <a:lnTo>
                    <a:pt x="262839" y="147726"/>
                  </a:lnTo>
                  <a:lnTo>
                    <a:pt x="0" y="147726"/>
                  </a:lnTo>
                  <a:lnTo>
                    <a:pt x="0" y="160858"/>
                  </a:lnTo>
                  <a:lnTo>
                    <a:pt x="992530" y="160858"/>
                  </a:lnTo>
                  <a:lnTo>
                    <a:pt x="992530" y="147726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 descr=""/>
          <p:cNvSpPr txBox="1"/>
          <p:nvPr/>
        </p:nvSpPr>
        <p:spPr>
          <a:xfrm>
            <a:off x="878269" y="3839287"/>
            <a:ext cx="169545" cy="2222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00" spc="-25">
                <a:solidFill>
                  <a:srgbClr val="25221E"/>
                </a:solidFill>
                <a:latin typeface="Times New Roman"/>
                <a:cs typeface="Times New Roman"/>
              </a:rPr>
              <a:t>C'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1181074" y="4178999"/>
            <a:ext cx="939165" cy="28575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005"/>
              </a:lnSpc>
              <a:spcBef>
                <a:spcPts val="130"/>
              </a:spcBef>
            </a:pP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G3,</a:t>
            </a:r>
            <a:r>
              <a:rPr dirty="0" sz="900" spc="-3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250</a:t>
            </a:r>
            <a:r>
              <a:rPr dirty="0" sz="900" spc="1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5221E"/>
                </a:solidFill>
                <a:latin typeface="Symbol"/>
                <a:cs typeface="Symbol"/>
              </a:rPr>
              <a:t>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s,</a:t>
            </a:r>
            <a:r>
              <a:rPr dirty="0" sz="900" spc="4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18</a:t>
            </a:r>
            <a:r>
              <a:rPr dirty="0" sz="900" spc="1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5221E"/>
                </a:solidFill>
                <a:latin typeface="Times New Roman"/>
                <a:cs typeface="Times New Roman"/>
              </a:rPr>
              <a:t>kHz</a:t>
            </a:r>
            <a:endParaRPr sz="900">
              <a:latin typeface="Times New Roman"/>
              <a:cs typeface="Times New Roman"/>
            </a:endParaRPr>
          </a:p>
          <a:p>
            <a:pPr marL="12700">
              <a:lnSpc>
                <a:spcPts val="1005"/>
              </a:lnSpc>
            </a:pP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phase</a:t>
            </a:r>
            <a:r>
              <a:rPr dirty="0" sz="900" spc="3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5221E"/>
                </a:solidFill>
                <a:latin typeface="Times New Roman"/>
                <a:cs typeface="Times New Roman"/>
              </a:rPr>
              <a:t>modulation</a:t>
            </a:r>
            <a:endParaRPr sz="900">
              <a:latin typeface="Times New Roman"/>
              <a:cs typeface="Times New Roman"/>
            </a:endParaRPr>
          </a:p>
        </p:txBody>
      </p:sp>
      <p:grpSp>
        <p:nvGrpSpPr>
          <p:cNvPr id="70" name="object 70" descr=""/>
          <p:cNvGrpSpPr/>
          <p:nvPr/>
        </p:nvGrpSpPr>
        <p:grpSpPr>
          <a:xfrm>
            <a:off x="1328356" y="3859376"/>
            <a:ext cx="2319020" cy="331470"/>
            <a:chOff x="1328356" y="3859376"/>
            <a:chExt cx="2319020" cy="331470"/>
          </a:xfrm>
        </p:grpSpPr>
        <p:pic>
          <p:nvPicPr>
            <p:cNvPr id="71" name="object 7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8356" y="4039692"/>
              <a:ext cx="65709" cy="150876"/>
            </a:xfrm>
            <a:prstGeom prst="rect">
              <a:avLst/>
            </a:prstGeom>
          </p:spPr>
        </p:pic>
        <p:sp>
          <p:nvSpPr>
            <p:cNvPr id="72" name="object 72" descr=""/>
            <p:cNvSpPr/>
            <p:nvPr/>
          </p:nvSpPr>
          <p:spPr>
            <a:xfrm>
              <a:off x="2649436" y="3859377"/>
              <a:ext cx="998219" cy="107950"/>
            </a:xfrm>
            <a:custGeom>
              <a:avLst/>
              <a:gdLst/>
              <a:ahLst/>
              <a:cxnLst/>
              <a:rect l="l" t="t" r="r" b="b"/>
              <a:pathLst>
                <a:path w="998220" h="107950">
                  <a:moveTo>
                    <a:pt x="997788" y="94627"/>
                  </a:moveTo>
                  <a:lnTo>
                    <a:pt x="282308" y="94627"/>
                  </a:lnTo>
                  <a:lnTo>
                    <a:pt x="282308" y="0"/>
                  </a:lnTo>
                  <a:lnTo>
                    <a:pt x="242887" y="0"/>
                  </a:lnTo>
                  <a:lnTo>
                    <a:pt x="242887" y="94627"/>
                  </a:lnTo>
                  <a:lnTo>
                    <a:pt x="0" y="94627"/>
                  </a:lnTo>
                  <a:lnTo>
                    <a:pt x="0" y="107759"/>
                  </a:lnTo>
                  <a:lnTo>
                    <a:pt x="997788" y="107759"/>
                  </a:lnTo>
                  <a:lnTo>
                    <a:pt x="997788" y="94627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3" name="object 73" descr=""/>
          <p:cNvSpPr txBox="1"/>
          <p:nvPr/>
        </p:nvSpPr>
        <p:spPr>
          <a:xfrm>
            <a:off x="2724010" y="4126486"/>
            <a:ext cx="1056005" cy="2851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005"/>
              </a:lnSpc>
              <a:spcBef>
                <a:spcPts val="130"/>
              </a:spcBef>
            </a:pP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G3,</a:t>
            </a:r>
            <a:r>
              <a:rPr dirty="0" sz="900" spc="1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700</a:t>
            </a:r>
            <a:r>
              <a:rPr dirty="0" sz="900" spc="5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5221E"/>
                </a:solidFill>
                <a:latin typeface="Symbol"/>
                <a:cs typeface="Symbol"/>
              </a:rPr>
              <a:t>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s,</a:t>
            </a:r>
            <a:r>
              <a:rPr dirty="0" sz="900" spc="2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18 </a:t>
            </a:r>
            <a:r>
              <a:rPr dirty="0" sz="900" spc="-25">
                <a:solidFill>
                  <a:srgbClr val="25221E"/>
                </a:solidFill>
                <a:latin typeface="Times New Roman"/>
                <a:cs typeface="Times New Roman"/>
              </a:rPr>
              <a:t>kHz</a:t>
            </a:r>
            <a:endParaRPr sz="900">
              <a:latin typeface="Times New Roman"/>
              <a:cs typeface="Times New Roman"/>
            </a:endParaRPr>
          </a:p>
          <a:p>
            <a:pPr marL="12700">
              <a:lnSpc>
                <a:spcPts val="1005"/>
              </a:lnSpc>
            </a:pP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amplitude</a:t>
            </a:r>
            <a:r>
              <a:rPr dirty="0" sz="900" spc="75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5221E"/>
                </a:solidFill>
                <a:latin typeface="Times New Roman"/>
                <a:cs typeface="Times New Roman"/>
              </a:rPr>
              <a:t>modulation</a:t>
            </a:r>
            <a:endParaRPr sz="900">
              <a:latin typeface="Times New Roman"/>
              <a:cs typeface="Times New Roman"/>
            </a:endParaRPr>
          </a:p>
        </p:txBody>
      </p:sp>
      <p:pic>
        <p:nvPicPr>
          <p:cNvPr id="74" name="object 7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46577" y="3987113"/>
            <a:ext cx="72034" cy="150876"/>
          </a:xfrm>
          <a:prstGeom prst="rect">
            <a:avLst/>
          </a:prstGeom>
        </p:spPr>
      </p:pic>
      <p:sp>
        <p:nvSpPr>
          <p:cNvPr id="75" name="object 75" descr=""/>
          <p:cNvSpPr txBox="1"/>
          <p:nvPr/>
        </p:nvSpPr>
        <p:spPr>
          <a:xfrm>
            <a:off x="5022913" y="3944833"/>
            <a:ext cx="220345" cy="1581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50" spc="-25">
                <a:solidFill>
                  <a:srgbClr val="25221E"/>
                </a:solidFill>
                <a:latin typeface="Times New Roman"/>
                <a:cs typeface="Times New Roman"/>
              </a:rPr>
              <a:t>BSP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6" name="object 76" descr=""/>
          <p:cNvSpPr/>
          <p:nvPr/>
        </p:nvSpPr>
        <p:spPr>
          <a:xfrm>
            <a:off x="4237596" y="3859377"/>
            <a:ext cx="998855" cy="100965"/>
          </a:xfrm>
          <a:custGeom>
            <a:avLst/>
            <a:gdLst/>
            <a:ahLst/>
            <a:cxnLst/>
            <a:rect l="l" t="t" r="r" b="b"/>
            <a:pathLst>
              <a:path w="998854" h="100964">
                <a:moveTo>
                  <a:pt x="998308" y="87782"/>
                </a:moveTo>
                <a:lnTo>
                  <a:pt x="899998" y="87782"/>
                </a:lnTo>
                <a:lnTo>
                  <a:pt x="899998" y="0"/>
                </a:lnTo>
                <a:lnTo>
                  <a:pt x="860577" y="0"/>
                </a:lnTo>
                <a:lnTo>
                  <a:pt x="860577" y="87782"/>
                </a:lnTo>
                <a:lnTo>
                  <a:pt x="282295" y="87782"/>
                </a:lnTo>
                <a:lnTo>
                  <a:pt x="282295" y="0"/>
                </a:lnTo>
                <a:lnTo>
                  <a:pt x="242874" y="0"/>
                </a:lnTo>
                <a:lnTo>
                  <a:pt x="242874" y="87782"/>
                </a:lnTo>
                <a:lnTo>
                  <a:pt x="0" y="87782"/>
                </a:lnTo>
                <a:lnTo>
                  <a:pt x="0" y="100926"/>
                </a:lnTo>
                <a:lnTo>
                  <a:pt x="998308" y="100926"/>
                </a:lnTo>
                <a:lnTo>
                  <a:pt x="998308" y="87782"/>
                </a:lnTo>
                <a:close/>
              </a:path>
            </a:pathLst>
          </a:custGeom>
          <a:solidFill>
            <a:srgbClr val="2522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 descr=""/>
          <p:cNvSpPr txBox="1"/>
          <p:nvPr/>
        </p:nvSpPr>
        <p:spPr>
          <a:xfrm>
            <a:off x="5504978" y="3949181"/>
            <a:ext cx="1264285" cy="4044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635">
              <a:lnSpc>
                <a:spcPct val="103499"/>
              </a:lnSpc>
              <a:spcBef>
                <a:spcPts val="95"/>
              </a:spcBef>
            </a:pPr>
            <a:r>
              <a:rPr dirty="0" sz="800">
                <a:latin typeface="Times New Roman"/>
                <a:cs typeface="Times New Roman"/>
              </a:rPr>
              <a:t>Single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shape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with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two</a:t>
            </a:r>
            <a:r>
              <a:rPr dirty="0" sz="800" spc="500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excitation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bands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and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-10">
                <a:latin typeface="Times New Roman"/>
                <a:cs typeface="Times New Roman"/>
              </a:rPr>
              <a:t>intrinsic</a:t>
            </a:r>
            <a:r>
              <a:rPr dirty="0" sz="800" spc="500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BSP</a:t>
            </a:r>
            <a:r>
              <a:rPr dirty="0" sz="800" spc="-10">
                <a:latin typeface="Times New Roman"/>
                <a:cs typeface="Times New Roman"/>
              </a:rPr>
              <a:t> correction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8" name="object 78" descr=""/>
          <p:cNvSpPr/>
          <p:nvPr/>
        </p:nvSpPr>
        <p:spPr>
          <a:xfrm>
            <a:off x="4036250" y="3859377"/>
            <a:ext cx="1408430" cy="415290"/>
          </a:xfrm>
          <a:custGeom>
            <a:avLst/>
            <a:gdLst/>
            <a:ahLst/>
            <a:cxnLst/>
            <a:rect l="l" t="t" r="r" b="b"/>
            <a:pathLst>
              <a:path w="1408429" h="415289">
                <a:moveTo>
                  <a:pt x="26288" y="0"/>
                </a:moveTo>
                <a:lnTo>
                  <a:pt x="0" y="0"/>
                </a:lnTo>
                <a:lnTo>
                  <a:pt x="0" y="409511"/>
                </a:lnTo>
                <a:lnTo>
                  <a:pt x="5778" y="415289"/>
                </a:lnTo>
                <a:lnTo>
                  <a:pt x="1402054" y="415289"/>
                </a:lnTo>
                <a:lnTo>
                  <a:pt x="1407833" y="409511"/>
                </a:lnTo>
                <a:lnTo>
                  <a:pt x="1407833" y="402145"/>
                </a:lnTo>
                <a:lnTo>
                  <a:pt x="26288" y="402145"/>
                </a:lnTo>
                <a:lnTo>
                  <a:pt x="13144" y="389013"/>
                </a:lnTo>
                <a:lnTo>
                  <a:pt x="26288" y="389013"/>
                </a:lnTo>
                <a:lnTo>
                  <a:pt x="26288" y="0"/>
                </a:lnTo>
                <a:close/>
              </a:path>
              <a:path w="1408429" h="415289">
                <a:moveTo>
                  <a:pt x="26288" y="389013"/>
                </a:moveTo>
                <a:lnTo>
                  <a:pt x="13144" y="389013"/>
                </a:lnTo>
                <a:lnTo>
                  <a:pt x="26288" y="402145"/>
                </a:lnTo>
                <a:lnTo>
                  <a:pt x="26288" y="389013"/>
                </a:lnTo>
                <a:close/>
              </a:path>
              <a:path w="1408429" h="415289">
                <a:moveTo>
                  <a:pt x="1381544" y="389013"/>
                </a:moveTo>
                <a:lnTo>
                  <a:pt x="26288" y="389013"/>
                </a:lnTo>
                <a:lnTo>
                  <a:pt x="26288" y="402145"/>
                </a:lnTo>
                <a:lnTo>
                  <a:pt x="1381544" y="402145"/>
                </a:lnTo>
                <a:lnTo>
                  <a:pt x="1381544" y="389013"/>
                </a:lnTo>
                <a:close/>
              </a:path>
              <a:path w="1408429" h="415289">
                <a:moveTo>
                  <a:pt x="1407833" y="0"/>
                </a:moveTo>
                <a:lnTo>
                  <a:pt x="1381544" y="0"/>
                </a:lnTo>
                <a:lnTo>
                  <a:pt x="1381544" y="402145"/>
                </a:lnTo>
                <a:lnTo>
                  <a:pt x="1394688" y="389013"/>
                </a:lnTo>
                <a:lnTo>
                  <a:pt x="1407833" y="389013"/>
                </a:lnTo>
                <a:lnTo>
                  <a:pt x="1407833" y="0"/>
                </a:lnTo>
                <a:close/>
              </a:path>
              <a:path w="1408429" h="415289">
                <a:moveTo>
                  <a:pt x="1407833" y="389013"/>
                </a:moveTo>
                <a:lnTo>
                  <a:pt x="1394688" y="389013"/>
                </a:lnTo>
                <a:lnTo>
                  <a:pt x="1381544" y="402145"/>
                </a:lnTo>
                <a:lnTo>
                  <a:pt x="1407833" y="402145"/>
                </a:lnTo>
                <a:lnTo>
                  <a:pt x="1407833" y="38901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 descr=""/>
          <p:cNvSpPr txBox="1"/>
          <p:nvPr/>
        </p:nvSpPr>
        <p:spPr>
          <a:xfrm>
            <a:off x="4629696" y="4654670"/>
            <a:ext cx="208407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(1992)</a:t>
            </a:r>
            <a:r>
              <a:rPr dirty="0" sz="800" spc="40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100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604;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JMR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>
                <a:latin typeface="Arial"/>
                <a:cs typeface="Arial"/>
              </a:rPr>
              <a:t>(2000)</a:t>
            </a:r>
            <a:r>
              <a:rPr dirty="0" sz="800" spc="40">
                <a:latin typeface="Times New Roman"/>
                <a:cs typeface="Times New Roman"/>
              </a:rPr>
              <a:t> 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146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-20">
                <a:latin typeface="Arial"/>
                <a:cs typeface="Arial"/>
              </a:rPr>
              <a:t>369.</a:t>
            </a:r>
            <a:endParaRPr sz="800">
              <a:latin typeface="Arial"/>
              <a:cs typeface="Arial"/>
            </a:endParaRPr>
          </a:p>
        </p:txBody>
      </p:sp>
      <p:sp>
        <p:nvSpPr>
          <p:cNvPr id="80" name="object 80" descr=""/>
          <p:cNvSpPr/>
          <p:nvPr/>
        </p:nvSpPr>
        <p:spPr>
          <a:xfrm>
            <a:off x="27334" y="6603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 descr=""/>
          <p:cNvSpPr txBox="1"/>
          <p:nvPr/>
        </p:nvSpPr>
        <p:spPr>
          <a:xfrm>
            <a:off x="1226284" y="5888626"/>
            <a:ext cx="5140960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Experimental</a:t>
            </a:r>
            <a:r>
              <a:rPr dirty="0" sz="16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determination</a:t>
            </a:r>
            <a:r>
              <a:rPr dirty="0" sz="16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dirty="0" sz="16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Bloch</a:t>
            </a:r>
            <a:r>
              <a:rPr dirty="0" sz="16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Siegert</a:t>
            </a:r>
            <a:r>
              <a:rPr dirty="0" sz="1650" spc="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Phase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82" name="object 82" descr=""/>
          <p:cNvGrpSpPr/>
          <p:nvPr/>
        </p:nvGrpSpPr>
        <p:grpSpPr>
          <a:xfrm>
            <a:off x="2358212" y="6432296"/>
            <a:ext cx="2621280" cy="2550160"/>
            <a:chOff x="2358212" y="6432296"/>
            <a:chExt cx="2621280" cy="2550160"/>
          </a:xfrm>
        </p:grpSpPr>
        <p:pic>
          <p:nvPicPr>
            <p:cNvPr id="83" name="object 8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58212" y="6432296"/>
              <a:ext cx="2621153" cy="993051"/>
            </a:xfrm>
            <a:prstGeom prst="rect">
              <a:avLst/>
            </a:prstGeom>
          </p:spPr>
        </p:pic>
        <p:pic>
          <p:nvPicPr>
            <p:cNvPr id="84" name="object 8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31107" y="7091992"/>
              <a:ext cx="189255" cy="240003"/>
            </a:xfrm>
            <a:prstGeom prst="rect">
              <a:avLst/>
            </a:prstGeom>
          </p:spPr>
        </p:pic>
        <p:sp>
          <p:nvSpPr>
            <p:cNvPr id="85" name="object 85" descr=""/>
            <p:cNvSpPr/>
            <p:nvPr/>
          </p:nvSpPr>
          <p:spPr>
            <a:xfrm>
              <a:off x="3319195" y="7290081"/>
              <a:ext cx="208279" cy="135890"/>
            </a:xfrm>
            <a:custGeom>
              <a:avLst/>
              <a:gdLst/>
              <a:ahLst/>
              <a:cxnLst/>
              <a:rect l="l" t="t" r="r" b="b"/>
              <a:pathLst>
                <a:path w="208279" h="135890">
                  <a:moveTo>
                    <a:pt x="103774" y="0"/>
                  </a:moveTo>
                  <a:lnTo>
                    <a:pt x="49200" y="18547"/>
                  </a:lnTo>
                  <a:lnTo>
                    <a:pt x="9797" y="74133"/>
                  </a:lnTo>
                  <a:lnTo>
                    <a:pt x="520" y="115809"/>
                  </a:lnTo>
                  <a:lnTo>
                    <a:pt x="0" y="135266"/>
                  </a:lnTo>
                  <a:lnTo>
                    <a:pt x="8407" y="135266"/>
                  </a:lnTo>
                  <a:lnTo>
                    <a:pt x="8451" y="122121"/>
                  </a:lnTo>
                  <a:lnTo>
                    <a:pt x="8940" y="116343"/>
                  </a:lnTo>
                  <a:lnTo>
                    <a:pt x="19678" y="72636"/>
                  </a:lnTo>
                  <a:lnTo>
                    <a:pt x="38757" y="40384"/>
                  </a:lnTo>
                  <a:lnTo>
                    <a:pt x="63713" y="19435"/>
                  </a:lnTo>
                  <a:lnTo>
                    <a:pt x="92077" y="9638"/>
                  </a:lnTo>
                  <a:lnTo>
                    <a:pt x="141530" y="9638"/>
                  </a:lnTo>
                  <a:lnTo>
                    <a:pt x="132015" y="4622"/>
                  </a:lnTo>
                  <a:lnTo>
                    <a:pt x="103774" y="0"/>
                  </a:lnTo>
                  <a:close/>
                </a:path>
                <a:path w="208279" h="135890">
                  <a:moveTo>
                    <a:pt x="141530" y="9638"/>
                  </a:moveTo>
                  <a:lnTo>
                    <a:pt x="92077" y="9638"/>
                  </a:lnTo>
                  <a:lnTo>
                    <a:pt x="121384" y="10841"/>
                  </a:lnTo>
                  <a:lnTo>
                    <a:pt x="149168" y="22894"/>
                  </a:lnTo>
                  <a:lnTo>
                    <a:pt x="172962" y="45646"/>
                  </a:lnTo>
                  <a:lnTo>
                    <a:pt x="190300" y="78946"/>
                  </a:lnTo>
                  <a:lnTo>
                    <a:pt x="198716" y="122642"/>
                  </a:lnTo>
                  <a:lnTo>
                    <a:pt x="199237" y="128954"/>
                  </a:lnTo>
                  <a:lnTo>
                    <a:pt x="198716" y="135266"/>
                  </a:lnTo>
                  <a:lnTo>
                    <a:pt x="206808" y="135266"/>
                  </a:lnTo>
                  <a:lnTo>
                    <a:pt x="207657" y="128954"/>
                  </a:lnTo>
                  <a:lnTo>
                    <a:pt x="207657" y="122121"/>
                  </a:lnTo>
                  <a:lnTo>
                    <a:pt x="207124" y="115809"/>
                  </a:lnTo>
                  <a:lnTo>
                    <a:pt x="197813" y="74103"/>
                  </a:lnTo>
                  <a:lnTo>
                    <a:pt x="180928" y="41671"/>
                  </a:lnTo>
                  <a:lnTo>
                    <a:pt x="158364" y="18511"/>
                  </a:lnTo>
                  <a:lnTo>
                    <a:pt x="141530" y="9638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6" name="object 8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68332" y="7425347"/>
              <a:ext cx="2605972" cy="591413"/>
            </a:xfrm>
            <a:prstGeom prst="rect">
              <a:avLst/>
            </a:prstGeom>
          </p:spPr>
        </p:pic>
        <p:sp>
          <p:nvSpPr>
            <p:cNvPr id="87" name="object 87" descr=""/>
            <p:cNvSpPr/>
            <p:nvPr/>
          </p:nvSpPr>
          <p:spPr>
            <a:xfrm>
              <a:off x="3319195" y="7425347"/>
              <a:ext cx="207010" cy="122555"/>
            </a:xfrm>
            <a:custGeom>
              <a:avLst/>
              <a:gdLst/>
              <a:ahLst/>
              <a:cxnLst/>
              <a:rect l="l" t="t" r="r" b="b"/>
              <a:pathLst>
                <a:path w="207010" h="122554">
                  <a:moveTo>
                    <a:pt x="8407" y="0"/>
                  </a:moveTo>
                  <a:lnTo>
                    <a:pt x="0" y="0"/>
                  </a:lnTo>
                  <a:lnTo>
                    <a:pt x="0" y="6832"/>
                  </a:lnTo>
                  <a:lnTo>
                    <a:pt x="12864" y="55723"/>
                  </a:lnTo>
                  <a:lnTo>
                    <a:pt x="56240" y="109071"/>
                  </a:lnTo>
                  <a:lnTo>
                    <a:pt x="112761" y="122031"/>
                  </a:lnTo>
                  <a:lnTo>
                    <a:pt x="141003" y="114125"/>
                  </a:lnTo>
                  <a:lnTo>
                    <a:pt x="141927" y="113508"/>
                  </a:lnTo>
                  <a:lnTo>
                    <a:pt x="95000" y="113508"/>
                  </a:lnTo>
                  <a:lnTo>
                    <a:pt x="66912" y="104897"/>
                  </a:lnTo>
                  <a:lnTo>
                    <a:pt x="41756" y="85285"/>
                  </a:lnTo>
                  <a:lnTo>
                    <a:pt x="21837" y="54430"/>
                  </a:lnTo>
                  <a:lnTo>
                    <a:pt x="9461" y="12090"/>
                  </a:lnTo>
                  <a:lnTo>
                    <a:pt x="8940" y="5778"/>
                  </a:lnTo>
                  <a:lnTo>
                    <a:pt x="8407" y="0"/>
                  </a:lnTo>
                  <a:close/>
                </a:path>
                <a:path w="207010" h="122554">
                  <a:moveTo>
                    <a:pt x="206808" y="0"/>
                  </a:moveTo>
                  <a:lnTo>
                    <a:pt x="198716" y="0"/>
                  </a:lnTo>
                  <a:lnTo>
                    <a:pt x="190555" y="42770"/>
                  </a:lnTo>
                  <a:lnTo>
                    <a:pt x="173797" y="75748"/>
                  </a:lnTo>
                  <a:lnTo>
                    <a:pt x="150748" y="98692"/>
                  </a:lnTo>
                  <a:lnTo>
                    <a:pt x="123714" y="111359"/>
                  </a:lnTo>
                  <a:lnTo>
                    <a:pt x="95000" y="113508"/>
                  </a:lnTo>
                  <a:lnTo>
                    <a:pt x="141927" y="113508"/>
                  </a:lnTo>
                  <a:lnTo>
                    <a:pt x="166592" y="97034"/>
                  </a:lnTo>
                  <a:lnTo>
                    <a:pt x="187551" y="71061"/>
                  </a:lnTo>
                  <a:lnTo>
                    <a:pt x="201899" y="36511"/>
                  </a:lnTo>
                  <a:lnTo>
                    <a:pt x="20680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8" name="object 8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58212" y="8016760"/>
              <a:ext cx="2621153" cy="965187"/>
            </a:xfrm>
            <a:prstGeom prst="rect">
              <a:avLst/>
            </a:prstGeom>
          </p:spPr>
        </p:pic>
      </p:grpSp>
      <p:sp>
        <p:nvSpPr>
          <p:cNvPr id="89" name="object 89" descr=""/>
          <p:cNvSpPr txBox="1"/>
          <p:nvPr/>
        </p:nvSpPr>
        <p:spPr>
          <a:xfrm>
            <a:off x="1340726" y="9282795"/>
            <a:ext cx="4485640" cy="414020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135255" indent="-97155">
              <a:lnSpc>
                <a:spcPct val="100000"/>
              </a:lnSpc>
              <a:spcBef>
                <a:spcPts val="175"/>
              </a:spcBef>
              <a:buClr>
                <a:srgbClr val="FF0000"/>
              </a:buClr>
              <a:buSzPct val="152631"/>
              <a:buFont typeface="Arial"/>
              <a:buChar char="•"/>
              <a:tabLst>
                <a:tab pos="135255" algn="l"/>
              </a:tabLst>
            </a:pP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Zero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order</a:t>
            </a:r>
            <a:r>
              <a:rPr dirty="0" sz="950" spc="6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phase</a:t>
            </a:r>
            <a:r>
              <a:rPr dirty="0" sz="950" spc="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correction</a:t>
            </a:r>
            <a:r>
              <a:rPr dirty="0" sz="950" spc="4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>
                <a:solidFill>
                  <a:srgbClr val="0000FF"/>
                </a:solidFill>
                <a:latin typeface="Symbol"/>
                <a:cs typeface="Symbol"/>
              </a:rPr>
              <a:t></a:t>
            </a:r>
            <a:r>
              <a:rPr dirty="0" baseline="-21367" sz="975" b="1">
                <a:solidFill>
                  <a:srgbClr val="0000FF"/>
                </a:solidFill>
                <a:latin typeface="Arial"/>
                <a:cs typeface="Arial"/>
              </a:rPr>
              <a:t>0</a:t>
            </a:r>
            <a:r>
              <a:rPr dirty="0" baseline="-21367" sz="975" spc="209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applied</a:t>
            </a:r>
            <a:r>
              <a:rPr dirty="0" sz="950" spc="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to</a:t>
            </a:r>
            <a:r>
              <a:rPr dirty="0" sz="950" spc="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the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phase</a:t>
            </a:r>
            <a:r>
              <a:rPr dirty="0" sz="950" spc="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of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flanking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90</a:t>
            </a:r>
            <a:r>
              <a:rPr dirty="0" baseline="25641" sz="975" b="1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dirty="0" baseline="25641" sz="975" spc="179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10" b="1">
                <a:solidFill>
                  <a:srgbClr val="0000FF"/>
                </a:solidFill>
                <a:latin typeface="Arial"/>
                <a:cs typeface="Arial"/>
              </a:rPr>
              <a:t>pulse</a:t>
            </a:r>
            <a:endParaRPr sz="950">
              <a:latin typeface="Arial"/>
              <a:cs typeface="Arial"/>
            </a:endParaRPr>
          </a:p>
          <a:p>
            <a:pPr marL="135255" indent="-9715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Pct val="152631"/>
              <a:buFont typeface="Arial"/>
              <a:buChar char="•"/>
              <a:tabLst>
                <a:tab pos="135255" algn="l"/>
              </a:tabLst>
            </a:pP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First</a:t>
            </a:r>
            <a:r>
              <a:rPr dirty="0" sz="950" spc="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order</a:t>
            </a:r>
            <a:r>
              <a:rPr dirty="0" sz="950" spc="7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phase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correction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by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addition</a:t>
            </a:r>
            <a:r>
              <a:rPr dirty="0" sz="950" spc="5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of</a:t>
            </a:r>
            <a:r>
              <a:rPr dirty="0" sz="950" spc="6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dirty="0" sz="950" spc="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0000FF"/>
                </a:solidFill>
                <a:latin typeface="Arial"/>
                <a:cs typeface="Arial"/>
              </a:rPr>
              <a:t>delay</a:t>
            </a:r>
            <a:r>
              <a:rPr dirty="0" sz="950" spc="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950" spc="-25">
                <a:solidFill>
                  <a:srgbClr val="0000FF"/>
                </a:solidFill>
                <a:latin typeface="Symbol"/>
                <a:cs typeface="Symbol"/>
              </a:rPr>
              <a:t></a:t>
            </a:r>
            <a:r>
              <a:rPr dirty="0" baseline="-21367" sz="975" spc="-37" b="1">
                <a:solidFill>
                  <a:srgbClr val="0000FF"/>
                </a:solidFill>
                <a:latin typeface="Arial"/>
                <a:cs typeface="Arial"/>
              </a:rPr>
              <a:t>1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90" name="object 90" descr=""/>
          <p:cNvSpPr/>
          <p:nvPr/>
        </p:nvSpPr>
        <p:spPr>
          <a:xfrm>
            <a:off x="27334" y="5346826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809176" y="547883"/>
            <a:ext cx="193992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BSP</a:t>
            </a:r>
            <a:r>
              <a:rPr dirty="0" sz="1650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compensation</a:t>
            </a:r>
            <a:endParaRPr sz="16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75406" y="1112602"/>
            <a:ext cx="2249170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b="1">
                <a:latin typeface="Arial"/>
                <a:cs typeface="Arial"/>
              </a:rPr>
              <a:t>Bloch</a:t>
            </a:r>
            <a:r>
              <a:rPr dirty="0" sz="1250" spc="30">
                <a:latin typeface="Times New Roman"/>
                <a:cs typeface="Times New Roman"/>
              </a:rPr>
              <a:t> </a:t>
            </a:r>
            <a:r>
              <a:rPr dirty="0" sz="1250" b="1">
                <a:latin typeface="Arial"/>
                <a:cs typeface="Arial"/>
              </a:rPr>
              <a:t>Siegert</a:t>
            </a:r>
            <a:r>
              <a:rPr dirty="0" sz="1250" spc="45">
                <a:latin typeface="Times New Roman"/>
                <a:cs typeface="Times New Roman"/>
              </a:rPr>
              <a:t> </a:t>
            </a:r>
            <a:r>
              <a:rPr dirty="0" sz="1250" b="1">
                <a:latin typeface="Arial"/>
                <a:cs typeface="Arial"/>
              </a:rPr>
              <a:t>shift:</a:t>
            </a:r>
            <a:r>
              <a:rPr dirty="0" sz="1250" spc="45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Arial"/>
                <a:cs typeface="Arial"/>
              </a:rPr>
              <a:t>inversion</a:t>
            </a:r>
            <a:endParaRPr sz="12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875551" y="1155141"/>
            <a:ext cx="697230" cy="325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6850" marR="30480" indent="-159385">
              <a:lnSpc>
                <a:spcPct val="103099"/>
              </a:lnSpc>
              <a:spcBef>
                <a:spcPts val="100"/>
              </a:spcBef>
            </a:pPr>
            <a:r>
              <a:rPr dirty="0" sz="950" spc="-10" b="1">
                <a:latin typeface="Arial"/>
                <a:cs typeface="Arial"/>
              </a:rPr>
              <a:t>simulation</a:t>
            </a:r>
            <a:r>
              <a:rPr dirty="0" sz="950" spc="-10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M</a:t>
            </a:r>
            <a:r>
              <a:rPr dirty="0" baseline="-25252" sz="825" b="1">
                <a:latin typeface="Arial"/>
                <a:cs typeface="Arial"/>
              </a:rPr>
              <a:t>z</a:t>
            </a:r>
            <a:r>
              <a:rPr dirty="0" baseline="-25252" sz="825" spc="225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-&gt;</a:t>
            </a:r>
            <a:r>
              <a:rPr dirty="0" sz="950" spc="55">
                <a:latin typeface="Times New Roman"/>
                <a:cs typeface="Times New Roman"/>
              </a:rPr>
              <a:t> </a:t>
            </a:r>
            <a:r>
              <a:rPr dirty="0" sz="950" spc="-25" b="1">
                <a:latin typeface="Arial"/>
                <a:cs typeface="Arial"/>
              </a:rPr>
              <a:t>M</a:t>
            </a:r>
            <a:r>
              <a:rPr dirty="0" baseline="-25252" sz="825" spc="-37" b="1">
                <a:latin typeface="Arial"/>
                <a:cs typeface="Arial"/>
              </a:rPr>
              <a:t>z</a:t>
            </a:r>
            <a:endParaRPr baseline="-25252" sz="825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257901" y="1613643"/>
            <a:ext cx="144780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25" b="1">
                <a:latin typeface="Arial"/>
                <a:cs typeface="Arial"/>
              </a:rPr>
              <a:t>100</a:t>
            </a:r>
            <a:endParaRPr sz="55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5214874" y="1672449"/>
            <a:ext cx="37465" cy="412750"/>
          </a:xfrm>
          <a:custGeom>
            <a:avLst/>
            <a:gdLst/>
            <a:ahLst/>
            <a:cxnLst/>
            <a:rect l="l" t="t" r="r" b="b"/>
            <a:pathLst>
              <a:path w="37464" h="412750">
                <a:moveTo>
                  <a:pt x="37325" y="0"/>
                </a:moveTo>
                <a:lnTo>
                  <a:pt x="19456" y="0"/>
                </a:lnTo>
                <a:lnTo>
                  <a:pt x="4216" y="0"/>
                </a:lnTo>
                <a:lnTo>
                  <a:pt x="4216" y="1587"/>
                </a:lnTo>
                <a:lnTo>
                  <a:pt x="0" y="1587"/>
                </a:lnTo>
                <a:lnTo>
                  <a:pt x="0" y="412673"/>
                </a:lnTo>
                <a:lnTo>
                  <a:pt x="8928" y="412673"/>
                </a:lnTo>
                <a:lnTo>
                  <a:pt x="8928" y="341706"/>
                </a:lnTo>
                <a:lnTo>
                  <a:pt x="19456" y="341706"/>
                </a:lnTo>
                <a:lnTo>
                  <a:pt x="19456" y="332778"/>
                </a:lnTo>
                <a:lnTo>
                  <a:pt x="8928" y="332778"/>
                </a:lnTo>
                <a:lnTo>
                  <a:pt x="8928" y="8928"/>
                </a:lnTo>
                <a:lnTo>
                  <a:pt x="19456" y="8928"/>
                </a:lnTo>
                <a:lnTo>
                  <a:pt x="37325" y="8928"/>
                </a:lnTo>
                <a:lnTo>
                  <a:pt x="373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1609001" y="1503158"/>
            <a:ext cx="19050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25" b="1">
                <a:latin typeface="Arial"/>
                <a:cs typeface="Arial"/>
              </a:rPr>
              <a:t>Q3</a:t>
            </a:r>
            <a:endParaRPr sz="9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608247" y="1549302"/>
            <a:ext cx="158623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b="1">
                <a:latin typeface="Arial"/>
                <a:cs typeface="Arial"/>
              </a:rPr>
              <a:t>(2</a:t>
            </a:r>
            <a:r>
              <a:rPr dirty="0" sz="700" spc="-5">
                <a:latin typeface="Times New Roman"/>
                <a:cs typeface="Times New Roman"/>
              </a:rPr>
              <a:t> </a:t>
            </a:r>
            <a:r>
              <a:rPr dirty="0" sz="700" b="1">
                <a:latin typeface="Arial"/>
                <a:cs typeface="Arial"/>
              </a:rPr>
              <a:t>msec,</a:t>
            </a:r>
            <a:r>
              <a:rPr dirty="0" sz="700" spc="-5">
                <a:latin typeface="Times New Roman"/>
                <a:cs typeface="Times New Roman"/>
              </a:rPr>
              <a:t> </a:t>
            </a:r>
            <a:r>
              <a:rPr dirty="0" sz="700" b="1">
                <a:latin typeface="Arial"/>
                <a:cs typeface="Arial"/>
              </a:rPr>
              <a:t>3300.8Hz,</a:t>
            </a:r>
            <a:r>
              <a:rPr dirty="0" sz="700" spc="-5">
                <a:latin typeface="Times New Roman"/>
                <a:cs typeface="Times New Roman"/>
              </a:rPr>
              <a:t> </a:t>
            </a:r>
            <a:r>
              <a:rPr dirty="0" sz="700" b="1">
                <a:latin typeface="Arial"/>
                <a:cs typeface="Arial"/>
              </a:rPr>
              <a:t>freq:</a:t>
            </a:r>
            <a:r>
              <a:rPr dirty="0" sz="700">
                <a:latin typeface="Times New Roman"/>
                <a:cs typeface="Times New Roman"/>
              </a:rPr>
              <a:t> </a:t>
            </a:r>
            <a:r>
              <a:rPr dirty="0" sz="700" b="1">
                <a:latin typeface="Arial"/>
                <a:cs typeface="Arial"/>
              </a:rPr>
              <a:t>2kHz,</a:t>
            </a:r>
            <a:r>
              <a:rPr dirty="0" sz="700">
                <a:latin typeface="Times New Roman"/>
                <a:cs typeface="Times New Roman"/>
              </a:rPr>
              <a:t> </a:t>
            </a:r>
            <a:r>
              <a:rPr dirty="0" sz="700" spc="-10" b="1">
                <a:latin typeface="Arial"/>
                <a:cs typeface="Arial"/>
              </a:rPr>
              <a:t>-</a:t>
            </a:r>
            <a:r>
              <a:rPr dirty="0" sz="700" spc="-20" b="1">
                <a:latin typeface="Arial"/>
                <a:cs typeface="Arial"/>
              </a:rPr>
              <a:t>3kHz)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1620126" y="1672453"/>
            <a:ext cx="3564890" cy="412750"/>
            <a:chOff x="1620126" y="1672453"/>
            <a:chExt cx="3564890" cy="412750"/>
          </a:xfrm>
        </p:grpSpPr>
        <p:sp>
          <p:nvSpPr>
            <p:cNvPr id="10" name="object 10" descr=""/>
            <p:cNvSpPr/>
            <p:nvPr/>
          </p:nvSpPr>
          <p:spPr>
            <a:xfrm>
              <a:off x="1620113" y="1672462"/>
              <a:ext cx="3564890" cy="412750"/>
            </a:xfrm>
            <a:custGeom>
              <a:avLst/>
              <a:gdLst/>
              <a:ahLst/>
              <a:cxnLst/>
              <a:rect l="l" t="t" r="r" b="b"/>
              <a:pathLst>
                <a:path w="3564890" h="412750">
                  <a:moveTo>
                    <a:pt x="3564788" y="0"/>
                  </a:moveTo>
                  <a:lnTo>
                    <a:pt x="3558489" y="0"/>
                  </a:lnTo>
                  <a:lnTo>
                    <a:pt x="3542169" y="0"/>
                  </a:lnTo>
                  <a:lnTo>
                    <a:pt x="3453777" y="0"/>
                  </a:lnTo>
                  <a:lnTo>
                    <a:pt x="3453777" y="8940"/>
                  </a:lnTo>
                  <a:lnTo>
                    <a:pt x="3445599" y="9753"/>
                  </a:lnTo>
                  <a:lnTo>
                    <a:pt x="3421507" y="11214"/>
                  </a:lnTo>
                  <a:lnTo>
                    <a:pt x="3397427" y="10756"/>
                  </a:lnTo>
                  <a:lnTo>
                    <a:pt x="3384562" y="8940"/>
                  </a:lnTo>
                  <a:lnTo>
                    <a:pt x="3453777" y="8940"/>
                  </a:lnTo>
                  <a:lnTo>
                    <a:pt x="3453777" y="0"/>
                  </a:lnTo>
                  <a:lnTo>
                    <a:pt x="0" y="0"/>
                  </a:lnTo>
                  <a:lnTo>
                    <a:pt x="0" y="412673"/>
                  </a:lnTo>
                  <a:lnTo>
                    <a:pt x="8940" y="412673"/>
                  </a:lnTo>
                  <a:lnTo>
                    <a:pt x="8940" y="8940"/>
                  </a:lnTo>
                  <a:lnTo>
                    <a:pt x="2809887" y="8940"/>
                  </a:lnTo>
                  <a:lnTo>
                    <a:pt x="2800947" y="19456"/>
                  </a:lnTo>
                  <a:lnTo>
                    <a:pt x="2789910" y="38900"/>
                  </a:lnTo>
                  <a:lnTo>
                    <a:pt x="2780969" y="67818"/>
                  </a:lnTo>
                  <a:lnTo>
                    <a:pt x="2773603" y="108292"/>
                  </a:lnTo>
                  <a:lnTo>
                    <a:pt x="2763088" y="165595"/>
                  </a:lnTo>
                  <a:lnTo>
                    <a:pt x="2763088" y="167170"/>
                  </a:lnTo>
                  <a:lnTo>
                    <a:pt x="2755735" y="240779"/>
                  </a:lnTo>
                  <a:lnTo>
                    <a:pt x="2746273" y="335927"/>
                  </a:lnTo>
                  <a:lnTo>
                    <a:pt x="2740202" y="412673"/>
                  </a:lnTo>
                  <a:lnTo>
                    <a:pt x="2749702" y="412673"/>
                  </a:lnTo>
                  <a:lnTo>
                    <a:pt x="2751645" y="387235"/>
                  </a:lnTo>
                  <a:lnTo>
                    <a:pt x="2755735" y="335927"/>
                  </a:lnTo>
                  <a:lnTo>
                    <a:pt x="2764675" y="240779"/>
                  </a:lnTo>
                  <a:lnTo>
                    <a:pt x="2772029" y="167170"/>
                  </a:lnTo>
                  <a:lnTo>
                    <a:pt x="2772029" y="168757"/>
                  </a:lnTo>
                  <a:lnTo>
                    <a:pt x="2772321" y="167170"/>
                  </a:lnTo>
                  <a:lnTo>
                    <a:pt x="2782544" y="111455"/>
                  </a:lnTo>
                  <a:lnTo>
                    <a:pt x="2789910" y="70967"/>
                  </a:lnTo>
                  <a:lnTo>
                    <a:pt x="2799372" y="42062"/>
                  </a:lnTo>
                  <a:lnTo>
                    <a:pt x="2807525" y="25755"/>
                  </a:lnTo>
                  <a:lnTo>
                    <a:pt x="2808300" y="24180"/>
                  </a:lnTo>
                  <a:lnTo>
                    <a:pt x="2806725" y="25755"/>
                  </a:lnTo>
                  <a:lnTo>
                    <a:pt x="2814396" y="16294"/>
                  </a:lnTo>
                  <a:lnTo>
                    <a:pt x="2814561" y="16078"/>
                  </a:lnTo>
                  <a:lnTo>
                    <a:pt x="2817647" y="14719"/>
                  </a:lnTo>
                  <a:lnTo>
                    <a:pt x="2823553" y="12090"/>
                  </a:lnTo>
                  <a:lnTo>
                    <a:pt x="2832493" y="8940"/>
                  </a:lnTo>
                  <a:lnTo>
                    <a:pt x="2927108" y="8940"/>
                  </a:lnTo>
                  <a:lnTo>
                    <a:pt x="2937624" y="10515"/>
                  </a:lnTo>
                  <a:lnTo>
                    <a:pt x="2936049" y="10515"/>
                  </a:lnTo>
                  <a:lnTo>
                    <a:pt x="2945511" y="12090"/>
                  </a:lnTo>
                  <a:lnTo>
                    <a:pt x="2981261" y="12090"/>
                  </a:lnTo>
                  <a:lnTo>
                    <a:pt x="2999663" y="8940"/>
                  </a:lnTo>
                  <a:lnTo>
                    <a:pt x="3052229" y="8940"/>
                  </a:lnTo>
                  <a:lnTo>
                    <a:pt x="3070631" y="12090"/>
                  </a:lnTo>
                  <a:lnTo>
                    <a:pt x="3088500" y="12090"/>
                  </a:lnTo>
                  <a:lnTo>
                    <a:pt x="3097441" y="13665"/>
                  </a:lnTo>
                  <a:lnTo>
                    <a:pt x="3106382" y="12090"/>
                  </a:lnTo>
                  <a:lnTo>
                    <a:pt x="3133712" y="12090"/>
                  </a:lnTo>
                  <a:lnTo>
                    <a:pt x="3142653" y="10515"/>
                  </a:lnTo>
                  <a:lnTo>
                    <a:pt x="3141078" y="10515"/>
                  </a:lnTo>
                  <a:lnTo>
                    <a:pt x="3150006" y="8940"/>
                  </a:lnTo>
                  <a:lnTo>
                    <a:pt x="3195218" y="8940"/>
                  </a:lnTo>
                  <a:lnTo>
                    <a:pt x="3213620" y="12090"/>
                  </a:lnTo>
                  <a:lnTo>
                    <a:pt x="3220986" y="12090"/>
                  </a:lnTo>
                  <a:lnTo>
                    <a:pt x="3229914" y="13665"/>
                  </a:lnTo>
                  <a:lnTo>
                    <a:pt x="3238855" y="13665"/>
                  </a:lnTo>
                  <a:lnTo>
                    <a:pt x="3248317" y="14719"/>
                  </a:lnTo>
                  <a:lnTo>
                    <a:pt x="3266198" y="14719"/>
                  </a:lnTo>
                  <a:lnTo>
                    <a:pt x="3284067" y="12090"/>
                  </a:lnTo>
                  <a:lnTo>
                    <a:pt x="3346094" y="12090"/>
                  </a:lnTo>
                  <a:lnTo>
                    <a:pt x="3355035" y="13665"/>
                  </a:lnTo>
                  <a:lnTo>
                    <a:pt x="3353460" y="13665"/>
                  </a:lnTo>
                  <a:lnTo>
                    <a:pt x="3363976" y="16294"/>
                  </a:lnTo>
                  <a:lnTo>
                    <a:pt x="3396373" y="19405"/>
                  </a:lnTo>
                  <a:lnTo>
                    <a:pt x="3422929" y="20053"/>
                  </a:lnTo>
                  <a:lnTo>
                    <a:pt x="3449447" y="18415"/>
                  </a:lnTo>
                  <a:lnTo>
                    <a:pt x="3481730" y="14719"/>
                  </a:lnTo>
                  <a:lnTo>
                    <a:pt x="3489096" y="13665"/>
                  </a:lnTo>
                  <a:lnTo>
                    <a:pt x="3487509" y="13665"/>
                  </a:lnTo>
                  <a:lnTo>
                    <a:pt x="3496970" y="12090"/>
                  </a:lnTo>
                  <a:lnTo>
                    <a:pt x="3505911" y="12090"/>
                  </a:lnTo>
                  <a:lnTo>
                    <a:pt x="3510838" y="11214"/>
                  </a:lnTo>
                  <a:lnTo>
                    <a:pt x="3514852" y="10515"/>
                  </a:lnTo>
                  <a:lnTo>
                    <a:pt x="3532721" y="10515"/>
                  </a:lnTo>
                  <a:lnTo>
                    <a:pt x="3542182" y="8940"/>
                  </a:lnTo>
                  <a:lnTo>
                    <a:pt x="3555327" y="8940"/>
                  </a:lnTo>
                  <a:lnTo>
                    <a:pt x="3555327" y="412673"/>
                  </a:lnTo>
                  <a:lnTo>
                    <a:pt x="3564788" y="412673"/>
                  </a:lnTo>
                  <a:lnTo>
                    <a:pt x="3564788" y="8940"/>
                  </a:lnTo>
                  <a:lnTo>
                    <a:pt x="3564788" y="4203"/>
                  </a:lnTo>
                  <a:lnTo>
                    <a:pt x="35647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337017" y="1672453"/>
              <a:ext cx="842010" cy="412750"/>
            </a:xfrm>
            <a:custGeom>
              <a:avLst/>
              <a:gdLst/>
              <a:ahLst/>
              <a:cxnLst/>
              <a:rect l="l" t="t" r="r" b="b"/>
              <a:pathLst>
                <a:path w="842010" h="412750">
                  <a:moveTo>
                    <a:pt x="121377" y="0"/>
                  </a:moveTo>
                  <a:lnTo>
                    <a:pt x="86663" y="0"/>
                  </a:lnTo>
                  <a:lnTo>
                    <a:pt x="76156" y="3147"/>
                  </a:lnTo>
                  <a:lnTo>
                    <a:pt x="65640" y="12087"/>
                  </a:lnTo>
                  <a:lnTo>
                    <a:pt x="56712" y="24178"/>
                  </a:lnTo>
                  <a:lnTo>
                    <a:pt x="56712" y="25753"/>
                  </a:lnTo>
                  <a:lnTo>
                    <a:pt x="46196" y="45209"/>
                  </a:lnTo>
                  <a:lnTo>
                    <a:pt x="38830" y="76743"/>
                  </a:lnTo>
                  <a:lnTo>
                    <a:pt x="29369" y="121955"/>
                  </a:lnTo>
                  <a:lnTo>
                    <a:pt x="29369" y="123530"/>
                  </a:lnTo>
                  <a:lnTo>
                    <a:pt x="20428" y="186623"/>
                  </a:lnTo>
                  <a:lnTo>
                    <a:pt x="11500" y="271256"/>
                  </a:lnTo>
                  <a:lnTo>
                    <a:pt x="2559" y="376400"/>
                  </a:lnTo>
                  <a:lnTo>
                    <a:pt x="0" y="412671"/>
                  </a:lnTo>
                  <a:lnTo>
                    <a:pt x="8856" y="412671"/>
                  </a:lnTo>
                  <a:lnTo>
                    <a:pt x="12123" y="369856"/>
                  </a:lnTo>
                  <a:lnTo>
                    <a:pt x="16140" y="320547"/>
                  </a:lnTo>
                  <a:lnTo>
                    <a:pt x="20428" y="271256"/>
                  </a:lnTo>
                  <a:lnTo>
                    <a:pt x="29369" y="186623"/>
                  </a:lnTo>
                  <a:lnTo>
                    <a:pt x="38830" y="123530"/>
                  </a:lnTo>
                  <a:lnTo>
                    <a:pt x="39142" y="123530"/>
                  </a:lnTo>
                  <a:lnTo>
                    <a:pt x="47771" y="79905"/>
                  </a:lnTo>
                  <a:lnTo>
                    <a:pt x="55124" y="48359"/>
                  </a:lnTo>
                  <a:lnTo>
                    <a:pt x="65640" y="28381"/>
                  </a:lnTo>
                  <a:lnTo>
                    <a:pt x="66599" y="28381"/>
                  </a:lnTo>
                  <a:lnTo>
                    <a:pt x="73006" y="17866"/>
                  </a:lnTo>
                  <a:lnTo>
                    <a:pt x="71952" y="17866"/>
                  </a:lnTo>
                  <a:lnTo>
                    <a:pt x="80893" y="10513"/>
                  </a:lnTo>
                  <a:lnTo>
                    <a:pt x="83764" y="10513"/>
                  </a:lnTo>
                  <a:lnTo>
                    <a:pt x="88246" y="8925"/>
                  </a:lnTo>
                  <a:lnTo>
                    <a:pt x="155529" y="8925"/>
                  </a:lnTo>
                  <a:lnTo>
                    <a:pt x="151860" y="7350"/>
                  </a:lnTo>
                  <a:lnTo>
                    <a:pt x="140824" y="3147"/>
                  </a:lnTo>
                  <a:lnTo>
                    <a:pt x="133458" y="3147"/>
                  </a:lnTo>
                  <a:lnTo>
                    <a:pt x="121377" y="0"/>
                  </a:lnTo>
                  <a:close/>
                </a:path>
                <a:path w="842010" h="412750">
                  <a:moveTo>
                    <a:pt x="39142" y="123530"/>
                  </a:moveTo>
                  <a:lnTo>
                    <a:pt x="38830" y="123530"/>
                  </a:lnTo>
                  <a:lnTo>
                    <a:pt x="38830" y="125105"/>
                  </a:lnTo>
                  <a:lnTo>
                    <a:pt x="39142" y="123530"/>
                  </a:lnTo>
                  <a:close/>
                </a:path>
                <a:path w="842010" h="412750">
                  <a:moveTo>
                    <a:pt x="322978" y="12087"/>
                  </a:moveTo>
                  <a:lnTo>
                    <a:pt x="290125" y="12087"/>
                  </a:lnTo>
                  <a:lnTo>
                    <a:pt x="297479" y="13662"/>
                  </a:lnTo>
                  <a:lnTo>
                    <a:pt x="308515" y="16291"/>
                  </a:lnTo>
                  <a:lnTo>
                    <a:pt x="315881" y="19441"/>
                  </a:lnTo>
                  <a:lnTo>
                    <a:pt x="326396" y="24178"/>
                  </a:lnTo>
                  <a:lnTo>
                    <a:pt x="324822" y="24178"/>
                  </a:lnTo>
                  <a:lnTo>
                    <a:pt x="333750" y="28381"/>
                  </a:lnTo>
                  <a:lnTo>
                    <a:pt x="357292" y="34606"/>
                  </a:lnTo>
                  <a:lnTo>
                    <a:pt x="380402" y="31809"/>
                  </a:lnTo>
                  <a:lnTo>
                    <a:pt x="398718" y="25753"/>
                  </a:lnTo>
                  <a:lnTo>
                    <a:pt x="362668" y="25753"/>
                  </a:lnTo>
                  <a:lnTo>
                    <a:pt x="344265" y="22603"/>
                  </a:lnTo>
                  <a:lnTo>
                    <a:pt x="345840" y="22603"/>
                  </a:lnTo>
                  <a:lnTo>
                    <a:pt x="336912" y="19441"/>
                  </a:lnTo>
                  <a:lnTo>
                    <a:pt x="338487" y="19441"/>
                  </a:lnTo>
                  <a:lnTo>
                    <a:pt x="331121" y="14716"/>
                  </a:lnTo>
                  <a:lnTo>
                    <a:pt x="329546" y="14716"/>
                  </a:lnTo>
                  <a:lnTo>
                    <a:pt x="322978" y="12087"/>
                  </a:lnTo>
                  <a:close/>
                </a:path>
                <a:path w="842010" h="412750">
                  <a:moveTo>
                    <a:pt x="155529" y="8925"/>
                  </a:moveTo>
                  <a:lnTo>
                    <a:pt x="119793" y="8925"/>
                  </a:lnTo>
                  <a:lnTo>
                    <a:pt x="131883" y="12087"/>
                  </a:lnTo>
                  <a:lnTo>
                    <a:pt x="138195" y="12087"/>
                  </a:lnTo>
                  <a:lnTo>
                    <a:pt x="148711" y="16291"/>
                  </a:lnTo>
                  <a:lnTo>
                    <a:pt x="184468" y="29453"/>
                  </a:lnTo>
                  <a:lnTo>
                    <a:pt x="209255" y="33169"/>
                  </a:lnTo>
                  <a:lnTo>
                    <a:pt x="233075" y="28446"/>
                  </a:lnTo>
                  <a:lnTo>
                    <a:pt x="244613" y="24178"/>
                  </a:lnTo>
                  <a:lnTo>
                    <a:pt x="202851" y="24178"/>
                  </a:lnTo>
                  <a:lnTo>
                    <a:pt x="193910" y="22603"/>
                  </a:lnTo>
                  <a:lnTo>
                    <a:pt x="195498" y="22603"/>
                  </a:lnTo>
                  <a:lnTo>
                    <a:pt x="159226" y="10513"/>
                  </a:lnTo>
                  <a:lnTo>
                    <a:pt x="155529" y="8925"/>
                  </a:lnTo>
                  <a:close/>
                </a:path>
                <a:path w="842010" h="412750">
                  <a:moveTo>
                    <a:pt x="485862" y="12087"/>
                  </a:moveTo>
                  <a:lnTo>
                    <a:pt x="451517" y="12087"/>
                  </a:lnTo>
                  <a:lnTo>
                    <a:pt x="460445" y="13662"/>
                  </a:lnTo>
                  <a:lnTo>
                    <a:pt x="458870" y="13662"/>
                  </a:lnTo>
                  <a:lnTo>
                    <a:pt x="504082" y="28381"/>
                  </a:lnTo>
                  <a:lnTo>
                    <a:pt x="511435" y="31531"/>
                  </a:lnTo>
                  <a:lnTo>
                    <a:pt x="540353" y="31531"/>
                  </a:lnTo>
                  <a:lnTo>
                    <a:pt x="550869" y="28381"/>
                  </a:lnTo>
                  <a:lnTo>
                    <a:pt x="549294" y="28381"/>
                  </a:lnTo>
                  <a:lnTo>
                    <a:pt x="558235" y="26807"/>
                  </a:lnTo>
                  <a:lnTo>
                    <a:pt x="559810" y="26807"/>
                  </a:lnTo>
                  <a:lnTo>
                    <a:pt x="572660" y="22603"/>
                  </a:lnTo>
                  <a:lnTo>
                    <a:pt x="514598" y="22603"/>
                  </a:lnTo>
                  <a:lnTo>
                    <a:pt x="507232" y="19441"/>
                  </a:lnTo>
                  <a:lnTo>
                    <a:pt x="485862" y="12087"/>
                  </a:lnTo>
                  <a:close/>
                </a:path>
                <a:path w="842010" h="412750">
                  <a:moveTo>
                    <a:pt x="66599" y="28381"/>
                  </a:moveTo>
                  <a:lnTo>
                    <a:pt x="65640" y="28381"/>
                  </a:lnTo>
                  <a:lnTo>
                    <a:pt x="65640" y="29956"/>
                  </a:lnTo>
                  <a:lnTo>
                    <a:pt x="66599" y="28381"/>
                  </a:lnTo>
                  <a:close/>
                </a:path>
                <a:path w="842010" h="412750">
                  <a:moveTo>
                    <a:pt x="439668" y="2848"/>
                  </a:moveTo>
                  <a:lnTo>
                    <a:pt x="414806" y="9447"/>
                  </a:lnTo>
                  <a:lnTo>
                    <a:pt x="378962" y="22603"/>
                  </a:lnTo>
                  <a:lnTo>
                    <a:pt x="370021" y="25753"/>
                  </a:lnTo>
                  <a:lnTo>
                    <a:pt x="398718" y="25753"/>
                  </a:lnTo>
                  <a:lnTo>
                    <a:pt x="403185" y="24276"/>
                  </a:lnTo>
                  <a:lnTo>
                    <a:pt x="425749" y="16291"/>
                  </a:lnTo>
                  <a:lnTo>
                    <a:pt x="434689" y="12087"/>
                  </a:lnTo>
                  <a:lnTo>
                    <a:pt x="485862" y="12087"/>
                  </a:lnTo>
                  <a:lnTo>
                    <a:pt x="466244" y="5337"/>
                  </a:lnTo>
                  <a:lnTo>
                    <a:pt x="439668" y="2848"/>
                  </a:lnTo>
                  <a:close/>
                </a:path>
                <a:path w="842010" h="412750">
                  <a:moveTo>
                    <a:pt x="291700" y="3147"/>
                  </a:moveTo>
                  <a:lnTo>
                    <a:pt x="272244" y="3147"/>
                  </a:lnTo>
                  <a:lnTo>
                    <a:pt x="263303" y="7350"/>
                  </a:lnTo>
                  <a:lnTo>
                    <a:pt x="244913" y="13662"/>
                  </a:lnTo>
                  <a:lnTo>
                    <a:pt x="237547" y="16291"/>
                  </a:lnTo>
                  <a:lnTo>
                    <a:pt x="227032" y="21015"/>
                  </a:lnTo>
                  <a:lnTo>
                    <a:pt x="219145" y="22603"/>
                  </a:lnTo>
                  <a:lnTo>
                    <a:pt x="220732" y="22603"/>
                  </a:lnTo>
                  <a:lnTo>
                    <a:pt x="210217" y="24178"/>
                  </a:lnTo>
                  <a:lnTo>
                    <a:pt x="244613" y="24178"/>
                  </a:lnTo>
                  <a:lnTo>
                    <a:pt x="265932" y="16291"/>
                  </a:lnTo>
                  <a:lnTo>
                    <a:pt x="274873" y="12087"/>
                  </a:lnTo>
                  <a:lnTo>
                    <a:pt x="322978" y="12087"/>
                  </a:lnTo>
                  <a:lnTo>
                    <a:pt x="311144" y="7350"/>
                  </a:lnTo>
                  <a:lnTo>
                    <a:pt x="300628" y="4201"/>
                  </a:lnTo>
                  <a:lnTo>
                    <a:pt x="291700" y="3147"/>
                  </a:lnTo>
                  <a:close/>
                </a:path>
                <a:path w="842010" h="412750">
                  <a:moveTo>
                    <a:pt x="587140" y="17866"/>
                  </a:moveTo>
                  <a:lnTo>
                    <a:pt x="558235" y="17866"/>
                  </a:lnTo>
                  <a:lnTo>
                    <a:pt x="549294" y="19441"/>
                  </a:lnTo>
                  <a:lnTo>
                    <a:pt x="547719" y="19441"/>
                  </a:lnTo>
                  <a:lnTo>
                    <a:pt x="538779" y="22603"/>
                  </a:lnTo>
                  <a:lnTo>
                    <a:pt x="572660" y="22603"/>
                  </a:lnTo>
                  <a:lnTo>
                    <a:pt x="587140" y="17866"/>
                  </a:lnTo>
                  <a:close/>
                </a:path>
                <a:path w="842010" h="412750">
                  <a:moveTo>
                    <a:pt x="735921" y="19441"/>
                  </a:moveTo>
                  <a:lnTo>
                    <a:pt x="665474" y="19441"/>
                  </a:lnTo>
                  <a:lnTo>
                    <a:pt x="674415" y="21015"/>
                  </a:lnTo>
                  <a:lnTo>
                    <a:pt x="672827" y="21015"/>
                  </a:lnTo>
                  <a:lnTo>
                    <a:pt x="681768" y="22603"/>
                  </a:lnTo>
                  <a:lnTo>
                    <a:pt x="718039" y="22603"/>
                  </a:lnTo>
                  <a:lnTo>
                    <a:pt x="735921" y="19441"/>
                  </a:lnTo>
                  <a:close/>
                </a:path>
                <a:path w="842010" h="412750">
                  <a:moveTo>
                    <a:pt x="746436" y="16291"/>
                  </a:moveTo>
                  <a:lnTo>
                    <a:pt x="654958" y="16291"/>
                  </a:lnTo>
                  <a:lnTo>
                    <a:pt x="663899" y="19441"/>
                  </a:lnTo>
                  <a:lnTo>
                    <a:pt x="737495" y="19441"/>
                  </a:lnTo>
                  <a:lnTo>
                    <a:pt x="746436" y="16291"/>
                  </a:lnTo>
                  <a:close/>
                </a:path>
                <a:path w="842010" h="412750">
                  <a:moveTo>
                    <a:pt x="656533" y="7350"/>
                  </a:moveTo>
                  <a:lnTo>
                    <a:pt x="594506" y="7350"/>
                  </a:lnTo>
                  <a:lnTo>
                    <a:pt x="585565" y="8925"/>
                  </a:lnTo>
                  <a:lnTo>
                    <a:pt x="583991" y="8925"/>
                  </a:lnTo>
                  <a:lnTo>
                    <a:pt x="556647" y="17866"/>
                  </a:lnTo>
                  <a:lnTo>
                    <a:pt x="585565" y="17866"/>
                  </a:lnTo>
                  <a:lnTo>
                    <a:pt x="596081" y="16291"/>
                  </a:lnTo>
                  <a:lnTo>
                    <a:pt x="603434" y="13662"/>
                  </a:lnTo>
                  <a:lnTo>
                    <a:pt x="601859" y="13662"/>
                  </a:lnTo>
                  <a:lnTo>
                    <a:pt x="611321" y="12087"/>
                  </a:lnTo>
                  <a:lnTo>
                    <a:pt x="674415" y="12087"/>
                  </a:lnTo>
                  <a:lnTo>
                    <a:pt x="665474" y="10513"/>
                  </a:lnTo>
                  <a:lnTo>
                    <a:pt x="667049" y="10513"/>
                  </a:lnTo>
                  <a:lnTo>
                    <a:pt x="656533" y="7350"/>
                  </a:lnTo>
                  <a:close/>
                </a:path>
                <a:path w="842010" h="412750">
                  <a:moveTo>
                    <a:pt x="772192" y="13662"/>
                  </a:moveTo>
                  <a:lnTo>
                    <a:pt x="636556" y="13662"/>
                  </a:lnTo>
                  <a:lnTo>
                    <a:pt x="647071" y="16291"/>
                  </a:lnTo>
                  <a:lnTo>
                    <a:pt x="752735" y="16291"/>
                  </a:lnTo>
                  <a:lnTo>
                    <a:pt x="763251" y="14716"/>
                  </a:lnTo>
                  <a:lnTo>
                    <a:pt x="764826" y="14716"/>
                  </a:lnTo>
                  <a:lnTo>
                    <a:pt x="772192" y="13662"/>
                  </a:lnTo>
                  <a:close/>
                </a:path>
                <a:path w="842010" h="412750">
                  <a:moveTo>
                    <a:pt x="675989" y="12087"/>
                  </a:moveTo>
                  <a:lnTo>
                    <a:pt x="629203" y="12087"/>
                  </a:lnTo>
                  <a:lnTo>
                    <a:pt x="638131" y="13662"/>
                  </a:lnTo>
                  <a:lnTo>
                    <a:pt x="683343" y="13662"/>
                  </a:lnTo>
                  <a:lnTo>
                    <a:pt x="675989" y="12087"/>
                  </a:lnTo>
                  <a:close/>
                </a:path>
                <a:path w="842010" h="412750">
                  <a:moveTo>
                    <a:pt x="841585" y="3147"/>
                  </a:moveTo>
                  <a:lnTo>
                    <a:pt x="780078" y="3147"/>
                  </a:lnTo>
                  <a:lnTo>
                    <a:pt x="770617" y="4201"/>
                  </a:lnTo>
                  <a:lnTo>
                    <a:pt x="769029" y="4201"/>
                  </a:lnTo>
                  <a:lnTo>
                    <a:pt x="761676" y="5775"/>
                  </a:lnTo>
                  <a:lnTo>
                    <a:pt x="763251" y="5775"/>
                  </a:lnTo>
                  <a:lnTo>
                    <a:pt x="752735" y="7350"/>
                  </a:lnTo>
                  <a:lnTo>
                    <a:pt x="745382" y="7350"/>
                  </a:lnTo>
                  <a:lnTo>
                    <a:pt x="734866" y="10513"/>
                  </a:lnTo>
                  <a:lnTo>
                    <a:pt x="735921" y="10513"/>
                  </a:lnTo>
                  <a:lnTo>
                    <a:pt x="718039" y="13662"/>
                  </a:lnTo>
                  <a:lnTo>
                    <a:pt x="770617" y="13662"/>
                  </a:lnTo>
                  <a:lnTo>
                    <a:pt x="780078" y="12087"/>
                  </a:lnTo>
                  <a:lnTo>
                    <a:pt x="841585" y="12087"/>
                  </a:lnTo>
                  <a:lnTo>
                    <a:pt x="841585" y="3147"/>
                  </a:lnTo>
                  <a:close/>
                </a:path>
                <a:path w="842010" h="412750">
                  <a:moveTo>
                    <a:pt x="83764" y="10513"/>
                  </a:moveTo>
                  <a:lnTo>
                    <a:pt x="80893" y="10513"/>
                  </a:lnTo>
                  <a:lnTo>
                    <a:pt x="79318" y="12087"/>
                  </a:lnTo>
                  <a:lnTo>
                    <a:pt x="83764" y="10513"/>
                  </a:lnTo>
                  <a:close/>
                </a:path>
                <a:path w="842010" h="412750">
                  <a:moveTo>
                    <a:pt x="629203" y="3147"/>
                  </a:moveTo>
                  <a:lnTo>
                    <a:pt x="611321" y="3147"/>
                  </a:lnTo>
                  <a:lnTo>
                    <a:pt x="600805" y="4201"/>
                  </a:lnTo>
                  <a:lnTo>
                    <a:pt x="592919" y="7350"/>
                  </a:lnTo>
                  <a:lnTo>
                    <a:pt x="648646" y="7350"/>
                  </a:lnTo>
                  <a:lnTo>
                    <a:pt x="639718" y="4201"/>
                  </a:lnTo>
                  <a:lnTo>
                    <a:pt x="638131" y="4201"/>
                  </a:lnTo>
                  <a:lnTo>
                    <a:pt x="629203" y="314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5257901" y="2278133"/>
            <a:ext cx="103505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25" b="1">
                <a:latin typeface="Arial"/>
                <a:cs typeface="Arial"/>
              </a:rPr>
              <a:t>50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1620126" y="1672453"/>
            <a:ext cx="3691254" cy="2186940"/>
            <a:chOff x="1620126" y="1672453"/>
            <a:chExt cx="3691254" cy="2186940"/>
          </a:xfrm>
        </p:grpSpPr>
        <p:sp>
          <p:nvSpPr>
            <p:cNvPr id="14" name="object 14" descr=""/>
            <p:cNvSpPr/>
            <p:nvPr/>
          </p:nvSpPr>
          <p:spPr>
            <a:xfrm>
              <a:off x="4325048" y="2085123"/>
              <a:ext cx="927735" cy="591820"/>
            </a:xfrm>
            <a:custGeom>
              <a:avLst/>
              <a:gdLst/>
              <a:ahLst/>
              <a:cxnLst/>
              <a:rect l="l" t="t" r="r" b="b"/>
              <a:pathLst>
                <a:path w="927735" h="591819">
                  <a:moveTo>
                    <a:pt x="44767" y="12"/>
                  </a:moveTo>
                  <a:lnTo>
                    <a:pt x="35267" y="12"/>
                  </a:lnTo>
                  <a:lnTo>
                    <a:pt x="32397" y="36296"/>
                  </a:lnTo>
                  <a:lnTo>
                    <a:pt x="23456" y="168770"/>
                  </a:lnTo>
                  <a:lnTo>
                    <a:pt x="20231" y="220002"/>
                  </a:lnTo>
                  <a:lnTo>
                    <a:pt x="17119" y="271246"/>
                  </a:lnTo>
                  <a:lnTo>
                    <a:pt x="14135" y="322503"/>
                  </a:lnTo>
                  <a:lnTo>
                    <a:pt x="11239" y="373761"/>
                  </a:lnTo>
                  <a:lnTo>
                    <a:pt x="8458" y="425030"/>
                  </a:lnTo>
                  <a:lnTo>
                    <a:pt x="5765" y="476300"/>
                  </a:lnTo>
                  <a:lnTo>
                    <a:pt x="3149" y="527570"/>
                  </a:lnTo>
                  <a:lnTo>
                    <a:pt x="0" y="591426"/>
                  </a:lnTo>
                  <a:lnTo>
                    <a:pt x="8953" y="591426"/>
                  </a:lnTo>
                  <a:lnTo>
                    <a:pt x="11518" y="539699"/>
                  </a:lnTo>
                  <a:lnTo>
                    <a:pt x="14147" y="488289"/>
                  </a:lnTo>
                  <a:lnTo>
                    <a:pt x="16852" y="436880"/>
                  </a:lnTo>
                  <a:lnTo>
                    <a:pt x="19659" y="385483"/>
                  </a:lnTo>
                  <a:lnTo>
                    <a:pt x="22580" y="334098"/>
                  </a:lnTo>
                  <a:lnTo>
                    <a:pt x="25603" y="282714"/>
                  </a:lnTo>
                  <a:lnTo>
                    <a:pt x="28752" y="231330"/>
                  </a:lnTo>
                  <a:lnTo>
                    <a:pt x="32042" y="179959"/>
                  </a:lnTo>
                  <a:lnTo>
                    <a:pt x="35471" y="128600"/>
                  </a:lnTo>
                  <a:lnTo>
                    <a:pt x="39052" y="77254"/>
                  </a:lnTo>
                  <a:lnTo>
                    <a:pt x="42786" y="25908"/>
                  </a:lnTo>
                  <a:lnTo>
                    <a:pt x="44767" y="12"/>
                  </a:lnTo>
                  <a:close/>
                </a:path>
                <a:path w="927735" h="591819">
                  <a:moveTo>
                    <a:pt x="859853" y="12"/>
                  </a:moveTo>
                  <a:lnTo>
                    <a:pt x="850392" y="12"/>
                  </a:lnTo>
                  <a:lnTo>
                    <a:pt x="850392" y="591426"/>
                  </a:lnTo>
                  <a:lnTo>
                    <a:pt x="859853" y="591426"/>
                  </a:lnTo>
                  <a:lnTo>
                    <a:pt x="859853" y="12"/>
                  </a:lnTo>
                  <a:close/>
                </a:path>
                <a:path w="927735" h="591819">
                  <a:moveTo>
                    <a:pt x="927150" y="253403"/>
                  </a:moveTo>
                  <a:lnTo>
                    <a:pt x="909281" y="253403"/>
                  </a:lnTo>
                  <a:lnTo>
                    <a:pt x="898753" y="253403"/>
                  </a:lnTo>
                  <a:lnTo>
                    <a:pt x="898753" y="0"/>
                  </a:lnTo>
                  <a:lnTo>
                    <a:pt x="889825" y="0"/>
                  </a:lnTo>
                  <a:lnTo>
                    <a:pt x="889825" y="591413"/>
                  </a:lnTo>
                  <a:lnTo>
                    <a:pt x="894041" y="591413"/>
                  </a:lnTo>
                  <a:lnTo>
                    <a:pt x="898753" y="591413"/>
                  </a:lnTo>
                  <a:lnTo>
                    <a:pt x="909281" y="591413"/>
                  </a:lnTo>
                  <a:lnTo>
                    <a:pt x="909281" y="586168"/>
                  </a:lnTo>
                  <a:lnTo>
                    <a:pt x="898753" y="586168"/>
                  </a:lnTo>
                  <a:lnTo>
                    <a:pt x="898753" y="262331"/>
                  </a:lnTo>
                  <a:lnTo>
                    <a:pt x="909281" y="262331"/>
                  </a:lnTo>
                  <a:lnTo>
                    <a:pt x="927150" y="262331"/>
                  </a:lnTo>
                  <a:lnTo>
                    <a:pt x="927150" y="25340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304345" y="2085124"/>
              <a:ext cx="41910" cy="591820"/>
            </a:xfrm>
            <a:custGeom>
              <a:avLst/>
              <a:gdLst/>
              <a:ahLst/>
              <a:cxnLst/>
              <a:rect l="l" t="t" r="r" b="b"/>
              <a:pathLst>
                <a:path w="41910" h="591819">
                  <a:moveTo>
                    <a:pt x="41527" y="0"/>
                  </a:moveTo>
                  <a:lnTo>
                    <a:pt x="32671" y="0"/>
                  </a:lnTo>
                  <a:lnTo>
                    <a:pt x="26290" y="90423"/>
                  </a:lnTo>
                  <a:lnTo>
                    <a:pt x="23200" y="140963"/>
                  </a:lnTo>
                  <a:lnTo>
                    <a:pt x="20227" y="191527"/>
                  </a:lnTo>
                  <a:lnTo>
                    <a:pt x="17363" y="242114"/>
                  </a:lnTo>
                  <a:lnTo>
                    <a:pt x="14601" y="292723"/>
                  </a:lnTo>
                  <a:lnTo>
                    <a:pt x="11935" y="343353"/>
                  </a:lnTo>
                  <a:lnTo>
                    <a:pt x="9355" y="394001"/>
                  </a:lnTo>
                  <a:lnTo>
                    <a:pt x="6854" y="444667"/>
                  </a:lnTo>
                  <a:lnTo>
                    <a:pt x="4426" y="495349"/>
                  </a:lnTo>
                  <a:lnTo>
                    <a:pt x="2063" y="546045"/>
                  </a:lnTo>
                  <a:lnTo>
                    <a:pt x="0" y="591413"/>
                  </a:lnTo>
                  <a:lnTo>
                    <a:pt x="9386" y="591413"/>
                  </a:lnTo>
                  <a:lnTo>
                    <a:pt x="11178" y="549843"/>
                  </a:lnTo>
                  <a:lnTo>
                    <a:pt x="13347" y="500417"/>
                  </a:lnTo>
                  <a:lnTo>
                    <a:pt x="15570" y="450994"/>
                  </a:lnTo>
                  <a:lnTo>
                    <a:pt x="17867" y="401574"/>
                  </a:lnTo>
                  <a:lnTo>
                    <a:pt x="20254" y="352160"/>
                  </a:lnTo>
                  <a:lnTo>
                    <a:pt x="22751" y="302752"/>
                  </a:lnTo>
                  <a:lnTo>
                    <a:pt x="25375" y="253351"/>
                  </a:lnTo>
                  <a:lnTo>
                    <a:pt x="28144" y="203960"/>
                  </a:lnTo>
                  <a:lnTo>
                    <a:pt x="31076" y="154579"/>
                  </a:lnTo>
                  <a:lnTo>
                    <a:pt x="34189" y="105210"/>
                  </a:lnTo>
                  <a:lnTo>
                    <a:pt x="37501" y="55853"/>
                  </a:lnTo>
                  <a:lnTo>
                    <a:pt x="41030" y="6511"/>
                  </a:lnTo>
                  <a:lnTo>
                    <a:pt x="4152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7452" y="2979864"/>
              <a:ext cx="43637" cy="57302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5219090" y="3004046"/>
              <a:ext cx="15240" cy="9525"/>
            </a:xfrm>
            <a:custGeom>
              <a:avLst/>
              <a:gdLst/>
              <a:ahLst/>
              <a:cxnLst/>
              <a:rect l="l" t="t" r="r" b="b"/>
              <a:pathLst>
                <a:path w="15239" h="9525">
                  <a:moveTo>
                    <a:pt x="15244" y="0"/>
                  </a:moveTo>
                  <a:lnTo>
                    <a:pt x="0" y="0"/>
                  </a:lnTo>
                  <a:lnTo>
                    <a:pt x="0" y="8939"/>
                  </a:lnTo>
                  <a:lnTo>
                    <a:pt x="15244" y="8939"/>
                  </a:lnTo>
                  <a:lnTo>
                    <a:pt x="152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0126" y="1672453"/>
              <a:ext cx="2249095" cy="218692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4297934" y="2676537"/>
              <a:ext cx="954405" cy="591820"/>
            </a:xfrm>
            <a:custGeom>
              <a:avLst/>
              <a:gdLst/>
              <a:ahLst/>
              <a:cxnLst/>
              <a:rect l="l" t="t" r="r" b="b"/>
              <a:pathLst>
                <a:path w="954404" h="591820">
                  <a:moveTo>
                    <a:pt x="36068" y="12"/>
                  </a:moveTo>
                  <a:lnTo>
                    <a:pt x="27114" y="12"/>
                  </a:lnTo>
                  <a:lnTo>
                    <a:pt x="25247" y="38722"/>
                  </a:lnTo>
                  <a:lnTo>
                    <a:pt x="22809" y="90004"/>
                  </a:lnTo>
                  <a:lnTo>
                    <a:pt x="20434" y="141300"/>
                  </a:lnTo>
                  <a:lnTo>
                    <a:pt x="18084" y="192582"/>
                  </a:lnTo>
                  <a:lnTo>
                    <a:pt x="6553" y="449046"/>
                  </a:lnTo>
                  <a:lnTo>
                    <a:pt x="4216" y="500341"/>
                  </a:lnTo>
                  <a:lnTo>
                    <a:pt x="1866" y="551624"/>
                  </a:lnTo>
                  <a:lnTo>
                    <a:pt x="0" y="591426"/>
                  </a:lnTo>
                  <a:lnTo>
                    <a:pt x="9055" y="591426"/>
                  </a:lnTo>
                  <a:lnTo>
                    <a:pt x="10274" y="565391"/>
                  </a:lnTo>
                  <a:lnTo>
                    <a:pt x="12623" y="513956"/>
                  </a:lnTo>
                  <a:lnTo>
                    <a:pt x="17246" y="411099"/>
                  </a:lnTo>
                  <a:lnTo>
                    <a:pt x="24130" y="256819"/>
                  </a:lnTo>
                  <a:lnTo>
                    <a:pt x="26441" y="205384"/>
                  </a:lnTo>
                  <a:lnTo>
                    <a:pt x="28790" y="153962"/>
                  </a:lnTo>
                  <a:lnTo>
                    <a:pt x="31165" y="102539"/>
                  </a:lnTo>
                  <a:lnTo>
                    <a:pt x="33591" y="51117"/>
                  </a:lnTo>
                  <a:lnTo>
                    <a:pt x="36068" y="12"/>
                  </a:lnTo>
                  <a:close/>
                </a:path>
                <a:path w="954404" h="591820">
                  <a:moveTo>
                    <a:pt x="886968" y="12"/>
                  </a:moveTo>
                  <a:lnTo>
                    <a:pt x="877506" y="12"/>
                  </a:lnTo>
                  <a:lnTo>
                    <a:pt x="877506" y="591426"/>
                  </a:lnTo>
                  <a:lnTo>
                    <a:pt x="886968" y="591426"/>
                  </a:lnTo>
                  <a:lnTo>
                    <a:pt x="886968" y="12"/>
                  </a:lnTo>
                  <a:close/>
                </a:path>
                <a:path w="954404" h="591820">
                  <a:moveTo>
                    <a:pt x="954265" y="327520"/>
                  </a:moveTo>
                  <a:lnTo>
                    <a:pt x="925868" y="327520"/>
                  </a:lnTo>
                  <a:lnTo>
                    <a:pt x="925868" y="3683"/>
                  </a:lnTo>
                  <a:lnTo>
                    <a:pt x="936396" y="3683"/>
                  </a:lnTo>
                  <a:lnTo>
                    <a:pt x="936396" y="12"/>
                  </a:lnTo>
                  <a:lnTo>
                    <a:pt x="925868" y="12"/>
                  </a:lnTo>
                  <a:lnTo>
                    <a:pt x="916940" y="0"/>
                  </a:lnTo>
                  <a:lnTo>
                    <a:pt x="916940" y="591413"/>
                  </a:lnTo>
                  <a:lnTo>
                    <a:pt x="925868" y="591413"/>
                  </a:lnTo>
                  <a:lnTo>
                    <a:pt x="925868" y="336448"/>
                  </a:lnTo>
                  <a:lnTo>
                    <a:pt x="954265" y="336448"/>
                  </a:lnTo>
                  <a:lnTo>
                    <a:pt x="954265" y="3275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279156" y="2676538"/>
              <a:ext cx="34925" cy="591820"/>
            </a:xfrm>
            <a:custGeom>
              <a:avLst/>
              <a:gdLst/>
              <a:ahLst/>
              <a:cxnLst/>
              <a:rect l="l" t="t" r="r" b="b"/>
              <a:pathLst>
                <a:path w="34925" h="591820">
                  <a:moveTo>
                    <a:pt x="34575" y="0"/>
                  </a:moveTo>
                  <a:lnTo>
                    <a:pt x="25188" y="0"/>
                  </a:lnTo>
                  <a:lnTo>
                    <a:pt x="22689" y="56062"/>
                  </a:lnTo>
                  <a:lnTo>
                    <a:pt x="20474" y="106794"/>
                  </a:lnTo>
                  <a:lnTo>
                    <a:pt x="18295" y="157534"/>
                  </a:lnTo>
                  <a:lnTo>
                    <a:pt x="14009" y="259035"/>
                  </a:lnTo>
                  <a:lnTo>
                    <a:pt x="5526" y="462078"/>
                  </a:lnTo>
                  <a:lnTo>
                    <a:pt x="1208" y="563597"/>
                  </a:lnTo>
                  <a:lnTo>
                    <a:pt x="0" y="591413"/>
                  </a:lnTo>
                  <a:lnTo>
                    <a:pt x="8340" y="591413"/>
                  </a:lnTo>
                  <a:lnTo>
                    <a:pt x="25723" y="205549"/>
                  </a:lnTo>
                  <a:lnTo>
                    <a:pt x="27886" y="156131"/>
                  </a:lnTo>
                  <a:lnTo>
                    <a:pt x="3457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257901" y="3614478"/>
            <a:ext cx="128270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b="1">
                <a:latin typeface="Arial"/>
                <a:cs typeface="Arial"/>
              </a:rPr>
              <a:t>-</a:t>
            </a:r>
            <a:r>
              <a:rPr dirty="0" sz="550" spc="-25" b="1">
                <a:latin typeface="Arial"/>
                <a:cs typeface="Arial"/>
              </a:rPr>
              <a:t>50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4248930" y="3267963"/>
            <a:ext cx="1003300" cy="591820"/>
            <a:chOff x="4248930" y="3267963"/>
            <a:chExt cx="1003300" cy="591820"/>
          </a:xfrm>
        </p:grpSpPr>
        <p:sp>
          <p:nvSpPr>
            <p:cNvPr id="23" name="object 23" descr=""/>
            <p:cNvSpPr/>
            <p:nvPr/>
          </p:nvSpPr>
          <p:spPr>
            <a:xfrm>
              <a:off x="4264825" y="3267963"/>
              <a:ext cx="987425" cy="591820"/>
            </a:xfrm>
            <a:custGeom>
              <a:avLst/>
              <a:gdLst/>
              <a:ahLst/>
              <a:cxnLst/>
              <a:rect l="l" t="t" r="r" b="b"/>
              <a:pathLst>
                <a:path w="987425" h="591820">
                  <a:moveTo>
                    <a:pt x="42164" y="12"/>
                  </a:moveTo>
                  <a:lnTo>
                    <a:pt x="33108" y="12"/>
                  </a:lnTo>
                  <a:lnTo>
                    <a:pt x="30137" y="62776"/>
                  </a:lnTo>
                  <a:lnTo>
                    <a:pt x="27635" y="114046"/>
                  </a:lnTo>
                  <a:lnTo>
                    <a:pt x="25069" y="165328"/>
                  </a:lnTo>
                  <a:lnTo>
                    <a:pt x="22428" y="216598"/>
                  </a:lnTo>
                  <a:lnTo>
                    <a:pt x="19710" y="267868"/>
                  </a:lnTo>
                  <a:lnTo>
                    <a:pt x="16903" y="319125"/>
                  </a:lnTo>
                  <a:lnTo>
                    <a:pt x="13982" y="370382"/>
                  </a:lnTo>
                  <a:lnTo>
                    <a:pt x="10960" y="421627"/>
                  </a:lnTo>
                  <a:lnTo>
                    <a:pt x="7810" y="472871"/>
                  </a:lnTo>
                  <a:lnTo>
                    <a:pt x="4533" y="524103"/>
                  </a:lnTo>
                  <a:lnTo>
                    <a:pt x="1117" y="575335"/>
                  </a:lnTo>
                  <a:lnTo>
                    <a:pt x="0" y="591426"/>
                  </a:lnTo>
                  <a:lnTo>
                    <a:pt x="9169" y="591426"/>
                  </a:lnTo>
                  <a:lnTo>
                    <a:pt x="12712" y="539381"/>
                  </a:lnTo>
                  <a:lnTo>
                    <a:pt x="16040" y="488010"/>
                  </a:lnTo>
                  <a:lnTo>
                    <a:pt x="19227" y="436626"/>
                  </a:lnTo>
                  <a:lnTo>
                    <a:pt x="22301" y="385241"/>
                  </a:lnTo>
                  <a:lnTo>
                    <a:pt x="25234" y="333857"/>
                  </a:lnTo>
                  <a:lnTo>
                    <a:pt x="28079" y="282448"/>
                  </a:lnTo>
                  <a:lnTo>
                    <a:pt x="30822" y="231051"/>
                  </a:lnTo>
                  <a:lnTo>
                    <a:pt x="33464" y="179641"/>
                  </a:lnTo>
                  <a:lnTo>
                    <a:pt x="36042" y="128231"/>
                  </a:lnTo>
                  <a:lnTo>
                    <a:pt x="38544" y="76809"/>
                  </a:lnTo>
                  <a:lnTo>
                    <a:pt x="40982" y="25387"/>
                  </a:lnTo>
                  <a:lnTo>
                    <a:pt x="42164" y="12"/>
                  </a:lnTo>
                  <a:close/>
                </a:path>
                <a:path w="987425" h="591820">
                  <a:moveTo>
                    <a:pt x="920076" y="12"/>
                  </a:moveTo>
                  <a:lnTo>
                    <a:pt x="910615" y="12"/>
                  </a:lnTo>
                  <a:lnTo>
                    <a:pt x="910615" y="591426"/>
                  </a:lnTo>
                  <a:lnTo>
                    <a:pt x="920076" y="591426"/>
                  </a:lnTo>
                  <a:lnTo>
                    <a:pt x="920076" y="12"/>
                  </a:lnTo>
                  <a:close/>
                </a:path>
                <a:path w="987425" h="591820">
                  <a:moveTo>
                    <a:pt x="987374" y="402158"/>
                  </a:moveTo>
                  <a:lnTo>
                    <a:pt x="969505" y="402158"/>
                  </a:lnTo>
                  <a:lnTo>
                    <a:pt x="958977" y="402158"/>
                  </a:lnTo>
                  <a:lnTo>
                    <a:pt x="958977" y="78320"/>
                  </a:lnTo>
                  <a:lnTo>
                    <a:pt x="969505" y="78320"/>
                  </a:lnTo>
                  <a:lnTo>
                    <a:pt x="969505" y="69392"/>
                  </a:lnTo>
                  <a:lnTo>
                    <a:pt x="958977" y="69392"/>
                  </a:lnTo>
                  <a:lnTo>
                    <a:pt x="958977" y="0"/>
                  </a:lnTo>
                  <a:lnTo>
                    <a:pt x="950048" y="0"/>
                  </a:lnTo>
                  <a:lnTo>
                    <a:pt x="950048" y="591413"/>
                  </a:lnTo>
                  <a:lnTo>
                    <a:pt x="958977" y="591413"/>
                  </a:lnTo>
                  <a:lnTo>
                    <a:pt x="958977" y="411086"/>
                  </a:lnTo>
                  <a:lnTo>
                    <a:pt x="969505" y="411086"/>
                  </a:lnTo>
                  <a:lnTo>
                    <a:pt x="987374" y="411086"/>
                  </a:lnTo>
                  <a:lnTo>
                    <a:pt x="987374" y="4021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248930" y="3267964"/>
              <a:ext cx="38735" cy="591820"/>
            </a:xfrm>
            <a:custGeom>
              <a:avLst/>
              <a:gdLst/>
              <a:ahLst/>
              <a:cxnLst/>
              <a:rect l="l" t="t" r="r" b="b"/>
              <a:pathLst>
                <a:path w="38735" h="591820">
                  <a:moveTo>
                    <a:pt x="38565" y="0"/>
                  </a:moveTo>
                  <a:lnTo>
                    <a:pt x="30225" y="0"/>
                  </a:lnTo>
                  <a:lnTo>
                    <a:pt x="26985" y="73673"/>
                  </a:lnTo>
                  <a:lnTo>
                    <a:pt x="24693" y="124415"/>
                  </a:lnTo>
                  <a:lnTo>
                    <a:pt x="22345" y="175147"/>
                  </a:lnTo>
                  <a:lnTo>
                    <a:pt x="19935" y="225870"/>
                  </a:lnTo>
                  <a:lnTo>
                    <a:pt x="17455" y="276581"/>
                  </a:lnTo>
                  <a:lnTo>
                    <a:pt x="14898" y="327279"/>
                  </a:lnTo>
                  <a:lnTo>
                    <a:pt x="12255" y="377963"/>
                  </a:lnTo>
                  <a:lnTo>
                    <a:pt x="9520" y="428631"/>
                  </a:lnTo>
                  <a:lnTo>
                    <a:pt x="6685" y="479282"/>
                  </a:lnTo>
                  <a:lnTo>
                    <a:pt x="3742" y="529914"/>
                  </a:lnTo>
                  <a:lnTo>
                    <a:pt x="662" y="580878"/>
                  </a:lnTo>
                  <a:lnTo>
                    <a:pt x="0" y="591413"/>
                  </a:lnTo>
                  <a:lnTo>
                    <a:pt x="9924" y="591413"/>
                  </a:lnTo>
                  <a:lnTo>
                    <a:pt x="10543" y="580526"/>
                  </a:lnTo>
                  <a:lnTo>
                    <a:pt x="13253" y="528919"/>
                  </a:lnTo>
                  <a:lnTo>
                    <a:pt x="15818" y="477004"/>
                  </a:lnTo>
                  <a:lnTo>
                    <a:pt x="20735" y="373495"/>
                  </a:lnTo>
                  <a:lnTo>
                    <a:pt x="23226" y="321994"/>
                  </a:lnTo>
                  <a:lnTo>
                    <a:pt x="25831" y="270725"/>
                  </a:lnTo>
                  <a:lnTo>
                    <a:pt x="28619" y="219735"/>
                  </a:lnTo>
                  <a:lnTo>
                    <a:pt x="3856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5257901" y="4235330"/>
            <a:ext cx="136525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25" b="1">
                <a:latin typeface="Arial"/>
                <a:cs typeface="Arial"/>
              </a:rPr>
              <a:t>[%]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1620126" y="3859367"/>
            <a:ext cx="3632200" cy="555625"/>
            <a:chOff x="1620126" y="3859367"/>
            <a:chExt cx="3632200" cy="555625"/>
          </a:xfrm>
        </p:grpSpPr>
        <p:sp>
          <p:nvSpPr>
            <p:cNvPr id="27" name="object 27" descr=""/>
            <p:cNvSpPr/>
            <p:nvPr/>
          </p:nvSpPr>
          <p:spPr>
            <a:xfrm>
              <a:off x="1620113" y="3859377"/>
              <a:ext cx="3632200" cy="555625"/>
            </a:xfrm>
            <a:custGeom>
              <a:avLst/>
              <a:gdLst/>
              <a:ahLst/>
              <a:cxnLst/>
              <a:rect l="l" t="t" r="r" b="b"/>
              <a:pathLst>
                <a:path w="3632200" h="555625">
                  <a:moveTo>
                    <a:pt x="3564788" y="520446"/>
                  </a:moveTo>
                  <a:lnTo>
                    <a:pt x="3561651" y="520446"/>
                  </a:lnTo>
                  <a:lnTo>
                    <a:pt x="3561651" y="517296"/>
                  </a:lnTo>
                  <a:lnTo>
                    <a:pt x="3162" y="517296"/>
                  </a:lnTo>
                  <a:lnTo>
                    <a:pt x="3162" y="520446"/>
                  </a:lnTo>
                  <a:lnTo>
                    <a:pt x="12" y="520446"/>
                  </a:lnTo>
                  <a:lnTo>
                    <a:pt x="12" y="555142"/>
                  </a:lnTo>
                  <a:lnTo>
                    <a:pt x="8940" y="555142"/>
                  </a:lnTo>
                  <a:lnTo>
                    <a:pt x="8940" y="526224"/>
                  </a:lnTo>
                  <a:lnTo>
                    <a:pt x="444220" y="526224"/>
                  </a:lnTo>
                  <a:lnTo>
                    <a:pt x="444220" y="538314"/>
                  </a:lnTo>
                  <a:lnTo>
                    <a:pt x="453669" y="538314"/>
                  </a:lnTo>
                  <a:lnTo>
                    <a:pt x="453669" y="526224"/>
                  </a:lnTo>
                  <a:lnTo>
                    <a:pt x="888974" y="526224"/>
                  </a:lnTo>
                  <a:lnTo>
                    <a:pt x="888974" y="538314"/>
                  </a:lnTo>
                  <a:lnTo>
                    <a:pt x="888974" y="555142"/>
                  </a:lnTo>
                  <a:lnTo>
                    <a:pt x="897902" y="555142"/>
                  </a:lnTo>
                  <a:lnTo>
                    <a:pt x="897902" y="538314"/>
                  </a:lnTo>
                  <a:lnTo>
                    <a:pt x="897902" y="526224"/>
                  </a:lnTo>
                  <a:lnTo>
                    <a:pt x="1333195" y="526224"/>
                  </a:lnTo>
                  <a:lnTo>
                    <a:pt x="1333195" y="538314"/>
                  </a:lnTo>
                  <a:lnTo>
                    <a:pt x="1342123" y="538314"/>
                  </a:lnTo>
                  <a:lnTo>
                    <a:pt x="1342123" y="526224"/>
                  </a:lnTo>
                  <a:lnTo>
                    <a:pt x="1777936" y="526224"/>
                  </a:lnTo>
                  <a:lnTo>
                    <a:pt x="1777936" y="538314"/>
                  </a:lnTo>
                  <a:lnTo>
                    <a:pt x="1777936" y="555142"/>
                  </a:lnTo>
                  <a:lnTo>
                    <a:pt x="1786864" y="555142"/>
                  </a:lnTo>
                  <a:lnTo>
                    <a:pt x="1786864" y="538314"/>
                  </a:lnTo>
                  <a:lnTo>
                    <a:pt x="1786864" y="526224"/>
                  </a:lnTo>
                  <a:lnTo>
                    <a:pt x="2222157" y="526224"/>
                  </a:lnTo>
                  <a:lnTo>
                    <a:pt x="2222157" y="538314"/>
                  </a:lnTo>
                  <a:lnTo>
                    <a:pt x="2231085" y="538314"/>
                  </a:lnTo>
                  <a:lnTo>
                    <a:pt x="2231085" y="526224"/>
                  </a:lnTo>
                  <a:lnTo>
                    <a:pt x="2666377" y="526224"/>
                  </a:lnTo>
                  <a:lnTo>
                    <a:pt x="2666377" y="538314"/>
                  </a:lnTo>
                  <a:lnTo>
                    <a:pt x="2666377" y="555142"/>
                  </a:lnTo>
                  <a:lnTo>
                    <a:pt x="2675826" y="555142"/>
                  </a:lnTo>
                  <a:lnTo>
                    <a:pt x="2675826" y="538314"/>
                  </a:lnTo>
                  <a:lnTo>
                    <a:pt x="2675826" y="526224"/>
                  </a:lnTo>
                  <a:lnTo>
                    <a:pt x="3111119" y="526224"/>
                  </a:lnTo>
                  <a:lnTo>
                    <a:pt x="3111119" y="538314"/>
                  </a:lnTo>
                  <a:lnTo>
                    <a:pt x="3120047" y="538314"/>
                  </a:lnTo>
                  <a:lnTo>
                    <a:pt x="3120047" y="526224"/>
                  </a:lnTo>
                  <a:lnTo>
                    <a:pt x="3555339" y="526224"/>
                  </a:lnTo>
                  <a:lnTo>
                    <a:pt x="3555339" y="538314"/>
                  </a:lnTo>
                  <a:lnTo>
                    <a:pt x="3555339" y="555142"/>
                  </a:lnTo>
                  <a:lnTo>
                    <a:pt x="3564788" y="555142"/>
                  </a:lnTo>
                  <a:lnTo>
                    <a:pt x="3564788" y="538314"/>
                  </a:lnTo>
                  <a:lnTo>
                    <a:pt x="3564788" y="520446"/>
                  </a:lnTo>
                  <a:close/>
                </a:path>
                <a:path w="3632200" h="555625">
                  <a:moveTo>
                    <a:pt x="3564788" y="0"/>
                  </a:moveTo>
                  <a:lnTo>
                    <a:pt x="3555327" y="0"/>
                  </a:lnTo>
                  <a:lnTo>
                    <a:pt x="3555327" y="477875"/>
                  </a:lnTo>
                  <a:lnTo>
                    <a:pt x="8940" y="477875"/>
                  </a:lnTo>
                  <a:lnTo>
                    <a:pt x="8940" y="0"/>
                  </a:lnTo>
                  <a:lnTo>
                    <a:pt x="0" y="0"/>
                  </a:lnTo>
                  <a:lnTo>
                    <a:pt x="0" y="487337"/>
                  </a:lnTo>
                  <a:lnTo>
                    <a:pt x="3564788" y="487337"/>
                  </a:lnTo>
                  <a:lnTo>
                    <a:pt x="3564788" y="482600"/>
                  </a:lnTo>
                  <a:lnTo>
                    <a:pt x="3564788" y="477875"/>
                  </a:lnTo>
                  <a:lnTo>
                    <a:pt x="3564788" y="0"/>
                  </a:lnTo>
                  <a:close/>
                </a:path>
                <a:path w="3632200" h="555625">
                  <a:moveTo>
                    <a:pt x="3632085" y="477862"/>
                  </a:moveTo>
                  <a:lnTo>
                    <a:pt x="3614216" y="477862"/>
                  </a:lnTo>
                  <a:lnTo>
                    <a:pt x="3603688" y="477862"/>
                  </a:lnTo>
                  <a:lnTo>
                    <a:pt x="3603688" y="154025"/>
                  </a:lnTo>
                  <a:lnTo>
                    <a:pt x="3614216" y="154025"/>
                  </a:lnTo>
                  <a:lnTo>
                    <a:pt x="3614216" y="145097"/>
                  </a:lnTo>
                  <a:lnTo>
                    <a:pt x="3603688" y="145097"/>
                  </a:lnTo>
                  <a:lnTo>
                    <a:pt x="3603688" y="0"/>
                  </a:lnTo>
                  <a:lnTo>
                    <a:pt x="3594760" y="0"/>
                  </a:lnTo>
                  <a:lnTo>
                    <a:pt x="3594760" y="484162"/>
                  </a:lnTo>
                  <a:lnTo>
                    <a:pt x="3598976" y="484162"/>
                  </a:lnTo>
                  <a:lnTo>
                    <a:pt x="3598976" y="487337"/>
                  </a:lnTo>
                  <a:lnTo>
                    <a:pt x="3614216" y="487337"/>
                  </a:lnTo>
                  <a:lnTo>
                    <a:pt x="3632085" y="487337"/>
                  </a:lnTo>
                  <a:lnTo>
                    <a:pt x="3632085" y="4778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2041" y="3859369"/>
              <a:ext cx="1521960" cy="487357"/>
            </a:xfrm>
            <a:prstGeom prst="rect">
              <a:avLst/>
            </a:prstGeom>
          </p:spPr>
        </p:pic>
      </p:grpSp>
      <p:sp>
        <p:nvSpPr>
          <p:cNvPr id="29" name="object 29" descr=""/>
          <p:cNvSpPr txBox="1"/>
          <p:nvPr/>
        </p:nvSpPr>
        <p:spPr>
          <a:xfrm>
            <a:off x="1646847" y="3760244"/>
            <a:ext cx="1097915" cy="3822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3100"/>
              </a:lnSpc>
              <a:spcBef>
                <a:spcPts val="90"/>
              </a:spcBef>
            </a:pPr>
            <a:r>
              <a:rPr dirty="0" sz="950" b="1">
                <a:latin typeface="Arial"/>
                <a:cs typeface="Arial"/>
              </a:rPr>
              <a:t>with</a:t>
            </a:r>
            <a:r>
              <a:rPr dirty="0" sz="950" spc="70">
                <a:latin typeface="Times New Roman"/>
                <a:cs typeface="Times New Roman"/>
              </a:rPr>
              <a:t> </a:t>
            </a:r>
            <a:r>
              <a:rPr dirty="0" sz="950" b="1">
                <a:latin typeface="Arial"/>
                <a:cs typeface="Arial"/>
              </a:rPr>
              <a:t>BS</a:t>
            </a:r>
            <a:r>
              <a:rPr dirty="0" sz="950" spc="80">
                <a:latin typeface="Times New Roman"/>
                <a:cs typeface="Times New Roman"/>
              </a:rPr>
              <a:t> </a:t>
            </a:r>
            <a:r>
              <a:rPr dirty="0" sz="950" spc="-10" b="1">
                <a:latin typeface="Arial"/>
                <a:cs typeface="Arial"/>
              </a:rPr>
              <a:t>compens.</a:t>
            </a:r>
            <a:r>
              <a:rPr dirty="0" sz="950" spc="-10">
                <a:latin typeface="Times New Roman"/>
                <a:cs typeface="Times New Roman"/>
              </a:rPr>
              <a:t> </a:t>
            </a:r>
            <a:r>
              <a:rPr dirty="0" sz="950" spc="-10" b="1">
                <a:solidFill>
                  <a:srgbClr val="FF0000"/>
                </a:solidFill>
                <a:latin typeface="Arial"/>
                <a:cs typeface="Arial"/>
              </a:rPr>
              <a:t>without</a:t>
            </a:r>
            <a:endParaRPr sz="9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609001" y="4414591"/>
            <a:ext cx="199390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10" b="1">
                <a:latin typeface="Arial"/>
                <a:cs typeface="Arial"/>
              </a:rPr>
              <a:t>[kHz]</a:t>
            </a:r>
            <a:endParaRPr sz="55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2481135" y="4416165"/>
            <a:ext cx="65405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50" b="1"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370110" y="4414591"/>
            <a:ext cx="65405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50" b="1"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248556" y="4414591"/>
            <a:ext cx="89535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10" b="1">
                <a:latin typeface="Arial"/>
                <a:cs typeface="Arial"/>
              </a:rPr>
              <a:t>-</a:t>
            </a:r>
            <a:r>
              <a:rPr dirty="0" sz="550" spc="-50" b="1"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5134355" y="4414591"/>
            <a:ext cx="89535" cy="1104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50" spc="-10" b="1">
                <a:latin typeface="Arial"/>
                <a:cs typeface="Arial"/>
              </a:rPr>
              <a:t>-</a:t>
            </a:r>
            <a:r>
              <a:rPr dirty="0" sz="550" spc="-50" b="1">
                <a:latin typeface="Arial"/>
                <a:cs typeface="Arial"/>
              </a:rPr>
              <a:t>8</a:t>
            </a:r>
            <a:endParaRPr sz="55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567540" y="4712502"/>
            <a:ext cx="931544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b="1">
                <a:latin typeface="Arial"/>
                <a:cs typeface="Arial"/>
              </a:rPr>
              <a:t>W.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b="1">
                <a:latin typeface="Arial"/>
                <a:cs typeface="Arial"/>
              </a:rPr>
              <a:t>Bermel,</a:t>
            </a:r>
            <a:r>
              <a:rPr dirty="0" sz="800" spc="45">
                <a:latin typeface="Times New Roman"/>
                <a:cs typeface="Times New Roman"/>
              </a:rPr>
              <a:t> </a:t>
            </a:r>
            <a:r>
              <a:rPr dirty="0" sz="800" spc="-10" b="1">
                <a:latin typeface="Arial"/>
                <a:cs typeface="Arial"/>
              </a:rPr>
              <a:t>Bruker</a:t>
            </a:r>
            <a:endParaRPr sz="800">
              <a:latin typeface="Arial"/>
              <a:cs typeface="Arial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27334" y="6603"/>
            <a:ext cx="7504430" cy="5340350"/>
          </a:xfrm>
          <a:custGeom>
            <a:avLst/>
            <a:gdLst/>
            <a:ahLst/>
            <a:cxnLst/>
            <a:rect l="l" t="t" r="r" b="b"/>
            <a:pathLst>
              <a:path w="7504430" h="5340350">
                <a:moveTo>
                  <a:pt x="0" y="5340223"/>
                </a:moveTo>
                <a:lnTo>
                  <a:pt x="7504366" y="5340223"/>
                </a:lnTo>
                <a:lnTo>
                  <a:pt x="7504366" y="0"/>
                </a:lnTo>
                <a:lnTo>
                  <a:pt x="0" y="0"/>
                </a:lnTo>
                <a:lnTo>
                  <a:pt x="0" y="534022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1529613" y="5888626"/>
            <a:ext cx="453199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Gradients</a:t>
            </a:r>
            <a:r>
              <a:rPr dirty="0" sz="1650" spc="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dirty="0" sz="1650" spc="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heteronuclear</a:t>
            </a:r>
            <a:r>
              <a:rPr dirty="0" sz="1650" spc="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b="1">
                <a:solidFill>
                  <a:srgbClr val="FF0000"/>
                </a:solidFill>
                <a:latin typeface="Arial"/>
                <a:cs typeface="Arial"/>
              </a:rPr>
              <a:t>NMR</a:t>
            </a:r>
            <a:r>
              <a:rPr dirty="0" sz="1650" spc="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650" spc="-10" b="1">
                <a:solidFill>
                  <a:srgbClr val="FF0000"/>
                </a:solidFill>
                <a:latin typeface="Arial"/>
                <a:cs typeface="Arial"/>
              </a:rPr>
              <a:t>experiments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2377655" y="6240416"/>
            <a:ext cx="3009265" cy="959485"/>
            <a:chOff x="2377655" y="6240416"/>
            <a:chExt cx="3009265" cy="959485"/>
          </a:xfrm>
        </p:grpSpPr>
        <p:sp>
          <p:nvSpPr>
            <p:cNvPr id="39" name="object 39" descr=""/>
            <p:cNvSpPr/>
            <p:nvPr/>
          </p:nvSpPr>
          <p:spPr>
            <a:xfrm>
              <a:off x="2377643" y="6240424"/>
              <a:ext cx="3009265" cy="593725"/>
            </a:xfrm>
            <a:custGeom>
              <a:avLst/>
              <a:gdLst/>
              <a:ahLst/>
              <a:cxnLst/>
              <a:rect l="l" t="t" r="r" b="b"/>
              <a:pathLst>
                <a:path w="3009265" h="593725">
                  <a:moveTo>
                    <a:pt x="512559" y="525703"/>
                  </a:moveTo>
                  <a:lnTo>
                    <a:pt x="499427" y="525703"/>
                  </a:lnTo>
                  <a:lnTo>
                    <a:pt x="499427" y="593509"/>
                  </a:lnTo>
                  <a:lnTo>
                    <a:pt x="512559" y="593509"/>
                  </a:lnTo>
                  <a:lnTo>
                    <a:pt x="512559" y="525703"/>
                  </a:lnTo>
                  <a:close/>
                </a:path>
                <a:path w="3009265" h="593725">
                  <a:moveTo>
                    <a:pt x="1714855" y="525703"/>
                  </a:moveTo>
                  <a:lnTo>
                    <a:pt x="1714842" y="518871"/>
                  </a:lnTo>
                  <a:lnTo>
                    <a:pt x="1675422" y="518858"/>
                  </a:lnTo>
                  <a:lnTo>
                    <a:pt x="1668602" y="518871"/>
                  </a:lnTo>
                  <a:lnTo>
                    <a:pt x="1668589" y="593521"/>
                  </a:lnTo>
                  <a:lnTo>
                    <a:pt x="1681734" y="593521"/>
                  </a:lnTo>
                  <a:lnTo>
                    <a:pt x="1708010" y="593509"/>
                  </a:lnTo>
                  <a:lnTo>
                    <a:pt x="1714842" y="593521"/>
                  </a:lnTo>
                  <a:lnTo>
                    <a:pt x="1714855" y="525703"/>
                  </a:lnTo>
                  <a:close/>
                </a:path>
                <a:path w="3009265" h="593725">
                  <a:moveTo>
                    <a:pt x="3009125" y="0"/>
                  </a:moveTo>
                  <a:lnTo>
                    <a:pt x="3002813" y="0"/>
                  </a:lnTo>
                  <a:lnTo>
                    <a:pt x="2995993" y="0"/>
                  </a:lnTo>
                  <a:lnTo>
                    <a:pt x="2995993" y="6718"/>
                  </a:lnTo>
                  <a:lnTo>
                    <a:pt x="13144" y="6832"/>
                  </a:lnTo>
                  <a:lnTo>
                    <a:pt x="2995993" y="6718"/>
                  </a:lnTo>
                  <a:lnTo>
                    <a:pt x="2995993" y="0"/>
                  </a:lnTo>
                  <a:lnTo>
                    <a:pt x="6832" y="0"/>
                  </a:lnTo>
                  <a:lnTo>
                    <a:pt x="0" y="0"/>
                  </a:lnTo>
                  <a:lnTo>
                    <a:pt x="0" y="1638"/>
                  </a:lnTo>
                  <a:lnTo>
                    <a:pt x="0" y="2108"/>
                  </a:lnTo>
                  <a:lnTo>
                    <a:pt x="0" y="13068"/>
                  </a:lnTo>
                  <a:lnTo>
                    <a:pt x="0" y="593458"/>
                  </a:lnTo>
                  <a:lnTo>
                    <a:pt x="13144" y="593458"/>
                  </a:lnTo>
                  <a:lnTo>
                    <a:pt x="13144" y="13144"/>
                  </a:lnTo>
                  <a:lnTo>
                    <a:pt x="2995993" y="13144"/>
                  </a:lnTo>
                  <a:lnTo>
                    <a:pt x="2995993" y="593458"/>
                  </a:lnTo>
                  <a:lnTo>
                    <a:pt x="3009125" y="593458"/>
                  </a:lnTo>
                  <a:lnTo>
                    <a:pt x="3009125" y="13144"/>
                  </a:lnTo>
                  <a:lnTo>
                    <a:pt x="3009125" y="6832"/>
                  </a:lnTo>
                  <a:lnTo>
                    <a:pt x="3002813" y="6832"/>
                  </a:lnTo>
                  <a:lnTo>
                    <a:pt x="3009125" y="6819"/>
                  </a:lnTo>
                  <a:lnTo>
                    <a:pt x="3009125" y="2108"/>
                  </a:lnTo>
                  <a:lnTo>
                    <a:pt x="3009125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15734" y="7058145"/>
              <a:ext cx="92367" cy="141338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70596" y="7058145"/>
              <a:ext cx="92367" cy="141338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2850781" y="6833933"/>
              <a:ext cx="2306320" cy="90170"/>
            </a:xfrm>
            <a:custGeom>
              <a:avLst/>
              <a:gdLst/>
              <a:ahLst/>
              <a:cxnLst/>
              <a:rect l="l" t="t" r="r" b="b"/>
              <a:pathLst>
                <a:path w="2306320" h="90170">
                  <a:moveTo>
                    <a:pt x="39420" y="0"/>
                  </a:moveTo>
                  <a:lnTo>
                    <a:pt x="26289" y="0"/>
                  </a:lnTo>
                  <a:lnTo>
                    <a:pt x="26289" y="76746"/>
                  </a:lnTo>
                  <a:lnTo>
                    <a:pt x="39420" y="76746"/>
                  </a:lnTo>
                  <a:lnTo>
                    <a:pt x="39420" y="0"/>
                  </a:lnTo>
                  <a:close/>
                </a:path>
                <a:path w="2306320" h="90170">
                  <a:moveTo>
                    <a:pt x="2306269" y="76758"/>
                  </a:moveTo>
                  <a:lnTo>
                    <a:pt x="1241717" y="76758"/>
                  </a:lnTo>
                  <a:lnTo>
                    <a:pt x="1241717" y="0"/>
                  </a:lnTo>
                  <a:lnTo>
                    <a:pt x="1234871" y="0"/>
                  </a:lnTo>
                  <a:lnTo>
                    <a:pt x="1234871" y="76746"/>
                  </a:lnTo>
                  <a:lnTo>
                    <a:pt x="1208595" y="76758"/>
                  </a:lnTo>
                  <a:lnTo>
                    <a:pt x="1234871" y="76746"/>
                  </a:lnTo>
                  <a:lnTo>
                    <a:pt x="1234871" y="0"/>
                  </a:lnTo>
                  <a:lnTo>
                    <a:pt x="1208595" y="0"/>
                  </a:lnTo>
                  <a:lnTo>
                    <a:pt x="1202296" y="0"/>
                  </a:lnTo>
                  <a:lnTo>
                    <a:pt x="1195451" y="0"/>
                  </a:lnTo>
                  <a:lnTo>
                    <a:pt x="1195451" y="76758"/>
                  </a:lnTo>
                  <a:lnTo>
                    <a:pt x="0" y="76758"/>
                  </a:lnTo>
                  <a:lnTo>
                    <a:pt x="0" y="89890"/>
                  </a:lnTo>
                  <a:lnTo>
                    <a:pt x="2306269" y="89890"/>
                  </a:lnTo>
                  <a:lnTo>
                    <a:pt x="2306269" y="76758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2677667" y="6302288"/>
            <a:ext cx="2533015" cy="935355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marL="360680">
              <a:lnSpc>
                <a:spcPct val="100000"/>
              </a:lnSpc>
              <a:spcBef>
                <a:spcPts val="640"/>
              </a:spcBef>
            </a:pPr>
            <a:r>
              <a:rPr dirty="0" sz="1000" b="1">
                <a:solidFill>
                  <a:srgbClr val="25221E"/>
                </a:solidFill>
                <a:latin typeface="Arial"/>
                <a:cs typeface="Arial"/>
              </a:rPr>
              <a:t>Spin</a:t>
            </a:r>
            <a:r>
              <a:rPr dirty="0" sz="1000" spc="14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5221E"/>
                </a:solidFill>
                <a:latin typeface="Arial"/>
                <a:cs typeface="Arial"/>
              </a:rPr>
              <a:t>echo</a:t>
            </a:r>
            <a:r>
              <a:rPr dirty="0" sz="1000" spc="14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5221E"/>
                </a:solidFill>
                <a:latin typeface="Arial"/>
                <a:cs typeface="Arial"/>
              </a:rPr>
              <a:t>with</a:t>
            </a:r>
            <a:r>
              <a:rPr dirty="0" sz="1000" spc="135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1000" spc="-10" b="1">
                <a:solidFill>
                  <a:srgbClr val="25221E"/>
                </a:solidFill>
                <a:latin typeface="Arial"/>
                <a:cs typeface="Arial"/>
              </a:rPr>
              <a:t>gradients</a:t>
            </a:r>
            <a:endParaRPr sz="1000">
              <a:latin typeface="Arial"/>
              <a:cs typeface="Arial"/>
            </a:endParaRPr>
          </a:p>
          <a:p>
            <a:pPr marL="180340">
              <a:lnSpc>
                <a:spcPct val="100000"/>
              </a:lnSpc>
              <a:spcBef>
                <a:spcPts val="484"/>
              </a:spcBef>
              <a:tabLst>
                <a:tab pos="1363345" algn="l"/>
              </a:tabLst>
            </a:pPr>
            <a:r>
              <a:rPr dirty="0" sz="900" spc="-5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900" spc="-5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endParaRPr sz="9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585"/>
              </a:spcBef>
            </a:pPr>
            <a:r>
              <a:rPr dirty="0" sz="1000" spc="-50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endParaRPr sz="1000">
              <a:latin typeface="Times New Roman"/>
              <a:cs typeface="Times New Roman"/>
            </a:endParaRPr>
          </a:p>
          <a:p>
            <a:pPr marL="25400">
              <a:lnSpc>
                <a:spcPct val="100000"/>
              </a:lnSpc>
              <a:spcBef>
                <a:spcPts val="815"/>
              </a:spcBef>
              <a:tabLst>
                <a:tab pos="2494280" algn="l"/>
              </a:tabLst>
            </a:pPr>
            <a:r>
              <a:rPr dirty="0" baseline="13227" sz="1575">
                <a:solidFill>
                  <a:srgbClr val="25221E"/>
                </a:solidFill>
                <a:latin typeface="Times New Roman"/>
                <a:cs typeface="Times New Roman"/>
              </a:rPr>
              <a:t>G</a:t>
            </a:r>
            <a:r>
              <a:rPr dirty="0" sz="550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r>
              <a:rPr dirty="0" sz="550" spc="-35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u="heavy" sz="550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	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3020803" y="7337234"/>
            <a:ext cx="1466850" cy="88900"/>
            <a:chOff x="3020803" y="7337234"/>
            <a:chExt cx="1466850" cy="88900"/>
          </a:xfrm>
        </p:grpSpPr>
        <p:sp>
          <p:nvSpPr>
            <p:cNvPr id="45" name="object 45" descr=""/>
            <p:cNvSpPr/>
            <p:nvPr/>
          </p:nvSpPr>
          <p:spPr>
            <a:xfrm>
              <a:off x="3021120" y="7370152"/>
              <a:ext cx="224154" cy="55244"/>
            </a:xfrm>
            <a:custGeom>
              <a:avLst/>
              <a:gdLst/>
              <a:ahLst/>
              <a:cxnLst/>
              <a:rect l="l" t="t" r="r" b="b"/>
              <a:pathLst>
                <a:path w="224155" h="55245">
                  <a:moveTo>
                    <a:pt x="111969" y="0"/>
                  </a:moveTo>
                  <a:lnTo>
                    <a:pt x="157284" y="7464"/>
                  </a:lnTo>
                  <a:lnTo>
                    <a:pt x="196920" y="28176"/>
                  </a:lnTo>
                  <a:lnTo>
                    <a:pt x="223938" y="55194"/>
                  </a:lnTo>
                </a:path>
                <a:path w="224155" h="55245">
                  <a:moveTo>
                    <a:pt x="0" y="55194"/>
                  </a:moveTo>
                  <a:lnTo>
                    <a:pt x="27017" y="28176"/>
                  </a:lnTo>
                  <a:lnTo>
                    <a:pt x="66654" y="7464"/>
                  </a:lnTo>
                  <a:lnTo>
                    <a:pt x="111969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3133090" y="733755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w="0" h="33020">
                  <a:moveTo>
                    <a:pt x="0" y="0"/>
                  </a:moveTo>
                  <a:lnTo>
                    <a:pt x="0" y="32588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3676075" y="7370152"/>
              <a:ext cx="236220" cy="55244"/>
            </a:xfrm>
            <a:custGeom>
              <a:avLst/>
              <a:gdLst/>
              <a:ahLst/>
              <a:cxnLst/>
              <a:rect l="l" t="t" r="r" b="b"/>
              <a:pathLst>
                <a:path w="236220" h="55245">
                  <a:moveTo>
                    <a:pt x="120983" y="0"/>
                  </a:moveTo>
                  <a:lnTo>
                    <a:pt x="166298" y="6858"/>
                  </a:lnTo>
                  <a:lnTo>
                    <a:pt x="205935" y="26358"/>
                  </a:lnTo>
                  <a:lnTo>
                    <a:pt x="235629" y="55194"/>
                  </a:lnTo>
                </a:path>
                <a:path w="236220" h="55245">
                  <a:moveTo>
                    <a:pt x="0" y="55194"/>
                  </a:moveTo>
                  <a:lnTo>
                    <a:pt x="30675" y="26358"/>
                  </a:lnTo>
                  <a:lnTo>
                    <a:pt x="72334" y="6858"/>
                  </a:lnTo>
                  <a:lnTo>
                    <a:pt x="120983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790226" y="7337551"/>
              <a:ext cx="0" cy="33020"/>
            </a:xfrm>
            <a:custGeom>
              <a:avLst/>
              <a:gdLst/>
              <a:ahLst/>
              <a:cxnLst/>
              <a:rect l="l" t="t" r="r" b="b"/>
              <a:pathLst>
                <a:path w="0" h="33020">
                  <a:moveTo>
                    <a:pt x="0" y="0"/>
                  </a:moveTo>
                  <a:lnTo>
                    <a:pt x="0" y="32588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3845798" y="7396434"/>
              <a:ext cx="17145" cy="29209"/>
            </a:xfrm>
            <a:custGeom>
              <a:avLst/>
              <a:gdLst/>
              <a:ahLst/>
              <a:cxnLst/>
              <a:rect l="l" t="t" r="r" b="b"/>
              <a:pathLst>
                <a:path w="17145" h="29209">
                  <a:moveTo>
                    <a:pt x="0" y="28912"/>
                  </a:moveTo>
                  <a:lnTo>
                    <a:pt x="16966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3842791" y="7390117"/>
              <a:ext cx="20320" cy="26670"/>
            </a:xfrm>
            <a:custGeom>
              <a:avLst/>
              <a:gdLst/>
              <a:ahLst/>
              <a:cxnLst/>
              <a:rect l="l" t="t" r="r" b="b"/>
              <a:pathLst>
                <a:path w="20320" h="26670">
                  <a:moveTo>
                    <a:pt x="19977" y="6311"/>
                  </a:moveTo>
                  <a:lnTo>
                    <a:pt x="0" y="13144"/>
                  </a:lnTo>
                  <a:lnTo>
                    <a:pt x="19977" y="26289"/>
                  </a:lnTo>
                  <a:lnTo>
                    <a:pt x="19977" y="6311"/>
                  </a:lnTo>
                  <a:close/>
                </a:path>
                <a:path w="20320" h="26670">
                  <a:moveTo>
                    <a:pt x="19977" y="0"/>
                  </a:moveTo>
                  <a:lnTo>
                    <a:pt x="0" y="13144"/>
                  </a:lnTo>
                  <a:lnTo>
                    <a:pt x="19977" y="6311"/>
                  </a:lnTo>
                  <a:lnTo>
                    <a:pt x="19977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3797058" y="7383297"/>
              <a:ext cx="0" cy="42545"/>
            </a:xfrm>
            <a:custGeom>
              <a:avLst/>
              <a:gdLst/>
              <a:ahLst/>
              <a:cxnLst/>
              <a:rect l="l" t="t" r="r" b="b"/>
              <a:pathLst>
                <a:path w="0" h="42545">
                  <a:moveTo>
                    <a:pt x="0" y="4204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3783914" y="7376972"/>
              <a:ext cx="19685" cy="19685"/>
            </a:xfrm>
            <a:custGeom>
              <a:avLst/>
              <a:gdLst/>
              <a:ahLst/>
              <a:cxnLst/>
              <a:rect l="l" t="t" r="r" b="b"/>
              <a:pathLst>
                <a:path w="19685" h="19684">
                  <a:moveTo>
                    <a:pt x="13144" y="0"/>
                  </a:moveTo>
                  <a:lnTo>
                    <a:pt x="0" y="19456"/>
                  </a:lnTo>
                  <a:lnTo>
                    <a:pt x="13144" y="6311"/>
                  </a:lnTo>
                  <a:lnTo>
                    <a:pt x="15192" y="6311"/>
                  </a:lnTo>
                  <a:lnTo>
                    <a:pt x="13144" y="0"/>
                  </a:lnTo>
                  <a:close/>
                </a:path>
                <a:path w="19685" h="19684">
                  <a:moveTo>
                    <a:pt x="15192" y="6311"/>
                  </a:moveTo>
                  <a:lnTo>
                    <a:pt x="13144" y="6311"/>
                  </a:lnTo>
                  <a:lnTo>
                    <a:pt x="0" y="19456"/>
                  </a:lnTo>
                  <a:lnTo>
                    <a:pt x="19456" y="19456"/>
                  </a:lnTo>
                  <a:lnTo>
                    <a:pt x="15192" y="6311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3731351" y="7396434"/>
              <a:ext cx="15240" cy="29209"/>
            </a:xfrm>
            <a:custGeom>
              <a:avLst/>
              <a:gdLst/>
              <a:ahLst/>
              <a:cxnLst/>
              <a:rect l="l" t="t" r="r" b="b"/>
              <a:pathLst>
                <a:path w="15239" h="29209">
                  <a:moveTo>
                    <a:pt x="15202" y="2891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3724516" y="7390117"/>
              <a:ext cx="20320" cy="26670"/>
            </a:xfrm>
            <a:custGeom>
              <a:avLst/>
              <a:gdLst/>
              <a:ahLst/>
              <a:cxnLst/>
              <a:rect l="l" t="t" r="r" b="b"/>
              <a:pathLst>
                <a:path w="20320" h="26670">
                  <a:moveTo>
                    <a:pt x="0" y="0"/>
                  </a:moveTo>
                  <a:lnTo>
                    <a:pt x="0" y="26289"/>
                  </a:lnTo>
                  <a:lnTo>
                    <a:pt x="6832" y="6311"/>
                  </a:lnTo>
                  <a:lnTo>
                    <a:pt x="9592" y="6311"/>
                  </a:lnTo>
                  <a:lnTo>
                    <a:pt x="0" y="0"/>
                  </a:lnTo>
                  <a:close/>
                </a:path>
                <a:path w="20320" h="26670">
                  <a:moveTo>
                    <a:pt x="9592" y="6311"/>
                  </a:moveTo>
                  <a:lnTo>
                    <a:pt x="6832" y="6311"/>
                  </a:lnTo>
                  <a:lnTo>
                    <a:pt x="0" y="26289"/>
                  </a:lnTo>
                  <a:lnTo>
                    <a:pt x="19977" y="13144"/>
                  </a:lnTo>
                  <a:lnTo>
                    <a:pt x="9592" y="6311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3882224" y="7370152"/>
              <a:ext cx="52705" cy="46355"/>
            </a:xfrm>
            <a:custGeom>
              <a:avLst/>
              <a:gdLst/>
              <a:ahLst/>
              <a:cxnLst/>
              <a:rect l="l" t="t" r="r" b="b"/>
              <a:pathLst>
                <a:path w="52704" h="46354">
                  <a:moveTo>
                    <a:pt x="0" y="0"/>
                  </a:moveTo>
                  <a:lnTo>
                    <a:pt x="14794" y="9965"/>
                  </a:lnTo>
                  <a:lnTo>
                    <a:pt x="28849" y="20570"/>
                  </a:lnTo>
                  <a:lnTo>
                    <a:pt x="41621" y="32457"/>
                  </a:lnTo>
                  <a:lnTo>
                    <a:pt x="52565" y="46266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3862768" y="7357008"/>
              <a:ext cx="26670" cy="20320"/>
            </a:xfrm>
            <a:custGeom>
              <a:avLst/>
              <a:gdLst/>
              <a:ahLst/>
              <a:cxnLst/>
              <a:rect l="l" t="t" r="r" b="b"/>
              <a:pathLst>
                <a:path w="26670" h="20320">
                  <a:moveTo>
                    <a:pt x="26289" y="0"/>
                  </a:moveTo>
                  <a:lnTo>
                    <a:pt x="0" y="0"/>
                  </a:lnTo>
                  <a:lnTo>
                    <a:pt x="13144" y="19977"/>
                  </a:lnTo>
                  <a:lnTo>
                    <a:pt x="21793" y="6832"/>
                  </a:lnTo>
                  <a:lnTo>
                    <a:pt x="6311" y="6832"/>
                  </a:lnTo>
                  <a:lnTo>
                    <a:pt x="26289" y="0"/>
                  </a:lnTo>
                  <a:close/>
                </a:path>
                <a:path w="26670" h="20320">
                  <a:moveTo>
                    <a:pt x="26289" y="0"/>
                  </a:moveTo>
                  <a:lnTo>
                    <a:pt x="6311" y="6832"/>
                  </a:lnTo>
                  <a:lnTo>
                    <a:pt x="21793" y="6832"/>
                  </a:lnTo>
                  <a:lnTo>
                    <a:pt x="26289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4257064" y="7370152"/>
              <a:ext cx="229870" cy="55244"/>
            </a:xfrm>
            <a:custGeom>
              <a:avLst/>
              <a:gdLst/>
              <a:ahLst/>
              <a:cxnLst/>
              <a:rect l="l" t="t" r="r" b="b"/>
              <a:pathLst>
                <a:path w="229870" h="55245">
                  <a:moveTo>
                    <a:pt x="117742" y="0"/>
                  </a:moveTo>
                  <a:lnTo>
                    <a:pt x="163057" y="7464"/>
                  </a:lnTo>
                  <a:lnTo>
                    <a:pt x="202693" y="28176"/>
                  </a:lnTo>
                  <a:lnTo>
                    <a:pt x="229711" y="55194"/>
                  </a:lnTo>
                </a:path>
                <a:path w="229870" h="55245">
                  <a:moveTo>
                    <a:pt x="0" y="55194"/>
                  </a:moveTo>
                  <a:lnTo>
                    <a:pt x="27842" y="28176"/>
                  </a:lnTo>
                  <a:lnTo>
                    <a:pt x="69347" y="7464"/>
                  </a:lnTo>
                  <a:lnTo>
                    <a:pt x="117742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4368495" y="734386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w="0" h="33654">
                  <a:moveTo>
                    <a:pt x="0" y="0"/>
                  </a:moveTo>
                  <a:lnTo>
                    <a:pt x="0" y="33121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427495" y="7403266"/>
              <a:ext cx="13335" cy="22225"/>
            </a:xfrm>
            <a:custGeom>
              <a:avLst/>
              <a:gdLst/>
              <a:ahLst/>
              <a:cxnLst/>
              <a:rect l="l" t="t" r="r" b="b"/>
              <a:pathLst>
                <a:path w="13335" h="22225">
                  <a:moveTo>
                    <a:pt x="0" y="22081"/>
                  </a:moveTo>
                  <a:lnTo>
                    <a:pt x="13018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421073" y="7396428"/>
              <a:ext cx="26670" cy="20320"/>
            </a:xfrm>
            <a:custGeom>
              <a:avLst/>
              <a:gdLst/>
              <a:ahLst/>
              <a:cxnLst/>
              <a:rect l="l" t="t" r="r" b="b"/>
              <a:pathLst>
                <a:path w="26670" h="20320">
                  <a:moveTo>
                    <a:pt x="26289" y="0"/>
                  </a:moveTo>
                  <a:lnTo>
                    <a:pt x="0" y="6832"/>
                  </a:lnTo>
                  <a:lnTo>
                    <a:pt x="26289" y="19977"/>
                  </a:lnTo>
                  <a:lnTo>
                    <a:pt x="26289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4374806" y="7390130"/>
              <a:ext cx="0" cy="35560"/>
            </a:xfrm>
            <a:custGeom>
              <a:avLst/>
              <a:gdLst/>
              <a:ahLst/>
              <a:cxnLst/>
              <a:rect l="l" t="t" r="r" b="b"/>
              <a:pathLst>
                <a:path w="0" h="35559">
                  <a:moveTo>
                    <a:pt x="0" y="3521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4361662" y="7376972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70">
                  <a:moveTo>
                    <a:pt x="13144" y="0"/>
                  </a:moveTo>
                  <a:lnTo>
                    <a:pt x="0" y="26289"/>
                  </a:lnTo>
                  <a:lnTo>
                    <a:pt x="13144" y="13144"/>
                  </a:lnTo>
                  <a:lnTo>
                    <a:pt x="19716" y="13144"/>
                  </a:lnTo>
                  <a:lnTo>
                    <a:pt x="13144" y="0"/>
                  </a:lnTo>
                  <a:close/>
                </a:path>
                <a:path w="26670" h="26670">
                  <a:moveTo>
                    <a:pt x="19716" y="13144"/>
                  </a:moveTo>
                  <a:lnTo>
                    <a:pt x="13144" y="13144"/>
                  </a:lnTo>
                  <a:lnTo>
                    <a:pt x="0" y="26289"/>
                  </a:lnTo>
                  <a:lnTo>
                    <a:pt x="26289" y="26289"/>
                  </a:lnTo>
                  <a:lnTo>
                    <a:pt x="19716" y="13144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4309099" y="7403266"/>
              <a:ext cx="13335" cy="22225"/>
            </a:xfrm>
            <a:custGeom>
              <a:avLst/>
              <a:gdLst/>
              <a:ahLst/>
              <a:cxnLst/>
              <a:rect l="l" t="t" r="r" b="b"/>
              <a:pathLst>
                <a:path w="13335" h="22225">
                  <a:moveTo>
                    <a:pt x="13018" y="2208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302785" y="7396428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6311" y="6832"/>
                  </a:lnTo>
                  <a:lnTo>
                    <a:pt x="10113" y="6832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10113" y="6832"/>
                  </a:moveTo>
                  <a:lnTo>
                    <a:pt x="6311" y="6832"/>
                  </a:lnTo>
                  <a:lnTo>
                    <a:pt x="0" y="19977"/>
                  </a:lnTo>
                  <a:lnTo>
                    <a:pt x="19456" y="13144"/>
                  </a:lnTo>
                  <a:lnTo>
                    <a:pt x="10113" y="6832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4223931" y="7376985"/>
              <a:ext cx="59055" cy="46355"/>
            </a:xfrm>
            <a:custGeom>
              <a:avLst/>
              <a:gdLst/>
              <a:ahLst/>
              <a:cxnLst/>
              <a:rect l="l" t="t" r="r" b="b"/>
              <a:pathLst>
                <a:path w="59054" h="46354">
                  <a:moveTo>
                    <a:pt x="58877" y="0"/>
                  </a:moveTo>
                  <a:lnTo>
                    <a:pt x="44203" y="7074"/>
                  </a:lnTo>
                  <a:lnTo>
                    <a:pt x="29433" y="17941"/>
                  </a:lnTo>
                  <a:lnTo>
                    <a:pt x="14666" y="31271"/>
                  </a:lnTo>
                  <a:lnTo>
                    <a:pt x="0" y="45732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4214197" y="7416407"/>
              <a:ext cx="16510" cy="9525"/>
            </a:xfrm>
            <a:custGeom>
              <a:avLst/>
              <a:gdLst/>
              <a:ahLst/>
              <a:cxnLst/>
              <a:rect l="l" t="t" r="r" b="b"/>
              <a:pathLst>
                <a:path w="16510" h="9525">
                  <a:moveTo>
                    <a:pt x="2900" y="0"/>
                  </a:moveTo>
                  <a:lnTo>
                    <a:pt x="0" y="8939"/>
                  </a:lnTo>
                  <a:lnTo>
                    <a:pt x="16488" y="8939"/>
                  </a:lnTo>
                  <a:lnTo>
                    <a:pt x="290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7" name="object 67" descr=""/>
          <p:cNvSpPr txBox="1"/>
          <p:nvPr/>
        </p:nvSpPr>
        <p:spPr>
          <a:xfrm>
            <a:off x="4856873" y="7288697"/>
            <a:ext cx="4953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50" spc="-50">
                <a:solidFill>
                  <a:srgbClr val="25221E"/>
                </a:solidFill>
                <a:latin typeface="Times New Roman"/>
                <a:cs typeface="Times New Roman"/>
              </a:rPr>
              <a:t>a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8" name="object 68" descr=""/>
          <p:cNvSpPr/>
          <p:nvPr/>
        </p:nvSpPr>
        <p:spPr>
          <a:xfrm>
            <a:off x="4903391" y="7376985"/>
            <a:ext cx="218440" cy="48895"/>
          </a:xfrm>
          <a:custGeom>
            <a:avLst/>
            <a:gdLst/>
            <a:ahLst/>
            <a:cxnLst/>
            <a:rect l="l" t="t" r="r" b="b"/>
            <a:pathLst>
              <a:path w="218439" h="48895">
                <a:moveTo>
                  <a:pt x="109095" y="0"/>
                </a:moveTo>
                <a:lnTo>
                  <a:pt x="154409" y="6754"/>
                </a:lnTo>
                <a:lnTo>
                  <a:pt x="194046" y="25771"/>
                </a:lnTo>
                <a:lnTo>
                  <a:pt x="218190" y="48361"/>
                </a:lnTo>
              </a:path>
              <a:path w="218439" h="48895">
                <a:moveTo>
                  <a:pt x="0" y="48361"/>
                </a:moveTo>
                <a:lnTo>
                  <a:pt x="24143" y="25771"/>
                </a:lnTo>
                <a:lnTo>
                  <a:pt x="63780" y="6754"/>
                </a:lnTo>
                <a:lnTo>
                  <a:pt x="109095" y="0"/>
                </a:lnTo>
              </a:path>
            </a:pathLst>
          </a:custGeom>
          <a:ln w="3175">
            <a:solidFill>
              <a:srgbClr val="2522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 descr=""/>
          <p:cNvSpPr txBox="1"/>
          <p:nvPr/>
        </p:nvSpPr>
        <p:spPr>
          <a:xfrm>
            <a:off x="4991455" y="7227761"/>
            <a:ext cx="57150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70" name="object 70" descr=""/>
          <p:cNvGrpSpPr/>
          <p:nvPr/>
        </p:nvGrpSpPr>
        <p:grpSpPr>
          <a:xfrm>
            <a:off x="2377655" y="6833934"/>
            <a:ext cx="3009265" cy="591820"/>
            <a:chOff x="2377655" y="6833934"/>
            <a:chExt cx="3009265" cy="591820"/>
          </a:xfrm>
        </p:grpSpPr>
        <p:sp>
          <p:nvSpPr>
            <p:cNvPr id="71" name="object 71" descr=""/>
            <p:cNvSpPr/>
            <p:nvPr/>
          </p:nvSpPr>
          <p:spPr>
            <a:xfrm>
              <a:off x="4959908" y="7343864"/>
              <a:ext cx="52705" cy="79375"/>
            </a:xfrm>
            <a:custGeom>
              <a:avLst/>
              <a:gdLst/>
              <a:ahLst/>
              <a:cxnLst/>
              <a:rect l="l" t="t" r="r" b="b"/>
              <a:pathLst>
                <a:path w="52704" h="79375">
                  <a:moveTo>
                    <a:pt x="52578" y="0"/>
                  </a:moveTo>
                  <a:lnTo>
                    <a:pt x="52578" y="33121"/>
                  </a:lnTo>
                </a:path>
                <a:path w="52704" h="79375">
                  <a:moveTo>
                    <a:pt x="6311" y="78854"/>
                  </a:moveTo>
                  <a:lnTo>
                    <a:pt x="0" y="72542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4946764" y="7396429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6311" y="6832"/>
                  </a:lnTo>
                  <a:lnTo>
                    <a:pt x="10113" y="6832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10113" y="6832"/>
                  </a:moveTo>
                  <a:lnTo>
                    <a:pt x="6311" y="6832"/>
                  </a:lnTo>
                  <a:lnTo>
                    <a:pt x="0" y="19977"/>
                  </a:lnTo>
                  <a:lnTo>
                    <a:pt x="19456" y="13144"/>
                  </a:lnTo>
                  <a:lnTo>
                    <a:pt x="10113" y="6832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4874222" y="7376985"/>
              <a:ext cx="52705" cy="46355"/>
            </a:xfrm>
            <a:custGeom>
              <a:avLst/>
              <a:gdLst/>
              <a:ahLst/>
              <a:cxnLst/>
              <a:rect l="l" t="t" r="r" b="b"/>
              <a:pathLst>
                <a:path w="52704" h="46354">
                  <a:moveTo>
                    <a:pt x="52565" y="0"/>
                  </a:moveTo>
                  <a:lnTo>
                    <a:pt x="37990" y="9956"/>
                  </a:lnTo>
                  <a:lnTo>
                    <a:pt x="23910" y="20504"/>
                  </a:lnTo>
                  <a:lnTo>
                    <a:pt x="11017" y="32232"/>
                  </a:lnTo>
                  <a:lnTo>
                    <a:pt x="0" y="45732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2377643" y="6833946"/>
              <a:ext cx="3009265" cy="591820"/>
            </a:xfrm>
            <a:custGeom>
              <a:avLst/>
              <a:gdLst/>
              <a:ahLst/>
              <a:cxnLst/>
              <a:rect l="l" t="t" r="r" b="b"/>
              <a:pathLst>
                <a:path w="3009265" h="591820">
                  <a:moveTo>
                    <a:pt x="13144" y="0"/>
                  </a:moveTo>
                  <a:lnTo>
                    <a:pt x="0" y="0"/>
                  </a:lnTo>
                  <a:lnTo>
                    <a:pt x="0" y="591413"/>
                  </a:lnTo>
                  <a:lnTo>
                    <a:pt x="13144" y="591413"/>
                  </a:lnTo>
                  <a:lnTo>
                    <a:pt x="13144" y="0"/>
                  </a:lnTo>
                  <a:close/>
                </a:path>
                <a:path w="3009265" h="591820">
                  <a:moveTo>
                    <a:pt x="2497010" y="591413"/>
                  </a:moveTo>
                  <a:lnTo>
                    <a:pt x="2483421" y="582472"/>
                  </a:lnTo>
                  <a:lnTo>
                    <a:pt x="2483421" y="591413"/>
                  </a:lnTo>
                  <a:lnTo>
                    <a:pt x="2497010" y="591413"/>
                  </a:lnTo>
                  <a:close/>
                </a:path>
                <a:path w="3009265" h="591820">
                  <a:moveTo>
                    <a:pt x="3009125" y="0"/>
                  </a:moveTo>
                  <a:lnTo>
                    <a:pt x="2995993" y="0"/>
                  </a:lnTo>
                  <a:lnTo>
                    <a:pt x="2995993" y="591413"/>
                  </a:lnTo>
                  <a:lnTo>
                    <a:pt x="3009125" y="591413"/>
                  </a:lnTo>
                  <a:lnTo>
                    <a:pt x="3009125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5" name="object 75" descr=""/>
          <p:cNvSpPr txBox="1"/>
          <p:nvPr/>
        </p:nvSpPr>
        <p:spPr>
          <a:xfrm>
            <a:off x="1266240" y="6863814"/>
            <a:ext cx="749935" cy="362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Coherence</a:t>
            </a:r>
            <a:r>
              <a:rPr dirty="0" sz="11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selection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6" name="object 76" descr=""/>
          <p:cNvGrpSpPr/>
          <p:nvPr/>
        </p:nvGrpSpPr>
        <p:grpSpPr>
          <a:xfrm>
            <a:off x="2988208" y="7425028"/>
            <a:ext cx="290195" cy="234950"/>
            <a:chOff x="2988208" y="7425028"/>
            <a:chExt cx="290195" cy="234950"/>
          </a:xfrm>
        </p:grpSpPr>
        <p:sp>
          <p:nvSpPr>
            <p:cNvPr id="77" name="object 77" descr=""/>
            <p:cNvSpPr/>
            <p:nvPr/>
          </p:nvSpPr>
          <p:spPr>
            <a:xfrm>
              <a:off x="3133090" y="7514716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29" h="0">
                  <a:moveTo>
                    <a:pt x="0" y="0"/>
                  </a:moveTo>
                  <a:lnTo>
                    <a:pt x="12512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3251377" y="7501572"/>
              <a:ext cx="20320" cy="26670"/>
            </a:xfrm>
            <a:custGeom>
              <a:avLst/>
              <a:gdLst/>
              <a:ahLst/>
              <a:cxnLst/>
              <a:rect l="l" t="t" r="r" b="b"/>
              <a:pathLst>
                <a:path w="20320" h="26670">
                  <a:moveTo>
                    <a:pt x="0" y="0"/>
                  </a:moveTo>
                  <a:lnTo>
                    <a:pt x="0" y="26289"/>
                  </a:lnTo>
                  <a:lnTo>
                    <a:pt x="19977" y="13144"/>
                  </a:lnTo>
                  <a:lnTo>
                    <a:pt x="6832" y="13144"/>
                  </a:lnTo>
                  <a:lnTo>
                    <a:pt x="0" y="0"/>
                  </a:lnTo>
                  <a:close/>
                </a:path>
                <a:path w="20320" h="26670">
                  <a:moveTo>
                    <a:pt x="0" y="0"/>
                  </a:moveTo>
                  <a:lnTo>
                    <a:pt x="6832" y="13144"/>
                  </a:lnTo>
                  <a:lnTo>
                    <a:pt x="19977" y="13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133090" y="7508404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29" h="0">
                  <a:moveTo>
                    <a:pt x="0" y="0"/>
                  </a:moveTo>
                  <a:lnTo>
                    <a:pt x="12512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3251377" y="7495260"/>
              <a:ext cx="20320" cy="26670"/>
            </a:xfrm>
            <a:custGeom>
              <a:avLst/>
              <a:gdLst/>
              <a:ahLst/>
              <a:cxnLst/>
              <a:rect l="l" t="t" r="r" b="b"/>
              <a:pathLst>
                <a:path w="20320" h="26670">
                  <a:moveTo>
                    <a:pt x="0" y="0"/>
                  </a:moveTo>
                  <a:lnTo>
                    <a:pt x="0" y="26289"/>
                  </a:lnTo>
                  <a:lnTo>
                    <a:pt x="19977" y="13144"/>
                  </a:lnTo>
                  <a:lnTo>
                    <a:pt x="6832" y="13144"/>
                  </a:lnTo>
                  <a:lnTo>
                    <a:pt x="0" y="0"/>
                  </a:lnTo>
                  <a:close/>
                </a:path>
                <a:path w="20320" h="26670">
                  <a:moveTo>
                    <a:pt x="0" y="0"/>
                  </a:moveTo>
                  <a:lnTo>
                    <a:pt x="6832" y="13144"/>
                  </a:lnTo>
                  <a:lnTo>
                    <a:pt x="19977" y="13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3133090" y="7521549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29" h="0">
                  <a:moveTo>
                    <a:pt x="0" y="0"/>
                  </a:moveTo>
                  <a:lnTo>
                    <a:pt x="12512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3251377" y="7508404"/>
              <a:ext cx="20320" cy="26670"/>
            </a:xfrm>
            <a:custGeom>
              <a:avLst/>
              <a:gdLst/>
              <a:ahLst/>
              <a:cxnLst/>
              <a:rect l="l" t="t" r="r" b="b"/>
              <a:pathLst>
                <a:path w="20320" h="26670">
                  <a:moveTo>
                    <a:pt x="0" y="0"/>
                  </a:moveTo>
                  <a:lnTo>
                    <a:pt x="0" y="26289"/>
                  </a:lnTo>
                  <a:lnTo>
                    <a:pt x="19977" y="13144"/>
                  </a:lnTo>
                  <a:lnTo>
                    <a:pt x="6832" y="13144"/>
                  </a:lnTo>
                  <a:lnTo>
                    <a:pt x="0" y="0"/>
                  </a:lnTo>
                  <a:close/>
                </a:path>
                <a:path w="20320" h="26670">
                  <a:moveTo>
                    <a:pt x="0" y="0"/>
                  </a:moveTo>
                  <a:lnTo>
                    <a:pt x="6832" y="13144"/>
                  </a:lnTo>
                  <a:lnTo>
                    <a:pt x="19977" y="13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2988525" y="7425345"/>
              <a:ext cx="289560" cy="234315"/>
            </a:xfrm>
            <a:custGeom>
              <a:avLst/>
              <a:gdLst/>
              <a:ahLst/>
              <a:cxnLst/>
              <a:rect l="l" t="t" r="r" b="b"/>
              <a:pathLst>
                <a:path w="289560" h="234315">
                  <a:moveTo>
                    <a:pt x="256532" y="0"/>
                  </a:moveTo>
                  <a:lnTo>
                    <a:pt x="260951" y="4419"/>
                  </a:lnTo>
                  <a:lnTo>
                    <a:pt x="281663" y="44056"/>
                  </a:lnTo>
                  <a:lnTo>
                    <a:pt x="289128" y="89371"/>
                  </a:lnTo>
                  <a:lnTo>
                    <a:pt x="281663" y="134687"/>
                  </a:lnTo>
                  <a:lnTo>
                    <a:pt x="260951" y="174327"/>
                  </a:lnTo>
                  <a:lnTo>
                    <a:pt x="229515" y="205766"/>
                  </a:lnTo>
                  <a:lnTo>
                    <a:pt x="189878" y="226481"/>
                  </a:lnTo>
                  <a:lnTo>
                    <a:pt x="144564" y="233947"/>
                  </a:lnTo>
                  <a:lnTo>
                    <a:pt x="99249" y="226481"/>
                  </a:lnTo>
                  <a:lnTo>
                    <a:pt x="59612" y="205766"/>
                  </a:lnTo>
                  <a:lnTo>
                    <a:pt x="28176" y="174327"/>
                  </a:lnTo>
                  <a:lnTo>
                    <a:pt x="7464" y="134687"/>
                  </a:lnTo>
                  <a:lnTo>
                    <a:pt x="0" y="89371"/>
                  </a:lnTo>
                  <a:lnTo>
                    <a:pt x="7464" y="44056"/>
                  </a:lnTo>
                  <a:lnTo>
                    <a:pt x="28176" y="4419"/>
                  </a:lnTo>
                  <a:lnTo>
                    <a:pt x="32596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 descr=""/>
          <p:cNvSpPr txBox="1"/>
          <p:nvPr/>
        </p:nvSpPr>
        <p:spPr>
          <a:xfrm>
            <a:off x="2907563" y="7428040"/>
            <a:ext cx="57150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85" name="object 85" descr=""/>
          <p:cNvGrpSpPr/>
          <p:nvPr/>
        </p:nvGrpSpPr>
        <p:grpSpPr>
          <a:xfrm>
            <a:off x="2955620" y="7425028"/>
            <a:ext cx="1564640" cy="240665"/>
            <a:chOff x="2955620" y="7425028"/>
            <a:chExt cx="1564640" cy="240665"/>
          </a:xfrm>
        </p:grpSpPr>
        <p:sp>
          <p:nvSpPr>
            <p:cNvPr id="86" name="object 86" descr=""/>
            <p:cNvSpPr/>
            <p:nvPr/>
          </p:nvSpPr>
          <p:spPr>
            <a:xfrm>
              <a:off x="2955937" y="751471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19" h="0">
                  <a:moveTo>
                    <a:pt x="0" y="0"/>
                  </a:moveTo>
                  <a:lnTo>
                    <a:pt x="32588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645661" y="7425345"/>
              <a:ext cx="296545" cy="234315"/>
            </a:xfrm>
            <a:custGeom>
              <a:avLst/>
              <a:gdLst/>
              <a:ahLst/>
              <a:cxnLst/>
              <a:rect l="l" t="t" r="r" b="b"/>
              <a:pathLst>
                <a:path w="296545" h="234315">
                  <a:moveTo>
                    <a:pt x="266041" y="0"/>
                  </a:moveTo>
                  <a:lnTo>
                    <a:pt x="267784" y="1692"/>
                  </a:lnTo>
                  <a:lnTo>
                    <a:pt x="288496" y="41632"/>
                  </a:lnTo>
                  <a:lnTo>
                    <a:pt x="295960" y="89371"/>
                  </a:lnTo>
                  <a:lnTo>
                    <a:pt x="288496" y="134687"/>
                  </a:lnTo>
                  <a:lnTo>
                    <a:pt x="267784" y="174327"/>
                  </a:lnTo>
                  <a:lnTo>
                    <a:pt x="236348" y="205766"/>
                  </a:lnTo>
                  <a:lnTo>
                    <a:pt x="196711" y="226481"/>
                  </a:lnTo>
                  <a:lnTo>
                    <a:pt x="151396" y="233947"/>
                  </a:lnTo>
                  <a:lnTo>
                    <a:pt x="102747" y="226481"/>
                  </a:lnTo>
                  <a:lnTo>
                    <a:pt x="61088" y="205766"/>
                  </a:lnTo>
                  <a:lnTo>
                    <a:pt x="28613" y="174327"/>
                  </a:lnTo>
                  <a:lnTo>
                    <a:pt x="7519" y="134687"/>
                  </a:lnTo>
                  <a:lnTo>
                    <a:pt x="0" y="89371"/>
                  </a:lnTo>
                  <a:lnTo>
                    <a:pt x="7519" y="41632"/>
                  </a:lnTo>
                  <a:lnTo>
                    <a:pt x="28613" y="1692"/>
                  </a:lnTo>
                  <a:lnTo>
                    <a:pt x="30414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3613061" y="7514716"/>
              <a:ext cx="33020" cy="0"/>
            </a:xfrm>
            <a:custGeom>
              <a:avLst/>
              <a:gdLst/>
              <a:ahLst/>
              <a:cxnLst/>
              <a:rect l="l" t="t" r="r" b="b"/>
              <a:pathLst>
                <a:path w="33020" h="0">
                  <a:moveTo>
                    <a:pt x="0" y="0"/>
                  </a:moveTo>
                  <a:lnTo>
                    <a:pt x="32588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3797058" y="7425346"/>
              <a:ext cx="48895" cy="83185"/>
            </a:xfrm>
            <a:custGeom>
              <a:avLst/>
              <a:gdLst/>
              <a:ahLst/>
              <a:cxnLst/>
              <a:rect l="l" t="t" r="r" b="b"/>
              <a:pathLst>
                <a:path w="48895" h="83184">
                  <a:moveTo>
                    <a:pt x="0" y="83058"/>
                  </a:moveTo>
                  <a:lnTo>
                    <a:pt x="4874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3790226" y="7508404"/>
              <a:ext cx="66040" cy="118745"/>
            </a:xfrm>
            <a:custGeom>
              <a:avLst/>
              <a:gdLst/>
              <a:ahLst/>
              <a:cxnLst/>
              <a:rect l="l" t="t" r="r" b="b"/>
              <a:pathLst>
                <a:path w="66039" h="118745">
                  <a:moveTo>
                    <a:pt x="0" y="0"/>
                  </a:moveTo>
                  <a:lnTo>
                    <a:pt x="65709" y="118287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3842791" y="7606715"/>
              <a:ext cx="20320" cy="26670"/>
            </a:xfrm>
            <a:custGeom>
              <a:avLst/>
              <a:gdLst/>
              <a:ahLst/>
              <a:cxnLst/>
              <a:rect l="l" t="t" r="r" b="b"/>
              <a:pathLst>
                <a:path w="20320" h="26670">
                  <a:moveTo>
                    <a:pt x="19977" y="0"/>
                  </a:moveTo>
                  <a:lnTo>
                    <a:pt x="0" y="13144"/>
                  </a:lnTo>
                  <a:lnTo>
                    <a:pt x="19977" y="26289"/>
                  </a:lnTo>
                  <a:lnTo>
                    <a:pt x="19977" y="19977"/>
                  </a:lnTo>
                  <a:lnTo>
                    <a:pt x="13144" y="19977"/>
                  </a:lnTo>
                  <a:lnTo>
                    <a:pt x="19977" y="0"/>
                  </a:lnTo>
                  <a:close/>
                </a:path>
                <a:path w="20320" h="26670">
                  <a:moveTo>
                    <a:pt x="19977" y="0"/>
                  </a:moveTo>
                  <a:lnTo>
                    <a:pt x="13144" y="19977"/>
                  </a:lnTo>
                  <a:lnTo>
                    <a:pt x="19977" y="19977"/>
                  </a:lnTo>
                  <a:lnTo>
                    <a:pt x="19977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3797058" y="7514716"/>
              <a:ext cx="111760" cy="66040"/>
            </a:xfrm>
            <a:custGeom>
              <a:avLst/>
              <a:gdLst/>
              <a:ahLst/>
              <a:cxnLst/>
              <a:rect l="l" t="t" r="r" b="b"/>
              <a:pathLst>
                <a:path w="111760" h="66040">
                  <a:moveTo>
                    <a:pt x="0" y="0"/>
                  </a:moveTo>
                  <a:lnTo>
                    <a:pt x="111442" y="65709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3889057" y="7560982"/>
              <a:ext cx="26670" cy="19685"/>
            </a:xfrm>
            <a:custGeom>
              <a:avLst/>
              <a:gdLst/>
              <a:ahLst/>
              <a:cxnLst/>
              <a:rect l="l" t="t" r="r" b="b"/>
              <a:pathLst>
                <a:path w="26670" h="19684">
                  <a:moveTo>
                    <a:pt x="13144" y="0"/>
                  </a:moveTo>
                  <a:lnTo>
                    <a:pt x="0" y="19456"/>
                  </a:lnTo>
                  <a:lnTo>
                    <a:pt x="19456" y="19456"/>
                  </a:lnTo>
                  <a:lnTo>
                    <a:pt x="13144" y="0"/>
                  </a:lnTo>
                  <a:close/>
                </a:path>
                <a:path w="26670" h="19684">
                  <a:moveTo>
                    <a:pt x="13144" y="0"/>
                  </a:moveTo>
                  <a:lnTo>
                    <a:pt x="19456" y="19456"/>
                  </a:lnTo>
                  <a:lnTo>
                    <a:pt x="26289" y="19456"/>
                  </a:lnTo>
                  <a:lnTo>
                    <a:pt x="13144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797058" y="7448994"/>
              <a:ext cx="111760" cy="59690"/>
            </a:xfrm>
            <a:custGeom>
              <a:avLst/>
              <a:gdLst/>
              <a:ahLst/>
              <a:cxnLst/>
              <a:rect l="l" t="t" r="r" b="b"/>
              <a:pathLst>
                <a:path w="111760" h="59690">
                  <a:moveTo>
                    <a:pt x="0" y="59410"/>
                  </a:moveTo>
                  <a:lnTo>
                    <a:pt x="111442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3895369" y="7442694"/>
              <a:ext cx="20320" cy="19685"/>
            </a:xfrm>
            <a:custGeom>
              <a:avLst/>
              <a:gdLst/>
              <a:ahLst/>
              <a:cxnLst/>
              <a:rect l="l" t="t" r="r" b="b"/>
              <a:pathLst>
                <a:path w="20320" h="19684">
                  <a:moveTo>
                    <a:pt x="0" y="0"/>
                  </a:moveTo>
                  <a:lnTo>
                    <a:pt x="6832" y="19456"/>
                  </a:lnTo>
                  <a:lnTo>
                    <a:pt x="15712" y="6311"/>
                  </a:lnTo>
                  <a:lnTo>
                    <a:pt x="13144" y="6311"/>
                  </a:lnTo>
                  <a:lnTo>
                    <a:pt x="0" y="0"/>
                  </a:lnTo>
                  <a:close/>
                </a:path>
                <a:path w="20320" h="19684">
                  <a:moveTo>
                    <a:pt x="19977" y="0"/>
                  </a:moveTo>
                  <a:lnTo>
                    <a:pt x="0" y="0"/>
                  </a:lnTo>
                  <a:lnTo>
                    <a:pt x="13144" y="6311"/>
                  </a:lnTo>
                  <a:lnTo>
                    <a:pt x="15712" y="6311"/>
                  </a:lnTo>
                  <a:lnTo>
                    <a:pt x="19977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3790226" y="7514716"/>
              <a:ext cx="131445" cy="0"/>
            </a:xfrm>
            <a:custGeom>
              <a:avLst/>
              <a:gdLst/>
              <a:ahLst/>
              <a:cxnLst/>
              <a:rect l="l" t="t" r="r" b="b"/>
              <a:pathLst>
                <a:path w="131445" h="0">
                  <a:moveTo>
                    <a:pt x="0" y="0"/>
                  </a:moveTo>
                  <a:lnTo>
                    <a:pt x="131419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3915333" y="7501572"/>
              <a:ext cx="19685" cy="26670"/>
            </a:xfrm>
            <a:custGeom>
              <a:avLst/>
              <a:gdLst/>
              <a:ahLst/>
              <a:cxnLst/>
              <a:rect l="l" t="t" r="r" b="b"/>
              <a:pathLst>
                <a:path w="19685" h="26670">
                  <a:moveTo>
                    <a:pt x="0" y="0"/>
                  </a:moveTo>
                  <a:lnTo>
                    <a:pt x="0" y="26289"/>
                  </a:lnTo>
                  <a:lnTo>
                    <a:pt x="19456" y="13144"/>
                  </a:lnTo>
                  <a:lnTo>
                    <a:pt x="6311" y="13144"/>
                  </a:lnTo>
                  <a:lnTo>
                    <a:pt x="0" y="0"/>
                  </a:lnTo>
                  <a:close/>
                </a:path>
                <a:path w="19685" h="26670">
                  <a:moveTo>
                    <a:pt x="0" y="0"/>
                  </a:moveTo>
                  <a:lnTo>
                    <a:pt x="6311" y="13144"/>
                  </a:lnTo>
                  <a:lnTo>
                    <a:pt x="19456" y="13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665626" y="7514716"/>
              <a:ext cx="131445" cy="0"/>
            </a:xfrm>
            <a:custGeom>
              <a:avLst/>
              <a:gdLst/>
              <a:ahLst/>
              <a:cxnLst/>
              <a:rect l="l" t="t" r="r" b="b"/>
              <a:pathLst>
                <a:path w="131445" h="0">
                  <a:moveTo>
                    <a:pt x="131432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3652481" y="7501572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70">
                  <a:moveTo>
                    <a:pt x="26289" y="0"/>
                  </a:moveTo>
                  <a:lnTo>
                    <a:pt x="0" y="13144"/>
                  </a:lnTo>
                  <a:lnTo>
                    <a:pt x="26289" y="26289"/>
                  </a:lnTo>
                  <a:lnTo>
                    <a:pt x="13144" y="13144"/>
                  </a:lnTo>
                  <a:lnTo>
                    <a:pt x="26289" y="13144"/>
                  </a:lnTo>
                  <a:lnTo>
                    <a:pt x="26289" y="0"/>
                  </a:lnTo>
                  <a:close/>
                </a:path>
                <a:path w="26670" h="26670">
                  <a:moveTo>
                    <a:pt x="26289" y="13144"/>
                  </a:moveTo>
                  <a:lnTo>
                    <a:pt x="13144" y="13144"/>
                  </a:lnTo>
                  <a:lnTo>
                    <a:pt x="26289" y="26289"/>
                  </a:lnTo>
                  <a:lnTo>
                    <a:pt x="26289" y="13144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3797058" y="7425352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4">
                  <a:moveTo>
                    <a:pt x="0" y="8936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3797058" y="7514716"/>
              <a:ext cx="0" cy="125730"/>
            </a:xfrm>
            <a:custGeom>
              <a:avLst/>
              <a:gdLst/>
              <a:ahLst/>
              <a:cxnLst/>
              <a:rect l="l" t="t" r="r" b="b"/>
              <a:pathLst>
                <a:path w="0" h="125729">
                  <a:moveTo>
                    <a:pt x="0" y="0"/>
                  </a:moveTo>
                  <a:lnTo>
                    <a:pt x="0" y="12512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783914" y="7633004"/>
              <a:ext cx="26670" cy="19685"/>
            </a:xfrm>
            <a:custGeom>
              <a:avLst/>
              <a:gdLst/>
              <a:ahLst/>
              <a:cxnLst/>
              <a:rect l="l" t="t" r="r" b="b"/>
              <a:pathLst>
                <a:path w="26670" h="19684">
                  <a:moveTo>
                    <a:pt x="26289" y="0"/>
                  </a:moveTo>
                  <a:lnTo>
                    <a:pt x="0" y="0"/>
                  </a:lnTo>
                  <a:lnTo>
                    <a:pt x="13144" y="19456"/>
                  </a:lnTo>
                  <a:lnTo>
                    <a:pt x="21672" y="6832"/>
                  </a:lnTo>
                  <a:lnTo>
                    <a:pt x="13144" y="6832"/>
                  </a:lnTo>
                  <a:lnTo>
                    <a:pt x="26289" y="0"/>
                  </a:lnTo>
                  <a:close/>
                </a:path>
                <a:path w="26670" h="19684">
                  <a:moveTo>
                    <a:pt x="26289" y="0"/>
                  </a:moveTo>
                  <a:lnTo>
                    <a:pt x="13144" y="6832"/>
                  </a:lnTo>
                  <a:lnTo>
                    <a:pt x="21672" y="6832"/>
                  </a:lnTo>
                  <a:lnTo>
                    <a:pt x="26289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3746553" y="7425346"/>
              <a:ext cx="43815" cy="83185"/>
            </a:xfrm>
            <a:custGeom>
              <a:avLst/>
              <a:gdLst/>
              <a:ahLst/>
              <a:cxnLst/>
              <a:rect l="l" t="t" r="r" b="b"/>
              <a:pathLst>
                <a:path w="43814" h="83184">
                  <a:moveTo>
                    <a:pt x="43672" y="83058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3731348" y="7514716"/>
              <a:ext cx="66040" cy="112395"/>
            </a:xfrm>
            <a:custGeom>
              <a:avLst/>
              <a:gdLst/>
              <a:ahLst/>
              <a:cxnLst/>
              <a:rect l="l" t="t" r="r" b="b"/>
              <a:pathLst>
                <a:path w="66039" h="112395">
                  <a:moveTo>
                    <a:pt x="65709" y="0"/>
                  </a:moveTo>
                  <a:lnTo>
                    <a:pt x="0" y="111975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3724503" y="7606715"/>
              <a:ext cx="20320" cy="26670"/>
            </a:xfrm>
            <a:custGeom>
              <a:avLst/>
              <a:gdLst/>
              <a:ahLst/>
              <a:cxnLst/>
              <a:rect l="l" t="t" r="r" b="b"/>
              <a:pathLst>
                <a:path w="20320" h="26670">
                  <a:moveTo>
                    <a:pt x="0" y="0"/>
                  </a:moveTo>
                  <a:lnTo>
                    <a:pt x="0" y="26289"/>
                  </a:lnTo>
                  <a:lnTo>
                    <a:pt x="9592" y="19977"/>
                  </a:lnTo>
                  <a:lnTo>
                    <a:pt x="6832" y="19977"/>
                  </a:lnTo>
                  <a:lnTo>
                    <a:pt x="19977" y="13144"/>
                  </a:lnTo>
                  <a:lnTo>
                    <a:pt x="0" y="0"/>
                  </a:lnTo>
                  <a:close/>
                </a:path>
                <a:path w="20320" h="26670">
                  <a:moveTo>
                    <a:pt x="19977" y="13144"/>
                  </a:moveTo>
                  <a:lnTo>
                    <a:pt x="6832" y="19977"/>
                  </a:lnTo>
                  <a:lnTo>
                    <a:pt x="9592" y="19977"/>
                  </a:lnTo>
                  <a:lnTo>
                    <a:pt x="19977" y="13144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3678770" y="7514716"/>
              <a:ext cx="118745" cy="66040"/>
            </a:xfrm>
            <a:custGeom>
              <a:avLst/>
              <a:gdLst/>
              <a:ahLst/>
              <a:cxnLst/>
              <a:rect l="l" t="t" r="r" b="b"/>
              <a:pathLst>
                <a:path w="118745" h="66040">
                  <a:moveTo>
                    <a:pt x="118287" y="0"/>
                  </a:moveTo>
                  <a:lnTo>
                    <a:pt x="0" y="65709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3671938" y="756096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70">
                  <a:moveTo>
                    <a:pt x="13144" y="0"/>
                  </a:moveTo>
                  <a:lnTo>
                    <a:pt x="0" y="26289"/>
                  </a:lnTo>
                  <a:lnTo>
                    <a:pt x="26289" y="19456"/>
                  </a:lnTo>
                  <a:lnTo>
                    <a:pt x="13144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3678770" y="7449006"/>
              <a:ext cx="111760" cy="66040"/>
            </a:xfrm>
            <a:custGeom>
              <a:avLst/>
              <a:gdLst/>
              <a:ahLst/>
              <a:cxnLst/>
              <a:rect l="l" t="t" r="r" b="b"/>
              <a:pathLst>
                <a:path w="111760" h="66040">
                  <a:moveTo>
                    <a:pt x="111455" y="6570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3671938" y="7442694"/>
              <a:ext cx="26670" cy="19685"/>
            </a:xfrm>
            <a:custGeom>
              <a:avLst/>
              <a:gdLst/>
              <a:ahLst/>
              <a:cxnLst/>
              <a:rect l="l" t="t" r="r" b="b"/>
              <a:pathLst>
                <a:path w="26670" h="19684">
                  <a:moveTo>
                    <a:pt x="26289" y="0"/>
                  </a:moveTo>
                  <a:lnTo>
                    <a:pt x="0" y="0"/>
                  </a:lnTo>
                  <a:lnTo>
                    <a:pt x="13144" y="19456"/>
                  </a:lnTo>
                  <a:lnTo>
                    <a:pt x="6832" y="6311"/>
                  </a:lnTo>
                  <a:lnTo>
                    <a:pt x="22024" y="6311"/>
                  </a:lnTo>
                  <a:lnTo>
                    <a:pt x="26289" y="0"/>
                  </a:lnTo>
                  <a:close/>
                </a:path>
                <a:path w="26670" h="19684">
                  <a:moveTo>
                    <a:pt x="22024" y="6311"/>
                  </a:moveTo>
                  <a:lnTo>
                    <a:pt x="6832" y="6311"/>
                  </a:lnTo>
                  <a:lnTo>
                    <a:pt x="13144" y="19456"/>
                  </a:lnTo>
                  <a:lnTo>
                    <a:pt x="22024" y="6311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882224" y="7619847"/>
              <a:ext cx="46355" cy="40005"/>
            </a:xfrm>
            <a:custGeom>
              <a:avLst/>
              <a:gdLst/>
              <a:ahLst/>
              <a:cxnLst/>
              <a:rect l="l" t="t" r="r" b="b"/>
              <a:pathLst>
                <a:path w="46354" h="40004">
                  <a:moveTo>
                    <a:pt x="0" y="39433"/>
                  </a:moveTo>
                  <a:lnTo>
                    <a:pt x="14696" y="32237"/>
                  </a:lnTo>
                  <a:lnTo>
                    <a:pt x="28062" y="22083"/>
                  </a:lnTo>
                  <a:lnTo>
                    <a:pt x="38963" y="10745"/>
                  </a:lnTo>
                  <a:lnTo>
                    <a:pt x="46266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3862768" y="7646136"/>
              <a:ext cx="26670" cy="19685"/>
            </a:xfrm>
            <a:custGeom>
              <a:avLst/>
              <a:gdLst/>
              <a:ahLst/>
              <a:cxnLst/>
              <a:rect l="l" t="t" r="r" b="b"/>
              <a:pathLst>
                <a:path w="26670" h="19684">
                  <a:moveTo>
                    <a:pt x="13144" y="0"/>
                  </a:moveTo>
                  <a:lnTo>
                    <a:pt x="0" y="19456"/>
                  </a:lnTo>
                  <a:lnTo>
                    <a:pt x="13144" y="19456"/>
                  </a:lnTo>
                  <a:lnTo>
                    <a:pt x="13144" y="0"/>
                  </a:lnTo>
                  <a:close/>
                </a:path>
                <a:path w="26670" h="19684">
                  <a:moveTo>
                    <a:pt x="13144" y="0"/>
                  </a:moveTo>
                  <a:lnTo>
                    <a:pt x="13144" y="19456"/>
                  </a:lnTo>
                  <a:lnTo>
                    <a:pt x="26289" y="19456"/>
                  </a:lnTo>
                  <a:lnTo>
                    <a:pt x="13144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4223930" y="7425345"/>
              <a:ext cx="295910" cy="234315"/>
            </a:xfrm>
            <a:custGeom>
              <a:avLst/>
              <a:gdLst/>
              <a:ahLst/>
              <a:cxnLst/>
              <a:rect l="l" t="t" r="r" b="b"/>
              <a:pathLst>
                <a:path w="295910" h="234315">
                  <a:moveTo>
                    <a:pt x="262844" y="0"/>
                  </a:moveTo>
                  <a:lnTo>
                    <a:pt x="267263" y="4419"/>
                  </a:lnTo>
                  <a:lnTo>
                    <a:pt x="287975" y="44056"/>
                  </a:lnTo>
                  <a:lnTo>
                    <a:pt x="295440" y="89371"/>
                  </a:lnTo>
                  <a:lnTo>
                    <a:pt x="287975" y="134687"/>
                  </a:lnTo>
                  <a:lnTo>
                    <a:pt x="267263" y="174327"/>
                  </a:lnTo>
                  <a:lnTo>
                    <a:pt x="235827" y="205766"/>
                  </a:lnTo>
                  <a:lnTo>
                    <a:pt x="196190" y="226481"/>
                  </a:lnTo>
                  <a:lnTo>
                    <a:pt x="150875" y="233947"/>
                  </a:lnTo>
                  <a:lnTo>
                    <a:pt x="102481" y="226481"/>
                  </a:lnTo>
                  <a:lnTo>
                    <a:pt x="60975" y="205766"/>
                  </a:lnTo>
                  <a:lnTo>
                    <a:pt x="28580" y="174327"/>
                  </a:lnTo>
                  <a:lnTo>
                    <a:pt x="7515" y="134687"/>
                  </a:lnTo>
                  <a:lnTo>
                    <a:pt x="0" y="89371"/>
                  </a:lnTo>
                  <a:lnTo>
                    <a:pt x="7515" y="44056"/>
                  </a:lnTo>
                  <a:lnTo>
                    <a:pt x="28580" y="4419"/>
                  </a:lnTo>
                  <a:lnTo>
                    <a:pt x="33134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3" name="object 113" descr=""/>
          <p:cNvSpPr txBox="1"/>
          <p:nvPr/>
        </p:nvSpPr>
        <p:spPr>
          <a:xfrm>
            <a:off x="3074492" y="7229323"/>
            <a:ext cx="1374140" cy="335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698500" algn="l"/>
                <a:tab pos="1136015" algn="l"/>
              </a:tabLst>
            </a:pPr>
            <a:r>
              <a:rPr dirty="0" baseline="3968" sz="1050" spc="-75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r>
              <a:rPr dirty="0" baseline="3968" sz="1050">
                <a:solidFill>
                  <a:srgbClr val="25221E"/>
                </a:solidFill>
                <a:latin typeface="Times New Roman"/>
                <a:cs typeface="Times New Roman"/>
              </a:rPr>
              <a:t>	x</a:t>
            </a:r>
            <a:r>
              <a:rPr dirty="0" baseline="3968" sz="1050" spc="382">
                <a:solidFill>
                  <a:srgbClr val="25221E"/>
                </a:solidFill>
                <a:latin typeface="Times New Roman"/>
                <a:cs typeface="Times New Roman"/>
              </a:rPr>
              <a:t>  </a:t>
            </a:r>
            <a:r>
              <a:rPr dirty="0" baseline="-34188" sz="975" spc="-75">
                <a:solidFill>
                  <a:srgbClr val="25221E"/>
                </a:solidFill>
                <a:latin typeface="Times New Roman"/>
                <a:cs typeface="Times New Roman"/>
              </a:rPr>
              <a:t>a</a:t>
            </a:r>
            <a:r>
              <a:rPr dirty="0" baseline="-34188" sz="975">
                <a:solidFill>
                  <a:srgbClr val="25221E"/>
                </a:solidFill>
                <a:latin typeface="Times New Roman"/>
                <a:cs typeface="Times New Roman"/>
              </a:rPr>
              <a:t>	a</a:t>
            </a:r>
            <a:r>
              <a:rPr dirty="0" baseline="-34188" sz="975" spc="375">
                <a:solidFill>
                  <a:srgbClr val="25221E"/>
                </a:solidFill>
                <a:latin typeface="Times New Roman"/>
                <a:cs typeface="Times New Roman"/>
              </a:rPr>
              <a:t>  </a:t>
            </a:r>
            <a:r>
              <a:rPr dirty="0" sz="700" spc="-5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endParaRPr sz="700">
              <a:latin typeface="Times New Roman"/>
              <a:cs typeface="Times New Roman"/>
            </a:endParaRPr>
          </a:p>
          <a:p>
            <a:pPr marL="492759">
              <a:lnSpc>
                <a:spcPct val="100000"/>
              </a:lnSpc>
              <a:spcBef>
                <a:spcPts val="770"/>
              </a:spcBef>
              <a:tabLst>
                <a:tab pos="1071880" algn="l"/>
              </a:tabLst>
            </a:pPr>
            <a:r>
              <a:rPr dirty="0" baseline="3968" sz="1050" spc="-75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r>
              <a:rPr dirty="0" baseline="3968" sz="10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700" spc="-50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14" name="object 114" descr=""/>
          <p:cNvGrpSpPr/>
          <p:nvPr/>
        </p:nvGrpSpPr>
        <p:grpSpPr>
          <a:xfrm>
            <a:off x="4190491" y="7425032"/>
            <a:ext cx="322580" cy="241300"/>
            <a:chOff x="4190491" y="7425032"/>
            <a:chExt cx="322580" cy="241300"/>
          </a:xfrm>
        </p:grpSpPr>
        <p:sp>
          <p:nvSpPr>
            <p:cNvPr id="115" name="object 115" descr=""/>
            <p:cNvSpPr/>
            <p:nvPr/>
          </p:nvSpPr>
          <p:spPr>
            <a:xfrm>
              <a:off x="4190809" y="7521549"/>
              <a:ext cx="33655" cy="0"/>
            </a:xfrm>
            <a:custGeom>
              <a:avLst/>
              <a:gdLst/>
              <a:ahLst/>
              <a:cxnLst/>
              <a:rect l="l" t="t" r="r" b="b"/>
              <a:pathLst>
                <a:path w="33654" h="0">
                  <a:moveTo>
                    <a:pt x="0" y="0"/>
                  </a:moveTo>
                  <a:lnTo>
                    <a:pt x="33121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4374806" y="7425353"/>
              <a:ext cx="52705" cy="89535"/>
            </a:xfrm>
            <a:custGeom>
              <a:avLst/>
              <a:gdLst/>
              <a:ahLst/>
              <a:cxnLst/>
              <a:rect l="l" t="t" r="r" b="b"/>
              <a:pathLst>
                <a:path w="52704" h="89534">
                  <a:moveTo>
                    <a:pt x="0" y="89363"/>
                  </a:moveTo>
                  <a:lnTo>
                    <a:pt x="52685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374806" y="7514716"/>
              <a:ext cx="66040" cy="112395"/>
            </a:xfrm>
            <a:custGeom>
              <a:avLst/>
              <a:gdLst/>
              <a:ahLst/>
              <a:cxnLst/>
              <a:rect l="l" t="t" r="r" b="b"/>
              <a:pathLst>
                <a:path w="66039" h="112395">
                  <a:moveTo>
                    <a:pt x="0" y="0"/>
                  </a:moveTo>
                  <a:lnTo>
                    <a:pt x="65709" y="111975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4421060" y="7613548"/>
              <a:ext cx="19685" cy="26670"/>
            </a:xfrm>
            <a:custGeom>
              <a:avLst/>
              <a:gdLst/>
              <a:ahLst/>
              <a:cxnLst/>
              <a:rect l="l" t="t" r="r" b="b"/>
              <a:pathLst>
                <a:path w="19685" h="26670">
                  <a:moveTo>
                    <a:pt x="19456" y="0"/>
                  </a:moveTo>
                  <a:lnTo>
                    <a:pt x="0" y="13144"/>
                  </a:lnTo>
                  <a:lnTo>
                    <a:pt x="19456" y="26289"/>
                  </a:lnTo>
                  <a:lnTo>
                    <a:pt x="19456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4374806" y="7514716"/>
              <a:ext cx="112395" cy="66040"/>
            </a:xfrm>
            <a:custGeom>
              <a:avLst/>
              <a:gdLst/>
              <a:ahLst/>
              <a:cxnLst/>
              <a:rect l="l" t="t" r="r" b="b"/>
              <a:pathLst>
                <a:path w="112395" h="66040">
                  <a:moveTo>
                    <a:pt x="0" y="0"/>
                  </a:moveTo>
                  <a:lnTo>
                    <a:pt x="111975" y="65709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473638" y="7567282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6311" y="0"/>
                  </a:moveTo>
                  <a:lnTo>
                    <a:pt x="0" y="19977"/>
                  </a:lnTo>
                  <a:lnTo>
                    <a:pt x="19456" y="19977"/>
                  </a:lnTo>
                  <a:lnTo>
                    <a:pt x="14960" y="13144"/>
                  </a:lnTo>
                  <a:lnTo>
                    <a:pt x="13144" y="13144"/>
                  </a:lnTo>
                  <a:lnTo>
                    <a:pt x="6311" y="0"/>
                  </a:lnTo>
                  <a:close/>
                </a:path>
                <a:path w="19685" h="20320">
                  <a:moveTo>
                    <a:pt x="6311" y="0"/>
                  </a:moveTo>
                  <a:lnTo>
                    <a:pt x="13144" y="13144"/>
                  </a:lnTo>
                  <a:lnTo>
                    <a:pt x="14960" y="1314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4374806" y="7449006"/>
              <a:ext cx="112395" cy="66040"/>
            </a:xfrm>
            <a:custGeom>
              <a:avLst/>
              <a:gdLst/>
              <a:ahLst/>
              <a:cxnLst/>
              <a:rect l="l" t="t" r="r" b="b"/>
              <a:pathLst>
                <a:path w="112395" h="66040">
                  <a:moveTo>
                    <a:pt x="0" y="65709"/>
                  </a:moveTo>
                  <a:lnTo>
                    <a:pt x="111975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4473638" y="7442695"/>
              <a:ext cx="19685" cy="26670"/>
            </a:xfrm>
            <a:custGeom>
              <a:avLst/>
              <a:gdLst/>
              <a:ahLst/>
              <a:cxnLst/>
              <a:rect l="l" t="t" r="r" b="b"/>
              <a:pathLst>
                <a:path w="19685" h="26670">
                  <a:moveTo>
                    <a:pt x="19456" y="0"/>
                  </a:moveTo>
                  <a:lnTo>
                    <a:pt x="0" y="6311"/>
                  </a:lnTo>
                  <a:lnTo>
                    <a:pt x="13144" y="26289"/>
                  </a:lnTo>
                  <a:lnTo>
                    <a:pt x="19456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4374806" y="7514716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29" h="0">
                  <a:moveTo>
                    <a:pt x="0" y="0"/>
                  </a:moveTo>
                  <a:lnTo>
                    <a:pt x="12512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4493082" y="7508404"/>
              <a:ext cx="20320" cy="19685"/>
            </a:xfrm>
            <a:custGeom>
              <a:avLst/>
              <a:gdLst/>
              <a:ahLst/>
              <a:cxnLst/>
              <a:rect l="l" t="t" r="r" b="b"/>
              <a:pathLst>
                <a:path w="20320" h="19684">
                  <a:moveTo>
                    <a:pt x="0" y="0"/>
                  </a:moveTo>
                  <a:lnTo>
                    <a:pt x="0" y="19456"/>
                  </a:lnTo>
                  <a:lnTo>
                    <a:pt x="19977" y="6311"/>
                  </a:lnTo>
                  <a:lnTo>
                    <a:pt x="6832" y="6311"/>
                  </a:lnTo>
                  <a:lnTo>
                    <a:pt x="0" y="0"/>
                  </a:lnTo>
                  <a:close/>
                </a:path>
                <a:path w="20320" h="19684">
                  <a:moveTo>
                    <a:pt x="0" y="0"/>
                  </a:moveTo>
                  <a:lnTo>
                    <a:pt x="6832" y="6311"/>
                  </a:lnTo>
                  <a:lnTo>
                    <a:pt x="19977" y="6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4243374" y="7514716"/>
              <a:ext cx="131445" cy="0"/>
            </a:xfrm>
            <a:custGeom>
              <a:avLst/>
              <a:gdLst/>
              <a:ahLst/>
              <a:cxnLst/>
              <a:rect l="l" t="t" r="r" b="b"/>
              <a:pathLst>
                <a:path w="131445" h="0">
                  <a:moveTo>
                    <a:pt x="131432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4230230" y="7508404"/>
              <a:ext cx="26670" cy="19685"/>
            </a:xfrm>
            <a:custGeom>
              <a:avLst/>
              <a:gdLst/>
              <a:ahLst/>
              <a:cxnLst/>
              <a:rect l="l" t="t" r="r" b="b"/>
              <a:pathLst>
                <a:path w="26670" h="19684">
                  <a:moveTo>
                    <a:pt x="26289" y="0"/>
                  </a:moveTo>
                  <a:lnTo>
                    <a:pt x="0" y="6311"/>
                  </a:lnTo>
                  <a:lnTo>
                    <a:pt x="26289" y="19456"/>
                  </a:lnTo>
                  <a:lnTo>
                    <a:pt x="13144" y="6311"/>
                  </a:lnTo>
                  <a:lnTo>
                    <a:pt x="26289" y="6311"/>
                  </a:lnTo>
                  <a:lnTo>
                    <a:pt x="26289" y="0"/>
                  </a:lnTo>
                  <a:close/>
                </a:path>
                <a:path w="26670" h="19684">
                  <a:moveTo>
                    <a:pt x="26289" y="6311"/>
                  </a:moveTo>
                  <a:lnTo>
                    <a:pt x="13144" y="6311"/>
                  </a:lnTo>
                  <a:lnTo>
                    <a:pt x="26289" y="19456"/>
                  </a:lnTo>
                  <a:lnTo>
                    <a:pt x="26289" y="6311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4374806" y="7425349"/>
              <a:ext cx="0" cy="96520"/>
            </a:xfrm>
            <a:custGeom>
              <a:avLst/>
              <a:gdLst/>
              <a:ahLst/>
              <a:cxnLst/>
              <a:rect l="l" t="t" r="r" b="b"/>
              <a:pathLst>
                <a:path w="0" h="96520">
                  <a:moveTo>
                    <a:pt x="0" y="9620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4374806" y="751471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w="0" h="131445">
                  <a:moveTo>
                    <a:pt x="0" y="0"/>
                  </a:moveTo>
                  <a:lnTo>
                    <a:pt x="0" y="131419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361662" y="7633004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70">
                  <a:moveTo>
                    <a:pt x="26289" y="0"/>
                  </a:moveTo>
                  <a:lnTo>
                    <a:pt x="0" y="0"/>
                  </a:lnTo>
                  <a:lnTo>
                    <a:pt x="13144" y="26289"/>
                  </a:lnTo>
                  <a:lnTo>
                    <a:pt x="19716" y="13144"/>
                  </a:lnTo>
                  <a:lnTo>
                    <a:pt x="13144" y="13144"/>
                  </a:lnTo>
                  <a:lnTo>
                    <a:pt x="26289" y="0"/>
                  </a:lnTo>
                  <a:close/>
                </a:path>
                <a:path w="26670" h="26670">
                  <a:moveTo>
                    <a:pt x="26289" y="0"/>
                  </a:moveTo>
                  <a:lnTo>
                    <a:pt x="13144" y="13144"/>
                  </a:lnTo>
                  <a:lnTo>
                    <a:pt x="19716" y="13144"/>
                  </a:lnTo>
                  <a:lnTo>
                    <a:pt x="26289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4322121" y="7425353"/>
              <a:ext cx="52705" cy="89535"/>
            </a:xfrm>
            <a:custGeom>
              <a:avLst/>
              <a:gdLst/>
              <a:ahLst/>
              <a:cxnLst/>
              <a:rect l="l" t="t" r="r" b="b"/>
              <a:pathLst>
                <a:path w="52704" h="89534">
                  <a:moveTo>
                    <a:pt x="52685" y="8936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4309097" y="7514716"/>
              <a:ext cx="66040" cy="112395"/>
            </a:xfrm>
            <a:custGeom>
              <a:avLst/>
              <a:gdLst/>
              <a:ahLst/>
              <a:cxnLst/>
              <a:rect l="l" t="t" r="r" b="b"/>
              <a:pathLst>
                <a:path w="66039" h="112395">
                  <a:moveTo>
                    <a:pt x="65709" y="0"/>
                  </a:moveTo>
                  <a:lnTo>
                    <a:pt x="0" y="111975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4302772" y="7613548"/>
              <a:ext cx="19685" cy="26670"/>
            </a:xfrm>
            <a:custGeom>
              <a:avLst/>
              <a:gdLst/>
              <a:ahLst/>
              <a:cxnLst/>
              <a:rect l="l" t="t" r="r" b="b"/>
              <a:pathLst>
                <a:path w="19685" h="26670">
                  <a:moveTo>
                    <a:pt x="0" y="0"/>
                  </a:moveTo>
                  <a:lnTo>
                    <a:pt x="0" y="26289"/>
                  </a:lnTo>
                  <a:lnTo>
                    <a:pt x="19456" y="13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4263351" y="7514716"/>
              <a:ext cx="111760" cy="66040"/>
            </a:xfrm>
            <a:custGeom>
              <a:avLst/>
              <a:gdLst/>
              <a:ahLst/>
              <a:cxnLst/>
              <a:rect l="l" t="t" r="r" b="b"/>
              <a:pathLst>
                <a:path w="111760" h="66040">
                  <a:moveTo>
                    <a:pt x="111455" y="0"/>
                  </a:moveTo>
                  <a:lnTo>
                    <a:pt x="0" y="65709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4250207" y="7567282"/>
              <a:ext cx="26670" cy="20320"/>
            </a:xfrm>
            <a:custGeom>
              <a:avLst/>
              <a:gdLst/>
              <a:ahLst/>
              <a:cxnLst/>
              <a:rect l="l" t="t" r="r" b="b"/>
              <a:pathLst>
                <a:path w="26670" h="20320">
                  <a:moveTo>
                    <a:pt x="13144" y="0"/>
                  </a:moveTo>
                  <a:lnTo>
                    <a:pt x="0" y="19977"/>
                  </a:lnTo>
                  <a:lnTo>
                    <a:pt x="26289" y="19977"/>
                  </a:lnTo>
                  <a:lnTo>
                    <a:pt x="13144" y="13144"/>
                  </a:lnTo>
                  <a:lnTo>
                    <a:pt x="21793" y="13144"/>
                  </a:lnTo>
                  <a:lnTo>
                    <a:pt x="13144" y="0"/>
                  </a:lnTo>
                  <a:close/>
                </a:path>
                <a:path w="26670" h="20320">
                  <a:moveTo>
                    <a:pt x="21793" y="13144"/>
                  </a:moveTo>
                  <a:lnTo>
                    <a:pt x="13144" y="13144"/>
                  </a:lnTo>
                  <a:lnTo>
                    <a:pt x="26289" y="19977"/>
                  </a:lnTo>
                  <a:lnTo>
                    <a:pt x="21793" y="13144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4263351" y="7449006"/>
              <a:ext cx="111760" cy="66040"/>
            </a:xfrm>
            <a:custGeom>
              <a:avLst/>
              <a:gdLst/>
              <a:ahLst/>
              <a:cxnLst/>
              <a:rect l="l" t="t" r="r" b="b"/>
              <a:pathLst>
                <a:path w="111760" h="66040">
                  <a:moveTo>
                    <a:pt x="111455" y="6570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4210773" y="742535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5">
                  <a:moveTo>
                    <a:pt x="26289" y="4203"/>
                  </a:moveTo>
                  <a:lnTo>
                    <a:pt x="19913" y="0"/>
                  </a:lnTo>
                  <a:lnTo>
                    <a:pt x="3416" y="0"/>
                  </a:lnTo>
                  <a:lnTo>
                    <a:pt x="0" y="10515"/>
                  </a:lnTo>
                  <a:lnTo>
                    <a:pt x="26289" y="4203"/>
                  </a:lnTo>
                  <a:close/>
                </a:path>
                <a:path w="66039" h="43815">
                  <a:moveTo>
                    <a:pt x="65722" y="23647"/>
                  </a:moveTo>
                  <a:lnTo>
                    <a:pt x="52578" y="23647"/>
                  </a:lnTo>
                  <a:lnTo>
                    <a:pt x="39433" y="23647"/>
                  </a:lnTo>
                  <a:lnTo>
                    <a:pt x="52578" y="43624"/>
                  </a:lnTo>
                  <a:lnTo>
                    <a:pt x="65722" y="23647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4230242" y="7626692"/>
              <a:ext cx="52705" cy="39370"/>
            </a:xfrm>
            <a:custGeom>
              <a:avLst/>
              <a:gdLst/>
              <a:ahLst/>
              <a:cxnLst/>
              <a:rect l="l" t="t" r="r" b="b"/>
              <a:pathLst>
                <a:path w="52704" h="39370">
                  <a:moveTo>
                    <a:pt x="52565" y="38900"/>
                  </a:moveTo>
                  <a:lnTo>
                    <a:pt x="37990" y="29125"/>
                  </a:lnTo>
                  <a:lnTo>
                    <a:pt x="23910" y="19450"/>
                  </a:lnTo>
                  <a:lnTo>
                    <a:pt x="11017" y="9775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4223931" y="7606715"/>
              <a:ext cx="19685" cy="26670"/>
            </a:xfrm>
            <a:custGeom>
              <a:avLst/>
              <a:gdLst/>
              <a:ahLst/>
              <a:cxnLst/>
              <a:rect l="l" t="t" r="r" b="b"/>
              <a:pathLst>
                <a:path w="19685" h="26670">
                  <a:moveTo>
                    <a:pt x="0" y="0"/>
                  </a:moveTo>
                  <a:lnTo>
                    <a:pt x="0" y="26289"/>
                  </a:lnTo>
                  <a:lnTo>
                    <a:pt x="6311" y="6832"/>
                  </a:lnTo>
                  <a:lnTo>
                    <a:pt x="10113" y="6832"/>
                  </a:lnTo>
                  <a:lnTo>
                    <a:pt x="0" y="0"/>
                  </a:lnTo>
                  <a:close/>
                </a:path>
                <a:path w="19685" h="26670">
                  <a:moveTo>
                    <a:pt x="10113" y="6832"/>
                  </a:moveTo>
                  <a:lnTo>
                    <a:pt x="6311" y="6832"/>
                  </a:lnTo>
                  <a:lnTo>
                    <a:pt x="0" y="26289"/>
                  </a:lnTo>
                  <a:lnTo>
                    <a:pt x="19456" y="13144"/>
                  </a:lnTo>
                  <a:lnTo>
                    <a:pt x="10113" y="6832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9" name="object 139" descr=""/>
          <p:cNvSpPr txBox="1"/>
          <p:nvPr/>
        </p:nvSpPr>
        <p:spPr>
          <a:xfrm>
            <a:off x="3946880" y="7599390"/>
            <a:ext cx="96266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62255" algn="l"/>
                <a:tab pos="908050" algn="l"/>
              </a:tabLst>
            </a:pPr>
            <a:r>
              <a:rPr dirty="0" baseline="4273" sz="975" spc="-75">
                <a:solidFill>
                  <a:srgbClr val="25221E"/>
                </a:solidFill>
                <a:latin typeface="Times New Roman"/>
                <a:cs typeface="Times New Roman"/>
              </a:rPr>
              <a:t>b</a:t>
            </a:r>
            <a:r>
              <a:rPr dirty="0" baseline="4273" sz="975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650" spc="-50">
                <a:solidFill>
                  <a:srgbClr val="25221E"/>
                </a:solidFill>
                <a:latin typeface="Times New Roman"/>
                <a:cs typeface="Times New Roman"/>
              </a:rPr>
              <a:t>b</a:t>
            </a:r>
            <a:r>
              <a:rPr dirty="0" sz="6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650" spc="-50">
                <a:solidFill>
                  <a:srgbClr val="25221E"/>
                </a:solidFill>
                <a:latin typeface="Times New Roman"/>
                <a:cs typeface="Times New Roman"/>
              </a:rPr>
              <a:t>b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40" name="object 140" descr=""/>
          <p:cNvSpPr/>
          <p:nvPr/>
        </p:nvSpPr>
        <p:spPr>
          <a:xfrm>
            <a:off x="4867922" y="7425345"/>
            <a:ext cx="289560" cy="234315"/>
          </a:xfrm>
          <a:custGeom>
            <a:avLst/>
            <a:gdLst/>
            <a:ahLst/>
            <a:cxnLst/>
            <a:rect l="l" t="t" r="r" b="b"/>
            <a:pathLst>
              <a:path w="289560" h="234315">
                <a:moveTo>
                  <a:pt x="253657" y="0"/>
                </a:moveTo>
                <a:lnTo>
                  <a:pt x="260951" y="6824"/>
                </a:lnTo>
                <a:lnTo>
                  <a:pt x="281663" y="44767"/>
                </a:lnTo>
                <a:lnTo>
                  <a:pt x="289128" y="89371"/>
                </a:lnTo>
                <a:lnTo>
                  <a:pt x="281663" y="134687"/>
                </a:lnTo>
                <a:lnTo>
                  <a:pt x="260951" y="174327"/>
                </a:lnTo>
                <a:lnTo>
                  <a:pt x="229515" y="205766"/>
                </a:lnTo>
                <a:lnTo>
                  <a:pt x="189878" y="226481"/>
                </a:lnTo>
                <a:lnTo>
                  <a:pt x="144564" y="233947"/>
                </a:lnTo>
                <a:lnTo>
                  <a:pt x="99249" y="226481"/>
                </a:lnTo>
                <a:lnTo>
                  <a:pt x="59612" y="205766"/>
                </a:lnTo>
                <a:lnTo>
                  <a:pt x="28176" y="174327"/>
                </a:lnTo>
                <a:lnTo>
                  <a:pt x="7464" y="134687"/>
                </a:lnTo>
                <a:lnTo>
                  <a:pt x="0" y="89371"/>
                </a:lnTo>
                <a:lnTo>
                  <a:pt x="7464" y="44767"/>
                </a:lnTo>
                <a:lnTo>
                  <a:pt x="28176" y="6824"/>
                </a:lnTo>
                <a:lnTo>
                  <a:pt x="35470" y="0"/>
                </a:lnTo>
              </a:path>
            </a:pathLst>
          </a:custGeom>
          <a:ln w="3175">
            <a:solidFill>
              <a:srgbClr val="2522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object 141" descr=""/>
          <p:cNvSpPr txBox="1"/>
          <p:nvPr/>
        </p:nvSpPr>
        <p:spPr>
          <a:xfrm>
            <a:off x="4786426" y="7432257"/>
            <a:ext cx="57150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42" name="object 142" descr=""/>
          <p:cNvGrpSpPr/>
          <p:nvPr/>
        </p:nvGrpSpPr>
        <p:grpSpPr>
          <a:xfrm>
            <a:off x="2377655" y="7425349"/>
            <a:ext cx="3009265" cy="1183005"/>
            <a:chOff x="2377655" y="7425349"/>
            <a:chExt cx="3009265" cy="1183005"/>
          </a:xfrm>
        </p:grpSpPr>
        <p:sp>
          <p:nvSpPr>
            <p:cNvPr id="143" name="object 143" descr=""/>
            <p:cNvSpPr/>
            <p:nvPr/>
          </p:nvSpPr>
          <p:spPr>
            <a:xfrm>
              <a:off x="4834801" y="7449006"/>
              <a:ext cx="184150" cy="171450"/>
            </a:xfrm>
            <a:custGeom>
              <a:avLst/>
              <a:gdLst/>
              <a:ahLst/>
              <a:cxnLst/>
              <a:rect l="l" t="t" r="r" b="b"/>
              <a:pathLst>
                <a:path w="184150" h="171450">
                  <a:moveTo>
                    <a:pt x="0" y="72542"/>
                  </a:moveTo>
                  <a:lnTo>
                    <a:pt x="33121" y="72542"/>
                  </a:lnTo>
                </a:path>
                <a:path w="184150" h="171450">
                  <a:moveTo>
                    <a:pt x="183997" y="65709"/>
                  </a:moveTo>
                  <a:lnTo>
                    <a:pt x="170853" y="46253"/>
                  </a:lnTo>
                </a:path>
                <a:path w="184150" h="171450">
                  <a:moveTo>
                    <a:pt x="157708" y="19977"/>
                  </a:moveTo>
                  <a:lnTo>
                    <a:pt x="144564" y="0"/>
                  </a:lnTo>
                </a:path>
                <a:path w="184150" h="171450">
                  <a:moveTo>
                    <a:pt x="183997" y="65709"/>
                  </a:moveTo>
                  <a:lnTo>
                    <a:pt x="170853" y="91998"/>
                  </a:lnTo>
                </a:path>
                <a:path w="184150" h="171450">
                  <a:moveTo>
                    <a:pt x="157708" y="111975"/>
                  </a:moveTo>
                  <a:lnTo>
                    <a:pt x="144564" y="138264"/>
                  </a:lnTo>
                </a:path>
                <a:path w="184150" h="171450">
                  <a:moveTo>
                    <a:pt x="131419" y="157708"/>
                  </a:moveTo>
                  <a:lnTo>
                    <a:pt x="125107" y="170853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4946764" y="7613547"/>
              <a:ext cx="19685" cy="26670"/>
            </a:xfrm>
            <a:custGeom>
              <a:avLst/>
              <a:gdLst/>
              <a:ahLst/>
              <a:cxnLst/>
              <a:rect l="l" t="t" r="r" b="b"/>
              <a:pathLst>
                <a:path w="19685" h="26670">
                  <a:moveTo>
                    <a:pt x="0" y="0"/>
                  </a:moveTo>
                  <a:lnTo>
                    <a:pt x="0" y="26289"/>
                  </a:lnTo>
                  <a:lnTo>
                    <a:pt x="10113" y="19456"/>
                  </a:lnTo>
                  <a:lnTo>
                    <a:pt x="6311" y="19456"/>
                  </a:lnTo>
                  <a:lnTo>
                    <a:pt x="19456" y="13144"/>
                  </a:lnTo>
                  <a:lnTo>
                    <a:pt x="0" y="0"/>
                  </a:lnTo>
                  <a:close/>
                </a:path>
                <a:path w="19685" h="26670">
                  <a:moveTo>
                    <a:pt x="19456" y="13144"/>
                  </a:moveTo>
                  <a:lnTo>
                    <a:pt x="6311" y="19456"/>
                  </a:lnTo>
                  <a:lnTo>
                    <a:pt x="10113" y="19456"/>
                  </a:lnTo>
                  <a:lnTo>
                    <a:pt x="19456" y="13144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4887366" y="7514716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29" h="0">
                  <a:moveTo>
                    <a:pt x="1251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4874222" y="7508404"/>
              <a:ext cx="20320" cy="19685"/>
            </a:xfrm>
            <a:custGeom>
              <a:avLst/>
              <a:gdLst/>
              <a:ahLst/>
              <a:cxnLst/>
              <a:rect l="l" t="t" r="r" b="b"/>
              <a:pathLst>
                <a:path w="20320" h="19684">
                  <a:moveTo>
                    <a:pt x="19977" y="0"/>
                  </a:moveTo>
                  <a:lnTo>
                    <a:pt x="0" y="6311"/>
                  </a:lnTo>
                  <a:lnTo>
                    <a:pt x="19977" y="19456"/>
                  </a:lnTo>
                  <a:lnTo>
                    <a:pt x="13144" y="6311"/>
                  </a:lnTo>
                  <a:lnTo>
                    <a:pt x="19977" y="6311"/>
                  </a:lnTo>
                  <a:lnTo>
                    <a:pt x="19977" y="0"/>
                  </a:lnTo>
                  <a:close/>
                </a:path>
                <a:path w="20320" h="19684">
                  <a:moveTo>
                    <a:pt x="19977" y="6311"/>
                  </a:moveTo>
                  <a:lnTo>
                    <a:pt x="13144" y="6311"/>
                  </a:lnTo>
                  <a:lnTo>
                    <a:pt x="19977" y="19456"/>
                  </a:lnTo>
                  <a:lnTo>
                    <a:pt x="19977" y="6311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4887366" y="7508404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29" h="0">
                  <a:moveTo>
                    <a:pt x="1251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4874222" y="7501572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19977" y="0"/>
                  </a:moveTo>
                  <a:lnTo>
                    <a:pt x="0" y="6832"/>
                  </a:lnTo>
                  <a:lnTo>
                    <a:pt x="19977" y="19977"/>
                  </a:lnTo>
                  <a:lnTo>
                    <a:pt x="13144" y="6832"/>
                  </a:lnTo>
                  <a:lnTo>
                    <a:pt x="19977" y="6832"/>
                  </a:lnTo>
                  <a:lnTo>
                    <a:pt x="19977" y="0"/>
                  </a:lnTo>
                  <a:close/>
                </a:path>
                <a:path w="20320" h="20320">
                  <a:moveTo>
                    <a:pt x="19977" y="6832"/>
                  </a:moveTo>
                  <a:lnTo>
                    <a:pt x="13144" y="6832"/>
                  </a:lnTo>
                  <a:lnTo>
                    <a:pt x="19977" y="19977"/>
                  </a:lnTo>
                  <a:lnTo>
                    <a:pt x="19977" y="6832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4887366" y="7527861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29" h="0">
                  <a:moveTo>
                    <a:pt x="1251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4861064" y="7425359"/>
              <a:ext cx="33655" cy="116205"/>
            </a:xfrm>
            <a:custGeom>
              <a:avLst/>
              <a:gdLst/>
              <a:ahLst/>
              <a:cxnLst/>
              <a:rect l="l" t="t" r="r" b="b"/>
              <a:pathLst>
                <a:path w="33654" h="116204">
                  <a:moveTo>
                    <a:pt x="19977" y="4203"/>
                  </a:moveTo>
                  <a:lnTo>
                    <a:pt x="13601" y="0"/>
                  </a:lnTo>
                  <a:lnTo>
                    <a:pt x="0" y="0"/>
                  </a:lnTo>
                  <a:lnTo>
                    <a:pt x="0" y="17348"/>
                  </a:lnTo>
                  <a:lnTo>
                    <a:pt x="19977" y="4203"/>
                  </a:lnTo>
                  <a:close/>
                </a:path>
                <a:path w="33654" h="116204">
                  <a:moveTo>
                    <a:pt x="33134" y="89357"/>
                  </a:moveTo>
                  <a:lnTo>
                    <a:pt x="13157" y="102501"/>
                  </a:lnTo>
                  <a:lnTo>
                    <a:pt x="33134" y="115646"/>
                  </a:lnTo>
                  <a:lnTo>
                    <a:pt x="33134" y="102501"/>
                  </a:lnTo>
                  <a:lnTo>
                    <a:pt x="33134" y="89357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4887366" y="7626692"/>
              <a:ext cx="46355" cy="39370"/>
            </a:xfrm>
            <a:custGeom>
              <a:avLst/>
              <a:gdLst/>
              <a:ahLst/>
              <a:cxnLst/>
              <a:rect l="l" t="t" r="r" b="b"/>
              <a:pathLst>
                <a:path w="46354" h="39370">
                  <a:moveTo>
                    <a:pt x="46266" y="38900"/>
                  </a:moveTo>
                  <a:lnTo>
                    <a:pt x="31570" y="32893"/>
                  </a:lnTo>
                  <a:lnTo>
                    <a:pt x="18203" y="24374"/>
                  </a:lnTo>
                  <a:lnTo>
                    <a:pt x="7302" y="13393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2377643" y="7425702"/>
              <a:ext cx="3009265" cy="1183005"/>
            </a:xfrm>
            <a:custGeom>
              <a:avLst/>
              <a:gdLst/>
              <a:ahLst/>
              <a:cxnLst/>
              <a:rect l="l" t="t" r="r" b="b"/>
              <a:pathLst>
                <a:path w="3009265" h="1183004">
                  <a:moveTo>
                    <a:pt x="645045" y="1105725"/>
                  </a:moveTo>
                  <a:lnTo>
                    <a:pt x="625602" y="1105725"/>
                  </a:lnTo>
                  <a:lnTo>
                    <a:pt x="625602" y="1182471"/>
                  </a:lnTo>
                  <a:lnTo>
                    <a:pt x="645045" y="1182471"/>
                  </a:lnTo>
                  <a:lnTo>
                    <a:pt x="645045" y="1105725"/>
                  </a:lnTo>
                  <a:close/>
                </a:path>
                <a:path w="3009265" h="1183004">
                  <a:moveTo>
                    <a:pt x="1078750" y="1105725"/>
                  </a:moveTo>
                  <a:lnTo>
                    <a:pt x="1046162" y="1105725"/>
                  </a:lnTo>
                  <a:lnTo>
                    <a:pt x="1046162" y="1182471"/>
                  </a:lnTo>
                  <a:lnTo>
                    <a:pt x="1078750" y="1182471"/>
                  </a:lnTo>
                  <a:lnTo>
                    <a:pt x="1078750" y="1105725"/>
                  </a:lnTo>
                  <a:close/>
                </a:path>
                <a:path w="3009265" h="1183004">
                  <a:moveTo>
                    <a:pt x="1492999" y="1105725"/>
                  </a:moveTo>
                  <a:lnTo>
                    <a:pt x="1479867" y="1105725"/>
                  </a:lnTo>
                  <a:lnTo>
                    <a:pt x="1479867" y="1182471"/>
                  </a:lnTo>
                  <a:lnTo>
                    <a:pt x="1492999" y="1182471"/>
                  </a:lnTo>
                  <a:lnTo>
                    <a:pt x="1492999" y="1105725"/>
                  </a:lnTo>
                  <a:close/>
                </a:path>
                <a:path w="3009265" h="1183004">
                  <a:moveTo>
                    <a:pt x="2516555" y="194157"/>
                  </a:moveTo>
                  <a:lnTo>
                    <a:pt x="2496578" y="181013"/>
                  </a:lnTo>
                  <a:lnTo>
                    <a:pt x="2496578" y="207302"/>
                  </a:lnTo>
                  <a:lnTo>
                    <a:pt x="2516555" y="194157"/>
                  </a:lnTo>
                  <a:close/>
                </a:path>
                <a:path w="3009265" h="1183004">
                  <a:moveTo>
                    <a:pt x="3009125" y="0"/>
                  </a:moveTo>
                  <a:lnTo>
                    <a:pt x="2995993" y="0"/>
                  </a:lnTo>
                  <a:lnTo>
                    <a:pt x="2995993" y="423900"/>
                  </a:lnTo>
                  <a:lnTo>
                    <a:pt x="13144" y="423900"/>
                  </a:lnTo>
                  <a:lnTo>
                    <a:pt x="13144" y="0"/>
                  </a:lnTo>
                  <a:lnTo>
                    <a:pt x="0" y="0"/>
                  </a:lnTo>
                  <a:lnTo>
                    <a:pt x="0" y="424180"/>
                  </a:lnTo>
                  <a:lnTo>
                    <a:pt x="0" y="430530"/>
                  </a:lnTo>
                  <a:lnTo>
                    <a:pt x="6832" y="430530"/>
                  </a:lnTo>
                  <a:lnTo>
                    <a:pt x="6832" y="430733"/>
                  </a:lnTo>
                  <a:lnTo>
                    <a:pt x="0" y="430733"/>
                  </a:lnTo>
                  <a:lnTo>
                    <a:pt x="0" y="437045"/>
                  </a:lnTo>
                  <a:lnTo>
                    <a:pt x="6832" y="437045"/>
                  </a:lnTo>
                  <a:lnTo>
                    <a:pt x="6832" y="436880"/>
                  </a:lnTo>
                  <a:lnTo>
                    <a:pt x="3002813" y="436880"/>
                  </a:lnTo>
                  <a:lnTo>
                    <a:pt x="3009125" y="436880"/>
                  </a:lnTo>
                  <a:lnTo>
                    <a:pt x="3009125" y="430530"/>
                  </a:lnTo>
                  <a:lnTo>
                    <a:pt x="3009125" y="424180"/>
                  </a:lnTo>
                  <a:lnTo>
                    <a:pt x="3009125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3" name="object 153" descr=""/>
          <p:cNvSpPr txBox="1"/>
          <p:nvPr/>
        </p:nvSpPr>
        <p:spPr>
          <a:xfrm>
            <a:off x="2971622" y="8353353"/>
            <a:ext cx="84455" cy="1676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00" spc="-5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54" name="object 154" descr=""/>
          <p:cNvSpPr txBox="1"/>
          <p:nvPr/>
        </p:nvSpPr>
        <p:spPr>
          <a:xfrm>
            <a:off x="3397441" y="8353353"/>
            <a:ext cx="509270" cy="1676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436880" algn="l"/>
              </a:tabLst>
            </a:pPr>
            <a:r>
              <a:rPr dirty="0" sz="900" spc="-5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r>
              <a:rPr dirty="0" sz="90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900" spc="-50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55" name="object 155" descr=""/>
          <p:cNvSpPr txBox="1"/>
          <p:nvPr/>
        </p:nvSpPr>
        <p:spPr>
          <a:xfrm>
            <a:off x="3188207" y="8108711"/>
            <a:ext cx="1393190" cy="1835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00" b="1">
                <a:solidFill>
                  <a:srgbClr val="25221E"/>
                </a:solidFill>
                <a:latin typeface="Arial"/>
                <a:cs typeface="Arial"/>
              </a:rPr>
              <a:t>Spoil/purge</a:t>
            </a:r>
            <a:r>
              <a:rPr dirty="0" sz="1000" spc="254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r>
              <a:rPr dirty="0" sz="1000" spc="-10" b="1">
                <a:solidFill>
                  <a:srgbClr val="25221E"/>
                </a:solidFill>
                <a:latin typeface="Arial"/>
                <a:cs typeface="Arial"/>
              </a:rPr>
              <a:t>gradients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6" name="object 156" descr=""/>
          <p:cNvSpPr/>
          <p:nvPr/>
        </p:nvSpPr>
        <p:spPr>
          <a:xfrm>
            <a:off x="2392375" y="8019391"/>
            <a:ext cx="2996565" cy="589280"/>
          </a:xfrm>
          <a:custGeom>
            <a:avLst/>
            <a:gdLst/>
            <a:ahLst/>
            <a:cxnLst/>
            <a:rect l="l" t="t" r="r" b="b"/>
            <a:pathLst>
              <a:path w="2996565" h="589279">
                <a:moveTo>
                  <a:pt x="2995980" y="588783"/>
                </a:moveTo>
                <a:lnTo>
                  <a:pt x="2995980" y="0"/>
                </a:lnTo>
              </a:path>
              <a:path w="2996565" h="589279">
                <a:moveTo>
                  <a:pt x="0" y="0"/>
                </a:moveTo>
                <a:lnTo>
                  <a:pt x="0" y="588783"/>
                </a:lnTo>
              </a:path>
            </a:pathLst>
          </a:custGeom>
          <a:ln w="3175">
            <a:solidFill>
              <a:srgbClr val="2522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7" name="object 157" descr=""/>
          <p:cNvSpPr txBox="1"/>
          <p:nvPr/>
        </p:nvSpPr>
        <p:spPr>
          <a:xfrm>
            <a:off x="3185058" y="8439091"/>
            <a:ext cx="88900" cy="254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890"/>
              </a:lnSpc>
              <a:spcBef>
                <a:spcPts val="110"/>
              </a:spcBef>
            </a:pPr>
            <a:r>
              <a:rPr dirty="0" u="sng" sz="800" spc="-50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Symbol"/>
                <a:cs typeface="Symbol"/>
              </a:rPr>
              <a:t></a:t>
            </a:r>
            <a:endParaRPr sz="800">
              <a:latin typeface="Symbol"/>
              <a:cs typeface="Symbol"/>
            </a:endParaRPr>
          </a:p>
          <a:p>
            <a:pPr marL="15875">
              <a:lnSpc>
                <a:spcPts val="890"/>
              </a:lnSpc>
            </a:pPr>
            <a:r>
              <a:rPr dirty="0" sz="800" spc="-50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58" name="object 158" descr=""/>
          <p:cNvSpPr txBox="1"/>
          <p:nvPr/>
        </p:nvSpPr>
        <p:spPr>
          <a:xfrm>
            <a:off x="3622967" y="8439091"/>
            <a:ext cx="88900" cy="254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890"/>
              </a:lnSpc>
              <a:spcBef>
                <a:spcPts val="110"/>
              </a:spcBef>
            </a:pPr>
            <a:r>
              <a:rPr dirty="0" u="sng" sz="800" spc="-50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Symbol"/>
                <a:cs typeface="Symbol"/>
              </a:rPr>
              <a:t></a:t>
            </a:r>
            <a:endParaRPr sz="800">
              <a:latin typeface="Symbol"/>
              <a:cs typeface="Symbol"/>
            </a:endParaRPr>
          </a:p>
          <a:p>
            <a:pPr marL="15875">
              <a:lnSpc>
                <a:spcPts val="890"/>
              </a:lnSpc>
            </a:pPr>
            <a:r>
              <a:rPr dirty="0" sz="800" spc="-50">
                <a:solidFill>
                  <a:srgbClr val="25221E"/>
                </a:solidFill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grpSp>
        <p:nvGrpSpPr>
          <p:cNvPr id="159" name="object 159" descr=""/>
          <p:cNvGrpSpPr/>
          <p:nvPr/>
        </p:nvGrpSpPr>
        <p:grpSpPr>
          <a:xfrm>
            <a:off x="2858363" y="8608172"/>
            <a:ext cx="2372995" cy="567690"/>
            <a:chOff x="2858363" y="8608172"/>
            <a:chExt cx="2372995" cy="567690"/>
          </a:xfrm>
        </p:grpSpPr>
        <p:sp>
          <p:nvSpPr>
            <p:cNvPr id="160" name="object 160" descr=""/>
            <p:cNvSpPr/>
            <p:nvPr/>
          </p:nvSpPr>
          <p:spPr>
            <a:xfrm>
              <a:off x="3003245" y="8608173"/>
              <a:ext cx="1813560" cy="337820"/>
            </a:xfrm>
            <a:custGeom>
              <a:avLst/>
              <a:gdLst/>
              <a:ahLst/>
              <a:cxnLst/>
              <a:rect l="l" t="t" r="r" b="b"/>
              <a:pathLst>
                <a:path w="1813560" h="337820">
                  <a:moveTo>
                    <a:pt x="19443" y="0"/>
                  </a:moveTo>
                  <a:lnTo>
                    <a:pt x="0" y="0"/>
                  </a:lnTo>
                  <a:lnTo>
                    <a:pt x="0" y="74650"/>
                  </a:lnTo>
                  <a:lnTo>
                    <a:pt x="19443" y="74650"/>
                  </a:lnTo>
                  <a:lnTo>
                    <a:pt x="19443" y="0"/>
                  </a:lnTo>
                  <a:close/>
                </a:path>
                <a:path w="1813560" h="337820">
                  <a:moveTo>
                    <a:pt x="453148" y="186105"/>
                  </a:moveTo>
                  <a:lnTo>
                    <a:pt x="420560" y="186105"/>
                  </a:lnTo>
                  <a:lnTo>
                    <a:pt x="420560" y="337502"/>
                  </a:lnTo>
                  <a:lnTo>
                    <a:pt x="453148" y="337502"/>
                  </a:lnTo>
                  <a:lnTo>
                    <a:pt x="453148" y="186105"/>
                  </a:lnTo>
                  <a:close/>
                </a:path>
                <a:path w="1813560" h="337820">
                  <a:moveTo>
                    <a:pt x="453148" y="0"/>
                  </a:moveTo>
                  <a:lnTo>
                    <a:pt x="420560" y="0"/>
                  </a:lnTo>
                  <a:lnTo>
                    <a:pt x="420560" y="74650"/>
                  </a:lnTo>
                  <a:lnTo>
                    <a:pt x="453148" y="74650"/>
                  </a:lnTo>
                  <a:lnTo>
                    <a:pt x="453148" y="0"/>
                  </a:lnTo>
                  <a:close/>
                </a:path>
                <a:path w="1813560" h="337820">
                  <a:moveTo>
                    <a:pt x="867397" y="0"/>
                  </a:moveTo>
                  <a:lnTo>
                    <a:pt x="854265" y="0"/>
                  </a:lnTo>
                  <a:lnTo>
                    <a:pt x="854265" y="74650"/>
                  </a:lnTo>
                  <a:lnTo>
                    <a:pt x="867397" y="74650"/>
                  </a:lnTo>
                  <a:lnTo>
                    <a:pt x="867397" y="0"/>
                  </a:lnTo>
                  <a:close/>
                </a:path>
                <a:path w="1813560" h="337820">
                  <a:moveTo>
                    <a:pt x="1813140" y="186105"/>
                  </a:moveTo>
                  <a:lnTo>
                    <a:pt x="1800009" y="186105"/>
                  </a:lnTo>
                  <a:lnTo>
                    <a:pt x="1800009" y="337502"/>
                  </a:lnTo>
                  <a:lnTo>
                    <a:pt x="1813140" y="337502"/>
                  </a:lnTo>
                  <a:lnTo>
                    <a:pt x="1813140" y="186105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1" name="object 16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03655" y="9031440"/>
              <a:ext cx="92367" cy="144150"/>
            </a:xfrm>
            <a:prstGeom prst="rect">
              <a:avLst/>
            </a:prstGeom>
          </p:spPr>
        </p:pic>
        <p:sp>
          <p:nvSpPr>
            <p:cNvPr id="162" name="object 162" descr=""/>
            <p:cNvSpPr/>
            <p:nvPr/>
          </p:nvSpPr>
          <p:spPr>
            <a:xfrm>
              <a:off x="2858681" y="8682824"/>
              <a:ext cx="2372360" cy="262890"/>
            </a:xfrm>
            <a:custGeom>
              <a:avLst/>
              <a:gdLst/>
              <a:ahLst/>
              <a:cxnLst/>
              <a:rect l="l" t="t" r="r" b="b"/>
              <a:pathLst>
                <a:path w="2372360" h="262890">
                  <a:moveTo>
                    <a:pt x="6311" y="0"/>
                  </a:moveTo>
                  <a:lnTo>
                    <a:pt x="2371979" y="0"/>
                  </a:lnTo>
                </a:path>
                <a:path w="2372360" h="262890">
                  <a:moveTo>
                    <a:pt x="0" y="262851"/>
                  </a:moveTo>
                  <a:lnTo>
                    <a:pt x="2371979" y="262851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3" name="object 163" descr=""/>
          <p:cNvSpPr txBox="1"/>
          <p:nvPr/>
        </p:nvSpPr>
        <p:spPr>
          <a:xfrm>
            <a:off x="2705620" y="8541688"/>
            <a:ext cx="98425" cy="4438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25"/>
              </a:spcBef>
            </a:pPr>
            <a:r>
              <a:rPr dirty="0" sz="1000" spc="-50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60"/>
              </a:spcBef>
            </a:pPr>
            <a:r>
              <a:rPr dirty="0" sz="1000" spc="-50">
                <a:solidFill>
                  <a:srgbClr val="25221E"/>
                </a:solidFill>
                <a:latin typeface="Times New Roman"/>
                <a:cs typeface="Times New Roman"/>
              </a:rPr>
              <a:t>S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4" name="object 164" descr=""/>
          <p:cNvSpPr/>
          <p:nvPr/>
        </p:nvSpPr>
        <p:spPr>
          <a:xfrm>
            <a:off x="2392375" y="8608186"/>
            <a:ext cx="2996565" cy="591820"/>
          </a:xfrm>
          <a:custGeom>
            <a:avLst/>
            <a:gdLst/>
            <a:ahLst/>
            <a:cxnLst/>
            <a:rect l="l" t="t" r="r" b="b"/>
            <a:pathLst>
              <a:path w="2996565" h="591820">
                <a:moveTo>
                  <a:pt x="2995980" y="591413"/>
                </a:moveTo>
                <a:lnTo>
                  <a:pt x="2995980" y="0"/>
                </a:lnTo>
              </a:path>
              <a:path w="2996565" h="591820">
                <a:moveTo>
                  <a:pt x="0" y="0"/>
                </a:moveTo>
                <a:lnTo>
                  <a:pt x="0" y="591413"/>
                </a:lnTo>
              </a:path>
            </a:pathLst>
          </a:custGeom>
          <a:ln w="3175">
            <a:solidFill>
              <a:srgbClr val="2522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5" name="object 165" descr=""/>
          <p:cNvSpPr txBox="1"/>
          <p:nvPr/>
        </p:nvSpPr>
        <p:spPr>
          <a:xfrm>
            <a:off x="1266240" y="8690633"/>
            <a:ext cx="749935" cy="362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82550" marR="5080" indent="-70485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Coherence</a:t>
            </a:r>
            <a:r>
              <a:rPr dirty="0" sz="11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1100" spc="-10" b="1">
                <a:solidFill>
                  <a:srgbClr val="0000FF"/>
                </a:solidFill>
                <a:latin typeface="Arial"/>
                <a:cs typeface="Arial"/>
              </a:rPr>
              <a:t>rejection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6" name="object 166" descr=""/>
          <p:cNvSpPr txBox="1"/>
          <p:nvPr/>
        </p:nvSpPr>
        <p:spPr>
          <a:xfrm>
            <a:off x="2432253" y="9404893"/>
            <a:ext cx="109220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I: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7" name="object 167" descr=""/>
          <p:cNvSpPr txBox="1"/>
          <p:nvPr/>
        </p:nvSpPr>
        <p:spPr>
          <a:xfrm>
            <a:off x="2444953" y="9739341"/>
            <a:ext cx="85725" cy="144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15"/>
              </a:lnSpc>
            </a:pPr>
            <a:r>
              <a:rPr dirty="0" sz="1000" spc="-50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r>
              <a:rPr dirty="0" sz="1000">
                <a:solidFill>
                  <a:srgbClr val="25221E"/>
                </a:solidFill>
                <a:latin typeface="Times New Roman"/>
                <a:cs typeface="Times New Roman"/>
              </a:rPr>
              <a:t> 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 descr=""/>
          <p:cNvSpPr/>
          <p:nvPr/>
        </p:nvSpPr>
        <p:spPr>
          <a:xfrm>
            <a:off x="4586668" y="9365716"/>
            <a:ext cx="295910" cy="289560"/>
          </a:xfrm>
          <a:custGeom>
            <a:avLst/>
            <a:gdLst/>
            <a:ahLst/>
            <a:cxnLst/>
            <a:rect l="l" t="t" r="r" b="b"/>
            <a:pathLst>
              <a:path w="295910" h="289559">
                <a:moveTo>
                  <a:pt x="150876" y="0"/>
                </a:moveTo>
                <a:lnTo>
                  <a:pt x="196190" y="7464"/>
                </a:lnTo>
                <a:lnTo>
                  <a:pt x="235827" y="28176"/>
                </a:lnTo>
                <a:lnTo>
                  <a:pt x="267263" y="59612"/>
                </a:lnTo>
                <a:lnTo>
                  <a:pt x="287975" y="99249"/>
                </a:lnTo>
                <a:lnTo>
                  <a:pt x="295440" y="144564"/>
                </a:lnTo>
                <a:lnTo>
                  <a:pt x="287975" y="189880"/>
                </a:lnTo>
                <a:lnTo>
                  <a:pt x="267263" y="229520"/>
                </a:lnTo>
                <a:lnTo>
                  <a:pt x="235827" y="260959"/>
                </a:lnTo>
                <a:lnTo>
                  <a:pt x="196190" y="281674"/>
                </a:lnTo>
                <a:lnTo>
                  <a:pt x="150876" y="289140"/>
                </a:lnTo>
                <a:lnTo>
                  <a:pt x="102481" y="281674"/>
                </a:lnTo>
                <a:lnTo>
                  <a:pt x="60975" y="260959"/>
                </a:lnTo>
                <a:lnTo>
                  <a:pt x="28580" y="229520"/>
                </a:lnTo>
                <a:lnTo>
                  <a:pt x="7515" y="189880"/>
                </a:lnTo>
                <a:lnTo>
                  <a:pt x="0" y="144564"/>
                </a:lnTo>
                <a:lnTo>
                  <a:pt x="7515" y="99249"/>
                </a:lnTo>
                <a:lnTo>
                  <a:pt x="28580" y="59612"/>
                </a:lnTo>
                <a:lnTo>
                  <a:pt x="60975" y="28176"/>
                </a:lnTo>
                <a:lnTo>
                  <a:pt x="102481" y="7464"/>
                </a:lnTo>
                <a:lnTo>
                  <a:pt x="150876" y="0"/>
                </a:lnTo>
                <a:close/>
              </a:path>
            </a:pathLst>
          </a:custGeom>
          <a:ln w="3175">
            <a:solidFill>
              <a:srgbClr val="25221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9" name="object 169" descr=""/>
          <p:cNvSpPr txBox="1"/>
          <p:nvPr/>
        </p:nvSpPr>
        <p:spPr>
          <a:xfrm>
            <a:off x="4495634" y="9425341"/>
            <a:ext cx="698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70" name="object 170" descr=""/>
          <p:cNvSpPr txBox="1"/>
          <p:nvPr/>
        </p:nvSpPr>
        <p:spPr>
          <a:xfrm>
            <a:off x="2667596" y="8989379"/>
            <a:ext cx="2616835" cy="362585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30"/>
              </a:spcBef>
              <a:tabLst>
                <a:tab pos="2578100" algn="l"/>
              </a:tabLst>
            </a:pPr>
            <a:r>
              <a:rPr dirty="0" baseline="13227" sz="1575">
                <a:solidFill>
                  <a:srgbClr val="25221E"/>
                </a:solidFill>
                <a:latin typeface="Times New Roman"/>
                <a:cs typeface="Times New Roman"/>
              </a:rPr>
              <a:t>G</a:t>
            </a:r>
            <a:r>
              <a:rPr dirty="0" sz="550">
                <a:solidFill>
                  <a:srgbClr val="25221E"/>
                </a:solidFill>
                <a:latin typeface="Times New Roman"/>
                <a:cs typeface="Times New Roman"/>
              </a:rPr>
              <a:t>z </a:t>
            </a:r>
            <a:r>
              <a:rPr dirty="0" u="sng" sz="550">
                <a:solidFill>
                  <a:srgbClr val="25221E"/>
                </a:solidFill>
                <a:uFill>
                  <a:solidFill>
                    <a:srgbClr val="25221E"/>
                  </a:solidFill>
                </a:uFill>
                <a:latin typeface="Times New Roman"/>
                <a:cs typeface="Times New Roman"/>
              </a:rPr>
              <a:t>	</a:t>
            </a:r>
            <a:endParaRPr sz="550">
              <a:latin typeface="Times New Roman"/>
              <a:cs typeface="Times New Roman"/>
            </a:endParaRPr>
          </a:p>
          <a:p>
            <a:pPr algn="r" marR="516255">
              <a:lnSpc>
                <a:spcPct val="100000"/>
              </a:lnSpc>
              <a:spcBef>
                <a:spcPts val="220"/>
              </a:spcBef>
            </a:pPr>
            <a:r>
              <a:rPr dirty="0" sz="700" spc="-5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71" name="object 171" descr=""/>
          <p:cNvGrpSpPr/>
          <p:nvPr/>
        </p:nvGrpSpPr>
        <p:grpSpPr>
          <a:xfrm>
            <a:off x="624433" y="9199284"/>
            <a:ext cx="6308725" cy="1183640"/>
            <a:chOff x="624433" y="9199284"/>
            <a:chExt cx="6308725" cy="1183640"/>
          </a:xfrm>
        </p:grpSpPr>
        <p:pic>
          <p:nvPicPr>
            <p:cNvPr id="172" name="object 17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53546" y="9333128"/>
              <a:ext cx="322249" cy="321729"/>
            </a:xfrm>
            <a:prstGeom prst="rect">
              <a:avLst/>
            </a:prstGeom>
          </p:spPr>
        </p:pic>
        <p:sp>
          <p:nvSpPr>
            <p:cNvPr id="173" name="object 173" descr=""/>
            <p:cNvSpPr/>
            <p:nvPr/>
          </p:nvSpPr>
          <p:spPr>
            <a:xfrm>
              <a:off x="2943847" y="9510280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30" h="0">
                  <a:moveTo>
                    <a:pt x="0" y="0"/>
                  </a:moveTo>
                  <a:lnTo>
                    <a:pt x="12512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3055810" y="9497134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19456" y="13145"/>
                  </a:lnTo>
                  <a:lnTo>
                    <a:pt x="13144" y="13145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0" y="0"/>
                  </a:moveTo>
                  <a:lnTo>
                    <a:pt x="13144" y="13145"/>
                  </a:lnTo>
                  <a:lnTo>
                    <a:pt x="19456" y="13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4330115" y="9510280"/>
              <a:ext cx="118745" cy="0"/>
            </a:xfrm>
            <a:custGeom>
              <a:avLst/>
              <a:gdLst/>
              <a:ahLst/>
              <a:cxnLst/>
              <a:rect l="l" t="t" r="r" b="b"/>
              <a:pathLst>
                <a:path w="118745" h="0">
                  <a:moveTo>
                    <a:pt x="0" y="0"/>
                  </a:moveTo>
                  <a:lnTo>
                    <a:pt x="118287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4442091" y="9497134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19456" y="13145"/>
                  </a:lnTo>
                  <a:lnTo>
                    <a:pt x="6311" y="13145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0" y="0"/>
                  </a:moveTo>
                  <a:lnTo>
                    <a:pt x="6311" y="13145"/>
                  </a:lnTo>
                  <a:lnTo>
                    <a:pt x="19456" y="13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3863822" y="9510280"/>
              <a:ext cx="118745" cy="0"/>
            </a:xfrm>
            <a:custGeom>
              <a:avLst/>
              <a:gdLst/>
              <a:ahLst/>
              <a:cxnLst/>
              <a:rect l="l" t="t" r="r" b="b"/>
              <a:pathLst>
                <a:path w="118745" h="0">
                  <a:moveTo>
                    <a:pt x="0" y="0"/>
                  </a:moveTo>
                  <a:lnTo>
                    <a:pt x="118287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3975798" y="9497134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19456" y="13145"/>
                  </a:lnTo>
                  <a:lnTo>
                    <a:pt x="6311" y="13145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0" y="0"/>
                  </a:moveTo>
                  <a:lnTo>
                    <a:pt x="6311" y="13145"/>
                  </a:lnTo>
                  <a:lnTo>
                    <a:pt x="19456" y="13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3285553" y="9510280"/>
              <a:ext cx="256540" cy="0"/>
            </a:xfrm>
            <a:custGeom>
              <a:avLst/>
              <a:gdLst/>
              <a:ahLst/>
              <a:cxnLst/>
              <a:rect l="l" t="t" r="r" b="b"/>
              <a:pathLst>
                <a:path w="256539" h="0">
                  <a:moveTo>
                    <a:pt x="0" y="0"/>
                  </a:moveTo>
                  <a:lnTo>
                    <a:pt x="25654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3528949" y="9497134"/>
              <a:ext cx="26670" cy="20320"/>
            </a:xfrm>
            <a:custGeom>
              <a:avLst/>
              <a:gdLst/>
              <a:ahLst/>
              <a:cxnLst/>
              <a:rect l="l" t="t" r="r" b="b"/>
              <a:pathLst>
                <a:path w="26670" h="20320">
                  <a:moveTo>
                    <a:pt x="0" y="0"/>
                  </a:moveTo>
                  <a:lnTo>
                    <a:pt x="0" y="19977"/>
                  </a:lnTo>
                  <a:lnTo>
                    <a:pt x="26289" y="13145"/>
                  </a:lnTo>
                  <a:lnTo>
                    <a:pt x="13144" y="13145"/>
                  </a:lnTo>
                  <a:lnTo>
                    <a:pt x="0" y="0"/>
                  </a:lnTo>
                  <a:close/>
                </a:path>
                <a:path w="26670" h="20320">
                  <a:moveTo>
                    <a:pt x="0" y="0"/>
                  </a:moveTo>
                  <a:lnTo>
                    <a:pt x="13144" y="13145"/>
                  </a:lnTo>
                  <a:lnTo>
                    <a:pt x="26289" y="13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2392375" y="9199601"/>
              <a:ext cx="2996565" cy="591820"/>
            </a:xfrm>
            <a:custGeom>
              <a:avLst/>
              <a:gdLst/>
              <a:ahLst/>
              <a:cxnLst/>
              <a:rect l="l" t="t" r="r" b="b"/>
              <a:pathLst>
                <a:path w="2996565" h="591820">
                  <a:moveTo>
                    <a:pt x="2995980" y="591413"/>
                  </a:moveTo>
                  <a:lnTo>
                    <a:pt x="2995980" y="0"/>
                  </a:lnTo>
                </a:path>
                <a:path w="2996565" h="591820">
                  <a:moveTo>
                    <a:pt x="0" y="0"/>
                  </a:moveTo>
                  <a:lnTo>
                    <a:pt x="0" y="591413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624433" y="9790429"/>
              <a:ext cx="6308725" cy="592455"/>
            </a:xfrm>
            <a:custGeom>
              <a:avLst/>
              <a:gdLst/>
              <a:ahLst/>
              <a:cxnLst/>
              <a:rect l="l" t="t" r="r" b="b"/>
              <a:pathLst>
                <a:path w="6308725" h="592454">
                  <a:moveTo>
                    <a:pt x="6308432" y="0"/>
                  </a:moveTo>
                  <a:lnTo>
                    <a:pt x="0" y="0"/>
                  </a:lnTo>
                  <a:lnTo>
                    <a:pt x="0" y="591999"/>
                  </a:lnTo>
                  <a:lnTo>
                    <a:pt x="6308432" y="591999"/>
                  </a:lnTo>
                  <a:lnTo>
                    <a:pt x="63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3" name="object 183" descr=""/>
          <p:cNvSpPr txBox="1"/>
          <p:nvPr/>
        </p:nvSpPr>
        <p:spPr>
          <a:xfrm>
            <a:off x="4923383" y="9711374"/>
            <a:ext cx="400050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000">
                <a:solidFill>
                  <a:srgbClr val="25221E"/>
                </a:solidFill>
                <a:latin typeface="Times New Roman"/>
                <a:cs typeface="Times New Roman"/>
              </a:rPr>
              <a:t>-</a:t>
            </a:r>
            <a:r>
              <a:rPr dirty="0" sz="1000" spc="-10">
                <a:solidFill>
                  <a:srgbClr val="25221E"/>
                </a:solidFill>
                <a:latin typeface="Times New Roman"/>
                <a:cs typeface="Times New Roman"/>
              </a:rPr>
              <a:t>2I</a:t>
            </a:r>
            <a:r>
              <a:rPr dirty="0" baseline="-12345" sz="1350" spc="-15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r>
              <a:rPr dirty="0" sz="1000" spc="-10">
                <a:solidFill>
                  <a:srgbClr val="25221E"/>
                </a:solidFill>
                <a:latin typeface="Times New Roman"/>
                <a:cs typeface="Times New Roman"/>
              </a:rPr>
              <a:t>S</a:t>
            </a:r>
            <a:r>
              <a:rPr dirty="0" baseline="-12345" sz="1350" spc="-15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184" name="object 184" descr=""/>
          <p:cNvSpPr txBox="1"/>
          <p:nvPr/>
        </p:nvSpPr>
        <p:spPr>
          <a:xfrm>
            <a:off x="4464977" y="9711374"/>
            <a:ext cx="347980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000" spc="-10">
                <a:solidFill>
                  <a:srgbClr val="25221E"/>
                </a:solidFill>
                <a:latin typeface="Times New Roman"/>
                <a:cs typeface="Times New Roman"/>
              </a:rPr>
              <a:t>2I</a:t>
            </a:r>
            <a:r>
              <a:rPr dirty="0" baseline="-12345" sz="1350" spc="-15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r>
              <a:rPr dirty="0" sz="1000" spc="-10">
                <a:solidFill>
                  <a:srgbClr val="25221E"/>
                </a:solidFill>
                <a:latin typeface="Times New Roman"/>
                <a:cs typeface="Times New Roman"/>
              </a:rPr>
              <a:t>S</a:t>
            </a:r>
            <a:r>
              <a:rPr dirty="0" baseline="-12345" sz="1350" spc="-15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185" name="object 185" descr=""/>
          <p:cNvSpPr txBox="1"/>
          <p:nvPr/>
        </p:nvSpPr>
        <p:spPr>
          <a:xfrm>
            <a:off x="2710205" y="9402788"/>
            <a:ext cx="1649730" cy="4946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125"/>
              </a:spcBef>
              <a:tabLst>
                <a:tab pos="386715" algn="l"/>
                <a:tab pos="963294" algn="l"/>
                <a:tab pos="1366520" algn="l"/>
              </a:tabLst>
            </a:pP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r>
              <a:rPr dirty="0" baseline="-12345" sz="1350" spc="-37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r>
              <a:rPr dirty="0" baseline="-12345" sz="13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1000">
                <a:solidFill>
                  <a:srgbClr val="25221E"/>
                </a:solidFill>
                <a:latin typeface="Times New Roman"/>
                <a:cs typeface="Times New Roman"/>
              </a:rPr>
              <a:t>-</a:t>
            </a: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r>
              <a:rPr dirty="0" baseline="-9259" sz="1350" spc="-37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r>
              <a:rPr dirty="0" baseline="-9259" sz="13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r>
              <a:rPr dirty="0" baseline="-9259" sz="1350" spc="-37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r>
              <a:rPr dirty="0" baseline="-9259" sz="13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r>
              <a:rPr dirty="0" baseline="-12345" sz="1350" spc="-37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endParaRPr baseline="-12345" sz="13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1000">
              <a:latin typeface="Times New Roman"/>
              <a:cs typeface="Times New Roman"/>
            </a:endParaRPr>
          </a:p>
          <a:p>
            <a:pPr marL="114300">
              <a:lnSpc>
                <a:spcPct val="100000"/>
              </a:lnSpc>
              <a:tabLst>
                <a:tab pos="389255" algn="l"/>
                <a:tab pos="877569" algn="l"/>
                <a:tab pos="1326515" algn="l"/>
              </a:tabLst>
            </a:pP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r>
              <a:rPr dirty="0" baseline="-12345" sz="1350" spc="-37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r>
              <a:rPr dirty="0" baseline="-12345" sz="13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baseline="2777" sz="1500">
                <a:solidFill>
                  <a:srgbClr val="25221E"/>
                </a:solidFill>
                <a:latin typeface="Times New Roman"/>
                <a:cs typeface="Times New Roman"/>
              </a:rPr>
              <a:t>-</a:t>
            </a:r>
            <a:r>
              <a:rPr dirty="0" baseline="2777" sz="1500" spc="-37">
                <a:solidFill>
                  <a:srgbClr val="25221E"/>
                </a:solidFill>
                <a:latin typeface="Times New Roman"/>
                <a:cs typeface="Times New Roman"/>
              </a:rPr>
              <a:t>I</a:t>
            </a:r>
            <a:r>
              <a:rPr dirty="0" baseline="-9259" sz="1350" spc="-37">
                <a:solidFill>
                  <a:srgbClr val="25221E"/>
                </a:solidFill>
                <a:latin typeface="Times New Roman"/>
                <a:cs typeface="Times New Roman"/>
              </a:rPr>
              <a:t>y</a:t>
            </a:r>
            <a:r>
              <a:rPr dirty="0" baseline="-9259" sz="13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baseline="2777" sz="1500" spc="-30">
                <a:solidFill>
                  <a:srgbClr val="25221E"/>
                </a:solidFill>
                <a:latin typeface="Times New Roman"/>
                <a:cs typeface="Times New Roman"/>
              </a:rPr>
              <a:t>2I</a:t>
            </a:r>
            <a:r>
              <a:rPr dirty="0" baseline="-12345" sz="1350" spc="-30">
                <a:solidFill>
                  <a:srgbClr val="25221E"/>
                </a:solidFill>
                <a:latin typeface="Times New Roman"/>
                <a:cs typeface="Times New Roman"/>
              </a:rPr>
              <a:t>x</a:t>
            </a:r>
            <a:r>
              <a:rPr dirty="0" baseline="2777" sz="1500" spc="-30">
                <a:solidFill>
                  <a:srgbClr val="25221E"/>
                </a:solidFill>
                <a:latin typeface="Times New Roman"/>
                <a:cs typeface="Times New Roman"/>
              </a:rPr>
              <a:t>S</a:t>
            </a:r>
            <a:r>
              <a:rPr dirty="0" baseline="-12345" sz="1350" spc="-30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r>
              <a:rPr dirty="0" baseline="-12345" sz="1350">
                <a:solidFill>
                  <a:srgbClr val="25221E"/>
                </a:solidFill>
                <a:latin typeface="Times New Roman"/>
                <a:cs typeface="Times New Roman"/>
              </a:rPr>
              <a:t>	</a:t>
            </a:r>
            <a:r>
              <a:rPr dirty="0" baseline="2777" sz="1500" spc="-30">
                <a:solidFill>
                  <a:srgbClr val="25221E"/>
                </a:solidFill>
                <a:latin typeface="Times New Roman"/>
                <a:cs typeface="Times New Roman"/>
              </a:rPr>
              <a:t>2I</a:t>
            </a:r>
            <a:r>
              <a:rPr dirty="0" baseline="-12345" sz="1350" spc="-30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r>
              <a:rPr dirty="0" baseline="2777" sz="1500" spc="-30">
                <a:solidFill>
                  <a:srgbClr val="25221E"/>
                </a:solidFill>
                <a:latin typeface="Times New Roman"/>
                <a:cs typeface="Times New Roman"/>
              </a:rPr>
              <a:t>S</a:t>
            </a:r>
            <a:r>
              <a:rPr dirty="0" baseline="-12345" sz="1350" spc="-30">
                <a:solidFill>
                  <a:srgbClr val="25221E"/>
                </a:solidFill>
                <a:latin typeface="Times New Roman"/>
                <a:cs typeface="Times New Roman"/>
              </a:rPr>
              <a:t>z</a:t>
            </a:r>
            <a:endParaRPr baseline="-12345" sz="1350">
              <a:latin typeface="Times New Roman"/>
              <a:cs typeface="Times New Roman"/>
            </a:endParaRPr>
          </a:p>
        </p:txBody>
      </p:sp>
      <p:sp>
        <p:nvSpPr>
          <p:cNvPr id="186" name="object 186" descr=""/>
          <p:cNvSpPr txBox="1"/>
          <p:nvPr/>
        </p:nvSpPr>
        <p:spPr>
          <a:xfrm>
            <a:off x="2432253" y="9712426"/>
            <a:ext cx="220979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000" spc="-10">
                <a:solidFill>
                  <a:srgbClr val="25221E"/>
                </a:solidFill>
                <a:latin typeface="Times New Roman"/>
                <a:cs typeface="Times New Roman"/>
              </a:rPr>
              <a:t>I-</a:t>
            </a:r>
            <a:r>
              <a:rPr dirty="0" sz="1000" spc="-25">
                <a:solidFill>
                  <a:srgbClr val="25221E"/>
                </a:solidFill>
                <a:latin typeface="Times New Roman"/>
                <a:cs typeface="Times New Roman"/>
              </a:rPr>
              <a:t>S: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187" name="object 187" descr=""/>
          <p:cNvGrpSpPr/>
          <p:nvPr/>
        </p:nvGrpSpPr>
        <p:grpSpPr>
          <a:xfrm>
            <a:off x="27156" y="5346649"/>
            <a:ext cx="7505065" cy="5340985"/>
            <a:chOff x="27156" y="5346649"/>
            <a:chExt cx="7505065" cy="5340985"/>
          </a:xfrm>
        </p:grpSpPr>
        <p:sp>
          <p:nvSpPr>
            <p:cNvPr id="188" name="object 188" descr=""/>
            <p:cNvSpPr/>
            <p:nvPr/>
          </p:nvSpPr>
          <p:spPr>
            <a:xfrm>
              <a:off x="2943847" y="9819397"/>
              <a:ext cx="125730" cy="0"/>
            </a:xfrm>
            <a:custGeom>
              <a:avLst/>
              <a:gdLst/>
              <a:ahLst/>
              <a:cxnLst/>
              <a:rect l="l" t="t" r="r" b="b"/>
              <a:pathLst>
                <a:path w="125730" h="0">
                  <a:moveTo>
                    <a:pt x="0" y="0"/>
                  </a:moveTo>
                  <a:lnTo>
                    <a:pt x="125120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9" name="object 189" descr=""/>
            <p:cNvSpPr/>
            <p:nvPr/>
          </p:nvSpPr>
          <p:spPr>
            <a:xfrm>
              <a:off x="3055810" y="9812566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19456" y="6831"/>
                  </a:lnTo>
                  <a:lnTo>
                    <a:pt x="13144" y="6831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0" y="0"/>
                  </a:moveTo>
                  <a:lnTo>
                    <a:pt x="13144" y="6831"/>
                  </a:lnTo>
                  <a:lnTo>
                    <a:pt x="19456" y="6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 descr=""/>
            <p:cNvSpPr/>
            <p:nvPr/>
          </p:nvSpPr>
          <p:spPr>
            <a:xfrm>
              <a:off x="4330115" y="9819397"/>
              <a:ext cx="118745" cy="0"/>
            </a:xfrm>
            <a:custGeom>
              <a:avLst/>
              <a:gdLst/>
              <a:ahLst/>
              <a:cxnLst/>
              <a:rect l="l" t="t" r="r" b="b"/>
              <a:pathLst>
                <a:path w="118745" h="0">
                  <a:moveTo>
                    <a:pt x="0" y="0"/>
                  </a:moveTo>
                  <a:lnTo>
                    <a:pt x="118287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1" name="object 191" descr=""/>
            <p:cNvSpPr/>
            <p:nvPr/>
          </p:nvSpPr>
          <p:spPr>
            <a:xfrm>
              <a:off x="4442091" y="9812566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19456" y="6831"/>
                  </a:lnTo>
                  <a:lnTo>
                    <a:pt x="6311" y="6831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0" y="0"/>
                  </a:moveTo>
                  <a:lnTo>
                    <a:pt x="6311" y="6831"/>
                  </a:lnTo>
                  <a:lnTo>
                    <a:pt x="19456" y="6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2" name="object 192" descr=""/>
            <p:cNvSpPr/>
            <p:nvPr/>
          </p:nvSpPr>
          <p:spPr>
            <a:xfrm>
              <a:off x="4810087" y="9819397"/>
              <a:ext cx="118745" cy="0"/>
            </a:xfrm>
            <a:custGeom>
              <a:avLst/>
              <a:gdLst/>
              <a:ahLst/>
              <a:cxnLst/>
              <a:rect l="l" t="t" r="r" b="b"/>
              <a:pathLst>
                <a:path w="118745" h="0">
                  <a:moveTo>
                    <a:pt x="0" y="0"/>
                  </a:moveTo>
                  <a:lnTo>
                    <a:pt x="118287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 descr=""/>
            <p:cNvSpPr/>
            <p:nvPr/>
          </p:nvSpPr>
          <p:spPr>
            <a:xfrm>
              <a:off x="4915230" y="9812566"/>
              <a:ext cx="26670" cy="20320"/>
            </a:xfrm>
            <a:custGeom>
              <a:avLst/>
              <a:gdLst/>
              <a:ahLst/>
              <a:cxnLst/>
              <a:rect l="l" t="t" r="r" b="b"/>
              <a:pathLst>
                <a:path w="26670" h="20320">
                  <a:moveTo>
                    <a:pt x="0" y="0"/>
                  </a:moveTo>
                  <a:lnTo>
                    <a:pt x="0" y="19977"/>
                  </a:lnTo>
                  <a:lnTo>
                    <a:pt x="26289" y="6831"/>
                  </a:lnTo>
                  <a:lnTo>
                    <a:pt x="13144" y="6831"/>
                  </a:lnTo>
                  <a:lnTo>
                    <a:pt x="0" y="0"/>
                  </a:lnTo>
                  <a:close/>
                </a:path>
                <a:path w="26670" h="20320">
                  <a:moveTo>
                    <a:pt x="0" y="0"/>
                  </a:moveTo>
                  <a:lnTo>
                    <a:pt x="13144" y="6831"/>
                  </a:lnTo>
                  <a:lnTo>
                    <a:pt x="26289" y="6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 descr=""/>
            <p:cNvSpPr/>
            <p:nvPr/>
          </p:nvSpPr>
          <p:spPr>
            <a:xfrm>
              <a:off x="3863822" y="9819397"/>
              <a:ext cx="118745" cy="0"/>
            </a:xfrm>
            <a:custGeom>
              <a:avLst/>
              <a:gdLst/>
              <a:ahLst/>
              <a:cxnLst/>
              <a:rect l="l" t="t" r="r" b="b"/>
              <a:pathLst>
                <a:path w="118745" h="0">
                  <a:moveTo>
                    <a:pt x="0" y="0"/>
                  </a:moveTo>
                  <a:lnTo>
                    <a:pt x="118287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5" name="object 195" descr=""/>
            <p:cNvSpPr/>
            <p:nvPr/>
          </p:nvSpPr>
          <p:spPr>
            <a:xfrm>
              <a:off x="3975798" y="9812566"/>
              <a:ext cx="19685" cy="20320"/>
            </a:xfrm>
            <a:custGeom>
              <a:avLst/>
              <a:gdLst/>
              <a:ahLst/>
              <a:cxnLst/>
              <a:rect l="l" t="t" r="r" b="b"/>
              <a:pathLst>
                <a:path w="19685" h="20320">
                  <a:moveTo>
                    <a:pt x="0" y="0"/>
                  </a:moveTo>
                  <a:lnTo>
                    <a:pt x="0" y="19977"/>
                  </a:lnTo>
                  <a:lnTo>
                    <a:pt x="19456" y="6831"/>
                  </a:lnTo>
                  <a:lnTo>
                    <a:pt x="6311" y="6831"/>
                  </a:lnTo>
                  <a:lnTo>
                    <a:pt x="0" y="0"/>
                  </a:lnTo>
                  <a:close/>
                </a:path>
                <a:path w="19685" h="20320">
                  <a:moveTo>
                    <a:pt x="0" y="0"/>
                  </a:moveTo>
                  <a:lnTo>
                    <a:pt x="6311" y="6831"/>
                  </a:lnTo>
                  <a:lnTo>
                    <a:pt x="19456" y="6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6" name="object 196" descr=""/>
            <p:cNvSpPr/>
            <p:nvPr/>
          </p:nvSpPr>
          <p:spPr>
            <a:xfrm>
              <a:off x="3285553" y="9819397"/>
              <a:ext cx="250190" cy="0"/>
            </a:xfrm>
            <a:custGeom>
              <a:avLst/>
              <a:gdLst/>
              <a:ahLst/>
              <a:cxnLst/>
              <a:rect l="l" t="t" r="r" b="b"/>
              <a:pathLst>
                <a:path w="250189" h="0">
                  <a:moveTo>
                    <a:pt x="0" y="0"/>
                  </a:moveTo>
                  <a:lnTo>
                    <a:pt x="249707" y="0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 descr=""/>
            <p:cNvSpPr/>
            <p:nvPr/>
          </p:nvSpPr>
          <p:spPr>
            <a:xfrm>
              <a:off x="3522116" y="9812566"/>
              <a:ext cx="26670" cy="20320"/>
            </a:xfrm>
            <a:custGeom>
              <a:avLst/>
              <a:gdLst/>
              <a:ahLst/>
              <a:cxnLst/>
              <a:rect l="l" t="t" r="r" b="b"/>
              <a:pathLst>
                <a:path w="26670" h="20320">
                  <a:moveTo>
                    <a:pt x="0" y="0"/>
                  </a:moveTo>
                  <a:lnTo>
                    <a:pt x="0" y="19977"/>
                  </a:lnTo>
                  <a:lnTo>
                    <a:pt x="26289" y="6831"/>
                  </a:lnTo>
                  <a:lnTo>
                    <a:pt x="13144" y="6831"/>
                  </a:lnTo>
                  <a:lnTo>
                    <a:pt x="0" y="0"/>
                  </a:lnTo>
                  <a:close/>
                </a:path>
                <a:path w="26670" h="20320">
                  <a:moveTo>
                    <a:pt x="0" y="0"/>
                  </a:moveTo>
                  <a:lnTo>
                    <a:pt x="13144" y="6831"/>
                  </a:lnTo>
                  <a:lnTo>
                    <a:pt x="26289" y="6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21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8" name="object 198" descr=""/>
            <p:cNvSpPr/>
            <p:nvPr/>
          </p:nvSpPr>
          <p:spPr>
            <a:xfrm>
              <a:off x="2392374" y="9791015"/>
              <a:ext cx="2996565" cy="205740"/>
            </a:xfrm>
            <a:custGeom>
              <a:avLst/>
              <a:gdLst/>
              <a:ahLst/>
              <a:cxnLst/>
              <a:rect l="l" t="t" r="r" b="b"/>
              <a:pathLst>
                <a:path w="2996565" h="205740">
                  <a:moveTo>
                    <a:pt x="0" y="205546"/>
                  </a:moveTo>
                  <a:lnTo>
                    <a:pt x="2995980" y="205546"/>
                  </a:lnTo>
                  <a:lnTo>
                    <a:pt x="2995980" y="0"/>
                  </a:lnTo>
                </a:path>
                <a:path w="2996565" h="205740">
                  <a:moveTo>
                    <a:pt x="0" y="0"/>
                  </a:moveTo>
                  <a:lnTo>
                    <a:pt x="0" y="205546"/>
                  </a:lnTo>
                </a:path>
              </a:pathLst>
            </a:custGeom>
            <a:ln w="3175">
              <a:solidFill>
                <a:srgbClr val="25221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9" name="object 199" descr=""/>
            <p:cNvSpPr/>
            <p:nvPr/>
          </p:nvSpPr>
          <p:spPr>
            <a:xfrm>
              <a:off x="27334" y="5346827"/>
              <a:ext cx="7504430" cy="5340350"/>
            </a:xfrm>
            <a:custGeom>
              <a:avLst/>
              <a:gdLst/>
              <a:ahLst/>
              <a:cxnLst/>
              <a:rect l="l" t="t" r="r" b="b"/>
              <a:pathLst>
                <a:path w="7504430" h="5340350">
                  <a:moveTo>
                    <a:pt x="0" y="5340223"/>
                  </a:moveTo>
                  <a:lnTo>
                    <a:pt x="7504366" y="5340223"/>
                  </a:lnTo>
                  <a:lnTo>
                    <a:pt x="7504366" y="0"/>
                  </a:lnTo>
                  <a:lnTo>
                    <a:pt x="0" y="0"/>
                  </a:lnTo>
                  <a:lnTo>
                    <a:pt x="0" y="53402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Michael</dc:creator>
  <dc:title>Microsoft PowerPoint - basics+tripleresonance2</dc:title>
  <dcterms:created xsi:type="dcterms:W3CDTF">2024-03-13T15:52:11Z</dcterms:created>
  <dcterms:modified xsi:type="dcterms:W3CDTF">2024-03-13T15:52:11Z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2024-03-13T00:00:00Z</vt:filetime>
  </property>
  <property fmtid="{D5CDD505-2E9C-101B-9397-08002B2CF9AE}" pid="5" name="Producer">
    <vt:lpwstr>GPL Ghostscript 9.20</vt:lpwstr>
  </property>
</Properties>
</file>