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31" r:id="rId2"/>
    <p:sldId id="521" r:id="rId3"/>
    <p:sldId id="523" r:id="rId4"/>
    <p:sldId id="440" r:id="rId5"/>
    <p:sldId id="510" r:id="rId6"/>
    <p:sldId id="512" r:id="rId7"/>
    <p:sldId id="524" r:id="rId8"/>
    <p:sldId id="525" r:id="rId9"/>
    <p:sldId id="519" r:id="rId10"/>
    <p:sldId id="446" r:id="rId11"/>
    <p:sldId id="447" r:id="rId12"/>
    <p:sldId id="448" r:id="rId13"/>
    <p:sldId id="450" r:id="rId14"/>
    <p:sldId id="513" r:id="rId15"/>
    <p:sldId id="444" r:id="rId16"/>
    <p:sldId id="445" r:id="rId17"/>
    <p:sldId id="533" r:id="rId18"/>
    <p:sldId id="534" r:id="rId19"/>
    <p:sldId id="535" r:id="rId20"/>
    <p:sldId id="449" r:id="rId21"/>
    <p:sldId id="550" r:id="rId22"/>
    <p:sldId id="537" r:id="rId23"/>
    <p:sldId id="538" r:id="rId24"/>
    <p:sldId id="539" r:id="rId25"/>
    <p:sldId id="540" r:id="rId26"/>
    <p:sldId id="541" r:id="rId27"/>
    <p:sldId id="542" r:id="rId28"/>
    <p:sldId id="543" r:id="rId29"/>
    <p:sldId id="549" r:id="rId30"/>
    <p:sldId id="472" r:id="rId31"/>
    <p:sldId id="473" r:id="rId32"/>
    <p:sldId id="474" r:id="rId33"/>
    <p:sldId id="475" r:id="rId34"/>
    <p:sldId id="477" r:id="rId35"/>
    <p:sldId id="516" r:id="rId36"/>
    <p:sldId id="517" r:id="rId37"/>
    <p:sldId id="480" r:id="rId38"/>
    <p:sldId id="485" r:id="rId39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31159-1897-486E-A124-554B80448BEE}" v="25" dt="2024-11-14T14:50:33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46" autoAdjust="0"/>
    <p:restoredTop sz="96878" autoAdjust="0"/>
  </p:normalViewPr>
  <p:slideViewPr>
    <p:cSldViewPr>
      <p:cViewPr>
        <p:scale>
          <a:sx n="100" d="100"/>
          <a:sy n="100" d="100"/>
        </p:scale>
        <p:origin x="2658" y="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ěk Bláha" userId="42617b0c-9dcc-4722-9496-b1459645750d" providerId="ADAL" clId="{D7556D8D-0281-4573-95E3-9EDB2B1DCFCF}"/>
    <pc:docChg chg="undo custSel addSld modSld">
      <pc:chgData name="Luděk Bláha" userId="42617b0c-9dcc-4722-9496-b1459645750d" providerId="ADAL" clId="{D7556D8D-0281-4573-95E3-9EDB2B1DCFCF}" dt="2022-11-03T08:42:00.634" v="999" actId="1076"/>
      <pc:docMkLst>
        <pc:docMk/>
      </pc:docMkLst>
      <pc:sldChg chg="modSp mod">
        <pc:chgData name="Luděk Bláha" userId="42617b0c-9dcc-4722-9496-b1459645750d" providerId="ADAL" clId="{D7556D8D-0281-4573-95E3-9EDB2B1DCFCF}" dt="2022-10-27T09:25:10.836" v="242" actId="1076"/>
        <pc:sldMkLst>
          <pc:docMk/>
          <pc:sldMk cId="0" sldId="445"/>
        </pc:sldMkLst>
        <pc:graphicFrameChg chg="mod">
          <ac:chgData name="Luděk Bláha" userId="42617b0c-9dcc-4722-9496-b1459645750d" providerId="ADAL" clId="{D7556D8D-0281-4573-95E3-9EDB2B1DCFCF}" dt="2022-10-27T09:25:10.836" v="242" actId="1076"/>
          <ac:graphicFrameMkLst>
            <pc:docMk/>
            <pc:sldMk cId="0" sldId="445"/>
            <ac:graphicFrameMk id="1026" creationId="{00000000-0000-0000-0000-000000000000}"/>
          </ac:graphicFrameMkLst>
        </pc:graphicFrameChg>
      </pc:sldChg>
      <pc:sldChg chg="modSp mod">
        <pc:chgData name="Luděk Bláha" userId="42617b0c-9dcc-4722-9496-b1459645750d" providerId="ADAL" clId="{D7556D8D-0281-4573-95E3-9EDB2B1DCFCF}" dt="2022-10-27T09:21:39.488" v="47" actId="1035"/>
        <pc:sldMkLst>
          <pc:docMk/>
          <pc:sldMk cId="0" sldId="463"/>
        </pc:sldMkLst>
        <pc:spChg chg="mod">
          <ac:chgData name="Luděk Bláha" userId="42617b0c-9dcc-4722-9496-b1459645750d" providerId="ADAL" clId="{D7556D8D-0281-4573-95E3-9EDB2B1DCFCF}" dt="2022-10-27T09:21:39.488" v="47" actId="1035"/>
          <ac:spMkLst>
            <pc:docMk/>
            <pc:sldMk cId="0" sldId="463"/>
            <ac:spMk id="30723" creationId="{00000000-0000-0000-0000-000000000000}"/>
          </ac:spMkLst>
        </pc:spChg>
        <pc:picChg chg="mod">
          <ac:chgData name="Luděk Bláha" userId="42617b0c-9dcc-4722-9496-b1459645750d" providerId="ADAL" clId="{D7556D8D-0281-4573-95E3-9EDB2B1DCFCF}" dt="2022-10-27T09:21:35.032" v="29" actId="1076"/>
          <ac:picMkLst>
            <pc:docMk/>
            <pc:sldMk cId="0" sldId="463"/>
            <ac:picMk id="132098" creationId="{00000000-0000-0000-0000-000000000000}"/>
          </ac:picMkLst>
        </pc:picChg>
      </pc:sldChg>
      <pc:sldChg chg="modSp mod">
        <pc:chgData name="Luděk Bláha" userId="42617b0c-9dcc-4722-9496-b1459645750d" providerId="ADAL" clId="{D7556D8D-0281-4573-95E3-9EDB2B1DCFCF}" dt="2022-10-27T09:21:53.299" v="69" actId="20577"/>
        <pc:sldMkLst>
          <pc:docMk/>
          <pc:sldMk cId="0" sldId="464"/>
        </pc:sldMkLst>
        <pc:spChg chg="mod">
          <ac:chgData name="Luděk Bláha" userId="42617b0c-9dcc-4722-9496-b1459645750d" providerId="ADAL" clId="{D7556D8D-0281-4573-95E3-9EDB2B1DCFCF}" dt="2022-10-27T09:21:53.299" v="69" actId="20577"/>
          <ac:spMkLst>
            <pc:docMk/>
            <pc:sldMk cId="0" sldId="464"/>
            <ac:spMk id="8" creationId="{00000000-0000-0000-0000-000000000000}"/>
          </ac:spMkLst>
        </pc:spChg>
      </pc:sldChg>
      <pc:sldChg chg="modSp mod">
        <pc:chgData name="Luděk Bláha" userId="42617b0c-9dcc-4722-9496-b1459645750d" providerId="ADAL" clId="{D7556D8D-0281-4573-95E3-9EDB2B1DCFCF}" dt="2022-11-03T08:42:00.634" v="999" actId="1076"/>
        <pc:sldMkLst>
          <pc:docMk/>
          <pc:sldMk cId="0" sldId="465"/>
        </pc:sldMkLst>
        <pc:spChg chg="mod">
          <ac:chgData name="Luděk Bláha" userId="42617b0c-9dcc-4722-9496-b1459645750d" providerId="ADAL" clId="{D7556D8D-0281-4573-95E3-9EDB2B1DCFCF}" dt="2022-10-27T09:24:05.197" v="222" actId="207"/>
          <ac:spMkLst>
            <pc:docMk/>
            <pc:sldMk cId="0" sldId="465"/>
            <ac:spMk id="7" creationId="{00000000-0000-0000-0000-000000000000}"/>
          </ac:spMkLst>
        </pc:spChg>
        <pc:spChg chg="mod">
          <ac:chgData name="Luděk Bláha" userId="42617b0c-9dcc-4722-9496-b1459645750d" providerId="ADAL" clId="{D7556D8D-0281-4573-95E3-9EDB2B1DCFCF}" dt="2022-10-27T09:22:42.193" v="185" actId="14100"/>
          <ac:spMkLst>
            <pc:docMk/>
            <pc:sldMk cId="0" sldId="465"/>
            <ac:spMk id="32770" creationId="{00000000-0000-0000-0000-000000000000}"/>
          </ac:spMkLst>
        </pc:spChg>
        <pc:picChg chg="mod">
          <ac:chgData name="Luděk Bláha" userId="42617b0c-9dcc-4722-9496-b1459645750d" providerId="ADAL" clId="{D7556D8D-0281-4573-95E3-9EDB2B1DCFCF}" dt="2022-11-03T08:42:00.634" v="999" actId="1076"/>
          <ac:picMkLst>
            <pc:docMk/>
            <pc:sldMk cId="0" sldId="465"/>
            <ac:picMk id="103425" creationId="{00000000-0000-0000-0000-000000000000}"/>
          </ac:picMkLst>
        </pc:picChg>
      </pc:sldChg>
      <pc:sldChg chg="addSp delSp modSp mod">
        <pc:chgData name="Luděk Bláha" userId="42617b0c-9dcc-4722-9496-b1459645750d" providerId="ADAL" clId="{D7556D8D-0281-4573-95E3-9EDB2B1DCFCF}" dt="2022-10-27T09:26:23.345" v="258" actId="571"/>
        <pc:sldMkLst>
          <pc:docMk/>
          <pc:sldMk cId="0" sldId="466"/>
        </pc:sldMkLst>
        <pc:spChg chg="add del mod">
          <ac:chgData name="Luděk Bláha" userId="42617b0c-9dcc-4722-9496-b1459645750d" providerId="ADAL" clId="{D7556D8D-0281-4573-95E3-9EDB2B1DCFCF}" dt="2022-10-27T09:25:20.234" v="244" actId="21"/>
          <ac:spMkLst>
            <pc:docMk/>
            <pc:sldMk cId="0" sldId="466"/>
            <ac:spMk id="3" creationId="{5EE3134F-F41C-C102-7035-E4F2F1D001C4}"/>
          </ac:spMkLst>
        </pc:spChg>
        <pc:spChg chg="add mod">
          <ac:chgData name="Luděk Bláha" userId="42617b0c-9dcc-4722-9496-b1459645750d" providerId="ADAL" clId="{D7556D8D-0281-4573-95E3-9EDB2B1DCFCF}" dt="2022-10-27T09:26:06.504" v="257" actId="14100"/>
          <ac:spMkLst>
            <pc:docMk/>
            <pc:sldMk cId="0" sldId="466"/>
            <ac:spMk id="5" creationId="{28489633-B64D-24B8-AED7-45EC65362386}"/>
          </ac:spMkLst>
        </pc:spChg>
        <pc:spChg chg="add mod">
          <ac:chgData name="Luděk Bláha" userId="42617b0c-9dcc-4722-9496-b1459645750d" providerId="ADAL" clId="{D7556D8D-0281-4573-95E3-9EDB2B1DCFCF}" dt="2022-10-27T09:26:23.345" v="258" actId="571"/>
          <ac:spMkLst>
            <pc:docMk/>
            <pc:sldMk cId="0" sldId="466"/>
            <ac:spMk id="6" creationId="{94591BD9-EEA7-D76C-D0C3-377880907339}"/>
          </ac:spMkLst>
        </pc:spChg>
        <pc:spChg chg="mod">
          <ac:chgData name="Luděk Bláha" userId="42617b0c-9dcc-4722-9496-b1459645750d" providerId="ADAL" clId="{D7556D8D-0281-4573-95E3-9EDB2B1DCFCF}" dt="2022-10-27T09:25:32.493" v="250" actId="121"/>
          <ac:spMkLst>
            <pc:docMk/>
            <pc:sldMk cId="0" sldId="466"/>
            <ac:spMk id="7" creationId="{00000000-0000-0000-0000-000000000000}"/>
          </ac:spMkLst>
        </pc:spChg>
        <pc:graphicFrameChg chg="add del mod">
          <ac:chgData name="Luděk Bláha" userId="42617b0c-9dcc-4722-9496-b1459645750d" providerId="ADAL" clId="{D7556D8D-0281-4573-95E3-9EDB2B1DCFCF}" dt="2022-10-27T09:25:20.234" v="244" actId="21"/>
          <ac:graphicFrameMkLst>
            <pc:docMk/>
            <pc:sldMk cId="0" sldId="466"/>
            <ac:graphicFrameMk id="2" creationId="{E3727AA5-AA16-7566-AAF5-1629788050CB}"/>
          </ac:graphicFrameMkLst>
        </pc:graphicFrameChg>
        <pc:picChg chg="add mod">
          <ac:chgData name="Luděk Bláha" userId="42617b0c-9dcc-4722-9496-b1459645750d" providerId="ADAL" clId="{D7556D8D-0281-4573-95E3-9EDB2B1DCFCF}" dt="2022-10-27T09:25:28.688" v="248" actId="1076"/>
          <ac:picMkLst>
            <pc:docMk/>
            <pc:sldMk cId="0" sldId="466"/>
            <ac:picMk id="4" creationId="{9F0C18FF-6309-B22C-8331-E7E0A9BFEF50}"/>
          </ac:picMkLst>
        </pc:picChg>
      </pc:sldChg>
      <pc:sldChg chg="modSp mod">
        <pc:chgData name="Luděk Bláha" userId="42617b0c-9dcc-4722-9496-b1459645750d" providerId="ADAL" clId="{D7556D8D-0281-4573-95E3-9EDB2B1DCFCF}" dt="2022-10-27T09:31:43.747" v="555" actId="115"/>
        <pc:sldMkLst>
          <pc:docMk/>
          <pc:sldMk cId="0" sldId="467"/>
        </pc:sldMkLst>
        <pc:spChg chg="mod">
          <ac:chgData name="Luděk Bláha" userId="42617b0c-9dcc-4722-9496-b1459645750d" providerId="ADAL" clId="{D7556D8D-0281-4573-95E3-9EDB2B1DCFCF}" dt="2022-10-27T09:31:43.747" v="555" actId="115"/>
          <ac:spMkLst>
            <pc:docMk/>
            <pc:sldMk cId="0" sldId="467"/>
            <ac:spMk id="34818" creationId="{00000000-0000-0000-0000-000000000000}"/>
          </ac:spMkLst>
        </pc:spChg>
      </pc:sldChg>
      <pc:sldChg chg="modSp mod">
        <pc:chgData name="Luděk Bláha" userId="42617b0c-9dcc-4722-9496-b1459645750d" providerId="ADAL" clId="{D7556D8D-0281-4573-95E3-9EDB2B1DCFCF}" dt="2022-10-27T09:33:29.220" v="653" actId="404"/>
        <pc:sldMkLst>
          <pc:docMk/>
          <pc:sldMk cId="0" sldId="468"/>
        </pc:sldMkLst>
        <pc:spChg chg="mod">
          <ac:chgData name="Luděk Bláha" userId="42617b0c-9dcc-4722-9496-b1459645750d" providerId="ADAL" clId="{D7556D8D-0281-4573-95E3-9EDB2B1DCFCF}" dt="2022-10-27T09:33:29.220" v="653" actId="404"/>
          <ac:spMkLst>
            <pc:docMk/>
            <pc:sldMk cId="0" sldId="468"/>
            <ac:spMk id="6" creationId="{00000000-0000-0000-0000-000000000000}"/>
          </ac:spMkLst>
        </pc:spChg>
      </pc:sldChg>
      <pc:sldChg chg="modSp mod">
        <pc:chgData name="Luděk Bláha" userId="42617b0c-9dcc-4722-9496-b1459645750d" providerId="ADAL" clId="{D7556D8D-0281-4573-95E3-9EDB2B1DCFCF}" dt="2022-10-27T09:33:03.877" v="631" actId="207"/>
        <pc:sldMkLst>
          <pc:docMk/>
          <pc:sldMk cId="0" sldId="469"/>
        </pc:sldMkLst>
        <pc:spChg chg="mod">
          <ac:chgData name="Luděk Bláha" userId="42617b0c-9dcc-4722-9496-b1459645750d" providerId="ADAL" clId="{D7556D8D-0281-4573-95E3-9EDB2B1DCFCF}" dt="2022-10-27T09:33:00.998" v="629" actId="113"/>
          <ac:spMkLst>
            <pc:docMk/>
            <pc:sldMk cId="0" sldId="469"/>
            <ac:spMk id="104" creationId="{00000000-0000-0000-0000-000000000000}"/>
          </ac:spMkLst>
        </pc:spChg>
        <pc:spChg chg="mod">
          <ac:chgData name="Luděk Bláha" userId="42617b0c-9dcc-4722-9496-b1459645750d" providerId="ADAL" clId="{D7556D8D-0281-4573-95E3-9EDB2B1DCFCF}" dt="2022-10-27T09:33:03.877" v="631" actId="207"/>
          <ac:spMkLst>
            <pc:docMk/>
            <pc:sldMk cId="0" sldId="469"/>
            <ac:spMk id="106" creationId="{00000000-0000-0000-0000-000000000000}"/>
          </ac:spMkLst>
        </pc:spChg>
        <pc:spChg chg="mod">
          <ac:chgData name="Luděk Bláha" userId="42617b0c-9dcc-4722-9496-b1459645750d" providerId="ADAL" clId="{D7556D8D-0281-4573-95E3-9EDB2B1DCFCF}" dt="2022-10-27T09:32:45.701" v="627" actId="6549"/>
          <ac:spMkLst>
            <pc:docMk/>
            <pc:sldMk cId="0" sldId="469"/>
            <ac:spMk id="36866" creationId="{00000000-0000-0000-0000-000000000000}"/>
          </ac:spMkLst>
        </pc:spChg>
      </pc:sldChg>
      <pc:sldChg chg="modSp mod">
        <pc:chgData name="Luděk Bláha" userId="42617b0c-9dcc-4722-9496-b1459645750d" providerId="ADAL" clId="{D7556D8D-0281-4573-95E3-9EDB2B1DCFCF}" dt="2022-10-27T09:33:44.999" v="656" actId="113"/>
        <pc:sldMkLst>
          <pc:docMk/>
          <pc:sldMk cId="0" sldId="470"/>
        </pc:sldMkLst>
        <pc:spChg chg="mod">
          <ac:chgData name="Luděk Bláha" userId="42617b0c-9dcc-4722-9496-b1459645750d" providerId="ADAL" clId="{D7556D8D-0281-4573-95E3-9EDB2B1DCFCF}" dt="2022-10-27T09:33:44.999" v="656" actId="113"/>
          <ac:spMkLst>
            <pc:docMk/>
            <pc:sldMk cId="0" sldId="470"/>
            <ac:spMk id="6" creationId="{00000000-0000-0000-0000-000000000000}"/>
          </ac:spMkLst>
        </pc:spChg>
      </pc:sldChg>
      <pc:sldChg chg="modSp mod">
        <pc:chgData name="Luděk Bláha" userId="42617b0c-9dcc-4722-9496-b1459645750d" providerId="ADAL" clId="{D7556D8D-0281-4573-95E3-9EDB2B1DCFCF}" dt="2022-10-27T09:33:56.596" v="657" actId="1036"/>
        <pc:sldMkLst>
          <pc:docMk/>
          <pc:sldMk cId="0" sldId="472"/>
        </pc:sldMkLst>
        <pc:spChg chg="mod">
          <ac:chgData name="Luděk Bláha" userId="42617b0c-9dcc-4722-9496-b1459645750d" providerId="ADAL" clId="{D7556D8D-0281-4573-95E3-9EDB2B1DCFCF}" dt="2022-10-27T09:33:56.596" v="657" actId="1036"/>
          <ac:spMkLst>
            <pc:docMk/>
            <pc:sldMk cId="0" sldId="472"/>
            <ac:spMk id="10" creationId="{00000000-0000-0000-0000-000000000000}"/>
          </ac:spMkLst>
        </pc:spChg>
      </pc:sldChg>
      <pc:sldChg chg="modSp mod">
        <pc:chgData name="Luděk Bláha" userId="42617b0c-9dcc-4722-9496-b1459645750d" providerId="ADAL" clId="{D7556D8D-0281-4573-95E3-9EDB2B1DCFCF}" dt="2022-10-27T09:37:51.737" v="998" actId="14100"/>
        <pc:sldMkLst>
          <pc:docMk/>
          <pc:sldMk cId="0" sldId="477"/>
        </pc:sldMkLst>
        <pc:spChg chg="mod">
          <ac:chgData name="Luděk Bláha" userId="42617b0c-9dcc-4722-9496-b1459645750d" providerId="ADAL" clId="{D7556D8D-0281-4573-95E3-9EDB2B1DCFCF}" dt="2022-10-27T09:37:51.737" v="998" actId="14100"/>
          <ac:spMkLst>
            <pc:docMk/>
            <pc:sldMk cId="0" sldId="477"/>
            <ac:spMk id="7" creationId="{00000000-0000-0000-0000-000000000000}"/>
          </ac:spMkLst>
        </pc:spChg>
      </pc:sldChg>
      <pc:sldChg chg="addSp delSp modSp add mod">
        <pc:chgData name="Luděk Bláha" userId="42617b0c-9dcc-4722-9496-b1459645750d" providerId="ADAL" clId="{D7556D8D-0281-4573-95E3-9EDB2B1DCFCF}" dt="2022-10-27T09:31:27.311" v="550" actId="20577"/>
        <pc:sldMkLst>
          <pc:docMk/>
          <pc:sldMk cId="2980331381" sldId="528"/>
        </pc:sldMkLst>
        <pc:spChg chg="add mod">
          <ac:chgData name="Luděk Bláha" userId="42617b0c-9dcc-4722-9496-b1459645750d" providerId="ADAL" clId="{D7556D8D-0281-4573-95E3-9EDB2B1DCFCF}" dt="2022-10-27T09:30:55.071" v="469" actId="1036"/>
          <ac:spMkLst>
            <pc:docMk/>
            <pc:sldMk cId="2980331381" sldId="528"/>
            <ac:spMk id="2" creationId="{0B799750-A0E5-F6D1-40EB-587BCB4BEDE7}"/>
          </ac:spMkLst>
        </pc:spChg>
        <pc:spChg chg="add mod">
          <ac:chgData name="Luděk Bláha" userId="42617b0c-9dcc-4722-9496-b1459645750d" providerId="ADAL" clId="{D7556D8D-0281-4573-95E3-9EDB2B1DCFCF}" dt="2022-10-27T09:30:55.071" v="469" actId="1036"/>
          <ac:spMkLst>
            <pc:docMk/>
            <pc:sldMk cId="2980331381" sldId="528"/>
            <ac:spMk id="3" creationId="{CAFE9215-972E-7682-843D-B447A731A7F2}"/>
          </ac:spMkLst>
        </pc:spChg>
        <pc:spChg chg="add mod">
          <ac:chgData name="Luděk Bláha" userId="42617b0c-9dcc-4722-9496-b1459645750d" providerId="ADAL" clId="{D7556D8D-0281-4573-95E3-9EDB2B1DCFCF}" dt="2022-10-27T09:30:55.071" v="469" actId="1036"/>
          <ac:spMkLst>
            <pc:docMk/>
            <pc:sldMk cId="2980331381" sldId="528"/>
            <ac:spMk id="4" creationId="{34FA8B7D-1422-B23A-36BB-5707C4108619}"/>
          </ac:spMkLst>
        </pc:spChg>
        <pc:spChg chg="mod">
          <ac:chgData name="Luděk Bláha" userId="42617b0c-9dcc-4722-9496-b1459645750d" providerId="ADAL" clId="{D7556D8D-0281-4573-95E3-9EDB2B1DCFCF}" dt="2022-10-27T09:31:27.311" v="550" actId="20577"/>
          <ac:spMkLst>
            <pc:docMk/>
            <pc:sldMk cId="2980331381" sldId="528"/>
            <ac:spMk id="7" creationId="{00000000-0000-0000-0000-000000000000}"/>
          </ac:spMkLst>
        </pc:spChg>
        <pc:picChg chg="add mod">
          <ac:chgData name="Luděk Bláha" userId="42617b0c-9dcc-4722-9496-b1459645750d" providerId="ADAL" clId="{D7556D8D-0281-4573-95E3-9EDB2B1DCFCF}" dt="2022-10-27T09:30:55.071" v="469" actId="1036"/>
          <ac:picMkLst>
            <pc:docMk/>
            <pc:sldMk cId="2980331381" sldId="528"/>
            <ac:picMk id="2050" creationId="{AADD7D4C-AF32-7D81-C928-6EFDBE95E08C}"/>
          </ac:picMkLst>
        </pc:picChg>
        <pc:picChg chg="del">
          <ac:chgData name="Luděk Bláha" userId="42617b0c-9dcc-4722-9496-b1459645750d" providerId="ADAL" clId="{D7556D8D-0281-4573-95E3-9EDB2B1DCFCF}" dt="2022-10-27T09:26:32.351" v="260" actId="478"/>
          <ac:picMkLst>
            <pc:docMk/>
            <pc:sldMk cId="2980331381" sldId="528"/>
            <ac:picMk id="101377" creationId="{00000000-0000-0000-0000-000000000000}"/>
          </ac:picMkLst>
        </pc:picChg>
      </pc:sldChg>
      <pc:sldChg chg="addSp delSp modSp add mod chgLayout">
        <pc:chgData name="Luděk Bláha" userId="42617b0c-9dcc-4722-9496-b1459645750d" providerId="ADAL" clId="{D7556D8D-0281-4573-95E3-9EDB2B1DCFCF}" dt="2022-10-27T09:37:29.526" v="981" actId="114"/>
        <pc:sldMkLst>
          <pc:docMk/>
          <pc:sldMk cId="3536601115" sldId="529"/>
        </pc:sldMkLst>
        <pc:spChg chg="add mod ord">
          <ac:chgData name="Luděk Bláha" userId="42617b0c-9dcc-4722-9496-b1459645750d" providerId="ADAL" clId="{D7556D8D-0281-4573-95E3-9EDB2B1DCFCF}" dt="2022-10-27T09:37:29.526" v="981" actId="114"/>
          <ac:spMkLst>
            <pc:docMk/>
            <pc:sldMk cId="3536601115" sldId="529"/>
            <ac:spMk id="2" creationId="{AA51824F-3560-FADF-6C8A-371FE03885AA}"/>
          </ac:spMkLst>
        </pc:spChg>
        <pc:spChg chg="mod ord">
          <ac:chgData name="Luděk Bláha" userId="42617b0c-9dcc-4722-9496-b1459645750d" providerId="ADAL" clId="{D7556D8D-0281-4573-95E3-9EDB2B1DCFCF}" dt="2022-10-27T09:35:08.519" v="762" actId="20577"/>
          <ac:spMkLst>
            <pc:docMk/>
            <pc:sldMk cId="3536601115" sldId="529"/>
            <ac:spMk id="9" creationId="{00000000-0000-0000-0000-000000000000}"/>
          </ac:spMkLst>
        </pc:spChg>
        <pc:spChg chg="del">
          <ac:chgData name="Luděk Bláha" userId="42617b0c-9dcc-4722-9496-b1459645750d" providerId="ADAL" clId="{D7556D8D-0281-4573-95E3-9EDB2B1DCFCF}" dt="2022-10-27T09:34:48.221" v="696" actId="478"/>
          <ac:spMkLst>
            <pc:docMk/>
            <pc:sldMk cId="3536601115" sldId="529"/>
            <ac:spMk id="40964" creationId="{00000000-0000-0000-0000-000000000000}"/>
          </ac:spMkLst>
        </pc:spChg>
        <pc:spChg chg="del">
          <ac:chgData name="Luděk Bláha" userId="42617b0c-9dcc-4722-9496-b1459645750d" providerId="ADAL" clId="{D7556D8D-0281-4573-95E3-9EDB2B1DCFCF}" dt="2022-10-27T09:34:48.221" v="696" actId="478"/>
          <ac:spMkLst>
            <pc:docMk/>
            <pc:sldMk cId="3536601115" sldId="529"/>
            <ac:spMk id="40965" creationId="{00000000-0000-0000-0000-000000000000}"/>
          </ac:spMkLst>
        </pc:spChg>
        <pc:spChg chg="del">
          <ac:chgData name="Luděk Bláha" userId="42617b0c-9dcc-4722-9496-b1459645750d" providerId="ADAL" clId="{D7556D8D-0281-4573-95E3-9EDB2B1DCFCF}" dt="2022-10-27T09:34:48.221" v="696" actId="478"/>
          <ac:spMkLst>
            <pc:docMk/>
            <pc:sldMk cId="3536601115" sldId="529"/>
            <ac:spMk id="40966" creationId="{00000000-0000-0000-0000-000000000000}"/>
          </ac:spMkLst>
        </pc:spChg>
        <pc:spChg chg="del">
          <ac:chgData name="Luděk Bláha" userId="42617b0c-9dcc-4722-9496-b1459645750d" providerId="ADAL" clId="{D7556D8D-0281-4573-95E3-9EDB2B1DCFCF}" dt="2022-10-27T09:34:48.221" v="696" actId="478"/>
          <ac:spMkLst>
            <pc:docMk/>
            <pc:sldMk cId="3536601115" sldId="529"/>
            <ac:spMk id="40967" creationId="{00000000-0000-0000-0000-000000000000}"/>
          </ac:spMkLst>
        </pc:spChg>
        <pc:spChg chg="del">
          <ac:chgData name="Luděk Bláha" userId="42617b0c-9dcc-4722-9496-b1459645750d" providerId="ADAL" clId="{D7556D8D-0281-4573-95E3-9EDB2B1DCFCF}" dt="2022-10-27T09:34:48.221" v="696" actId="478"/>
          <ac:spMkLst>
            <pc:docMk/>
            <pc:sldMk cId="3536601115" sldId="529"/>
            <ac:spMk id="40968" creationId="{00000000-0000-0000-0000-000000000000}"/>
          </ac:spMkLst>
        </pc:spChg>
        <pc:picChg chg="add mod">
          <ac:chgData name="Luděk Bláha" userId="42617b0c-9dcc-4722-9496-b1459645750d" providerId="ADAL" clId="{D7556D8D-0281-4573-95E3-9EDB2B1DCFCF}" dt="2022-10-27T09:37:17.567" v="967" actId="1076"/>
          <ac:picMkLst>
            <pc:docMk/>
            <pc:sldMk cId="3536601115" sldId="529"/>
            <ac:picMk id="3" creationId="{D197BB78-0600-A668-2FA6-F90FCED33982}"/>
          </ac:picMkLst>
        </pc:picChg>
        <pc:picChg chg="del mod">
          <ac:chgData name="Luděk Bláha" userId="42617b0c-9dcc-4722-9496-b1459645750d" providerId="ADAL" clId="{D7556D8D-0281-4573-95E3-9EDB2B1DCFCF}" dt="2022-10-27T09:34:48.221" v="696" actId="478"/>
          <ac:picMkLst>
            <pc:docMk/>
            <pc:sldMk cId="3536601115" sldId="529"/>
            <ac:picMk id="40963" creationId="{00000000-0000-0000-0000-000000000000}"/>
          </ac:picMkLst>
        </pc:picChg>
      </pc:sldChg>
    </pc:docChg>
  </pc:docChgLst>
  <pc:docChgLst>
    <pc:chgData name="Luděk Bláha" userId="42617b0c-9dcc-4722-9496-b1459645750d" providerId="ADAL" clId="{5EE31159-1897-486E-A124-554B80448BEE}"/>
    <pc:docChg chg="undo custSel addSld delSld modSld sldOrd">
      <pc:chgData name="Luděk Bláha" userId="42617b0c-9dcc-4722-9496-b1459645750d" providerId="ADAL" clId="{5EE31159-1897-486E-A124-554B80448BEE}" dt="2024-11-14T14:52:40.919" v="2318" actId="20577"/>
      <pc:docMkLst>
        <pc:docMk/>
      </pc:docMkLst>
      <pc:sldChg chg="add del">
        <pc:chgData name="Luděk Bláha" userId="42617b0c-9dcc-4722-9496-b1459645750d" providerId="ADAL" clId="{5EE31159-1897-486E-A124-554B80448BEE}" dt="2024-11-14T14:12:03.317" v="123" actId="2696"/>
        <pc:sldMkLst>
          <pc:docMk/>
          <pc:sldMk cId="0" sldId="439"/>
        </pc:sldMkLst>
      </pc:sldChg>
      <pc:sldChg chg="add del">
        <pc:chgData name="Luděk Bláha" userId="42617b0c-9dcc-4722-9496-b1459645750d" providerId="ADAL" clId="{5EE31159-1897-486E-A124-554B80448BEE}" dt="2024-11-14T14:40:24.581" v="1798" actId="47"/>
        <pc:sldMkLst>
          <pc:docMk/>
          <pc:sldMk cId="3006465962" sldId="439"/>
        </pc:sldMkLst>
      </pc:sldChg>
      <pc:sldChg chg="addSp modSp mod">
        <pc:chgData name="Luděk Bláha" userId="42617b0c-9dcc-4722-9496-b1459645750d" providerId="ADAL" clId="{5EE31159-1897-486E-A124-554B80448BEE}" dt="2024-11-14T14:28:02.293" v="1154" actId="1037"/>
        <pc:sldMkLst>
          <pc:docMk/>
          <pc:sldMk cId="0" sldId="445"/>
        </pc:sldMkLst>
        <pc:spChg chg="add mod">
          <ac:chgData name="Luděk Bláha" userId="42617b0c-9dcc-4722-9496-b1459645750d" providerId="ADAL" clId="{5EE31159-1897-486E-A124-554B80448BEE}" dt="2024-11-14T14:27:39.750" v="1146" actId="14100"/>
          <ac:spMkLst>
            <pc:docMk/>
            <pc:sldMk cId="0" sldId="445"/>
            <ac:spMk id="2" creationId="{B9052298-60EB-0EF0-20CD-7DAC97D875FD}"/>
          </ac:spMkLst>
        </pc:spChg>
        <pc:spChg chg="add mod">
          <ac:chgData name="Luděk Bláha" userId="42617b0c-9dcc-4722-9496-b1459645750d" providerId="ADAL" clId="{5EE31159-1897-486E-A124-554B80448BEE}" dt="2024-11-14T14:28:02.293" v="1154" actId="1037"/>
          <ac:spMkLst>
            <pc:docMk/>
            <pc:sldMk cId="0" sldId="445"/>
            <ac:spMk id="3" creationId="{6F2755F8-F04C-4D7B-9DAA-A18E3AA4DA71}"/>
          </ac:spMkLst>
        </pc:spChg>
        <pc:spChg chg="add mod">
          <ac:chgData name="Luděk Bláha" userId="42617b0c-9dcc-4722-9496-b1459645750d" providerId="ADAL" clId="{5EE31159-1897-486E-A124-554B80448BEE}" dt="2024-11-14T14:27:53.503" v="1149" actId="14100"/>
          <ac:spMkLst>
            <pc:docMk/>
            <pc:sldMk cId="0" sldId="445"/>
            <ac:spMk id="4" creationId="{9A75317F-BC00-5BDE-63FA-26ECAB9551E4}"/>
          </ac:spMkLst>
        </pc:spChg>
      </pc:sldChg>
      <pc:sldChg chg="addSp delSp modSp mod">
        <pc:chgData name="Luděk Bláha" userId="42617b0c-9dcc-4722-9496-b1459645750d" providerId="ADAL" clId="{5EE31159-1897-486E-A124-554B80448BEE}" dt="2024-11-14T14:22:34.988" v="816" actId="20577"/>
        <pc:sldMkLst>
          <pc:docMk/>
          <pc:sldMk cId="0" sldId="447"/>
        </pc:sldMkLst>
        <pc:spChg chg="add del mod">
          <ac:chgData name="Luděk Bláha" userId="42617b0c-9dcc-4722-9496-b1459645750d" providerId="ADAL" clId="{5EE31159-1897-486E-A124-554B80448BEE}" dt="2024-11-14T14:19:43.139" v="727" actId="478"/>
          <ac:spMkLst>
            <pc:docMk/>
            <pc:sldMk cId="0" sldId="447"/>
            <ac:spMk id="3" creationId="{C93432C7-D944-C8FD-F711-376F746393D6}"/>
          </ac:spMkLst>
        </pc:spChg>
        <pc:spChg chg="add del mod">
          <ac:chgData name="Luděk Bláha" userId="42617b0c-9dcc-4722-9496-b1459645750d" providerId="ADAL" clId="{5EE31159-1897-486E-A124-554B80448BEE}" dt="2024-11-14T14:19:45.526" v="728" actId="478"/>
          <ac:spMkLst>
            <pc:docMk/>
            <pc:sldMk cId="0" sldId="447"/>
            <ac:spMk id="5" creationId="{0A077F8B-A280-B183-6C68-7786EEF87C7C}"/>
          </ac:spMkLst>
        </pc:spChg>
        <pc:spChg chg="mod">
          <ac:chgData name="Luděk Bláha" userId="42617b0c-9dcc-4722-9496-b1459645750d" providerId="ADAL" clId="{5EE31159-1897-486E-A124-554B80448BEE}" dt="2024-11-14T14:20:01.083" v="732" actId="1076"/>
          <ac:spMkLst>
            <pc:docMk/>
            <pc:sldMk cId="0" sldId="447"/>
            <ac:spMk id="16" creationId="{00000000-0000-0000-0000-000000000000}"/>
          </ac:spMkLst>
        </pc:spChg>
        <pc:spChg chg="del mod">
          <ac:chgData name="Luděk Bláha" userId="42617b0c-9dcc-4722-9496-b1459645750d" providerId="ADAL" clId="{5EE31159-1897-486E-A124-554B80448BEE}" dt="2024-11-14T14:15:20.227" v="415" actId="478"/>
          <ac:spMkLst>
            <pc:docMk/>
            <pc:sldMk cId="0" sldId="447"/>
            <ac:spMk id="17" creationId="{00000000-0000-0000-0000-000000000000}"/>
          </ac:spMkLst>
        </pc:spChg>
        <pc:spChg chg="mod">
          <ac:chgData name="Luděk Bláha" userId="42617b0c-9dcc-4722-9496-b1459645750d" providerId="ADAL" clId="{5EE31159-1897-486E-A124-554B80448BEE}" dt="2024-11-14T14:22:34.988" v="816" actId="20577"/>
          <ac:spMkLst>
            <pc:docMk/>
            <pc:sldMk cId="0" sldId="447"/>
            <ac:spMk id="14338" creationId="{00000000-0000-0000-0000-000000000000}"/>
          </ac:spMkLst>
        </pc:spChg>
        <pc:spChg chg="mod">
          <ac:chgData name="Luděk Bláha" userId="42617b0c-9dcc-4722-9496-b1459645750d" providerId="ADAL" clId="{5EE31159-1897-486E-A124-554B80448BEE}" dt="2024-11-14T14:16:06.718" v="467" actId="14100"/>
          <ac:spMkLst>
            <pc:docMk/>
            <pc:sldMk cId="0" sldId="447"/>
            <ac:spMk id="14340" creationId="{00000000-0000-0000-0000-000000000000}"/>
          </ac:spMkLst>
        </pc:spChg>
        <pc:spChg chg="mod">
          <ac:chgData name="Luděk Bláha" userId="42617b0c-9dcc-4722-9496-b1459645750d" providerId="ADAL" clId="{5EE31159-1897-486E-A124-554B80448BEE}" dt="2024-11-14T14:16:08.719" v="468" actId="1076"/>
          <ac:spMkLst>
            <pc:docMk/>
            <pc:sldMk cId="0" sldId="447"/>
            <ac:spMk id="14341" creationId="{00000000-0000-0000-0000-000000000000}"/>
          </ac:spMkLst>
        </pc:spChg>
        <pc:spChg chg="mod">
          <ac:chgData name="Luděk Bláha" userId="42617b0c-9dcc-4722-9496-b1459645750d" providerId="ADAL" clId="{5EE31159-1897-486E-A124-554B80448BEE}" dt="2024-11-14T14:16:17.088" v="470" actId="1076"/>
          <ac:spMkLst>
            <pc:docMk/>
            <pc:sldMk cId="0" sldId="447"/>
            <ac:spMk id="14342" creationId="{00000000-0000-0000-0000-000000000000}"/>
          </ac:spMkLst>
        </pc:spChg>
        <pc:spChg chg="mod">
          <ac:chgData name="Luděk Bláha" userId="42617b0c-9dcc-4722-9496-b1459645750d" providerId="ADAL" clId="{5EE31159-1897-486E-A124-554B80448BEE}" dt="2024-11-14T14:16:17.088" v="470" actId="1076"/>
          <ac:spMkLst>
            <pc:docMk/>
            <pc:sldMk cId="0" sldId="447"/>
            <ac:spMk id="14343" creationId="{00000000-0000-0000-0000-000000000000}"/>
          </ac:spMkLst>
        </pc:spChg>
        <pc:spChg chg="mod">
          <ac:chgData name="Luděk Bláha" userId="42617b0c-9dcc-4722-9496-b1459645750d" providerId="ADAL" clId="{5EE31159-1897-486E-A124-554B80448BEE}" dt="2024-11-14T14:16:12.262" v="469" actId="1076"/>
          <ac:spMkLst>
            <pc:docMk/>
            <pc:sldMk cId="0" sldId="447"/>
            <ac:spMk id="14344" creationId="{00000000-0000-0000-0000-000000000000}"/>
          </ac:spMkLst>
        </pc:spChg>
        <pc:spChg chg="mod">
          <ac:chgData name="Luděk Bláha" userId="42617b0c-9dcc-4722-9496-b1459645750d" providerId="ADAL" clId="{5EE31159-1897-486E-A124-554B80448BEE}" dt="2024-11-14T14:16:12.262" v="469" actId="1076"/>
          <ac:spMkLst>
            <pc:docMk/>
            <pc:sldMk cId="0" sldId="447"/>
            <ac:spMk id="14345" creationId="{00000000-0000-0000-0000-000000000000}"/>
          </ac:spMkLst>
        </pc:spChg>
        <pc:spChg chg="mod">
          <ac:chgData name="Luděk Bláha" userId="42617b0c-9dcc-4722-9496-b1459645750d" providerId="ADAL" clId="{5EE31159-1897-486E-A124-554B80448BEE}" dt="2024-11-14T14:20:01.083" v="732" actId="1076"/>
          <ac:spMkLst>
            <pc:docMk/>
            <pc:sldMk cId="0" sldId="447"/>
            <ac:spMk id="14346" creationId="{00000000-0000-0000-0000-000000000000}"/>
          </ac:spMkLst>
        </pc:spChg>
        <pc:spChg chg="mod">
          <ac:chgData name="Luděk Bláha" userId="42617b0c-9dcc-4722-9496-b1459645750d" providerId="ADAL" clId="{5EE31159-1897-486E-A124-554B80448BEE}" dt="2024-11-14T14:20:01.083" v="732" actId="1076"/>
          <ac:spMkLst>
            <pc:docMk/>
            <pc:sldMk cId="0" sldId="447"/>
            <ac:spMk id="14347" creationId="{00000000-0000-0000-0000-000000000000}"/>
          </ac:spMkLst>
        </pc:spChg>
        <pc:spChg chg="mod">
          <ac:chgData name="Luděk Bláha" userId="42617b0c-9dcc-4722-9496-b1459645750d" providerId="ADAL" clId="{5EE31159-1897-486E-A124-554B80448BEE}" dt="2024-11-14T14:20:01.083" v="732" actId="1076"/>
          <ac:spMkLst>
            <pc:docMk/>
            <pc:sldMk cId="0" sldId="447"/>
            <ac:spMk id="14348" creationId="{00000000-0000-0000-0000-000000000000}"/>
          </ac:spMkLst>
        </pc:spChg>
        <pc:spChg chg="mod">
          <ac:chgData name="Luděk Bláha" userId="42617b0c-9dcc-4722-9496-b1459645750d" providerId="ADAL" clId="{5EE31159-1897-486E-A124-554B80448BEE}" dt="2024-11-14T14:20:01.083" v="732" actId="1076"/>
          <ac:spMkLst>
            <pc:docMk/>
            <pc:sldMk cId="0" sldId="447"/>
            <ac:spMk id="14349" creationId="{00000000-0000-0000-0000-000000000000}"/>
          </ac:spMkLst>
        </pc:spChg>
      </pc:sldChg>
      <pc:sldChg chg="modSp mod">
        <pc:chgData name="Luděk Bláha" userId="42617b0c-9dcc-4722-9496-b1459645750d" providerId="ADAL" clId="{5EE31159-1897-486E-A124-554B80448BEE}" dt="2024-11-14T14:19:25.075" v="726" actId="1038"/>
        <pc:sldMkLst>
          <pc:docMk/>
          <pc:sldMk cId="0" sldId="448"/>
        </pc:sldMkLst>
        <pc:spChg chg="mod">
          <ac:chgData name="Luděk Bláha" userId="42617b0c-9dcc-4722-9496-b1459645750d" providerId="ADAL" clId="{5EE31159-1897-486E-A124-554B80448BEE}" dt="2024-11-14T14:19:12.626" v="714" actId="20577"/>
          <ac:spMkLst>
            <pc:docMk/>
            <pc:sldMk cId="0" sldId="448"/>
            <ac:spMk id="15366" creationId="{00000000-0000-0000-0000-000000000000}"/>
          </ac:spMkLst>
        </pc:spChg>
        <pc:spChg chg="mod">
          <ac:chgData name="Luděk Bláha" userId="42617b0c-9dcc-4722-9496-b1459645750d" providerId="ADAL" clId="{5EE31159-1897-486E-A124-554B80448BEE}" dt="2024-11-14T14:19:17.914" v="715" actId="1076"/>
          <ac:spMkLst>
            <pc:docMk/>
            <pc:sldMk cId="0" sldId="448"/>
            <ac:spMk id="15367" creationId="{00000000-0000-0000-0000-000000000000}"/>
          </ac:spMkLst>
        </pc:spChg>
        <pc:spChg chg="mod">
          <ac:chgData name="Luděk Bláha" userId="42617b0c-9dcc-4722-9496-b1459645750d" providerId="ADAL" clId="{5EE31159-1897-486E-A124-554B80448BEE}" dt="2024-11-14T14:19:25.075" v="726" actId="1038"/>
          <ac:spMkLst>
            <pc:docMk/>
            <pc:sldMk cId="0" sldId="448"/>
            <ac:spMk id="15368" creationId="{00000000-0000-0000-0000-000000000000}"/>
          </ac:spMkLst>
        </pc:spChg>
        <pc:spChg chg="mod">
          <ac:chgData name="Luděk Bláha" userId="42617b0c-9dcc-4722-9496-b1459645750d" providerId="ADAL" clId="{5EE31159-1897-486E-A124-554B80448BEE}" dt="2024-11-14T14:19:17.914" v="715" actId="1076"/>
          <ac:spMkLst>
            <pc:docMk/>
            <pc:sldMk cId="0" sldId="448"/>
            <ac:spMk id="15373" creationId="{00000000-0000-0000-0000-000000000000}"/>
          </ac:spMkLst>
        </pc:spChg>
      </pc:sldChg>
      <pc:sldChg chg="addSp modSp mod ord">
        <pc:chgData name="Luděk Bláha" userId="42617b0c-9dcc-4722-9496-b1459645750d" providerId="ADAL" clId="{5EE31159-1897-486E-A124-554B80448BEE}" dt="2024-11-14T14:43:17.273" v="1923" actId="207"/>
        <pc:sldMkLst>
          <pc:docMk/>
          <pc:sldMk cId="0" sldId="449"/>
        </pc:sldMkLst>
        <pc:spChg chg="add mod">
          <ac:chgData name="Luděk Bláha" userId="42617b0c-9dcc-4722-9496-b1459645750d" providerId="ADAL" clId="{5EE31159-1897-486E-A124-554B80448BEE}" dt="2024-11-14T14:24:07.276" v="847" actId="14100"/>
          <ac:spMkLst>
            <pc:docMk/>
            <pc:sldMk cId="0" sldId="449"/>
            <ac:spMk id="2" creationId="{EC684E76-74F2-49EB-1B1F-9F7500284693}"/>
          </ac:spMkLst>
        </pc:spChg>
        <pc:spChg chg="mod">
          <ac:chgData name="Luděk Bláha" userId="42617b0c-9dcc-4722-9496-b1459645750d" providerId="ADAL" clId="{5EE31159-1897-486E-A124-554B80448BEE}" dt="2024-11-14T14:28:23.775" v="1177" actId="20577"/>
          <ac:spMkLst>
            <pc:docMk/>
            <pc:sldMk cId="0" sldId="449"/>
            <ac:spMk id="5" creationId="{00000000-0000-0000-0000-000000000000}"/>
          </ac:spMkLst>
        </pc:spChg>
        <pc:spChg chg="mod">
          <ac:chgData name="Luděk Bláha" userId="42617b0c-9dcc-4722-9496-b1459645750d" providerId="ADAL" clId="{5EE31159-1897-486E-A124-554B80448BEE}" dt="2024-11-14T14:43:17.273" v="1923" actId="207"/>
          <ac:spMkLst>
            <pc:docMk/>
            <pc:sldMk cId="0" sldId="449"/>
            <ac:spMk id="6" creationId="{00000000-0000-0000-0000-000000000000}"/>
          </ac:spMkLst>
        </pc:spChg>
        <pc:spChg chg="mod">
          <ac:chgData name="Luděk Bláha" userId="42617b0c-9dcc-4722-9496-b1459645750d" providerId="ADAL" clId="{5EE31159-1897-486E-A124-554B80448BEE}" dt="2024-11-14T14:28:46.256" v="1220" actId="114"/>
          <ac:spMkLst>
            <pc:docMk/>
            <pc:sldMk cId="0" sldId="449"/>
            <ac:spMk id="8" creationId="{00000000-0000-0000-0000-000000000000}"/>
          </ac:spMkLst>
        </pc:spChg>
        <pc:picChg chg="mod">
          <ac:chgData name="Luděk Bláha" userId="42617b0c-9dcc-4722-9496-b1459645750d" providerId="ADAL" clId="{5EE31159-1897-486E-A124-554B80448BEE}" dt="2024-11-14T14:24:13.978" v="855" actId="1037"/>
          <ac:picMkLst>
            <pc:docMk/>
            <pc:sldMk cId="0" sldId="449"/>
            <ac:picMk id="7" creationId="{00000000-0000-0000-0000-000000000000}"/>
          </ac:picMkLst>
        </pc:picChg>
        <pc:picChg chg="mod">
          <ac:chgData name="Luděk Bláha" userId="42617b0c-9dcc-4722-9496-b1459645750d" providerId="ADAL" clId="{5EE31159-1897-486E-A124-554B80448BEE}" dt="2024-11-14T14:26:43.740" v="1120" actId="1076"/>
          <ac:picMkLst>
            <pc:docMk/>
            <pc:sldMk cId="0" sldId="449"/>
            <ac:picMk id="160770" creationId="{00000000-0000-0000-0000-000000000000}"/>
          </ac:picMkLst>
        </pc:picChg>
      </pc:sldChg>
      <pc:sldChg chg="modSp mod">
        <pc:chgData name="Luděk Bláha" userId="42617b0c-9dcc-4722-9496-b1459645750d" providerId="ADAL" clId="{5EE31159-1897-486E-A124-554B80448BEE}" dt="2024-11-14T14:21:37.354" v="805" actId="113"/>
        <pc:sldMkLst>
          <pc:docMk/>
          <pc:sldMk cId="0" sldId="450"/>
        </pc:sldMkLst>
        <pc:spChg chg="mod">
          <ac:chgData name="Luděk Bláha" userId="42617b0c-9dcc-4722-9496-b1459645750d" providerId="ADAL" clId="{5EE31159-1897-486E-A124-554B80448BEE}" dt="2024-11-14T14:20:47.415" v="797" actId="1036"/>
          <ac:spMkLst>
            <pc:docMk/>
            <pc:sldMk cId="0" sldId="450"/>
            <ac:spMk id="11" creationId="{00000000-0000-0000-0000-000000000000}"/>
          </ac:spMkLst>
        </pc:spChg>
        <pc:spChg chg="mod">
          <ac:chgData name="Luděk Bláha" userId="42617b0c-9dcc-4722-9496-b1459645750d" providerId="ADAL" clId="{5EE31159-1897-486E-A124-554B80448BEE}" dt="2024-11-14T14:20:47.415" v="797" actId="1036"/>
          <ac:spMkLst>
            <pc:docMk/>
            <pc:sldMk cId="0" sldId="450"/>
            <ac:spMk id="12" creationId="{00000000-0000-0000-0000-000000000000}"/>
          </ac:spMkLst>
        </pc:spChg>
        <pc:spChg chg="mod">
          <ac:chgData name="Luděk Bláha" userId="42617b0c-9dcc-4722-9496-b1459645750d" providerId="ADAL" clId="{5EE31159-1897-486E-A124-554B80448BEE}" dt="2024-11-14T14:21:37.354" v="805" actId="113"/>
          <ac:spMkLst>
            <pc:docMk/>
            <pc:sldMk cId="0" sldId="450"/>
            <ac:spMk id="17410" creationId="{00000000-0000-0000-0000-000000000000}"/>
          </ac:spMkLst>
        </pc:spChg>
        <pc:spChg chg="mod">
          <ac:chgData name="Luděk Bláha" userId="42617b0c-9dcc-4722-9496-b1459645750d" providerId="ADAL" clId="{5EE31159-1897-486E-A124-554B80448BEE}" dt="2024-11-14T14:20:43.037" v="793" actId="1036"/>
          <ac:spMkLst>
            <pc:docMk/>
            <pc:sldMk cId="0" sldId="450"/>
            <ac:spMk id="51205" creationId="{00000000-0000-0000-0000-000000000000}"/>
          </ac:spMkLst>
        </pc:spChg>
        <pc:picChg chg="mod">
          <ac:chgData name="Luděk Bláha" userId="42617b0c-9dcc-4722-9496-b1459645750d" providerId="ADAL" clId="{5EE31159-1897-486E-A124-554B80448BEE}" dt="2024-11-14T14:20:47.415" v="797" actId="1036"/>
          <ac:picMkLst>
            <pc:docMk/>
            <pc:sldMk cId="0" sldId="450"/>
            <ac:picMk id="3074" creationId="{7D144C5F-8CDB-484E-9634-A8A6E7AB8582}"/>
          </ac:picMkLst>
        </pc:picChg>
        <pc:picChg chg="mod">
          <ac:chgData name="Luděk Bláha" userId="42617b0c-9dcc-4722-9496-b1459645750d" providerId="ADAL" clId="{5EE31159-1897-486E-A124-554B80448BEE}" dt="2024-11-14T14:20:47.415" v="797" actId="1036"/>
          <ac:picMkLst>
            <pc:docMk/>
            <pc:sldMk cId="0" sldId="450"/>
            <ac:picMk id="17413" creationId="{00000000-0000-0000-0000-000000000000}"/>
          </ac:picMkLst>
        </pc:picChg>
      </pc:sldChg>
      <pc:sldChg chg="del">
        <pc:chgData name="Luděk Bláha" userId="42617b0c-9dcc-4722-9496-b1459645750d" providerId="ADAL" clId="{5EE31159-1897-486E-A124-554B80448BEE}" dt="2024-11-14T14:40:24.581" v="1798" actId="47"/>
        <pc:sldMkLst>
          <pc:docMk/>
          <pc:sldMk cId="0" sldId="451"/>
        </pc:sldMkLst>
      </pc:sldChg>
      <pc:sldChg chg="del">
        <pc:chgData name="Luděk Bláha" userId="42617b0c-9dcc-4722-9496-b1459645750d" providerId="ADAL" clId="{5EE31159-1897-486E-A124-554B80448BEE}" dt="2024-11-14T14:40:24.581" v="1798" actId="47"/>
        <pc:sldMkLst>
          <pc:docMk/>
          <pc:sldMk cId="0" sldId="452"/>
        </pc:sldMkLst>
      </pc:sldChg>
      <pc:sldChg chg="del">
        <pc:chgData name="Luděk Bláha" userId="42617b0c-9dcc-4722-9496-b1459645750d" providerId="ADAL" clId="{5EE31159-1897-486E-A124-554B80448BEE}" dt="2024-11-14T14:40:24.581" v="1798" actId="47"/>
        <pc:sldMkLst>
          <pc:docMk/>
          <pc:sldMk cId="0" sldId="453"/>
        </pc:sldMkLst>
      </pc:sldChg>
      <pc:sldChg chg="del">
        <pc:chgData name="Luděk Bláha" userId="42617b0c-9dcc-4722-9496-b1459645750d" providerId="ADAL" clId="{5EE31159-1897-486E-A124-554B80448BEE}" dt="2024-11-14T14:31:11.798" v="1250" actId="47"/>
        <pc:sldMkLst>
          <pc:docMk/>
          <pc:sldMk cId="0" sldId="454"/>
        </pc:sldMkLst>
      </pc:sldChg>
      <pc:sldChg chg="del">
        <pc:chgData name="Luděk Bláha" userId="42617b0c-9dcc-4722-9496-b1459645750d" providerId="ADAL" clId="{5EE31159-1897-486E-A124-554B80448BEE}" dt="2024-11-14T14:40:24.581" v="1798" actId="47"/>
        <pc:sldMkLst>
          <pc:docMk/>
          <pc:sldMk cId="0" sldId="455"/>
        </pc:sldMkLst>
      </pc:sldChg>
      <pc:sldChg chg="del">
        <pc:chgData name="Luděk Bláha" userId="42617b0c-9dcc-4722-9496-b1459645750d" providerId="ADAL" clId="{5EE31159-1897-486E-A124-554B80448BEE}" dt="2024-11-14T14:40:24.581" v="1798" actId="47"/>
        <pc:sldMkLst>
          <pc:docMk/>
          <pc:sldMk cId="0" sldId="456"/>
        </pc:sldMkLst>
      </pc:sldChg>
      <pc:sldChg chg="del">
        <pc:chgData name="Luděk Bláha" userId="42617b0c-9dcc-4722-9496-b1459645750d" providerId="ADAL" clId="{5EE31159-1897-486E-A124-554B80448BEE}" dt="2024-11-14T14:40:24.581" v="1798" actId="47"/>
        <pc:sldMkLst>
          <pc:docMk/>
          <pc:sldMk cId="0" sldId="457"/>
        </pc:sldMkLst>
      </pc:sldChg>
      <pc:sldChg chg="del">
        <pc:chgData name="Luděk Bláha" userId="42617b0c-9dcc-4722-9496-b1459645750d" providerId="ADAL" clId="{5EE31159-1897-486E-A124-554B80448BEE}" dt="2024-11-14T14:40:24.581" v="1798" actId="47"/>
        <pc:sldMkLst>
          <pc:docMk/>
          <pc:sldMk cId="0" sldId="462"/>
        </pc:sldMkLst>
      </pc:sldChg>
      <pc:sldChg chg="del">
        <pc:chgData name="Luděk Bláha" userId="42617b0c-9dcc-4722-9496-b1459645750d" providerId="ADAL" clId="{5EE31159-1897-486E-A124-554B80448BEE}" dt="2024-11-14T14:40:24.581" v="1798" actId="47"/>
        <pc:sldMkLst>
          <pc:docMk/>
          <pc:sldMk cId="0" sldId="463"/>
        </pc:sldMkLst>
      </pc:sldChg>
      <pc:sldChg chg="del">
        <pc:chgData name="Luděk Bláha" userId="42617b0c-9dcc-4722-9496-b1459645750d" providerId="ADAL" clId="{5EE31159-1897-486E-A124-554B80448BEE}" dt="2024-11-14T14:40:24.581" v="1798" actId="47"/>
        <pc:sldMkLst>
          <pc:docMk/>
          <pc:sldMk cId="0" sldId="464"/>
        </pc:sldMkLst>
      </pc:sldChg>
      <pc:sldChg chg="del">
        <pc:chgData name="Luděk Bláha" userId="42617b0c-9dcc-4722-9496-b1459645750d" providerId="ADAL" clId="{5EE31159-1897-486E-A124-554B80448BEE}" dt="2024-11-14T14:40:24.581" v="1798" actId="47"/>
        <pc:sldMkLst>
          <pc:docMk/>
          <pc:sldMk cId="0" sldId="465"/>
        </pc:sldMkLst>
      </pc:sldChg>
      <pc:sldChg chg="del">
        <pc:chgData name="Luděk Bláha" userId="42617b0c-9dcc-4722-9496-b1459645750d" providerId="ADAL" clId="{5EE31159-1897-486E-A124-554B80448BEE}" dt="2024-11-14T14:40:24.581" v="1798" actId="47"/>
        <pc:sldMkLst>
          <pc:docMk/>
          <pc:sldMk cId="0" sldId="466"/>
        </pc:sldMkLst>
      </pc:sldChg>
      <pc:sldChg chg="del">
        <pc:chgData name="Luděk Bláha" userId="42617b0c-9dcc-4722-9496-b1459645750d" providerId="ADAL" clId="{5EE31159-1897-486E-A124-554B80448BEE}" dt="2024-11-14T14:40:24.581" v="1798" actId="47"/>
        <pc:sldMkLst>
          <pc:docMk/>
          <pc:sldMk cId="0" sldId="467"/>
        </pc:sldMkLst>
      </pc:sldChg>
      <pc:sldChg chg="del">
        <pc:chgData name="Luděk Bláha" userId="42617b0c-9dcc-4722-9496-b1459645750d" providerId="ADAL" clId="{5EE31159-1897-486E-A124-554B80448BEE}" dt="2024-11-14T14:40:24.581" v="1798" actId="47"/>
        <pc:sldMkLst>
          <pc:docMk/>
          <pc:sldMk cId="0" sldId="468"/>
        </pc:sldMkLst>
      </pc:sldChg>
      <pc:sldChg chg="del">
        <pc:chgData name="Luděk Bláha" userId="42617b0c-9dcc-4722-9496-b1459645750d" providerId="ADAL" clId="{5EE31159-1897-486E-A124-554B80448BEE}" dt="2024-11-14T14:40:24.581" v="1798" actId="47"/>
        <pc:sldMkLst>
          <pc:docMk/>
          <pc:sldMk cId="0" sldId="469"/>
        </pc:sldMkLst>
      </pc:sldChg>
      <pc:sldChg chg="del">
        <pc:chgData name="Luděk Bláha" userId="42617b0c-9dcc-4722-9496-b1459645750d" providerId="ADAL" clId="{5EE31159-1897-486E-A124-554B80448BEE}" dt="2024-11-14T14:40:24.581" v="1798" actId="47"/>
        <pc:sldMkLst>
          <pc:docMk/>
          <pc:sldMk cId="0" sldId="471"/>
        </pc:sldMkLst>
      </pc:sldChg>
      <pc:sldChg chg="del">
        <pc:chgData name="Luděk Bláha" userId="42617b0c-9dcc-4722-9496-b1459645750d" providerId="ADAL" clId="{5EE31159-1897-486E-A124-554B80448BEE}" dt="2024-11-14T14:36:39.735" v="1739" actId="2696"/>
        <pc:sldMkLst>
          <pc:docMk/>
          <pc:sldMk cId="0" sldId="472"/>
        </pc:sldMkLst>
      </pc:sldChg>
      <pc:sldChg chg="add">
        <pc:chgData name="Luděk Bláha" userId="42617b0c-9dcc-4722-9496-b1459645750d" providerId="ADAL" clId="{5EE31159-1897-486E-A124-554B80448BEE}" dt="2024-11-14T14:36:48.910" v="1740"/>
        <pc:sldMkLst>
          <pc:docMk/>
          <pc:sldMk cId="4188821805" sldId="472"/>
        </pc:sldMkLst>
      </pc:sldChg>
      <pc:sldChg chg="del">
        <pc:chgData name="Luděk Bláha" userId="42617b0c-9dcc-4722-9496-b1459645750d" providerId="ADAL" clId="{5EE31159-1897-486E-A124-554B80448BEE}" dt="2024-11-14T14:36:39.735" v="1739" actId="2696"/>
        <pc:sldMkLst>
          <pc:docMk/>
          <pc:sldMk cId="0" sldId="473"/>
        </pc:sldMkLst>
      </pc:sldChg>
      <pc:sldChg chg="modSp add mod">
        <pc:chgData name="Luděk Bláha" userId="42617b0c-9dcc-4722-9496-b1459645750d" providerId="ADAL" clId="{5EE31159-1897-486E-A124-554B80448BEE}" dt="2024-11-14T14:38:17.087" v="1786" actId="20577"/>
        <pc:sldMkLst>
          <pc:docMk/>
          <pc:sldMk cId="3386320878" sldId="473"/>
        </pc:sldMkLst>
        <pc:spChg chg="mod">
          <ac:chgData name="Luděk Bláha" userId="42617b0c-9dcc-4722-9496-b1459645750d" providerId="ADAL" clId="{5EE31159-1897-486E-A124-554B80448BEE}" dt="2024-11-14T14:38:17.087" v="1786" actId="20577"/>
          <ac:spMkLst>
            <pc:docMk/>
            <pc:sldMk cId="3386320878" sldId="473"/>
            <ac:spMk id="40964" creationId="{00000000-0000-0000-0000-000000000000}"/>
          </ac:spMkLst>
        </pc:spChg>
        <pc:spChg chg="mod">
          <ac:chgData name="Luděk Bláha" userId="42617b0c-9dcc-4722-9496-b1459645750d" providerId="ADAL" clId="{5EE31159-1897-486E-A124-554B80448BEE}" dt="2024-11-14T14:37:18.871" v="1753" actId="20577"/>
          <ac:spMkLst>
            <pc:docMk/>
            <pc:sldMk cId="3386320878" sldId="473"/>
            <ac:spMk id="40966" creationId="{00000000-0000-0000-0000-000000000000}"/>
          </ac:spMkLst>
        </pc:spChg>
        <pc:spChg chg="mod">
          <ac:chgData name="Luděk Bláha" userId="42617b0c-9dcc-4722-9496-b1459645750d" providerId="ADAL" clId="{5EE31159-1897-486E-A124-554B80448BEE}" dt="2024-11-14T14:37:46.687" v="1762" actId="207"/>
          <ac:spMkLst>
            <pc:docMk/>
            <pc:sldMk cId="3386320878" sldId="473"/>
            <ac:spMk id="40967" creationId="{00000000-0000-0000-0000-000000000000}"/>
          </ac:spMkLst>
        </pc:spChg>
        <pc:spChg chg="mod">
          <ac:chgData name="Luděk Bláha" userId="42617b0c-9dcc-4722-9496-b1459645750d" providerId="ADAL" clId="{5EE31159-1897-486E-A124-554B80448BEE}" dt="2024-11-14T14:38:13.263" v="1783" actId="1076"/>
          <ac:spMkLst>
            <pc:docMk/>
            <pc:sldMk cId="3386320878" sldId="473"/>
            <ac:spMk id="40968" creationId="{00000000-0000-0000-0000-000000000000}"/>
          </ac:spMkLst>
        </pc:spChg>
        <pc:picChg chg="mod">
          <ac:chgData name="Luděk Bláha" userId="42617b0c-9dcc-4722-9496-b1459645750d" providerId="ADAL" clId="{5EE31159-1897-486E-A124-554B80448BEE}" dt="2024-11-14T14:37:44.173" v="1761" actId="1076"/>
          <ac:picMkLst>
            <pc:docMk/>
            <pc:sldMk cId="3386320878" sldId="473"/>
            <ac:picMk id="40963" creationId="{00000000-0000-0000-0000-000000000000}"/>
          </ac:picMkLst>
        </pc:picChg>
      </pc:sldChg>
      <pc:sldChg chg="del">
        <pc:chgData name="Luděk Bláha" userId="42617b0c-9dcc-4722-9496-b1459645750d" providerId="ADAL" clId="{5EE31159-1897-486E-A124-554B80448BEE}" dt="2024-11-14T14:36:39.735" v="1739" actId="2696"/>
        <pc:sldMkLst>
          <pc:docMk/>
          <pc:sldMk cId="0" sldId="474"/>
        </pc:sldMkLst>
      </pc:sldChg>
      <pc:sldChg chg="modSp add mod">
        <pc:chgData name="Luděk Bláha" userId="42617b0c-9dcc-4722-9496-b1459645750d" providerId="ADAL" clId="{5EE31159-1897-486E-A124-554B80448BEE}" dt="2024-11-14T14:38:29.968" v="1788" actId="207"/>
        <pc:sldMkLst>
          <pc:docMk/>
          <pc:sldMk cId="2704729377" sldId="474"/>
        </pc:sldMkLst>
        <pc:spChg chg="mod">
          <ac:chgData name="Luděk Bláha" userId="42617b0c-9dcc-4722-9496-b1459645750d" providerId="ADAL" clId="{5EE31159-1897-486E-A124-554B80448BEE}" dt="2024-11-14T14:38:29.968" v="1788" actId="207"/>
          <ac:spMkLst>
            <pc:docMk/>
            <pc:sldMk cId="2704729377" sldId="474"/>
            <ac:spMk id="9" creationId="{00000000-0000-0000-0000-000000000000}"/>
          </ac:spMkLst>
        </pc:spChg>
      </pc:sldChg>
      <pc:sldChg chg="del">
        <pc:chgData name="Luděk Bláha" userId="42617b0c-9dcc-4722-9496-b1459645750d" providerId="ADAL" clId="{5EE31159-1897-486E-A124-554B80448BEE}" dt="2024-11-14T14:36:39.735" v="1739" actId="2696"/>
        <pc:sldMkLst>
          <pc:docMk/>
          <pc:sldMk cId="0" sldId="475"/>
        </pc:sldMkLst>
      </pc:sldChg>
      <pc:sldChg chg="modSp add mod">
        <pc:chgData name="Luděk Bláha" userId="42617b0c-9dcc-4722-9496-b1459645750d" providerId="ADAL" clId="{5EE31159-1897-486E-A124-554B80448BEE}" dt="2024-11-14T14:39:12.858" v="1792" actId="207"/>
        <pc:sldMkLst>
          <pc:docMk/>
          <pc:sldMk cId="1315264612" sldId="475"/>
        </pc:sldMkLst>
        <pc:spChg chg="mod">
          <ac:chgData name="Luděk Bláha" userId="42617b0c-9dcc-4722-9496-b1459645750d" providerId="ADAL" clId="{5EE31159-1897-486E-A124-554B80448BEE}" dt="2024-11-14T14:39:12.858" v="1792" actId="207"/>
          <ac:spMkLst>
            <pc:docMk/>
            <pc:sldMk cId="1315264612" sldId="475"/>
            <ac:spMk id="43010" creationId="{00000000-0000-0000-0000-000000000000}"/>
          </ac:spMkLst>
        </pc:spChg>
      </pc:sldChg>
      <pc:sldChg chg="del">
        <pc:chgData name="Luděk Bláha" userId="42617b0c-9dcc-4722-9496-b1459645750d" providerId="ADAL" clId="{5EE31159-1897-486E-A124-554B80448BEE}" dt="2024-11-14T14:36:39.735" v="1739" actId="2696"/>
        <pc:sldMkLst>
          <pc:docMk/>
          <pc:sldMk cId="0" sldId="477"/>
        </pc:sldMkLst>
      </pc:sldChg>
      <pc:sldChg chg="add">
        <pc:chgData name="Luděk Bláha" userId="42617b0c-9dcc-4722-9496-b1459645750d" providerId="ADAL" clId="{5EE31159-1897-486E-A124-554B80448BEE}" dt="2024-11-14T14:36:48.910" v="1740"/>
        <pc:sldMkLst>
          <pc:docMk/>
          <pc:sldMk cId="1763042697" sldId="477"/>
        </pc:sldMkLst>
      </pc:sldChg>
      <pc:sldChg chg="del">
        <pc:chgData name="Luděk Bláha" userId="42617b0c-9dcc-4722-9496-b1459645750d" providerId="ADAL" clId="{5EE31159-1897-486E-A124-554B80448BEE}" dt="2024-11-14T14:36:39.735" v="1739" actId="2696"/>
        <pc:sldMkLst>
          <pc:docMk/>
          <pc:sldMk cId="0" sldId="480"/>
        </pc:sldMkLst>
      </pc:sldChg>
      <pc:sldChg chg="addSp modSp add mod ord">
        <pc:chgData name="Luděk Bláha" userId="42617b0c-9dcc-4722-9496-b1459645750d" providerId="ADAL" clId="{5EE31159-1897-486E-A124-554B80448BEE}" dt="2024-11-14T14:52:08.941" v="2295" actId="14100"/>
        <pc:sldMkLst>
          <pc:docMk/>
          <pc:sldMk cId="264828775" sldId="480"/>
        </pc:sldMkLst>
        <pc:spChg chg="add mod">
          <ac:chgData name="Luděk Bláha" userId="42617b0c-9dcc-4722-9496-b1459645750d" providerId="ADAL" clId="{5EE31159-1897-486E-A124-554B80448BEE}" dt="2024-11-14T14:52:08.941" v="2295" actId="14100"/>
          <ac:spMkLst>
            <pc:docMk/>
            <pc:sldMk cId="264828775" sldId="480"/>
            <ac:spMk id="3" creationId="{AF72385E-7834-DAD2-08B5-C6CB34399867}"/>
          </ac:spMkLst>
        </pc:spChg>
        <pc:spChg chg="mod">
          <ac:chgData name="Luděk Bláha" userId="42617b0c-9dcc-4722-9496-b1459645750d" providerId="ADAL" clId="{5EE31159-1897-486E-A124-554B80448BEE}" dt="2024-11-14T14:39:51.459" v="1795" actId="27636"/>
          <ac:spMkLst>
            <pc:docMk/>
            <pc:sldMk cId="264828775" sldId="480"/>
            <ac:spMk id="10" creationId="{00000000-0000-0000-0000-000000000000}"/>
          </ac:spMkLst>
        </pc:spChg>
      </pc:sldChg>
      <pc:sldChg chg="del">
        <pc:chgData name="Luděk Bláha" userId="42617b0c-9dcc-4722-9496-b1459645750d" providerId="ADAL" clId="{5EE31159-1897-486E-A124-554B80448BEE}" dt="2024-11-14T14:36:39.735" v="1739" actId="2696"/>
        <pc:sldMkLst>
          <pc:docMk/>
          <pc:sldMk cId="0" sldId="482"/>
        </pc:sldMkLst>
      </pc:sldChg>
      <pc:sldChg chg="add del">
        <pc:chgData name="Luděk Bláha" userId="42617b0c-9dcc-4722-9496-b1459645750d" providerId="ADAL" clId="{5EE31159-1897-486E-A124-554B80448BEE}" dt="2024-11-14T14:39:45.395" v="1793" actId="47"/>
        <pc:sldMkLst>
          <pc:docMk/>
          <pc:sldMk cId="1415294563" sldId="482"/>
        </pc:sldMkLst>
      </pc:sldChg>
      <pc:sldChg chg="del">
        <pc:chgData name="Luděk Bláha" userId="42617b0c-9dcc-4722-9496-b1459645750d" providerId="ADAL" clId="{5EE31159-1897-486E-A124-554B80448BEE}" dt="2024-11-14T14:36:39.735" v="1739" actId="2696"/>
        <pc:sldMkLst>
          <pc:docMk/>
          <pc:sldMk cId="0" sldId="483"/>
        </pc:sldMkLst>
      </pc:sldChg>
      <pc:sldChg chg="add del">
        <pc:chgData name="Luděk Bláha" userId="42617b0c-9dcc-4722-9496-b1459645750d" providerId="ADAL" clId="{5EE31159-1897-486E-A124-554B80448BEE}" dt="2024-11-14T14:39:45.395" v="1793" actId="47"/>
        <pc:sldMkLst>
          <pc:docMk/>
          <pc:sldMk cId="2217210382" sldId="483"/>
        </pc:sldMkLst>
      </pc:sldChg>
      <pc:sldChg chg="del">
        <pc:chgData name="Luděk Bláha" userId="42617b0c-9dcc-4722-9496-b1459645750d" providerId="ADAL" clId="{5EE31159-1897-486E-A124-554B80448BEE}" dt="2024-11-14T14:36:39.735" v="1739" actId="2696"/>
        <pc:sldMkLst>
          <pc:docMk/>
          <pc:sldMk cId="0" sldId="484"/>
        </pc:sldMkLst>
      </pc:sldChg>
      <pc:sldChg chg="add del">
        <pc:chgData name="Luděk Bláha" userId="42617b0c-9dcc-4722-9496-b1459645750d" providerId="ADAL" clId="{5EE31159-1897-486E-A124-554B80448BEE}" dt="2024-11-14T14:39:45.395" v="1793" actId="47"/>
        <pc:sldMkLst>
          <pc:docMk/>
          <pc:sldMk cId="3110361367" sldId="484"/>
        </pc:sldMkLst>
      </pc:sldChg>
      <pc:sldChg chg="del">
        <pc:chgData name="Luděk Bláha" userId="42617b0c-9dcc-4722-9496-b1459645750d" providerId="ADAL" clId="{5EE31159-1897-486E-A124-554B80448BEE}" dt="2024-11-14T14:36:39.735" v="1739" actId="2696"/>
        <pc:sldMkLst>
          <pc:docMk/>
          <pc:sldMk cId="0" sldId="485"/>
        </pc:sldMkLst>
      </pc:sldChg>
      <pc:sldChg chg="addSp modSp add mod ord">
        <pc:chgData name="Luděk Bláha" userId="42617b0c-9dcc-4722-9496-b1459645750d" providerId="ADAL" clId="{5EE31159-1897-486E-A124-554B80448BEE}" dt="2024-11-14T14:52:03.069" v="2293" actId="14100"/>
        <pc:sldMkLst>
          <pc:docMk/>
          <pc:sldMk cId="1386834394" sldId="485"/>
        </pc:sldMkLst>
        <pc:spChg chg="mod">
          <ac:chgData name="Luděk Bláha" userId="42617b0c-9dcc-4722-9496-b1459645750d" providerId="ADAL" clId="{5EE31159-1897-486E-A124-554B80448BEE}" dt="2024-11-14T14:52:03.069" v="2293" actId="14100"/>
          <ac:spMkLst>
            <pc:docMk/>
            <pc:sldMk cId="1386834394" sldId="485"/>
            <ac:spMk id="5" creationId="{00000000-0000-0000-0000-000000000000}"/>
          </ac:spMkLst>
        </pc:spChg>
        <pc:picChg chg="add mod">
          <ac:chgData name="Luděk Bláha" userId="42617b0c-9dcc-4722-9496-b1459645750d" providerId="ADAL" clId="{5EE31159-1897-486E-A124-554B80448BEE}" dt="2024-11-14T14:50:33.600" v="2198"/>
          <ac:picMkLst>
            <pc:docMk/>
            <pc:sldMk cId="1386834394" sldId="485"/>
            <ac:picMk id="2" creationId="{3743D20C-6E27-01BD-A375-09B85D156916}"/>
          </ac:picMkLst>
        </pc:picChg>
      </pc:sldChg>
      <pc:sldChg chg="del">
        <pc:chgData name="Luděk Bláha" userId="42617b0c-9dcc-4722-9496-b1459645750d" providerId="ADAL" clId="{5EE31159-1897-486E-A124-554B80448BEE}" dt="2024-11-14T14:36:39.735" v="1739" actId="2696"/>
        <pc:sldMkLst>
          <pc:docMk/>
          <pc:sldMk cId="0" sldId="487"/>
        </pc:sldMkLst>
      </pc:sldChg>
      <pc:sldChg chg="add del">
        <pc:chgData name="Luděk Bláha" userId="42617b0c-9dcc-4722-9496-b1459645750d" providerId="ADAL" clId="{5EE31159-1897-486E-A124-554B80448BEE}" dt="2024-11-14T14:50:43.686" v="2199" actId="47"/>
        <pc:sldMkLst>
          <pc:docMk/>
          <pc:sldMk cId="2678688671" sldId="487"/>
        </pc:sldMkLst>
      </pc:sldChg>
      <pc:sldChg chg="modSp del mod">
        <pc:chgData name="Luděk Bláha" userId="42617b0c-9dcc-4722-9496-b1459645750d" providerId="ADAL" clId="{5EE31159-1897-486E-A124-554B80448BEE}" dt="2024-11-14T14:18:27.982" v="658" actId="47"/>
        <pc:sldMkLst>
          <pc:docMk/>
          <pc:sldMk cId="0" sldId="511"/>
        </pc:sldMkLst>
        <pc:spChg chg="mod">
          <ac:chgData name="Luděk Bláha" userId="42617b0c-9dcc-4722-9496-b1459645750d" providerId="ADAL" clId="{5EE31159-1897-486E-A124-554B80448BEE}" dt="2024-11-14T14:15:58.103" v="466" actId="21"/>
          <ac:spMkLst>
            <pc:docMk/>
            <pc:sldMk cId="0" sldId="511"/>
            <ac:spMk id="5" creationId="{00000000-0000-0000-0000-000000000000}"/>
          </ac:spMkLst>
        </pc:spChg>
      </pc:sldChg>
      <pc:sldChg chg="modSp mod">
        <pc:chgData name="Luděk Bláha" userId="42617b0c-9dcc-4722-9496-b1459645750d" providerId="ADAL" clId="{5EE31159-1897-486E-A124-554B80448BEE}" dt="2024-11-14T14:11:53.537" v="120" actId="20577"/>
        <pc:sldMkLst>
          <pc:docMk/>
          <pc:sldMk cId="0" sldId="512"/>
        </pc:sldMkLst>
        <pc:spChg chg="mod">
          <ac:chgData name="Luděk Bláha" userId="42617b0c-9dcc-4722-9496-b1459645750d" providerId="ADAL" clId="{5EE31159-1897-486E-A124-554B80448BEE}" dt="2024-11-14T14:11:53.537" v="120" actId="20577"/>
          <ac:spMkLst>
            <pc:docMk/>
            <pc:sldMk cId="0" sldId="512"/>
            <ac:spMk id="9" creationId="{00000000-0000-0000-0000-000000000000}"/>
          </ac:spMkLst>
        </pc:spChg>
      </pc:sldChg>
      <pc:sldChg chg="modSp mod">
        <pc:chgData name="Luděk Bláha" userId="42617b0c-9dcc-4722-9496-b1459645750d" providerId="ADAL" clId="{5EE31159-1897-486E-A124-554B80448BEE}" dt="2024-11-14T14:23:17.979" v="840" actId="6549"/>
        <pc:sldMkLst>
          <pc:docMk/>
          <pc:sldMk cId="0" sldId="513"/>
        </pc:sldMkLst>
        <pc:spChg chg="mod">
          <ac:chgData name="Luděk Bláha" userId="42617b0c-9dcc-4722-9496-b1459645750d" providerId="ADAL" clId="{5EE31159-1897-486E-A124-554B80448BEE}" dt="2024-11-14T14:23:17.979" v="840" actId="6549"/>
          <ac:spMkLst>
            <pc:docMk/>
            <pc:sldMk cId="0" sldId="513"/>
            <ac:spMk id="4" creationId="{00000000-0000-0000-0000-000000000000}"/>
          </ac:spMkLst>
        </pc:spChg>
      </pc:sldChg>
      <pc:sldChg chg="del">
        <pc:chgData name="Luděk Bláha" userId="42617b0c-9dcc-4722-9496-b1459645750d" providerId="ADAL" clId="{5EE31159-1897-486E-A124-554B80448BEE}" dt="2024-11-14T14:40:24.581" v="1798" actId="47"/>
        <pc:sldMkLst>
          <pc:docMk/>
          <pc:sldMk cId="0" sldId="514"/>
        </pc:sldMkLst>
      </pc:sldChg>
      <pc:sldChg chg="del">
        <pc:chgData name="Luděk Bláha" userId="42617b0c-9dcc-4722-9496-b1459645750d" providerId="ADAL" clId="{5EE31159-1897-486E-A124-554B80448BEE}" dt="2024-11-14T14:40:24.581" v="1798" actId="47"/>
        <pc:sldMkLst>
          <pc:docMk/>
          <pc:sldMk cId="0" sldId="515"/>
        </pc:sldMkLst>
      </pc:sldChg>
      <pc:sldChg chg="del">
        <pc:chgData name="Luděk Bláha" userId="42617b0c-9dcc-4722-9496-b1459645750d" providerId="ADAL" clId="{5EE31159-1897-486E-A124-554B80448BEE}" dt="2024-11-14T14:36:39.735" v="1739" actId="2696"/>
        <pc:sldMkLst>
          <pc:docMk/>
          <pc:sldMk cId="0" sldId="516"/>
        </pc:sldMkLst>
      </pc:sldChg>
      <pc:sldChg chg="add">
        <pc:chgData name="Luděk Bláha" userId="42617b0c-9dcc-4722-9496-b1459645750d" providerId="ADAL" clId="{5EE31159-1897-486E-A124-554B80448BEE}" dt="2024-11-14T14:36:48.910" v="1740"/>
        <pc:sldMkLst>
          <pc:docMk/>
          <pc:sldMk cId="1325138154" sldId="516"/>
        </pc:sldMkLst>
      </pc:sldChg>
      <pc:sldChg chg="del">
        <pc:chgData name="Luděk Bláha" userId="42617b0c-9dcc-4722-9496-b1459645750d" providerId="ADAL" clId="{5EE31159-1897-486E-A124-554B80448BEE}" dt="2024-11-14T14:36:39.735" v="1739" actId="2696"/>
        <pc:sldMkLst>
          <pc:docMk/>
          <pc:sldMk cId="0" sldId="517"/>
        </pc:sldMkLst>
      </pc:sldChg>
      <pc:sldChg chg="add">
        <pc:chgData name="Luděk Bláha" userId="42617b0c-9dcc-4722-9496-b1459645750d" providerId="ADAL" clId="{5EE31159-1897-486E-A124-554B80448BEE}" dt="2024-11-14T14:36:48.910" v="1740"/>
        <pc:sldMkLst>
          <pc:docMk/>
          <pc:sldMk cId="1051205429" sldId="517"/>
        </pc:sldMkLst>
      </pc:sldChg>
      <pc:sldChg chg="modSp mod">
        <pc:chgData name="Luděk Bláha" userId="42617b0c-9dcc-4722-9496-b1459645750d" providerId="ADAL" clId="{5EE31159-1897-486E-A124-554B80448BEE}" dt="2024-11-14T14:52:40.919" v="2318" actId="20577"/>
        <pc:sldMkLst>
          <pc:docMk/>
          <pc:sldMk cId="0" sldId="519"/>
        </pc:sldMkLst>
        <pc:spChg chg="mod">
          <ac:chgData name="Luděk Bláha" userId="42617b0c-9dcc-4722-9496-b1459645750d" providerId="ADAL" clId="{5EE31159-1897-486E-A124-554B80448BEE}" dt="2024-11-14T14:52:40.919" v="2318" actId="20577"/>
          <ac:spMkLst>
            <pc:docMk/>
            <pc:sldMk cId="0" sldId="519"/>
            <ac:spMk id="4" creationId="{00000000-0000-0000-0000-000000000000}"/>
          </ac:spMkLst>
        </pc:spChg>
      </pc:sldChg>
      <pc:sldChg chg="modSp mod">
        <pc:chgData name="Luděk Bláha" userId="42617b0c-9dcc-4722-9496-b1459645750d" providerId="ADAL" clId="{5EE31159-1897-486E-A124-554B80448BEE}" dt="2024-11-14T14:10:48.524" v="3" actId="207"/>
        <pc:sldMkLst>
          <pc:docMk/>
          <pc:sldMk cId="0" sldId="525"/>
        </pc:sldMkLst>
        <pc:spChg chg="mod">
          <ac:chgData name="Luděk Bláha" userId="42617b0c-9dcc-4722-9496-b1459645750d" providerId="ADAL" clId="{5EE31159-1897-486E-A124-554B80448BEE}" dt="2024-11-14T14:10:48.524" v="3" actId="207"/>
          <ac:spMkLst>
            <pc:docMk/>
            <pc:sldMk cId="0" sldId="525"/>
            <ac:spMk id="74817" creationId="{00000000-0000-0000-0000-000000000000}"/>
          </ac:spMkLst>
        </pc:spChg>
      </pc:sldChg>
      <pc:sldChg chg="del">
        <pc:chgData name="Luděk Bláha" userId="42617b0c-9dcc-4722-9496-b1459645750d" providerId="ADAL" clId="{5EE31159-1897-486E-A124-554B80448BEE}" dt="2024-11-14T14:40:24.581" v="1798" actId="47"/>
        <pc:sldMkLst>
          <pc:docMk/>
          <pc:sldMk cId="0" sldId="526"/>
        </pc:sldMkLst>
      </pc:sldChg>
      <pc:sldChg chg="del">
        <pc:chgData name="Luděk Bláha" userId="42617b0c-9dcc-4722-9496-b1459645750d" providerId="ADAL" clId="{5EE31159-1897-486E-A124-554B80448BEE}" dt="2024-11-14T14:40:24.581" v="1798" actId="47"/>
        <pc:sldMkLst>
          <pc:docMk/>
          <pc:sldMk cId="487327754" sldId="527"/>
        </pc:sldMkLst>
      </pc:sldChg>
      <pc:sldChg chg="del">
        <pc:chgData name="Luděk Bláha" userId="42617b0c-9dcc-4722-9496-b1459645750d" providerId="ADAL" clId="{5EE31159-1897-486E-A124-554B80448BEE}" dt="2024-11-14T14:40:24.581" v="1798" actId="47"/>
        <pc:sldMkLst>
          <pc:docMk/>
          <pc:sldMk cId="2980331381" sldId="528"/>
        </pc:sldMkLst>
      </pc:sldChg>
      <pc:sldChg chg="add del">
        <pc:chgData name="Luděk Bláha" userId="42617b0c-9dcc-4722-9496-b1459645750d" providerId="ADAL" clId="{5EE31159-1897-486E-A124-554B80448BEE}" dt="2024-11-14T14:38:21.317" v="1787" actId="47"/>
        <pc:sldMkLst>
          <pc:docMk/>
          <pc:sldMk cId="2985387357" sldId="529"/>
        </pc:sldMkLst>
      </pc:sldChg>
      <pc:sldChg chg="del">
        <pc:chgData name="Luděk Bláha" userId="42617b0c-9dcc-4722-9496-b1459645750d" providerId="ADAL" clId="{5EE31159-1897-486E-A124-554B80448BEE}" dt="2024-11-14T14:36:39.735" v="1739" actId="2696"/>
        <pc:sldMkLst>
          <pc:docMk/>
          <pc:sldMk cId="3536601115" sldId="529"/>
        </pc:sldMkLst>
      </pc:sldChg>
      <pc:sldChg chg="del">
        <pc:chgData name="Luděk Bláha" userId="42617b0c-9dcc-4722-9496-b1459645750d" providerId="ADAL" clId="{5EE31159-1897-486E-A124-554B80448BEE}" dt="2024-11-14T14:09:39.824" v="0" actId="2696"/>
        <pc:sldMkLst>
          <pc:docMk/>
          <pc:sldMk cId="422628441" sldId="530"/>
        </pc:sldMkLst>
      </pc:sldChg>
      <pc:sldChg chg="add del">
        <pc:chgData name="Luděk Bláha" userId="42617b0c-9dcc-4722-9496-b1459645750d" providerId="ADAL" clId="{5EE31159-1897-486E-A124-554B80448BEE}" dt="2024-11-14T14:40:24.581" v="1798" actId="47"/>
        <pc:sldMkLst>
          <pc:docMk/>
          <pc:sldMk cId="1778428919" sldId="530"/>
        </pc:sldMkLst>
      </pc:sldChg>
      <pc:sldChg chg="del">
        <pc:chgData name="Luděk Bláha" userId="42617b0c-9dcc-4722-9496-b1459645750d" providerId="ADAL" clId="{5EE31159-1897-486E-A124-554B80448BEE}" dt="2024-11-14T14:09:39.824" v="0" actId="2696"/>
        <pc:sldMkLst>
          <pc:docMk/>
          <pc:sldMk cId="536910540" sldId="531"/>
        </pc:sldMkLst>
      </pc:sldChg>
      <pc:sldChg chg="add del">
        <pc:chgData name="Luděk Bláha" userId="42617b0c-9dcc-4722-9496-b1459645750d" providerId="ADAL" clId="{5EE31159-1897-486E-A124-554B80448BEE}" dt="2024-11-14T14:40:24.581" v="1798" actId="47"/>
        <pc:sldMkLst>
          <pc:docMk/>
          <pc:sldMk cId="2765839568" sldId="531"/>
        </pc:sldMkLst>
      </pc:sldChg>
      <pc:sldChg chg="del">
        <pc:chgData name="Luděk Bláha" userId="42617b0c-9dcc-4722-9496-b1459645750d" providerId="ADAL" clId="{5EE31159-1897-486E-A124-554B80448BEE}" dt="2024-11-14T14:40:24.581" v="1798" actId="47"/>
        <pc:sldMkLst>
          <pc:docMk/>
          <pc:sldMk cId="1849049537" sldId="532"/>
        </pc:sldMkLst>
      </pc:sldChg>
      <pc:sldChg chg="addSp delSp mod">
        <pc:chgData name="Luděk Bláha" userId="42617b0c-9dcc-4722-9496-b1459645750d" providerId="ADAL" clId="{5EE31159-1897-486E-A124-554B80448BEE}" dt="2024-11-14T14:29:09.176" v="1224" actId="21"/>
        <pc:sldMkLst>
          <pc:docMk/>
          <pc:sldMk cId="2441218768" sldId="534"/>
        </pc:sldMkLst>
        <pc:picChg chg="add del">
          <ac:chgData name="Luděk Bláha" userId="42617b0c-9dcc-4722-9496-b1459645750d" providerId="ADAL" clId="{5EE31159-1897-486E-A124-554B80448BEE}" dt="2024-11-14T14:29:09.176" v="1224" actId="21"/>
          <ac:picMkLst>
            <pc:docMk/>
            <pc:sldMk cId="2441218768" sldId="534"/>
            <ac:picMk id="19460" creationId="{00000000-0000-0000-0000-000000000000}"/>
          </ac:picMkLst>
        </pc:picChg>
      </pc:sldChg>
      <pc:sldChg chg="ord">
        <pc:chgData name="Luděk Bláha" userId="42617b0c-9dcc-4722-9496-b1459645750d" providerId="ADAL" clId="{5EE31159-1897-486E-A124-554B80448BEE}" dt="2024-11-14T14:29:20.411" v="1228"/>
        <pc:sldMkLst>
          <pc:docMk/>
          <pc:sldMk cId="1481292654" sldId="535"/>
        </pc:sldMkLst>
      </pc:sldChg>
      <pc:sldChg chg="del">
        <pc:chgData name="Luděk Bláha" userId="42617b0c-9dcc-4722-9496-b1459645750d" providerId="ADAL" clId="{5EE31159-1897-486E-A124-554B80448BEE}" dt="2024-11-14T14:29:25.943" v="1229" actId="47"/>
        <pc:sldMkLst>
          <pc:docMk/>
          <pc:sldMk cId="4213989974" sldId="536"/>
        </pc:sldMkLst>
      </pc:sldChg>
      <pc:sldChg chg="modSp mod">
        <pc:chgData name="Luděk Bláha" userId="42617b0c-9dcc-4722-9496-b1459645750d" providerId="ADAL" clId="{5EE31159-1897-486E-A124-554B80448BEE}" dt="2024-11-14T14:32:14.107" v="1252" actId="6549"/>
        <pc:sldMkLst>
          <pc:docMk/>
          <pc:sldMk cId="337005290" sldId="537"/>
        </pc:sldMkLst>
        <pc:spChg chg="mod">
          <ac:chgData name="Luděk Bláha" userId="42617b0c-9dcc-4722-9496-b1459645750d" providerId="ADAL" clId="{5EE31159-1897-486E-A124-554B80448BEE}" dt="2024-11-14T14:32:14.107" v="1252" actId="6549"/>
          <ac:spMkLst>
            <pc:docMk/>
            <pc:sldMk cId="337005290" sldId="537"/>
            <ac:spMk id="29698" creationId="{00000000-0000-0000-0000-000000000000}"/>
          </ac:spMkLst>
        </pc:spChg>
      </pc:sldChg>
      <pc:sldChg chg="modSp mod">
        <pc:chgData name="Luděk Bláha" userId="42617b0c-9dcc-4722-9496-b1459645750d" providerId="ADAL" clId="{5EE31159-1897-486E-A124-554B80448BEE}" dt="2024-11-14T14:33:26.473" v="1348" actId="20577"/>
        <pc:sldMkLst>
          <pc:docMk/>
          <pc:sldMk cId="986301603" sldId="540"/>
        </pc:sldMkLst>
        <pc:spChg chg="mod">
          <ac:chgData name="Luděk Bláha" userId="42617b0c-9dcc-4722-9496-b1459645750d" providerId="ADAL" clId="{5EE31159-1897-486E-A124-554B80448BEE}" dt="2024-11-14T14:33:26.473" v="1348" actId="20577"/>
          <ac:spMkLst>
            <pc:docMk/>
            <pc:sldMk cId="986301603" sldId="540"/>
            <ac:spMk id="7" creationId="{00000000-0000-0000-0000-000000000000}"/>
          </ac:spMkLst>
        </pc:spChg>
      </pc:sldChg>
      <pc:sldChg chg="addSp modSp mod">
        <pc:chgData name="Luděk Bláha" userId="42617b0c-9dcc-4722-9496-b1459645750d" providerId="ADAL" clId="{5EE31159-1897-486E-A124-554B80448BEE}" dt="2024-11-14T14:34:08.164" v="1450" actId="114"/>
        <pc:sldMkLst>
          <pc:docMk/>
          <pc:sldMk cId="3275235469" sldId="541"/>
        </pc:sldMkLst>
        <pc:spChg chg="add mod">
          <ac:chgData name="Luděk Bláha" userId="42617b0c-9dcc-4722-9496-b1459645750d" providerId="ADAL" clId="{5EE31159-1897-486E-A124-554B80448BEE}" dt="2024-11-14T14:34:08.164" v="1450" actId="114"/>
          <ac:spMkLst>
            <pc:docMk/>
            <pc:sldMk cId="3275235469" sldId="541"/>
            <ac:spMk id="2" creationId="{EC41CBB6-044C-0BA1-524C-BDD5B33947B8}"/>
          </ac:spMkLst>
        </pc:spChg>
        <pc:spChg chg="mod">
          <ac:chgData name="Luděk Bláha" userId="42617b0c-9dcc-4722-9496-b1459645750d" providerId="ADAL" clId="{5EE31159-1897-486E-A124-554B80448BEE}" dt="2024-11-14T14:33:38.671" v="1361" actId="1036"/>
          <ac:spMkLst>
            <pc:docMk/>
            <pc:sldMk cId="3275235469" sldId="541"/>
            <ac:spMk id="5" creationId="{28489633-B64D-24B8-AED7-45EC65362386}"/>
          </ac:spMkLst>
        </pc:spChg>
        <pc:spChg chg="mod">
          <ac:chgData name="Luděk Bláha" userId="42617b0c-9dcc-4722-9496-b1459645750d" providerId="ADAL" clId="{5EE31159-1897-486E-A124-554B80448BEE}" dt="2024-11-14T14:33:38.671" v="1361" actId="1036"/>
          <ac:spMkLst>
            <pc:docMk/>
            <pc:sldMk cId="3275235469" sldId="541"/>
            <ac:spMk id="6" creationId="{94591BD9-EEA7-D76C-D0C3-377880907339}"/>
          </ac:spMkLst>
        </pc:spChg>
        <pc:spChg chg="mod">
          <ac:chgData name="Luděk Bláha" userId="42617b0c-9dcc-4722-9496-b1459645750d" providerId="ADAL" clId="{5EE31159-1897-486E-A124-554B80448BEE}" dt="2024-11-14T14:33:38.671" v="1361" actId="1036"/>
          <ac:spMkLst>
            <pc:docMk/>
            <pc:sldMk cId="3275235469" sldId="541"/>
            <ac:spMk id="7" creationId="{00000000-0000-0000-0000-000000000000}"/>
          </ac:spMkLst>
        </pc:spChg>
        <pc:picChg chg="mod">
          <ac:chgData name="Luděk Bláha" userId="42617b0c-9dcc-4722-9496-b1459645750d" providerId="ADAL" clId="{5EE31159-1897-486E-A124-554B80448BEE}" dt="2024-11-14T14:33:38.671" v="1361" actId="1036"/>
          <ac:picMkLst>
            <pc:docMk/>
            <pc:sldMk cId="3275235469" sldId="541"/>
            <ac:picMk id="4" creationId="{9F0C18FF-6309-B22C-8331-E7E0A9BFEF50}"/>
          </ac:picMkLst>
        </pc:picChg>
        <pc:picChg chg="mod">
          <ac:chgData name="Luděk Bláha" userId="42617b0c-9dcc-4722-9496-b1459645750d" providerId="ADAL" clId="{5EE31159-1897-486E-A124-554B80448BEE}" dt="2024-11-14T14:33:38.671" v="1361" actId="1036"/>
          <ac:picMkLst>
            <pc:docMk/>
            <pc:sldMk cId="3275235469" sldId="541"/>
            <ac:picMk id="101377" creationId="{00000000-0000-0000-0000-000000000000}"/>
          </ac:picMkLst>
        </pc:picChg>
      </pc:sldChg>
      <pc:sldChg chg="modSp mod">
        <pc:chgData name="Luděk Bláha" userId="42617b0c-9dcc-4722-9496-b1459645750d" providerId="ADAL" clId="{5EE31159-1897-486E-A124-554B80448BEE}" dt="2024-11-14T14:34:23.090" v="1474" actId="20577"/>
        <pc:sldMkLst>
          <pc:docMk/>
          <pc:sldMk cId="3317128388" sldId="542"/>
        </pc:sldMkLst>
        <pc:spChg chg="mod">
          <ac:chgData name="Luděk Bláha" userId="42617b0c-9dcc-4722-9496-b1459645750d" providerId="ADAL" clId="{5EE31159-1897-486E-A124-554B80448BEE}" dt="2024-11-14T14:34:15.032" v="1456" actId="1035"/>
          <ac:spMkLst>
            <pc:docMk/>
            <pc:sldMk cId="3317128388" sldId="542"/>
            <ac:spMk id="2" creationId="{0B799750-A0E5-F6D1-40EB-587BCB4BEDE7}"/>
          </ac:spMkLst>
        </pc:spChg>
        <pc:spChg chg="mod">
          <ac:chgData name="Luděk Bláha" userId="42617b0c-9dcc-4722-9496-b1459645750d" providerId="ADAL" clId="{5EE31159-1897-486E-A124-554B80448BEE}" dt="2024-11-14T14:34:15.032" v="1456" actId="1035"/>
          <ac:spMkLst>
            <pc:docMk/>
            <pc:sldMk cId="3317128388" sldId="542"/>
            <ac:spMk id="3" creationId="{CAFE9215-972E-7682-843D-B447A731A7F2}"/>
          </ac:spMkLst>
        </pc:spChg>
        <pc:spChg chg="mod">
          <ac:chgData name="Luděk Bláha" userId="42617b0c-9dcc-4722-9496-b1459645750d" providerId="ADAL" clId="{5EE31159-1897-486E-A124-554B80448BEE}" dt="2024-11-14T14:34:15.032" v="1456" actId="1035"/>
          <ac:spMkLst>
            <pc:docMk/>
            <pc:sldMk cId="3317128388" sldId="542"/>
            <ac:spMk id="4" creationId="{34FA8B7D-1422-B23A-36BB-5707C4108619}"/>
          </ac:spMkLst>
        </pc:spChg>
        <pc:spChg chg="mod">
          <ac:chgData name="Luděk Bláha" userId="42617b0c-9dcc-4722-9496-b1459645750d" providerId="ADAL" clId="{5EE31159-1897-486E-A124-554B80448BEE}" dt="2024-11-14T14:34:23.090" v="1474" actId="20577"/>
          <ac:spMkLst>
            <pc:docMk/>
            <pc:sldMk cId="3317128388" sldId="542"/>
            <ac:spMk id="7" creationId="{00000000-0000-0000-0000-000000000000}"/>
          </ac:spMkLst>
        </pc:spChg>
        <pc:picChg chg="mod">
          <ac:chgData name="Luděk Bláha" userId="42617b0c-9dcc-4722-9496-b1459645750d" providerId="ADAL" clId="{5EE31159-1897-486E-A124-554B80448BEE}" dt="2024-11-14T14:34:15.032" v="1456" actId="1035"/>
          <ac:picMkLst>
            <pc:docMk/>
            <pc:sldMk cId="3317128388" sldId="542"/>
            <ac:picMk id="2050" creationId="{AADD7D4C-AF32-7D81-C928-6EFDBE95E08C}"/>
          </ac:picMkLst>
        </pc:picChg>
      </pc:sldChg>
      <pc:sldChg chg="modSp mod">
        <pc:chgData name="Luděk Bláha" userId="42617b0c-9dcc-4722-9496-b1459645750d" providerId="ADAL" clId="{5EE31159-1897-486E-A124-554B80448BEE}" dt="2024-11-14T14:30:38.713" v="1248" actId="115"/>
        <pc:sldMkLst>
          <pc:docMk/>
          <pc:sldMk cId="67641422" sldId="543"/>
        </pc:sldMkLst>
        <pc:spChg chg="mod">
          <ac:chgData name="Luděk Bláha" userId="42617b0c-9dcc-4722-9496-b1459645750d" providerId="ADAL" clId="{5EE31159-1897-486E-A124-554B80448BEE}" dt="2024-11-14T14:30:38.713" v="1248" actId="115"/>
          <ac:spMkLst>
            <pc:docMk/>
            <pc:sldMk cId="67641422" sldId="543"/>
            <ac:spMk id="34818" creationId="{00000000-0000-0000-0000-000000000000}"/>
          </ac:spMkLst>
        </pc:spChg>
      </pc:sldChg>
      <pc:sldChg chg="del">
        <pc:chgData name="Luděk Bláha" userId="42617b0c-9dcc-4722-9496-b1459645750d" providerId="ADAL" clId="{5EE31159-1897-486E-A124-554B80448BEE}" dt="2024-11-14T14:30:56.392" v="1249" actId="47"/>
        <pc:sldMkLst>
          <pc:docMk/>
          <pc:sldMk cId="394387214" sldId="544"/>
        </pc:sldMkLst>
      </pc:sldChg>
      <pc:sldChg chg="del">
        <pc:chgData name="Luděk Bláha" userId="42617b0c-9dcc-4722-9496-b1459645750d" providerId="ADAL" clId="{5EE31159-1897-486E-A124-554B80448BEE}" dt="2024-11-14T14:30:56.392" v="1249" actId="47"/>
        <pc:sldMkLst>
          <pc:docMk/>
          <pc:sldMk cId="423738079" sldId="545"/>
        </pc:sldMkLst>
      </pc:sldChg>
      <pc:sldChg chg="del">
        <pc:chgData name="Luděk Bláha" userId="42617b0c-9dcc-4722-9496-b1459645750d" providerId="ADAL" clId="{5EE31159-1897-486E-A124-554B80448BEE}" dt="2024-11-14T14:40:24.581" v="1798" actId="47"/>
        <pc:sldMkLst>
          <pc:docMk/>
          <pc:sldMk cId="125080538" sldId="546"/>
        </pc:sldMkLst>
      </pc:sldChg>
      <pc:sldChg chg="del">
        <pc:chgData name="Luděk Bláha" userId="42617b0c-9dcc-4722-9496-b1459645750d" providerId="ADAL" clId="{5EE31159-1897-486E-A124-554B80448BEE}" dt="2024-11-14T14:40:24.581" v="1798" actId="47"/>
        <pc:sldMkLst>
          <pc:docMk/>
          <pc:sldMk cId="3870363881" sldId="547"/>
        </pc:sldMkLst>
      </pc:sldChg>
      <pc:sldChg chg="new del">
        <pc:chgData name="Luděk Bláha" userId="42617b0c-9dcc-4722-9496-b1459645750d" providerId="ADAL" clId="{5EE31159-1897-486E-A124-554B80448BEE}" dt="2024-11-14T14:40:24.581" v="1798" actId="47"/>
        <pc:sldMkLst>
          <pc:docMk/>
          <pc:sldMk cId="1642326424" sldId="548"/>
        </pc:sldMkLst>
      </pc:sldChg>
      <pc:sldChg chg="addSp delSp modSp add mod">
        <pc:chgData name="Luděk Bláha" userId="42617b0c-9dcc-4722-9496-b1459645750d" providerId="ADAL" clId="{5EE31159-1897-486E-A124-554B80448BEE}" dt="2024-11-14T14:48:56.574" v="2123" actId="403"/>
        <pc:sldMkLst>
          <pc:docMk/>
          <pc:sldMk cId="1914575529" sldId="549"/>
        </pc:sldMkLst>
        <pc:spChg chg="add mod">
          <ac:chgData name="Luděk Bláha" userId="42617b0c-9dcc-4722-9496-b1459645750d" providerId="ADAL" clId="{5EE31159-1897-486E-A124-554B80448BEE}" dt="2024-11-14T14:48:56.574" v="2123" actId="403"/>
          <ac:spMkLst>
            <pc:docMk/>
            <pc:sldMk cId="1914575529" sldId="549"/>
            <ac:spMk id="2" creationId="{98CFDFAB-A601-3BD5-F94E-B084D8BDDB14}"/>
          </ac:spMkLst>
        </pc:spChg>
        <pc:spChg chg="mod">
          <ac:chgData name="Luděk Bláha" userId="42617b0c-9dcc-4722-9496-b1459645750d" providerId="ADAL" clId="{5EE31159-1897-486E-A124-554B80448BEE}" dt="2024-11-14T14:48:52.370" v="2122" actId="20577"/>
          <ac:spMkLst>
            <pc:docMk/>
            <pc:sldMk cId="1914575529" sldId="549"/>
            <ac:spMk id="18434" creationId="{B826B9A1-3CDE-C9CB-3CDF-F37D55C560E1}"/>
          </ac:spMkLst>
        </pc:spChg>
        <pc:picChg chg="del">
          <ac:chgData name="Luděk Bláha" userId="42617b0c-9dcc-4722-9496-b1459645750d" providerId="ADAL" clId="{5EE31159-1897-486E-A124-554B80448BEE}" dt="2024-11-14T14:35:23.122" v="1609" actId="478"/>
          <ac:picMkLst>
            <pc:docMk/>
            <pc:sldMk cId="1914575529" sldId="549"/>
            <ac:picMk id="18435" creationId="{CF9D7C02-F10D-7AAF-7DBD-6969B9B34C2A}"/>
          </ac:picMkLst>
        </pc:picChg>
      </pc:sldChg>
      <pc:sldChg chg="addSp delSp modSp new mod">
        <pc:chgData name="Luděk Bláha" userId="42617b0c-9dcc-4722-9496-b1459645750d" providerId="ADAL" clId="{5EE31159-1897-486E-A124-554B80448BEE}" dt="2024-11-14T14:44:31.451" v="2113" actId="20577"/>
        <pc:sldMkLst>
          <pc:docMk/>
          <pc:sldMk cId="1759699033" sldId="550"/>
        </pc:sldMkLst>
        <pc:spChg chg="mod">
          <ac:chgData name="Luděk Bláha" userId="42617b0c-9dcc-4722-9496-b1459645750d" providerId="ADAL" clId="{5EE31159-1897-486E-A124-554B80448BEE}" dt="2024-11-14T14:44:31.451" v="2113" actId="20577"/>
          <ac:spMkLst>
            <pc:docMk/>
            <pc:sldMk cId="1759699033" sldId="550"/>
            <ac:spMk id="2" creationId="{659B1962-2924-E34C-6447-5D7DD5B8174B}"/>
          </ac:spMkLst>
        </pc:spChg>
        <pc:spChg chg="del">
          <ac:chgData name="Luděk Bláha" userId="42617b0c-9dcc-4722-9496-b1459645750d" providerId="ADAL" clId="{5EE31159-1897-486E-A124-554B80448BEE}" dt="2024-11-14T14:42:00.211" v="1800" actId="478"/>
          <ac:spMkLst>
            <pc:docMk/>
            <pc:sldMk cId="1759699033" sldId="550"/>
            <ac:spMk id="3" creationId="{71D6D368-208B-E29B-DC9E-B73F8C3ECCAA}"/>
          </ac:spMkLst>
        </pc:spChg>
        <pc:picChg chg="add mod">
          <ac:chgData name="Luděk Bláha" userId="42617b0c-9dcc-4722-9496-b1459645750d" providerId="ADAL" clId="{5EE31159-1897-486E-A124-554B80448BEE}" dt="2024-11-14T14:42:56.358" v="1919" actId="1076"/>
          <ac:picMkLst>
            <pc:docMk/>
            <pc:sldMk cId="1759699033" sldId="550"/>
            <ac:picMk id="1026" creationId="{20FB7E6E-F85F-5941-A244-2923D82A0860}"/>
          </ac:picMkLst>
        </pc:picChg>
      </pc:sldChg>
    </pc:docChg>
  </pc:docChgLst>
  <pc:docChgLst>
    <pc:chgData name="Luděk Bláha" userId="42617b0c-9dcc-4722-9496-b1459645750d" providerId="ADAL" clId="{DE82CBCF-AC13-44B7-BC01-FA68C69DBBC5}"/>
    <pc:docChg chg="custSel addSld delSld modSld sldOrd">
      <pc:chgData name="Luděk Bláha" userId="42617b0c-9dcc-4722-9496-b1459645750d" providerId="ADAL" clId="{DE82CBCF-AC13-44B7-BC01-FA68C69DBBC5}" dt="2023-11-30T11:22:04.382" v="1004" actId="47"/>
      <pc:docMkLst>
        <pc:docMk/>
      </pc:docMkLst>
      <pc:sldChg chg="modSp mod">
        <pc:chgData name="Luděk Bláha" userId="42617b0c-9dcc-4722-9496-b1459645750d" providerId="ADAL" clId="{DE82CBCF-AC13-44B7-BC01-FA68C69DBBC5}" dt="2023-11-30T11:21:48.028" v="1003" actId="20577"/>
        <pc:sldMkLst>
          <pc:docMk/>
          <pc:sldMk cId="0" sldId="431"/>
        </pc:sldMkLst>
        <pc:spChg chg="mod">
          <ac:chgData name="Luděk Bláha" userId="42617b0c-9dcc-4722-9496-b1459645750d" providerId="ADAL" clId="{DE82CBCF-AC13-44B7-BC01-FA68C69DBBC5}" dt="2023-11-30T11:21:48.028" v="1003" actId="20577"/>
          <ac:spMkLst>
            <pc:docMk/>
            <pc:sldMk cId="0" sldId="431"/>
            <ac:spMk id="4099" creationId="{00000000-0000-0000-0000-000000000000}"/>
          </ac:spMkLst>
        </pc:spChg>
      </pc:sldChg>
      <pc:sldChg chg="ord">
        <pc:chgData name="Luděk Bláha" userId="42617b0c-9dcc-4722-9496-b1459645750d" providerId="ADAL" clId="{DE82CBCF-AC13-44B7-BC01-FA68C69DBBC5}" dt="2023-11-30T11:19:27.587" v="957"/>
        <pc:sldMkLst>
          <pc:docMk/>
          <pc:sldMk cId="0" sldId="444"/>
        </pc:sldMkLst>
      </pc:sldChg>
      <pc:sldChg chg="ord">
        <pc:chgData name="Luděk Bláha" userId="42617b0c-9dcc-4722-9496-b1459645750d" providerId="ADAL" clId="{DE82CBCF-AC13-44B7-BC01-FA68C69DBBC5}" dt="2023-11-30T11:19:27.587" v="957"/>
        <pc:sldMkLst>
          <pc:docMk/>
          <pc:sldMk cId="0" sldId="445"/>
        </pc:sldMkLst>
      </pc:sldChg>
      <pc:sldChg chg="del">
        <pc:chgData name="Luděk Bláha" userId="42617b0c-9dcc-4722-9496-b1459645750d" providerId="ADAL" clId="{DE82CBCF-AC13-44B7-BC01-FA68C69DBBC5}" dt="2023-11-30T07:44:17.197" v="0" actId="47"/>
        <pc:sldMkLst>
          <pc:docMk/>
          <pc:sldMk cId="0" sldId="459"/>
        </pc:sldMkLst>
      </pc:sldChg>
      <pc:sldChg chg="del">
        <pc:chgData name="Luděk Bláha" userId="42617b0c-9dcc-4722-9496-b1459645750d" providerId="ADAL" clId="{DE82CBCF-AC13-44B7-BC01-FA68C69DBBC5}" dt="2023-11-30T07:44:33.239" v="1" actId="47"/>
        <pc:sldMkLst>
          <pc:docMk/>
          <pc:sldMk cId="0" sldId="470"/>
        </pc:sldMkLst>
      </pc:sldChg>
      <pc:sldChg chg="del">
        <pc:chgData name="Luděk Bláha" userId="42617b0c-9dcc-4722-9496-b1459645750d" providerId="ADAL" clId="{DE82CBCF-AC13-44B7-BC01-FA68C69DBBC5}" dt="2023-11-30T11:22:04.382" v="1004" actId="47"/>
        <pc:sldMkLst>
          <pc:docMk/>
          <pc:sldMk cId="0" sldId="489"/>
        </pc:sldMkLst>
      </pc:sldChg>
      <pc:sldChg chg="del">
        <pc:chgData name="Luděk Bláha" userId="42617b0c-9dcc-4722-9496-b1459645750d" providerId="ADAL" clId="{DE82CBCF-AC13-44B7-BC01-FA68C69DBBC5}" dt="2023-11-30T11:22:04.382" v="1004" actId="47"/>
        <pc:sldMkLst>
          <pc:docMk/>
          <pc:sldMk cId="0" sldId="490"/>
        </pc:sldMkLst>
      </pc:sldChg>
      <pc:sldChg chg="del">
        <pc:chgData name="Luděk Bláha" userId="42617b0c-9dcc-4722-9496-b1459645750d" providerId="ADAL" clId="{DE82CBCF-AC13-44B7-BC01-FA68C69DBBC5}" dt="2023-11-30T11:22:04.382" v="1004" actId="47"/>
        <pc:sldMkLst>
          <pc:docMk/>
          <pc:sldMk cId="0" sldId="492"/>
        </pc:sldMkLst>
      </pc:sldChg>
      <pc:sldChg chg="del">
        <pc:chgData name="Luděk Bláha" userId="42617b0c-9dcc-4722-9496-b1459645750d" providerId="ADAL" clId="{DE82CBCF-AC13-44B7-BC01-FA68C69DBBC5}" dt="2023-11-30T11:22:04.382" v="1004" actId="47"/>
        <pc:sldMkLst>
          <pc:docMk/>
          <pc:sldMk cId="0" sldId="493"/>
        </pc:sldMkLst>
      </pc:sldChg>
      <pc:sldChg chg="del">
        <pc:chgData name="Luděk Bláha" userId="42617b0c-9dcc-4722-9496-b1459645750d" providerId="ADAL" clId="{DE82CBCF-AC13-44B7-BC01-FA68C69DBBC5}" dt="2023-11-30T11:22:04.382" v="1004" actId="47"/>
        <pc:sldMkLst>
          <pc:docMk/>
          <pc:sldMk cId="0" sldId="494"/>
        </pc:sldMkLst>
      </pc:sldChg>
      <pc:sldChg chg="del">
        <pc:chgData name="Luděk Bláha" userId="42617b0c-9dcc-4722-9496-b1459645750d" providerId="ADAL" clId="{DE82CBCF-AC13-44B7-BC01-FA68C69DBBC5}" dt="2023-11-30T11:22:04.382" v="1004" actId="47"/>
        <pc:sldMkLst>
          <pc:docMk/>
          <pc:sldMk cId="0" sldId="495"/>
        </pc:sldMkLst>
      </pc:sldChg>
      <pc:sldChg chg="del">
        <pc:chgData name="Luděk Bláha" userId="42617b0c-9dcc-4722-9496-b1459645750d" providerId="ADAL" clId="{DE82CBCF-AC13-44B7-BC01-FA68C69DBBC5}" dt="2023-11-30T11:22:04.382" v="1004" actId="47"/>
        <pc:sldMkLst>
          <pc:docMk/>
          <pc:sldMk cId="0" sldId="496"/>
        </pc:sldMkLst>
      </pc:sldChg>
      <pc:sldChg chg="del">
        <pc:chgData name="Luděk Bláha" userId="42617b0c-9dcc-4722-9496-b1459645750d" providerId="ADAL" clId="{DE82CBCF-AC13-44B7-BC01-FA68C69DBBC5}" dt="2023-11-30T11:22:04.382" v="1004" actId="47"/>
        <pc:sldMkLst>
          <pc:docMk/>
          <pc:sldMk cId="0" sldId="497"/>
        </pc:sldMkLst>
      </pc:sldChg>
      <pc:sldChg chg="del">
        <pc:chgData name="Luděk Bláha" userId="42617b0c-9dcc-4722-9496-b1459645750d" providerId="ADAL" clId="{DE82CBCF-AC13-44B7-BC01-FA68C69DBBC5}" dt="2023-11-30T11:22:04.382" v="1004" actId="47"/>
        <pc:sldMkLst>
          <pc:docMk/>
          <pc:sldMk cId="0" sldId="498"/>
        </pc:sldMkLst>
      </pc:sldChg>
      <pc:sldChg chg="del">
        <pc:chgData name="Luděk Bláha" userId="42617b0c-9dcc-4722-9496-b1459645750d" providerId="ADAL" clId="{DE82CBCF-AC13-44B7-BC01-FA68C69DBBC5}" dt="2023-11-30T11:22:04.382" v="1004" actId="47"/>
        <pc:sldMkLst>
          <pc:docMk/>
          <pc:sldMk cId="0" sldId="499"/>
        </pc:sldMkLst>
      </pc:sldChg>
      <pc:sldChg chg="del">
        <pc:chgData name="Luděk Bláha" userId="42617b0c-9dcc-4722-9496-b1459645750d" providerId="ADAL" clId="{DE82CBCF-AC13-44B7-BC01-FA68C69DBBC5}" dt="2023-11-30T11:22:04.382" v="1004" actId="47"/>
        <pc:sldMkLst>
          <pc:docMk/>
          <pc:sldMk cId="0" sldId="500"/>
        </pc:sldMkLst>
      </pc:sldChg>
      <pc:sldChg chg="del">
        <pc:chgData name="Luděk Bláha" userId="42617b0c-9dcc-4722-9496-b1459645750d" providerId="ADAL" clId="{DE82CBCF-AC13-44B7-BC01-FA68C69DBBC5}" dt="2023-11-30T11:22:04.382" v="1004" actId="47"/>
        <pc:sldMkLst>
          <pc:docMk/>
          <pc:sldMk cId="0" sldId="501"/>
        </pc:sldMkLst>
      </pc:sldChg>
      <pc:sldChg chg="del">
        <pc:chgData name="Luděk Bláha" userId="42617b0c-9dcc-4722-9496-b1459645750d" providerId="ADAL" clId="{DE82CBCF-AC13-44B7-BC01-FA68C69DBBC5}" dt="2023-11-30T11:22:04.382" v="1004" actId="47"/>
        <pc:sldMkLst>
          <pc:docMk/>
          <pc:sldMk cId="0" sldId="502"/>
        </pc:sldMkLst>
      </pc:sldChg>
      <pc:sldChg chg="del">
        <pc:chgData name="Luděk Bláha" userId="42617b0c-9dcc-4722-9496-b1459645750d" providerId="ADAL" clId="{DE82CBCF-AC13-44B7-BC01-FA68C69DBBC5}" dt="2023-11-30T11:22:04.382" v="1004" actId="47"/>
        <pc:sldMkLst>
          <pc:docMk/>
          <pc:sldMk cId="0" sldId="503"/>
        </pc:sldMkLst>
      </pc:sldChg>
      <pc:sldChg chg="del">
        <pc:chgData name="Luděk Bláha" userId="42617b0c-9dcc-4722-9496-b1459645750d" providerId="ADAL" clId="{DE82CBCF-AC13-44B7-BC01-FA68C69DBBC5}" dt="2023-11-30T11:22:04.382" v="1004" actId="47"/>
        <pc:sldMkLst>
          <pc:docMk/>
          <pc:sldMk cId="0" sldId="504"/>
        </pc:sldMkLst>
      </pc:sldChg>
      <pc:sldChg chg="del">
        <pc:chgData name="Luděk Bláha" userId="42617b0c-9dcc-4722-9496-b1459645750d" providerId="ADAL" clId="{DE82CBCF-AC13-44B7-BC01-FA68C69DBBC5}" dt="2023-11-30T11:22:04.382" v="1004" actId="47"/>
        <pc:sldMkLst>
          <pc:docMk/>
          <pc:sldMk cId="0" sldId="505"/>
        </pc:sldMkLst>
      </pc:sldChg>
      <pc:sldChg chg="del">
        <pc:chgData name="Luděk Bláha" userId="42617b0c-9dcc-4722-9496-b1459645750d" providerId="ADAL" clId="{DE82CBCF-AC13-44B7-BC01-FA68C69DBBC5}" dt="2023-11-30T11:22:04.382" v="1004" actId="47"/>
        <pc:sldMkLst>
          <pc:docMk/>
          <pc:sldMk cId="0" sldId="518"/>
        </pc:sldMkLst>
      </pc:sldChg>
      <pc:sldChg chg="del">
        <pc:chgData name="Luděk Bláha" userId="42617b0c-9dcc-4722-9496-b1459645750d" providerId="ADAL" clId="{DE82CBCF-AC13-44B7-BC01-FA68C69DBBC5}" dt="2023-11-30T07:44:17.197" v="0" actId="47"/>
        <pc:sldMkLst>
          <pc:docMk/>
          <pc:sldMk cId="0" sldId="520"/>
        </pc:sldMkLst>
      </pc:sldChg>
      <pc:sldChg chg="modSp new mod">
        <pc:chgData name="Luděk Bláha" userId="42617b0c-9dcc-4722-9496-b1459645750d" providerId="ADAL" clId="{DE82CBCF-AC13-44B7-BC01-FA68C69DBBC5}" dt="2023-11-30T11:21:00.574" v="1001" actId="113"/>
        <pc:sldMkLst>
          <pc:docMk/>
          <pc:sldMk cId="422628441" sldId="530"/>
        </pc:sldMkLst>
        <pc:spChg chg="mod">
          <ac:chgData name="Luděk Bláha" userId="42617b0c-9dcc-4722-9496-b1459645750d" providerId="ADAL" clId="{DE82CBCF-AC13-44B7-BC01-FA68C69DBBC5}" dt="2023-11-30T11:13:12.296" v="38" actId="20577"/>
          <ac:spMkLst>
            <pc:docMk/>
            <pc:sldMk cId="422628441" sldId="530"/>
            <ac:spMk id="2" creationId="{C2BAA025-8408-4F43-4762-997F68E502FE}"/>
          </ac:spMkLst>
        </pc:spChg>
        <pc:spChg chg="mod">
          <ac:chgData name="Luděk Bláha" userId="42617b0c-9dcc-4722-9496-b1459645750d" providerId="ADAL" clId="{DE82CBCF-AC13-44B7-BC01-FA68C69DBBC5}" dt="2023-11-30T11:21:00.574" v="1001" actId="113"/>
          <ac:spMkLst>
            <pc:docMk/>
            <pc:sldMk cId="422628441" sldId="530"/>
            <ac:spMk id="3" creationId="{3F5BAE19-F9C6-B757-A72B-C1A3E4CC8CF9}"/>
          </ac:spMkLst>
        </pc:spChg>
      </pc:sldChg>
      <pc:sldChg chg="addSp delSp modSp add mod">
        <pc:chgData name="Luděk Bláha" userId="42617b0c-9dcc-4722-9496-b1459645750d" providerId="ADAL" clId="{DE82CBCF-AC13-44B7-BC01-FA68C69DBBC5}" dt="2023-11-30T11:18:29.650" v="948" actId="14100"/>
        <pc:sldMkLst>
          <pc:docMk/>
          <pc:sldMk cId="536910540" sldId="531"/>
        </pc:sldMkLst>
        <pc:spChg chg="mod">
          <ac:chgData name="Luděk Bláha" userId="42617b0c-9dcc-4722-9496-b1459645750d" providerId="ADAL" clId="{DE82CBCF-AC13-44B7-BC01-FA68C69DBBC5}" dt="2023-11-30T11:18:29.650" v="948" actId="14100"/>
          <ac:spMkLst>
            <pc:docMk/>
            <pc:sldMk cId="536910540" sldId="531"/>
            <ac:spMk id="2" creationId="{C2BAA025-8408-4F43-4762-997F68E502FE}"/>
          </ac:spMkLst>
        </pc:spChg>
        <pc:spChg chg="del">
          <ac:chgData name="Luděk Bláha" userId="42617b0c-9dcc-4722-9496-b1459645750d" providerId="ADAL" clId="{DE82CBCF-AC13-44B7-BC01-FA68C69DBBC5}" dt="2023-11-30T11:17:18.806" v="874" actId="478"/>
          <ac:spMkLst>
            <pc:docMk/>
            <pc:sldMk cId="536910540" sldId="531"/>
            <ac:spMk id="3" creationId="{3F5BAE19-F9C6-B757-A72B-C1A3E4CC8CF9}"/>
          </ac:spMkLst>
        </pc:spChg>
        <pc:spChg chg="add del mod">
          <ac:chgData name="Luděk Bláha" userId="42617b0c-9dcc-4722-9496-b1459645750d" providerId="ADAL" clId="{DE82CBCF-AC13-44B7-BC01-FA68C69DBBC5}" dt="2023-11-30T11:17:20.175" v="875" actId="478"/>
          <ac:spMkLst>
            <pc:docMk/>
            <pc:sldMk cId="536910540" sldId="531"/>
            <ac:spMk id="5" creationId="{EFFCD304-CF90-B9AA-416D-D3463215D97D}"/>
          </ac:spMkLst>
        </pc:spChg>
      </pc:sldChg>
      <pc:sldChg chg="addSp delSp modSp add mod">
        <pc:chgData name="Luděk Bláha" userId="42617b0c-9dcc-4722-9496-b1459645750d" providerId="ADAL" clId="{DE82CBCF-AC13-44B7-BC01-FA68C69DBBC5}" dt="2023-11-30T11:18:51.150" v="954" actId="478"/>
        <pc:sldMkLst>
          <pc:docMk/>
          <pc:sldMk cId="1849049537" sldId="532"/>
        </pc:sldMkLst>
        <pc:spChg chg="del mod">
          <ac:chgData name="Luděk Bláha" userId="42617b0c-9dcc-4722-9496-b1459645750d" providerId="ADAL" clId="{DE82CBCF-AC13-44B7-BC01-FA68C69DBBC5}" dt="2023-11-30T11:18:51.150" v="954" actId="478"/>
          <ac:spMkLst>
            <pc:docMk/>
            <pc:sldMk cId="1849049537" sldId="532"/>
            <ac:spMk id="2" creationId="{C2BAA025-8408-4F43-4762-997F68E502FE}"/>
          </ac:spMkLst>
        </pc:spChg>
        <pc:spChg chg="add mod">
          <ac:chgData name="Luděk Bláha" userId="42617b0c-9dcc-4722-9496-b1459645750d" providerId="ADAL" clId="{DE82CBCF-AC13-44B7-BC01-FA68C69DBBC5}" dt="2023-11-30T11:18:48.723" v="953"/>
          <ac:spMkLst>
            <pc:docMk/>
            <pc:sldMk cId="1849049537" sldId="532"/>
            <ac:spMk id="3" creationId="{4E1EEF3F-15AB-D9A2-71DC-93648277C5B8}"/>
          </ac:spMkLst>
        </pc:spChg>
      </pc:sldChg>
      <pc:sldChg chg="add">
        <pc:chgData name="Luděk Bláha" userId="42617b0c-9dcc-4722-9496-b1459645750d" providerId="ADAL" clId="{DE82CBCF-AC13-44B7-BC01-FA68C69DBBC5}" dt="2023-11-30T11:19:19.853" v="955"/>
        <pc:sldMkLst>
          <pc:docMk/>
          <pc:sldMk cId="836284328" sldId="533"/>
        </pc:sldMkLst>
      </pc:sldChg>
      <pc:sldChg chg="add">
        <pc:chgData name="Luděk Bláha" userId="42617b0c-9dcc-4722-9496-b1459645750d" providerId="ADAL" clId="{DE82CBCF-AC13-44B7-BC01-FA68C69DBBC5}" dt="2023-11-30T11:19:19.853" v="955"/>
        <pc:sldMkLst>
          <pc:docMk/>
          <pc:sldMk cId="2441218768" sldId="534"/>
        </pc:sldMkLst>
      </pc:sldChg>
      <pc:sldChg chg="add">
        <pc:chgData name="Luděk Bláha" userId="42617b0c-9dcc-4722-9496-b1459645750d" providerId="ADAL" clId="{DE82CBCF-AC13-44B7-BC01-FA68C69DBBC5}" dt="2023-11-30T11:19:19.853" v="955"/>
        <pc:sldMkLst>
          <pc:docMk/>
          <pc:sldMk cId="1481292654" sldId="535"/>
        </pc:sldMkLst>
      </pc:sldChg>
      <pc:sldChg chg="add">
        <pc:chgData name="Luděk Bláha" userId="42617b0c-9dcc-4722-9496-b1459645750d" providerId="ADAL" clId="{DE82CBCF-AC13-44B7-BC01-FA68C69DBBC5}" dt="2023-11-30T11:19:19.853" v="955"/>
        <pc:sldMkLst>
          <pc:docMk/>
          <pc:sldMk cId="4213989974" sldId="536"/>
        </pc:sldMkLst>
      </pc:sldChg>
      <pc:sldChg chg="add">
        <pc:chgData name="Luděk Bláha" userId="42617b0c-9dcc-4722-9496-b1459645750d" providerId="ADAL" clId="{DE82CBCF-AC13-44B7-BC01-FA68C69DBBC5}" dt="2023-11-30T11:19:48.860" v="958"/>
        <pc:sldMkLst>
          <pc:docMk/>
          <pc:sldMk cId="337005290" sldId="537"/>
        </pc:sldMkLst>
      </pc:sldChg>
      <pc:sldChg chg="add">
        <pc:chgData name="Luděk Bláha" userId="42617b0c-9dcc-4722-9496-b1459645750d" providerId="ADAL" clId="{DE82CBCF-AC13-44B7-BC01-FA68C69DBBC5}" dt="2023-11-30T11:19:48.860" v="958"/>
        <pc:sldMkLst>
          <pc:docMk/>
          <pc:sldMk cId="3936541344" sldId="538"/>
        </pc:sldMkLst>
      </pc:sldChg>
      <pc:sldChg chg="add">
        <pc:chgData name="Luděk Bláha" userId="42617b0c-9dcc-4722-9496-b1459645750d" providerId="ADAL" clId="{DE82CBCF-AC13-44B7-BC01-FA68C69DBBC5}" dt="2023-11-30T11:19:48.860" v="958"/>
        <pc:sldMkLst>
          <pc:docMk/>
          <pc:sldMk cId="2052167596" sldId="539"/>
        </pc:sldMkLst>
      </pc:sldChg>
      <pc:sldChg chg="add">
        <pc:chgData name="Luděk Bláha" userId="42617b0c-9dcc-4722-9496-b1459645750d" providerId="ADAL" clId="{DE82CBCF-AC13-44B7-BC01-FA68C69DBBC5}" dt="2023-11-30T11:19:48.860" v="958"/>
        <pc:sldMkLst>
          <pc:docMk/>
          <pc:sldMk cId="986301603" sldId="540"/>
        </pc:sldMkLst>
      </pc:sldChg>
      <pc:sldChg chg="add">
        <pc:chgData name="Luděk Bláha" userId="42617b0c-9dcc-4722-9496-b1459645750d" providerId="ADAL" clId="{DE82CBCF-AC13-44B7-BC01-FA68C69DBBC5}" dt="2023-11-30T11:19:48.860" v="958"/>
        <pc:sldMkLst>
          <pc:docMk/>
          <pc:sldMk cId="3275235469" sldId="541"/>
        </pc:sldMkLst>
      </pc:sldChg>
      <pc:sldChg chg="add">
        <pc:chgData name="Luděk Bláha" userId="42617b0c-9dcc-4722-9496-b1459645750d" providerId="ADAL" clId="{DE82CBCF-AC13-44B7-BC01-FA68C69DBBC5}" dt="2023-11-30T11:19:48.860" v="958"/>
        <pc:sldMkLst>
          <pc:docMk/>
          <pc:sldMk cId="3317128388" sldId="542"/>
        </pc:sldMkLst>
      </pc:sldChg>
      <pc:sldChg chg="add">
        <pc:chgData name="Luděk Bláha" userId="42617b0c-9dcc-4722-9496-b1459645750d" providerId="ADAL" clId="{DE82CBCF-AC13-44B7-BC01-FA68C69DBBC5}" dt="2023-11-30T11:19:48.860" v="958"/>
        <pc:sldMkLst>
          <pc:docMk/>
          <pc:sldMk cId="67641422" sldId="543"/>
        </pc:sldMkLst>
      </pc:sldChg>
      <pc:sldChg chg="add">
        <pc:chgData name="Luděk Bláha" userId="42617b0c-9dcc-4722-9496-b1459645750d" providerId="ADAL" clId="{DE82CBCF-AC13-44B7-BC01-FA68C69DBBC5}" dt="2023-11-30T11:19:48.860" v="958"/>
        <pc:sldMkLst>
          <pc:docMk/>
          <pc:sldMk cId="394387214" sldId="544"/>
        </pc:sldMkLst>
      </pc:sldChg>
      <pc:sldChg chg="add">
        <pc:chgData name="Luděk Bláha" userId="42617b0c-9dcc-4722-9496-b1459645750d" providerId="ADAL" clId="{DE82CBCF-AC13-44B7-BC01-FA68C69DBBC5}" dt="2023-11-30T11:19:48.860" v="958"/>
        <pc:sldMkLst>
          <pc:docMk/>
          <pc:sldMk cId="423738079" sldId="545"/>
        </pc:sldMkLst>
      </pc:sldChg>
      <pc:sldChg chg="add">
        <pc:chgData name="Luděk Bláha" userId="42617b0c-9dcc-4722-9496-b1459645750d" providerId="ADAL" clId="{DE82CBCF-AC13-44B7-BC01-FA68C69DBBC5}" dt="2023-11-30T11:20:20.532" v="959"/>
        <pc:sldMkLst>
          <pc:docMk/>
          <pc:sldMk cId="125080538" sldId="546"/>
        </pc:sldMkLst>
      </pc:sldChg>
      <pc:sldChg chg="add">
        <pc:chgData name="Luděk Bláha" userId="42617b0c-9dcc-4722-9496-b1459645750d" providerId="ADAL" clId="{DE82CBCF-AC13-44B7-BC01-FA68C69DBBC5}" dt="2023-11-30T11:20:20.532" v="959"/>
        <pc:sldMkLst>
          <pc:docMk/>
          <pc:sldMk cId="3870363881" sldId="54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14.11.2024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836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14.11.2024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03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6EECB-1F8F-47F6-8053-9335B49D219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D3ED3-CC45-44CD-BFE6-AA9317F8B80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6D320-0A28-4B64-AF33-ADA66428796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01FFE-89D1-4B29-8D7E-1E3E86994E3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2B3A8-DB22-45A8-85B6-8FC01D8782E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9CFDED-C343-44E6-B364-5D2E4F5AB36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3CB71-52E9-4B19-9CC4-9FEC87AC6C7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053EE-C79E-4841-BC4D-5E801915C07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616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7410B-C336-4479-9286-738C0CAE341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606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4AA0A-34C7-4FFD-B9F9-1C21AB8A098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60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D98C4-774D-4053-9865-459547EDE9C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5F3A8-0683-4D35-99E6-24207F1E924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3E203-9A3D-4E7D-BC46-E81EA141C46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401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A7B26-25A4-4C6E-A74C-395710B0BF7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619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2F2CE-6385-433F-BB3D-0BBDE552914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987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CB38C-4D5E-46A3-8B43-FBF055862CE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786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3C8FD-2633-4C49-AC7F-3F8E142E815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1780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3C8FD-2633-4C49-AC7F-3F8E142E815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0018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6194F-9838-44F8-931F-DE78CEB2E79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9630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C6F9A-A582-2241-5B2C-0982A9281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DE086EE7-5FD2-DE35-C7C6-C9C3460855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053EE-C79E-4841-BC4D-5E801915C07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A0798426-6565-A54B-4248-365376AB29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EF13B885-597F-EFE2-9665-2237ED3AA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3647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82795-5BE2-4A59-B7F7-0DA85FDA4F5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037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D98C4-774D-4053-9865-459547EDE9C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C4F92-7633-49B3-9C3A-A3845FD101F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6744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11C8C-27EC-4A50-9011-897190F7FFB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399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27620-4A38-4537-B78B-9B74EF855BE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7545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968E1A-8047-4E84-9437-F3ECCF4D8E6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3522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2E4D3-550E-4B04-A84E-F04D0E3B306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3206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115E2-AC97-4654-80EE-46B881873A8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1826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18662-85AA-4181-85BB-214E93758C4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9124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9C850-381D-49DF-854A-321221C1DF6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006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2B3A8-DB22-45A8-85B6-8FC01D8782E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860FF-B93E-4F34-95B0-BA36BBBEC7A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23469A-EF97-4132-85AF-33CA47C127CE}" type="slidenum">
              <a:rPr lang="en-US" sz="1200" b="0">
                <a:latin typeface="Times New Roman" pitchFamily="18" charset="0"/>
              </a:rPr>
              <a:pPr algn="r"/>
              <a:t>5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30061-827F-43BF-AB90-CFFE21ADF29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30061-827F-43BF-AB90-CFFE21ADF29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A15B9-9837-44C6-A9DB-0FB380A899F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2B3A8-DB22-45A8-85B6-8FC01D8782E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F3BA9-BFD7-492B-9AB1-0DA1E5E4D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  <p:sldLayoutId id="21474838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w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>
                <a:solidFill>
                  <a:srgbClr val="FF3300"/>
                </a:solidFill>
              </a:rPr>
              <a:t>09 – </a:t>
            </a:r>
            <a:r>
              <a:rPr lang="en-GB" sz="3600" b="1" dirty="0">
                <a:solidFill>
                  <a:srgbClr val="FF3300"/>
                </a:solidFill>
              </a:rPr>
              <a:t>Mechanisms</a:t>
            </a:r>
            <a:r>
              <a:rPr lang="cs-CZ" sz="3600" b="1" dirty="0">
                <a:solidFill>
                  <a:srgbClr val="FF3300"/>
                </a:solidFill>
              </a:rPr>
              <a:t> </a:t>
            </a:r>
          </a:p>
          <a:p>
            <a:pPr algn="ctr" eaLnBrk="0" hangingPunct="0"/>
            <a:r>
              <a:rPr lang="cs-CZ" sz="3600" b="1" dirty="0" err="1">
                <a:solidFill>
                  <a:srgbClr val="FF3300"/>
                </a:solidFill>
              </a:rPr>
              <a:t>Nuclear</a:t>
            </a:r>
            <a:r>
              <a:rPr lang="cs-CZ" sz="3600" b="1" dirty="0">
                <a:solidFill>
                  <a:srgbClr val="FF3300"/>
                </a:solidFill>
              </a:rPr>
              <a:t> </a:t>
            </a:r>
            <a:r>
              <a:rPr lang="cs-CZ" sz="3600" b="1" dirty="0" err="1">
                <a:solidFill>
                  <a:srgbClr val="FF3300"/>
                </a:solidFill>
              </a:rPr>
              <a:t>Receptors</a:t>
            </a:r>
            <a:endParaRPr lang="en-GB" sz="3600" b="1" dirty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0"/>
            <a:ext cx="8231188" cy="1143000"/>
          </a:xfrm>
        </p:spPr>
        <p:txBody>
          <a:bodyPr/>
          <a:lstStyle/>
          <a:p>
            <a:pPr marL="342900" indent="-342900" algn="l" defTabSz="-13873163" eaLnBrk="1" hangingPunct="1"/>
            <a:r>
              <a:rPr lang="cs-CZ" sz="3200" b="1" dirty="0" err="1">
                <a:solidFill>
                  <a:schemeClr val="tx1"/>
                </a:solidFill>
              </a:rPr>
              <a:t>Endocrine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r>
              <a:rPr lang="cs-CZ" sz="3200" b="1" dirty="0" err="1">
                <a:solidFill>
                  <a:schemeClr val="tx1"/>
                </a:solidFill>
              </a:rPr>
              <a:t>disruption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800" y="1258888"/>
            <a:ext cx="6770464" cy="4759325"/>
          </a:xfrm>
        </p:spPr>
        <p:txBody>
          <a:bodyPr/>
          <a:lstStyle/>
          <a:p>
            <a:pPr defTabSz="-13873163" eaLnBrk="1" hangingPunct="1"/>
            <a:r>
              <a:rPr lang="en-US" sz="2500" b="1" dirty="0" err="1">
                <a:solidFill>
                  <a:srgbClr val="FF3300"/>
                </a:solidFill>
              </a:rPr>
              <a:t>Interferen</a:t>
            </a:r>
            <a:r>
              <a:rPr lang="cs-CZ" sz="2500" b="1" dirty="0" err="1">
                <a:solidFill>
                  <a:srgbClr val="FF3300"/>
                </a:solidFill>
              </a:rPr>
              <a:t>ce</a:t>
            </a:r>
            <a:r>
              <a:rPr lang="en-US" sz="2500" b="1" dirty="0">
                <a:solidFill>
                  <a:srgbClr val="FF3300"/>
                </a:solidFill>
              </a:rPr>
              <a:t> of </a:t>
            </a:r>
            <a:r>
              <a:rPr lang="en-US" sz="2500" b="1" dirty="0" err="1">
                <a:solidFill>
                  <a:srgbClr val="FF3300"/>
                </a:solidFill>
              </a:rPr>
              <a:t>xenobiotics</a:t>
            </a:r>
            <a:r>
              <a:rPr lang="en-US" sz="2500" b="1" dirty="0">
                <a:solidFill>
                  <a:srgbClr val="FF3300"/>
                </a:solidFill>
              </a:rPr>
              <a:t> with normal functioning of hormonal system </a:t>
            </a:r>
            <a:endParaRPr lang="cs-CZ" sz="2500" b="1" dirty="0">
              <a:solidFill>
                <a:srgbClr val="FF3300"/>
              </a:solidFill>
            </a:endParaRPr>
          </a:p>
          <a:p>
            <a:pPr defTabSz="-13873163" eaLnBrk="1" hangingPunct="1">
              <a:buFontTx/>
              <a:buNone/>
            </a:pPr>
            <a:endParaRPr lang="en-US" sz="2500" dirty="0"/>
          </a:p>
          <a:p>
            <a:pPr defTabSz="-13873163" eaLnBrk="1" hangingPunct="1">
              <a:buFontTx/>
              <a:buNone/>
            </a:pPr>
            <a:r>
              <a:rPr lang="en-US" sz="2500" b="1" dirty="0"/>
              <a:t>Known </a:t>
            </a:r>
            <a:r>
              <a:rPr lang="cs-CZ" sz="2500" b="1" dirty="0" err="1"/>
              <a:t>consequences</a:t>
            </a:r>
            <a:endParaRPr lang="cs-CZ" sz="2500" b="1" dirty="0"/>
          </a:p>
          <a:p>
            <a:pPr defTabSz="-13873163" eaLnBrk="1" hangingPunct="1">
              <a:buFontTx/>
              <a:buNone/>
            </a:pPr>
            <a:r>
              <a:rPr lang="en-GB" sz="2500" dirty="0">
                <a:sym typeface="Wingdings" pitchFamily="2" charset="2"/>
              </a:rPr>
              <a:t> </a:t>
            </a:r>
            <a:r>
              <a:rPr lang="cs-CZ" sz="2500" dirty="0"/>
              <a:t>D</a:t>
            </a:r>
            <a:r>
              <a:rPr lang="en-US" sz="2500" dirty="0" err="1"/>
              <a:t>isrupti</a:t>
            </a:r>
            <a:r>
              <a:rPr lang="cs-CZ" sz="2500" dirty="0"/>
              <a:t>on</a:t>
            </a:r>
            <a:r>
              <a:rPr lang="en-US" sz="2500" dirty="0"/>
              <a:t> of</a:t>
            </a:r>
            <a:r>
              <a:rPr lang="cs-CZ" sz="2500" dirty="0"/>
              <a:t> </a:t>
            </a:r>
            <a:r>
              <a:rPr lang="en-US" sz="2500" dirty="0"/>
              <a:t>homeostasis, reproduction, development, and/or behavior</a:t>
            </a:r>
            <a:r>
              <a:rPr lang="cs-CZ" sz="2500" dirty="0"/>
              <a:t>, and </a:t>
            </a:r>
            <a:r>
              <a:rPr lang="cs-CZ" sz="2500" dirty="0" err="1"/>
              <a:t>all</a:t>
            </a:r>
            <a:r>
              <a:rPr lang="cs-CZ" sz="2500" dirty="0"/>
              <a:t> </a:t>
            </a:r>
            <a:r>
              <a:rPr lang="cs-CZ" sz="2500" dirty="0" err="1"/>
              <a:t>other</a:t>
            </a:r>
            <a:r>
              <a:rPr lang="cs-CZ" sz="2500" dirty="0"/>
              <a:t> hormone-</a:t>
            </a:r>
            <a:r>
              <a:rPr lang="cs-CZ" sz="2500" dirty="0" err="1"/>
              <a:t>controlled</a:t>
            </a:r>
            <a:r>
              <a:rPr lang="cs-CZ" sz="2500" dirty="0"/>
              <a:t> </a:t>
            </a:r>
            <a:r>
              <a:rPr lang="cs-CZ" sz="2500" dirty="0" err="1"/>
              <a:t>processes</a:t>
            </a:r>
            <a:r>
              <a:rPr lang="cs-CZ" sz="2500" dirty="0"/>
              <a:t>: </a:t>
            </a:r>
            <a:endParaRPr lang="en-US" sz="2100" dirty="0"/>
          </a:p>
          <a:p>
            <a:pPr lvl="1" defTabSz="-13873163" eaLnBrk="1" hangingPunct="1"/>
            <a:r>
              <a:rPr lang="en-US" sz="1800" dirty="0"/>
              <a:t>Shift in sex ratio, defective sexual development</a:t>
            </a:r>
          </a:p>
          <a:p>
            <a:pPr lvl="1" defTabSz="-13873163" eaLnBrk="1" hangingPunct="1"/>
            <a:r>
              <a:rPr lang="en-US" sz="1800" dirty="0"/>
              <a:t>Low fecundity/fertility</a:t>
            </a:r>
          </a:p>
          <a:p>
            <a:pPr lvl="1" defTabSz="-13873163" eaLnBrk="1" hangingPunct="1"/>
            <a:r>
              <a:rPr lang="en-US" sz="1800" dirty="0"/>
              <a:t>Hypo-immunity, carcinogenesis</a:t>
            </a:r>
          </a:p>
          <a:p>
            <a:pPr lvl="1" defTabSz="-13873163" eaLnBrk="1" hangingPunct="1"/>
            <a:r>
              <a:rPr lang="en-US" sz="1800" dirty="0"/>
              <a:t>Malformations</a:t>
            </a:r>
          </a:p>
          <a:p>
            <a:pPr lvl="1" defTabSz="-13873163" eaLnBrk="1" hangingPunct="1"/>
            <a:r>
              <a:rPr lang="en-US" sz="1800" dirty="0"/>
              <a:t>etc.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24479" y="5373216"/>
            <a:ext cx="2166937" cy="1277938"/>
          </a:xfrm>
          <a:noFill/>
        </p:spPr>
      </p:pic>
      <p:pic>
        <p:nvPicPr>
          <p:cNvPr id="1331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468776" y="0"/>
            <a:ext cx="1222787" cy="1350521"/>
          </a:xfrm>
          <a:noFill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4479" y="1484784"/>
            <a:ext cx="2217737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5580112" y="1700808"/>
            <a:ext cx="1267322" cy="1011635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defTabSz="-13873163" eaLnBrk="1" hangingPunct="1"/>
            <a:r>
              <a:rPr lang="cs-CZ" dirty="0">
                <a:solidFill>
                  <a:schemeClr val="tx1"/>
                </a:solidFill>
              </a:rPr>
              <a:t>ED: </a:t>
            </a:r>
            <a:r>
              <a:rPr lang="cs-CZ" dirty="0" err="1">
                <a:solidFill>
                  <a:schemeClr val="tx1"/>
                </a:solidFill>
              </a:rPr>
              <a:t>toxicants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interact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with</a:t>
            </a:r>
            <a:r>
              <a:rPr lang="cs-CZ" dirty="0">
                <a:solidFill>
                  <a:schemeClr val="tx1"/>
                </a:solidFill>
              </a:rPr>
              <a:t> hormone </a:t>
            </a:r>
            <a:r>
              <a:rPr lang="cs-CZ" dirty="0" err="1">
                <a:solidFill>
                  <a:schemeClr val="tx1"/>
                </a:solidFill>
              </a:rPr>
              <a:t>system</a:t>
            </a:r>
            <a:r>
              <a:rPr lang="cs-CZ" dirty="0">
                <a:solidFill>
                  <a:schemeClr val="tx1"/>
                </a:solidFill>
              </a:rPr>
              <a:t> at </a:t>
            </a:r>
            <a:r>
              <a:rPr lang="cs-CZ" dirty="0" err="1">
                <a:solidFill>
                  <a:schemeClr val="tx1"/>
                </a:solidFill>
              </a:rPr>
              <a:t>all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levels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1387" y="1157116"/>
            <a:ext cx="2590800" cy="762000"/>
            <a:chOff x="432" y="1200"/>
            <a:chExt cx="1632" cy="480"/>
          </a:xfrm>
        </p:grpSpPr>
        <p:sp>
          <p:nvSpPr>
            <p:cNvPr id="14350" name="AutoShape 4"/>
            <p:cNvSpPr>
              <a:spLocks noChangeArrowheads="1"/>
            </p:cNvSpPr>
            <p:nvPr/>
          </p:nvSpPr>
          <p:spPr bwMode="auto">
            <a:xfrm>
              <a:off x="432" y="1200"/>
              <a:ext cx="1632" cy="480"/>
            </a:xfrm>
            <a:prstGeom prst="downArrowCallout">
              <a:avLst>
                <a:gd name="adj1" fmla="val 46152"/>
                <a:gd name="adj2" fmla="val 59799"/>
                <a:gd name="adj3" fmla="val 18056"/>
                <a:gd name="adj4" fmla="val 60625"/>
              </a:avLst>
            </a:prstGeom>
            <a:solidFill>
              <a:srgbClr val="EAD5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sz="1400">
                <a:latin typeface="+mj-lt"/>
              </a:endParaRPr>
            </a:p>
          </p:txBody>
        </p:sp>
        <p:sp>
          <p:nvSpPr>
            <p:cNvPr id="14351" name="Text Box 5"/>
            <p:cNvSpPr txBox="1">
              <a:spLocks noChangeArrowheads="1"/>
            </p:cNvSpPr>
            <p:nvPr/>
          </p:nvSpPr>
          <p:spPr bwMode="auto">
            <a:xfrm>
              <a:off x="774" y="1207"/>
              <a:ext cx="10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>
              <a:spAutoFit/>
            </a:bodyPr>
            <a:lstStyle/>
            <a:p>
              <a:pPr eaLnBrk="0" hangingPunct="0"/>
              <a:r>
                <a:rPr lang="cs-CZ" sz="2400" b="0">
                  <a:latin typeface="+mj-lt"/>
                </a:rPr>
                <a:t>Synthesis</a:t>
              </a:r>
              <a:r>
                <a:rPr lang="cs-CZ" sz="2400" b="0" dirty="0">
                  <a:latin typeface="+mj-lt"/>
                </a:rPr>
                <a:t> </a:t>
              </a:r>
            </a:p>
          </p:txBody>
        </p:sp>
      </p:grp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1259632" y="1916832"/>
            <a:ext cx="2736304" cy="762000"/>
          </a:xfrm>
          <a:prstGeom prst="downArrowCallout">
            <a:avLst>
              <a:gd name="adj1" fmla="val 44600"/>
              <a:gd name="adj2" fmla="val 71675"/>
              <a:gd name="adj3" fmla="val 24792"/>
              <a:gd name="adj4" fmla="val 60625"/>
            </a:avLst>
          </a:prstGeom>
          <a:solidFill>
            <a:srgbClr val="EAD5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1938173" y="1904109"/>
            <a:ext cx="149091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ctr" eaLnBrk="0" hangingPunct="0"/>
            <a:r>
              <a:rPr lang="cs-CZ" sz="2400" b="0" dirty="0">
                <a:latin typeface="+mj-lt"/>
              </a:rPr>
              <a:t>Transport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569183" y="3594111"/>
            <a:ext cx="3505200" cy="617538"/>
          </a:xfrm>
          <a:prstGeom prst="rect">
            <a:avLst/>
          </a:prstGeom>
          <a:solidFill>
            <a:srgbClr val="EAD5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713199" y="3666119"/>
            <a:ext cx="327183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 eaLnBrk="0" hangingPunct="0"/>
            <a:r>
              <a:rPr lang="cs-CZ" sz="2400" b="0" dirty="0" err="1">
                <a:latin typeface="+mj-lt"/>
              </a:rPr>
              <a:t>Metabolization</a:t>
            </a:r>
            <a:endParaRPr lang="cs-CZ" sz="2400" b="0" dirty="0">
              <a:latin typeface="+mj-lt"/>
            </a:endParaRPr>
          </a:p>
        </p:txBody>
      </p:sp>
      <p:sp>
        <p:nvSpPr>
          <p:cNvPr id="14344" name="AutoShape 10"/>
          <p:cNvSpPr>
            <a:spLocks noChangeArrowheads="1"/>
          </p:cNvSpPr>
          <p:nvPr/>
        </p:nvSpPr>
        <p:spPr bwMode="auto">
          <a:xfrm>
            <a:off x="296197" y="2691555"/>
            <a:ext cx="4419600" cy="914400"/>
          </a:xfrm>
          <a:prstGeom prst="downArrowCallout">
            <a:avLst>
              <a:gd name="adj1" fmla="val 41665"/>
              <a:gd name="adj2" fmla="val 62856"/>
              <a:gd name="adj3" fmla="val 23958"/>
              <a:gd name="adj4" fmla="val 60625"/>
            </a:avLst>
          </a:prstGeom>
          <a:solidFill>
            <a:srgbClr val="EAD5FF"/>
          </a:solidFill>
          <a:ln w="12700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eaLnBrk="0" hangingPunct="0"/>
            <a:endParaRPr lang="cs-CZ" sz="2400" b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656510" y="2691356"/>
            <a:ext cx="3624700" cy="4616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eaLnBrk="0" hangingPunct="0"/>
            <a:r>
              <a:rPr lang="cs-CZ" sz="2400" b="0" dirty="0" err="1">
                <a:latin typeface="+mj-lt"/>
              </a:rPr>
              <a:t>Interaction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with</a:t>
            </a:r>
            <a:r>
              <a:rPr lang="cs-CZ" sz="2400" b="0" dirty="0">
                <a:latin typeface="+mj-lt"/>
              </a:rPr>
              <a:t> </a:t>
            </a:r>
            <a:r>
              <a:rPr lang="cs-CZ" sz="2400" b="0" dirty="0" err="1">
                <a:latin typeface="+mj-lt"/>
              </a:rPr>
              <a:t>receptors</a:t>
            </a:r>
            <a:endParaRPr lang="cs-CZ" sz="2400" b="0" dirty="0">
              <a:latin typeface="+mj-lt"/>
            </a:endParaRPr>
          </a:p>
        </p:txBody>
      </p:sp>
      <p:sp>
        <p:nvSpPr>
          <p:cNvPr id="14346" name="AutoShape 12"/>
          <p:cNvSpPr>
            <a:spLocks noChangeArrowheads="1"/>
          </p:cNvSpPr>
          <p:nvPr/>
        </p:nvSpPr>
        <p:spPr bwMode="auto">
          <a:xfrm>
            <a:off x="6479282" y="4779357"/>
            <a:ext cx="990600" cy="914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7" name="Rectangle 13"/>
          <p:cNvSpPr>
            <a:spLocks noChangeArrowheads="1"/>
          </p:cNvSpPr>
          <p:nvPr/>
        </p:nvSpPr>
        <p:spPr bwMode="auto">
          <a:xfrm>
            <a:off x="6334664" y="4289325"/>
            <a:ext cx="1325994" cy="41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>
            <a:spAutoFit/>
          </a:bodyPr>
          <a:lstStyle/>
          <a:p>
            <a:pPr algn="ctr">
              <a:lnSpc>
                <a:spcPts val="2800"/>
              </a:lnSpc>
              <a:spcBef>
                <a:spcPct val="60000"/>
              </a:spcBef>
            </a:pPr>
            <a:r>
              <a:rPr lang="en-GB" dirty="0">
                <a:latin typeface="+mj-lt"/>
              </a:rPr>
              <a:t>Stimulation</a:t>
            </a:r>
          </a:p>
        </p:txBody>
      </p:sp>
      <p:sp>
        <p:nvSpPr>
          <p:cNvPr id="14348" name="AutoShape 14"/>
          <p:cNvSpPr>
            <a:spLocks noChangeArrowheads="1"/>
          </p:cNvSpPr>
          <p:nvPr/>
        </p:nvSpPr>
        <p:spPr bwMode="auto">
          <a:xfrm rot="-10765585">
            <a:off x="4870054" y="4774421"/>
            <a:ext cx="990600" cy="914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+mj-lt"/>
            </a:endParaRPr>
          </a:p>
        </p:txBody>
      </p:sp>
      <p:sp>
        <p:nvSpPr>
          <p:cNvPr id="14349" name="Rectangle 15"/>
          <p:cNvSpPr>
            <a:spLocks noChangeArrowheads="1"/>
          </p:cNvSpPr>
          <p:nvPr/>
        </p:nvSpPr>
        <p:spPr bwMode="auto">
          <a:xfrm>
            <a:off x="4654718" y="4341486"/>
            <a:ext cx="146705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latin typeface="+mj-lt"/>
              </a:rPr>
              <a:t>Suppression</a:t>
            </a:r>
            <a:endParaRPr lang="de-DE" dirty="0">
              <a:latin typeface="+mj-lt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635896" y="5834753"/>
            <a:ext cx="4880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Consequences</a:t>
            </a:r>
            <a:r>
              <a:rPr lang="cs-CZ" b="1" dirty="0">
                <a:solidFill>
                  <a:schemeClr val="tx2"/>
                </a:solidFill>
              </a:rPr>
              <a:t> of </a:t>
            </a:r>
            <a:r>
              <a:rPr lang="cs-CZ" b="1" dirty="0" err="1">
                <a:solidFill>
                  <a:schemeClr val="tx2"/>
                </a:solidFill>
              </a:rPr>
              <a:t>endocrine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disruption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mechanisms</a:t>
            </a:r>
            <a:r>
              <a:rPr lang="en-GB" b="1" dirty="0">
                <a:solidFill>
                  <a:schemeClr val="tx2"/>
                </a:solidFill>
              </a:rPr>
              <a:t> (</a:t>
            </a:r>
            <a:r>
              <a:rPr lang="en-GB" b="1" dirty="0">
                <a:solidFill>
                  <a:srgbClr val="FF0000"/>
                </a:solidFill>
              </a:rPr>
              <a:t>both </a:t>
            </a:r>
            <a:r>
              <a:rPr lang="cs-CZ" b="1" dirty="0">
                <a:solidFill>
                  <a:srgbClr val="FF0000"/>
                </a:solidFill>
              </a:rPr>
              <a:t>are </a:t>
            </a:r>
            <a:r>
              <a:rPr lang="en-GB" b="1" dirty="0">
                <a:solidFill>
                  <a:srgbClr val="FF0000"/>
                </a:solidFill>
              </a:rPr>
              <a:t>negative!</a:t>
            </a:r>
            <a:r>
              <a:rPr lang="en-GB" b="1" dirty="0">
                <a:solidFill>
                  <a:schemeClr val="tx2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2360626" y="228600"/>
            <a:ext cx="4070323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latin typeface="+mj-lt"/>
              </a:rPr>
              <a:t>biosynthesis and release of hormones</a:t>
            </a:r>
            <a:endParaRPr lang="cs-CZ" b="0">
              <a:latin typeface="+mj-lt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413746" y="1143000"/>
            <a:ext cx="4083147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binding to plasmatic transport proteins</a:t>
            </a:r>
            <a:endParaRPr lang="cs-CZ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189511" y="2057400"/>
            <a:ext cx="4493516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binding to nuclear hormonal receptor (HR)</a:t>
            </a:r>
            <a:endParaRPr lang="cs-CZ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115924" y="2870200"/>
            <a:ext cx="6881990" cy="61554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>
                <a:solidFill>
                  <a:schemeClr val="tx2"/>
                </a:solidFill>
                <a:latin typeface="+mj-lt"/>
              </a:rPr>
              <a:t>activation of HR</a:t>
            </a:r>
            <a:endParaRPr lang="cs-CZ" b="0">
              <a:solidFill>
                <a:schemeClr val="tx2"/>
              </a:solidFill>
              <a:latin typeface="+mj-lt"/>
            </a:endParaRPr>
          </a:p>
          <a:p>
            <a:pPr algn="ctr" eaLnBrk="0" hangingPunct="0"/>
            <a:r>
              <a:rPr lang="cs-CZ" sz="1600" b="0">
                <a:solidFill>
                  <a:schemeClr val="tx2"/>
                </a:solidFill>
                <a:latin typeface="+mj-lt"/>
              </a:rPr>
              <a:t>(dissociation of associated heat shock proteins, formation of homodimers)</a:t>
            </a:r>
            <a:endParaRPr lang="cs-CZ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1083922" y="4191000"/>
            <a:ext cx="6763432" cy="64632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 dirty="0" err="1">
                <a:solidFill>
                  <a:schemeClr val="tx2"/>
                </a:solidFill>
                <a:latin typeface="+mj-lt"/>
              </a:rPr>
              <a:t>binding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of the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activated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receptor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complex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to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specific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DNA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motifs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br>
              <a:rPr lang="cs-CZ" dirty="0">
                <a:solidFill>
                  <a:schemeClr val="tx2"/>
                </a:solidFill>
                <a:latin typeface="+mj-lt"/>
              </a:rPr>
            </a:br>
            <a:r>
              <a:rPr lang="cs-CZ" dirty="0">
                <a:solidFill>
                  <a:schemeClr val="tx2"/>
                </a:solidFill>
                <a:latin typeface="+mj-lt"/>
              </a:rPr>
              <a:t>(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HREs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– Hormone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Responsive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Elements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)</a:t>
            </a:r>
            <a:endParaRPr lang="cs-CZ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796408" y="5149572"/>
            <a:ext cx="7455865" cy="3693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 dirty="0">
                <a:solidFill>
                  <a:schemeClr val="tx2"/>
                </a:solidFill>
                <a:latin typeface="+mj-lt"/>
              </a:rPr>
              <a:t>chromatin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rearrangement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and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transcription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of hormone-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inducible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genes</a:t>
            </a:r>
            <a:endParaRPr lang="cs-CZ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1657760" y="5927576"/>
            <a:ext cx="6874680" cy="40009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 dirty="0" err="1">
                <a:solidFill>
                  <a:schemeClr val="tx2"/>
                </a:solidFill>
                <a:latin typeface="+mj-lt"/>
              </a:rPr>
              <a:t>effects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at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cellular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,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tissue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, organ,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organism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, and/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or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population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level</a:t>
            </a:r>
            <a:endParaRPr lang="cs-CZ" sz="2000" b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4267200" y="685800"/>
            <a:ext cx="0" cy="457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4267200" y="1524000"/>
            <a:ext cx="0" cy="457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>
            <a:off x="4267200" y="2439988"/>
            <a:ext cx="0" cy="455612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 flipH="1">
            <a:off x="4343400" y="3498850"/>
            <a:ext cx="15875" cy="61595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>
            <a:off x="4278277" y="4717524"/>
            <a:ext cx="0" cy="457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>
            <a:off x="4267200" y="5468789"/>
            <a:ext cx="0" cy="458787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sz="1600">
              <a:latin typeface="+mj-lt"/>
            </a:endParaRP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4585809" y="744538"/>
            <a:ext cx="4234663" cy="30776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eaLnBrk="0" hangingPunct="0"/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e.g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.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modulation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of CYP11A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and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/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or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CYP19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activities</a:t>
            </a:r>
            <a:endParaRPr lang="cs-CZ" sz="1600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4429125" y="1609725"/>
            <a:ext cx="4324350" cy="30776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 eaLnBrk="0" hangingPunct="0"/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e.g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.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down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-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regulation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of receptor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levels</a:t>
            </a:r>
            <a:endParaRPr lang="cs-CZ" sz="1600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4499992" y="2420888"/>
            <a:ext cx="4320480" cy="30776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en-US" sz="1400" b="0" dirty="0">
                <a:solidFill>
                  <a:srgbClr val="FF0000"/>
                </a:solidFill>
                <a:latin typeface="+mj-lt"/>
              </a:rPr>
              <a:t>Direct interference </a:t>
            </a:r>
            <a:r>
              <a:rPr lang="en-GB" sz="1400" b="0" dirty="0">
                <a:solidFill>
                  <a:srgbClr val="FF0000"/>
                </a:solidFill>
                <a:latin typeface="+mj-lt"/>
              </a:rPr>
              <a:t>(activation / inhibition)</a:t>
            </a:r>
            <a:endParaRPr lang="cs-CZ" sz="1600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378" name="Text Box 19"/>
          <p:cNvSpPr txBox="1">
            <a:spLocks noChangeArrowheads="1"/>
          </p:cNvSpPr>
          <p:nvPr/>
        </p:nvSpPr>
        <p:spPr bwMode="auto">
          <a:xfrm>
            <a:off x="6520308" y="240914"/>
            <a:ext cx="1796108" cy="3077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en-US" sz="1400" dirty="0">
                <a:latin typeface="+mj-lt"/>
              </a:rPr>
              <a:t>e.g. </a:t>
            </a:r>
            <a:r>
              <a:rPr lang="en-US" sz="1400" dirty="0" err="1">
                <a:latin typeface="+mj-lt"/>
              </a:rPr>
              <a:t>steroidogenesis</a:t>
            </a:r>
            <a:endParaRPr lang="en-US" sz="1400" dirty="0">
              <a:latin typeface="+mj-lt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79512" y="260648"/>
            <a:ext cx="22589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>
                <a:solidFill>
                  <a:srgbClr val="FF0000"/>
                </a:solidFill>
                <a:latin typeface="+mj-lt"/>
              </a:rPr>
              <a:t>Mechanisms</a:t>
            </a:r>
            <a:br>
              <a:rPr lang="cs-CZ" sz="1600" b="1" dirty="0">
                <a:solidFill>
                  <a:srgbClr val="FF0000"/>
                </a:solidFill>
                <a:latin typeface="+mj-lt"/>
              </a:rPr>
            </a:br>
            <a:r>
              <a:rPr lang="cs-CZ" sz="1600" b="1" dirty="0">
                <a:solidFill>
                  <a:srgbClr val="FF0000"/>
                </a:solidFill>
                <a:latin typeface="+mj-lt"/>
              </a:rPr>
              <a:t>of t</a:t>
            </a:r>
            <a:r>
              <a:rPr lang="en-GB" sz="1600" b="1" dirty="0" err="1">
                <a:solidFill>
                  <a:srgbClr val="FF0000"/>
                </a:solidFill>
                <a:latin typeface="+mj-lt"/>
              </a:rPr>
              <a:t>oxicant</a:t>
            </a:r>
            <a:r>
              <a:rPr lang="en-GB" sz="1600" b="1" dirty="0">
                <a:solidFill>
                  <a:srgbClr val="FF0000"/>
                </a:solidFill>
                <a:latin typeface="+mj-lt"/>
              </a:rPr>
              <a:t> effects</a:t>
            </a:r>
          </a:p>
          <a:p>
            <a:r>
              <a:rPr lang="en-GB" sz="1600" b="1" dirty="0">
                <a:solidFill>
                  <a:srgbClr val="FF0000"/>
                </a:solidFill>
                <a:latin typeface="+mj-lt"/>
              </a:rPr>
              <a:t>in detail</a:t>
            </a:r>
            <a:endParaRPr lang="cs-CZ" sz="1600" b="1" dirty="0">
              <a:solidFill>
                <a:srgbClr val="FF0000"/>
              </a:solidFill>
              <a:latin typeface="+mj-lt"/>
            </a:endParaRPr>
          </a:p>
          <a:p>
            <a:endParaRPr lang="en-US" sz="1600" dirty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r>
              <a:rPr lang="cs-CZ" sz="16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</a:t>
            </a:r>
            <a:r>
              <a:rPr lang="en-US" sz="16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 various </a:t>
            </a:r>
            <a:r>
              <a:rPr lang="en-US" sz="1600" dirty="0" err="1">
                <a:solidFill>
                  <a:srgbClr val="FF0000"/>
                </a:solidFill>
                <a:latin typeface="+mj-lt"/>
                <a:sym typeface="Wingdings" pitchFamily="2" charset="2"/>
              </a:rPr>
              <a:t>MoAs</a:t>
            </a:r>
            <a:br>
              <a:rPr lang="en-US" sz="1600" dirty="0">
                <a:solidFill>
                  <a:srgbClr val="FF0000"/>
                </a:solidFill>
                <a:latin typeface="+mj-lt"/>
                <a:sym typeface="Wingdings" pitchFamily="2" charset="2"/>
              </a:rPr>
            </a:br>
            <a:r>
              <a:rPr lang="en-US" sz="16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of endocrine disruption</a:t>
            </a:r>
            <a:endParaRPr lang="en-GB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499992" y="3553862"/>
            <a:ext cx="4320480" cy="52321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e.g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.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modulation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of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other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nuclear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receptors</a:t>
            </a:r>
            <a:endParaRPr lang="cs-CZ" sz="1400" b="0" dirty="0">
              <a:solidFill>
                <a:srgbClr val="FF0000"/>
              </a:solidFill>
              <a:latin typeface="+mj-lt"/>
            </a:endParaRPr>
          </a:p>
          <a:p>
            <a:pPr algn="ctr" eaLnBrk="0" hangingPunct="0"/>
            <a:r>
              <a:rPr lang="cs-CZ" sz="1400" b="0" dirty="0">
                <a:solidFill>
                  <a:srgbClr val="FF0000"/>
                </a:solidFill>
                <a:latin typeface="+mj-lt"/>
              </a:rPr>
              <a:t>(PPAR/RXR, </a:t>
            </a:r>
            <a:r>
              <a:rPr lang="cs-CZ" sz="1400" b="0" dirty="0" err="1">
                <a:solidFill>
                  <a:srgbClr val="FF0000"/>
                </a:solidFill>
                <a:latin typeface="+mj-lt"/>
              </a:rPr>
              <a:t>RXR</a:t>
            </a:r>
            <a:r>
              <a:rPr lang="cs-CZ" sz="1400" b="0" dirty="0">
                <a:solidFill>
                  <a:srgbClr val="FF0000"/>
                </a:solidFill>
                <a:latin typeface="+mj-lt"/>
              </a:rPr>
              <a:t>/TR)</a:t>
            </a:r>
            <a:endParaRPr lang="cs-CZ" sz="1600" b="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451960"/>
            <a:ext cx="8305800" cy="763588"/>
          </a:xfrm>
          <a:noFill/>
        </p:spPr>
        <p:txBody>
          <a:bodyPr anchor="b"/>
          <a:lstStyle/>
          <a:p>
            <a:pPr defTabSz="933450" eaLnBrk="1" hangingPunct="1"/>
            <a:r>
              <a:rPr lang="cs-CZ" sz="3200" b="1" dirty="0" err="1">
                <a:solidFill>
                  <a:schemeClr val="tx1"/>
                </a:solidFill>
              </a:rPr>
              <a:t>Endocrine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r>
              <a:rPr lang="cs-CZ" sz="3200" b="1" dirty="0" err="1">
                <a:solidFill>
                  <a:schemeClr val="tx1"/>
                </a:solidFill>
              </a:rPr>
              <a:t>Disrupting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r>
              <a:rPr lang="cs-CZ" sz="3200" b="1" dirty="0" err="1">
                <a:solidFill>
                  <a:schemeClr val="tx1"/>
                </a:solidFill>
              </a:rPr>
              <a:t>Componds</a:t>
            </a:r>
            <a:r>
              <a:rPr lang="cs-CZ" sz="3200" b="1" dirty="0">
                <a:solidFill>
                  <a:schemeClr val="tx1"/>
                </a:solidFill>
              </a:rPr>
              <a:t> (</a:t>
            </a:r>
            <a:r>
              <a:rPr lang="cs-CZ" sz="3200" b="1" dirty="0" err="1">
                <a:solidFill>
                  <a:schemeClr val="tx1"/>
                </a:solidFill>
              </a:rPr>
              <a:t>EDCs</a:t>
            </a:r>
            <a:r>
              <a:rPr lang="cs-CZ" sz="3200" b="1" dirty="0">
                <a:solidFill>
                  <a:schemeClr val="tx1"/>
                </a:solidFill>
              </a:rPr>
              <a:t>) in the environment?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434260" y="2572292"/>
            <a:ext cx="4305302" cy="2893622"/>
          </a:xfrm>
          <a:noFill/>
        </p:spPr>
        <p:txBody>
          <a:bodyPr/>
          <a:lstStyle/>
          <a:p>
            <a:pPr marL="350838" indent="-350838" defTabSz="933450" eaLnBrk="1" hangingPunct="1"/>
            <a:endParaRPr lang="cs-CZ" dirty="0"/>
          </a:p>
          <a:p>
            <a:pPr marL="350838" indent="-350838" defTabSz="933450" eaLnBrk="1" hangingPunct="1"/>
            <a:endParaRPr lang="cs-CZ" dirty="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5496" y="1618456"/>
            <a:ext cx="86121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Persistent</a:t>
            </a: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cs-CZ" sz="26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Organic</a:t>
            </a: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cs-CZ" sz="26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Compounds</a:t>
            </a: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b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</a:t>
            </a:r>
            <a:r>
              <a:rPr lang="cs-CZ" sz="26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POPs</a:t>
            </a: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and </a:t>
            </a:r>
            <a:r>
              <a:rPr lang="cs-CZ" sz="26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their</a:t>
            </a: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cs-CZ" sz="26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metabolites</a:t>
            </a: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steroid </a:t>
            </a:r>
            <a:r>
              <a:rPr lang="cs-CZ" sz="26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hormones</a:t>
            </a: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and </a:t>
            </a:r>
            <a:r>
              <a:rPr lang="cs-CZ" sz="26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their</a:t>
            </a: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b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cs-CZ" sz="26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derivatives</a:t>
            </a: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cs-CZ" sz="26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from</a:t>
            </a: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cs-CZ" sz="26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contraception</a:t>
            </a: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cs-CZ" sz="26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pills</a:t>
            </a:r>
            <a:endParaRPr lang="en-US" sz="2600" b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alkylphenols</a:t>
            </a:r>
            <a:endParaRPr lang="en-US" sz="2600" b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organometallics</a:t>
            </a: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(</a:t>
            </a:r>
            <a:r>
              <a:rPr lang="cs-CZ" sz="26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butyltins</a:t>
            </a: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pharmaceuticals</a:t>
            </a:r>
            <a:endParaRPr lang="cs-CZ" sz="2600" b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r>
              <a:rPr lang="cs-CZ" sz="26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Pesticides</a:t>
            </a:r>
            <a:endParaRPr lang="cs-CZ" sz="2600" b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+ many </a:t>
            </a:r>
            <a:r>
              <a:rPr lang="cs-CZ" sz="26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others</a:t>
            </a:r>
            <a:r>
              <a:rPr lang="cs-CZ" sz="2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•"/>
              <a:defRPr/>
            </a:pPr>
            <a:endParaRPr lang="cs-CZ" sz="2600" b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810790"/>
            <a:ext cx="19812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 cstate="print"/>
          <a:srcRect b="30202"/>
          <a:stretch>
            <a:fillRect/>
          </a:stretch>
        </p:blipFill>
        <p:spPr bwMode="auto">
          <a:xfrm>
            <a:off x="6840538" y="5822950"/>
            <a:ext cx="2066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679950"/>
            <a:ext cx="40767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5220072" y="6021288"/>
            <a:ext cx="125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Tributyl-tin</a:t>
            </a: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220072" y="43106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alkylphenols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241956" y="147372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2,3,7,8-TCDD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41955" y="292370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ethinyl</a:t>
            </a:r>
            <a:r>
              <a:rPr lang="cs-CZ" dirty="0"/>
              <a:t>estradiol</a:t>
            </a:r>
            <a:endParaRPr lang="en-US" dirty="0"/>
          </a:p>
        </p:txBody>
      </p:sp>
      <p:pic>
        <p:nvPicPr>
          <p:cNvPr id="3074" name="Picture 2" descr="Ethinylestradiol - Wikipedia">
            <a:extLst>
              <a:ext uri="{FF2B5EF4-FFF2-40B4-BE49-F238E27FC236}">
                <a16:creationId xmlns:a16="http://schemas.microsoft.com/office/drawing/2014/main" id="{7D144C5F-8CDB-484E-9634-A8A6E7AB8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588" y="3335263"/>
            <a:ext cx="1815212" cy="12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9592" y="2276872"/>
            <a:ext cx="7380312" cy="1368152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STEROIDs </a:t>
            </a:r>
            <a:r>
              <a:rPr lang="cs-CZ" sz="3200" dirty="0">
                <a:solidFill>
                  <a:schemeClr val="tx1"/>
                </a:solidFill>
              </a:rPr>
              <a:t>- most </a:t>
            </a:r>
            <a:r>
              <a:rPr lang="cs-CZ" sz="3200" dirty="0" err="1">
                <a:solidFill>
                  <a:schemeClr val="tx1"/>
                </a:solidFill>
              </a:rPr>
              <a:t>studied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ligands</a:t>
            </a:r>
            <a:r>
              <a:rPr lang="cs-CZ" sz="3200" dirty="0">
                <a:solidFill>
                  <a:schemeClr val="tx1"/>
                </a:solidFill>
              </a:rPr>
              <a:t> of </a:t>
            </a:r>
            <a:r>
              <a:rPr lang="cs-CZ" sz="3200" dirty="0" err="1">
                <a:solidFill>
                  <a:schemeClr val="tx1"/>
                </a:solidFill>
              </a:rPr>
              <a:t>nuclear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receptors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0"/>
            <a:ext cx="8604250" cy="6875463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231978"/>
              </p:ext>
            </p:extLst>
          </p:nvPr>
        </p:nvGraphicFramePr>
        <p:xfrm>
          <a:off x="971600" y="47625"/>
          <a:ext cx="7704088" cy="676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nímek" r:id="rId3" imgW="4572000" imgH="3429000" progId="PowerPoint.Slide.8">
                  <p:embed/>
                </p:oleObj>
              </mc:Choice>
              <mc:Fallback>
                <p:oleObj name="Snímek" r:id="rId3" imgW="4572000" imgH="3429000" progId="PowerPoint.Slide.8">
                  <p:embed/>
                  <p:pic>
                    <p:nvPicPr>
                      <p:cNvPr id="10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7625"/>
                        <a:ext cx="7704088" cy="676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4427984" y="188640"/>
            <a:ext cx="3600450" cy="830997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STEROID </a:t>
            </a:r>
            <a:r>
              <a:rPr lang="en-US" sz="2400" dirty="0"/>
              <a:t>HORMONE bios</a:t>
            </a:r>
            <a:r>
              <a:rPr lang="en-GB" sz="2400" dirty="0" err="1"/>
              <a:t>ynthesis</a:t>
            </a:r>
            <a:endParaRPr lang="cs-CZ" sz="24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9052298-60EB-0EF0-20CD-7DAC97D875FD}"/>
              </a:ext>
            </a:extLst>
          </p:cNvPr>
          <p:cNvSpPr/>
          <p:nvPr/>
        </p:nvSpPr>
        <p:spPr>
          <a:xfrm>
            <a:off x="6876256" y="4221088"/>
            <a:ext cx="1512168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755F8-F04C-4D7B-9DAA-A18E3AA4DA71}"/>
              </a:ext>
            </a:extLst>
          </p:cNvPr>
          <p:cNvSpPr txBox="1"/>
          <p:nvPr/>
        </p:nvSpPr>
        <p:spPr>
          <a:xfrm>
            <a:off x="7380312" y="4523008"/>
            <a:ext cx="1079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err="1">
                <a:solidFill>
                  <a:srgbClr val="FF0000"/>
                </a:solidFill>
              </a:rPr>
              <a:t>Aromatase</a:t>
            </a:r>
            <a:endParaRPr lang="cs-CZ" sz="1050" b="1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75317F-BC00-5BDE-63FA-26ECAB9551E4}"/>
              </a:ext>
            </a:extLst>
          </p:cNvPr>
          <p:cNvSpPr/>
          <p:nvPr/>
        </p:nvSpPr>
        <p:spPr>
          <a:xfrm>
            <a:off x="6225877" y="3212976"/>
            <a:ext cx="938411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0400"/>
            <a:ext cx="8229600" cy="1760488"/>
          </a:xfrm>
        </p:spPr>
        <p:txBody>
          <a:bodyPr/>
          <a:lstStyle/>
          <a:p>
            <a:pPr defTabSz="933450" eaLnBrk="1" hangingPunct="1"/>
            <a:r>
              <a:rPr lang="cs-CZ" sz="3900" b="1" dirty="0">
                <a:solidFill>
                  <a:schemeClr val="tx1"/>
                </a:solidFill>
              </a:rPr>
              <a:t>ESTROGEN RECEPTOR – ER</a:t>
            </a:r>
            <a:br>
              <a:rPr lang="cs-CZ" sz="3900" b="1" dirty="0">
                <a:solidFill>
                  <a:schemeClr val="tx1"/>
                </a:solidFill>
              </a:rPr>
            </a:b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most </a:t>
            </a:r>
            <a:r>
              <a:rPr lang="cs-CZ" dirty="0" err="1">
                <a:solidFill>
                  <a:schemeClr val="tx1"/>
                </a:solidFill>
              </a:rPr>
              <a:t>studied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target</a:t>
            </a:r>
            <a:r>
              <a:rPr lang="cs-CZ" dirty="0">
                <a:solidFill>
                  <a:schemeClr val="tx1"/>
                </a:solidFill>
              </a:rPr>
              <a:t> of </a:t>
            </a:r>
            <a:r>
              <a:rPr lang="cs-CZ" dirty="0" err="1">
                <a:solidFill>
                  <a:schemeClr val="tx1"/>
                </a:solidFill>
              </a:rPr>
              <a:t>EDCs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36912"/>
            <a:ext cx="4795837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6284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141617" y="1798638"/>
            <a:ext cx="352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cs-CZ" sz="1000">
                <a:solidFill>
                  <a:srgbClr val="000000"/>
                </a:solidFill>
                <a:latin typeface="+mj-lt"/>
              </a:rPr>
              <a:t> </a:t>
            </a:r>
            <a:endParaRPr lang="cs-CZ" sz="2400" b="0">
              <a:latin typeface="+mj-lt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646063"/>
            <a:ext cx="4876800" cy="17748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4932040" cy="65405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/>
                </a:solidFill>
              </a:rPr>
              <a:t>      Estrogens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205064"/>
          </a:xfrm>
        </p:spPr>
        <p:txBody>
          <a:bodyPr>
            <a:no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Synthesis in ovaries</a:t>
            </a:r>
          </a:p>
          <a:p>
            <a:endParaRPr lang="en-GB" sz="1600" dirty="0"/>
          </a:p>
          <a:p>
            <a:r>
              <a:rPr lang="en-GB" sz="1600" b="1" dirty="0">
                <a:solidFill>
                  <a:schemeClr val="tx2"/>
                </a:solidFill>
              </a:rPr>
              <a:t>Functions </a:t>
            </a:r>
          </a:p>
          <a:p>
            <a:pPr lvl="1"/>
            <a:r>
              <a:rPr lang="en-GB" sz="1600" dirty="0"/>
              <a:t>key roles in female hormone regulation and signalling</a:t>
            </a:r>
          </a:p>
          <a:p>
            <a:pPr lvl="1"/>
            <a:r>
              <a:rPr lang="en-GB" sz="1600" dirty="0"/>
              <a:t>responsible for metabolic, behavioural and morphologic changes occurring during stages of reproduction</a:t>
            </a:r>
          </a:p>
          <a:p>
            <a:pPr lvl="1"/>
            <a:r>
              <a:rPr lang="en-GB" sz="1600" dirty="0"/>
              <a:t>involved in the growth, development and homeostasis in a number of  tissues </a:t>
            </a:r>
          </a:p>
          <a:p>
            <a:pPr lvl="1"/>
            <a:r>
              <a:rPr lang="en-GB" sz="1600" dirty="0"/>
              <a:t>control the bone formation, regulation of homeostasis, cardiovascular system and behaviour</a:t>
            </a:r>
          </a:p>
          <a:p>
            <a:pPr lvl="1"/>
            <a:r>
              <a:rPr lang="en-GB" sz="1600" dirty="0"/>
              <a:t>regulate </a:t>
            </a:r>
            <a:r>
              <a:rPr lang="en-GB" sz="1600" b="1" dirty="0"/>
              <a:t>production, transport and concentration of testicular liquid and anabolic activity of androgens </a:t>
            </a:r>
            <a:r>
              <a:rPr lang="en-GB" sz="1600" dirty="0"/>
              <a:t>in males</a:t>
            </a:r>
          </a:p>
          <a:p>
            <a:endParaRPr lang="en-GB" sz="1600" dirty="0"/>
          </a:p>
          <a:p>
            <a:r>
              <a:rPr lang="en-GB" sz="1600" dirty="0"/>
              <a:t> </a:t>
            </a:r>
            <a:r>
              <a:rPr lang="en-GB" sz="1600" b="1" dirty="0">
                <a:solidFill>
                  <a:srgbClr val="FF0000"/>
                </a:solidFill>
              </a:rPr>
              <a:t>DISRUPTION OF ESTROGEN SIGNALLING </a:t>
            </a:r>
            <a:br>
              <a:rPr lang="en-GB" sz="1600" b="1" dirty="0">
                <a:solidFill>
                  <a:srgbClr val="FF0000"/>
                </a:solidFill>
              </a:rPr>
            </a:br>
            <a:r>
              <a:rPr lang="en-GB" sz="1600" b="1" dirty="0">
                <a:solidFill>
                  <a:srgbClr val="FF0000"/>
                </a:solidFill>
                <a:sym typeface="Wingdings" pitchFamily="2" charset="2"/>
              </a:rPr>
              <a:t> many documented effects </a:t>
            </a:r>
            <a:r>
              <a:rPr lang="en-GB" sz="1600" b="1" dirty="0">
                <a:solidFill>
                  <a:srgbClr val="FF0000"/>
                </a:solidFill>
              </a:rPr>
              <a:t>in aquatic biota &amp; laboratory organisms</a:t>
            </a:r>
          </a:p>
        </p:txBody>
      </p:sp>
    </p:spTree>
    <p:extLst>
      <p:ext uri="{BB962C8B-B14F-4D97-AF65-F5344CB8AC3E}">
        <p14:creationId xmlns:p14="http://schemas.microsoft.com/office/powerpoint/2010/main" val="244121876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457200" y="2170113"/>
            <a:ext cx="2031325" cy="147732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Natural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products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b="1" dirty="0" err="1">
                <a:solidFill>
                  <a:schemeClr val="tx2"/>
                </a:solidFill>
                <a:latin typeface="+mj-lt"/>
              </a:rPr>
              <a:t>genistein</a:t>
            </a:r>
            <a:endParaRPr lang="cs-CZ" b="1" dirty="0">
              <a:solidFill>
                <a:schemeClr val="tx2"/>
              </a:solidFill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naringenin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coumestrol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zearalenone</a:t>
            </a:r>
            <a:endParaRPr lang="cs-CZ" b="0" dirty="0">
              <a:latin typeface="+mj-lt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533400" y="4608513"/>
            <a:ext cx="1988558" cy="175432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b="1" dirty="0">
                <a:latin typeface="+mj-lt"/>
              </a:rPr>
              <a:t>Various POPs 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b="0" dirty="0">
                <a:latin typeface="+mj-lt"/>
              </a:rPr>
              <a:t>DDT</a:t>
            </a:r>
          </a:p>
          <a:p>
            <a:pPr eaLnBrk="0" hangingPunct="0"/>
            <a:r>
              <a:rPr lang="cs-CZ" b="0" dirty="0" err="1">
                <a:latin typeface="+mj-lt"/>
              </a:rPr>
              <a:t>kepone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PCBs</a:t>
            </a:r>
            <a:r>
              <a:rPr lang="cs-CZ" b="0" dirty="0">
                <a:latin typeface="+mj-lt"/>
              </a:rPr>
              <a:t>/OH-</a:t>
            </a:r>
            <a:r>
              <a:rPr lang="cs-CZ" b="0" dirty="0" err="1">
                <a:latin typeface="+mj-lt"/>
              </a:rPr>
              <a:t>PCBs</a:t>
            </a:r>
            <a:endParaRPr lang="cs-CZ" b="0" dirty="0">
              <a:latin typeface="+mj-lt"/>
            </a:endParaRPr>
          </a:p>
          <a:p>
            <a:pPr eaLnBrk="0" hangingPunct="0"/>
            <a:r>
              <a:rPr lang="cs-CZ" b="0" dirty="0" err="1">
                <a:latin typeface="+mj-lt"/>
              </a:rPr>
              <a:t>PAHs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and</a:t>
            </a:r>
            <a:r>
              <a:rPr lang="cs-CZ" b="0" dirty="0">
                <a:latin typeface="+mj-lt"/>
              </a:rPr>
              <a:t> </a:t>
            </a:r>
            <a:r>
              <a:rPr lang="cs-CZ" b="0" dirty="0" err="1">
                <a:latin typeface="+mj-lt"/>
              </a:rPr>
              <a:t>dioxins</a:t>
            </a:r>
            <a:endParaRPr lang="cs-CZ" b="0" dirty="0">
              <a:latin typeface="+mj-lt"/>
            </a:endParaRPr>
          </a:p>
          <a:p>
            <a:pPr eaLnBrk="0" hangingPunct="0"/>
            <a:endParaRPr lang="cs-CZ" b="0" dirty="0">
              <a:latin typeface="+mj-lt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3923928" y="2093913"/>
            <a:ext cx="2820003" cy="135421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Industrial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chemicals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Bisphenol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 A</a:t>
            </a:r>
          </a:p>
          <a:p>
            <a:pPr eaLnBrk="0" hangingPunct="0"/>
            <a:r>
              <a:rPr lang="cs-CZ" sz="1600" b="0" dirty="0" err="1">
                <a:latin typeface="+mj-lt"/>
              </a:rPr>
              <a:t>Nonionic</a:t>
            </a:r>
            <a:r>
              <a:rPr lang="cs-CZ" sz="1600" b="0" dirty="0">
                <a:latin typeface="+mj-lt"/>
              </a:rPr>
              <a:t> </a:t>
            </a:r>
            <a:r>
              <a:rPr lang="cs-CZ" sz="1600" b="0" dirty="0" err="1">
                <a:latin typeface="+mj-lt"/>
              </a:rPr>
              <a:t>surfactants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Pthalate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esters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 (eg. </a:t>
            </a:r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DEHP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) </a:t>
            </a:r>
          </a:p>
          <a:p>
            <a:pPr eaLnBrk="0" hangingPunct="0"/>
            <a:r>
              <a:rPr lang="en-GB" sz="1600" b="1" dirty="0">
                <a:solidFill>
                  <a:schemeClr val="tx2"/>
                </a:solidFill>
                <a:latin typeface="+mj-lt"/>
              </a:rPr>
              <a:t>E</a:t>
            </a:r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ndosulfan</a:t>
            </a:r>
            <a:r>
              <a:rPr lang="en-GB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sz="1600" dirty="0">
                <a:solidFill>
                  <a:schemeClr val="tx2"/>
                </a:solidFill>
                <a:latin typeface="+mj-lt"/>
              </a:rPr>
              <a:t>(pesticide)</a:t>
            </a:r>
            <a:endParaRPr lang="cs-CZ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5791200" y="5246688"/>
            <a:ext cx="2018501" cy="135421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dirty="0" err="1">
                <a:latin typeface="+mj-lt"/>
              </a:rPr>
              <a:t>Pharmaceuticals</a:t>
            </a:r>
            <a:endParaRPr lang="cs-CZ" b="1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Ethinyl</a:t>
            </a:r>
            <a:r>
              <a:rPr lang="cs-CZ" sz="1600" b="0" dirty="0">
                <a:latin typeface="+mj-lt"/>
              </a:rPr>
              <a:t> estradiol</a:t>
            </a:r>
          </a:p>
          <a:p>
            <a:pPr eaLnBrk="0" hangingPunct="0"/>
            <a:r>
              <a:rPr lang="cs-CZ" sz="1600" b="0" dirty="0" err="1">
                <a:latin typeface="+mj-lt"/>
              </a:rPr>
              <a:t>Diethylstilbestrol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gestodene</a:t>
            </a:r>
            <a:endParaRPr lang="cs-CZ" sz="1600" b="0" dirty="0">
              <a:latin typeface="+mj-lt"/>
            </a:endParaRPr>
          </a:p>
          <a:p>
            <a:pPr eaLnBrk="0" hangingPunct="0"/>
            <a:r>
              <a:rPr lang="cs-CZ" sz="1600" b="0" dirty="0" err="1">
                <a:latin typeface="+mj-lt"/>
              </a:rPr>
              <a:t>norgestrel</a:t>
            </a:r>
            <a:endParaRPr lang="cs-CZ" b="0" dirty="0">
              <a:latin typeface="+mj-lt"/>
            </a:endParaRPr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1625" y="3143409"/>
            <a:ext cx="1981200" cy="1008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4" cstate="print"/>
          <a:srcRect r="27338" b="59338"/>
          <a:stretch>
            <a:fillRect/>
          </a:stretch>
        </p:blipFill>
        <p:spPr bwMode="auto">
          <a:xfrm>
            <a:off x="6700838" y="2348880"/>
            <a:ext cx="2443162" cy="99536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1512" name="Picture 9" descr="endosulfan_ob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717032"/>
            <a:ext cx="17351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0" descr="deh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761963"/>
            <a:ext cx="2304256" cy="117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Line 11"/>
          <p:cNvSpPr>
            <a:spLocks noChangeShapeType="1"/>
          </p:cNvSpPr>
          <p:nvPr/>
        </p:nvSpPr>
        <p:spPr bwMode="auto">
          <a:xfrm flipH="1">
            <a:off x="5269555" y="3448130"/>
            <a:ext cx="0" cy="41291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8120124" y="4664075"/>
            <a:ext cx="611065" cy="2769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1200">
                <a:latin typeface="+mj-lt"/>
              </a:rPr>
              <a:t>DEHP</a:t>
            </a:r>
          </a:p>
        </p:txBody>
      </p:sp>
      <p:sp>
        <p:nvSpPr>
          <p:cNvPr id="21517" name="Text Box 3"/>
          <p:cNvSpPr txBox="1">
            <a:spLocks noChangeArrowheads="1"/>
          </p:cNvSpPr>
          <p:nvPr/>
        </p:nvSpPr>
        <p:spPr bwMode="auto">
          <a:xfrm>
            <a:off x="251520" y="1013827"/>
            <a:ext cx="8769260" cy="83099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>
                <a:latin typeface="+mj-lt"/>
              </a:rPr>
              <a:t>&gt;&gt; </a:t>
            </a:r>
            <a:r>
              <a:rPr lang="en-GB" sz="1600" b="0" dirty="0">
                <a:latin typeface="+mj-lt"/>
              </a:rPr>
              <a:t>Highly diverse group of substances </a:t>
            </a:r>
          </a:p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/>
              <a:t>&gt;&gt; </a:t>
            </a:r>
            <a:r>
              <a:rPr lang="en-GB" sz="1600" b="0" dirty="0">
                <a:latin typeface="+mj-lt"/>
              </a:rPr>
              <a:t>Do not necessarily share structural </a:t>
            </a:r>
            <a:r>
              <a:rPr lang="cs-CZ" sz="1600" b="0" dirty="0" err="1">
                <a:latin typeface="+mj-lt"/>
              </a:rPr>
              <a:t>similarity</a:t>
            </a:r>
            <a:r>
              <a:rPr lang="cs-CZ" sz="1600" b="0" dirty="0">
                <a:latin typeface="+mj-lt"/>
              </a:rPr>
              <a:t> </a:t>
            </a:r>
            <a:r>
              <a:rPr lang="en-GB" sz="1600" b="0" dirty="0">
                <a:latin typeface="+mj-lt"/>
              </a:rPr>
              <a:t>to the prototypical </a:t>
            </a:r>
            <a:r>
              <a:rPr lang="en-GB" sz="1600" b="0" dirty="0" err="1">
                <a:latin typeface="+mj-lt"/>
              </a:rPr>
              <a:t>estrogen</a:t>
            </a:r>
            <a:r>
              <a:rPr lang="en-GB" sz="1600" b="0" dirty="0">
                <a:latin typeface="+mj-lt"/>
              </a:rPr>
              <a:t> 17</a:t>
            </a:r>
            <a:r>
              <a:rPr lang="en-GB" sz="1600" b="0" dirty="0">
                <a:latin typeface="+mj-lt"/>
                <a:sym typeface="Symbol" pitchFamily="18" charset="2"/>
              </a:rPr>
              <a:t></a:t>
            </a:r>
            <a:r>
              <a:rPr lang="en-GB" sz="1600" b="0" dirty="0">
                <a:latin typeface="+mj-lt"/>
              </a:rPr>
              <a:t>-</a:t>
            </a:r>
            <a:r>
              <a:rPr lang="en-GB" sz="1600" b="0" dirty="0" err="1">
                <a:latin typeface="+mj-lt"/>
              </a:rPr>
              <a:t>estradiol</a:t>
            </a:r>
            <a:endParaRPr lang="cs-CZ" sz="1600" b="0" dirty="0">
              <a:latin typeface="+mj-lt"/>
            </a:endParaRPr>
          </a:p>
          <a:p>
            <a:pPr eaLnBrk="0" hangingPunct="0">
              <a:buClr>
                <a:srgbClr val="990000"/>
              </a:buClr>
              <a:buSzPct val="175000"/>
            </a:pPr>
            <a:r>
              <a:rPr lang="en-US" sz="1600" dirty="0"/>
              <a:t>&gt;&gt; </a:t>
            </a:r>
            <a:r>
              <a:rPr lang="en-GB" sz="1600" b="0" dirty="0">
                <a:latin typeface="+mj-lt"/>
              </a:rPr>
              <a:t>m</a:t>
            </a:r>
            <a:r>
              <a:rPr lang="cs-CZ" sz="1600" b="0" dirty="0" err="1">
                <a:latin typeface="+mj-lt"/>
              </a:rPr>
              <a:t>ay</a:t>
            </a:r>
            <a:r>
              <a:rPr lang="cs-CZ" sz="1600" b="0" dirty="0">
                <a:latin typeface="+mj-lt"/>
              </a:rPr>
              <a:t> </a:t>
            </a:r>
            <a:r>
              <a:rPr lang="cs-CZ" sz="1600" b="0" dirty="0" err="1">
                <a:latin typeface="+mj-lt"/>
              </a:rPr>
              <a:t>act</a:t>
            </a:r>
            <a:r>
              <a:rPr lang="cs-CZ" sz="1600" b="0" dirty="0">
                <a:latin typeface="+mj-lt"/>
              </a:rPr>
              <a:t> as </a:t>
            </a:r>
            <a:r>
              <a:rPr lang="cs-CZ" sz="1600" b="1" dirty="0">
                <a:solidFill>
                  <a:srgbClr val="FF0000"/>
                </a:solidFill>
                <a:latin typeface="+mj-lt"/>
              </a:rPr>
              <a:t>AGONISTS</a:t>
            </a:r>
            <a:r>
              <a:rPr lang="cs-CZ" sz="16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600" b="1" u="sng" dirty="0" err="1">
                <a:latin typeface="+mj-lt"/>
              </a:rPr>
              <a:t>and</a:t>
            </a:r>
            <a:r>
              <a:rPr lang="cs-CZ" sz="1600" b="1" u="sng" dirty="0">
                <a:latin typeface="+mj-lt"/>
              </a:rPr>
              <a:t>/</a:t>
            </a:r>
            <a:r>
              <a:rPr lang="cs-CZ" sz="1600" b="1" u="sng" dirty="0" err="1">
                <a:latin typeface="+mj-lt"/>
              </a:rPr>
              <a:t>or</a:t>
            </a:r>
            <a:r>
              <a:rPr lang="cs-CZ" sz="1600" b="0" dirty="0">
                <a:latin typeface="+mj-lt"/>
              </a:rPr>
              <a:t> </a:t>
            </a:r>
            <a:r>
              <a:rPr lang="cs-CZ" sz="1600" b="1" dirty="0">
                <a:solidFill>
                  <a:srgbClr val="FF0000"/>
                </a:solidFill>
                <a:latin typeface="+mj-lt"/>
              </a:rPr>
              <a:t>ANTAGONISTS</a:t>
            </a:r>
            <a:r>
              <a:rPr lang="en-GB" sz="16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1600" b="0" dirty="0">
                <a:latin typeface="+mj-lt"/>
              </a:rPr>
              <a:t>(depending on situation and concentration!)</a:t>
            </a:r>
            <a:endParaRPr lang="cs-CZ" sz="1600" dirty="0">
              <a:latin typeface="+mj-lt"/>
            </a:endParaRP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Environmental estrogens (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xenoestrogens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exoestrogens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1691680" y="2636912"/>
            <a:ext cx="936104" cy="70733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sz="1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12926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signalling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… </a:t>
            </a:r>
            <a:r>
              <a:rPr lang="cs-CZ" dirty="0" err="1"/>
              <a:t>now</a:t>
            </a:r>
            <a:r>
              <a:rPr lang="cs-CZ" dirty="0"/>
              <a:t> </a:t>
            </a:r>
            <a:r>
              <a:rPr lang="cs-CZ" dirty="0" err="1"/>
              <a:t>focus</a:t>
            </a:r>
            <a:r>
              <a:rPr lang="cs-CZ" dirty="0"/>
              <a:t> on </a:t>
            </a:r>
            <a:r>
              <a:rPr lang="cs-CZ" dirty="0" err="1"/>
              <a:t>nuclear</a:t>
            </a:r>
            <a:r>
              <a:rPr lang="cs-CZ" dirty="0"/>
              <a:t> </a:t>
            </a:r>
            <a:r>
              <a:rPr lang="cs-CZ" dirty="0" err="1"/>
              <a:t>receptors</a:t>
            </a:r>
            <a:endParaRPr lang="en-GB" dirty="0"/>
          </a:p>
        </p:txBody>
      </p:sp>
      <p:pic>
        <p:nvPicPr>
          <p:cNvPr id="172034" name="Picture 2" descr="http://www.uic.edu/classes/bios/bios100/lectures/hormone_ty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543925" cy="55245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6084168" y="188640"/>
            <a:ext cx="2808312" cy="64807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Examples – modulations </a:t>
            </a:r>
            <a:r>
              <a:rPr lang="en-GB" b="1" dirty="0">
                <a:solidFill>
                  <a:schemeClr val="tx2"/>
                </a:solidFill>
              </a:rPr>
              <a:t>of synthetic enzyme</a:t>
            </a:r>
            <a:r>
              <a:rPr lang="en-GB" b="1" dirty="0">
                <a:solidFill>
                  <a:schemeClr val="tx1"/>
                </a:solidFill>
              </a:rPr>
              <a:t> activities</a:t>
            </a:r>
          </a:p>
        </p:txBody>
      </p:sp>
      <p:pic>
        <p:nvPicPr>
          <p:cNvPr id="160770" name="Picture 2" descr="http://erc.endocrinology-journals.org/content/13/4/995/F2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484" y="2763828"/>
            <a:ext cx="4982448" cy="345638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51520" y="1124744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Phytoestrogens </a:t>
            </a:r>
            <a:r>
              <a:rPr lang="cs-CZ" sz="1400" dirty="0" err="1"/>
              <a:t>induce</a:t>
            </a:r>
            <a:r>
              <a:rPr lang="cs-CZ" sz="1400" dirty="0"/>
              <a:t> </a:t>
            </a:r>
            <a:r>
              <a:rPr lang="cs-CZ" sz="1400" dirty="0" err="1"/>
              <a:t>genes</a:t>
            </a:r>
            <a:r>
              <a:rPr lang="cs-CZ" sz="1400" dirty="0"/>
              <a:t> </a:t>
            </a:r>
            <a:r>
              <a:rPr lang="cs-CZ" sz="1400" dirty="0" err="1"/>
              <a:t>involved</a:t>
            </a:r>
            <a:r>
              <a:rPr lang="cs-CZ" sz="1400" dirty="0"/>
              <a:t> </a:t>
            </a:r>
            <a:br>
              <a:rPr lang="cs-CZ" sz="1400" dirty="0"/>
            </a:br>
            <a:r>
              <a:rPr lang="cs-CZ" sz="1400" dirty="0"/>
              <a:t>in estradiol (E2) </a:t>
            </a:r>
            <a:r>
              <a:rPr lang="cs-CZ" sz="1400" dirty="0" err="1"/>
              <a:t>synthesis</a:t>
            </a:r>
            <a:r>
              <a:rPr lang="cs-CZ" sz="1400" dirty="0"/>
              <a:t> (</a:t>
            </a:r>
            <a:r>
              <a:rPr lang="cs-CZ" sz="1400" b="1" dirty="0" err="1">
                <a:solidFill>
                  <a:schemeClr val="tx2"/>
                </a:solidFill>
              </a:rPr>
              <a:t>e.g</a:t>
            </a:r>
            <a:r>
              <a:rPr lang="cs-CZ" sz="1400" b="1" dirty="0">
                <a:solidFill>
                  <a:schemeClr val="tx2"/>
                </a:solidFill>
              </a:rPr>
              <a:t>. CYP19 </a:t>
            </a:r>
            <a:r>
              <a:rPr lang="cs-CZ" sz="1400" b="1" dirty="0" err="1">
                <a:solidFill>
                  <a:schemeClr val="tx2"/>
                </a:solidFill>
              </a:rPr>
              <a:t>Aromatase</a:t>
            </a:r>
            <a:r>
              <a:rPr lang="en-GB" sz="1400" b="1" dirty="0">
                <a:solidFill>
                  <a:schemeClr val="tx2"/>
                </a:solidFill>
              </a:rPr>
              <a:t>; 17b-HSD</a:t>
            </a:r>
            <a:r>
              <a:rPr lang="cs-CZ" sz="1400" dirty="0"/>
              <a:t>) </a:t>
            </a:r>
            <a:r>
              <a:rPr lang="cs-CZ" sz="1400" dirty="0" err="1"/>
              <a:t>inducing</a:t>
            </a:r>
            <a:r>
              <a:rPr lang="cs-CZ" sz="1400" dirty="0"/>
              <a:t> </a:t>
            </a:r>
            <a:r>
              <a:rPr lang="cs-CZ" sz="1400" dirty="0" err="1"/>
              <a:t>thus</a:t>
            </a:r>
            <a:r>
              <a:rPr lang="cs-CZ" sz="1400" dirty="0"/>
              <a:t> </a:t>
            </a:r>
            <a:r>
              <a:rPr lang="cs-CZ" sz="1400" dirty="0" err="1"/>
              <a:t>elevante</a:t>
            </a:r>
            <a:r>
              <a:rPr lang="cs-CZ" sz="1400" dirty="0"/>
              <a:t> E2 </a:t>
            </a:r>
            <a:r>
              <a:rPr lang="cs-CZ" sz="1400" dirty="0" err="1"/>
              <a:t>concentrations</a:t>
            </a:r>
            <a:r>
              <a:rPr lang="cs-CZ" sz="1400" dirty="0"/>
              <a:t> (</a:t>
            </a:r>
            <a:r>
              <a:rPr lang="cs-CZ" sz="1400" dirty="0">
                <a:sym typeface="Wingdings" panose="05000000000000000000" pitchFamily="2" charset="2"/>
              </a:rPr>
              <a:t></a:t>
            </a:r>
            <a:r>
              <a:rPr lang="en-GB" sz="1400" dirty="0">
                <a:sym typeface="Wingdings" panose="05000000000000000000" pitchFamily="2" charset="2"/>
              </a:rPr>
              <a:t> </a:t>
            </a:r>
            <a:r>
              <a:rPr lang="en-GB" sz="1400" dirty="0" err="1">
                <a:sym typeface="Wingdings" panose="05000000000000000000" pitchFamily="2" charset="2"/>
              </a:rPr>
              <a:t>femini</a:t>
            </a:r>
            <a:r>
              <a:rPr lang="cs-CZ" sz="1400" dirty="0" err="1">
                <a:sym typeface="Wingdings" panose="05000000000000000000" pitchFamily="2" charset="2"/>
              </a:rPr>
              <a:t>zation</a:t>
            </a:r>
            <a:r>
              <a:rPr lang="cs-CZ" sz="1400" dirty="0">
                <a:sym typeface="Wingdings" panose="05000000000000000000" pitchFamily="2" charset="2"/>
              </a:rPr>
              <a:t>)</a:t>
            </a:r>
            <a:endParaRPr lang="en-GB" sz="1400" dirty="0"/>
          </a:p>
        </p:txBody>
      </p:sp>
      <p:pic>
        <p:nvPicPr>
          <p:cNvPr id="7" name="Picture 4" descr="http://icb.oxfordjournals.org/content/45/2/321/F5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989502"/>
            <a:ext cx="2705888" cy="360785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580112" y="1519624"/>
            <a:ext cx="32038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cs-CZ" sz="1400" dirty="0" err="1"/>
              <a:t>Modulation</a:t>
            </a:r>
            <a:r>
              <a:rPr lang="cs-CZ" sz="1400" dirty="0"/>
              <a:t> of E2 </a:t>
            </a:r>
            <a:r>
              <a:rPr lang="cs-CZ" sz="1400" dirty="0" err="1"/>
              <a:t>synthesis</a:t>
            </a:r>
            <a:r>
              <a:rPr lang="cs-CZ" sz="1400" dirty="0"/>
              <a:t> via a c</a:t>
            </a:r>
            <a:r>
              <a:rPr lang="en-GB" sz="1400" dirty="0" err="1"/>
              <a:t>rosstalk</a:t>
            </a:r>
            <a:r>
              <a:rPr lang="en-GB" sz="1400" dirty="0"/>
              <a:t> with other signalling pathways (such as </a:t>
            </a:r>
            <a:r>
              <a:rPr lang="en-GB" sz="1400" b="1" dirty="0">
                <a:solidFill>
                  <a:schemeClr val="tx2"/>
                </a:solidFill>
              </a:rPr>
              <a:t>cAMP</a:t>
            </a:r>
            <a:r>
              <a:rPr lang="en-GB" sz="1400" dirty="0"/>
              <a:t>), which can be target to toxicants</a:t>
            </a:r>
            <a:r>
              <a:rPr lang="cs-CZ" sz="1400" dirty="0"/>
              <a:t> (</a:t>
            </a:r>
            <a:r>
              <a:rPr lang="cs-CZ" sz="1400" i="1" dirty="0" err="1"/>
              <a:t>see</a:t>
            </a:r>
            <a:r>
              <a:rPr lang="cs-CZ" sz="1400" i="1" dirty="0"/>
              <a:t> </a:t>
            </a:r>
            <a:r>
              <a:rPr lang="cs-CZ" sz="1400" i="1" dirty="0" err="1"/>
              <a:t>slides</a:t>
            </a:r>
            <a:r>
              <a:rPr lang="cs-CZ" sz="1400" i="1" dirty="0"/>
              <a:t> on </a:t>
            </a:r>
            <a:r>
              <a:rPr lang="cs-CZ" sz="1400" i="1" dirty="0" err="1"/>
              <a:t>signalling</a:t>
            </a:r>
            <a:r>
              <a:rPr lang="cs-CZ" sz="1400" dirty="0"/>
              <a:t>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C684E76-74F2-49EB-1B1F-9F7500284693}"/>
              </a:ext>
            </a:extLst>
          </p:cNvPr>
          <p:cNvSpPr/>
          <p:nvPr/>
        </p:nvSpPr>
        <p:spPr>
          <a:xfrm>
            <a:off x="7092280" y="5373216"/>
            <a:ext cx="648072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B1962-2924-E34C-6447-5D7DD5B81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90"/>
            <a:ext cx="9144000" cy="902146"/>
          </a:xfrm>
        </p:spPr>
        <p:txBody>
          <a:bodyPr/>
          <a:lstStyle/>
          <a:p>
            <a:r>
              <a:rPr lang="cs-CZ" b="1" dirty="0" err="1">
                <a:solidFill>
                  <a:schemeClr val="tx2"/>
                </a:solidFill>
              </a:rPr>
              <a:t>Activation</a:t>
            </a:r>
            <a:r>
              <a:rPr lang="cs-CZ" b="1" dirty="0">
                <a:solidFill>
                  <a:schemeClr val="tx2"/>
                </a:solidFill>
              </a:rPr>
              <a:t> of ER by </a:t>
            </a:r>
            <a:r>
              <a:rPr lang="cs-CZ" b="1" dirty="0" err="1">
                <a:solidFill>
                  <a:schemeClr val="tx2"/>
                </a:solidFill>
              </a:rPr>
              <a:t>xenoestrogens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err="1">
                <a:solidFill>
                  <a:schemeClr val="tx1"/>
                </a:solidFill>
              </a:rPr>
              <a:t>e.g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dirty="0" err="1">
                <a:solidFill>
                  <a:schemeClr val="tx1"/>
                </a:solidFill>
              </a:rPr>
              <a:t>synthetic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hormones</a:t>
            </a:r>
            <a:r>
              <a:rPr lang="cs-CZ" dirty="0">
                <a:solidFill>
                  <a:schemeClr val="tx1"/>
                </a:solidFill>
              </a:rPr>
              <a:t>)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in </a:t>
            </a:r>
            <a:r>
              <a:rPr lang="cs-CZ" dirty="0" err="1">
                <a:solidFill>
                  <a:schemeClr val="tx1"/>
                </a:solidFill>
              </a:rPr>
              <a:t>fish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leading</a:t>
            </a:r>
            <a:r>
              <a:rPr lang="cs-CZ" dirty="0">
                <a:solidFill>
                  <a:schemeClr val="tx1"/>
                </a:solidFill>
              </a:rPr>
              <a:t> to </a:t>
            </a:r>
            <a:r>
              <a:rPr lang="cs-CZ" dirty="0" err="1">
                <a:solidFill>
                  <a:schemeClr val="tx1"/>
                </a:solidFill>
              </a:rPr>
              <a:t>disruption</a:t>
            </a:r>
            <a:r>
              <a:rPr lang="cs-CZ" dirty="0">
                <a:solidFill>
                  <a:schemeClr val="tx1"/>
                </a:solidFill>
              </a:rPr>
              <a:t> of </a:t>
            </a:r>
            <a:r>
              <a:rPr lang="cs-CZ" dirty="0" err="1">
                <a:solidFill>
                  <a:schemeClr val="tx1"/>
                </a:solidFill>
              </a:rPr>
              <a:t>reproduction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26" name="Picture 2" descr="Molecular mechanisms responsible for vitellogenin synthesis under... |  Download Scientific Diagram">
            <a:extLst>
              <a:ext uri="{FF2B5EF4-FFF2-40B4-BE49-F238E27FC236}">
                <a16:creationId xmlns:a16="http://schemas.microsoft.com/office/drawing/2014/main" id="{20FB7E6E-F85F-5941-A244-2923D82A0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880226" cy="521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699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01675"/>
            <a:ext cx="8229600" cy="1143000"/>
          </a:xfrm>
        </p:spPr>
        <p:txBody>
          <a:bodyPr/>
          <a:lstStyle/>
          <a:p>
            <a:pPr eaLnBrk="1" hangingPunct="1"/>
            <a:r>
              <a:rPr lang="cs-CZ" sz="3200" b="1" dirty="0">
                <a:solidFill>
                  <a:schemeClr val="tx1"/>
                </a:solidFill>
              </a:rPr>
              <a:t>ANDROGEN RECEPTOR (AR)</a:t>
            </a:r>
            <a:br>
              <a:rPr lang="cs-CZ" sz="3200" b="1" dirty="0">
                <a:solidFill>
                  <a:schemeClr val="tx1"/>
                </a:solidFill>
              </a:rPr>
            </a:b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2565400"/>
            <a:ext cx="7573962" cy="3527425"/>
          </a:xfrm>
          <a:noFill/>
        </p:spPr>
      </p:pic>
    </p:spTree>
    <p:extLst>
      <p:ext uri="{BB962C8B-B14F-4D97-AF65-F5344CB8AC3E}">
        <p14:creationId xmlns:p14="http://schemas.microsoft.com/office/powerpoint/2010/main" val="337005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Androgens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-108520" y="980728"/>
            <a:ext cx="9289032" cy="4525963"/>
          </a:xfrm>
        </p:spPr>
        <p:txBody>
          <a:bodyPr/>
          <a:lstStyle/>
          <a:p>
            <a:pPr marL="381000" indent="-184150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b="1" dirty="0">
                <a:solidFill>
                  <a:schemeClr val="tx1"/>
                </a:solidFill>
              </a:rPr>
              <a:t>Role of </a:t>
            </a:r>
            <a:r>
              <a:rPr lang="cs-CZ" sz="2000" b="1" dirty="0" err="1">
                <a:solidFill>
                  <a:schemeClr val="tx1"/>
                </a:solidFill>
              </a:rPr>
              <a:t>androgens</a:t>
            </a:r>
            <a:r>
              <a:rPr lang="cs-CZ" sz="2000" b="1" dirty="0">
                <a:solidFill>
                  <a:schemeClr val="tx1"/>
                </a:solidFill>
              </a:rPr>
              <a:t> in </a:t>
            </a:r>
            <a:r>
              <a:rPr lang="cs-CZ" sz="2000" b="1" dirty="0" err="1">
                <a:solidFill>
                  <a:schemeClr val="tx1"/>
                </a:solidFill>
              </a:rPr>
              <a:t>males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is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similar</a:t>
            </a:r>
            <a:r>
              <a:rPr lang="cs-CZ" sz="2000" b="1" dirty="0">
                <a:solidFill>
                  <a:schemeClr val="tx1"/>
                </a:solidFill>
              </a:rPr>
              <a:t> to </a:t>
            </a:r>
            <a:r>
              <a:rPr lang="cs-CZ" sz="2000" b="1" dirty="0" err="1">
                <a:solidFill>
                  <a:schemeClr val="tx1"/>
                </a:solidFill>
              </a:rPr>
              <a:t>that</a:t>
            </a:r>
            <a:r>
              <a:rPr lang="cs-CZ" sz="2000" b="1" dirty="0">
                <a:solidFill>
                  <a:schemeClr val="tx1"/>
                </a:solidFill>
              </a:rPr>
              <a:t> of </a:t>
            </a:r>
            <a:r>
              <a:rPr lang="cs-CZ" sz="2000" b="1" dirty="0" err="1">
                <a:solidFill>
                  <a:schemeClr val="tx1"/>
                </a:solidFill>
              </a:rPr>
              <a:t>estrogens</a:t>
            </a:r>
            <a:r>
              <a:rPr lang="cs-CZ" sz="2000" b="1" dirty="0">
                <a:solidFill>
                  <a:schemeClr val="tx1"/>
                </a:solidFill>
              </a:rPr>
              <a:t> in </a:t>
            </a:r>
            <a:r>
              <a:rPr lang="cs-CZ" sz="2000" b="1" dirty="0" err="1">
                <a:solidFill>
                  <a:schemeClr val="tx1"/>
                </a:solidFill>
              </a:rPr>
              <a:t>females</a:t>
            </a:r>
            <a:endParaRPr lang="en-GB" sz="2000" b="1" dirty="0">
              <a:solidFill>
                <a:schemeClr val="tx1"/>
              </a:solidFill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development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 of male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sexual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character</a:t>
            </a:r>
            <a:r>
              <a:rPr lang="cs-CZ" sz="2000" dirty="0" err="1">
                <a:solidFill>
                  <a:schemeClr val="tx1"/>
                </a:solidFill>
              </a:rPr>
              <a:t>istics</a:t>
            </a:r>
            <a:endParaRPr lang="en-GB" sz="2000" dirty="0">
              <a:solidFill>
                <a:schemeClr val="tx1"/>
              </a:solidFill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stimulating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 protein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synthesis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growth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 of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bones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cell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differenciation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spermatogenesis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GB" sz="2000" dirty="0">
              <a:solidFill>
                <a:schemeClr val="tx1"/>
              </a:solidFill>
              <a:cs typeface="Times New Roman" pitchFamily="18" charset="0"/>
            </a:endParaRPr>
          </a:p>
          <a:p>
            <a:pPr marL="781050" lvl="1" indent="-184150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male type of </a:t>
            </a:r>
            <a:r>
              <a:rPr lang="cs-CZ" sz="2000" dirty="0" err="1">
                <a:solidFill>
                  <a:schemeClr val="tx1"/>
                </a:solidFill>
                <a:cs typeface="Times New Roman" pitchFamily="18" charset="0"/>
              </a:rPr>
              <a:t>behaviour</a:t>
            </a:r>
            <a:r>
              <a:rPr lang="cs-CZ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marL="381000" indent="-184150" algn="l" defTabSz="577850" eaLnBrk="1" hangingPunct="1">
              <a:lnSpc>
                <a:spcPct val="130000"/>
              </a:lnSpc>
            </a:pP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32098" name="Picture 2" descr="https://www.netterimages.com/images/vpv/000/000/058/58054-0550x0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780928"/>
            <a:ext cx="3404978" cy="3942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6541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pPr marL="381000" indent="-184150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20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Endogenous</a:t>
            </a:r>
            <a:r>
              <a:rPr lang="cs-CZ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ligands</a:t>
            </a:r>
            <a:r>
              <a:rPr lang="cs-CZ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– androgen </a:t>
            </a:r>
            <a:r>
              <a:rPr lang="cs-CZ" sz="20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hormones</a:t>
            </a:r>
            <a:r>
              <a:rPr lang="cs-CZ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en-GB" sz="1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Two key androgens</a:t>
            </a:r>
          </a:p>
          <a:p>
            <a:pPr marL="1168400" lvl="2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600" b="1" dirty="0">
                <a:solidFill>
                  <a:schemeClr val="tx2"/>
                </a:solidFill>
                <a:latin typeface="+mj-lt"/>
              </a:rPr>
              <a:t>testosterone (T)</a:t>
            </a:r>
            <a:endParaRPr lang="en-GB" sz="1600" b="1" dirty="0">
              <a:solidFill>
                <a:schemeClr val="tx2"/>
              </a:solidFill>
              <a:latin typeface="+mj-lt"/>
            </a:endParaRPr>
          </a:p>
          <a:p>
            <a:pPr marL="1168400" lvl="2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600" b="1" dirty="0" err="1">
                <a:solidFill>
                  <a:schemeClr val="tx2"/>
                </a:solidFill>
                <a:latin typeface="+mj-lt"/>
              </a:rPr>
              <a:t>dihydrotestosterone</a:t>
            </a:r>
            <a:r>
              <a:rPr lang="cs-CZ" sz="1600" b="1" dirty="0">
                <a:solidFill>
                  <a:schemeClr val="tx2"/>
                </a:solidFill>
                <a:latin typeface="+mj-lt"/>
              </a:rPr>
              <a:t> (DHT) 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en-GB" sz="1700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Other androgens</a:t>
            </a:r>
            <a:r>
              <a:rPr lang="en-GB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– 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a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ndrostanediol</a:t>
            </a:r>
            <a:r>
              <a:rPr lang="en-GB" sz="1700" dirty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,</a:t>
            </a:r>
            <a:br>
              <a:rPr lang="en-GB" sz="1700" dirty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</a:b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dehydroepiandrosterone</a:t>
            </a:r>
            <a:r>
              <a:rPr lang="en-GB" sz="1700" dirty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, 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androstenedione</a:t>
            </a: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endParaRPr lang="cs-CZ" sz="17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381000" indent="-184150" algn="l" defTabSz="577850" eaLnBrk="1" hangingPunct="1">
              <a:lnSpc>
                <a:spcPct val="130000"/>
              </a:lnSpc>
            </a:pPr>
            <a:r>
              <a:rPr lang="cs-CZ" sz="1700" b="1" dirty="0">
                <a:solidFill>
                  <a:schemeClr val="tx2"/>
                </a:solidFill>
              </a:rPr>
              <a:t>T: </a:t>
            </a:r>
            <a:r>
              <a:rPr lang="cs-CZ" sz="17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synthesis</a:t>
            </a:r>
            <a:r>
              <a:rPr lang="cs-CZ" sz="17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in </a:t>
            </a:r>
            <a:r>
              <a:rPr lang="cs-CZ" sz="17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testis</a:t>
            </a:r>
            <a:r>
              <a:rPr lang="cs-CZ" sz="17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(</a:t>
            </a:r>
            <a:r>
              <a:rPr lang="cs-CZ" sz="17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Leydig</a:t>
            </a:r>
            <a:r>
              <a:rPr lang="cs-CZ" sz="17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cells</a:t>
            </a:r>
            <a:r>
              <a:rPr lang="cs-CZ" sz="17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768350" lvl="1" algn="l" defTabSz="577850" eaLnBrk="1" hangingPunct="1">
              <a:lnSpc>
                <a:spcPct val="130000"/>
              </a:lnSpc>
            </a:pP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 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lesser</a:t>
            </a: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extent</a:t>
            </a: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in 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adrenals</a:t>
            </a:r>
            <a:endParaRPr lang="cs-CZ" sz="17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381000" indent="-184150" algn="l" defTabSz="577850" eaLnBrk="1" hangingPunct="1">
              <a:lnSpc>
                <a:spcPct val="130000"/>
              </a:lnSpc>
            </a:pPr>
            <a:r>
              <a:rPr lang="cs-CZ" sz="1700" b="1" dirty="0">
                <a:solidFill>
                  <a:schemeClr val="tx2"/>
                </a:solidFill>
              </a:rPr>
              <a:t>DHT</a:t>
            </a: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Formed</a:t>
            </a: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extratesticulary</a:t>
            </a: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7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from</a:t>
            </a:r>
            <a:r>
              <a:rPr lang="cs-CZ" sz="17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T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 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several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tissues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(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seminal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vesicles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prostate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skin) </a:t>
            </a:r>
            <a:b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higher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affinity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to androgen receptor 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than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T</a:t>
            </a:r>
          </a:p>
          <a:p>
            <a:pPr marL="768350" lvl="1" algn="l" defTabSz="577850" eaLnBrk="1" hangingPunct="1">
              <a:lnSpc>
                <a:spcPct val="130000"/>
              </a:lnSpc>
              <a:buFontTx/>
              <a:buChar char="-"/>
            </a:pP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Daily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production</a:t>
            </a:r>
            <a:r>
              <a:rPr lang="cs-CZ" sz="1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5-10% of testosterone</a:t>
            </a:r>
          </a:p>
          <a:p>
            <a:pPr marL="381000" indent="-184150" algn="l" defTabSz="577850" eaLnBrk="1" hangingPunct="1">
              <a:lnSpc>
                <a:spcPct val="130000"/>
              </a:lnSpc>
            </a:pPr>
            <a:endParaRPr lang="cs-CZ" sz="17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6084168" y="980728"/>
            <a:ext cx="26670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516688" y="2852391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Testosterone</a:t>
            </a:r>
            <a:endParaRPr lang="cs-CZ" b="0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6011863" y="3284538"/>
            <a:ext cx="290353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pPr eaLnBrk="1" hangingPunct="1"/>
            <a:r>
              <a:rPr lang="cs-CZ" dirty="0" err="1">
                <a:solidFill>
                  <a:schemeClr val="tx1"/>
                </a:solidFill>
              </a:rPr>
              <a:t>Androgens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dirty="0" err="1">
                <a:solidFill>
                  <a:schemeClr val="tx1"/>
                </a:solidFill>
              </a:rPr>
              <a:t>endogenous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ligands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67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8584"/>
            <a:ext cx="9144000" cy="1046158"/>
          </a:xfrm>
        </p:spPr>
        <p:txBody>
          <a:bodyPr/>
          <a:lstStyle/>
          <a:p>
            <a:pPr eaLnBrk="1" hangingPunct="1"/>
            <a:r>
              <a:rPr lang="cs-CZ" sz="2800" dirty="0" err="1">
                <a:solidFill>
                  <a:schemeClr val="tx1"/>
                </a:solidFill>
              </a:rPr>
              <a:t>Several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mechanisms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how</a:t>
            </a:r>
            <a:r>
              <a:rPr lang="cs-CZ" sz="2800" dirty="0">
                <a:solidFill>
                  <a:schemeClr val="tx1"/>
                </a:solidFill>
              </a:rPr>
              <a:t> „</a:t>
            </a:r>
            <a:r>
              <a:rPr lang="cs-CZ" sz="2800" dirty="0" err="1">
                <a:solidFill>
                  <a:schemeClr val="tx1"/>
                </a:solidFill>
              </a:rPr>
              <a:t>xenoandrogens</a:t>
            </a:r>
            <a:r>
              <a:rPr lang="cs-CZ" sz="2800" dirty="0">
                <a:solidFill>
                  <a:schemeClr val="tx1"/>
                </a:solidFill>
              </a:rPr>
              <a:t>“ </a:t>
            </a:r>
            <a:r>
              <a:rPr lang="cs-CZ" sz="2800" dirty="0" err="1">
                <a:solidFill>
                  <a:schemeClr val="tx1"/>
                </a:solidFill>
              </a:rPr>
              <a:t>disrupt</a:t>
            </a:r>
            <a:r>
              <a:rPr lang="cs-CZ" sz="2800" dirty="0">
                <a:solidFill>
                  <a:schemeClr val="tx1"/>
                </a:solidFill>
              </a:rPr>
              <a:t> natural androgen </a:t>
            </a:r>
            <a:r>
              <a:rPr lang="cs-CZ" sz="2800" dirty="0" err="1">
                <a:solidFill>
                  <a:schemeClr val="tx1"/>
                </a:solidFill>
              </a:rPr>
              <a:t>signalling</a:t>
            </a:r>
            <a:r>
              <a:rPr lang="cs-CZ" sz="2800" dirty="0">
                <a:solidFill>
                  <a:schemeClr val="tx1"/>
                </a:solidFill>
              </a:rPr>
              <a:t> and </a:t>
            </a:r>
            <a:r>
              <a:rPr lang="cs-CZ" sz="2800" dirty="0" err="1">
                <a:solidFill>
                  <a:schemeClr val="tx1"/>
                </a:solidFill>
              </a:rPr>
              <a:t>action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25922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b="1" dirty="0">
                <a:solidFill>
                  <a:schemeClr val="tx1"/>
                </a:solidFill>
              </a:rPr>
              <a:t>1) Binding to AR </a:t>
            </a:r>
          </a:p>
          <a:p>
            <a:pPr lvl="1"/>
            <a:r>
              <a:rPr lang="en-GB" dirty="0"/>
              <a:t>Mostly competitive </a:t>
            </a:r>
            <a:r>
              <a:rPr lang="en-GB" b="1" dirty="0">
                <a:solidFill>
                  <a:srgbClr val="FF0000"/>
                </a:solidFill>
              </a:rPr>
              <a:t>inhibition</a:t>
            </a:r>
            <a:r>
              <a:rPr lang="en-GB" b="1" dirty="0"/>
              <a:t> </a:t>
            </a:r>
            <a:r>
              <a:rPr lang="cs-CZ" dirty="0"/>
              <a:t>(x</a:t>
            </a:r>
            <a:r>
              <a:rPr lang="en-GB" dirty="0" err="1"/>
              <a:t>enobiotics</a:t>
            </a:r>
            <a:r>
              <a:rPr lang="en-GB" dirty="0"/>
              <a:t> mostly </a:t>
            </a:r>
            <a:r>
              <a:rPr lang="cs-CZ" dirty="0"/>
              <a:t>do not </a:t>
            </a:r>
            <a:r>
              <a:rPr lang="en-GB" dirty="0"/>
              <a:t>activate AR-dependent transcription</a:t>
            </a:r>
            <a:r>
              <a:rPr lang="cs-CZ" dirty="0"/>
              <a:t>)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outcome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is</a:t>
            </a:r>
            <a:r>
              <a:rPr lang="cs-CZ" dirty="0">
                <a:sym typeface="Wingdings" panose="05000000000000000000" pitchFamily="2" charset="2"/>
              </a:rPr>
              <a:t> the </a:t>
            </a:r>
            <a:r>
              <a:rPr lang="en-GB" dirty="0" err="1">
                <a:sym typeface="Wingdings" panose="05000000000000000000" pitchFamily="2" charset="2"/>
              </a:rPr>
              <a:t>femini</a:t>
            </a:r>
            <a:r>
              <a:rPr lang="cs-CZ" dirty="0" err="1">
                <a:sym typeface="Wingdings" panose="05000000000000000000" pitchFamily="2" charset="2"/>
              </a:rPr>
              <a:t>zation</a:t>
            </a:r>
            <a:endParaRPr lang="en-GB" dirty="0"/>
          </a:p>
          <a:p>
            <a:pPr lvl="1"/>
            <a:endParaRPr lang="en-GB" dirty="0"/>
          </a:p>
          <a:p>
            <a:r>
              <a:rPr lang="cs-CZ" sz="2600" dirty="0"/>
              <a:t>F</a:t>
            </a:r>
            <a:r>
              <a:rPr lang="en-GB" sz="2600" dirty="0" err="1"/>
              <a:t>ew</a:t>
            </a:r>
            <a:r>
              <a:rPr lang="en-GB" sz="2600" dirty="0"/>
              <a:t> compounds activate AR in the absence of androgen hormones </a:t>
            </a:r>
            <a:br>
              <a:rPr lang="cs-CZ" sz="2600" dirty="0"/>
            </a:br>
            <a:r>
              <a:rPr lang="cs-CZ" sz="2600" dirty="0"/>
              <a:t>… </a:t>
            </a:r>
            <a:r>
              <a:rPr lang="en-GB" sz="2600" dirty="0"/>
              <a:t>but they are </a:t>
            </a:r>
            <a:r>
              <a:rPr lang="cs-CZ" sz="2600" dirty="0" err="1"/>
              <a:t>still</a:t>
            </a:r>
            <a:r>
              <a:rPr lang="cs-CZ" sz="2600" dirty="0"/>
              <a:t> </a:t>
            </a:r>
            <a:r>
              <a:rPr lang="en-GB" sz="2600" b="1" dirty="0">
                <a:solidFill>
                  <a:srgbClr val="FF0000"/>
                </a:solidFill>
              </a:rPr>
              <a:t>anti-androgenic</a:t>
            </a:r>
            <a:r>
              <a:rPr lang="en-GB" sz="2600" b="1" dirty="0"/>
              <a:t> </a:t>
            </a:r>
            <a:r>
              <a:rPr lang="en-GB" sz="2600" dirty="0"/>
              <a:t>in the presence of </a:t>
            </a:r>
            <a:r>
              <a:rPr lang="cs-CZ" sz="2600" dirty="0"/>
              <a:t>natural </a:t>
            </a:r>
            <a:r>
              <a:rPr lang="en-GB" sz="2600" dirty="0"/>
              <a:t>androgens like T or DHT 	 </a:t>
            </a:r>
          </a:p>
          <a:p>
            <a:pPr>
              <a:buNone/>
            </a:pPr>
            <a:r>
              <a:rPr lang="en-GB" sz="2600" dirty="0"/>
              <a:t>	- metabolites of </a:t>
            </a:r>
            <a:r>
              <a:rPr lang="en-GB" sz="2600" b="1" dirty="0">
                <a:solidFill>
                  <a:srgbClr val="00B050"/>
                </a:solidFill>
              </a:rPr>
              <a:t>fungicide </a:t>
            </a:r>
            <a:r>
              <a:rPr lang="en-GB" sz="2600" b="1" dirty="0" err="1">
                <a:solidFill>
                  <a:srgbClr val="00B050"/>
                </a:solidFill>
              </a:rPr>
              <a:t>vinclozoline</a:t>
            </a:r>
            <a:endParaRPr lang="cs-CZ" sz="2600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cs-CZ" sz="2600" b="1" dirty="0">
                <a:solidFill>
                  <a:srgbClr val="00B050"/>
                </a:solidFill>
              </a:rPr>
              <a:t>	- </a:t>
            </a:r>
            <a:r>
              <a:rPr lang="en-GB" sz="2600" dirty="0"/>
              <a:t>some PAHs</a:t>
            </a:r>
          </a:p>
          <a:p>
            <a:endParaRPr lang="en-GB" dirty="0"/>
          </a:p>
          <a:p>
            <a:pPr>
              <a:buNone/>
            </a:pPr>
            <a:endParaRPr lang="en-GB" sz="2600" b="1" dirty="0">
              <a:solidFill>
                <a:schemeClr val="tx2"/>
              </a:solidFill>
            </a:endParaRPr>
          </a:p>
          <a:p>
            <a:pPr>
              <a:buNone/>
            </a:pPr>
            <a:endParaRPr lang="cs-CZ" sz="2900" b="1" dirty="0">
              <a:solidFill>
                <a:schemeClr val="tx1"/>
              </a:solidFill>
            </a:endParaRPr>
          </a:p>
          <a:p>
            <a:pPr>
              <a:buNone/>
            </a:pPr>
            <a:endParaRPr lang="cs-CZ" sz="2900" b="1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-1422400" y="84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3567" y="3573016"/>
            <a:ext cx="1876053" cy="134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545185" y="4365104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vinclozoline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86301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24401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GB" sz="2400" b="1" dirty="0">
                <a:solidFill>
                  <a:schemeClr val="tx1">
                    <a:lumMod val="50000"/>
                  </a:schemeClr>
                </a:solidFill>
              </a:rPr>
              <a:t>) Alterations of </a:t>
            </a:r>
            <a:r>
              <a:rPr lang="cs-CZ" sz="2400" b="1" i="1" dirty="0">
                <a:solidFill>
                  <a:schemeClr val="tx1">
                    <a:lumMod val="50000"/>
                  </a:schemeClr>
                </a:solidFill>
              </a:rPr>
              <a:t>de novo </a:t>
            </a:r>
            <a:r>
              <a:rPr lang="en-GB" sz="2400" b="1" dirty="0">
                <a:solidFill>
                  <a:schemeClr val="tx1">
                    <a:lumMod val="50000"/>
                  </a:schemeClr>
                </a:solidFill>
              </a:rPr>
              <a:t>testosterone synthesis</a:t>
            </a:r>
          </a:p>
          <a:p>
            <a:pPr lvl="1"/>
            <a:r>
              <a:rPr lang="en-GB" sz="2000" dirty="0"/>
              <a:t>Inhibition of P450scc needed for side chain cleavage of cholesterol or inhibitions of 17-beta-hydroxylase and other CYPs </a:t>
            </a:r>
          </a:p>
          <a:p>
            <a:pPr lvl="2"/>
            <a:r>
              <a:rPr lang="en-GB" sz="1800" b="1" dirty="0">
                <a:solidFill>
                  <a:srgbClr val="00B050"/>
                </a:solidFill>
              </a:rPr>
              <a:t>fungicide</a:t>
            </a:r>
            <a:r>
              <a:rPr lang="en-GB" sz="1800" dirty="0"/>
              <a:t> </a:t>
            </a:r>
            <a:r>
              <a:rPr lang="en-GB" sz="1800" b="1" dirty="0" err="1">
                <a:solidFill>
                  <a:srgbClr val="00B050"/>
                </a:solidFill>
              </a:rPr>
              <a:t>ketoconazol</a:t>
            </a:r>
            <a:endParaRPr lang="en-GB" sz="1800" b="1" dirty="0">
              <a:solidFill>
                <a:srgbClr val="00B050"/>
              </a:solidFill>
            </a:endParaRPr>
          </a:p>
          <a:p>
            <a:pPr lvl="2"/>
            <a:endParaRPr lang="en-GB" sz="1800" dirty="0"/>
          </a:p>
          <a:p>
            <a:pPr lvl="2"/>
            <a:endParaRPr lang="en-GB" sz="1800" dirty="0"/>
          </a:p>
          <a:p>
            <a:pPr lvl="2"/>
            <a:endParaRPr lang="en-GB" sz="18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-1422400" y="84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pPr eaLnBrk="1" hangingPunct="1"/>
            <a:r>
              <a:rPr lang="cs-CZ" sz="2800" dirty="0" err="1">
                <a:solidFill>
                  <a:schemeClr val="tx1"/>
                </a:solidFill>
              </a:rPr>
              <a:t>Mechanisms</a:t>
            </a:r>
            <a:r>
              <a:rPr lang="cs-CZ" sz="2800" dirty="0">
                <a:solidFill>
                  <a:schemeClr val="tx1"/>
                </a:solidFill>
              </a:rPr>
              <a:t> of androgen </a:t>
            </a:r>
            <a:r>
              <a:rPr lang="cs-CZ" sz="2800" dirty="0" err="1">
                <a:solidFill>
                  <a:schemeClr val="tx1"/>
                </a:solidFill>
              </a:rPr>
              <a:t>signalling</a:t>
            </a:r>
            <a:r>
              <a:rPr lang="en-GB" sz="2800" dirty="0">
                <a:solidFill>
                  <a:schemeClr val="tx1"/>
                </a:solidFill>
              </a:rPr>
              <a:t> d</a:t>
            </a:r>
            <a:r>
              <a:rPr lang="cs-CZ" sz="2800" dirty="0" err="1">
                <a:solidFill>
                  <a:schemeClr val="tx1"/>
                </a:solidFill>
              </a:rPr>
              <a:t>isruption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532751"/>
            <a:ext cx="28646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0C18FF-6309-B22C-8331-E7E0A9BFE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072811"/>
            <a:ext cx="3606789" cy="3164501"/>
          </a:xfrm>
          <a:prstGeom prst="rect">
            <a:avLst/>
          </a:prstGeom>
        </p:spPr>
      </p:pic>
      <p:sp>
        <p:nvSpPr>
          <p:cNvPr id="5" name="Lightning Bolt 4">
            <a:extLst>
              <a:ext uri="{FF2B5EF4-FFF2-40B4-BE49-F238E27FC236}">
                <a16:creationId xmlns:a16="http://schemas.microsoft.com/office/drawing/2014/main" id="{28489633-B64D-24B8-AED7-45EC65362386}"/>
              </a:ext>
            </a:extLst>
          </p:cNvPr>
          <p:cNvSpPr/>
          <p:nvPr/>
        </p:nvSpPr>
        <p:spPr>
          <a:xfrm flipH="1">
            <a:off x="1475656" y="3000805"/>
            <a:ext cx="576064" cy="522723"/>
          </a:xfrm>
          <a:prstGeom prst="lightningBol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Lightning Bolt 5">
            <a:extLst>
              <a:ext uri="{FF2B5EF4-FFF2-40B4-BE49-F238E27FC236}">
                <a16:creationId xmlns:a16="http://schemas.microsoft.com/office/drawing/2014/main" id="{94591BD9-EEA7-D76C-D0C3-377880907339}"/>
              </a:ext>
            </a:extLst>
          </p:cNvPr>
          <p:cNvSpPr/>
          <p:nvPr/>
        </p:nvSpPr>
        <p:spPr>
          <a:xfrm flipH="1">
            <a:off x="3788938" y="4099672"/>
            <a:ext cx="576064" cy="522723"/>
          </a:xfrm>
          <a:prstGeom prst="lightningBol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41CBB6-044C-0BA1-524C-BDD5B33947B8}"/>
              </a:ext>
            </a:extLst>
          </p:cNvPr>
          <p:cNvSpPr txBox="1"/>
          <p:nvPr/>
        </p:nvSpPr>
        <p:spPr>
          <a:xfrm>
            <a:off x="4860032" y="4725144"/>
            <a:ext cx="356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The </a:t>
            </a:r>
            <a:r>
              <a:rPr lang="cs-CZ" i="1" dirty="0" err="1"/>
              <a:t>toxic</a:t>
            </a:r>
            <a:r>
              <a:rPr lang="cs-CZ" i="1" dirty="0"/>
              <a:t> </a:t>
            </a:r>
            <a:r>
              <a:rPr lang="cs-CZ" i="1" dirty="0" err="1"/>
              <a:t>outcome</a:t>
            </a:r>
            <a:r>
              <a:rPr lang="cs-CZ" i="1" dirty="0"/>
              <a:t> = </a:t>
            </a:r>
            <a:r>
              <a:rPr lang="cs-CZ" i="1" dirty="0" err="1"/>
              <a:t>feminization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275235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836712"/>
            <a:ext cx="8579296" cy="4525963"/>
          </a:xfrm>
        </p:spPr>
        <p:txBody>
          <a:bodyPr/>
          <a:lstStyle/>
          <a:p>
            <a:pPr marL="914400" lvl="2" indent="0">
              <a:buNone/>
            </a:pPr>
            <a:endParaRPr lang="en-GB" sz="1800" dirty="0"/>
          </a:p>
          <a:p>
            <a:pPr>
              <a:buNone/>
            </a:pP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en-GB" sz="2400" b="1" dirty="0">
                <a:solidFill>
                  <a:schemeClr val="tx1">
                    <a:lumMod val="50000"/>
                  </a:schemeClr>
                </a:solidFill>
              </a:rPr>
              <a:t>) Testosterone metabolic clearance</a:t>
            </a:r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cs-CZ" sz="2000" dirty="0" err="1"/>
              <a:t>Chemicals</a:t>
            </a:r>
            <a:r>
              <a:rPr lang="cs-CZ" sz="2000" dirty="0"/>
              <a:t> </a:t>
            </a:r>
            <a:r>
              <a:rPr lang="cs-CZ" sz="2000" dirty="0" err="1"/>
              <a:t>inducing</a:t>
            </a:r>
            <a:r>
              <a:rPr lang="cs-CZ" sz="2000" dirty="0"/>
              <a:t> </a:t>
            </a:r>
            <a:r>
              <a:rPr lang="en-GB" sz="2000" dirty="0"/>
              <a:t>detoxification enzymes</a:t>
            </a:r>
            <a:r>
              <a:rPr lang="cs-CZ" sz="2000" dirty="0"/>
              <a:t> – </a:t>
            </a:r>
            <a:r>
              <a:rPr lang="cs-CZ" sz="2000" dirty="0" err="1"/>
              <a:t>for</a:t>
            </a:r>
            <a:r>
              <a:rPr lang="cs-CZ" sz="2000" dirty="0"/>
              <a:t> Testosteron – most </a:t>
            </a:r>
            <a:r>
              <a:rPr lang="cs-CZ" sz="2000" dirty="0" err="1"/>
              <a:t>relevanat</a:t>
            </a:r>
            <a:r>
              <a:rPr lang="cs-CZ" sz="2000" dirty="0"/>
              <a:t> are </a:t>
            </a:r>
            <a:r>
              <a:rPr lang="en-GB" sz="2000" dirty="0"/>
              <a:t>UDP-glucuronosyltransferase</a:t>
            </a:r>
            <a:r>
              <a:rPr lang="cs-CZ" sz="2000" dirty="0"/>
              <a:t>s</a:t>
            </a:r>
            <a:r>
              <a:rPr lang="en-GB" sz="2000" dirty="0"/>
              <a:t> </a:t>
            </a:r>
            <a:r>
              <a:rPr lang="cs-CZ" sz="2000" dirty="0">
                <a:solidFill>
                  <a:srgbClr val="FF0000"/>
                </a:solidFill>
              </a:rPr>
              <a:t>(</a:t>
            </a:r>
            <a:r>
              <a:rPr lang="cs-CZ" sz="2000" dirty="0" err="1">
                <a:solidFill>
                  <a:srgbClr val="FF0000"/>
                </a:solidFill>
              </a:rPr>
              <a:t>UGTs</a:t>
            </a:r>
            <a:r>
              <a:rPr lang="cs-CZ" sz="2000" dirty="0">
                <a:solidFill>
                  <a:srgbClr val="FF0000"/>
                </a:solidFill>
              </a:rPr>
              <a:t>)</a:t>
            </a:r>
            <a:endParaRPr lang="en-GB" sz="2000" dirty="0"/>
          </a:p>
          <a:p>
            <a:pPr lvl="2"/>
            <a:r>
              <a:rPr lang="cs-CZ" sz="1800" dirty="0" err="1"/>
              <a:t>Documented</a:t>
            </a:r>
            <a:r>
              <a:rPr lang="cs-CZ" sz="1800" dirty="0"/>
              <a:t> </a:t>
            </a:r>
            <a:r>
              <a:rPr lang="cs-CZ" sz="1800" dirty="0" err="1"/>
              <a:t>e.g</a:t>
            </a:r>
            <a:r>
              <a:rPr lang="cs-CZ" sz="1800" dirty="0"/>
              <a:t>. </a:t>
            </a:r>
            <a:r>
              <a:rPr lang="cs-CZ" sz="1800" dirty="0" err="1"/>
              <a:t>for</a:t>
            </a:r>
            <a:r>
              <a:rPr lang="cs-CZ" sz="1800" dirty="0"/>
              <a:t> p</a:t>
            </a:r>
            <a:r>
              <a:rPr lang="en-GB" sz="1800" dirty="0" err="1"/>
              <a:t>esticides</a:t>
            </a:r>
            <a:r>
              <a:rPr lang="en-GB" sz="1800" dirty="0"/>
              <a:t> </a:t>
            </a:r>
            <a:r>
              <a:rPr lang="en-GB" sz="1800" dirty="0" err="1">
                <a:solidFill>
                  <a:srgbClr val="00B050"/>
                </a:solidFill>
              </a:rPr>
              <a:t>endosulfan</a:t>
            </a:r>
            <a:r>
              <a:rPr lang="en-GB" sz="1800" dirty="0">
                <a:solidFill>
                  <a:srgbClr val="00B050"/>
                </a:solidFill>
              </a:rPr>
              <a:t>, </a:t>
            </a:r>
            <a:r>
              <a:rPr lang="en-GB" sz="1800" dirty="0" err="1">
                <a:solidFill>
                  <a:srgbClr val="00B050"/>
                </a:solidFill>
              </a:rPr>
              <a:t>mirex</a:t>
            </a:r>
            <a:r>
              <a:rPr lang="en-GB" sz="1800" dirty="0">
                <a:solidFill>
                  <a:srgbClr val="00B050"/>
                </a:solidFill>
              </a:rPr>
              <a:t>, o-p´-DDT</a:t>
            </a:r>
            <a:endParaRPr lang="cs-CZ" sz="1800" dirty="0">
              <a:solidFill>
                <a:srgbClr val="00B050"/>
              </a:solidFill>
            </a:endParaRPr>
          </a:p>
          <a:p>
            <a:pPr lvl="2"/>
            <a:r>
              <a:rPr lang="cs-CZ" sz="1400" i="1" dirty="0"/>
              <a:t>(</a:t>
            </a:r>
            <a:r>
              <a:rPr lang="cs-CZ" sz="1400" i="1" dirty="0" err="1"/>
              <a:t>degradation</a:t>
            </a:r>
            <a:r>
              <a:rPr lang="cs-CZ" sz="1400" i="1" dirty="0"/>
              <a:t> </a:t>
            </a:r>
            <a:r>
              <a:rPr lang="cs-CZ" sz="1400" i="1" dirty="0">
                <a:sym typeface="Wingdings" panose="05000000000000000000" pitchFamily="2" charset="2"/>
              </a:rPr>
              <a:t></a:t>
            </a:r>
            <a:r>
              <a:rPr lang="en-GB" sz="1400" i="1" dirty="0">
                <a:sym typeface="Wingdings" panose="05000000000000000000" pitchFamily="2" charset="2"/>
              </a:rPr>
              <a:t> lower T concentrations </a:t>
            </a:r>
            <a:r>
              <a:rPr lang="cs-CZ" sz="1400" i="1" dirty="0">
                <a:sym typeface="Wingdings" panose="05000000000000000000" pitchFamily="2" charset="2"/>
              </a:rPr>
              <a:t></a:t>
            </a:r>
            <a:r>
              <a:rPr lang="en-GB" sz="1400" i="1" dirty="0">
                <a:sym typeface="Wingdings" panose="05000000000000000000" pitchFamily="2" charset="2"/>
              </a:rPr>
              <a:t> anti</a:t>
            </a:r>
            <a:r>
              <a:rPr lang="cs-CZ" sz="1400" i="1" dirty="0">
                <a:sym typeface="Wingdings" panose="05000000000000000000" pitchFamily="2" charset="2"/>
              </a:rPr>
              <a:t>-</a:t>
            </a:r>
            <a:r>
              <a:rPr lang="cs-CZ" sz="1400" i="1" dirty="0" err="1">
                <a:sym typeface="Wingdings" panose="05000000000000000000" pitchFamily="2" charset="2"/>
              </a:rPr>
              <a:t>androgenicity</a:t>
            </a:r>
            <a:r>
              <a:rPr lang="cs-CZ" sz="1400" i="1" dirty="0">
                <a:sym typeface="Wingdings" panose="05000000000000000000" pitchFamily="2" charset="2"/>
              </a:rPr>
              <a:t>: </a:t>
            </a:r>
            <a:r>
              <a:rPr lang="cs-CZ" sz="1400" i="1" dirty="0" err="1">
                <a:sym typeface="Wingdings" panose="05000000000000000000" pitchFamily="2" charset="2"/>
              </a:rPr>
              <a:t>feminization</a:t>
            </a:r>
            <a:r>
              <a:rPr lang="cs-CZ" sz="1400" i="1" dirty="0">
                <a:sym typeface="Wingdings" panose="05000000000000000000" pitchFamily="2" charset="2"/>
              </a:rPr>
              <a:t>)</a:t>
            </a:r>
            <a:endParaRPr lang="en-GB" sz="1800" i="1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-993775" y="205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-1422400" y="84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pPr eaLnBrk="1" hangingPunct="1"/>
            <a:r>
              <a:rPr lang="cs-CZ" sz="2800" dirty="0" err="1">
                <a:solidFill>
                  <a:schemeClr val="tx1"/>
                </a:solidFill>
              </a:rPr>
              <a:t>Mechanisms</a:t>
            </a:r>
            <a:r>
              <a:rPr lang="cs-CZ" sz="2800" dirty="0">
                <a:solidFill>
                  <a:schemeClr val="tx1"/>
                </a:solidFill>
              </a:rPr>
              <a:t> of androgen </a:t>
            </a:r>
            <a:r>
              <a:rPr lang="cs-CZ" sz="2800" dirty="0" err="1">
                <a:solidFill>
                  <a:schemeClr val="tx1"/>
                </a:solidFill>
              </a:rPr>
              <a:t>signalling</a:t>
            </a:r>
            <a:r>
              <a:rPr lang="en-GB" sz="2800" dirty="0">
                <a:solidFill>
                  <a:schemeClr val="tx1"/>
                </a:solidFill>
              </a:rPr>
              <a:t> d</a:t>
            </a:r>
            <a:r>
              <a:rPr lang="cs-CZ" sz="2800" dirty="0" err="1">
                <a:solidFill>
                  <a:schemeClr val="tx1"/>
                </a:solidFill>
              </a:rPr>
              <a:t>isruption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Metabolism pathways for deactivation of DHT to inactive glucuronides.... |  Download Scientific Diagram">
            <a:extLst>
              <a:ext uri="{FF2B5EF4-FFF2-40B4-BE49-F238E27FC236}">
                <a16:creationId xmlns:a16="http://schemas.microsoft.com/office/drawing/2014/main" id="{AADD7D4C-AF32-7D81-C928-6EFDBE95E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140968"/>
            <a:ext cx="809625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B799750-A0E5-F6D1-40EB-587BCB4BEDE7}"/>
              </a:ext>
            </a:extLst>
          </p:cNvPr>
          <p:cNvSpPr/>
          <p:nvPr/>
        </p:nvSpPr>
        <p:spPr>
          <a:xfrm>
            <a:off x="1835696" y="5121126"/>
            <a:ext cx="576064" cy="432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FE9215-972E-7682-843D-B447A731A7F2}"/>
              </a:ext>
            </a:extLst>
          </p:cNvPr>
          <p:cNvSpPr/>
          <p:nvPr/>
        </p:nvSpPr>
        <p:spPr>
          <a:xfrm>
            <a:off x="517431" y="4329038"/>
            <a:ext cx="576064" cy="432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FA8B7D-1422-B23A-36BB-5707C4108619}"/>
              </a:ext>
            </a:extLst>
          </p:cNvPr>
          <p:cNvSpPr/>
          <p:nvPr/>
        </p:nvSpPr>
        <p:spPr>
          <a:xfrm>
            <a:off x="7179876" y="4314619"/>
            <a:ext cx="576064" cy="432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128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>
                <a:solidFill>
                  <a:schemeClr val="tx1"/>
                </a:solidFill>
              </a:rPr>
              <a:t>Effects</a:t>
            </a:r>
            <a:r>
              <a:rPr lang="cs-CZ" dirty="0">
                <a:solidFill>
                  <a:schemeClr val="tx1"/>
                </a:solidFill>
              </a:rPr>
              <a:t> of </a:t>
            </a:r>
            <a:r>
              <a:rPr lang="cs-CZ" dirty="0" err="1">
                <a:solidFill>
                  <a:schemeClr val="tx1"/>
                </a:solidFill>
              </a:rPr>
              <a:t>exposures</a:t>
            </a:r>
            <a:r>
              <a:rPr lang="cs-CZ" dirty="0">
                <a:solidFill>
                  <a:schemeClr val="tx1"/>
                </a:solidFill>
              </a:rPr>
              <a:t> to </a:t>
            </a:r>
            <a:r>
              <a:rPr lang="cs-CZ" b="1" u="sng" dirty="0" err="1">
                <a:solidFill>
                  <a:schemeClr val="tx1"/>
                </a:solidFill>
              </a:rPr>
              <a:t>antiandrogens</a:t>
            </a:r>
            <a:r>
              <a:rPr lang="cs-CZ" dirty="0">
                <a:solidFill>
                  <a:schemeClr val="tx1"/>
                </a:solidFill>
              </a:rPr>
              <a:t> in </a:t>
            </a:r>
            <a:r>
              <a:rPr lang="cs-CZ" dirty="0" err="1">
                <a:solidFill>
                  <a:schemeClr val="tx1"/>
                </a:solidFill>
              </a:rPr>
              <a:t>males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5400600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Exposure during </a:t>
            </a:r>
            <a:r>
              <a:rPr lang="en-GB" b="1" dirty="0">
                <a:solidFill>
                  <a:schemeClr val="tx2"/>
                </a:solidFill>
              </a:rPr>
              <a:t>prenatal</a:t>
            </a:r>
            <a:r>
              <a:rPr lang="en-GB" b="1" dirty="0"/>
              <a:t> development:</a:t>
            </a:r>
          </a:p>
          <a:p>
            <a:pPr lvl="1"/>
            <a:r>
              <a:rPr lang="en-GB" dirty="0"/>
              <a:t> malformations of the reproductive tract</a:t>
            </a:r>
          </a:p>
          <a:p>
            <a:pPr lvl="2"/>
            <a:r>
              <a:rPr lang="en-GB" dirty="0"/>
              <a:t>reduced </a:t>
            </a:r>
            <a:r>
              <a:rPr lang="en-GB" dirty="0" err="1"/>
              <a:t>anogenital</a:t>
            </a:r>
            <a:r>
              <a:rPr lang="en-GB" dirty="0"/>
              <a:t> distance </a:t>
            </a:r>
          </a:p>
          <a:p>
            <a:pPr lvl="2"/>
            <a:r>
              <a:rPr lang="en-GB" b="1" dirty="0" err="1">
                <a:solidFill>
                  <a:srgbClr val="00B050"/>
                </a:solidFill>
              </a:rPr>
              <a:t>hypospadias</a:t>
            </a:r>
            <a:r>
              <a:rPr lang="en-GB" dirty="0"/>
              <a:t> (abnormal position of the urethral opening on the penis)</a:t>
            </a:r>
          </a:p>
          <a:p>
            <a:pPr lvl="2"/>
            <a:r>
              <a:rPr lang="en-GB" dirty="0"/>
              <a:t>vagina development 	</a:t>
            </a:r>
          </a:p>
          <a:p>
            <a:pPr lvl="2"/>
            <a:r>
              <a:rPr lang="en-GB" dirty="0" err="1"/>
              <a:t>undescendent</a:t>
            </a:r>
            <a:r>
              <a:rPr lang="en-GB" dirty="0"/>
              <a:t> ectopic testes </a:t>
            </a:r>
          </a:p>
          <a:p>
            <a:pPr lvl="2"/>
            <a:r>
              <a:rPr lang="en-GB" dirty="0"/>
              <a:t>atrophy of seminal vesicles and prostate gland </a:t>
            </a:r>
          </a:p>
          <a:p>
            <a:endParaRPr lang="en-GB" dirty="0"/>
          </a:p>
          <a:p>
            <a:r>
              <a:rPr lang="en-GB" b="1" dirty="0"/>
              <a:t>Exposure in </a:t>
            </a:r>
            <a:r>
              <a:rPr lang="en-GB" b="1" dirty="0" err="1">
                <a:solidFill>
                  <a:schemeClr val="tx2"/>
                </a:solidFill>
              </a:rPr>
              <a:t>prepubertal</a:t>
            </a:r>
            <a:r>
              <a:rPr lang="en-GB" b="1" dirty="0"/>
              <a:t> age:</a:t>
            </a:r>
          </a:p>
          <a:p>
            <a:pPr lvl="1"/>
            <a:r>
              <a:rPr lang="en-GB" dirty="0"/>
              <a:t>delayed puberty</a:t>
            </a:r>
          </a:p>
          <a:p>
            <a:pPr lvl="1"/>
            <a:r>
              <a:rPr lang="en-GB" dirty="0"/>
              <a:t> reduced seminal vesicles</a:t>
            </a:r>
          </a:p>
          <a:p>
            <a:pPr lvl="1"/>
            <a:r>
              <a:rPr lang="en-GB" dirty="0"/>
              <a:t> reduced prostate</a:t>
            </a:r>
          </a:p>
          <a:p>
            <a:endParaRPr lang="en-GB" dirty="0"/>
          </a:p>
          <a:p>
            <a:r>
              <a:rPr lang="en-GB" b="1" dirty="0"/>
              <a:t>Exposure in </a:t>
            </a:r>
            <a:r>
              <a:rPr lang="en-GB" b="1" dirty="0">
                <a:solidFill>
                  <a:schemeClr val="tx2"/>
                </a:solidFill>
              </a:rPr>
              <a:t>adult</a:t>
            </a:r>
            <a:r>
              <a:rPr lang="en-GB" b="1" dirty="0"/>
              <a:t> age:</a:t>
            </a:r>
          </a:p>
          <a:p>
            <a:pPr lvl="1"/>
            <a:r>
              <a:rPr lang="en-GB" dirty="0" err="1"/>
              <a:t>oligospermia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azoospermia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loss of sexual libido</a:t>
            </a:r>
          </a:p>
          <a:p>
            <a:endParaRPr lang="en-GB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3080326"/>
            <a:ext cx="3409834" cy="36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1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88D90-957B-ACC0-871A-125AEFCDB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826B9A1-3CDE-C9CB-3CDF-F37D55C560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60400"/>
            <a:ext cx="8229600" cy="1760488"/>
          </a:xfrm>
        </p:spPr>
        <p:txBody>
          <a:bodyPr/>
          <a:lstStyle/>
          <a:p>
            <a:pPr defTabSz="933450" eaLnBrk="1" hangingPunct="1"/>
            <a:r>
              <a:rPr lang="cs-CZ" sz="3900" b="1" dirty="0" err="1">
                <a:solidFill>
                  <a:schemeClr val="tx1"/>
                </a:solidFill>
              </a:rPr>
              <a:t>Other</a:t>
            </a:r>
            <a:r>
              <a:rPr lang="cs-CZ" sz="3900" b="1" dirty="0">
                <a:solidFill>
                  <a:schemeClr val="tx1"/>
                </a:solidFill>
              </a:rPr>
              <a:t> </a:t>
            </a:r>
            <a:r>
              <a:rPr lang="cs-CZ" sz="3900" b="1" dirty="0" err="1">
                <a:solidFill>
                  <a:schemeClr val="tx1"/>
                </a:solidFill>
              </a:rPr>
              <a:t>selected</a:t>
            </a:r>
            <a:r>
              <a:rPr lang="cs-CZ" sz="3900" b="1" dirty="0">
                <a:solidFill>
                  <a:schemeClr val="tx1"/>
                </a:solidFill>
              </a:rPr>
              <a:t> </a:t>
            </a:r>
            <a:r>
              <a:rPr lang="cs-CZ" sz="3900" b="1" dirty="0" err="1">
                <a:solidFill>
                  <a:schemeClr val="tx1"/>
                </a:solidFill>
              </a:rPr>
              <a:t>nuclear</a:t>
            </a:r>
            <a:r>
              <a:rPr lang="cs-CZ" sz="3900" b="1" dirty="0">
                <a:solidFill>
                  <a:schemeClr val="tx1"/>
                </a:solidFill>
              </a:rPr>
              <a:t> </a:t>
            </a:r>
            <a:r>
              <a:rPr lang="cs-CZ" sz="3900" b="1" dirty="0" err="1">
                <a:solidFill>
                  <a:schemeClr val="tx1"/>
                </a:solidFill>
              </a:rPr>
              <a:t>receptors</a:t>
            </a:r>
            <a:r>
              <a:rPr lang="cs-CZ" sz="3900" b="1" dirty="0">
                <a:solidFill>
                  <a:schemeClr val="tx1"/>
                </a:solidFill>
              </a:rPr>
              <a:t> – </a:t>
            </a:r>
            <a:r>
              <a:rPr lang="cs-CZ" sz="3900" dirty="0" err="1">
                <a:solidFill>
                  <a:schemeClr val="tx1"/>
                </a:solidFill>
              </a:rPr>
              <a:t>examples</a:t>
            </a:r>
            <a:r>
              <a:rPr lang="cs-CZ" sz="3900" dirty="0">
                <a:solidFill>
                  <a:schemeClr val="tx1"/>
                </a:solidFill>
              </a:rPr>
              <a:t> of </a:t>
            </a:r>
            <a:r>
              <a:rPr lang="cs-CZ" sz="3900" dirty="0" err="1">
                <a:solidFill>
                  <a:schemeClr val="tx1"/>
                </a:solidFill>
              </a:rPr>
              <a:t>mechanisms</a:t>
            </a:r>
            <a:r>
              <a:rPr lang="cs-CZ" sz="3900" dirty="0">
                <a:solidFill>
                  <a:schemeClr val="tx1"/>
                </a:solidFill>
              </a:rPr>
              <a:t> </a:t>
            </a:r>
            <a:r>
              <a:rPr lang="cs-CZ" sz="3900" dirty="0" err="1">
                <a:solidFill>
                  <a:schemeClr val="tx1"/>
                </a:solidFill>
              </a:rPr>
              <a:t>beyond</a:t>
            </a:r>
            <a:r>
              <a:rPr lang="cs-CZ" sz="3900" dirty="0">
                <a:solidFill>
                  <a:schemeClr val="tx1"/>
                </a:solidFill>
              </a:rPr>
              <a:t> the </a:t>
            </a:r>
            <a:r>
              <a:rPr lang="cs-CZ" sz="3900" dirty="0" err="1">
                <a:solidFill>
                  <a:schemeClr val="tx1"/>
                </a:solidFill>
              </a:rPr>
              <a:t>toxic</a:t>
            </a:r>
            <a:r>
              <a:rPr lang="cs-CZ" sz="3900" dirty="0">
                <a:solidFill>
                  <a:schemeClr val="tx1"/>
                </a:solidFill>
              </a:rPr>
              <a:t> </a:t>
            </a:r>
            <a:r>
              <a:rPr lang="cs-CZ" sz="3900" dirty="0" err="1">
                <a:solidFill>
                  <a:schemeClr val="tx1"/>
                </a:solidFill>
              </a:rPr>
              <a:t>effects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CFDFAB-A601-3BD5-F94E-B084D8BDDB14}"/>
              </a:ext>
            </a:extLst>
          </p:cNvPr>
          <p:cNvSpPr txBox="1"/>
          <p:nvPr/>
        </p:nvSpPr>
        <p:spPr>
          <a:xfrm>
            <a:off x="899592" y="3369766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Receptors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b="1" dirty="0">
                <a:solidFill>
                  <a:srgbClr val="FF0000"/>
                </a:solidFill>
              </a:rPr>
              <a:t>THYROID</a:t>
            </a:r>
            <a:r>
              <a:rPr lang="cs-CZ" sz="2000" dirty="0"/>
              <a:t> </a:t>
            </a:r>
            <a:r>
              <a:rPr lang="cs-CZ" sz="2000" dirty="0" err="1"/>
              <a:t>hormones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 err="1"/>
              <a:t>Receptors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b="1" dirty="0">
                <a:solidFill>
                  <a:srgbClr val="FF0000"/>
                </a:solidFill>
              </a:rPr>
              <a:t>RETINOID-</a:t>
            </a:r>
            <a:r>
              <a:rPr lang="cs-CZ" sz="2000" b="1" dirty="0" err="1">
                <a:solidFill>
                  <a:srgbClr val="FF0000"/>
                </a:solidFill>
              </a:rPr>
              <a:t>like</a:t>
            </a:r>
            <a:r>
              <a:rPr lang="cs-CZ" sz="2000" dirty="0"/>
              <a:t> </a:t>
            </a:r>
            <a:r>
              <a:rPr lang="cs-CZ" sz="2000" dirty="0" err="1"/>
              <a:t>compounds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1457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NUCLEAR (</a:t>
            </a:r>
            <a:r>
              <a:rPr lang="cs-CZ" dirty="0" err="1"/>
              <a:t>Intracellular</a:t>
            </a:r>
            <a:r>
              <a:rPr lang="cs-CZ" dirty="0"/>
              <a:t>) RECEPTORS</a:t>
            </a:r>
            <a:r>
              <a:rPr lang="en-GB" dirty="0"/>
              <a:t> in summary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968552"/>
          </a:xfrm>
        </p:spPr>
        <p:txBody>
          <a:bodyPr>
            <a:normAutofit/>
          </a:bodyPr>
          <a:lstStyle/>
          <a:p>
            <a:r>
              <a:rPr lang="en-GB" sz="2400" dirty="0"/>
              <a:t>I</a:t>
            </a:r>
            <a:r>
              <a:rPr lang="cs-CZ" sz="2400" dirty="0" err="1"/>
              <a:t>mportant</a:t>
            </a:r>
            <a:r>
              <a:rPr lang="cs-CZ" sz="2400" dirty="0"/>
              <a:t> </a:t>
            </a:r>
            <a:r>
              <a:rPr lang="en-GB" sz="2400" dirty="0"/>
              <a:t>physiological </a:t>
            </a:r>
            <a:r>
              <a:rPr lang="cs-CZ" sz="2400" dirty="0" err="1"/>
              <a:t>function</a:t>
            </a:r>
            <a:r>
              <a:rPr lang="en-GB" sz="2400" dirty="0"/>
              <a:t>s, and</a:t>
            </a:r>
          </a:p>
          <a:p>
            <a:r>
              <a:rPr lang="en-GB" sz="2400" dirty="0"/>
              <a:t>Important </a:t>
            </a:r>
            <a:r>
              <a:rPr lang="cs-CZ" sz="2400" dirty="0" err="1"/>
              <a:t>roles</a:t>
            </a:r>
            <a:r>
              <a:rPr lang="cs-CZ" sz="2400" dirty="0"/>
              <a:t> in </a:t>
            </a:r>
            <a:r>
              <a:rPr lang="cs-CZ" sz="2400" dirty="0" err="1"/>
              <a:t>pathologies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en-GB" sz="2400" dirty="0"/>
              <a:t>chemical </a:t>
            </a:r>
            <a:r>
              <a:rPr lang="cs-CZ" sz="2400" dirty="0"/>
              <a:t>toxicity</a:t>
            </a:r>
          </a:p>
          <a:p>
            <a:pPr lvl="1"/>
            <a:r>
              <a:rPr lang="cs-CZ" sz="2000" dirty="0" err="1"/>
              <a:t>Endocrine</a:t>
            </a:r>
            <a:r>
              <a:rPr lang="cs-CZ" sz="2000" dirty="0"/>
              <a:t> </a:t>
            </a:r>
            <a:r>
              <a:rPr lang="cs-CZ" sz="2000" dirty="0" err="1"/>
              <a:t>disruption</a:t>
            </a:r>
            <a:endParaRPr lang="cs-CZ" sz="2000" dirty="0"/>
          </a:p>
          <a:p>
            <a:pPr lvl="1"/>
            <a:r>
              <a:rPr lang="cs-CZ" sz="2000" dirty="0"/>
              <a:t>Dioxin-</a:t>
            </a:r>
            <a:r>
              <a:rPr lang="cs-CZ" sz="2000" dirty="0" err="1"/>
              <a:t>like</a:t>
            </a:r>
            <a:r>
              <a:rPr lang="cs-CZ" sz="2000" dirty="0"/>
              <a:t> toxicity</a:t>
            </a:r>
            <a:r>
              <a:rPr lang="en-GB" sz="2000" dirty="0"/>
              <a:t>,etc. </a:t>
            </a:r>
            <a:endParaRPr lang="cs-CZ" sz="2000" dirty="0"/>
          </a:p>
          <a:p>
            <a:endParaRPr lang="cs-CZ" sz="2400" dirty="0"/>
          </a:p>
          <a:p>
            <a:r>
              <a:rPr lang="cs-CZ" sz="2400" dirty="0"/>
              <a:t>All NR</a:t>
            </a:r>
            <a:r>
              <a:rPr lang="en-GB" sz="2400" dirty="0"/>
              <a:t>s</a:t>
            </a:r>
            <a:r>
              <a:rPr lang="cs-CZ" sz="2400" dirty="0"/>
              <a:t> </a:t>
            </a:r>
            <a:r>
              <a:rPr lang="cs-CZ" sz="2400" dirty="0" err="1"/>
              <a:t>share</a:t>
            </a:r>
            <a:r>
              <a:rPr lang="cs-CZ" sz="2400" dirty="0"/>
              <a:t> </a:t>
            </a:r>
            <a:r>
              <a:rPr lang="cs-CZ" sz="2400" dirty="0" err="1"/>
              <a:t>similar</a:t>
            </a:r>
            <a:r>
              <a:rPr lang="cs-CZ" sz="2400" dirty="0"/>
              <a:t> </a:t>
            </a:r>
            <a:r>
              <a:rPr lang="cs-CZ" sz="2400" dirty="0" err="1"/>
              <a:t>structure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 err="1"/>
              <a:t>mechanisms</a:t>
            </a:r>
            <a:r>
              <a:rPr lang="cs-CZ" sz="2400" dirty="0"/>
              <a:t> of </a:t>
            </a:r>
            <a:r>
              <a:rPr lang="cs-CZ" sz="2400" dirty="0" err="1"/>
              <a:t>action</a:t>
            </a:r>
            <a:endParaRPr lang="en-GB" sz="2400" dirty="0"/>
          </a:p>
          <a:p>
            <a:pPr lvl="1"/>
            <a:r>
              <a:rPr lang="en-GB" sz="2000" dirty="0"/>
              <a:t>Act as </a:t>
            </a:r>
            <a:r>
              <a:rPr lang="en-GB" sz="2000" b="1" dirty="0">
                <a:solidFill>
                  <a:schemeClr val="tx2"/>
                </a:solidFill>
              </a:rPr>
              <a:t>direct transcription factors on DNA</a:t>
            </a:r>
            <a:endParaRPr lang="cs-CZ" sz="2000" b="1" dirty="0">
              <a:solidFill>
                <a:schemeClr val="tx2"/>
              </a:solidFill>
            </a:endParaRPr>
          </a:p>
          <a:p>
            <a:endParaRPr lang="cs-CZ" sz="2400" dirty="0"/>
          </a:p>
          <a:p>
            <a:r>
              <a:rPr lang="cs-CZ" sz="2400" dirty="0"/>
              <a:t>Natural </a:t>
            </a:r>
            <a:r>
              <a:rPr lang="cs-CZ" sz="2400" b="1" dirty="0" err="1">
                <a:solidFill>
                  <a:schemeClr val="tx2"/>
                </a:solidFill>
              </a:rPr>
              <a:t>ligands</a:t>
            </a:r>
            <a:r>
              <a:rPr lang="cs-CZ" sz="2400" b="1" dirty="0">
                <a:solidFill>
                  <a:schemeClr val="tx2"/>
                </a:solidFill>
              </a:rPr>
              <a:t> are </a:t>
            </a:r>
            <a:r>
              <a:rPr lang="cs-CZ" sz="2400" b="1" dirty="0" err="1">
                <a:solidFill>
                  <a:schemeClr val="tx2"/>
                </a:solidFill>
              </a:rPr>
              <a:t>small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b="1" dirty="0" err="1">
                <a:solidFill>
                  <a:schemeClr val="tx2"/>
                </a:solidFill>
              </a:rPr>
              <a:t>lipophilic</a:t>
            </a:r>
            <a:r>
              <a:rPr lang="cs-CZ" sz="2400" dirty="0"/>
              <a:t> </a:t>
            </a:r>
            <a:r>
              <a:rPr lang="cs-CZ" sz="2400" dirty="0" err="1"/>
              <a:t>hormones</a:t>
            </a:r>
            <a:r>
              <a:rPr lang="cs-CZ" sz="2400" dirty="0"/>
              <a:t> (</a:t>
            </a:r>
            <a:r>
              <a:rPr lang="cs-CZ" sz="2400" dirty="0" err="1"/>
              <a:t>steroids</a:t>
            </a:r>
            <a:r>
              <a:rPr lang="cs-CZ" sz="2400" dirty="0"/>
              <a:t>, </a:t>
            </a:r>
            <a:r>
              <a:rPr lang="cs-CZ" sz="2400" dirty="0" err="1"/>
              <a:t>thyroids</a:t>
            </a:r>
            <a:r>
              <a:rPr lang="cs-CZ" sz="2400" dirty="0"/>
              <a:t>, </a:t>
            </a:r>
            <a:r>
              <a:rPr lang="cs-CZ" sz="2400" dirty="0" err="1"/>
              <a:t>retinoids</a:t>
            </a:r>
            <a:r>
              <a:rPr lang="cs-CZ" sz="2400" dirty="0"/>
              <a:t>)</a:t>
            </a:r>
          </a:p>
          <a:p>
            <a:pPr lvl="1"/>
            <a:r>
              <a:rPr lang="en-GB" sz="2000" dirty="0"/>
              <a:t>Role in toxicity – NR are </a:t>
            </a:r>
            <a:r>
              <a:rPr lang="cs-CZ" sz="2000" dirty="0" err="1"/>
              <a:t>modulated</a:t>
            </a:r>
            <a:r>
              <a:rPr lang="cs-CZ" sz="2000" dirty="0"/>
              <a:t> (</a:t>
            </a:r>
            <a:r>
              <a:rPr lang="cs-CZ" sz="2000" dirty="0" err="1"/>
              <a:t>activated</a:t>
            </a:r>
            <a:r>
              <a:rPr lang="en-US" sz="2000" dirty="0"/>
              <a:t>/inhibited</a:t>
            </a:r>
            <a:r>
              <a:rPr lang="en-GB" sz="2000" dirty="0"/>
              <a:t>) by structurally close </a:t>
            </a:r>
            <a:r>
              <a:rPr lang="en-GB" sz="2000" dirty="0" err="1"/>
              <a:t>xenobiotics</a:t>
            </a:r>
            <a:endParaRPr lang="cs-CZ" sz="2000" dirty="0"/>
          </a:p>
          <a:p>
            <a:endParaRPr lang="en-GB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80975" y="2198688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81013" indent="-481013">
              <a:spcBef>
                <a:spcPct val="20000"/>
              </a:spcBef>
            </a:pPr>
            <a:endParaRPr lang="en-US" sz="2000" b="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9941" name="Picture 6" descr="hypoTHYROID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652715"/>
            <a:ext cx="1403350" cy="1233487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9942" name="Picture 7" descr="hyperthyro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662260"/>
            <a:ext cx="1184275" cy="136842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323528" y="5852785"/>
            <a:ext cx="3657600" cy="37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7350" indent="-387350" defTabSz="280988">
              <a:lnSpc>
                <a:spcPct val="150000"/>
              </a:lnSpc>
              <a:spcBef>
                <a:spcPct val="50000"/>
              </a:spcBef>
            </a:pPr>
            <a:r>
              <a:rPr lang="cs-CZ" sz="1400" b="0" dirty="0">
                <a:latin typeface="+mj-lt"/>
              </a:rPr>
              <a:t>HYPOTHYROIDISM</a:t>
            </a:r>
            <a:endParaRPr lang="cs-CZ" sz="1050" b="0" dirty="0">
              <a:latin typeface="+mj-lt"/>
            </a:endParaRPr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2483768" y="5933768"/>
            <a:ext cx="3657600" cy="37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7350" indent="-387350" defTabSz="280988">
              <a:lnSpc>
                <a:spcPct val="150000"/>
              </a:lnSpc>
              <a:spcBef>
                <a:spcPct val="50000"/>
              </a:spcBef>
            </a:pPr>
            <a:r>
              <a:rPr lang="cs-CZ" sz="1400" b="0" dirty="0">
                <a:latin typeface="+mj-lt"/>
              </a:rPr>
              <a:t>HYPERTHYROIDISM</a:t>
            </a:r>
            <a:endParaRPr lang="cs-CZ" sz="1050" b="0" dirty="0">
              <a:latin typeface="+mj-lt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23528" y="1124745"/>
            <a:ext cx="8291264" cy="2520279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Crucial roles in metabolism, development and maturation</a:t>
            </a:r>
          </a:p>
          <a:p>
            <a:pPr lvl="1"/>
            <a:r>
              <a:rPr lang="en-GB" dirty="0"/>
              <a:t>Regulation of metabolism</a:t>
            </a:r>
          </a:p>
          <a:p>
            <a:pPr lvl="2"/>
            <a:r>
              <a:rPr lang="en-GB" dirty="0"/>
              <a:t>increasing oxygen consumption</a:t>
            </a:r>
          </a:p>
          <a:p>
            <a:pPr lvl="2"/>
            <a:r>
              <a:rPr lang="en-GB" dirty="0"/>
              <a:t>modulating levels of other hormones (insulin, glucagon, </a:t>
            </a:r>
            <a:r>
              <a:rPr lang="en-GB" dirty="0" err="1"/>
              <a:t>somatotropin</a:t>
            </a:r>
            <a:r>
              <a:rPr lang="en-GB" dirty="0"/>
              <a:t>, adrenalin)</a:t>
            </a:r>
          </a:p>
          <a:p>
            <a:pPr lvl="1"/>
            <a:r>
              <a:rPr lang="en-GB" dirty="0"/>
              <a:t>Important in cell </a:t>
            </a:r>
            <a:r>
              <a:rPr lang="en-GB" dirty="0" err="1"/>
              <a:t>differenciation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Crucial role in development of CNS, gonads and bones </a:t>
            </a:r>
          </a:p>
          <a:p>
            <a:pPr lvl="1"/>
            <a:endParaRPr lang="en-GB" dirty="0"/>
          </a:p>
          <a:p>
            <a:r>
              <a:rPr lang="en-GB" dirty="0"/>
              <a:t>EDC compounds interfering with thyroid signalling</a:t>
            </a:r>
          </a:p>
          <a:p>
            <a:pPr lvl="1">
              <a:buNone/>
            </a:pPr>
            <a:r>
              <a:rPr lang="en-GB" b="1" dirty="0">
                <a:solidFill>
                  <a:schemeClr val="tx2"/>
                </a:solidFill>
              </a:rPr>
              <a:t>“GOITROGENS”</a:t>
            </a:r>
          </a:p>
          <a:p>
            <a:r>
              <a:rPr lang="en-GB" dirty="0"/>
              <a:t>Many food (vegetables) contain </a:t>
            </a:r>
            <a:r>
              <a:rPr lang="en-GB" dirty="0" err="1"/>
              <a:t>goitrogens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13666" name="Picture 2" descr="http://jeevalifestyle.com/wp-content/uploads/2013/11/Goitrogen-Fo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37148"/>
            <a:ext cx="4003900" cy="3004220"/>
          </a:xfrm>
          <a:prstGeom prst="rect">
            <a:avLst/>
          </a:prstGeom>
          <a:noFill/>
        </p:spPr>
      </p:pic>
      <p:sp>
        <p:nvSpPr>
          <p:cNvPr id="12" name="Nadpis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Thyroid hormones</a:t>
            </a:r>
          </a:p>
        </p:txBody>
      </p:sp>
    </p:spTree>
    <p:extLst>
      <p:ext uri="{BB962C8B-B14F-4D97-AF65-F5344CB8AC3E}">
        <p14:creationId xmlns:p14="http://schemas.microsoft.com/office/powerpoint/2010/main" val="4188821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Thyroid hormones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3275856" y="3609970"/>
            <a:ext cx="5093345" cy="3011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68313" y="2717160"/>
            <a:ext cx="38885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0" dirty="0">
                <a:latin typeface="+mj-lt"/>
              </a:rPr>
              <a:t> T4 – pro-hormone</a:t>
            </a:r>
          </a:p>
          <a:p>
            <a:r>
              <a:rPr lang="cs-CZ" b="0" dirty="0">
                <a:latin typeface="+mj-lt"/>
              </a:rPr>
              <a:t> 5´-</a:t>
            </a:r>
            <a:r>
              <a:rPr lang="cs-CZ" b="0" dirty="0" err="1">
                <a:latin typeface="+mj-lt"/>
              </a:rPr>
              <a:t>deiodination</a:t>
            </a:r>
            <a:r>
              <a:rPr lang="cs-CZ" b="0" dirty="0">
                <a:latin typeface="+mj-lt"/>
              </a:rPr>
              <a:t> </a:t>
            </a:r>
            <a:r>
              <a:rPr lang="en-GB" b="1" dirty="0">
                <a:solidFill>
                  <a:schemeClr val="tx2"/>
                </a:solidFill>
                <a:latin typeface="+mj-lt"/>
                <a:sym typeface="Wingdings" pitchFamily="2" charset="2"/>
              </a:rPr>
              <a:t> </a:t>
            </a:r>
            <a:r>
              <a:rPr lang="cs-CZ" b="1" dirty="0" err="1">
                <a:solidFill>
                  <a:schemeClr val="tx2"/>
                </a:solidFill>
                <a:latin typeface="+mj-lt"/>
              </a:rPr>
              <a:t>active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+mj-lt"/>
              </a:rPr>
              <a:t>form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: T3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39552" y="1268760"/>
            <a:ext cx="2662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+mj-lt"/>
              </a:rPr>
              <a:t>Thyroxine</a:t>
            </a:r>
            <a:r>
              <a:rPr lang="en-US" sz="2800" b="1" dirty="0">
                <a:latin typeface="+mj-lt"/>
              </a:rPr>
              <a:t> (T4)</a:t>
            </a:r>
            <a:endParaRPr lang="cs-CZ" sz="2800" b="1" dirty="0">
              <a:latin typeface="+mj-lt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68313" y="1989138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latin typeface="+mj-lt"/>
              </a:rPr>
              <a:t>Also </a:t>
            </a:r>
            <a:r>
              <a:rPr lang="cs-CZ" sz="2000" b="0" dirty="0" err="1">
                <a:latin typeface="+mj-lt"/>
              </a:rPr>
              <a:t>known</a:t>
            </a:r>
            <a:r>
              <a:rPr lang="cs-CZ" sz="2000" b="0" dirty="0">
                <a:latin typeface="+mj-lt"/>
              </a:rPr>
              <a:t> as</a:t>
            </a:r>
            <a:r>
              <a:rPr lang="en-US" sz="2000" b="0" dirty="0">
                <a:latin typeface="+mj-lt"/>
              </a:rPr>
              <a:t> tetraiodothyronine</a:t>
            </a:r>
          </a:p>
          <a:p>
            <a:r>
              <a:rPr lang="en-US" sz="2000" b="0" dirty="0">
                <a:latin typeface="+mj-lt"/>
              </a:rPr>
              <a:t>Contains 4 iodide</a:t>
            </a:r>
            <a:r>
              <a:rPr lang="cs-CZ" sz="2000" b="0" dirty="0">
                <a:latin typeface="+mj-lt"/>
              </a:rPr>
              <a:t> (I)</a:t>
            </a:r>
            <a:r>
              <a:rPr lang="en-US" sz="2000" b="0" dirty="0">
                <a:latin typeface="+mj-lt"/>
              </a:rPr>
              <a:t> ions</a:t>
            </a:r>
            <a:endParaRPr lang="cs-CZ" sz="2000" b="0" dirty="0">
              <a:latin typeface="+mj-lt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219700" y="1219200"/>
            <a:ext cx="3779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Triiodothyronine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(T3)</a:t>
            </a:r>
            <a:endParaRPr lang="cs-CZ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5229572" y="1827832"/>
            <a:ext cx="3328888" cy="144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dirty="0">
                <a:latin typeface="+mj-lt"/>
              </a:rPr>
              <a:t>Contains 3 iodide ions</a:t>
            </a:r>
            <a:endParaRPr lang="cs-CZ" sz="2400" b="0" dirty="0">
              <a:latin typeface="+mj-lt"/>
            </a:endParaRP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dirty="0">
                <a:solidFill>
                  <a:schemeClr val="tx2"/>
                </a:solidFill>
                <a:latin typeface="+mj-lt"/>
              </a:rPr>
              <a:t>Most T3 </a:t>
            </a:r>
            <a:r>
              <a:rPr lang="cs-CZ" dirty="0" err="1">
                <a:solidFill>
                  <a:schemeClr val="tx2"/>
                </a:solidFill>
                <a:latin typeface="+mj-lt"/>
              </a:rPr>
              <a:t>is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produced</a:t>
            </a:r>
            <a:br>
              <a:rPr lang="cs-CZ" dirty="0">
                <a:solidFill>
                  <a:schemeClr val="tx2"/>
                </a:solidFill>
                <a:latin typeface="+mj-lt"/>
              </a:rPr>
            </a:br>
            <a:r>
              <a:rPr lang="en-US" dirty="0">
                <a:solidFill>
                  <a:schemeClr val="tx2"/>
                </a:solidFill>
                <a:latin typeface="+mj-lt"/>
              </a:rPr>
              <a:t>by deiodination (deiodinases</a:t>
            </a:r>
            <a:r>
              <a:rPr lang="cs-CZ" dirty="0">
                <a:solidFill>
                  <a:schemeClr val="tx2"/>
                </a:solidFill>
                <a:latin typeface="+mj-lt"/>
              </a:rPr>
              <a:t>)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in target tissues</a:t>
            </a:r>
            <a:endParaRPr lang="cs-CZ"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6320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tx2"/>
                </a:solidFill>
              </a:rPr>
              <a:t>Disruption</a:t>
            </a:r>
            <a:r>
              <a:rPr lang="cs-CZ" b="1" dirty="0">
                <a:solidFill>
                  <a:schemeClr val="tx2"/>
                </a:solidFill>
              </a:rPr>
              <a:t> of e</a:t>
            </a:r>
            <a:r>
              <a:rPr lang="en-US" b="1" dirty="0" err="1">
                <a:solidFill>
                  <a:schemeClr val="tx2"/>
                </a:solidFill>
              </a:rPr>
              <a:t>nzymes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involved in </a:t>
            </a:r>
            <a:r>
              <a:rPr lang="en-US" dirty="0" err="1">
                <a:solidFill>
                  <a:schemeClr val="tx1"/>
                </a:solidFill>
              </a:rPr>
              <a:t>Th</a:t>
            </a:r>
            <a:r>
              <a:rPr lang="en-GB" dirty="0" err="1">
                <a:solidFill>
                  <a:schemeClr val="tx1"/>
                </a:solidFill>
              </a:rPr>
              <a:t>yroid</a:t>
            </a:r>
            <a:r>
              <a:rPr lang="en-GB" dirty="0">
                <a:solidFill>
                  <a:schemeClr val="tx1"/>
                </a:solidFill>
              </a:rPr>
              <a:t> metabolism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066800" y="13716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cs-CZ" sz="3600" b="0">
              <a:latin typeface="Times New Roman" pitchFamily="18" charset="0"/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6948264" y="980728"/>
            <a:ext cx="1440160" cy="1737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596336" y="1124744"/>
            <a:ext cx="114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>
                <a:latin typeface="+mj-lt"/>
              </a:rPr>
              <a:t>„</a:t>
            </a:r>
            <a:r>
              <a:rPr lang="cs-CZ" sz="1200" b="1" dirty="0" err="1">
                <a:latin typeface="+mj-lt"/>
              </a:rPr>
              <a:t>outer</a:t>
            </a:r>
            <a:r>
              <a:rPr lang="cs-CZ" sz="1200" b="1" dirty="0">
                <a:latin typeface="+mj-lt"/>
              </a:rPr>
              <a:t>“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660232" y="2348880"/>
            <a:ext cx="8640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>
                <a:latin typeface="+mj-lt"/>
              </a:rPr>
              <a:t>„</a:t>
            </a:r>
            <a:r>
              <a:rPr lang="cs-CZ" sz="1200" b="1" dirty="0" err="1">
                <a:latin typeface="+mj-lt"/>
              </a:rPr>
              <a:t>inner</a:t>
            </a:r>
            <a:r>
              <a:rPr lang="cs-CZ" sz="1200" b="1" dirty="0">
                <a:latin typeface="+mj-lt"/>
              </a:rPr>
              <a:t>“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35496" y="1268760"/>
            <a:ext cx="6192688" cy="4176464"/>
          </a:xfrm>
          <a:noFill/>
        </p:spPr>
        <p:txBody>
          <a:bodyPr>
            <a:normAutofit fontScale="47500" lnSpcReduction="2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Thyroid </a:t>
            </a:r>
            <a:r>
              <a:rPr lang="en-GB" b="1" dirty="0" err="1">
                <a:solidFill>
                  <a:schemeClr val="tx1"/>
                </a:solidFill>
              </a:rPr>
              <a:t>peroxidases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 iodination of </a:t>
            </a:r>
            <a:r>
              <a:rPr lang="en-GB" dirty="0" err="1">
                <a:solidFill>
                  <a:schemeClr val="tx1"/>
                </a:solidFill>
              </a:rPr>
              <a:t>tyrosyl</a:t>
            </a:r>
            <a:r>
              <a:rPr lang="en-GB" dirty="0">
                <a:solidFill>
                  <a:schemeClr val="tx1"/>
                </a:solidFill>
              </a:rPr>
              <a:t> residues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 coupling of iodinated </a:t>
            </a:r>
            <a:r>
              <a:rPr lang="en-GB" dirty="0" err="1">
                <a:solidFill>
                  <a:schemeClr val="tx1"/>
                </a:solidFill>
              </a:rPr>
              <a:t>tyrosyl</a:t>
            </a:r>
            <a:r>
              <a:rPr lang="en-GB" dirty="0">
                <a:solidFill>
                  <a:schemeClr val="tx1"/>
                </a:solidFill>
              </a:rPr>
              <a:t> residues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Thyroid </a:t>
            </a:r>
            <a:r>
              <a:rPr lang="en-GB" b="1" dirty="0" err="1">
                <a:solidFill>
                  <a:schemeClr val="tx2"/>
                </a:solidFill>
              </a:rPr>
              <a:t>deiodinases</a:t>
            </a:r>
            <a:endParaRPr lang="en-GB" b="1" dirty="0">
              <a:solidFill>
                <a:schemeClr val="tx2"/>
              </a:solidFill>
            </a:endParaRPr>
          </a:p>
          <a:p>
            <a:pPr lvl="1"/>
            <a:r>
              <a:rPr lang="en-GB" dirty="0">
                <a:solidFill>
                  <a:schemeClr val="tx1"/>
                </a:solidFill>
              </a:rPr>
              <a:t>D1, D2 - activation of T4 into T3 via </a:t>
            </a:r>
            <a:r>
              <a:rPr lang="en-GB" dirty="0" err="1">
                <a:solidFill>
                  <a:schemeClr val="tx1"/>
                </a:solidFill>
              </a:rPr>
              <a:t>deiodination</a:t>
            </a:r>
            <a:r>
              <a:rPr lang="en-GB" dirty="0">
                <a:solidFill>
                  <a:schemeClr val="tx1"/>
                </a:solidFill>
              </a:rPr>
              <a:t> on „outer“ ring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D3 - deactivation into rT3 via </a:t>
            </a:r>
            <a:r>
              <a:rPr lang="en-GB" dirty="0" err="1">
                <a:solidFill>
                  <a:schemeClr val="tx1"/>
                </a:solidFill>
              </a:rPr>
              <a:t>deiodination</a:t>
            </a:r>
            <a:r>
              <a:rPr lang="en-GB" dirty="0">
                <a:solidFill>
                  <a:schemeClr val="tx1"/>
                </a:solidFill>
              </a:rPr>
              <a:t> on „inner“ ring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Many </a:t>
            </a:r>
            <a:r>
              <a:rPr lang="en-GB" b="1" dirty="0" err="1">
                <a:solidFill>
                  <a:schemeClr val="tx2"/>
                </a:solidFill>
              </a:rPr>
              <a:t>goitrogens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affect expression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en-GB" dirty="0">
                <a:solidFill>
                  <a:schemeClr val="tx1"/>
                </a:solidFill>
              </a:rPr>
              <a:t>activities </a:t>
            </a:r>
            <a:r>
              <a:rPr lang="cs-CZ" dirty="0" err="1">
                <a:solidFill>
                  <a:schemeClr val="tx1"/>
                </a:solidFill>
              </a:rPr>
              <a:t>and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outcomes</a:t>
            </a:r>
            <a:r>
              <a:rPr lang="cs-CZ" dirty="0">
                <a:solidFill>
                  <a:schemeClr val="tx1"/>
                </a:solidFill>
              </a:rPr>
              <a:t>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of these key enzymes</a:t>
            </a:r>
            <a:r>
              <a:rPr lang="cs-CZ" dirty="0">
                <a:solidFill>
                  <a:schemeClr val="tx1"/>
                </a:solidFill>
              </a:rPr>
              <a:t> 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PTU – </a:t>
            </a:r>
            <a:r>
              <a:rPr lang="en-GB" b="1" dirty="0" err="1">
                <a:solidFill>
                  <a:srgbClr val="00B050"/>
                </a:solidFill>
              </a:rPr>
              <a:t>propylthiouracil</a:t>
            </a:r>
            <a:endParaRPr lang="en-GB" b="1" dirty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n-GB" dirty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cs-CZ" dirty="0" err="1">
                <a:solidFill>
                  <a:srgbClr val="FF0000"/>
                </a:solidFill>
              </a:rPr>
              <a:t>effect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deiodinases</a:t>
            </a:r>
            <a:br>
              <a:rPr lang="cs-CZ" dirty="0">
                <a:solidFill>
                  <a:schemeClr val="tx2"/>
                </a:solidFill>
              </a:rPr>
            </a:br>
            <a:endParaRPr lang="cs-CZ" dirty="0">
              <a:solidFill>
                <a:schemeClr val="tx2"/>
              </a:solidFill>
            </a:endParaRPr>
          </a:p>
          <a:p>
            <a:pPr lvl="1">
              <a:buNone/>
            </a:pPr>
            <a:endParaRPr lang="cs-CZ" dirty="0">
              <a:solidFill>
                <a:schemeClr val="tx2"/>
              </a:solidFill>
            </a:endParaRPr>
          </a:p>
          <a:p>
            <a:pPr lvl="1">
              <a:buNone/>
            </a:pPr>
            <a:endParaRPr lang="en-GB" dirty="0">
              <a:solidFill>
                <a:schemeClr val="tx2"/>
              </a:solidFill>
            </a:endParaRPr>
          </a:p>
          <a:p>
            <a:pPr lvl="1"/>
            <a:r>
              <a:rPr lang="en-GB" b="1" dirty="0" err="1">
                <a:solidFill>
                  <a:srgbClr val="00B050"/>
                </a:solidFill>
              </a:rPr>
              <a:t>Thiocyanate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en-GB" b="1" dirty="0">
                <a:solidFill>
                  <a:srgbClr val="00B050"/>
                </a:solidFill>
              </a:rPr>
              <a:t>([SCN]</a:t>
            </a:r>
            <a:r>
              <a:rPr lang="en-GB" b="1" baseline="30000" dirty="0">
                <a:solidFill>
                  <a:srgbClr val="00B050"/>
                </a:solidFill>
              </a:rPr>
              <a:t>−</a:t>
            </a:r>
            <a:r>
              <a:rPr lang="en-GB" b="1" dirty="0">
                <a:solidFill>
                  <a:srgbClr val="00B050"/>
                </a:solidFill>
              </a:rPr>
              <a:t>) or </a:t>
            </a:r>
            <a:r>
              <a:rPr lang="en-GB" b="1" dirty="0" err="1">
                <a:solidFill>
                  <a:srgbClr val="00B050"/>
                </a:solidFill>
              </a:rPr>
              <a:t>perchlorate</a:t>
            </a:r>
            <a:r>
              <a:rPr lang="en-GB" b="1" dirty="0">
                <a:solidFill>
                  <a:srgbClr val="00B050"/>
                </a:solidFill>
              </a:rPr>
              <a:t> (NaClO</a:t>
            </a:r>
            <a:r>
              <a:rPr lang="en-GB" b="1" baseline="-25000" dirty="0">
                <a:solidFill>
                  <a:srgbClr val="00B050"/>
                </a:solidFill>
              </a:rPr>
              <a:t>4</a:t>
            </a:r>
            <a:r>
              <a:rPr lang="en-GB" b="1" dirty="0">
                <a:solidFill>
                  <a:srgbClr val="00B050"/>
                </a:solidFill>
              </a:rPr>
              <a:t>)</a:t>
            </a:r>
          </a:p>
          <a:p>
            <a:pPr lvl="1">
              <a:buNone/>
            </a:pPr>
            <a:r>
              <a:rPr lang="en-GB" dirty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cs-CZ" dirty="0" err="1">
                <a:solidFill>
                  <a:srgbClr val="FF0000"/>
                </a:solidFill>
              </a:rPr>
              <a:t>effect</a:t>
            </a:r>
            <a:r>
              <a:rPr lang="cs-CZ" dirty="0">
                <a:solidFill>
                  <a:srgbClr val="FF0000"/>
                </a:solidFill>
              </a:rPr>
              <a:t> on </a:t>
            </a:r>
            <a:r>
              <a:rPr lang="cs-CZ" dirty="0" err="1">
                <a:solidFill>
                  <a:srgbClr val="FF0000"/>
                </a:solidFill>
              </a:rPr>
              <a:t>iodine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uptake</a:t>
            </a:r>
            <a:r>
              <a:rPr lang="cs-CZ" dirty="0">
                <a:solidFill>
                  <a:srgbClr val="FF0000"/>
                </a:solidFill>
              </a:rPr>
              <a:t> </a:t>
            </a:r>
            <a:br>
              <a:rPr lang="cs-CZ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9570" name="Picture 2" descr="http://www.frontiersin.org/files/Articles/118995/fendo-05-00188-HTML/image_m/fendo-05-00188-g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3588" y="3239504"/>
            <a:ext cx="3134916" cy="3501864"/>
          </a:xfrm>
          <a:prstGeom prst="rect">
            <a:avLst/>
          </a:prstGeom>
          <a:noFill/>
        </p:spPr>
      </p:pic>
      <p:cxnSp>
        <p:nvCxnSpPr>
          <p:cNvPr id="11" name="Přímá spojovací šipka 10"/>
          <p:cNvCxnSpPr/>
          <p:nvPr/>
        </p:nvCxnSpPr>
        <p:spPr>
          <a:xfrm>
            <a:off x="3203848" y="4005064"/>
            <a:ext cx="25202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638" y="4047456"/>
            <a:ext cx="932241" cy="62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9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0070C0"/>
                </a:solidFill>
              </a:rPr>
              <a:t>Disruption</a:t>
            </a:r>
            <a:r>
              <a:rPr lang="cs-CZ" b="1" dirty="0">
                <a:solidFill>
                  <a:srgbClr val="0070C0"/>
                </a:solidFill>
              </a:rPr>
              <a:t> of transport </a:t>
            </a:r>
            <a:r>
              <a:rPr lang="cs-CZ" dirty="0">
                <a:solidFill>
                  <a:schemeClr val="tx1"/>
                </a:solidFill>
              </a:rPr>
              <a:t>of </a:t>
            </a:r>
            <a:r>
              <a:rPr lang="cs-CZ" dirty="0" err="1">
                <a:solidFill>
                  <a:schemeClr val="tx1"/>
                </a:solidFill>
              </a:rPr>
              <a:t>thyroid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hormones</a:t>
            </a:r>
            <a:r>
              <a:rPr lang="cs-CZ" dirty="0">
                <a:solidFill>
                  <a:schemeClr val="tx1"/>
                </a:solidFill>
              </a:rPr>
              <a:t> in </a:t>
            </a:r>
            <a:r>
              <a:rPr lang="cs-CZ" dirty="0" err="1">
                <a:solidFill>
                  <a:schemeClr val="tx1"/>
                </a:solidFill>
              </a:rPr>
              <a:t>blood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1052736"/>
            <a:ext cx="5616624" cy="5008959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sz="1600" dirty="0">
                <a:solidFill>
                  <a:schemeClr val="tx1"/>
                </a:solidFill>
              </a:rPr>
              <a:t>SPECIFIC TRANSPORTERS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 in </a:t>
            </a:r>
            <a:r>
              <a:rPr lang="cs-CZ" sz="1600" dirty="0" err="1">
                <a:solidFill>
                  <a:schemeClr val="tx1"/>
                </a:solidFill>
              </a:rPr>
              <a:t>blood</a:t>
            </a:r>
            <a:endParaRPr lang="cs-CZ" sz="16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1400" dirty="0" err="1">
                <a:solidFill>
                  <a:schemeClr val="tx1"/>
                </a:solidFill>
              </a:rPr>
              <a:t>regulating</a:t>
            </a:r>
            <a:r>
              <a:rPr lang="cs-CZ" sz="1400" dirty="0">
                <a:solidFill>
                  <a:schemeClr val="tx1"/>
                </a:solidFill>
              </a:rPr>
              <a:t> free T4 </a:t>
            </a:r>
            <a:r>
              <a:rPr lang="cs-CZ" sz="1400" dirty="0" err="1">
                <a:solidFill>
                  <a:schemeClr val="tx1"/>
                </a:solidFill>
              </a:rPr>
              <a:t>and</a:t>
            </a:r>
            <a:r>
              <a:rPr lang="cs-CZ" sz="1400" dirty="0">
                <a:solidFill>
                  <a:schemeClr val="tx1"/>
                </a:solidFill>
              </a:rPr>
              <a:t> T3 </a:t>
            </a:r>
            <a:r>
              <a:rPr lang="cs-CZ" sz="1400" dirty="0" err="1">
                <a:solidFill>
                  <a:schemeClr val="tx1"/>
                </a:solidFill>
              </a:rPr>
              <a:t>levels</a:t>
            </a:r>
            <a:endParaRPr lang="cs-CZ" sz="14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1400" dirty="0">
                <a:solidFill>
                  <a:schemeClr val="tx1"/>
                </a:solidFill>
              </a:rPr>
              <a:t>3 </a:t>
            </a:r>
            <a:r>
              <a:rPr lang="cs-CZ" sz="1400" dirty="0" err="1">
                <a:solidFill>
                  <a:schemeClr val="tx1"/>
                </a:solidFill>
              </a:rPr>
              <a:t>types</a:t>
            </a:r>
            <a:r>
              <a:rPr lang="cs-CZ" sz="1400" dirty="0">
                <a:solidFill>
                  <a:schemeClr val="tx1"/>
                </a:solidFill>
              </a:rPr>
              <a:t> : </a:t>
            </a:r>
          </a:p>
          <a:p>
            <a:pPr lvl="2" eaLnBrk="1" hangingPunct="1">
              <a:lnSpc>
                <a:spcPct val="120000"/>
              </a:lnSpc>
            </a:pPr>
            <a:r>
              <a:rPr lang="cs-CZ" sz="1100" dirty="0" err="1">
                <a:solidFill>
                  <a:schemeClr val="tx1"/>
                </a:solidFill>
              </a:rPr>
              <a:t>Thyroid</a:t>
            </a:r>
            <a:r>
              <a:rPr lang="cs-CZ" sz="1100" dirty="0">
                <a:solidFill>
                  <a:schemeClr val="tx1"/>
                </a:solidFill>
              </a:rPr>
              <a:t>-</a:t>
            </a:r>
            <a:r>
              <a:rPr lang="cs-CZ" sz="1100" dirty="0" err="1">
                <a:solidFill>
                  <a:schemeClr val="tx1"/>
                </a:solidFill>
              </a:rPr>
              <a:t>binding</a:t>
            </a:r>
            <a:r>
              <a:rPr lang="cs-CZ" sz="1100" dirty="0">
                <a:solidFill>
                  <a:schemeClr val="tx1"/>
                </a:solidFill>
              </a:rPr>
              <a:t> </a:t>
            </a:r>
            <a:r>
              <a:rPr lang="cs-CZ" sz="1100" dirty="0" err="1">
                <a:solidFill>
                  <a:schemeClr val="tx1"/>
                </a:solidFill>
              </a:rPr>
              <a:t>prealbunin</a:t>
            </a:r>
            <a:r>
              <a:rPr lang="cs-CZ" sz="1100" dirty="0">
                <a:solidFill>
                  <a:schemeClr val="tx1"/>
                </a:solidFill>
              </a:rPr>
              <a:t> (</a:t>
            </a:r>
            <a:r>
              <a:rPr lang="cs-CZ" sz="1100" dirty="0" err="1">
                <a:solidFill>
                  <a:schemeClr val="tx1"/>
                </a:solidFill>
              </a:rPr>
              <a:t>transthyretin</a:t>
            </a:r>
            <a:r>
              <a:rPr lang="cs-CZ" sz="1100" dirty="0">
                <a:solidFill>
                  <a:schemeClr val="tx1"/>
                </a:solidFill>
              </a:rPr>
              <a:t>) (20-25%)</a:t>
            </a:r>
          </a:p>
          <a:p>
            <a:pPr lvl="2" eaLnBrk="1" hangingPunct="1">
              <a:lnSpc>
                <a:spcPct val="120000"/>
              </a:lnSpc>
            </a:pPr>
            <a:r>
              <a:rPr lang="cs-CZ" sz="1100" dirty="0">
                <a:solidFill>
                  <a:schemeClr val="tx1"/>
                </a:solidFill>
              </a:rPr>
              <a:t>Albumin (5-10%)</a:t>
            </a:r>
          </a:p>
          <a:p>
            <a:pPr lvl="2" eaLnBrk="1" hangingPunct="1">
              <a:lnSpc>
                <a:spcPct val="120000"/>
              </a:lnSpc>
            </a:pPr>
            <a:r>
              <a:rPr lang="cs-CZ" sz="1100" b="1" dirty="0" err="1">
                <a:solidFill>
                  <a:srgbClr val="0070C0"/>
                </a:solidFill>
              </a:rPr>
              <a:t>Thyroid</a:t>
            </a:r>
            <a:r>
              <a:rPr lang="cs-CZ" sz="1100" b="1" dirty="0">
                <a:solidFill>
                  <a:srgbClr val="0070C0"/>
                </a:solidFill>
              </a:rPr>
              <a:t> </a:t>
            </a:r>
            <a:r>
              <a:rPr lang="cs-CZ" sz="1100" b="1" dirty="0" err="1">
                <a:solidFill>
                  <a:srgbClr val="0070C0"/>
                </a:solidFill>
              </a:rPr>
              <a:t>binding</a:t>
            </a:r>
            <a:r>
              <a:rPr lang="cs-CZ" sz="1100" b="1" dirty="0">
                <a:solidFill>
                  <a:srgbClr val="0070C0"/>
                </a:solidFill>
              </a:rPr>
              <a:t> globulin </a:t>
            </a:r>
            <a:r>
              <a:rPr lang="en-GB" sz="1100" b="1" dirty="0">
                <a:solidFill>
                  <a:srgbClr val="0070C0"/>
                </a:solidFill>
              </a:rPr>
              <a:t>(TBP, </a:t>
            </a:r>
            <a:r>
              <a:rPr lang="cs-CZ" sz="1100" b="1" dirty="0">
                <a:solidFill>
                  <a:srgbClr val="0070C0"/>
                </a:solidFill>
              </a:rPr>
              <a:t>75%)</a:t>
            </a:r>
          </a:p>
          <a:p>
            <a:pPr eaLnBrk="1" hangingPunct="1">
              <a:lnSpc>
                <a:spcPct val="120000"/>
              </a:lnSpc>
            </a:pPr>
            <a:endParaRPr lang="cs-CZ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cs-CZ" sz="1600" b="1" dirty="0">
                <a:solidFill>
                  <a:srgbClr val="00B050"/>
                </a:solidFill>
              </a:rPr>
              <a:t>NUMBER OF </a:t>
            </a:r>
            <a:r>
              <a:rPr lang="cs-CZ" sz="1600" b="1" dirty="0" err="1">
                <a:solidFill>
                  <a:srgbClr val="00B050"/>
                </a:solidFill>
              </a:rPr>
              <a:t>EDCs</a:t>
            </a:r>
            <a:r>
              <a:rPr lang="cs-CZ" sz="1600" b="1" dirty="0">
                <a:solidFill>
                  <a:srgbClr val="00B050"/>
                </a:solidFill>
              </a:rPr>
              <a:t> </a:t>
            </a:r>
            <a:r>
              <a:rPr lang="cs-CZ" sz="1600" b="1" dirty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en-US" sz="1600" b="1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cs-CZ" sz="1600" b="1" dirty="0" err="1">
                <a:solidFill>
                  <a:srgbClr val="00B050"/>
                </a:solidFill>
              </a:rPr>
              <a:t>act</a:t>
            </a:r>
            <a:r>
              <a:rPr lang="cs-CZ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>
                <a:solidFill>
                  <a:srgbClr val="00B050"/>
                </a:solidFill>
              </a:rPr>
              <a:t>on </a:t>
            </a:r>
            <a:r>
              <a:rPr lang="cs-CZ" sz="1600" b="1" dirty="0">
                <a:solidFill>
                  <a:srgbClr val="00B050"/>
                </a:solidFill>
              </a:rPr>
              <a:t>transport </a:t>
            </a:r>
            <a:r>
              <a:rPr lang="cs-CZ" sz="1600" b="1" dirty="0" err="1">
                <a:solidFill>
                  <a:srgbClr val="00B050"/>
                </a:solidFill>
              </a:rPr>
              <a:t>proteins</a:t>
            </a:r>
            <a:endParaRPr lang="cs-CZ" sz="1600" b="1" dirty="0">
              <a:solidFill>
                <a:srgbClr val="00B050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1400" b="1" dirty="0" err="1">
                <a:solidFill>
                  <a:srgbClr val="00B050"/>
                </a:solidFill>
              </a:rPr>
              <a:t>Brominated</a:t>
            </a:r>
            <a:r>
              <a:rPr lang="cs-CZ" sz="1400" b="1" dirty="0">
                <a:solidFill>
                  <a:srgbClr val="00B050"/>
                </a:solidFill>
              </a:rPr>
              <a:t> and </a:t>
            </a:r>
            <a:r>
              <a:rPr lang="cs-CZ" sz="1400" b="1" dirty="0" err="1">
                <a:solidFill>
                  <a:srgbClr val="00B050"/>
                </a:solidFill>
              </a:rPr>
              <a:t>chlorinated</a:t>
            </a:r>
            <a:r>
              <a:rPr lang="cs-CZ" sz="1400" b="1" dirty="0">
                <a:solidFill>
                  <a:srgbClr val="00B050"/>
                </a:solidFill>
              </a:rPr>
              <a:t> </a:t>
            </a:r>
            <a:r>
              <a:rPr lang="cs-CZ" sz="1400" b="1" dirty="0" err="1">
                <a:solidFill>
                  <a:srgbClr val="00B050"/>
                </a:solidFill>
              </a:rPr>
              <a:t>flame</a:t>
            </a:r>
            <a:r>
              <a:rPr lang="cs-CZ" sz="1400" b="1" dirty="0">
                <a:solidFill>
                  <a:srgbClr val="00B050"/>
                </a:solidFill>
              </a:rPr>
              <a:t> </a:t>
            </a:r>
            <a:br>
              <a:rPr lang="cs-CZ" sz="1400" b="1" dirty="0">
                <a:solidFill>
                  <a:srgbClr val="00B050"/>
                </a:solidFill>
              </a:rPr>
            </a:br>
            <a:r>
              <a:rPr lang="cs-CZ" sz="1400" b="1" dirty="0" err="1">
                <a:solidFill>
                  <a:srgbClr val="00B050"/>
                </a:solidFill>
              </a:rPr>
              <a:t>retardants</a:t>
            </a:r>
            <a:r>
              <a:rPr lang="cs-CZ" sz="1400" dirty="0">
                <a:solidFill>
                  <a:schemeClr val="tx1"/>
                </a:solidFill>
              </a:rPr>
              <a:t>, DDT, dieldrin</a:t>
            </a:r>
            <a:endParaRPr lang="en-US" sz="14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sz="1400" b="1" dirty="0">
                <a:solidFill>
                  <a:srgbClr val="00B050"/>
                </a:solidFill>
              </a:rPr>
              <a:t>OH-</a:t>
            </a:r>
            <a:r>
              <a:rPr lang="cs-CZ" sz="1400" b="1" dirty="0" err="1">
                <a:solidFill>
                  <a:srgbClr val="00B050"/>
                </a:solidFill>
              </a:rPr>
              <a:t>PCBs</a:t>
            </a:r>
            <a:r>
              <a:rPr lang="cs-CZ" sz="1400" dirty="0">
                <a:solidFill>
                  <a:schemeClr val="tx2"/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– </a:t>
            </a:r>
            <a:r>
              <a:rPr lang="cs-CZ" sz="1400" dirty="0" err="1">
                <a:solidFill>
                  <a:schemeClr val="tx1"/>
                </a:solidFill>
              </a:rPr>
              <a:t>equal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affinity</a:t>
            </a:r>
            <a:r>
              <a:rPr lang="cs-CZ" sz="1400" dirty="0">
                <a:solidFill>
                  <a:schemeClr val="tx1"/>
                </a:solidFill>
              </a:rPr>
              <a:t> to </a:t>
            </a:r>
            <a:r>
              <a:rPr lang="en-GB" sz="1400" b="1" dirty="0">
                <a:solidFill>
                  <a:schemeClr val="tx2"/>
                </a:solidFill>
              </a:rPr>
              <a:t>TBP</a:t>
            </a:r>
            <a:r>
              <a:rPr lang="cs-CZ" sz="1400" dirty="0">
                <a:solidFill>
                  <a:schemeClr val="tx1"/>
                </a:solidFill>
              </a:rPr>
              <a:t> as T4 </a:t>
            </a:r>
            <a:r>
              <a:rPr lang="cs-CZ" sz="1400" dirty="0" err="1">
                <a:solidFill>
                  <a:schemeClr val="tx1"/>
                </a:solidFill>
              </a:rPr>
              <a:t>and</a:t>
            </a:r>
            <a:r>
              <a:rPr lang="cs-CZ" sz="1400" dirty="0">
                <a:solidFill>
                  <a:schemeClr val="tx1"/>
                </a:solidFill>
              </a:rPr>
              <a:t> T3 (!!!)</a:t>
            </a:r>
          </a:p>
          <a:p>
            <a:pPr eaLnBrk="1" hangingPunct="1">
              <a:lnSpc>
                <a:spcPct val="12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sz="1600" dirty="0">
                <a:solidFill>
                  <a:schemeClr val="tx1"/>
                </a:solidFill>
              </a:rPr>
              <a:t>Increased levels of </a:t>
            </a:r>
            <a:r>
              <a:rPr lang="en-GB" sz="1600" dirty="0">
                <a:solidFill>
                  <a:schemeClr val="tx1"/>
                </a:solidFill>
              </a:rPr>
              <a:t>“f</a:t>
            </a:r>
            <a:r>
              <a:rPr lang="cs-CZ" sz="1600" dirty="0" err="1">
                <a:solidFill>
                  <a:schemeClr val="tx1"/>
                </a:solidFill>
              </a:rPr>
              <a:t>ree</a:t>
            </a:r>
            <a:r>
              <a:rPr lang="cs-CZ" sz="1600" dirty="0">
                <a:solidFill>
                  <a:schemeClr val="tx1"/>
                </a:solidFill>
              </a:rPr>
              <a:t> T4</a:t>
            </a:r>
            <a:r>
              <a:rPr lang="en-GB" sz="1600" dirty="0">
                <a:solidFill>
                  <a:schemeClr val="tx1"/>
                </a:solidFill>
              </a:rPr>
              <a:t>”</a:t>
            </a:r>
            <a:r>
              <a:rPr lang="cs-CZ" sz="1600" dirty="0">
                <a:solidFill>
                  <a:schemeClr val="tx1"/>
                </a:solidFill>
              </a:rPr>
              <a:t> in </a:t>
            </a:r>
            <a:r>
              <a:rPr lang="cs-CZ" sz="1600" dirty="0" err="1">
                <a:solidFill>
                  <a:schemeClr val="tx1"/>
                </a:solidFill>
              </a:rPr>
              <a:t>blood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120000"/>
              </a:lnSpc>
            </a:pPr>
            <a:r>
              <a:rPr lang="cs-CZ" sz="1400" dirty="0">
                <a:solidFill>
                  <a:schemeClr val="tx1"/>
                </a:solidFill>
              </a:rPr>
              <a:t>negative feedback to TSH </a:t>
            </a:r>
            <a:r>
              <a:rPr lang="cs-CZ" sz="1400" dirty="0" err="1">
                <a:solidFill>
                  <a:schemeClr val="tx1"/>
                </a:solidFill>
              </a:rPr>
              <a:t>release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br>
              <a:rPr lang="cs-CZ" sz="1400" dirty="0">
                <a:solidFill>
                  <a:schemeClr val="tx1"/>
                </a:solidFill>
              </a:rPr>
            </a:br>
            <a:r>
              <a:rPr lang="cs-CZ" sz="1400" dirty="0">
                <a:solidFill>
                  <a:schemeClr val="tx1"/>
                </a:solidFill>
              </a:rPr>
              <a:t>	</a:t>
            </a: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cs-CZ" sz="1400" dirty="0" err="1">
                <a:solidFill>
                  <a:schemeClr val="tx1"/>
                </a:solidFill>
              </a:rPr>
              <a:t>increased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depletion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cs-CZ" sz="1400" dirty="0">
                <a:solidFill>
                  <a:schemeClr val="tx1"/>
                </a:solidFill>
              </a:rPr>
              <a:t>	</a:t>
            </a: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cs-CZ" sz="1400" dirty="0" err="1">
                <a:solidFill>
                  <a:schemeClr val="tx1"/>
                </a:solidFill>
              </a:rPr>
              <a:t>increased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weight</a:t>
            </a:r>
            <a:r>
              <a:rPr lang="cs-CZ" sz="1400" dirty="0">
                <a:solidFill>
                  <a:schemeClr val="tx1"/>
                </a:solidFill>
              </a:rPr>
              <a:t>, </a:t>
            </a:r>
            <a:r>
              <a:rPr lang="cs-CZ" sz="1400" dirty="0" err="1">
                <a:solidFill>
                  <a:schemeClr val="tx1"/>
                </a:solidFill>
              </a:rPr>
              <a:t>changes</a:t>
            </a:r>
            <a:r>
              <a:rPr lang="cs-CZ" sz="1400" dirty="0">
                <a:solidFill>
                  <a:schemeClr val="tx1"/>
                </a:solidFill>
              </a:rPr>
              <a:t> in </a:t>
            </a:r>
            <a:r>
              <a:rPr lang="cs-CZ" sz="1400" dirty="0" err="1">
                <a:solidFill>
                  <a:schemeClr val="tx1"/>
                </a:solidFill>
              </a:rPr>
              <a:t>thyroid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gland</a:t>
            </a:r>
            <a:endParaRPr lang="en-US" sz="14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z="1400" dirty="0">
                <a:solidFill>
                  <a:schemeClr val="tx1"/>
                </a:solidFill>
              </a:rPr>
              <a:t>Documented </a:t>
            </a:r>
            <a:r>
              <a:rPr lang="cs-CZ" sz="1400" dirty="0" err="1">
                <a:solidFill>
                  <a:schemeClr val="tx1"/>
                </a:solidFill>
              </a:rPr>
              <a:t>after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exposure</a:t>
            </a:r>
            <a:r>
              <a:rPr lang="en-US" sz="1400" dirty="0">
                <a:solidFill>
                  <a:schemeClr val="tx1"/>
                </a:solidFill>
              </a:rPr>
              <a:t>s</a:t>
            </a:r>
            <a:r>
              <a:rPr lang="cs-CZ" sz="1400" dirty="0">
                <a:solidFill>
                  <a:schemeClr val="tx1"/>
                </a:solidFill>
              </a:rPr>
              <a:t> to </a:t>
            </a:r>
            <a:r>
              <a:rPr lang="cs-CZ" sz="1400" dirty="0" err="1">
                <a:solidFill>
                  <a:schemeClr val="tx1"/>
                </a:solidFill>
              </a:rPr>
              <a:t>POPs</a:t>
            </a:r>
            <a:r>
              <a:rPr lang="cs-CZ" sz="1400" dirty="0">
                <a:solidFill>
                  <a:schemeClr val="tx1"/>
                </a:solidFill>
              </a:rPr>
              <a:t> in </a:t>
            </a:r>
            <a:r>
              <a:rPr lang="cs-CZ" sz="1400" dirty="0" err="1">
                <a:solidFill>
                  <a:schemeClr val="tx1"/>
                </a:solidFill>
              </a:rPr>
              <a:t>vertebrates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652120" y="2060848"/>
            <a:ext cx="25076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 err="1"/>
              <a:t>Hydroxylated</a:t>
            </a:r>
            <a:r>
              <a:rPr lang="en-GB" sz="1200" dirty="0"/>
              <a:t> PCB formation </a:t>
            </a:r>
            <a:endParaRPr lang="cs-CZ" sz="1200" dirty="0"/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4905" y="2354957"/>
            <a:ext cx="34575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725144"/>
            <a:ext cx="2943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652120" y="4221088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Polybrominated</a:t>
            </a:r>
            <a:r>
              <a:rPr lang="en-GB" sz="1200" dirty="0"/>
              <a:t> </a:t>
            </a:r>
            <a:r>
              <a:rPr lang="en-GB" sz="1200" dirty="0" err="1"/>
              <a:t>diphenyl</a:t>
            </a:r>
            <a:r>
              <a:rPr lang="en-GB" sz="1200" dirty="0"/>
              <a:t> ethers</a:t>
            </a:r>
          </a:p>
          <a:p>
            <a:r>
              <a:rPr lang="en-GB" sz="1200" dirty="0"/>
              <a:t>(PBDEs) – flame retardants</a:t>
            </a:r>
          </a:p>
        </p:txBody>
      </p:sp>
    </p:spTree>
    <p:extLst>
      <p:ext uri="{BB962C8B-B14F-4D97-AF65-F5344CB8AC3E}">
        <p14:creationId xmlns:p14="http://schemas.microsoft.com/office/powerpoint/2010/main" val="1315264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Effects of thyroid disruption</a:t>
            </a:r>
          </a:p>
        </p:txBody>
      </p:sp>
      <p:pic>
        <p:nvPicPr>
          <p:cNvPr id="45060" name="Picture 4" descr="creti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780928"/>
            <a:ext cx="2314575" cy="3025775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1412776"/>
            <a:ext cx="7416824" cy="452596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Exposures</a:t>
            </a:r>
            <a:r>
              <a:rPr lang="cs-CZ" sz="2400" b="1" dirty="0">
                <a:solidFill>
                  <a:schemeClr val="tx2"/>
                </a:solidFill>
              </a:rPr>
              <a:t> to </a:t>
            </a:r>
            <a:r>
              <a:rPr lang="cs-CZ" sz="2400" b="1" dirty="0" err="1">
                <a:solidFill>
                  <a:schemeClr val="tx2"/>
                </a:solidFill>
              </a:rPr>
              <a:t>goitrogens</a:t>
            </a:r>
            <a:r>
              <a:rPr lang="en-GB" sz="2400" b="1" dirty="0">
                <a:solidFill>
                  <a:schemeClr val="tx2"/>
                </a:solidFill>
              </a:rPr>
              <a:t> during prenatal stages</a:t>
            </a:r>
            <a:endParaRPr lang="en-GB" b="1" dirty="0">
              <a:solidFill>
                <a:schemeClr val="tx2"/>
              </a:solidFill>
            </a:endParaRPr>
          </a:p>
          <a:p>
            <a:pPr lvl="1"/>
            <a:r>
              <a:rPr lang="en-GB" sz="2000" dirty="0"/>
              <a:t>severe damage of CNS (</a:t>
            </a:r>
            <a:r>
              <a:rPr lang="en-GB" sz="2000" dirty="0" err="1"/>
              <a:t>cretenism</a:t>
            </a:r>
            <a:r>
              <a:rPr lang="en-GB" sz="2000" dirty="0"/>
              <a:t>, delayed eye opening, cognition)</a:t>
            </a:r>
          </a:p>
          <a:p>
            <a:pPr lvl="1"/>
            <a:r>
              <a:rPr lang="en-GB" sz="2000" dirty="0" err="1"/>
              <a:t>Megalotestis</a:t>
            </a:r>
            <a:endParaRPr lang="en-GB" sz="2000" dirty="0"/>
          </a:p>
          <a:p>
            <a:pPr lvl="1"/>
            <a:r>
              <a:rPr lang="en-GB" sz="2000" dirty="0"/>
              <a:t>Histological changes in thyroid gland (goitre)</a:t>
            </a:r>
          </a:p>
          <a:p>
            <a:endParaRPr lang="en-GB" sz="2400" b="1" dirty="0">
              <a:solidFill>
                <a:schemeClr val="tx2"/>
              </a:solidFill>
            </a:endParaRPr>
          </a:p>
          <a:p>
            <a:r>
              <a:rPr lang="en-GB" sz="2400" b="1" dirty="0">
                <a:solidFill>
                  <a:schemeClr val="tx2"/>
                </a:solidFill>
              </a:rPr>
              <a:t>Exposures during development</a:t>
            </a:r>
          </a:p>
          <a:p>
            <a:pPr lvl="1"/>
            <a:r>
              <a:rPr lang="en-GB" sz="2000" dirty="0"/>
              <a:t>nervous system fails to develop normally</a:t>
            </a:r>
          </a:p>
          <a:p>
            <a:pPr lvl="1"/>
            <a:r>
              <a:rPr lang="en-GB" sz="2000" dirty="0"/>
              <a:t>mental retardation</a:t>
            </a:r>
          </a:p>
          <a:p>
            <a:pPr lvl="1"/>
            <a:r>
              <a:rPr lang="en-GB" sz="2000" dirty="0"/>
              <a:t>skeletal development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0426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29600" cy="2601416"/>
          </a:xfrm>
        </p:spPr>
        <p:txBody>
          <a:bodyPr/>
          <a:lstStyle/>
          <a:p>
            <a:pPr eaLnBrk="1" hangingPunct="1"/>
            <a:r>
              <a:rPr lang="cs-CZ" sz="3200" dirty="0">
                <a:solidFill>
                  <a:schemeClr val="tx1"/>
                </a:solidFill>
              </a:rPr>
              <a:t>RAR/RXR </a:t>
            </a:r>
            <a:r>
              <a:rPr lang="cs-CZ" sz="3200" dirty="0" err="1">
                <a:solidFill>
                  <a:schemeClr val="tx1"/>
                </a:solidFill>
              </a:rPr>
              <a:t>receptors</a:t>
            </a:r>
            <a:br>
              <a:rPr lang="cs-CZ" sz="3200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chemeClr val="tx1"/>
                </a:solidFill>
              </a:rPr>
              <a:t>- v</a:t>
            </a:r>
            <a:r>
              <a:rPr lang="en-GB" sz="3200" dirty="0" err="1">
                <a:solidFill>
                  <a:schemeClr val="tx1"/>
                </a:solidFill>
              </a:rPr>
              <a:t>itamin</a:t>
            </a:r>
            <a:r>
              <a:rPr lang="en-GB" sz="3200" dirty="0">
                <a:solidFill>
                  <a:schemeClr val="tx1"/>
                </a:solidFill>
              </a:rPr>
              <a:t> A and its derivatives</a:t>
            </a:r>
            <a:r>
              <a:rPr lang="cs-CZ" sz="3200" dirty="0">
                <a:solidFill>
                  <a:schemeClr val="tx1"/>
                </a:solidFill>
              </a:rPr>
              <a:t>: </a:t>
            </a:r>
            <a:r>
              <a:rPr lang="en-GB" sz="3200" dirty="0">
                <a:solidFill>
                  <a:schemeClr val="tx1"/>
                </a:solidFill>
              </a:rPr>
              <a:t>RETINOIDS</a:t>
            </a:r>
            <a:r>
              <a:rPr lang="cs-CZ" sz="3200" dirty="0">
                <a:solidFill>
                  <a:schemeClr val="tx1"/>
                </a:solidFill>
              </a:rPr>
              <a:t> - </a:t>
            </a:r>
            <a:br>
              <a:rPr lang="en-GB" sz="3200" dirty="0">
                <a:solidFill>
                  <a:schemeClr val="tx1"/>
                </a:solidFill>
              </a:rPr>
            </a:br>
            <a:br>
              <a:rPr lang="en-GB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&amp; their role in </a:t>
            </a:r>
            <a:r>
              <a:rPr lang="en-US" sz="1800" dirty="0" err="1">
                <a:solidFill>
                  <a:schemeClr val="tx1"/>
                </a:solidFill>
              </a:rPr>
              <a:t>toxicit</a:t>
            </a:r>
            <a:r>
              <a:rPr lang="cs-CZ" sz="1800" dirty="0">
                <a:solidFill>
                  <a:schemeClr val="tx1"/>
                </a:solidFill>
              </a:rPr>
              <a:t>y</a:t>
            </a:r>
            <a:endParaRPr lang="en-US" sz="1400" i="1" dirty="0">
              <a:solidFill>
                <a:schemeClr val="tx1"/>
              </a:solidFill>
            </a:endParaRPr>
          </a:p>
        </p:txBody>
      </p:sp>
      <p:pic>
        <p:nvPicPr>
          <p:cNvPr id="3" name="Picture 2" descr="http://www.nature.com/nature/journal/v508/n7494/images/nature13158-s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645024"/>
            <a:ext cx="4962078" cy="2888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51381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09600" y="40386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>
                <a:latin typeface="+mj-lt"/>
              </a:rPr>
              <a:t>Retinol (vitamin A)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457200" y="4633913"/>
            <a:ext cx="3733800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5181600" y="4741863"/>
            <a:ext cx="36576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1835150" y="1916113"/>
            <a:ext cx="59436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276600" y="3284538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>
                <a:latin typeface="+mj-lt"/>
              </a:rPr>
              <a:t>Bond cleavage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019800" y="4191000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+mj-lt"/>
              </a:rPr>
              <a:t>atRA</a:t>
            </a:r>
            <a:r>
              <a:rPr lang="en-US" dirty="0">
                <a:latin typeface="+mj-lt"/>
              </a:rPr>
              <a:t> </a:t>
            </a:r>
            <a:r>
              <a:rPr lang="cs-CZ" dirty="0">
                <a:latin typeface="+mj-lt"/>
              </a:rPr>
              <a:t>– all trans - </a:t>
            </a:r>
            <a:r>
              <a:rPr lang="cs-CZ" b="0" dirty="0">
                <a:latin typeface="+mj-lt"/>
              </a:rPr>
              <a:t>Retinoic Acid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68313" y="2420938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>
                <a:latin typeface="+mj-lt"/>
                <a:sym typeface="Symbol" pitchFamily="18" charset="2"/>
              </a:rPr>
              <a:t>-karoten</a:t>
            </a:r>
            <a:endParaRPr lang="cs-CZ" b="0">
              <a:latin typeface="+mj-lt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RETINOIDS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004535"/>
            <a:ext cx="4365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latin typeface="+mj-lt"/>
              </a:rPr>
              <a:t>Sources</a:t>
            </a:r>
            <a:r>
              <a:rPr lang="cs-CZ" b="1" dirty="0">
                <a:latin typeface="+mj-lt"/>
              </a:rPr>
              <a:t>: </a:t>
            </a:r>
            <a:r>
              <a:rPr lang="cs-CZ" b="1" dirty="0" err="1">
                <a:latin typeface="+mj-lt"/>
              </a:rPr>
              <a:t>from</a:t>
            </a:r>
            <a:r>
              <a:rPr lang="cs-CZ" b="1" dirty="0">
                <a:latin typeface="+mj-lt"/>
              </a:rPr>
              <a:t> diet </a:t>
            </a:r>
            <a:r>
              <a:rPr lang="en-GB" b="1" dirty="0">
                <a:latin typeface="+mj-lt"/>
              </a:rPr>
              <a:t>- </a:t>
            </a:r>
            <a:r>
              <a:rPr lang="cs-CZ" b="1" dirty="0" err="1">
                <a:solidFill>
                  <a:schemeClr val="tx2"/>
                </a:solidFill>
                <a:latin typeface="+mj-lt"/>
              </a:rPr>
              <a:t>dietary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+mj-lt"/>
              </a:rPr>
              <a:t>hormones</a:t>
            </a:r>
            <a:endParaRPr lang="en-GB" b="1" dirty="0">
              <a:solidFill>
                <a:schemeClr val="tx2"/>
              </a:solidFill>
              <a:latin typeface="+mj-lt"/>
            </a:endParaRPr>
          </a:p>
          <a:p>
            <a:r>
              <a:rPr lang="en-GB" b="1" dirty="0">
                <a:latin typeface="+mj-lt"/>
              </a:rPr>
              <a:t>	</a:t>
            </a:r>
            <a:r>
              <a:rPr lang="cs-CZ" dirty="0" err="1">
                <a:latin typeface="+mj-lt"/>
              </a:rPr>
              <a:t>Retinyl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esters</a:t>
            </a:r>
            <a:r>
              <a:rPr lang="cs-CZ" dirty="0">
                <a:latin typeface="+mj-lt"/>
              </a:rPr>
              <a:t> – </a:t>
            </a:r>
            <a:r>
              <a:rPr lang="cs-CZ" dirty="0" err="1">
                <a:latin typeface="+mj-lt"/>
              </a:rPr>
              <a:t>animal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sources</a:t>
            </a:r>
            <a:endParaRPr lang="cs-CZ" dirty="0">
              <a:latin typeface="+mj-lt"/>
            </a:endParaRPr>
          </a:p>
          <a:p>
            <a:r>
              <a:rPr lang="en-GB" dirty="0">
                <a:latin typeface="+mj-lt"/>
              </a:rPr>
              <a:t>	</a:t>
            </a:r>
            <a:r>
              <a:rPr lang="cs-CZ" dirty="0" err="1">
                <a:latin typeface="+mj-lt"/>
              </a:rPr>
              <a:t>Plant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carotenoids</a:t>
            </a:r>
            <a:endParaRPr lang="cs-CZ" dirty="0">
              <a:latin typeface="+mj-lt"/>
            </a:endParaRPr>
          </a:p>
          <a:p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1205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>
                <a:solidFill>
                  <a:schemeClr val="tx1"/>
                </a:solidFill>
              </a:rPr>
              <a:t>Retinoids</a:t>
            </a:r>
            <a:r>
              <a:rPr lang="en-GB" dirty="0">
                <a:solidFill>
                  <a:schemeClr val="tx1"/>
                </a:solidFill>
              </a:rPr>
              <a:t> and their functions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276672" y="1268760"/>
            <a:ext cx="8867328" cy="2592288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Regulation of development and homeostasis in tissues of vertebrates and invertebrates</a:t>
            </a:r>
          </a:p>
          <a:p>
            <a:r>
              <a:rPr lang="en-GB" dirty="0"/>
              <a:t>Development of embryonic, epithelial cells (gastrointestinal tract, skin, bones)</a:t>
            </a:r>
          </a:p>
          <a:p>
            <a:r>
              <a:rPr lang="en-GB" dirty="0"/>
              <a:t>Necessary for vision</a:t>
            </a:r>
          </a:p>
          <a:p>
            <a:r>
              <a:rPr lang="en-GB" dirty="0"/>
              <a:t>Suppressive effects in cancer development </a:t>
            </a:r>
          </a:p>
          <a:p>
            <a:r>
              <a:rPr lang="en-GB" dirty="0"/>
              <a:t>Important for cell growth, apoptosis and </a:t>
            </a:r>
            <a:r>
              <a:rPr lang="en-GB" dirty="0" err="1"/>
              <a:t>differenciation</a:t>
            </a:r>
            <a:r>
              <a:rPr lang="en-GB" dirty="0"/>
              <a:t> </a:t>
            </a:r>
          </a:p>
          <a:p>
            <a:r>
              <a:rPr lang="en-GB" dirty="0" err="1"/>
              <a:t>Antioxidative</a:t>
            </a:r>
            <a:r>
              <a:rPr lang="en-GB" dirty="0"/>
              <a:t> agent</a:t>
            </a:r>
          </a:p>
          <a:p>
            <a:r>
              <a:rPr lang="en-GB" dirty="0"/>
              <a:t>Affect nervous and immune function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72385E-7834-DAD2-08B5-C6CB34399867}"/>
              </a:ext>
            </a:extLst>
          </p:cNvPr>
          <p:cNvSpPr txBox="1"/>
          <p:nvPr/>
        </p:nvSpPr>
        <p:spPr>
          <a:xfrm>
            <a:off x="395536" y="3773358"/>
            <a:ext cx="8136904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 err="1">
                <a:solidFill>
                  <a:srgbClr val="FF0000"/>
                </a:solidFill>
              </a:rPr>
              <a:t>Effects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caused</a:t>
            </a:r>
            <a:r>
              <a:rPr lang="cs-CZ" sz="2000" b="1" dirty="0">
                <a:solidFill>
                  <a:srgbClr val="FF0000"/>
                </a:solidFill>
              </a:rPr>
              <a:t> by </a:t>
            </a:r>
            <a:r>
              <a:rPr lang="cs-CZ" sz="2000" b="1" dirty="0" err="1">
                <a:solidFill>
                  <a:srgbClr val="FF0000"/>
                </a:solidFill>
              </a:rPr>
              <a:t>retinoid</a:t>
            </a:r>
            <a:r>
              <a:rPr lang="cs-CZ" sz="2000" b="1" dirty="0">
                <a:solidFill>
                  <a:srgbClr val="FF0000"/>
                </a:solidFill>
              </a:rPr>
              <a:t> (RAR/RXR) </a:t>
            </a:r>
            <a:r>
              <a:rPr lang="cs-CZ" sz="2000" b="1" dirty="0" err="1">
                <a:solidFill>
                  <a:srgbClr val="FF0000"/>
                </a:solidFill>
              </a:rPr>
              <a:t>disruptors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– </a:t>
            </a:r>
            <a:r>
              <a:rPr lang="cs-CZ" sz="2000" dirty="0" err="1"/>
              <a:t>see</a:t>
            </a:r>
            <a:r>
              <a:rPr lang="cs-CZ" sz="2000" dirty="0"/>
              <a:t> </a:t>
            </a:r>
            <a:r>
              <a:rPr lang="cs-CZ" sz="2000" dirty="0" err="1"/>
              <a:t>next</a:t>
            </a:r>
            <a:r>
              <a:rPr lang="cs-CZ" sz="2000" dirty="0"/>
              <a:t> slide</a:t>
            </a:r>
            <a:endParaRPr lang="en-GB" sz="2000" dirty="0"/>
          </a:p>
          <a:p>
            <a:pPr lvl="1"/>
            <a:endParaRPr lang="cs-CZ" b="1" dirty="0"/>
          </a:p>
          <a:p>
            <a:pPr lvl="1"/>
            <a:r>
              <a:rPr lang="en-GB" b="1" dirty="0"/>
              <a:t>Decreased retinoid levels in organisms</a:t>
            </a:r>
          </a:p>
          <a:p>
            <a:pPr lvl="2"/>
            <a:r>
              <a:rPr lang="en-GB" sz="1200" dirty="0"/>
              <a:t>Downregulation of growth factors</a:t>
            </a:r>
          </a:p>
          <a:p>
            <a:pPr lvl="2"/>
            <a:r>
              <a:rPr lang="en-GB" sz="1200" dirty="0"/>
              <a:t> </a:t>
            </a:r>
            <a:r>
              <a:rPr lang="en-GB" sz="1200" dirty="0" err="1"/>
              <a:t>Xerophtalmia</a:t>
            </a:r>
            <a:r>
              <a:rPr lang="en-GB" sz="1200" dirty="0"/>
              <a:t>, night blindness</a:t>
            </a:r>
          </a:p>
          <a:p>
            <a:pPr lvl="2"/>
            <a:r>
              <a:rPr lang="en-GB" sz="1200" dirty="0"/>
              <a:t>Embryotoxicity, developmental abnormalities</a:t>
            </a:r>
          </a:p>
          <a:p>
            <a:pPr lvl="1"/>
            <a:r>
              <a:rPr lang="en-GB" b="1" dirty="0"/>
              <a:t>Increased ATRA concentration </a:t>
            </a:r>
          </a:p>
          <a:p>
            <a:pPr lvl="2"/>
            <a:r>
              <a:rPr lang="en-GB" sz="1200" dirty="0"/>
              <a:t>teratogenic effects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4828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Disruption</a:t>
            </a:r>
            <a:r>
              <a:rPr lang="cs-CZ" dirty="0">
                <a:solidFill>
                  <a:schemeClr val="tx1"/>
                </a:solidFill>
              </a:rPr>
              <a:t> of </a:t>
            </a:r>
            <a:r>
              <a:rPr lang="cs-CZ" dirty="0" err="1">
                <a:solidFill>
                  <a:schemeClr val="tx1"/>
                </a:solidFill>
              </a:rPr>
              <a:t>retinoid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signalling</a:t>
            </a:r>
            <a:r>
              <a:rPr lang="cs-CZ" dirty="0">
                <a:solidFill>
                  <a:schemeClr val="tx1"/>
                </a:solidFill>
              </a:rPr>
              <a:t> by </a:t>
            </a:r>
            <a:r>
              <a:rPr lang="cs-CZ" dirty="0" err="1">
                <a:solidFill>
                  <a:schemeClr val="tx1"/>
                </a:solidFill>
              </a:rPr>
              <a:t>xenobiotics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320480"/>
          </a:xfrm>
        </p:spPr>
        <p:txBody>
          <a:bodyPr>
            <a:normAutofit/>
          </a:bodyPr>
          <a:lstStyle/>
          <a:p>
            <a:r>
              <a:rPr lang="cs-CZ" sz="2400" b="1" dirty="0"/>
              <a:t>M</a:t>
            </a:r>
            <a:r>
              <a:rPr lang="en-GB" sz="2400" b="1" dirty="0"/>
              <a:t>odes of action</a:t>
            </a:r>
            <a:r>
              <a:rPr lang="cs-CZ" sz="2400" b="1" dirty="0"/>
              <a:t> – </a:t>
            </a:r>
            <a:r>
              <a:rPr lang="cs-CZ" sz="2400" b="1" dirty="0" err="1"/>
              <a:t>disruption</a:t>
            </a:r>
            <a:r>
              <a:rPr lang="cs-CZ" sz="2400" b="1" dirty="0"/>
              <a:t> of </a:t>
            </a:r>
            <a:r>
              <a:rPr lang="cs-CZ" sz="2400" b="1" dirty="0" err="1"/>
              <a:t>retinoid</a:t>
            </a:r>
            <a:r>
              <a:rPr lang="cs-CZ" sz="2400" b="1" dirty="0"/>
              <a:t> </a:t>
            </a:r>
            <a:r>
              <a:rPr lang="cs-CZ" sz="2400" b="1" dirty="0" err="1"/>
              <a:t>signalling</a:t>
            </a:r>
            <a:r>
              <a:rPr lang="en-GB" sz="2400" b="1" dirty="0"/>
              <a:t>:</a:t>
            </a:r>
          </a:p>
          <a:p>
            <a:pPr lvl="1"/>
            <a:r>
              <a:rPr lang="en-GB" sz="2000" b="1" dirty="0">
                <a:solidFill>
                  <a:schemeClr val="tx2"/>
                </a:solidFill>
              </a:rPr>
              <a:t>Metabolization </a:t>
            </a:r>
            <a:r>
              <a:rPr lang="en-GB" sz="2000" dirty="0"/>
              <a:t>of retinoids by detoxication enzymes</a:t>
            </a:r>
            <a:r>
              <a:rPr lang="cs-CZ" sz="2000" dirty="0"/>
              <a:t> (</a:t>
            </a:r>
            <a:r>
              <a:rPr lang="en-GB" sz="2000" b="1" dirty="0">
                <a:solidFill>
                  <a:schemeClr val="tx2"/>
                </a:solidFill>
              </a:rPr>
              <a:t>PCDD/Fs,</a:t>
            </a:r>
            <a:r>
              <a:rPr lang="en-GB" sz="2000" dirty="0"/>
              <a:t> PAHs, PCBs, pesticides</a:t>
            </a:r>
          </a:p>
          <a:p>
            <a:pPr lvl="1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Disruption of binding retinoids </a:t>
            </a:r>
            <a:r>
              <a:rPr lang="en-GB" sz="2000" b="1" dirty="0">
                <a:solidFill>
                  <a:schemeClr val="tx2"/>
                </a:solidFill>
              </a:rPr>
              <a:t>to </a:t>
            </a:r>
            <a:r>
              <a:rPr lang="cs-CZ" sz="2000" b="1" dirty="0">
                <a:solidFill>
                  <a:schemeClr val="tx2"/>
                </a:solidFill>
              </a:rPr>
              <a:t>transport </a:t>
            </a:r>
            <a:r>
              <a:rPr lang="en-GB" sz="2000" b="1" dirty="0">
                <a:solidFill>
                  <a:schemeClr val="tx2"/>
                </a:solidFill>
              </a:rPr>
              <a:t>proteins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cs-CZ" sz="2000" dirty="0" err="1">
                <a:solidFill>
                  <a:schemeClr val="tx1"/>
                </a:solidFill>
              </a:rPr>
              <a:t>PCBs</a:t>
            </a:r>
            <a:r>
              <a:rPr lang="cs-CZ" sz="2000" dirty="0">
                <a:solidFill>
                  <a:schemeClr val="tx1"/>
                </a:solidFill>
              </a:rPr>
              <a:t> and </a:t>
            </a:r>
            <a:r>
              <a:rPr lang="cs-CZ" sz="2000" dirty="0" err="1">
                <a:solidFill>
                  <a:schemeClr val="tx1"/>
                </a:solidFill>
              </a:rPr>
              <a:t>their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metabolites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  <a:endParaRPr lang="en-GB" sz="2000" dirty="0">
              <a:solidFill>
                <a:schemeClr val="tx1"/>
              </a:solidFill>
            </a:endParaRPr>
          </a:p>
          <a:p>
            <a:pPr lvl="1"/>
            <a:r>
              <a:rPr lang="en-GB" sz="2000" dirty="0" err="1"/>
              <a:t>Retinoids</a:t>
            </a:r>
            <a:r>
              <a:rPr lang="en-GB" sz="2000" dirty="0"/>
              <a:t> as antioxidants may be </a:t>
            </a:r>
            <a:r>
              <a:rPr lang="en-GB" sz="2000" b="1" dirty="0">
                <a:solidFill>
                  <a:schemeClr val="tx2"/>
                </a:solidFill>
              </a:rPr>
              <a:t>consumed </a:t>
            </a:r>
            <a:r>
              <a:rPr lang="cs-CZ" sz="2000" b="1" dirty="0">
                <a:solidFill>
                  <a:schemeClr val="tx2"/>
                </a:solidFill>
              </a:rPr>
              <a:t>by </a:t>
            </a:r>
            <a:r>
              <a:rPr lang="en-GB" sz="2000" b="1" dirty="0">
                <a:solidFill>
                  <a:schemeClr val="tx2"/>
                </a:solidFill>
              </a:rPr>
              <a:t>oxidative stress </a:t>
            </a:r>
            <a:r>
              <a:rPr lang="cs-CZ" sz="2000" dirty="0" err="1"/>
              <a:t>induced</a:t>
            </a:r>
            <a:r>
              <a:rPr lang="cs-CZ" sz="2000" dirty="0"/>
              <a:t> </a:t>
            </a:r>
            <a:r>
              <a:rPr lang="en-GB" sz="2000" dirty="0"/>
              <a:t>by xenobiotics</a:t>
            </a:r>
            <a:r>
              <a:rPr lang="cs-CZ" sz="2000" dirty="0"/>
              <a:t> (</a:t>
            </a:r>
            <a:r>
              <a:rPr lang="cs-CZ" sz="2000" dirty="0" err="1"/>
              <a:t>general</a:t>
            </a:r>
            <a:r>
              <a:rPr lang="cs-CZ" sz="2000" dirty="0"/>
              <a:t> </a:t>
            </a:r>
            <a:r>
              <a:rPr lang="cs-CZ" sz="2000" dirty="0" err="1"/>
              <a:t>oxidative</a:t>
            </a:r>
            <a:r>
              <a:rPr lang="cs-CZ" sz="2000" dirty="0"/>
              <a:t> stress)</a:t>
            </a:r>
            <a:endParaRPr lang="en-GB" sz="2000" dirty="0"/>
          </a:p>
          <a:p>
            <a:pPr lvl="1"/>
            <a:r>
              <a:rPr lang="en-GB" sz="2000" dirty="0"/>
              <a:t> Interference </a:t>
            </a:r>
            <a:r>
              <a:rPr lang="cs-CZ" sz="2000" dirty="0" err="1"/>
              <a:t>during</a:t>
            </a:r>
            <a:r>
              <a:rPr lang="cs-CZ" sz="2000" dirty="0"/>
              <a:t> </a:t>
            </a:r>
            <a:r>
              <a:rPr lang="en-GB" sz="2000" b="1" dirty="0">
                <a:solidFill>
                  <a:schemeClr val="tx2"/>
                </a:solidFill>
              </a:rPr>
              <a:t>binding to RAR/RXR</a:t>
            </a:r>
            <a:endParaRPr lang="cs-CZ" sz="2000" b="1" dirty="0">
              <a:solidFill>
                <a:schemeClr val="tx2"/>
              </a:solidFill>
            </a:endParaRPr>
          </a:p>
          <a:p>
            <a:pPr lvl="2"/>
            <a:r>
              <a:rPr lang="en-GB" sz="1800" dirty="0"/>
              <a:t>pesticides (chlordane, dieldrin, </a:t>
            </a:r>
            <a:r>
              <a:rPr lang="en-GB" sz="1800" dirty="0" err="1"/>
              <a:t>methoprene</a:t>
            </a:r>
            <a:r>
              <a:rPr lang="en-GB" sz="1800" dirty="0"/>
              <a:t>, tributyltin…)</a:t>
            </a:r>
          </a:p>
          <a:p>
            <a:pPr lvl="2"/>
            <a:r>
              <a:rPr lang="en-GB" sz="1800" dirty="0"/>
              <a:t>Effect on ATRA mediated response – TCDD, PAHs</a:t>
            </a:r>
          </a:p>
          <a:p>
            <a:endParaRPr lang="cs-CZ" sz="2400" b="1" dirty="0"/>
          </a:p>
          <a:p>
            <a:endParaRPr lang="en-GB" sz="2400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3743D20C-6E27-01BD-A375-09B85D15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085184"/>
            <a:ext cx="3677639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683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Natural </a:t>
            </a:r>
            <a:r>
              <a:rPr lang="en-GB" dirty="0" err="1"/>
              <a:t>ligands</a:t>
            </a:r>
            <a:r>
              <a:rPr lang="en-GB" dirty="0"/>
              <a:t> of NR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75856" y="4163199"/>
            <a:ext cx="5698976" cy="2694801"/>
          </a:xfrm>
          <a:noFill/>
        </p:spPr>
      </p:pic>
      <p:sp>
        <p:nvSpPr>
          <p:cNvPr id="81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6503" y="980728"/>
            <a:ext cx="8135937" cy="309634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2000" b="1" dirty="0"/>
              <a:t>S</a:t>
            </a:r>
            <a:r>
              <a:rPr lang="tr-TR" sz="2000" b="1" dirty="0"/>
              <a:t>mall, lipid-soluble </a:t>
            </a:r>
            <a:r>
              <a:rPr lang="cs-CZ" sz="2000" b="1" dirty="0" err="1"/>
              <a:t>molecules</a:t>
            </a:r>
            <a:endParaRPr lang="tr-TR" sz="2000" dirty="0"/>
          </a:p>
          <a:p>
            <a:pPr lvl="1" eaLnBrk="1" hangingPunct="1"/>
            <a:r>
              <a:rPr lang="en-GB" sz="1600" dirty="0"/>
              <a:t>D</a:t>
            </a:r>
            <a:r>
              <a:rPr lang="tr-TR" sz="1600" dirty="0"/>
              <a:t>iffuse through plasma and nuclear membranes and interact directly with the transcription factors they control.</a:t>
            </a:r>
            <a:br>
              <a:rPr lang="cs-CZ" sz="1600" dirty="0"/>
            </a:br>
            <a:endParaRPr lang="cs-CZ" sz="1600" dirty="0"/>
          </a:p>
          <a:p>
            <a:pPr lvl="1" eaLnBrk="1" hangingPunct="1"/>
            <a:r>
              <a:rPr lang="en-GB" sz="1600" b="1" dirty="0">
                <a:solidFill>
                  <a:schemeClr val="tx2"/>
                </a:solidFill>
              </a:rPr>
              <a:t>STEROID HORMONES:</a:t>
            </a:r>
          </a:p>
          <a:p>
            <a:pPr lvl="2" eaLnBrk="1" hangingPunct="1"/>
            <a:r>
              <a:rPr lang="en-GB" sz="1200" dirty="0"/>
              <a:t>sex steroids (</a:t>
            </a:r>
            <a:r>
              <a:rPr lang="en-GB" sz="1200" dirty="0" err="1"/>
              <a:t>estrogen</a:t>
            </a:r>
            <a:r>
              <a:rPr lang="en-GB" sz="1200" dirty="0"/>
              <a:t>, progesterone, testosterone)</a:t>
            </a:r>
          </a:p>
          <a:p>
            <a:pPr lvl="2" eaLnBrk="1" hangingPunct="1"/>
            <a:r>
              <a:rPr lang="en-GB" sz="1200" dirty="0"/>
              <a:t>corticosteroids  (</a:t>
            </a:r>
            <a:r>
              <a:rPr lang="en-GB" sz="1200" dirty="0" err="1"/>
              <a:t>glucocorticoids</a:t>
            </a:r>
            <a:r>
              <a:rPr lang="en-GB" sz="1200" dirty="0"/>
              <a:t> and </a:t>
            </a:r>
            <a:r>
              <a:rPr lang="en-GB" sz="1200" dirty="0" err="1"/>
              <a:t>mineralcorticoids</a:t>
            </a:r>
            <a:r>
              <a:rPr lang="en-GB" sz="1200" dirty="0"/>
              <a:t>)</a:t>
            </a:r>
            <a:br>
              <a:rPr lang="cs-CZ" sz="1200" dirty="0"/>
            </a:br>
            <a:endParaRPr lang="en-GB" sz="1200" dirty="0"/>
          </a:p>
          <a:p>
            <a:pPr lvl="1" eaLnBrk="1" hangingPunct="1"/>
            <a:r>
              <a:rPr lang="en-GB" sz="1600" b="1" dirty="0">
                <a:solidFill>
                  <a:schemeClr val="tx2"/>
                </a:solidFill>
              </a:rPr>
              <a:t>OTHER HORMONES and </a:t>
            </a:r>
            <a:r>
              <a:rPr lang="en-GB" sz="1600" b="1" dirty="0" err="1">
                <a:solidFill>
                  <a:schemeClr val="tx2"/>
                </a:solidFill>
              </a:rPr>
              <a:t>ligands</a:t>
            </a:r>
            <a:br>
              <a:rPr lang="en-GB" sz="1200" b="1" dirty="0">
                <a:solidFill>
                  <a:schemeClr val="tx2"/>
                </a:solidFill>
              </a:rPr>
            </a:br>
            <a:r>
              <a:rPr lang="en-GB" sz="1200" dirty="0"/>
              <a:t>Thyroid hormone, vitamin D3, retinoic acid, </a:t>
            </a:r>
            <a:r>
              <a:rPr lang="en-GB" sz="1200" dirty="0" err="1"/>
              <a:t>ligands</a:t>
            </a:r>
            <a:r>
              <a:rPr lang="en-GB" sz="1200" dirty="0"/>
              <a:t> of </a:t>
            </a:r>
            <a:r>
              <a:rPr lang="en-GB" sz="1200" dirty="0" err="1"/>
              <a:t>AhR</a:t>
            </a:r>
            <a:br>
              <a:rPr lang="cs-CZ" sz="1200" dirty="0"/>
            </a:br>
            <a:endParaRPr lang="cs-CZ" sz="1200" dirty="0"/>
          </a:p>
          <a:p>
            <a:pPr lvl="1" eaLnBrk="1" hangingPunct="1"/>
            <a:r>
              <a:rPr lang="cs-CZ" sz="1600" b="1" dirty="0" err="1">
                <a:solidFill>
                  <a:schemeClr val="tx2"/>
                </a:solidFill>
              </a:rPr>
              <a:t>Small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b="1" dirty="0" err="1">
                <a:solidFill>
                  <a:schemeClr val="tx2"/>
                </a:solidFill>
              </a:rPr>
              <a:t>molecules</a:t>
            </a:r>
            <a:r>
              <a:rPr lang="cs-CZ" sz="1600" b="1" dirty="0">
                <a:solidFill>
                  <a:schemeClr val="tx2"/>
                </a:solidFill>
              </a:rPr>
              <a:t> - </a:t>
            </a:r>
            <a:r>
              <a:rPr lang="cs-CZ" sz="1600" b="1" dirty="0" err="1">
                <a:solidFill>
                  <a:schemeClr val="tx2"/>
                </a:solidFill>
              </a:rPr>
              <a:t>gases</a:t>
            </a:r>
            <a:br>
              <a:rPr lang="en-GB" sz="1200" dirty="0"/>
            </a:br>
            <a:r>
              <a:rPr lang="cs-CZ" sz="1200" dirty="0" err="1"/>
              <a:t>e.g</a:t>
            </a:r>
            <a:r>
              <a:rPr lang="cs-CZ" sz="1200" dirty="0"/>
              <a:t>. NO (</a:t>
            </a:r>
            <a:r>
              <a:rPr lang="cs-CZ" sz="1200" dirty="0" err="1"/>
              <a:t>signaling</a:t>
            </a:r>
            <a:r>
              <a:rPr lang="cs-CZ" sz="1200" dirty="0"/>
              <a:t> </a:t>
            </a:r>
            <a:r>
              <a:rPr lang="cs-CZ" sz="1200" dirty="0" err="1"/>
              <a:t>for</a:t>
            </a:r>
            <a:r>
              <a:rPr lang="cs-CZ" sz="1200" dirty="0"/>
              <a:t> </a:t>
            </a:r>
            <a:r>
              <a:rPr lang="cs-CZ" sz="1200" dirty="0" err="1"/>
              <a:t>immune</a:t>
            </a:r>
            <a:r>
              <a:rPr lang="cs-CZ" sz="1200" dirty="0"/>
              <a:t> </a:t>
            </a:r>
            <a:r>
              <a:rPr lang="cs-CZ" sz="1200" dirty="0" err="1"/>
              <a:t>reactions</a:t>
            </a:r>
            <a:r>
              <a:rPr lang="cs-CZ" sz="1200" dirty="0"/>
              <a:t>)</a:t>
            </a:r>
            <a:endParaRPr lang="en-GB" sz="1200" dirty="0"/>
          </a:p>
          <a:p>
            <a:pPr eaLnBrk="1" hangingPunct="1"/>
            <a:endParaRPr lang="en-GB" sz="2000" dirty="0"/>
          </a:p>
          <a:p>
            <a:pPr eaLnBrk="1" hangingPunct="1"/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EA52E16-A992-49E2-B547-66F3A0C873EA}" type="slidenum">
              <a:rPr lang="en-US" sz="1400" b="0">
                <a:effectLst>
                  <a:outerShdw blurRad="38100" dist="38100" dir="2700000" algn="tl">
                    <a:srgbClr val="FFFFFF"/>
                  </a:outerShdw>
                </a:effectLst>
              </a:rPr>
              <a:pPr algn="r">
                <a:defRPr/>
              </a:pPr>
              <a:t>5</a:t>
            </a:fld>
            <a:endParaRPr lang="en-US" sz="1400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2875" y="0"/>
            <a:ext cx="8924925" cy="6850063"/>
            <a:chOff x="90" y="0"/>
            <a:chExt cx="5622" cy="4315"/>
          </a:xfrm>
        </p:grpSpPr>
        <p:pic>
          <p:nvPicPr>
            <p:cNvPr id="10244" name="Picture 3" descr="46_0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" y="200"/>
              <a:ext cx="5622" cy="4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5" name="Arc 4"/>
            <p:cNvSpPr>
              <a:spLocks/>
            </p:cNvSpPr>
            <p:nvPr/>
          </p:nvSpPr>
          <p:spPr bwMode="auto">
            <a:xfrm rot="16200000" flipV="1">
              <a:off x="198" y="1517"/>
              <a:ext cx="1153" cy="1121"/>
            </a:xfrm>
            <a:custGeom>
              <a:avLst/>
              <a:gdLst>
                <a:gd name="T0" fmla="*/ 0 w 19749"/>
                <a:gd name="T1" fmla="*/ 0 h 18293"/>
                <a:gd name="T2" fmla="*/ 0 w 19749"/>
                <a:gd name="T3" fmla="*/ 0 h 18293"/>
                <a:gd name="T4" fmla="*/ 0 w 19749"/>
                <a:gd name="T5" fmla="*/ 0 h 18293"/>
                <a:gd name="T6" fmla="*/ 0 60000 65536"/>
                <a:gd name="T7" fmla="*/ 0 60000 65536"/>
                <a:gd name="T8" fmla="*/ 0 60000 65536"/>
                <a:gd name="T9" fmla="*/ 0 w 19749"/>
                <a:gd name="T10" fmla="*/ 0 h 18293"/>
                <a:gd name="T11" fmla="*/ 19749 w 19749"/>
                <a:gd name="T12" fmla="*/ 18293 h 182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49" h="18293" fill="none" extrusionOk="0">
                  <a:moveTo>
                    <a:pt x="11484" y="-1"/>
                  </a:moveTo>
                  <a:cubicBezTo>
                    <a:pt x="15128" y="2287"/>
                    <a:pt x="18006" y="5611"/>
                    <a:pt x="19749" y="9545"/>
                  </a:cubicBezTo>
                </a:path>
                <a:path w="19749" h="18293" stroke="0" extrusionOk="0">
                  <a:moveTo>
                    <a:pt x="11484" y="-1"/>
                  </a:moveTo>
                  <a:cubicBezTo>
                    <a:pt x="15128" y="2287"/>
                    <a:pt x="18006" y="5611"/>
                    <a:pt x="19749" y="9545"/>
                  </a:cubicBezTo>
                  <a:lnTo>
                    <a:pt x="0" y="18293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6" name="Arc 5"/>
            <p:cNvSpPr>
              <a:spLocks/>
            </p:cNvSpPr>
            <p:nvPr/>
          </p:nvSpPr>
          <p:spPr bwMode="auto">
            <a:xfrm rot="10800000">
              <a:off x="1218" y="348"/>
              <a:ext cx="952" cy="1439"/>
            </a:xfrm>
            <a:custGeom>
              <a:avLst/>
              <a:gdLst>
                <a:gd name="T0" fmla="*/ 0 w 19749"/>
                <a:gd name="T1" fmla="*/ 0 h 17779"/>
                <a:gd name="T2" fmla="*/ 0 w 19749"/>
                <a:gd name="T3" fmla="*/ 0 h 17779"/>
                <a:gd name="T4" fmla="*/ 0 w 19749"/>
                <a:gd name="T5" fmla="*/ 0 h 17779"/>
                <a:gd name="T6" fmla="*/ 0 60000 65536"/>
                <a:gd name="T7" fmla="*/ 0 60000 65536"/>
                <a:gd name="T8" fmla="*/ 0 60000 65536"/>
                <a:gd name="T9" fmla="*/ 0 w 19749"/>
                <a:gd name="T10" fmla="*/ 0 h 17779"/>
                <a:gd name="T11" fmla="*/ 19749 w 19749"/>
                <a:gd name="T12" fmla="*/ 17779 h 177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49" h="17779" fill="none" extrusionOk="0">
                  <a:moveTo>
                    <a:pt x="12265" y="-1"/>
                  </a:moveTo>
                  <a:cubicBezTo>
                    <a:pt x="15545" y="2262"/>
                    <a:pt x="18135" y="5388"/>
                    <a:pt x="19749" y="9031"/>
                  </a:cubicBezTo>
                </a:path>
                <a:path w="19749" h="17779" stroke="0" extrusionOk="0">
                  <a:moveTo>
                    <a:pt x="12265" y="-1"/>
                  </a:moveTo>
                  <a:cubicBezTo>
                    <a:pt x="15545" y="2262"/>
                    <a:pt x="18135" y="5388"/>
                    <a:pt x="19749" y="9031"/>
                  </a:cubicBezTo>
                  <a:lnTo>
                    <a:pt x="0" y="1777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7" name="Arc 6"/>
            <p:cNvSpPr>
              <a:spLocks/>
            </p:cNvSpPr>
            <p:nvPr/>
          </p:nvSpPr>
          <p:spPr bwMode="auto">
            <a:xfrm rot="-1171804">
              <a:off x="1580" y="3126"/>
              <a:ext cx="1074" cy="468"/>
            </a:xfrm>
            <a:custGeom>
              <a:avLst/>
              <a:gdLst>
                <a:gd name="T0" fmla="*/ 0 w 24377"/>
                <a:gd name="T1" fmla="*/ 0 h 21600"/>
                <a:gd name="T2" fmla="*/ 0 w 24377"/>
                <a:gd name="T3" fmla="*/ 0 h 21600"/>
                <a:gd name="T4" fmla="*/ 0 w 24377"/>
                <a:gd name="T5" fmla="*/ 0 h 21600"/>
                <a:gd name="T6" fmla="*/ 0 60000 65536"/>
                <a:gd name="T7" fmla="*/ 0 60000 65536"/>
                <a:gd name="T8" fmla="*/ 0 60000 65536"/>
                <a:gd name="T9" fmla="*/ 0 w 24377"/>
                <a:gd name="T10" fmla="*/ 0 h 21600"/>
                <a:gd name="T11" fmla="*/ 24377 w 2437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377" h="21600" fill="none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5182" y="0"/>
                    <a:pt x="20393" y="2028"/>
                    <a:pt x="24377" y="5684"/>
                  </a:cubicBezTo>
                </a:path>
                <a:path w="24377" h="21600" stroke="0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5182" y="0"/>
                    <a:pt x="20393" y="2028"/>
                    <a:pt x="24377" y="5684"/>
                  </a:cubicBezTo>
                  <a:lnTo>
                    <a:pt x="9775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8" name="Arc 7"/>
            <p:cNvSpPr>
              <a:spLocks/>
            </p:cNvSpPr>
            <p:nvPr/>
          </p:nvSpPr>
          <p:spPr bwMode="auto">
            <a:xfrm rot="5400000" flipH="1">
              <a:off x="3110" y="1619"/>
              <a:ext cx="1331" cy="1610"/>
            </a:xfrm>
            <a:custGeom>
              <a:avLst/>
              <a:gdLst>
                <a:gd name="T0" fmla="*/ 0 w 21600"/>
                <a:gd name="T1" fmla="*/ 0 h 23993"/>
                <a:gd name="T2" fmla="*/ 0 w 21600"/>
                <a:gd name="T3" fmla="*/ 0 h 23993"/>
                <a:gd name="T4" fmla="*/ 0 w 21600"/>
                <a:gd name="T5" fmla="*/ 0 h 239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993"/>
                <a:gd name="T11" fmla="*/ 21600 w 21600"/>
                <a:gd name="T12" fmla="*/ 23993 h 239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99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99"/>
                    <a:pt x="21555" y="23198"/>
                    <a:pt x="21467" y="23993"/>
                  </a:cubicBezTo>
                </a:path>
                <a:path w="21600" h="2399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99"/>
                    <a:pt x="21555" y="23198"/>
                    <a:pt x="21467" y="2399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9" name="Arc 8"/>
            <p:cNvSpPr>
              <a:spLocks/>
            </p:cNvSpPr>
            <p:nvPr/>
          </p:nvSpPr>
          <p:spPr bwMode="auto">
            <a:xfrm rot="266205">
              <a:off x="3105" y="3253"/>
              <a:ext cx="911" cy="468"/>
            </a:xfrm>
            <a:custGeom>
              <a:avLst/>
              <a:gdLst>
                <a:gd name="T0" fmla="*/ 0 w 21270"/>
                <a:gd name="T1" fmla="*/ 0 h 21600"/>
                <a:gd name="T2" fmla="*/ 0 w 21270"/>
                <a:gd name="T3" fmla="*/ 0 h 21600"/>
                <a:gd name="T4" fmla="*/ 0 w 2127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270"/>
                <a:gd name="T10" fmla="*/ 0 h 21600"/>
                <a:gd name="T11" fmla="*/ 21270 w 2127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70" h="21600" fill="none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3842" y="0"/>
                    <a:pt x="17826" y="1148"/>
                    <a:pt x="21270" y="3312"/>
                  </a:cubicBezTo>
                </a:path>
                <a:path w="21270" h="21600" stroke="0" extrusionOk="0">
                  <a:moveTo>
                    <a:pt x="-1" y="2338"/>
                  </a:moveTo>
                  <a:cubicBezTo>
                    <a:pt x="3028" y="801"/>
                    <a:pt x="6378" y="-1"/>
                    <a:pt x="9775" y="0"/>
                  </a:cubicBezTo>
                  <a:cubicBezTo>
                    <a:pt x="13842" y="0"/>
                    <a:pt x="17826" y="1148"/>
                    <a:pt x="21270" y="3312"/>
                  </a:cubicBezTo>
                  <a:lnTo>
                    <a:pt x="9775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0" name="Arc 9"/>
            <p:cNvSpPr>
              <a:spLocks/>
            </p:cNvSpPr>
            <p:nvPr/>
          </p:nvSpPr>
          <p:spPr bwMode="auto">
            <a:xfrm>
              <a:off x="4488" y="3283"/>
              <a:ext cx="163" cy="116"/>
            </a:xfrm>
            <a:custGeom>
              <a:avLst/>
              <a:gdLst>
                <a:gd name="T0" fmla="*/ 0 w 21206"/>
                <a:gd name="T1" fmla="*/ 0 h 21600"/>
                <a:gd name="T2" fmla="*/ 0 w 21206"/>
                <a:gd name="T3" fmla="*/ 0 h 21600"/>
                <a:gd name="T4" fmla="*/ 0 w 2120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206"/>
                <a:gd name="T10" fmla="*/ 0 h 21600"/>
                <a:gd name="T11" fmla="*/ 21206 w 2120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06" h="21600" fill="none" extrusionOk="0">
                  <a:moveTo>
                    <a:pt x="-1" y="0"/>
                  </a:moveTo>
                  <a:cubicBezTo>
                    <a:pt x="10347" y="0"/>
                    <a:pt x="19241" y="7337"/>
                    <a:pt x="21206" y="17496"/>
                  </a:cubicBezTo>
                </a:path>
                <a:path w="21206" h="21600" stroke="0" extrusionOk="0">
                  <a:moveTo>
                    <a:pt x="-1" y="0"/>
                  </a:moveTo>
                  <a:cubicBezTo>
                    <a:pt x="10347" y="0"/>
                    <a:pt x="19241" y="7337"/>
                    <a:pt x="21206" y="174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sm" len="med"/>
              <a:tailEnd type="none" w="sm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1" name="Rectangle 10"/>
            <p:cNvSpPr>
              <a:spLocks noChangeArrowheads="1"/>
            </p:cNvSpPr>
            <p:nvPr/>
          </p:nvSpPr>
          <p:spPr bwMode="auto">
            <a:xfrm>
              <a:off x="1109" y="2357"/>
              <a:ext cx="41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Receptor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2" name="Rectangle 11"/>
            <p:cNvSpPr>
              <a:spLocks noChangeArrowheads="1"/>
            </p:cNvSpPr>
            <p:nvPr/>
          </p:nvSpPr>
          <p:spPr bwMode="auto">
            <a:xfrm>
              <a:off x="232" y="341"/>
              <a:ext cx="33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Blood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plasma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3" name="Rectangle 12"/>
            <p:cNvSpPr>
              <a:spLocks noChangeArrowheads="1"/>
            </p:cNvSpPr>
            <p:nvPr/>
          </p:nvSpPr>
          <p:spPr bwMode="auto">
            <a:xfrm>
              <a:off x="652" y="3355"/>
              <a:ext cx="32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Protein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4" name="Rectangle 13"/>
            <p:cNvSpPr>
              <a:spLocks noChangeArrowheads="1"/>
            </p:cNvSpPr>
            <p:nvPr/>
          </p:nvSpPr>
          <p:spPr bwMode="auto">
            <a:xfrm>
              <a:off x="468" y="747"/>
              <a:ext cx="9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Lipophilic hormones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5" name="Rectangle 14"/>
            <p:cNvSpPr>
              <a:spLocks noChangeArrowheads="1"/>
            </p:cNvSpPr>
            <p:nvPr/>
          </p:nvSpPr>
          <p:spPr bwMode="auto">
            <a:xfrm>
              <a:off x="4208" y="3041"/>
              <a:ext cx="2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mRNA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6" name="Rectangle 15"/>
            <p:cNvSpPr>
              <a:spLocks noChangeArrowheads="1"/>
            </p:cNvSpPr>
            <p:nvPr/>
          </p:nvSpPr>
          <p:spPr bwMode="auto">
            <a:xfrm>
              <a:off x="5164" y="3382"/>
              <a:ext cx="1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DNA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7" name="Rectangle 16"/>
            <p:cNvSpPr>
              <a:spLocks noChangeArrowheads="1"/>
            </p:cNvSpPr>
            <p:nvPr/>
          </p:nvSpPr>
          <p:spPr bwMode="auto">
            <a:xfrm>
              <a:off x="4137" y="3847"/>
              <a:ext cx="12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Hormone response element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8" name="Rectangle 17"/>
            <p:cNvSpPr>
              <a:spLocks noChangeArrowheads="1"/>
            </p:cNvSpPr>
            <p:nvPr/>
          </p:nvSpPr>
          <p:spPr bwMode="auto">
            <a:xfrm>
              <a:off x="1071" y="336"/>
              <a:ext cx="91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457200" indent="-457200" eaLnBrk="0" hangingPunct="0">
                <a:lnSpc>
                  <a:spcPct val="85000"/>
                </a:lnSpc>
                <a:buFont typeface="Arial" charset="0"/>
                <a:buNone/>
              </a:pPr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1.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Hormone passes </a:t>
              </a:r>
            </a:p>
            <a:p>
              <a:pPr marL="457200" indent="-457200"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through plasma</a:t>
              </a:r>
            </a:p>
            <a:p>
              <a:pPr marL="457200" indent="-457200"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membrane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59" name="Rectangle 18"/>
            <p:cNvSpPr>
              <a:spLocks noChangeArrowheads="1"/>
            </p:cNvSpPr>
            <p:nvPr/>
          </p:nvSpPr>
          <p:spPr bwMode="auto">
            <a:xfrm>
              <a:off x="2408" y="2151"/>
              <a:ext cx="90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 dirty="0">
                  <a:solidFill>
                    <a:srgbClr val="000000"/>
                  </a:solidFill>
                  <a:ea typeface="ＭＳ Ｐゴシック" pitchFamily="52" charset="-128"/>
                </a:rPr>
                <a:t>2.</a:t>
              </a: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Inside target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cell the hormone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binds to a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receptor protein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in the cytoplasm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or nucleus</a:t>
              </a:r>
              <a:endParaRPr lang="en-US" sz="1200" dirty="0">
                <a:ea typeface="ＭＳ Ｐゴシック" pitchFamily="52" charset="-128"/>
              </a:endParaRPr>
            </a:p>
          </p:txBody>
        </p:sp>
        <p:sp>
          <p:nvSpPr>
            <p:cNvPr id="10260" name="Rectangle 19"/>
            <p:cNvSpPr>
              <a:spLocks noChangeArrowheads="1"/>
            </p:cNvSpPr>
            <p:nvPr/>
          </p:nvSpPr>
          <p:spPr bwMode="auto">
            <a:xfrm>
              <a:off x="4681" y="2448"/>
              <a:ext cx="98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3.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Hormone-receptor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complex binds to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hormone response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element on DNA,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regulating gene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    transcription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1" name="Rectangle 20"/>
            <p:cNvSpPr>
              <a:spLocks noChangeArrowheads="1"/>
            </p:cNvSpPr>
            <p:nvPr/>
          </p:nvSpPr>
          <p:spPr bwMode="auto">
            <a:xfrm>
              <a:off x="1766" y="3575"/>
              <a:ext cx="90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ea typeface="ＭＳ Ｐゴシック" pitchFamily="52" charset="-128"/>
                </a:rPr>
                <a:t>4.</a:t>
              </a:r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 Protein synthesis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2" name="Rectangle 21"/>
            <p:cNvSpPr>
              <a:spLocks noChangeArrowheads="1"/>
            </p:cNvSpPr>
            <p:nvPr/>
          </p:nvSpPr>
          <p:spPr bwMode="auto">
            <a:xfrm>
              <a:off x="508" y="2802"/>
              <a:ext cx="9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400" dirty="0">
                  <a:solidFill>
                    <a:srgbClr val="000000"/>
                  </a:solidFill>
                  <a:ea typeface="ＭＳ Ｐゴシック" pitchFamily="52" charset="-128"/>
                </a:rPr>
                <a:t>5.</a:t>
              </a: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Change in protein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synthesis is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200" dirty="0">
                  <a:solidFill>
                    <a:srgbClr val="000000"/>
                  </a:solidFill>
                  <a:ea typeface="ＭＳ Ｐゴシック" pitchFamily="52" charset="-128"/>
                </a:rPr>
                <a:t>     cellular response</a:t>
              </a:r>
              <a:endParaRPr lang="en-US" sz="1200" dirty="0">
                <a:ea typeface="ＭＳ Ｐゴシック" pitchFamily="52" charset="-128"/>
              </a:endParaRPr>
            </a:p>
          </p:txBody>
        </p:sp>
        <p:sp>
          <p:nvSpPr>
            <p:cNvPr id="10263" name="Rectangle 22"/>
            <p:cNvSpPr>
              <a:spLocks noChangeArrowheads="1"/>
            </p:cNvSpPr>
            <p:nvPr/>
          </p:nvSpPr>
          <p:spPr bwMode="auto">
            <a:xfrm>
              <a:off x="3627" y="1439"/>
              <a:ext cx="4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Cytoplasm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4" name="Rectangle 23"/>
            <p:cNvSpPr>
              <a:spLocks noChangeArrowheads="1"/>
            </p:cNvSpPr>
            <p:nvPr/>
          </p:nvSpPr>
          <p:spPr bwMode="auto">
            <a:xfrm>
              <a:off x="2279" y="1240"/>
              <a:ext cx="8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Plasma membrane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5" name="Rectangle 24"/>
            <p:cNvSpPr>
              <a:spLocks noChangeArrowheads="1"/>
            </p:cNvSpPr>
            <p:nvPr/>
          </p:nvSpPr>
          <p:spPr bwMode="auto">
            <a:xfrm>
              <a:off x="4886" y="1821"/>
              <a:ext cx="36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ea typeface="ＭＳ Ｐゴシック" pitchFamily="52" charset="-128"/>
                </a:rPr>
                <a:t>Nucleus</a:t>
              </a:r>
              <a:endParaRPr lang="en-US" sz="1200">
                <a:ea typeface="ＭＳ Ｐゴシック" pitchFamily="52" charset="-128"/>
              </a:endParaRPr>
            </a:p>
          </p:txBody>
        </p:sp>
        <p:sp>
          <p:nvSpPr>
            <p:cNvPr id="10266" name="Freeform 25"/>
            <p:cNvSpPr>
              <a:spLocks/>
            </p:cNvSpPr>
            <p:nvPr/>
          </p:nvSpPr>
          <p:spPr bwMode="auto">
            <a:xfrm>
              <a:off x="930" y="872"/>
              <a:ext cx="189" cy="267"/>
            </a:xfrm>
            <a:custGeom>
              <a:avLst/>
              <a:gdLst>
                <a:gd name="T0" fmla="*/ 0 w 189"/>
                <a:gd name="T1" fmla="*/ 267 h 267"/>
                <a:gd name="T2" fmla="*/ 0 w 189"/>
                <a:gd name="T3" fmla="*/ 0 h 267"/>
                <a:gd name="T4" fmla="*/ 189 w 189"/>
                <a:gd name="T5" fmla="*/ 71 h 267"/>
                <a:gd name="T6" fmla="*/ 0 60000 65536"/>
                <a:gd name="T7" fmla="*/ 0 60000 65536"/>
                <a:gd name="T8" fmla="*/ 0 60000 65536"/>
                <a:gd name="T9" fmla="*/ 0 w 189"/>
                <a:gd name="T10" fmla="*/ 0 h 267"/>
                <a:gd name="T11" fmla="*/ 189 w 189"/>
                <a:gd name="T12" fmla="*/ 267 h 2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" h="267">
                  <a:moveTo>
                    <a:pt x="0" y="267"/>
                  </a:moveTo>
                  <a:lnTo>
                    <a:pt x="0" y="0"/>
                  </a:lnTo>
                  <a:lnTo>
                    <a:pt x="189" y="7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7" name="Line 26"/>
            <p:cNvSpPr>
              <a:spLocks noChangeShapeType="1"/>
            </p:cNvSpPr>
            <p:nvPr/>
          </p:nvSpPr>
          <p:spPr bwMode="auto">
            <a:xfrm flipH="1">
              <a:off x="1545" y="2418"/>
              <a:ext cx="1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8" name="Line 27"/>
            <p:cNvSpPr>
              <a:spLocks noChangeShapeType="1"/>
            </p:cNvSpPr>
            <p:nvPr/>
          </p:nvSpPr>
          <p:spPr bwMode="auto">
            <a:xfrm flipH="1">
              <a:off x="996" y="3418"/>
              <a:ext cx="1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9" name="Line 28"/>
            <p:cNvSpPr>
              <a:spLocks noChangeShapeType="1"/>
            </p:cNvSpPr>
            <p:nvPr/>
          </p:nvSpPr>
          <p:spPr bwMode="auto">
            <a:xfrm flipV="1">
              <a:off x="5071" y="1935"/>
              <a:ext cx="1" cy="1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0" name="Line 29"/>
            <p:cNvSpPr>
              <a:spLocks noChangeShapeType="1"/>
            </p:cNvSpPr>
            <p:nvPr/>
          </p:nvSpPr>
          <p:spPr bwMode="auto">
            <a:xfrm flipV="1">
              <a:off x="5255" y="3494"/>
              <a:ext cx="1" cy="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1" name="Line 30"/>
            <p:cNvSpPr>
              <a:spLocks noChangeShapeType="1"/>
            </p:cNvSpPr>
            <p:nvPr/>
          </p:nvSpPr>
          <p:spPr bwMode="auto">
            <a:xfrm flipH="1" flipV="1">
              <a:off x="4348" y="3170"/>
              <a:ext cx="4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2" name="Line 31"/>
            <p:cNvSpPr>
              <a:spLocks noChangeShapeType="1"/>
            </p:cNvSpPr>
            <p:nvPr/>
          </p:nvSpPr>
          <p:spPr bwMode="auto">
            <a:xfrm flipV="1">
              <a:off x="4769" y="3746"/>
              <a:ext cx="1" cy="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3" name="Line 32"/>
            <p:cNvSpPr>
              <a:spLocks noChangeShapeType="1"/>
            </p:cNvSpPr>
            <p:nvPr/>
          </p:nvSpPr>
          <p:spPr bwMode="auto">
            <a:xfrm flipH="1">
              <a:off x="1869" y="1301"/>
              <a:ext cx="39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4" name="Freeform 33"/>
            <p:cNvSpPr>
              <a:spLocks/>
            </p:cNvSpPr>
            <p:nvPr/>
          </p:nvSpPr>
          <p:spPr bwMode="auto">
            <a:xfrm>
              <a:off x="981" y="1289"/>
              <a:ext cx="481" cy="613"/>
            </a:xfrm>
            <a:custGeom>
              <a:avLst/>
              <a:gdLst>
                <a:gd name="T0" fmla="*/ 0 w 461"/>
                <a:gd name="T1" fmla="*/ 0 h 593"/>
                <a:gd name="T2" fmla="*/ 0 w 461"/>
                <a:gd name="T3" fmla="*/ 0 h 593"/>
                <a:gd name="T4" fmla="*/ 352 w 461"/>
                <a:gd name="T5" fmla="*/ 427 h 593"/>
                <a:gd name="T6" fmla="*/ 485 w 461"/>
                <a:gd name="T7" fmla="*/ 589 h 593"/>
                <a:gd name="T8" fmla="*/ 571 w 461"/>
                <a:gd name="T9" fmla="*/ 70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1"/>
                <a:gd name="T16" fmla="*/ 0 h 593"/>
                <a:gd name="T17" fmla="*/ 461 w 461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1" h="593">
                  <a:moveTo>
                    <a:pt x="0" y="0"/>
                  </a:moveTo>
                  <a:lnTo>
                    <a:pt x="0" y="0"/>
                  </a:lnTo>
                  <a:lnTo>
                    <a:pt x="285" y="362"/>
                  </a:lnTo>
                  <a:lnTo>
                    <a:pt x="392" y="499"/>
                  </a:lnTo>
                  <a:lnTo>
                    <a:pt x="461" y="59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5" name="Freeform 34"/>
            <p:cNvSpPr>
              <a:spLocks/>
            </p:cNvSpPr>
            <p:nvPr/>
          </p:nvSpPr>
          <p:spPr bwMode="auto">
            <a:xfrm>
              <a:off x="1675" y="2291"/>
              <a:ext cx="49" cy="59"/>
            </a:xfrm>
            <a:custGeom>
              <a:avLst/>
              <a:gdLst>
                <a:gd name="T0" fmla="*/ 22 w 49"/>
                <a:gd name="T1" fmla="*/ 19 h 59"/>
                <a:gd name="T2" fmla="*/ 29 w 49"/>
                <a:gd name="T3" fmla="*/ 0 h 59"/>
                <a:gd name="T4" fmla="*/ 37 w 49"/>
                <a:gd name="T5" fmla="*/ 32 h 59"/>
                <a:gd name="T6" fmla="*/ 49 w 49"/>
                <a:gd name="T7" fmla="*/ 59 h 59"/>
                <a:gd name="T8" fmla="*/ 27 w 49"/>
                <a:gd name="T9" fmla="*/ 39 h 59"/>
                <a:gd name="T10" fmla="*/ 0 w 49"/>
                <a:gd name="T11" fmla="*/ 22 h 59"/>
                <a:gd name="T12" fmla="*/ 22 w 49"/>
                <a:gd name="T13" fmla="*/ 19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59"/>
                <a:gd name="T23" fmla="*/ 49 w 49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59">
                  <a:moveTo>
                    <a:pt x="22" y="19"/>
                  </a:moveTo>
                  <a:lnTo>
                    <a:pt x="29" y="0"/>
                  </a:lnTo>
                  <a:lnTo>
                    <a:pt x="37" y="32"/>
                  </a:lnTo>
                  <a:lnTo>
                    <a:pt x="49" y="59"/>
                  </a:lnTo>
                  <a:lnTo>
                    <a:pt x="27" y="39"/>
                  </a:lnTo>
                  <a:lnTo>
                    <a:pt x="0" y="22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6" name="Line 35"/>
            <p:cNvSpPr>
              <a:spLocks noChangeShapeType="1"/>
            </p:cNvSpPr>
            <p:nvPr/>
          </p:nvSpPr>
          <p:spPr bwMode="auto">
            <a:xfrm>
              <a:off x="1665" y="2269"/>
              <a:ext cx="30" cy="4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7" name="Text Box 36"/>
            <p:cNvSpPr txBox="1">
              <a:spLocks noChangeArrowheads="1"/>
            </p:cNvSpPr>
            <p:nvPr/>
          </p:nvSpPr>
          <p:spPr bwMode="auto">
            <a:xfrm>
              <a:off x="1520" y="0"/>
              <a:ext cx="2640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500" tIns="63500" rIns="63500" bIns="63500">
              <a:spAutoFit/>
            </a:bodyPr>
            <a:lstStyle/>
            <a:p>
              <a:pPr eaLnBrk="0" hangingPunct="0"/>
              <a:r>
                <a:rPr lang="en-US" sz="700">
                  <a:ea typeface="ＭＳ Ｐゴシック" pitchFamily="52" charset="-128"/>
                </a:rPr>
                <a:t>Copyright © The McGraw-Hill Companies, Inc. Permission required for reproduction or display.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NR s</a:t>
            </a:r>
            <a:r>
              <a:rPr lang="cs-CZ" dirty="0" err="1"/>
              <a:t>ignalling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complex</a:t>
            </a:r>
            <a:r>
              <a:rPr lang="cs-CZ" dirty="0"/>
              <a:t> … </a:t>
            </a:r>
            <a:r>
              <a:rPr lang="cs-CZ" dirty="0" err="1"/>
              <a:t>examples</a:t>
            </a:r>
            <a:r>
              <a:rPr lang="cs-CZ" dirty="0"/>
              <a:t> of </a:t>
            </a:r>
            <a:r>
              <a:rPr lang="cs-CZ" dirty="0" err="1"/>
              <a:t>complexity</a:t>
            </a:r>
            <a:r>
              <a:rPr lang="en-GB" dirty="0"/>
              <a:t> (1)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51520" y="980728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600" dirty="0"/>
              <a:t>Receptor </a:t>
            </a:r>
            <a:r>
              <a:rPr lang="cs-CZ" sz="1600" dirty="0" err="1"/>
              <a:t>activation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dependent</a:t>
            </a:r>
            <a:r>
              <a:rPr lang="cs-CZ" sz="1600" dirty="0"/>
              <a:t> not </a:t>
            </a:r>
            <a:r>
              <a:rPr lang="cs-CZ" sz="1600" dirty="0" err="1"/>
              <a:t>only</a:t>
            </a:r>
            <a:r>
              <a:rPr lang="cs-CZ" sz="1600" dirty="0"/>
              <a:t> on „ligand“ (</a:t>
            </a:r>
            <a:r>
              <a:rPr lang="cs-CZ" sz="1600" b="1" dirty="0" err="1">
                <a:solidFill>
                  <a:schemeClr val="tx2"/>
                </a:solidFill>
              </a:rPr>
              <a:t>glucocorticoid</a:t>
            </a:r>
            <a:r>
              <a:rPr lang="cs-CZ" sz="1600" dirty="0"/>
              <a:t>) but </a:t>
            </a:r>
            <a:r>
              <a:rPr lang="cs-CZ" sz="1600" dirty="0" err="1"/>
              <a:t>also</a:t>
            </a:r>
            <a:r>
              <a:rPr lang="cs-CZ" sz="1600" dirty="0"/>
              <a:t> on „inhibitor“ protein (Heat </a:t>
            </a:r>
            <a:r>
              <a:rPr lang="cs-CZ" sz="1600" dirty="0" err="1"/>
              <a:t>Shock</a:t>
            </a:r>
            <a:r>
              <a:rPr lang="cs-CZ" sz="1600" dirty="0"/>
              <a:t> </a:t>
            </a:r>
            <a:r>
              <a:rPr lang="cs-CZ" sz="1600" dirty="0" err="1"/>
              <a:t>Proteints</a:t>
            </a:r>
            <a:r>
              <a:rPr lang="cs-CZ" sz="1600" dirty="0"/>
              <a:t> - </a:t>
            </a:r>
            <a:r>
              <a:rPr lang="cs-CZ" sz="1600" b="1" dirty="0" err="1">
                <a:solidFill>
                  <a:schemeClr val="tx2"/>
                </a:solidFill>
              </a:rPr>
              <a:t>HSPs</a:t>
            </a:r>
            <a:r>
              <a:rPr lang="cs-CZ" sz="1600" dirty="0"/>
              <a:t>)</a:t>
            </a:r>
          </a:p>
          <a:p>
            <a:pPr marL="342900" indent="-342900">
              <a:buAutoNum type="arabicPeriod"/>
            </a:pPr>
            <a:endParaRPr lang="cs-CZ" sz="1600" dirty="0"/>
          </a:p>
          <a:p>
            <a:pPr marL="342900" indent="-342900"/>
            <a:r>
              <a:rPr lang="cs-CZ" sz="1600" dirty="0"/>
              <a:t>2. </a:t>
            </a:r>
            <a:r>
              <a:rPr lang="cs-CZ" sz="1600" b="1" dirty="0" err="1"/>
              <a:t>Dimerization</a:t>
            </a:r>
            <a:r>
              <a:rPr lang="cs-CZ" sz="1600" dirty="0"/>
              <a:t> (</a:t>
            </a:r>
            <a:r>
              <a:rPr lang="cs-CZ" sz="1600" dirty="0" err="1"/>
              <a:t>after</a:t>
            </a:r>
            <a:r>
              <a:rPr lang="cs-CZ" sz="1600" dirty="0"/>
              <a:t> the </a:t>
            </a:r>
            <a:r>
              <a:rPr lang="cs-CZ" sz="1600" dirty="0" err="1"/>
              <a:t>activation</a:t>
            </a:r>
            <a:r>
              <a:rPr lang="cs-CZ" sz="1600" dirty="0"/>
              <a:t>)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often</a:t>
            </a:r>
            <a:r>
              <a:rPr lang="cs-CZ" sz="1600" dirty="0"/>
              <a:t> </a:t>
            </a:r>
            <a:r>
              <a:rPr lang="cs-CZ" sz="1600" dirty="0" err="1"/>
              <a:t>needed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proper </a:t>
            </a:r>
            <a:r>
              <a:rPr lang="cs-CZ" sz="1600" dirty="0" err="1"/>
              <a:t>action</a:t>
            </a:r>
            <a:r>
              <a:rPr lang="cs-CZ" sz="1600" dirty="0"/>
              <a:t> – </a:t>
            </a:r>
            <a:r>
              <a:rPr lang="cs-CZ" sz="1600" dirty="0" err="1"/>
              <a:t>homodimers</a:t>
            </a:r>
            <a:r>
              <a:rPr lang="cs-CZ" sz="1600" dirty="0"/>
              <a:t> (</a:t>
            </a:r>
            <a:r>
              <a:rPr lang="cs-CZ" sz="1600" dirty="0" err="1"/>
              <a:t>e.g</a:t>
            </a:r>
            <a:r>
              <a:rPr lang="cs-CZ" sz="1600" dirty="0"/>
              <a:t>. ER-ER, </a:t>
            </a:r>
            <a:r>
              <a:rPr lang="cs-CZ" sz="1600" dirty="0" err="1"/>
              <a:t>etc</a:t>
            </a:r>
            <a:r>
              <a:rPr lang="cs-CZ" sz="1600" dirty="0"/>
              <a:t>.) AND/OR </a:t>
            </a:r>
            <a:r>
              <a:rPr lang="cs-CZ" sz="1600" dirty="0" err="1"/>
              <a:t>heterodimers</a:t>
            </a:r>
            <a:r>
              <a:rPr lang="cs-CZ" sz="1600" dirty="0"/>
              <a:t> (</a:t>
            </a:r>
            <a:r>
              <a:rPr lang="cs-CZ" sz="1600" dirty="0" err="1"/>
              <a:t>e.g</a:t>
            </a:r>
            <a:r>
              <a:rPr lang="cs-CZ" sz="1600" dirty="0"/>
              <a:t>. </a:t>
            </a:r>
            <a:r>
              <a:rPr lang="cs-CZ" sz="1600" dirty="0" err="1"/>
              <a:t>AhR</a:t>
            </a:r>
            <a:r>
              <a:rPr lang="cs-CZ" sz="1600" dirty="0"/>
              <a:t>-ER, </a:t>
            </a:r>
            <a:r>
              <a:rPr lang="cs-CZ" sz="1600" dirty="0" err="1"/>
              <a:t>etc</a:t>
            </a:r>
            <a:r>
              <a:rPr lang="cs-CZ" sz="1600" dirty="0"/>
              <a:t>.)</a:t>
            </a:r>
            <a:endParaRPr lang="cs-CZ" sz="1600" i="1" dirty="0"/>
          </a:p>
          <a:p>
            <a:pPr marL="342900" indent="-342900"/>
            <a:endParaRPr lang="cs-CZ" sz="1600" dirty="0"/>
          </a:p>
          <a:p>
            <a:pPr marL="342900" indent="-342900"/>
            <a:r>
              <a:rPr lang="cs-CZ" sz="1600" dirty="0"/>
              <a:t>3. Receptor </a:t>
            </a:r>
            <a:r>
              <a:rPr lang="cs-CZ" sz="1600" dirty="0" err="1"/>
              <a:t>with</a:t>
            </a:r>
            <a:r>
              <a:rPr lang="cs-CZ" sz="1600" dirty="0"/>
              <a:t> ligand </a:t>
            </a:r>
            <a:r>
              <a:rPr lang="cs-CZ" sz="1600" dirty="0" err="1"/>
              <a:t>can</a:t>
            </a:r>
            <a:r>
              <a:rPr lang="cs-CZ" sz="1600" dirty="0"/>
              <a:t> </a:t>
            </a:r>
            <a:r>
              <a:rPr lang="cs-CZ" sz="1600" dirty="0" err="1"/>
              <a:t>activate</a:t>
            </a:r>
            <a:r>
              <a:rPr lang="cs-CZ" sz="1600" dirty="0"/>
              <a:t> </a:t>
            </a:r>
            <a:r>
              <a:rPr lang="cs-CZ" sz="1600" dirty="0" err="1"/>
              <a:t>its</a:t>
            </a:r>
            <a:r>
              <a:rPr lang="cs-CZ" sz="1600" dirty="0"/>
              <a:t> </a:t>
            </a:r>
            <a:r>
              <a:rPr lang="cs-CZ" sz="1600" dirty="0" err="1"/>
              <a:t>own</a:t>
            </a:r>
            <a:r>
              <a:rPr lang="cs-CZ" sz="1600" dirty="0"/>
              <a:t> </a:t>
            </a:r>
            <a:r>
              <a:rPr lang="cs-CZ" sz="1600" dirty="0" err="1"/>
              <a:t>targets</a:t>
            </a:r>
            <a:r>
              <a:rPr lang="cs-CZ" sz="1600" dirty="0"/>
              <a:t> (</a:t>
            </a:r>
            <a:r>
              <a:rPr lang="cs-CZ" sz="1600" dirty="0" err="1"/>
              <a:t>GREs</a:t>
            </a:r>
            <a:r>
              <a:rPr lang="cs-CZ" sz="1600" dirty="0"/>
              <a:t>) as </a:t>
            </a:r>
            <a:r>
              <a:rPr lang="cs-CZ" sz="1600" dirty="0" err="1"/>
              <a:t>well</a:t>
            </a:r>
            <a:r>
              <a:rPr lang="cs-CZ" sz="1600" dirty="0"/>
              <a:t> as „</a:t>
            </a:r>
            <a:r>
              <a:rPr lang="cs-CZ" sz="1600" dirty="0" err="1"/>
              <a:t>repress</a:t>
            </a:r>
            <a:r>
              <a:rPr lang="cs-CZ" sz="1600" dirty="0"/>
              <a:t>“ </a:t>
            </a:r>
            <a:r>
              <a:rPr lang="cs-CZ" sz="1600" dirty="0" err="1"/>
              <a:t>other</a:t>
            </a:r>
            <a:r>
              <a:rPr lang="cs-CZ" sz="1600" dirty="0"/>
              <a:t> </a:t>
            </a:r>
            <a:r>
              <a:rPr lang="cs-CZ" sz="1600" dirty="0" err="1"/>
              <a:t>binding</a:t>
            </a:r>
            <a:r>
              <a:rPr lang="cs-CZ" sz="1600" dirty="0"/>
              <a:t> </a:t>
            </a:r>
            <a:r>
              <a:rPr lang="cs-CZ" sz="1600" dirty="0" err="1"/>
              <a:t>sites</a:t>
            </a:r>
            <a:r>
              <a:rPr lang="cs-CZ" sz="1600" dirty="0"/>
              <a:t> (</a:t>
            </a:r>
            <a:r>
              <a:rPr lang="cs-CZ" sz="1600" b="1" dirty="0" err="1">
                <a:solidFill>
                  <a:schemeClr val="tx2"/>
                </a:solidFill>
              </a:rPr>
              <a:t>TFREs</a:t>
            </a:r>
            <a:r>
              <a:rPr lang="cs-CZ" sz="1600" dirty="0"/>
              <a:t>)</a:t>
            </a:r>
          </a:p>
        </p:txBody>
      </p:sp>
      <p:pic>
        <p:nvPicPr>
          <p:cNvPr id="9218" name="Picture 2" descr="http://brainimmune.com/wp-content/uploads/2010/08/The-Glucocorticoid-Recepto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9426" y="2996952"/>
            <a:ext cx="4993054" cy="367642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NR s</a:t>
            </a:r>
            <a:r>
              <a:rPr lang="cs-CZ" dirty="0" err="1"/>
              <a:t>ignalling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complex</a:t>
            </a:r>
            <a:r>
              <a:rPr lang="cs-CZ" dirty="0"/>
              <a:t> … </a:t>
            </a:r>
            <a:r>
              <a:rPr lang="cs-CZ" dirty="0" err="1"/>
              <a:t>examples</a:t>
            </a:r>
            <a:r>
              <a:rPr lang="cs-CZ" dirty="0"/>
              <a:t> of </a:t>
            </a:r>
            <a:r>
              <a:rPr lang="cs-CZ" dirty="0" err="1"/>
              <a:t>complexity</a:t>
            </a:r>
            <a:r>
              <a:rPr lang="en-GB" dirty="0"/>
              <a:t> 2</a:t>
            </a:r>
          </a:p>
        </p:txBody>
      </p:sp>
      <p:pic>
        <p:nvPicPr>
          <p:cNvPr id="10" name="Picture 4" descr="15_013"/>
          <p:cNvPicPr>
            <a:picLocks noChangeAspect="1" noChangeArrowheads="1"/>
          </p:cNvPicPr>
          <p:nvPr/>
        </p:nvPicPr>
        <p:blipFill>
          <a:blip r:embed="rId3" cstate="print"/>
          <a:srcRect l="50984" t="47953" b="11711"/>
          <a:stretch>
            <a:fillRect/>
          </a:stretch>
        </p:blipFill>
        <p:spPr bwMode="auto">
          <a:xfrm>
            <a:off x="395536" y="2060848"/>
            <a:ext cx="301969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395536" y="1124744"/>
            <a:ext cx="3203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cs-CZ" dirty="0"/>
              <a:t>4. </a:t>
            </a:r>
            <a:r>
              <a:rPr lang="cs-CZ" b="1" dirty="0">
                <a:solidFill>
                  <a:schemeClr val="tx2"/>
                </a:solidFill>
              </a:rPr>
              <a:t>„Co-</a:t>
            </a:r>
            <a:r>
              <a:rPr lang="cs-CZ" b="1" dirty="0" err="1">
                <a:solidFill>
                  <a:schemeClr val="tx2"/>
                </a:solidFill>
              </a:rPr>
              <a:t>activator</a:t>
            </a:r>
            <a:r>
              <a:rPr lang="cs-CZ" b="1" dirty="0">
                <a:solidFill>
                  <a:schemeClr val="tx2"/>
                </a:solidFill>
              </a:rPr>
              <a:t>“ </a:t>
            </a:r>
            <a:r>
              <a:rPr lang="cs-CZ" b="1" dirty="0" err="1">
                <a:solidFill>
                  <a:schemeClr val="tx2"/>
                </a:solidFill>
              </a:rPr>
              <a:t>proteins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dirty="0"/>
              <a:t>are </a:t>
            </a:r>
            <a:r>
              <a:rPr lang="cs-CZ" dirty="0" err="1"/>
              <a:t>needed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proper </a:t>
            </a:r>
            <a:r>
              <a:rPr lang="cs-CZ" dirty="0" err="1"/>
              <a:t>action</a:t>
            </a:r>
            <a:r>
              <a:rPr lang="cs-CZ" dirty="0"/>
              <a:t> on DNA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283968" y="112474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/>
              <a:t>5</a:t>
            </a:r>
            <a:r>
              <a:rPr lang="cs-CZ" dirty="0"/>
              <a:t>. </a:t>
            </a:r>
            <a:r>
              <a:rPr lang="en-GB" dirty="0"/>
              <a:t>Nuclear receptor action are (also) controlled - stimulated / suppressed - by </a:t>
            </a:r>
            <a:r>
              <a:rPr lang="en-GB" b="1" dirty="0">
                <a:solidFill>
                  <a:schemeClr val="tx2"/>
                </a:solidFill>
              </a:rPr>
              <a:t>other signalling pathways </a:t>
            </a:r>
            <a:r>
              <a:rPr lang="en-GB" dirty="0"/>
              <a:t>(e.g. </a:t>
            </a:r>
            <a:r>
              <a:rPr lang="en-GB" dirty="0" err="1">
                <a:solidFill>
                  <a:srgbClr val="FF0000"/>
                </a:solidFill>
              </a:rPr>
              <a:t>phosphorylation</a:t>
            </a:r>
            <a:r>
              <a:rPr lang="en-GB" dirty="0">
                <a:solidFill>
                  <a:srgbClr val="FF0000"/>
                </a:solidFill>
              </a:rPr>
              <a:t> by protein </a:t>
            </a:r>
            <a:r>
              <a:rPr lang="en-GB" dirty="0" err="1">
                <a:solidFill>
                  <a:srgbClr val="FF0000"/>
                </a:solidFill>
              </a:rPr>
              <a:t>kinases</a:t>
            </a:r>
            <a:r>
              <a:rPr lang="en-GB" dirty="0"/>
              <a:t>) </a:t>
            </a:r>
            <a:endParaRPr lang="cs-CZ" b="1" dirty="0">
              <a:solidFill>
                <a:schemeClr val="tx2"/>
              </a:solidFill>
            </a:endParaRPr>
          </a:p>
        </p:txBody>
      </p:sp>
      <p:pic>
        <p:nvPicPr>
          <p:cNvPr id="178178" name="Picture 2" descr="http://www.nature.com/nrc/journal/v3/n11/images/nrc1211-f7.jpg"/>
          <p:cNvPicPr>
            <a:picLocks noChangeAspect="1" noChangeArrowheads="1"/>
          </p:cNvPicPr>
          <p:nvPr/>
        </p:nvPicPr>
        <p:blipFill>
          <a:blip r:embed="rId4" cstate="print"/>
          <a:srcRect b="603"/>
          <a:stretch>
            <a:fillRect/>
          </a:stretch>
        </p:blipFill>
        <p:spPr bwMode="auto">
          <a:xfrm>
            <a:off x="4067944" y="2341958"/>
            <a:ext cx="4829175" cy="4516042"/>
          </a:xfrm>
          <a:prstGeom prst="rect">
            <a:avLst/>
          </a:prstGeom>
          <a:noFill/>
        </p:spPr>
      </p:pic>
      <p:sp>
        <p:nvSpPr>
          <p:cNvPr id="13" name="Šipka doprava 12"/>
          <p:cNvSpPr/>
          <p:nvPr/>
        </p:nvSpPr>
        <p:spPr>
          <a:xfrm>
            <a:off x="3707904" y="5589240"/>
            <a:ext cx="1440160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196976"/>
            <a:ext cx="8763000" cy="5592763"/>
            <a:chOff x="96" y="754"/>
            <a:chExt cx="5520" cy="352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6" y="754"/>
              <a:ext cx="5520" cy="3427"/>
              <a:chOff x="96" y="754"/>
              <a:chExt cx="5520" cy="3427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96" y="754"/>
                <a:ext cx="5520" cy="3427"/>
                <a:chOff x="96" y="754"/>
                <a:chExt cx="5520" cy="3427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192" y="1776"/>
                  <a:ext cx="5328" cy="2405"/>
                  <a:chOff x="192" y="2160"/>
                  <a:chExt cx="5328" cy="2064"/>
                </a:xfrm>
              </p:grpSpPr>
              <p:sp>
                <p:nvSpPr>
                  <p:cNvPr id="74816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92" y="2160"/>
                    <a:ext cx="5328" cy="2064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74817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784"/>
                    <a:ext cx="3216" cy="1392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74813" name="Rectangle 9"/>
                <p:cNvSpPr>
                  <a:spLocks noChangeArrowheads="1"/>
                </p:cNvSpPr>
                <p:nvPr/>
              </p:nvSpPr>
              <p:spPr bwMode="auto">
                <a:xfrm>
                  <a:off x="96" y="754"/>
                  <a:ext cx="5520" cy="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2000" b="1" dirty="0">
                      <a:latin typeface="+mj-lt"/>
                    </a:rPr>
                    <a:t>6. Interaction (crosstalk) among various NRs</a:t>
                  </a:r>
                </a:p>
                <a:p>
                  <a:pPr lvl="1">
                    <a:buFont typeface="Arial" pitchFamily="34" charset="0"/>
                    <a:buChar char="•"/>
                  </a:pPr>
                  <a:r>
                    <a:rPr lang="en-GB" sz="1600" b="0" dirty="0">
                      <a:latin typeface="+mj-lt"/>
                    </a:rPr>
                    <a:t>“</a:t>
                  </a:r>
                  <a:r>
                    <a:rPr lang="en-GB" sz="1600" b="0" dirty="0" err="1">
                      <a:latin typeface="+mj-lt"/>
                    </a:rPr>
                    <a:t>antiestrogenicity</a:t>
                  </a:r>
                  <a:r>
                    <a:rPr lang="en-GB" sz="1600" b="0" dirty="0">
                      <a:latin typeface="+mj-lt"/>
                    </a:rPr>
                    <a:t>” of </a:t>
                  </a:r>
                  <a:r>
                    <a:rPr lang="en-GB" sz="1600" b="0" dirty="0" err="1">
                      <a:latin typeface="+mj-lt"/>
                    </a:rPr>
                    <a:t>AhR</a:t>
                  </a:r>
                  <a:r>
                    <a:rPr lang="en-GB" sz="1600" b="0" dirty="0">
                      <a:latin typeface="+mj-lt"/>
                    </a:rPr>
                    <a:t> </a:t>
                  </a:r>
                  <a:r>
                    <a:rPr lang="en-GB" sz="1600" b="0" dirty="0" err="1">
                      <a:latin typeface="+mj-lt"/>
                    </a:rPr>
                    <a:t>ligands</a:t>
                  </a:r>
                  <a:endParaRPr lang="en-GB" sz="1600" b="0" dirty="0">
                    <a:latin typeface="+mj-lt"/>
                  </a:endParaRPr>
                </a:p>
                <a:p>
                  <a:pPr lvl="1">
                    <a:buFont typeface="Arial" pitchFamily="34" charset="0"/>
                    <a:buChar char="•"/>
                  </a:pPr>
                  <a:r>
                    <a:rPr lang="en-US" sz="1600" b="0" dirty="0">
                      <a:latin typeface="+mj-lt"/>
                    </a:rPr>
                    <a:t>fast clearance of </a:t>
                  </a:r>
                  <a:r>
                    <a:rPr lang="en-US" sz="1600" b="0" dirty="0" err="1">
                      <a:latin typeface="+mj-lt"/>
                    </a:rPr>
                    <a:t>retinoids</a:t>
                  </a:r>
                  <a:r>
                    <a:rPr lang="en-US" sz="1600" b="0" dirty="0">
                      <a:latin typeface="+mj-lt"/>
                    </a:rPr>
                    <a:t> after </a:t>
                  </a:r>
                  <a:r>
                    <a:rPr lang="en-US" sz="1600" b="0" dirty="0" err="1">
                      <a:latin typeface="+mj-lt"/>
                    </a:rPr>
                    <a:t>AhR</a:t>
                  </a:r>
                  <a:r>
                    <a:rPr lang="en-US" sz="1600" b="0" dirty="0">
                      <a:latin typeface="+mj-lt"/>
                    </a:rPr>
                    <a:t> activation</a:t>
                  </a:r>
                </a:p>
                <a:p>
                  <a:pPr lvl="1">
                    <a:buFont typeface="Arial" pitchFamily="34" charset="0"/>
                    <a:buChar char="•"/>
                  </a:pPr>
                  <a:r>
                    <a:rPr lang="en-US" sz="1600" dirty="0" err="1">
                      <a:latin typeface="+mj-lt"/>
                    </a:rPr>
                    <a:t>Immunosuprresions</a:t>
                  </a:r>
                  <a:r>
                    <a:rPr lang="en-US" sz="1600" dirty="0">
                      <a:latin typeface="+mj-lt"/>
                    </a:rPr>
                    <a:t> after ER activations</a:t>
                  </a:r>
                  <a:endParaRPr lang="cs-CZ" sz="1600" b="0" dirty="0">
                    <a:latin typeface="+mj-lt"/>
                  </a:endParaRPr>
                </a:p>
              </p:txBody>
            </p:sp>
          </p:grpSp>
          <p:sp>
            <p:nvSpPr>
              <p:cNvPr id="74806" name="AutoShape 13"/>
              <p:cNvSpPr>
                <a:spLocks noChangeArrowheads="1"/>
              </p:cNvSpPr>
              <p:nvPr/>
            </p:nvSpPr>
            <p:spPr bwMode="auto">
              <a:xfrm rot="10800000">
                <a:off x="1008" y="2450"/>
                <a:ext cx="480" cy="240"/>
              </a:xfrm>
              <a:prstGeom prst="flowChartOnlineStorag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bg1"/>
                    </a:solidFill>
                    <a:latin typeface="Times New Roman" pitchFamily="18" charset="0"/>
                  </a:rPr>
                  <a:t>AhR</a:t>
                </a:r>
                <a:endParaRPr lang="cs-CZ" sz="2400" b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807" name="AutoShape 14"/>
              <p:cNvSpPr>
                <a:spLocks noChangeArrowheads="1"/>
              </p:cNvSpPr>
              <p:nvPr/>
            </p:nvSpPr>
            <p:spPr bwMode="auto">
              <a:xfrm rot="10800000">
                <a:off x="1872" y="2162"/>
                <a:ext cx="480" cy="240"/>
              </a:xfrm>
              <a:prstGeom prst="flowChartOnlineStorag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hlink"/>
                    </a:solidFill>
                    <a:latin typeface="Times New Roman" pitchFamily="18" charset="0"/>
                  </a:rPr>
                  <a:t>ER</a:t>
                </a:r>
                <a:endParaRPr lang="cs-CZ" sz="2400" b="0">
                  <a:solidFill>
                    <a:schemeClr val="hlin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808" name="Oval 15"/>
              <p:cNvSpPr>
                <a:spLocks noChangeArrowheads="1"/>
              </p:cNvSpPr>
              <p:nvPr/>
            </p:nvSpPr>
            <p:spPr bwMode="auto">
              <a:xfrm>
                <a:off x="1200" y="2690"/>
                <a:ext cx="62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0">
                    <a:latin typeface="Times New Roman" pitchFamily="18" charset="0"/>
                  </a:rPr>
                  <a:t>hsp90</a:t>
                </a:r>
                <a:endParaRPr lang="cs-CZ" sz="2000" b="0">
                  <a:latin typeface="Times New Roman" pitchFamily="18" charset="0"/>
                </a:endParaRPr>
              </a:p>
            </p:txBody>
          </p:sp>
          <p:sp>
            <p:nvSpPr>
              <p:cNvPr id="74809" name="Oval 16"/>
              <p:cNvSpPr>
                <a:spLocks noChangeArrowheads="1"/>
              </p:cNvSpPr>
              <p:nvPr/>
            </p:nvSpPr>
            <p:spPr bwMode="auto">
              <a:xfrm>
                <a:off x="1200" y="2834"/>
                <a:ext cx="62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0">
                    <a:latin typeface="Times New Roman" pitchFamily="18" charset="0"/>
                  </a:rPr>
                  <a:t>hsp90</a:t>
                </a:r>
                <a:endParaRPr lang="cs-CZ" sz="2000" b="0">
                  <a:latin typeface="Times New Roman" pitchFamily="18" charset="0"/>
                </a:endParaRPr>
              </a:p>
            </p:txBody>
          </p:sp>
          <p:sp>
            <p:nvSpPr>
              <p:cNvPr id="74810" name="Oval 17"/>
              <p:cNvSpPr>
                <a:spLocks noChangeArrowheads="1"/>
              </p:cNvSpPr>
              <p:nvPr/>
            </p:nvSpPr>
            <p:spPr bwMode="auto">
              <a:xfrm>
                <a:off x="1440" y="2498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P</a:t>
                </a:r>
                <a:endParaRPr lang="cs-CZ" sz="2400" b="0">
                  <a:latin typeface="Times New Roman" pitchFamily="18" charset="0"/>
                </a:endParaRPr>
              </a:p>
            </p:txBody>
          </p:sp>
          <p:sp>
            <p:nvSpPr>
              <p:cNvPr id="74811" name="AutoShape 18"/>
              <p:cNvSpPr>
                <a:spLocks noChangeArrowheads="1"/>
              </p:cNvSpPr>
              <p:nvPr/>
            </p:nvSpPr>
            <p:spPr bwMode="auto">
              <a:xfrm>
                <a:off x="3024" y="1920"/>
                <a:ext cx="576" cy="240"/>
              </a:xfrm>
              <a:prstGeom prst="flowChartOnlineStorag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RAR</a:t>
                </a:r>
                <a:endParaRPr lang="cs-CZ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1800000">
              <a:off x="3600" y="3461"/>
              <a:ext cx="488" cy="816"/>
              <a:chOff x="3696" y="3312"/>
              <a:chExt cx="488" cy="816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 rot="1500000">
                <a:off x="3696" y="3504"/>
                <a:ext cx="296" cy="624"/>
                <a:chOff x="1248" y="3120"/>
                <a:chExt cx="296" cy="624"/>
              </a:xfrm>
            </p:grpSpPr>
            <p:sp>
              <p:nvSpPr>
                <p:cNvPr id="74803" name="Freeform 21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804" name="Freeform 22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 rot="1500000">
                <a:off x="3888" y="3312"/>
                <a:ext cx="296" cy="624"/>
                <a:chOff x="1248" y="3120"/>
                <a:chExt cx="296" cy="624"/>
              </a:xfrm>
            </p:grpSpPr>
            <p:sp>
              <p:nvSpPr>
                <p:cNvPr id="74801" name="Freeform 24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802" name="Freeform 25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3880" y="3541"/>
              <a:ext cx="887" cy="367"/>
              <a:chOff x="3880" y="3584"/>
              <a:chExt cx="887" cy="367"/>
            </a:xfrm>
          </p:grpSpPr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 rot="3300000">
                <a:off x="4044" y="3491"/>
                <a:ext cx="296" cy="624"/>
                <a:chOff x="1248" y="3120"/>
                <a:chExt cx="296" cy="624"/>
              </a:xfrm>
            </p:grpSpPr>
            <p:sp>
              <p:nvSpPr>
                <p:cNvPr id="74797" name="Freeform 28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798" name="Freeform 29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1" name="Group 30"/>
              <p:cNvGrpSpPr>
                <a:grpSpLocks/>
              </p:cNvGrpSpPr>
              <p:nvPr/>
            </p:nvGrpSpPr>
            <p:grpSpPr bwMode="auto">
              <a:xfrm rot="3300000">
                <a:off x="4307" y="3420"/>
                <a:ext cx="296" cy="624"/>
                <a:chOff x="1248" y="3120"/>
                <a:chExt cx="296" cy="624"/>
              </a:xfrm>
            </p:grpSpPr>
            <p:sp>
              <p:nvSpPr>
                <p:cNvPr id="74795" name="Freeform 31"/>
                <p:cNvSpPr>
                  <a:spLocks/>
                </p:cNvSpPr>
                <p:nvPr/>
              </p:nvSpPr>
              <p:spPr bwMode="auto">
                <a:xfrm>
                  <a:off x="1296" y="3120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796" name="Freeform 32"/>
                <p:cNvSpPr>
                  <a:spLocks/>
                </p:cNvSpPr>
                <p:nvPr/>
              </p:nvSpPr>
              <p:spPr bwMode="auto">
                <a:xfrm>
                  <a:off x="1248" y="3168"/>
                  <a:ext cx="248" cy="576"/>
                </a:xfrm>
                <a:custGeom>
                  <a:avLst/>
                  <a:gdLst>
                    <a:gd name="T0" fmla="*/ 0 w 248"/>
                    <a:gd name="T1" fmla="*/ 576 h 576"/>
                    <a:gd name="T2" fmla="*/ 144 w 248"/>
                    <a:gd name="T3" fmla="*/ 528 h 576"/>
                    <a:gd name="T4" fmla="*/ 144 w 248"/>
                    <a:gd name="T5" fmla="*/ 336 h 576"/>
                    <a:gd name="T6" fmla="*/ 240 w 248"/>
                    <a:gd name="T7" fmla="*/ 240 h 576"/>
                    <a:gd name="T8" fmla="*/ 192 w 248"/>
                    <a:gd name="T9" fmla="*/ 0 h 5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8"/>
                    <a:gd name="T16" fmla="*/ 0 h 576"/>
                    <a:gd name="T17" fmla="*/ 248 w 248"/>
                    <a:gd name="T18" fmla="*/ 576 h 5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8" h="576">
                      <a:moveTo>
                        <a:pt x="0" y="576"/>
                      </a:moveTo>
                      <a:cubicBezTo>
                        <a:pt x="60" y="572"/>
                        <a:pt x="120" y="568"/>
                        <a:pt x="144" y="528"/>
                      </a:cubicBezTo>
                      <a:cubicBezTo>
                        <a:pt x="168" y="488"/>
                        <a:pt x="128" y="384"/>
                        <a:pt x="144" y="336"/>
                      </a:cubicBezTo>
                      <a:cubicBezTo>
                        <a:pt x="160" y="288"/>
                        <a:pt x="232" y="296"/>
                        <a:pt x="240" y="240"/>
                      </a:cubicBezTo>
                      <a:cubicBezTo>
                        <a:pt x="248" y="184"/>
                        <a:pt x="200" y="40"/>
                        <a:pt x="19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1066800" y="3581400"/>
            <a:ext cx="6253163" cy="1982788"/>
            <a:chOff x="672" y="2256"/>
            <a:chExt cx="3939" cy="1249"/>
          </a:xfrm>
        </p:grpSpPr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1728" y="3216"/>
              <a:ext cx="858" cy="289"/>
              <a:chOff x="2214" y="3648"/>
              <a:chExt cx="858" cy="289"/>
            </a:xfrm>
          </p:grpSpPr>
          <p:sp>
            <p:nvSpPr>
              <p:cNvPr id="74788" name="AutoShape 35"/>
              <p:cNvSpPr>
                <a:spLocks noChangeArrowheads="1"/>
              </p:cNvSpPr>
              <p:nvPr/>
            </p:nvSpPr>
            <p:spPr bwMode="auto">
              <a:xfrm rot="10800000">
                <a:off x="2592" y="3696"/>
                <a:ext cx="480" cy="240"/>
              </a:xfrm>
              <a:prstGeom prst="flowChartOnlineStorag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bg1"/>
                    </a:solidFill>
                    <a:latin typeface="Times New Roman" pitchFamily="18" charset="0"/>
                  </a:rPr>
                  <a:t>AhR</a:t>
                </a:r>
                <a:endParaRPr lang="cs-CZ" sz="2400" b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74789" name="Picture 3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50000"/>
              <a:stretch>
                <a:fillRect/>
              </a:stretch>
            </p:blipFill>
            <p:spPr bwMode="auto">
              <a:xfrm>
                <a:off x="2214" y="364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4773" name="Line 37"/>
            <p:cNvSpPr>
              <a:spLocks noChangeShapeType="1"/>
            </p:cNvSpPr>
            <p:nvPr/>
          </p:nvSpPr>
          <p:spPr bwMode="auto">
            <a:xfrm>
              <a:off x="1632" y="3024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774" name="Oval 38"/>
            <p:cNvSpPr>
              <a:spLocks noChangeArrowheads="1"/>
            </p:cNvSpPr>
            <p:nvPr/>
          </p:nvSpPr>
          <p:spPr bwMode="auto">
            <a:xfrm>
              <a:off x="864" y="3313"/>
              <a:ext cx="432" cy="9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hsp90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75" name="Oval 39"/>
            <p:cNvSpPr>
              <a:spLocks noChangeArrowheads="1"/>
            </p:cNvSpPr>
            <p:nvPr/>
          </p:nvSpPr>
          <p:spPr bwMode="auto">
            <a:xfrm>
              <a:off x="960" y="3408"/>
              <a:ext cx="432" cy="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hsp90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76" name="Oval 40"/>
            <p:cNvSpPr>
              <a:spLocks noChangeArrowheads="1"/>
            </p:cNvSpPr>
            <p:nvPr/>
          </p:nvSpPr>
          <p:spPr bwMode="auto">
            <a:xfrm>
              <a:off x="672" y="3209"/>
              <a:ext cx="166" cy="11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P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77" name="Line 41"/>
            <p:cNvSpPr>
              <a:spLocks noChangeShapeType="1"/>
            </p:cNvSpPr>
            <p:nvPr/>
          </p:nvSpPr>
          <p:spPr bwMode="auto">
            <a:xfrm>
              <a:off x="1152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778" name="Line 42"/>
            <p:cNvSpPr>
              <a:spLocks noChangeShapeType="1"/>
            </p:cNvSpPr>
            <p:nvPr/>
          </p:nvSpPr>
          <p:spPr bwMode="auto">
            <a:xfrm>
              <a:off x="2256" y="2448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" name="Group 43"/>
            <p:cNvGrpSpPr>
              <a:grpSpLocks/>
            </p:cNvGrpSpPr>
            <p:nvPr/>
          </p:nvGrpSpPr>
          <p:grpSpPr bwMode="auto">
            <a:xfrm>
              <a:off x="2256" y="2640"/>
              <a:ext cx="768" cy="433"/>
              <a:chOff x="2448" y="2784"/>
              <a:chExt cx="768" cy="433"/>
            </a:xfrm>
          </p:grpSpPr>
          <p:sp>
            <p:nvSpPr>
              <p:cNvPr id="74785" name="AutoShape 44"/>
              <p:cNvSpPr>
                <a:spLocks noChangeArrowheads="1"/>
              </p:cNvSpPr>
              <p:nvPr/>
            </p:nvSpPr>
            <p:spPr bwMode="auto">
              <a:xfrm rot="10800000">
                <a:off x="2736" y="2976"/>
                <a:ext cx="480" cy="240"/>
              </a:xfrm>
              <a:prstGeom prst="flowChartOnlineStorag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r>
                  <a:rPr lang="en-US" sz="2400" b="0">
                    <a:solidFill>
                      <a:schemeClr val="hlink"/>
                    </a:solidFill>
                    <a:latin typeface="Times New Roman" pitchFamily="18" charset="0"/>
                  </a:rPr>
                  <a:t>ER</a:t>
                </a:r>
                <a:endParaRPr lang="cs-CZ" sz="2400" b="0">
                  <a:solidFill>
                    <a:schemeClr val="hlink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74786" name="Picture 4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50000"/>
              <a:stretch>
                <a:fillRect/>
              </a:stretch>
            </p:blipFill>
            <p:spPr bwMode="auto">
              <a:xfrm>
                <a:off x="2448" y="292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87" name="Oval 46"/>
              <p:cNvSpPr>
                <a:spLocks noChangeArrowheads="1"/>
              </p:cNvSpPr>
              <p:nvPr/>
            </p:nvSpPr>
            <p:spPr bwMode="auto">
              <a:xfrm>
                <a:off x="2784" y="2784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P</a:t>
                </a:r>
                <a:endParaRPr lang="cs-CZ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47"/>
            <p:cNvGrpSpPr>
              <a:grpSpLocks/>
            </p:cNvGrpSpPr>
            <p:nvPr/>
          </p:nvGrpSpPr>
          <p:grpSpPr bwMode="auto">
            <a:xfrm>
              <a:off x="3552" y="2592"/>
              <a:ext cx="1059" cy="739"/>
              <a:chOff x="3264" y="2880"/>
              <a:chExt cx="1059" cy="739"/>
            </a:xfrm>
          </p:grpSpPr>
          <p:sp>
            <p:nvSpPr>
              <p:cNvPr id="74782" name="AutoShape 48"/>
              <p:cNvSpPr>
                <a:spLocks noChangeArrowheads="1"/>
              </p:cNvSpPr>
              <p:nvPr/>
            </p:nvSpPr>
            <p:spPr bwMode="auto">
              <a:xfrm>
                <a:off x="3264" y="3072"/>
                <a:ext cx="576" cy="240"/>
              </a:xfrm>
              <a:prstGeom prst="flowChartOnlineStorag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RAR</a:t>
                </a:r>
                <a:endParaRPr lang="cs-CZ" sz="2400" b="0">
                  <a:latin typeface="Times New Roman" pitchFamily="18" charset="0"/>
                </a:endParaRPr>
              </a:p>
            </p:txBody>
          </p:sp>
          <p:pic>
            <p:nvPicPr>
              <p:cNvPr id="74783" name="Picture 4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63" y="3310"/>
                <a:ext cx="960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84" name="Oval 50"/>
              <p:cNvSpPr>
                <a:spLocks noChangeArrowheads="1"/>
              </p:cNvSpPr>
              <p:nvPr/>
            </p:nvSpPr>
            <p:spPr bwMode="auto">
              <a:xfrm>
                <a:off x="3312" y="2880"/>
                <a:ext cx="240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latin typeface="Times New Roman" pitchFamily="18" charset="0"/>
                  </a:rPr>
                  <a:t>P</a:t>
                </a:r>
                <a:endParaRPr lang="cs-CZ" sz="2400" b="0">
                  <a:latin typeface="Times New Roman" pitchFamily="18" charset="0"/>
                </a:endParaRPr>
              </a:p>
            </p:txBody>
          </p:sp>
        </p:grpSp>
        <p:sp>
          <p:nvSpPr>
            <p:cNvPr id="74781" name="Line 51"/>
            <p:cNvSpPr>
              <a:spLocks noChangeShapeType="1"/>
            </p:cNvSpPr>
            <p:nvPr/>
          </p:nvSpPr>
          <p:spPr bwMode="auto">
            <a:xfrm>
              <a:off x="3552" y="225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609600" y="2590800"/>
            <a:ext cx="6324600" cy="1905000"/>
            <a:chOff x="630" y="2112"/>
            <a:chExt cx="3882" cy="1200"/>
          </a:xfrm>
        </p:grpSpPr>
        <p:grpSp>
          <p:nvGrpSpPr>
            <p:cNvPr id="17" name="Group 53"/>
            <p:cNvGrpSpPr>
              <a:grpSpLocks/>
            </p:cNvGrpSpPr>
            <p:nvPr/>
          </p:nvGrpSpPr>
          <p:grpSpPr bwMode="auto">
            <a:xfrm>
              <a:off x="630" y="2112"/>
              <a:ext cx="3882" cy="1200"/>
              <a:chOff x="630" y="2112"/>
              <a:chExt cx="3882" cy="1200"/>
            </a:xfrm>
          </p:grpSpPr>
          <p:pic>
            <p:nvPicPr>
              <p:cNvPr id="74767" name="Picture 5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50000"/>
              <a:stretch>
                <a:fillRect/>
              </a:stretch>
            </p:blipFill>
            <p:spPr bwMode="auto">
              <a:xfrm>
                <a:off x="630" y="3023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68" name="Picture 5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632" y="2352"/>
                <a:ext cx="604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69" name="Picture 5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50000"/>
              <a:stretch>
                <a:fillRect/>
              </a:stretch>
            </p:blipFill>
            <p:spPr bwMode="auto">
              <a:xfrm>
                <a:off x="1584" y="220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70" name="Picture 57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lum contrast="-40000"/>
              </a:blip>
              <a:srcRect/>
              <a:stretch>
                <a:fillRect/>
              </a:stretch>
            </p:blipFill>
            <p:spPr bwMode="auto">
              <a:xfrm>
                <a:off x="3552" y="2112"/>
                <a:ext cx="960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71" name="Picture 5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t="50000"/>
              <a:stretch>
                <a:fillRect/>
              </a:stretch>
            </p:blipFill>
            <p:spPr bwMode="auto">
              <a:xfrm>
                <a:off x="3792" y="2448"/>
                <a:ext cx="474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4766" name="Text Box 59"/>
            <p:cNvSpPr txBox="1">
              <a:spLocks noChangeArrowheads="1"/>
            </p:cNvSpPr>
            <p:nvPr/>
          </p:nvSpPr>
          <p:spPr bwMode="auto">
            <a:xfrm>
              <a:off x="4262" y="2378"/>
              <a:ext cx="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400" b="0">
                  <a:latin typeface="Times New Roman" pitchFamily="18" charset="0"/>
                </a:rPr>
                <a:t>?</a:t>
              </a:r>
            </a:p>
          </p:txBody>
        </p:sp>
      </p:grpSp>
      <p:grpSp>
        <p:nvGrpSpPr>
          <p:cNvPr id="18" name="Group 60"/>
          <p:cNvGrpSpPr>
            <a:grpSpLocks/>
          </p:cNvGrpSpPr>
          <p:nvPr/>
        </p:nvGrpSpPr>
        <p:grpSpPr bwMode="auto">
          <a:xfrm>
            <a:off x="4267200" y="4876800"/>
            <a:ext cx="2314575" cy="1244600"/>
            <a:chOff x="2688" y="3072"/>
            <a:chExt cx="1458" cy="784"/>
          </a:xfrm>
        </p:grpSpPr>
        <p:sp>
          <p:nvSpPr>
            <p:cNvPr id="74758" name="AutoShape 61"/>
            <p:cNvSpPr>
              <a:spLocks noChangeArrowheads="1"/>
            </p:cNvSpPr>
            <p:nvPr/>
          </p:nvSpPr>
          <p:spPr bwMode="auto">
            <a:xfrm rot="10800000">
              <a:off x="3408" y="3552"/>
              <a:ext cx="349" cy="120"/>
            </a:xfrm>
            <a:prstGeom prst="flowChartOnlineStorag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AhR</a:t>
              </a:r>
              <a:endParaRPr lang="cs-CZ" sz="1200" b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4759" name="AutoShape 62"/>
            <p:cNvSpPr>
              <a:spLocks noChangeArrowheads="1"/>
            </p:cNvSpPr>
            <p:nvPr/>
          </p:nvSpPr>
          <p:spPr bwMode="auto">
            <a:xfrm rot="10800000">
              <a:off x="3360" y="3456"/>
              <a:ext cx="349" cy="120"/>
            </a:xfrm>
            <a:prstGeom prst="flowChartOnlineStorag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hlink"/>
                  </a:solidFill>
                  <a:latin typeface="Times New Roman" pitchFamily="18" charset="0"/>
                </a:rPr>
                <a:t>ER</a:t>
              </a:r>
              <a:endParaRPr lang="cs-CZ" sz="1200" b="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74760" name="AutoShape 63"/>
            <p:cNvSpPr>
              <a:spLocks noChangeArrowheads="1"/>
            </p:cNvSpPr>
            <p:nvPr/>
          </p:nvSpPr>
          <p:spPr bwMode="auto">
            <a:xfrm rot="10800000">
              <a:off x="3024" y="3600"/>
              <a:ext cx="295" cy="160"/>
            </a:xfrm>
            <a:prstGeom prst="flowChartOnlineStorag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hlink"/>
                  </a:solidFill>
                  <a:latin typeface="Times New Roman" pitchFamily="18" charset="0"/>
                </a:rPr>
                <a:t>ER</a:t>
              </a:r>
              <a:endParaRPr lang="cs-CZ" sz="1200" b="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74761" name="AutoShape 64"/>
            <p:cNvSpPr>
              <a:spLocks noChangeArrowheads="1"/>
            </p:cNvSpPr>
            <p:nvPr/>
          </p:nvSpPr>
          <p:spPr bwMode="auto">
            <a:xfrm>
              <a:off x="3072" y="3696"/>
              <a:ext cx="354" cy="160"/>
            </a:xfrm>
            <a:prstGeom prst="flowChartOnlineStorag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RAR</a:t>
              </a:r>
              <a:endParaRPr lang="cs-CZ" sz="1200" b="0">
                <a:latin typeface="Times New Roman" pitchFamily="18" charset="0"/>
              </a:endParaRPr>
            </a:p>
          </p:txBody>
        </p:sp>
        <p:sp>
          <p:nvSpPr>
            <p:cNvPr id="74762" name="AutoShape 65"/>
            <p:cNvSpPr>
              <a:spLocks noChangeArrowheads="1"/>
            </p:cNvSpPr>
            <p:nvPr/>
          </p:nvSpPr>
          <p:spPr bwMode="auto">
            <a:xfrm rot="9000000">
              <a:off x="2688" y="3072"/>
              <a:ext cx="887" cy="288"/>
            </a:xfrm>
            <a:custGeom>
              <a:avLst/>
              <a:gdLst>
                <a:gd name="T0" fmla="*/ 18 w 21600"/>
                <a:gd name="T1" fmla="*/ 0 h 21600"/>
                <a:gd name="T2" fmla="*/ 0 w 21600"/>
                <a:gd name="T3" fmla="*/ 3 h 21600"/>
                <a:gd name="T4" fmla="*/ 18 w 21600"/>
                <a:gd name="T5" fmla="*/ 3 h 21600"/>
                <a:gd name="T6" fmla="*/ 36 w 21600"/>
                <a:gd name="T7" fmla="*/ 3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167 w 21600"/>
                <a:gd name="T13" fmla="*/ 12375 h 21600"/>
                <a:gd name="T14" fmla="*/ 19433 w 21600"/>
                <a:gd name="T15" fmla="*/ 185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4763" name="AutoShape 66"/>
            <p:cNvSpPr>
              <a:spLocks noChangeArrowheads="1"/>
            </p:cNvSpPr>
            <p:nvPr/>
          </p:nvSpPr>
          <p:spPr bwMode="auto">
            <a:xfrm rot="10800000">
              <a:off x="3792" y="3408"/>
              <a:ext cx="349" cy="120"/>
            </a:xfrm>
            <a:prstGeom prst="flowChartOnlineStorag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AhR</a:t>
              </a:r>
              <a:endParaRPr lang="cs-CZ" sz="1200" b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4764" name="AutoShape 67"/>
            <p:cNvSpPr>
              <a:spLocks noChangeArrowheads="1"/>
            </p:cNvSpPr>
            <p:nvPr/>
          </p:nvSpPr>
          <p:spPr bwMode="auto">
            <a:xfrm>
              <a:off x="3792" y="3504"/>
              <a:ext cx="354" cy="160"/>
            </a:xfrm>
            <a:prstGeom prst="flowChartOnlineStorag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 New Roman" pitchFamily="18" charset="0"/>
                </a:rPr>
                <a:t>RAR</a:t>
              </a:r>
              <a:endParaRPr lang="cs-CZ" sz="1200" b="0">
                <a:latin typeface="Times New Roman" pitchFamily="18" charset="0"/>
              </a:endParaRPr>
            </a:p>
          </p:txBody>
        </p:sp>
      </p:grpSp>
      <p:sp>
        <p:nvSpPr>
          <p:cNvPr id="65" name="Nadpis 6"/>
          <p:cNvSpPr txBox="1">
            <a:spLocks/>
          </p:cNvSpPr>
          <p:nvPr/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NR s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ignalling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complex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…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examples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complexity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9592" y="1700808"/>
            <a:ext cx="7380312" cy="3528392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Why are NR important?</a:t>
            </a:r>
            <a:br>
              <a:rPr lang="en-GB" sz="3200" dirty="0">
                <a:solidFill>
                  <a:schemeClr val="tx1"/>
                </a:solidFill>
              </a:rPr>
            </a:b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3200" b="1" dirty="0">
                <a:solidFill>
                  <a:schemeClr val="tx1"/>
                </a:solidFill>
                <a:sym typeface="Wingdings" pitchFamily="2" charset="2"/>
              </a:rPr>
              <a:t> common mediators </a:t>
            </a:r>
            <a:br>
              <a:rPr lang="en-GB" sz="3200" b="1" dirty="0">
                <a:solidFill>
                  <a:schemeClr val="tx1"/>
                </a:solidFill>
                <a:sym typeface="Wingdings" pitchFamily="2" charset="2"/>
              </a:rPr>
            </a:br>
            <a:r>
              <a:rPr lang="en-GB" sz="3200" b="1" dirty="0">
                <a:solidFill>
                  <a:schemeClr val="tx1"/>
                </a:solidFill>
                <a:sym typeface="Wingdings" pitchFamily="2" charset="2"/>
              </a:rPr>
              <a:t>of </a:t>
            </a:r>
            <a:r>
              <a:rPr lang="cs-CZ" sz="3200" b="1" dirty="0" err="1">
                <a:solidFill>
                  <a:schemeClr val="tx1"/>
                </a:solidFill>
                <a:sym typeface="Wingdings" pitchFamily="2" charset="2"/>
              </a:rPr>
              <a:t>adverse</a:t>
            </a:r>
            <a:r>
              <a:rPr lang="cs-CZ" sz="3200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sym typeface="Wingdings" pitchFamily="2" charset="2"/>
              </a:rPr>
              <a:t>effects</a:t>
            </a:r>
            <a:r>
              <a:rPr lang="cs-CZ" sz="3200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br>
              <a:rPr lang="cs-CZ" sz="3200" b="1" dirty="0">
                <a:solidFill>
                  <a:schemeClr val="tx1"/>
                </a:solidFill>
                <a:sym typeface="Wingdings" pitchFamily="2" charset="2"/>
              </a:rPr>
            </a:br>
            <a:r>
              <a:rPr lang="cs-CZ" sz="3200" b="1" dirty="0" err="1">
                <a:solidFill>
                  <a:schemeClr val="tx1"/>
                </a:solidFill>
                <a:sym typeface="Wingdings" pitchFamily="2" charset="2"/>
              </a:rPr>
              <a:t>due</a:t>
            </a:r>
            <a:r>
              <a:rPr lang="cs-CZ" sz="3200" b="1" dirty="0">
                <a:solidFill>
                  <a:schemeClr val="tx1"/>
                </a:solidFill>
                <a:sym typeface="Wingdings" pitchFamily="2" charset="2"/>
              </a:rPr>
              <a:t> to </a:t>
            </a:r>
            <a:r>
              <a:rPr lang="cs-CZ" sz="3200" b="1" dirty="0" err="1">
                <a:solidFill>
                  <a:schemeClr val="tx1"/>
                </a:solidFill>
                <a:sym typeface="Wingdings" pitchFamily="2" charset="2"/>
              </a:rPr>
              <a:t>endocrine</a:t>
            </a:r>
            <a:r>
              <a:rPr lang="cs-CZ" sz="3200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cs-CZ" sz="3200" b="1" dirty="0" err="1">
                <a:solidFill>
                  <a:schemeClr val="tx1"/>
                </a:solidFill>
                <a:sym typeface="Wingdings" pitchFamily="2" charset="2"/>
              </a:rPr>
              <a:t>disruption</a:t>
            </a:r>
            <a:br>
              <a:rPr lang="cs-CZ" sz="3200" b="1" dirty="0">
                <a:solidFill>
                  <a:schemeClr val="tx1"/>
                </a:solidFill>
                <a:sym typeface="Wingdings" pitchFamily="2" charset="2"/>
              </a:rPr>
            </a:br>
            <a:endParaRPr lang="en-GB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3621</TotalTime>
  <Words>2085</Words>
  <Application>Microsoft Office PowerPoint</Application>
  <PresentationFormat>On-screen Show (4:3)</PresentationFormat>
  <Paragraphs>391</Paragraphs>
  <Slides>38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ＭＳ Ｐゴシック</vt:lpstr>
      <vt:lpstr>Arial</vt:lpstr>
      <vt:lpstr>Calibri</vt:lpstr>
      <vt:lpstr>Tahoma</vt:lpstr>
      <vt:lpstr>Times New Roman</vt:lpstr>
      <vt:lpstr>Wingdings</vt:lpstr>
      <vt:lpstr>Motiv sady Office</vt:lpstr>
      <vt:lpstr>Snímek</vt:lpstr>
      <vt:lpstr>PowerPoint Presentation</vt:lpstr>
      <vt:lpstr>Various signalling types … now focus on nuclear receptors</vt:lpstr>
      <vt:lpstr>NUCLEAR (Intracellular) RECEPTORS in summary</vt:lpstr>
      <vt:lpstr>Natural ligands of NR</vt:lpstr>
      <vt:lpstr>PowerPoint Presentation</vt:lpstr>
      <vt:lpstr>NR signalling is complex … examples of complexity (1)</vt:lpstr>
      <vt:lpstr>NR signalling is complex … examples of complexity 2</vt:lpstr>
      <vt:lpstr>PowerPoint Presentation</vt:lpstr>
      <vt:lpstr>Why are NR important?   common mediators  of adverse effects  due to endocrine disruption </vt:lpstr>
      <vt:lpstr>Endocrine disruption</vt:lpstr>
      <vt:lpstr>ED: toxicants interact with hormone system at all levels</vt:lpstr>
      <vt:lpstr>PowerPoint Presentation</vt:lpstr>
      <vt:lpstr>Endocrine Disrupting Componds (EDCs) in the environment?</vt:lpstr>
      <vt:lpstr>STEROIDs - most studied ligands of nuclear receptors</vt:lpstr>
      <vt:lpstr>PowerPoint Presentation</vt:lpstr>
      <vt:lpstr>PowerPoint Presentation</vt:lpstr>
      <vt:lpstr>ESTROGEN RECEPTOR – ER the most studied target of EDCs</vt:lpstr>
      <vt:lpstr>      Estrogens</vt:lpstr>
      <vt:lpstr>Environmental estrogens (xenoestrogens, exoestrogens)</vt:lpstr>
      <vt:lpstr>Examples – modulations of synthetic enzyme activities</vt:lpstr>
      <vt:lpstr>Activation of ER by xenoestrogens (e.g. synthetic hormones)  in fish leading to disruption of reproduction </vt:lpstr>
      <vt:lpstr>ANDROGEN RECEPTOR (AR) </vt:lpstr>
      <vt:lpstr>Androgens</vt:lpstr>
      <vt:lpstr>Androgens – endogenous ligands</vt:lpstr>
      <vt:lpstr>Several mechanisms how „xenoandrogens“ disrupt natural androgen signalling and action</vt:lpstr>
      <vt:lpstr>Mechanisms of androgen signalling disruption</vt:lpstr>
      <vt:lpstr>Mechanisms of androgen signalling disruption</vt:lpstr>
      <vt:lpstr>Effects of exposures to antiandrogens in males</vt:lpstr>
      <vt:lpstr>Other selected nuclear receptors – examples of mechanisms beyond the toxic effects</vt:lpstr>
      <vt:lpstr>Thyroid hormones</vt:lpstr>
      <vt:lpstr>Thyroid hormones</vt:lpstr>
      <vt:lpstr>Disruption of enzymes involved in Thyroid metabolism</vt:lpstr>
      <vt:lpstr>Disruption of transport of thyroid hormones in blood</vt:lpstr>
      <vt:lpstr>Effects of thyroid disruption</vt:lpstr>
      <vt:lpstr>RAR/RXR receptors - vitamin A and its derivatives: RETINOIDS -   &amp; their role in toxicity</vt:lpstr>
      <vt:lpstr>RETINOIDS</vt:lpstr>
      <vt:lpstr>Retinoids and their functions</vt:lpstr>
      <vt:lpstr>Disruption of retinoid signalling by xenobiotics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231</cp:revision>
  <dcterms:created xsi:type="dcterms:W3CDTF">2010-05-17T15:27:49Z</dcterms:created>
  <dcterms:modified xsi:type="dcterms:W3CDTF">2024-11-14T14:52:43Z</dcterms:modified>
</cp:coreProperties>
</file>