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66" d="100"/>
          <a:sy n="66" d="100"/>
        </p:scale>
        <p:origin x="63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4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6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8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4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4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8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3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7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0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hmibrno.org/blog/2018/12/08/co2-emise-podle-zemi/capitatrendco2/#main" TargetMode="External"/><Relationship Id="rId2" Type="http://schemas.openxmlformats.org/officeDocument/2006/relationships/hyperlink" Target="https://info.chmi.cz/rocenka/ko2020/4-1.ph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t24.ceskatelevize.cz/clanek/veda/rychle-pribyva-prachovych-a-pisecnych-bouri-postizene-zeme-hledaji-ucinnou-ochranu-343475" TargetMode="External"/><Relationship Id="rId4" Type="http://schemas.openxmlformats.org/officeDocument/2006/relationships/hyperlink" Target="https://www.sci.muni.cz/~herber/volcano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Znečištění ovzduší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Martin Štikar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013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F16FC89-FE71-60F7-91AE-320139D23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cs-CZ" sz="5400"/>
              <a:t>Úvod</a:t>
            </a:r>
          </a:p>
        </p:txBody>
      </p:sp>
      <p:sp>
        <p:nvSpPr>
          <p:cNvPr id="1033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F3091F-089C-EC2F-5B5E-4D8900453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cs-CZ" sz="2200"/>
              <a:t>Globální problém</a:t>
            </a:r>
          </a:p>
          <a:p>
            <a:r>
              <a:rPr lang="cs-CZ" sz="2200"/>
              <a:t>Přírodní</a:t>
            </a:r>
          </a:p>
          <a:p>
            <a:r>
              <a:rPr lang="cs-CZ" sz="2200"/>
              <a:t>Antropogenní</a:t>
            </a:r>
          </a:p>
          <a:p>
            <a:pPr marL="0" indent="0">
              <a:buNone/>
            </a:pPr>
            <a:endParaRPr lang="cs-CZ" sz="2200"/>
          </a:p>
          <a:p>
            <a:pPr marL="0" indent="0">
              <a:buNone/>
            </a:pPr>
            <a:endParaRPr lang="cs-CZ" sz="2200"/>
          </a:p>
          <a:p>
            <a:pPr marL="0" indent="0">
              <a:buNone/>
            </a:pPr>
            <a:endParaRPr lang="cs-CZ" sz="2200"/>
          </a:p>
          <a:p>
            <a:endParaRPr lang="cs-CZ" sz="2200"/>
          </a:p>
        </p:txBody>
      </p:sp>
      <p:pic>
        <p:nvPicPr>
          <p:cNvPr id="1028" name="Picture 4" descr="Francie odsoudila sama sebe za znečišťování ovzduší. Vysokou ...">
            <a:extLst>
              <a:ext uri="{FF2B5EF4-FFF2-40B4-BE49-F238E27FC236}">
                <a16:creationId xmlns:a16="http://schemas.microsoft.com/office/drawing/2014/main" id="{D34232AC-A7AB-F00E-E16E-E095836091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9391" y="565882"/>
            <a:ext cx="5083342" cy="286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5,400+ Busy Road Africa Stock Photos, Pictures &amp; Royalty-Free ...">
            <a:extLst>
              <a:ext uri="{FF2B5EF4-FFF2-40B4-BE49-F238E27FC236}">
                <a16:creationId xmlns:a16="http://schemas.microsoft.com/office/drawing/2014/main" id="{81FED84A-6EB6-5796-6E5A-05122F5BFB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9391" y="3595503"/>
            <a:ext cx="5083342" cy="3095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0914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C94077B-0336-3F50-2674-F145A8B42A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0E81B5D4-BD8A-97ED-93BE-087C51A23A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E6E54CA-797C-05E2-AA68-036279335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cs-CZ" sz="5400" dirty="0"/>
              <a:t>Přírodní příčiny</a:t>
            </a:r>
          </a:p>
        </p:txBody>
      </p:sp>
      <p:sp>
        <p:nvSpPr>
          <p:cNvPr id="1033" name="sketchy line">
            <a:extLst>
              <a:ext uri="{FF2B5EF4-FFF2-40B4-BE49-F238E27FC236}">
                <a16:creationId xmlns:a16="http://schemas.microsoft.com/office/drawing/2014/main" id="{53F13014-3B7F-8F65-6D69-E9D498A3EC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4074B6-E0D0-6809-942B-C715C141D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200" dirty="0"/>
          </a:p>
          <a:p>
            <a:r>
              <a:rPr lang="cs-CZ" sz="2200" dirty="0"/>
              <a:t>Sopečná činnost</a:t>
            </a:r>
          </a:p>
          <a:p>
            <a:r>
              <a:rPr lang="cs-CZ" sz="2200" dirty="0"/>
              <a:t>Větrná eroze půdy</a:t>
            </a:r>
          </a:p>
          <a:p>
            <a:r>
              <a:rPr lang="cs-CZ" sz="2200" dirty="0"/>
              <a:t>Přírodní požáry</a:t>
            </a:r>
          </a:p>
          <a:p>
            <a:r>
              <a:rPr lang="cs-CZ" sz="2200" dirty="0"/>
              <a:t>Mořská sůl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endParaRPr lang="cs-CZ" sz="2200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BFA64E97-F3B6-539C-A450-D5EFBCD437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420" y="300649"/>
            <a:ext cx="4785129" cy="3062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8" descr="Rychle přibývá prachových a písečných bouří. Postižené země hledají účinnou  ochranu — ČT24 — Česká televize">
            <a:extLst>
              <a:ext uri="{FF2B5EF4-FFF2-40B4-BE49-F238E27FC236}">
                <a16:creationId xmlns:a16="http://schemas.microsoft.com/office/drawing/2014/main" id="{C49C4A74-856E-12AD-4CCC-33F95C86A02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3082" name="Picture 10" descr="UN issues global alert to combat severe sand and dust storms | UN News">
            <a:extLst>
              <a:ext uri="{FF2B5EF4-FFF2-40B4-BE49-F238E27FC236}">
                <a16:creationId xmlns:a16="http://schemas.microsoft.com/office/drawing/2014/main" id="{7B0DA7E0-4C6A-130C-A8A5-8D1C573B91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420" y="3628969"/>
            <a:ext cx="4785129" cy="3010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6296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1AB43DC-5130-32AF-BB33-7315EBE66C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6DECB80B-A98C-8A09-0886-FBC5996A8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B434A47-4674-9DC2-4448-03B347699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cs-CZ" sz="5400" dirty="0"/>
              <a:t>Antropogenní příčiny</a:t>
            </a:r>
          </a:p>
        </p:txBody>
      </p:sp>
      <p:sp>
        <p:nvSpPr>
          <p:cNvPr id="1033" name="sketchy line">
            <a:extLst>
              <a:ext uri="{FF2B5EF4-FFF2-40B4-BE49-F238E27FC236}">
                <a16:creationId xmlns:a16="http://schemas.microsoft.com/office/drawing/2014/main" id="{78BE1B67-D899-8B3A-64F6-C8B1DFFD5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A68491-5744-01D3-BDAF-A33DEB46C9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586" y="2812514"/>
            <a:ext cx="4243589" cy="33206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200" dirty="0"/>
          </a:p>
          <a:p>
            <a:r>
              <a:rPr lang="cs-CZ" sz="2200" dirty="0"/>
              <a:t>Průmyslová výroba:SO</a:t>
            </a:r>
            <a:r>
              <a:rPr lang="cs-CZ" sz="2200" baseline="-25000" dirty="0"/>
              <a:t>2</a:t>
            </a:r>
            <a:r>
              <a:rPr lang="cs-CZ" sz="2200" dirty="0"/>
              <a:t>, Nox</a:t>
            </a:r>
          </a:p>
          <a:p>
            <a:r>
              <a:rPr lang="cs-CZ" sz="2200" dirty="0"/>
              <a:t>Doprava: Nox, CO</a:t>
            </a:r>
            <a:r>
              <a:rPr lang="cs-CZ" sz="2200" baseline="-25000" dirty="0"/>
              <a:t>2</a:t>
            </a:r>
            <a:r>
              <a:rPr lang="cs-CZ" sz="2200" dirty="0"/>
              <a:t> </a:t>
            </a:r>
          </a:p>
          <a:p>
            <a:r>
              <a:rPr lang="cs-CZ" sz="2200" dirty="0"/>
              <a:t>Energetika: SO</a:t>
            </a:r>
            <a:r>
              <a:rPr lang="cs-CZ" sz="2200" baseline="-25000" dirty="0"/>
              <a:t>2</a:t>
            </a:r>
            <a:r>
              <a:rPr lang="cs-CZ" sz="2200" dirty="0"/>
              <a:t>, CO</a:t>
            </a:r>
            <a:r>
              <a:rPr lang="cs-CZ" sz="2200" baseline="-25000" dirty="0"/>
              <a:t>2        </a:t>
            </a:r>
            <a:endParaRPr lang="cs-CZ" sz="2200" dirty="0"/>
          </a:p>
          <a:p>
            <a:r>
              <a:rPr lang="cs-CZ" sz="2200" dirty="0"/>
              <a:t>Vytápění domácností</a:t>
            </a:r>
          </a:p>
          <a:p>
            <a:pPr marL="0" indent="0">
              <a:buNone/>
            </a:pPr>
            <a:endParaRPr lang="cs-CZ" sz="2200" dirty="0"/>
          </a:p>
          <a:p>
            <a:endParaRPr lang="cs-CZ" sz="2200" dirty="0"/>
          </a:p>
          <a:p>
            <a:endParaRPr lang="cs-CZ" sz="2200" dirty="0"/>
          </a:p>
          <a:p>
            <a:endParaRPr lang="cs-CZ" sz="2200" dirty="0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2BF95286-7F3D-E6A7-C5A4-A2ED6376B7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255" y="372679"/>
            <a:ext cx="5627005" cy="2439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BE9B9706-8C32-95B4-8472-173510BD4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355" y="3322101"/>
            <a:ext cx="5651905" cy="3026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0719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A54B067-E01C-52DF-E740-FA7B6F0A4B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E506D325-2BFF-D3EA-C92A-1E00FF3FD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DD01FD9-95CD-082D-AAAC-FE7AE5450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cs-CZ" sz="5400" dirty="0"/>
              <a:t>Závěr</a:t>
            </a:r>
          </a:p>
        </p:txBody>
      </p:sp>
      <p:sp>
        <p:nvSpPr>
          <p:cNvPr id="1033" name="sketchy line">
            <a:extLst>
              <a:ext uri="{FF2B5EF4-FFF2-40B4-BE49-F238E27FC236}">
                <a16:creationId xmlns:a16="http://schemas.microsoft.com/office/drawing/2014/main" id="{AD522CED-FF4D-1373-1EC8-5E80102269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B01A03-8F05-2F1C-0F38-8BF3106C6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200" dirty="0"/>
          </a:p>
          <a:p>
            <a:r>
              <a:rPr lang="cs-CZ" sz="2200" dirty="0"/>
              <a:t>Komplexní globální problém</a:t>
            </a:r>
          </a:p>
          <a:p>
            <a:r>
              <a:rPr lang="cs-CZ" sz="2200" dirty="0"/>
              <a:t>Nákladné řešení které často nejsou znát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endParaRPr lang="cs-CZ" sz="2200" dirty="0"/>
          </a:p>
        </p:txBody>
      </p:sp>
      <p:pic>
        <p:nvPicPr>
          <p:cNvPr id="5" name="Obrázek 4" descr="Obsah obrázku text, snímek obrazovky, diagram, kruh&#10;&#10;Popis byl vytvořen automaticky">
            <a:extLst>
              <a:ext uri="{FF2B5EF4-FFF2-40B4-BE49-F238E27FC236}">
                <a16:creationId xmlns:a16="http://schemas.microsoft.com/office/drawing/2014/main" id="{27D81BB8-77FD-382A-9B15-28820DE2B1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0839" y="539015"/>
            <a:ext cx="6917894" cy="2521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237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50D393-0195-1A99-C0F9-4B4C9733C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B7C26C-C41B-2B37-18C1-B0C1A2C079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hlinkClick r:id="rId2"/>
              </a:rPr>
              <a:t>https://info.chmi.cz/rocenka/ko2020/4-1.php</a:t>
            </a:r>
            <a:endParaRPr lang="cs-CZ" dirty="0"/>
          </a:p>
          <a:p>
            <a:pPr marL="0" indent="0">
              <a:buNone/>
            </a:pPr>
            <a:r>
              <a:rPr lang="cs-CZ" dirty="0">
                <a:hlinkClick r:id="rId3"/>
              </a:rPr>
              <a:t>https://chmibrno.org/blog/2018/12/08/co2-emise-podle-zemi/capitatrendco2/#main</a:t>
            </a:r>
            <a:endParaRPr lang="cs-CZ" dirty="0"/>
          </a:p>
          <a:p>
            <a:pPr marL="0" indent="0">
              <a:buNone/>
            </a:pPr>
            <a:r>
              <a:rPr lang="cs-CZ" dirty="0">
                <a:hlinkClick r:id="rId4"/>
              </a:rPr>
              <a:t>https://www.sci.muni.cz/~herber/volcano.htm</a:t>
            </a:r>
            <a:endParaRPr lang="cs-CZ" dirty="0"/>
          </a:p>
          <a:p>
            <a:pPr marL="0" indent="0">
              <a:buNone/>
            </a:pPr>
            <a:r>
              <a:rPr lang="cs-CZ" dirty="0">
                <a:hlinkClick r:id="rId5"/>
              </a:rPr>
              <a:t>https://ct24.ceskatelevize.cz/clanek/veda/rychle-pribyva-prachovych-a-pisecnych-bouri-postizene-zeme-hledaji-ucinnou-ochranu-343475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2657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108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Znečištění ovzduší</vt:lpstr>
      <vt:lpstr>Úvod</vt:lpstr>
      <vt:lpstr>Přírodní příčiny</vt:lpstr>
      <vt:lpstr>Antropogenní příčiny</vt:lpstr>
      <vt:lpstr>Závěr</vt:lpstr>
      <vt:lpstr>Zdroje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Acer Nitro 5</dc:creator>
  <cp:lastModifiedBy>Michal Bittner</cp:lastModifiedBy>
  <cp:revision>4</cp:revision>
  <dcterms:created xsi:type="dcterms:W3CDTF">2024-12-12T22:40:35Z</dcterms:created>
  <dcterms:modified xsi:type="dcterms:W3CDTF">2025-01-07T11:40:18Z</dcterms:modified>
</cp:coreProperties>
</file>