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432" r:id="rId3"/>
    <p:sldId id="433" r:id="rId4"/>
    <p:sldId id="390" r:id="rId5"/>
    <p:sldId id="391" r:id="rId6"/>
    <p:sldId id="392" r:id="rId7"/>
    <p:sldId id="483" r:id="rId8"/>
    <p:sldId id="315" r:id="rId9"/>
    <p:sldId id="316" r:id="rId10"/>
    <p:sldId id="484" r:id="rId11"/>
    <p:sldId id="434" r:id="rId12"/>
    <p:sldId id="486" r:id="rId13"/>
    <p:sldId id="487" r:id="rId14"/>
    <p:sldId id="485" r:id="rId15"/>
    <p:sldId id="435" r:id="rId16"/>
    <p:sldId id="440" r:id="rId17"/>
    <p:sldId id="441" r:id="rId18"/>
    <p:sldId id="449" r:id="rId19"/>
    <p:sldId id="455" r:id="rId20"/>
    <p:sldId id="456" r:id="rId21"/>
    <p:sldId id="443" r:id="rId22"/>
    <p:sldId id="444" r:id="rId23"/>
    <p:sldId id="445" r:id="rId24"/>
    <p:sldId id="488" r:id="rId25"/>
    <p:sldId id="489" r:id="rId26"/>
    <p:sldId id="452" r:id="rId27"/>
    <p:sldId id="490" r:id="rId28"/>
    <p:sldId id="453" r:id="rId29"/>
    <p:sldId id="439" r:id="rId30"/>
    <p:sldId id="458" r:id="rId31"/>
    <p:sldId id="491" r:id="rId32"/>
    <p:sldId id="461" r:id="rId33"/>
    <p:sldId id="460" r:id="rId34"/>
    <p:sldId id="285" r:id="rId35"/>
    <p:sldId id="492" r:id="rId36"/>
    <p:sldId id="279" r:id="rId37"/>
    <p:sldId id="463" r:id="rId38"/>
    <p:sldId id="462" r:id="rId39"/>
    <p:sldId id="468" r:id="rId40"/>
    <p:sldId id="470" r:id="rId41"/>
    <p:sldId id="481" r:id="rId42"/>
    <p:sldId id="474" r:id="rId43"/>
    <p:sldId id="475" r:id="rId44"/>
    <p:sldId id="477" r:id="rId45"/>
    <p:sldId id="479" r:id="rId46"/>
    <p:sldId id="493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F5BC04-F017-4318-A808-BBC9E6EC59DC}" v="353" dt="2024-11-13T10:42:24.7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7"/>
    <p:restoredTop sz="96110"/>
  </p:normalViewPr>
  <p:slideViewPr>
    <p:cSldViewPr snapToGrid="0">
      <p:cViewPr varScale="1">
        <p:scale>
          <a:sx n="68" d="100"/>
          <a:sy n="68" d="100"/>
        </p:scale>
        <p:origin x="90" y="9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 Dalecká" userId="667c4588-b01e-4fde-a557-44e90015ae53" providerId="ADAL" clId="{B2F5BC04-F017-4318-A808-BBC9E6EC59DC}"/>
    <pc:docChg chg="undo custSel addSld delSld modSld sldOrd">
      <pc:chgData name="Andrea Dalecká" userId="667c4588-b01e-4fde-a557-44e90015ae53" providerId="ADAL" clId="{B2F5BC04-F017-4318-A808-BBC9E6EC59DC}" dt="2024-11-13T11:07:07.682" v="2435" actId="20577"/>
      <pc:docMkLst>
        <pc:docMk/>
      </pc:docMkLst>
      <pc:sldChg chg="modSp mod modAnim">
        <pc:chgData name="Andrea Dalecká" userId="667c4588-b01e-4fde-a557-44e90015ae53" providerId="ADAL" clId="{B2F5BC04-F017-4318-A808-BBC9E6EC59DC}" dt="2024-11-04T09:43:23.521" v="57" actId="20577"/>
        <pc:sldMkLst>
          <pc:docMk/>
          <pc:sldMk cId="2759433529" sldId="256"/>
        </pc:sldMkLst>
        <pc:spChg chg="mod">
          <ac:chgData name="Andrea Dalecká" userId="667c4588-b01e-4fde-a557-44e90015ae53" providerId="ADAL" clId="{B2F5BC04-F017-4318-A808-BBC9E6EC59DC}" dt="2024-11-04T09:43:23.521" v="57" actId="20577"/>
          <ac:spMkLst>
            <pc:docMk/>
            <pc:sldMk cId="2759433529" sldId="256"/>
            <ac:spMk id="3" creationId="{7970AFEB-9DB6-32EF-7221-8CB3E888CEDF}"/>
          </ac:spMkLst>
        </pc:spChg>
      </pc:sldChg>
      <pc:sldChg chg="del">
        <pc:chgData name="Andrea Dalecká" userId="667c4588-b01e-4fde-a557-44e90015ae53" providerId="ADAL" clId="{B2F5BC04-F017-4318-A808-BBC9E6EC59DC}" dt="2024-11-08T09:08:42.055" v="2144" actId="47"/>
        <pc:sldMkLst>
          <pc:docMk/>
          <pc:sldMk cId="0" sldId="267"/>
        </pc:sldMkLst>
      </pc:sldChg>
      <pc:sldChg chg="del">
        <pc:chgData name="Andrea Dalecká" userId="667c4588-b01e-4fde-a557-44e90015ae53" providerId="ADAL" clId="{B2F5BC04-F017-4318-A808-BBC9E6EC59DC}" dt="2024-11-05T09:45:17.673" v="1385" actId="47"/>
        <pc:sldMkLst>
          <pc:docMk/>
          <pc:sldMk cId="1856659324" sldId="277"/>
        </pc:sldMkLst>
      </pc:sldChg>
      <pc:sldChg chg="addSp modSp mod ord setBg">
        <pc:chgData name="Andrea Dalecká" userId="667c4588-b01e-4fde-a557-44e90015ae53" providerId="ADAL" clId="{B2F5BC04-F017-4318-A808-BBC9E6EC59DC}" dt="2024-11-08T10:05:28.313" v="2283" actId="255"/>
        <pc:sldMkLst>
          <pc:docMk/>
          <pc:sldMk cId="0" sldId="279"/>
        </pc:sldMkLst>
        <pc:spChg chg="mod">
          <ac:chgData name="Andrea Dalecká" userId="667c4588-b01e-4fde-a557-44e90015ae53" providerId="ADAL" clId="{B2F5BC04-F017-4318-A808-BBC9E6EC59DC}" dt="2024-11-08T10:05:28.313" v="2283" actId="255"/>
          <ac:spMkLst>
            <pc:docMk/>
            <pc:sldMk cId="0" sldId="279"/>
            <ac:spMk id="239" creationId="{00000000-0000-0000-0000-000000000000}"/>
          </ac:spMkLst>
        </pc:spChg>
        <pc:spChg chg="mod">
          <ac:chgData name="Andrea Dalecká" userId="667c4588-b01e-4fde-a557-44e90015ae53" providerId="ADAL" clId="{B2F5BC04-F017-4318-A808-BBC9E6EC59DC}" dt="2024-11-08T10:05:23.371" v="2282" actId="26606"/>
          <ac:spMkLst>
            <pc:docMk/>
            <pc:sldMk cId="0" sldId="279"/>
            <ac:spMk id="240" creationId="{00000000-0000-0000-0000-000000000000}"/>
          </ac:spMkLst>
        </pc:spChg>
        <pc:spChg chg="add">
          <ac:chgData name="Andrea Dalecká" userId="667c4588-b01e-4fde-a557-44e90015ae53" providerId="ADAL" clId="{B2F5BC04-F017-4318-A808-BBC9E6EC59DC}" dt="2024-11-08T10:05:23.371" v="2282" actId="26606"/>
          <ac:spMkLst>
            <pc:docMk/>
            <pc:sldMk cId="0" sldId="279"/>
            <ac:spMk id="245" creationId="{100EDD19-6802-4EC3-95CE-CFFAB042CFD6}"/>
          </ac:spMkLst>
        </pc:spChg>
        <pc:spChg chg="add">
          <ac:chgData name="Andrea Dalecká" userId="667c4588-b01e-4fde-a557-44e90015ae53" providerId="ADAL" clId="{B2F5BC04-F017-4318-A808-BBC9E6EC59DC}" dt="2024-11-08T10:05:23.371" v="2282" actId="26606"/>
          <ac:spMkLst>
            <pc:docMk/>
            <pc:sldMk cId="0" sldId="279"/>
            <ac:spMk id="247" creationId="{DB17E863-922E-4C26-BD64-E8FD41D28661}"/>
          </ac:spMkLst>
        </pc:spChg>
      </pc:sldChg>
      <pc:sldChg chg="modSp mod ord">
        <pc:chgData name="Andrea Dalecká" userId="667c4588-b01e-4fde-a557-44e90015ae53" providerId="ADAL" clId="{B2F5BC04-F017-4318-A808-BBC9E6EC59DC}" dt="2024-11-13T11:06:35.746" v="2429" actId="1076"/>
        <pc:sldMkLst>
          <pc:docMk/>
          <pc:sldMk cId="0" sldId="285"/>
        </pc:sldMkLst>
        <pc:spChg chg="mod">
          <ac:chgData name="Andrea Dalecká" userId="667c4588-b01e-4fde-a557-44e90015ae53" providerId="ADAL" clId="{B2F5BC04-F017-4318-A808-BBC9E6EC59DC}" dt="2024-11-05T10:38:31.420" v="2030" actId="1076"/>
          <ac:spMkLst>
            <pc:docMk/>
            <pc:sldMk cId="0" sldId="285"/>
            <ac:spMk id="296" creationId="{00000000-0000-0000-0000-000000000000}"/>
          </ac:spMkLst>
        </pc:spChg>
        <pc:spChg chg="mod">
          <ac:chgData name="Andrea Dalecká" userId="667c4588-b01e-4fde-a557-44e90015ae53" providerId="ADAL" clId="{B2F5BC04-F017-4318-A808-BBC9E6EC59DC}" dt="2024-11-13T11:06:32.364" v="2428" actId="20577"/>
          <ac:spMkLst>
            <pc:docMk/>
            <pc:sldMk cId="0" sldId="285"/>
            <ac:spMk id="297" creationId="{00000000-0000-0000-0000-000000000000}"/>
          </ac:spMkLst>
        </pc:spChg>
        <pc:graphicFrameChg chg="mod modGraphic">
          <ac:chgData name="Andrea Dalecká" userId="667c4588-b01e-4fde-a557-44e90015ae53" providerId="ADAL" clId="{B2F5BC04-F017-4318-A808-BBC9E6EC59DC}" dt="2024-11-13T11:06:35.746" v="2429" actId="1076"/>
          <ac:graphicFrameMkLst>
            <pc:docMk/>
            <pc:sldMk cId="0" sldId="285"/>
            <ac:graphicFrameMk id="298" creationId="{00000000-0000-0000-0000-000000000000}"/>
          </ac:graphicFrameMkLst>
        </pc:graphicFrameChg>
      </pc:sldChg>
      <pc:sldChg chg="del">
        <pc:chgData name="Andrea Dalecká" userId="667c4588-b01e-4fde-a557-44e90015ae53" providerId="ADAL" clId="{B2F5BC04-F017-4318-A808-BBC9E6EC59DC}" dt="2024-11-08T09:10:43.305" v="2146" actId="47"/>
        <pc:sldMkLst>
          <pc:docMk/>
          <pc:sldMk cId="2977922715" sldId="310"/>
        </pc:sldMkLst>
      </pc:sldChg>
      <pc:sldChg chg="modSp">
        <pc:chgData name="Andrea Dalecká" userId="667c4588-b01e-4fde-a557-44e90015ae53" providerId="ADAL" clId="{B2F5BC04-F017-4318-A808-BBC9E6EC59DC}" dt="2024-11-13T10:28:49.332" v="2397" actId="255"/>
        <pc:sldMkLst>
          <pc:docMk/>
          <pc:sldMk cId="1987621112" sldId="315"/>
        </pc:sldMkLst>
        <pc:graphicFrameChg chg="mod">
          <ac:chgData name="Andrea Dalecká" userId="667c4588-b01e-4fde-a557-44e90015ae53" providerId="ADAL" clId="{B2F5BC04-F017-4318-A808-BBC9E6EC59DC}" dt="2024-11-13T10:28:49.332" v="2397" actId="255"/>
          <ac:graphicFrameMkLst>
            <pc:docMk/>
            <pc:sldMk cId="1987621112" sldId="315"/>
            <ac:graphicFrameMk id="218" creationId="{7B9B4384-5B7B-A78F-2FE5-23399BF27935}"/>
          </ac:graphicFrameMkLst>
        </pc:graphicFrameChg>
      </pc:sldChg>
      <pc:sldChg chg="addSp modSp mod modAnim">
        <pc:chgData name="Andrea Dalecká" userId="667c4588-b01e-4fde-a557-44e90015ae53" providerId="ADAL" clId="{B2F5BC04-F017-4318-A808-BBC9E6EC59DC}" dt="2024-11-13T10:29:06.104" v="2398" actId="255"/>
        <pc:sldMkLst>
          <pc:docMk/>
          <pc:sldMk cId="3862128146" sldId="316"/>
        </pc:sldMkLst>
        <pc:spChg chg="mod">
          <ac:chgData name="Andrea Dalecká" userId="667c4588-b01e-4fde-a557-44e90015ae53" providerId="ADAL" clId="{B2F5BC04-F017-4318-A808-BBC9E6EC59DC}" dt="2024-11-04T11:25:38.043" v="873" actId="14100"/>
          <ac:spMkLst>
            <pc:docMk/>
            <pc:sldMk cId="3862128146" sldId="316"/>
            <ac:spMk id="300" creationId="{00000000-0000-0000-0000-000000000000}"/>
          </ac:spMkLst>
        </pc:spChg>
        <pc:graphicFrameChg chg="mod">
          <ac:chgData name="Andrea Dalecká" userId="667c4588-b01e-4fde-a557-44e90015ae53" providerId="ADAL" clId="{B2F5BC04-F017-4318-A808-BBC9E6EC59DC}" dt="2024-11-13T10:29:06.104" v="2398" actId="255"/>
          <ac:graphicFrameMkLst>
            <pc:docMk/>
            <pc:sldMk cId="3862128146" sldId="316"/>
            <ac:graphicFrameMk id="303" creationId="{529584F5-3DEE-4D56-B7FF-60951F10F047}"/>
          </ac:graphicFrameMkLst>
        </pc:graphicFrameChg>
        <pc:picChg chg="add mod">
          <ac:chgData name="Andrea Dalecká" userId="667c4588-b01e-4fde-a557-44e90015ae53" providerId="ADAL" clId="{B2F5BC04-F017-4318-A808-BBC9E6EC59DC}" dt="2024-11-04T09:54:12.786" v="185" actId="1076"/>
          <ac:picMkLst>
            <pc:docMk/>
            <pc:sldMk cId="3862128146" sldId="316"/>
            <ac:picMk id="1026" creationId="{FC3F84C7-73FA-F732-BF62-1817EEF379EA}"/>
          </ac:picMkLst>
        </pc:picChg>
      </pc:sldChg>
      <pc:sldChg chg="del mod modShow">
        <pc:chgData name="Andrea Dalecká" userId="667c4588-b01e-4fde-a557-44e90015ae53" providerId="ADAL" clId="{B2F5BC04-F017-4318-A808-BBC9E6EC59DC}" dt="2024-11-08T10:04:44.264" v="2281" actId="47"/>
        <pc:sldMkLst>
          <pc:docMk/>
          <pc:sldMk cId="2831455112" sldId="318"/>
        </pc:sldMkLst>
      </pc:sldChg>
      <pc:sldChg chg="del">
        <pc:chgData name="Andrea Dalecká" userId="667c4588-b01e-4fde-a557-44e90015ae53" providerId="ADAL" clId="{B2F5BC04-F017-4318-A808-BBC9E6EC59DC}" dt="2024-11-08T09:08:48.602" v="2145" actId="47"/>
        <pc:sldMkLst>
          <pc:docMk/>
          <pc:sldMk cId="2600798996" sldId="320"/>
        </pc:sldMkLst>
      </pc:sldChg>
      <pc:sldChg chg="modSp mod">
        <pc:chgData name="Andrea Dalecká" userId="667c4588-b01e-4fde-a557-44e90015ae53" providerId="ADAL" clId="{B2F5BC04-F017-4318-A808-BBC9E6EC59DC}" dt="2024-11-04T11:05:51.651" v="682" actId="20577"/>
        <pc:sldMkLst>
          <pc:docMk/>
          <pc:sldMk cId="180117103" sldId="392"/>
        </pc:sldMkLst>
        <pc:spChg chg="mod">
          <ac:chgData name="Andrea Dalecká" userId="667c4588-b01e-4fde-a557-44e90015ae53" providerId="ADAL" clId="{B2F5BC04-F017-4318-A808-BBC9E6EC59DC}" dt="2024-11-04T09:47:48.090" v="95" actId="14100"/>
          <ac:spMkLst>
            <pc:docMk/>
            <pc:sldMk cId="180117103" sldId="392"/>
            <ac:spMk id="2" creationId="{8FB55C3E-3332-20A2-9ADF-F27003C5685D}"/>
          </ac:spMkLst>
        </pc:spChg>
        <pc:spChg chg="mod">
          <ac:chgData name="Andrea Dalecká" userId="667c4588-b01e-4fde-a557-44e90015ae53" providerId="ADAL" clId="{B2F5BC04-F017-4318-A808-BBC9E6EC59DC}" dt="2024-11-04T09:47:44.046" v="94" actId="14100"/>
          <ac:spMkLst>
            <pc:docMk/>
            <pc:sldMk cId="180117103" sldId="392"/>
            <ac:spMk id="8" creationId="{3115B409-B334-FC88-6EE1-EA57890720B3}"/>
          </ac:spMkLst>
        </pc:spChg>
        <pc:spChg chg="mod">
          <ac:chgData name="Andrea Dalecká" userId="667c4588-b01e-4fde-a557-44e90015ae53" providerId="ADAL" clId="{B2F5BC04-F017-4318-A808-BBC9E6EC59DC}" dt="2024-11-04T09:47:54.966" v="96" actId="1076"/>
          <ac:spMkLst>
            <pc:docMk/>
            <pc:sldMk cId="180117103" sldId="392"/>
            <ac:spMk id="9" creationId="{B77D368A-FDA6-3A40-2A6D-A2091990B1A2}"/>
          </ac:spMkLst>
        </pc:spChg>
        <pc:spChg chg="mod">
          <ac:chgData name="Andrea Dalecká" userId="667c4588-b01e-4fde-a557-44e90015ae53" providerId="ADAL" clId="{B2F5BC04-F017-4318-A808-BBC9E6EC59DC}" dt="2024-11-04T09:47:20.365" v="89" actId="14100"/>
          <ac:spMkLst>
            <pc:docMk/>
            <pc:sldMk cId="180117103" sldId="392"/>
            <ac:spMk id="11" creationId="{369934F6-8585-CC3C-9275-84669E4CBD30}"/>
          </ac:spMkLst>
        </pc:spChg>
        <pc:spChg chg="mod">
          <ac:chgData name="Andrea Dalecká" userId="667c4588-b01e-4fde-a557-44e90015ae53" providerId="ADAL" clId="{B2F5BC04-F017-4318-A808-BBC9E6EC59DC}" dt="2024-11-04T09:47:24.122" v="90" actId="1076"/>
          <ac:spMkLst>
            <pc:docMk/>
            <pc:sldMk cId="180117103" sldId="392"/>
            <ac:spMk id="12" creationId="{DA2156BF-55E0-F792-E271-BE62925E7EEA}"/>
          </ac:spMkLst>
        </pc:spChg>
        <pc:spChg chg="mod">
          <ac:chgData name="Andrea Dalecká" userId="667c4588-b01e-4fde-a557-44e90015ae53" providerId="ADAL" clId="{B2F5BC04-F017-4318-A808-BBC9E6EC59DC}" dt="2024-11-04T09:47:35.282" v="92" actId="14100"/>
          <ac:spMkLst>
            <pc:docMk/>
            <pc:sldMk cId="180117103" sldId="392"/>
            <ac:spMk id="25" creationId="{C8AB0EE0-032B-DB2E-DDB0-D14CB61901AA}"/>
          </ac:spMkLst>
        </pc:spChg>
        <pc:spChg chg="mod">
          <ac:chgData name="Andrea Dalecká" userId="667c4588-b01e-4fde-a557-44e90015ae53" providerId="ADAL" clId="{B2F5BC04-F017-4318-A808-BBC9E6EC59DC}" dt="2024-11-04T11:05:51.651" v="682" actId="20577"/>
          <ac:spMkLst>
            <pc:docMk/>
            <pc:sldMk cId="180117103" sldId="392"/>
            <ac:spMk id="26" creationId="{EDA69FED-74E4-F2B1-110F-8EC34F1D35A7}"/>
          </ac:spMkLst>
        </pc:spChg>
      </pc:sldChg>
      <pc:sldChg chg="modSp mod">
        <pc:chgData name="Andrea Dalecká" userId="667c4588-b01e-4fde-a557-44e90015ae53" providerId="ADAL" clId="{B2F5BC04-F017-4318-A808-BBC9E6EC59DC}" dt="2024-11-05T06:17:59.637" v="969" actId="20577"/>
        <pc:sldMkLst>
          <pc:docMk/>
          <pc:sldMk cId="2475909285" sldId="432"/>
        </pc:sldMkLst>
        <pc:spChg chg="mod">
          <ac:chgData name="Andrea Dalecká" userId="667c4588-b01e-4fde-a557-44e90015ae53" providerId="ADAL" clId="{B2F5BC04-F017-4318-A808-BBC9E6EC59DC}" dt="2024-11-05T06:17:59.637" v="969" actId="20577"/>
          <ac:spMkLst>
            <pc:docMk/>
            <pc:sldMk cId="2475909285" sldId="432"/>
            <ac:spMk id="3" creationId="{AD543210-E583-7354-678A-165FF5944A30}"/>
          </ac:spMkLst>
        </pc:spChg>
      </pc:sldChg>
      <pc:sldChg chg="modSp">
        <pc:chgData name="Andrea Dalecká" userId="667c4588-b01e-4fde-a557-44e90015ae53" providerId="ADAL" clId="{B2F5BC04-F017-4318-A808-BBC9E6EC59DC}" dt="2024-11-04T10:02:55.175" v="193" actId="255"/>
        <pc:sldMkLst>
          <pc:docMk/>
          <pc:sldMk cId="1249971992" sldId="434"/>
        </pc:sldMkLst>
        <pc:graphicFrameChg chg="mod">
          <ac:chgData name="Andrea Dalecká" userId="667c4588-b01e-4fde-a557-44e90015ae53" providerId="ADAL" clId="{B2F5BC04-F017-4318-A808-BBC9E6EC59DC}" dt="2024-11-04T10:02:55.175" v="193" actId="255"/>
          <ac:graphicFrameMkLst>
            <pc:docMk/>
            <pc:sldMk cId="1249971992" sldId="434"/>
            <ac:graphicFrameMk id="19" creationId="{419C09C2-F5A8-85F0-21AE-E0B0B43C1144}"/>
          </ac:graphicFrameMkLst>
        </pc:graphicFrameChg>
      </pc:sldChg>
      <pc:sldChg chg="addSp delSp modSp mod setBg delDesignElem chgLayout">
        <pc:chgData name="Andrea Dalecká" userId="667c4588-b01e-4fde-a557-44e90015ae53" providerId="ADAL" clId="{B2F5BC04-F017-4318-A808-BBC9E6EC59DC}" dt="2024-11-13T10:34:31.164" v="2411" actId="20577"/>
        <pc:sldMkLst>
          <pc:docMk/>
          <pc:sldMk cId="1642676006" sldId="435"/>
        </pc:sldMkLst>
        <pc:spChg chg="mod ord">
          <ac:chgData name="Andrea Dalecká" userId="667c4588-b01e-4fde-a557-44e90015ae53" providerId="ADAL" clId="{B2F5BC04-F017-4318-A808-BBC9E6EC59DC}" dt="2024-11-13T10:34:31.164" v="2411" actId="20577"/>
          <ac:spMkLst>
            <pc:docMk/>
            <pc:sldMk cId="1642676006" sldId="435"/>
            <ac:spMk id="2" creationId="{688F3148-BD22-7D2A-B477-0D0FFC2B8C24}"/>
          </ac:spMkLst>
        </pc:spChg>
        <pc:spChg chg="mod ord">
          <ac:chgData name="Andrea Dalecká" userId="667c4588-b01e-4fde-a557-44e90015ae53" providerId="ADAL" clId="{B2F5BC04-F017-4318-A808-BBC9E6EC59DC}" dt="2024-11-04T11:25:45.469" v="874" actId="255"/>
          <ac:spMkLst>
            <pc:docMk/>
            <pc:sldMk cId="1642676006" sldId="435"/>
            <ac:spMk id="3" creationId="{6FE62EFD-5CB4-1233-9716-8C1DD496006A}"/>
          </ac:spMkLst>
        </pc:spChg>
        <pc:spChg chg="add del mod">
          <ac:chgData name="Andrea Dalecká" userId="667c4588-b01e-4fde-a557-44e90015ae53" providerId="ADAL" clId="{B2F5BC04-F017-4318-A808-BBC9E6EC59DC}" dt="2024-11-04T11:24:18.887" v="857" actId="6264"/>
          <ac:spMkLst>
            <pc:docMk/>
            <pc:sldMk cId="1642676006" sldId="435"/>
            <ac:spMk id="5" creationId="{5CDB4762-F591-DA91-31B6-9CACAB1B9D9D}"/>
          </ac:spMkLst>
        </pc:spChg>
        <pc:spChg chg="add del mod">
          <ac:chgData name="Andrea Dalecká" userId="667c4588-b01e-4fde-a557-44e90015ae53" providerId="ADAL" clId="{B2F5BC04-F017-4318-A808-BBC9E6EC59DC}" dt="2024-11-04T11:24:18.887" v="857" actId="6264"/>
          <ac:spMkLst>
            <pc:docMk/>
            <pc:sldMk cId="1642676006" sldId="435"/>
            <ac:spMk id="6" creationId="{01028811-4D49-0351-6085-2AD7B583DA3B}"/>
          </ac:spMkLst>
        </pc:spChg>
        <pc:spChg chg="add mod">
          <ac:chgData name="Andrea Dalecká" userId="667c4588-b01e-4fde-a557-44e90015ae53" providerId="ADAL" clId="{B2F5BC04-F017-4318-A808-BBC9E6EC59DC}" dt="2024-11-04T11:28:15.450" v="910" actId="1076"/>
          <ac:spMkLst>
            <pc:docMk/>
            <pc:sldMk cId="1642676006" sldId="435"/>
            <ac:spMk id="7" creationId="{F650E273-2D3B-E11F-1C5D-765114E325D5}"/>
          </ac:spMkLst>
        </pc:spChg>
        <pc:spChg chg="add del">
          <ac:chgData name="Andrea Dalecká" userId="667c4588-b01e-4fde-a557-44e90015ae53" providerId="ADAL" clId="{B2F5BC04-F017-4318-A808-BBC9E6EC59DC}" dt="2024-11-04T11:10:43.618" v="801" actId="26606"/>
          <ac:spMkLst>
            <pc:docMk/>
            <pc:sldMk cId="1642676006" sldId="435"/>
            <ac:spMk id="8" creationId="{907EF6B7-1338-4443-8C46-6A318D952DFD}"/>
          </ac:spMkLst>
        </pc:spChg>
        <pc:spChg chg="add del">
          <ac:chgData name="Andrea Dalecká" userId="667c4588-b01e-4fde-a557-44e90015ae53" providerId="ADAL" clId="{B2F5BC04-F017-4318-A808-BBC9E6EC59DC}" dt="2024-11-04T11:10:43.618" v="801" actId="26606"/>
          <ac:spMkLst>
            <pc:docMk/>
            <pc:sldMk cId="1642676006" sldId="435"/>
            <ac:spMk id="10" creationId="{DAAE4CDD-124C-4DCF-9584-B6033B545DD5}"/>
          </ac:spMkLst>
        </pc:spChg>
        <pc:spChg chg="add del">
          <ac:chgData name="Andrea Dalecká" userId="667c4588-b01e-4fde-a557-44e90015ae53" providerId="ADAL" clId="{B2F5BC04-F017-4318-A808-BBC9E6EC59DC}" dt="2024-11-04T11:10:43.618" v="801" actId="26606"/>
          <ac:spMkLst>
            <pc:docMk/>
            <pc:sldMk cId="1642676006" sldId="435"/>
            <ac:spMk id="12" creationId="{081E4A58-353D-44AE-B2FC-2A74E2E400F7}"/>
          </ac:spMkLst>
        </pc:spChg>
        <pc:spChg chg="add del">
          <ac:chgData name="Andrea Dalecká" userId="667c4588-b01e-4fde-a557-44e90015ae53" providerId="ADAL" clId="{B2F5BC04-F017-4318-A808-BBC9E6EC59DC}" dt="2024-11-04T11:24:18.887" v="857" actId="6264"/>
          <ac:spMkLst>
            <pc:docMk/>
            <pc:sldMk cId="1642676006" sldId="435"/>
            <ac:spMk id="17" creationId="{2B97F24A-32CE-4C1C-A50D-3016B394DCFB}"/>
          </ac:spMkLst>
        </pc:spChg>
        <pc:spChg chg="add del">
          <ac:chgData name="Andrea Dalecká" userId="667c4588-b01e-4fde-a557-44e90015ae53" providerId="ADAL" clId="{B2F5BC04-F017-4318-A808-BBC9E6EC59DC}" dt="2024-11-04T11:24:18.887" v="857" actId="6264"/>
          <ac:spMkLst>
            <pc:docMk/>
            <pc:sldMk cId="1642676006" sldId="435"/>
            <ac:spMk id="19" creationId="{CD8B4F24-440B-49E9-B85D-733523DC064B}"/>
          </ac:spMkLst>
        </pc:spChg>
        <pc:spChg chg="add del">
          <ac:chgData name="Andrea Dalecká" userId="667c4588-b01e-4fde-a557-44e90015ae53" providerId="ADAL" clId="{B2F5BC04-F017-4318-A808-BBC9E6EC59DC}" dt="2024-11-04T11:16:39.742" v="839" actId="26606"/>
          <ac:spMkLst>
            <pc:docMk/>
            <pc:sldMk cId="1642676006" sldId="435"/>
            <ac:spMk id="24" creationId="{45D37F4E-DDB4-456B-97E0-9937730A039F}"/>
          </ac:spMkLst>
        </pc:spChg>
        <pc:spChg chg="add del">
          <ac:chgData name="Andrea Dalecká" userId="667c4588-b01e-4fde-a557-44e90015ae53" providerId="ADAL" clId="{B2F5BC04-F017-4318-A808-BBC9E6EC59DC}" dt="2024-11-04T11:16:39.742" v="839" actId="26606"/>
          <ac:spMkLst>
            <pc:docMk/>
            <pc:sldMk cId="1642676006" sldId="435"/>
            <ac:spMk id="26" creationId="{B2DD41CD-8F47-4F56-AD12-4E2FF7696987}"/>
          </ac:spMkLst>
        </pc:spChg>
        <pc:spChg chg="add del">
          <ac:chgData name="Andrea Dalecká" userId="667c4588-b01e-4fde-a557-44e90015ae53" providerId="ADAL" clId="{B2F5BC04-F017-4318-A808-BBC9E6EC59DC}" dt="2024-11-04T11:16:47.137" v="841" actId="26606"/>
          <ac:spMkLst>
            <pc:docMk/>
            <pc:sldMk cId="1642676006" sldId="435"/>
            <ac:spMk id="28" creationId="{2B97F24A-32CE-4C1C-A50D-3016B394DCFB}"/>
          </ac:spMkLst>
        </pc:spChg>
        <pc:spChg chg="add del">
          <ac:chgData name="Andrea Dalecká" userId="667c4588-b01e-4fde-a557-44e90015ae53" providerId="ADAL" clId="{B2F5BC04-F017-4318-A808-BBC9E6EC59DC}" dt="2024-11-04T11:16:47.137" v="841" actId="26606"/>
          <ac:spMkLst>
            <pc:docMk/>
            <pc:sldMk cId="1642676006" sldId="435"/>
            <ac:spMk id="29" creationId="{6357EC4F-235E-4222-A36F-C7878ACE37F2}"/>
          </ac:spMkLst>
        </pc:spChg>
        <pc:picChg chg="add mod">
          <ac:chgData name="Andrea Dalecká" userId="667c4588-b01e-4fde-a557-44e90015ae53" providerId="ADAL" clId="{B2F5BC04-F017-4318-A808-BBC9E6EC59DC}" dt="2024-11-04T11:28:10.612" v="909" actId="1076"/>
          <ac:picMkLst>
            <pc:docMk/>
            <pc:sldMk cId="1642676006" sldId="435"/>
            <ac:picMk id="4" creationId="{F0444CF8-E3EE-9337-9D5A-D26AD250B733}"/>
          </ac:picMkLst>
        </pc:picChg>
      </pc:sldChg>
      <pc:sldChg chg="del">
        <pc:chgData name="Andrea Dalecká" userId="667c4588-b01e-4fde-a557-44e90015ae53" providerId="ADAL" clId="{B2F5BC04-F017-4318-A808-BBC9E6EC59DC}" dt="2024-11-04T10:48:31.349" v="531" actId="47"/>
        <pc:sldMkLst>
          <pc:docMk/>
          <pc:sldMk cId="2359902436" sldId="436"/>
        </pc:sldMkLst>
      </pc:sldChg>
      <pc:sldChg chg="addSp delSp modSp del mod ord setBg delAnim modAnim">
        <pc:chgData name="Andrea Dalecká" userId="667c4588-b01e-4fde-a557-44e90015ae53" providerId="ADAL" clId="{B2F5BC04-F017-4318-A808-BBC9E6EC59DC}" dt="2024-11-04T11:17:38.043" v="854" actId="47"/>
        <pc:sldMkLst>
          <pc:docMk/>
          <pc:sldMk cId="1666143284" sldId="437"/>
        </pc:sldMkLst>
        <pc:spChg chg="mod">
          <ac:chgData name="Andrea Dalecká" userId="667c4588-b01e-4fde-a557-44e90015ae53" providerId="ADAL" clId="{B2F5BC04-F017-4318-A808-BBC9E6EC59DC}" dt="2024-11-04T11:12:35.237" v="809" actId="113"/>
          <ac:spMkLst>
            <pc:docMk/>
            <pc:sldMk cId="1666143284" sldId="437"/>
            <ac:spMk id="3" creationId="{6FE62EFD-5CB4-1233-9716-8C1DD496006A}"/>
          </ac:spMkLst>
        </pc:spChg>
        <pc:spChg chg="mod">
          <ac:chgData name="Andrea Dalecká" userId="667c4588-b01e-4fde-a557-44e90015ae53" providerId="ADAL" clId="{B2F5BC04-F017-4318-A808-BBC9E6EC59DC}" dt="2024-11-04T11:14:13.147" v="817" actId="21"/>
          <ac:spMkLst>
            <pc:docMk/>
            <pc:sldMk cId="1666143284" sldId="437"/>
            <ac:spMk id="4" creationId="{C9055818-03C9-2626-528A-DA3913CA4A74}"/>
          </ac:spMkLst>
        </pc:spChg>
        <pc:spChg chg="del mod">
          <ac:chgData name="Andrea Dalecká" userId="667c4588-b01e-4fde-a557-44e90015ae53" providerId="ADAL" clId="{B2F5BC04-F017-4318-A808-BBC9E6EC59DC}" dt="2024-11-04T11:14:23.257" v="821"/>
          <ac:spMkLst>
            <pc:docMk/>
            <pc:sldMk cId="1666143284" sldId="437"/>
            <ac:spMk id="13" creationId="{F393212C-5CE5-F4E9-964E-16D93572AD66}"/>
          </ac:spMkLst>
        </pc:spChg>
        <pc:spChg chg="add">
          <ac:chgData name="Andrea Dalecká" userId="667c4588-b01e-4fde-a557-44e90015ae53" providerId="ADAL" clId="{B2F5BC04-F017-4318-A808-BBC9E6EC59DC}" dt="2024-11-04T10:34:40.477" v="461" actId="26606"/>
          <ac:spMkLst>
            <pc:docMk/>
            <pc:sldMk cId="1666143284" sldId="437"/>
            <ac:spMk id="19" creationId="{2C61293E-6EBE-43EF-A52C-9BEBFD7679D4}"/>
          </ac:spMkLst>
        </pc:spChg>
        <pc:spChg chg="add">
          <ac:chgData name="Andrea Dalecká" userId="667c4588-b01e-4fde-a557-44e90015ae53" providerId="ADAL" clId="{B2F5BC04-F017-4318-A808-BBC9E6EC59DC}" dt="2024-11-04T10:34:40.477" v="461" actId="26606"/>
          <ac:spMkLst>
            <pc:docMk/>
            <pc:sldMk cId="1666143284" sldId="437"/>
            <ac:spMk id="21" creationId="{21540236-BFD5-4A9D-8840-4703E7F76825}"/>
          </ac:spMkLst>
        </pc:spChg>
        <pc:grpChg chg="del">
          <ac:chgData name="Andrea Dalecká" userId="667c4588-b01e-4fde-a557-44e90015ae53" providerId="ADAL" clId="{B2F5BC04-F017-4318-A808-BBC9E6EC59DC}" dt="2024-11-04T10:34:28.757" v="460" actId="478"/>
          <ac:grpSpMkLst>
            <pc:docMk/>
            <pc:sldMk cId="1666143284" sldId="437"/>
            <ac:grpSpMk id="11" creationId="{9C5B7B3B-137A-C4D3-96A8-4CAA037BF0D5}"/>
          </ac:grpSpMkLst>
        </pc:grpChg>
        <pc:picChg chg="add">
          <ac:chgData name="Andrea Dalecká" userId="667c4588-b01e-4fde-a557-44e90015ae53" providerId="ADAL" clId="{B2F5BC04-F017-4318-A808-BBC9E6EC59DC}" dt="2024-11-04T10:34:40.477" v="461" actId="26606"/>
          <ac:picMkLst>
            <pc:docMk/>
            <pc:sldMk cId="1666143284" sldId="437"/>
            <ac:picMk id="15" creationId="{D5F3FBA8-2365-CD27-C4A3-01A5585BE2C9}"/>
          </ac:picMkLst>
        </pc:picChg>
      </pc:sldChg>
      <pc:sldChg chg="addSp delSp modSp del mod">
        <pc:chgData name="Andrea Dalecká" userId="667c4588-b01e-4fde-a557-44e90015ae53" providerId="ADAL" clId="{B2F5BC04-F017-4318-A808-BBC9E6EC59DC}" dt="2024-11-04T11:28:17.539" v="911" actId="47"/>
        <pc:sldMkLst>
          <pc:docMk/>
          <pc:sldMk cId="4240237713" sldId="438"/>
        </pc:sldMkLst>
        <pc:spChg chg="mod">
          <ac:chgData name="Andrea Dalecká" userId="667c4588-b01e-4fde-a557-44e90015ae53" providerId="ADAL" clId="{B2F5BC04-F017-4318-A808-BBC9E6EC59DC}" dt="2024-11-04T10:35:39.908" v="465" actId="26606"/>
          <ac:spMkLst>
            <pc:docMk/>
            <pc:sldMk cId="4240237713" sldId="438"/>
            <ac:spMk id="3" creationId="{6FE62EFD-5CB4-1233-9716-8C1DD496006A}"/>
          </ac:spMkLst>
        </pc:spChg>
        <pc:spChg chg="mod">
          <ac:chgData name="Andrea Dalecká" userId="667c4588-b01e-4fde-a557-44e90015ae53" providerId="ADAL" clId="{B2F5BC04-F017-4318-A808-BBC9E6EC59DC}" dt="2024-11-04T11:26:34.871" v="880" actId="21"/>
          <ac:spMkLst>
            <pc:docMk/>
            <pc:sldMk cId="4240237713" sldId="438"/>
            <ac:spMk id="4" creationId="{C9055818-03C9-2626-528A-DA3913CA4A74}"/>
          </ac:spMkLst>
        </pc:spChg>
        <pc:spChg chg="add del mod">
          <ac:chgData name="Andrea Dalecká" userId="667c4588-b01e-4fde-a557-44e90015ae53" providerId="ADAL" clId="{B2F5BC04-F017-4318-A808-BBC9E6EC59DC}" dt="2024-11-04T11:26:30.027" v="879" actId="478"/>
          <ac:spMkLst>
            <pc:docMk/>
            <pc:sldMk cId="4240237713" sldId="438"/>
            <ac:spMk id="6" creationId="{11E900CA-C751-F575-EEAD-9D54FD5CE503}"/>
          </ac:spMkLst>
        </pc:spChg>
        <pc:spChg chg="add">
          <ac:chgData name="Andrea Dalecká" userId="667c4588-b01e-4fde-a557-44e90015ae53" providerId="ADAL" clId="{B2F5BC04-F017-4318-A808-BBC9E6EC59DC}" dt="2024-11-04T10:35:39.908" v="465" actId="26606"/>
          <ac:spMkLst>
            <pc:docMk/>
            <pc:sldMk cId="4240237713" sldId="438"/>
            <ac:spMk id="16" creationId="{2B97F24A-32CE-4C1C-A50D-3016B394DCFB}"/>
          </ac:spMkLst>
        </pc:spChg>
        <pc:spChg chg="add">
          <ac:chgData name="Andrea Dalecká" userId="667c4588-b01e-4fde-a557-44e90015ae53" providerId="ADAL" clId="{B2F5BC04-F017-4318-A808-BBC9E6EC59DC}" dt="2024-11-04T10:35:39.908" v="465" actId="26606"/>
          <ac:spMkLst>
            <pc:docMk/>
            <pc:sldMk cId="4240237713" sldId="438"/>
            <ac:spMk id="18" creationId="{CD8B4F24-440B-49E9-B85D-733523DC064B}"/>
          </ac:spMkLst>
        </pc:spChg>
        <pc:grpChg chg="del">
          <ac:chgData name="Andrea Dalecká" userId="667c4588-b01e-4fde-a557-44e90015ae53" providerId="ADAL" clId="{B2F5BC04-F017-4318-A808-BBC9E6EC59DC}" dt="2024-11-04T10:35:39.908" v="465" actId="26606"/>
          <ac:grpSpMkLst>
            <pc:docMk/>
            <pc:sldMk cId="4240237713" sldId="438"/>
            <ac:grpSpMk id="9" creationId="{6258F736-B256-8039-9DC6-F4E49A5C5AD5}"/>
          </ac:grpSpMkLst>
        </pc:grpChg>
        <pc:picChg chg="del mod">
          <ac:chgData name="Andrea Dalecká" userId="667c4588-b01e-4fde-a557-44e90015ae53" providerId="ADAL" clId="{B2F5BC04-F017-4318-A808-BBC9E6EC59DC}" dt="2024-11-04T11:10:31.673" v="799" actId="21"/>
          <ac:picMkLst>
            <pc:docMk/>
            <pc:sldMk cId="4240237713" sldId="438"/>
            <ac:picMk id="2" creationId="{F0444CF8-E3EE-9337-9D5A-D26AD250B733}"/>
          </ac:picMkLst>
        </pc:picChg>
      </pc:sldChg>
      <pc:sldChg chg="addSp delSp modSp mod">
        <pc:chgData name="Andrea Dalecká" userId="667c4588-b01e-4fde-a557-44e90015ae53" providerId="ADAL" clId="{B2F5BC04-F017-4318-A808-BBC9E6EC59DC}" dt="2024-11-04T11:57:49.222" v="930" actId="20577"/>
        <pc:sldMkLst>
          <pc:docMk/>
          <pc:sldMk cId="2691954910" sldId="440"/>
        </pc:sldMkLst>
        <pc:spChg chg="mod">
          <ac:chgData name="Andrea Dalecká" userId="667c4588-b01e-4fde-a557-44e90015ae53" providerId="ADAL" clId="{B2F5BC04-F017-4318-A808-BBC9E6EC59DC}" dt="2024-11-04T11:57:23.741" v="924" actId="1076"/>
          <ac:spMkLst>
            <pc:docMk/>
            <pc:sldMk cId="2691954910" sldId="440"/>
            <ac:spMk id="3" creationId="{D44F6C84-F588-2D0A-DB4B-D8958C87353A}"/>
          </ac:spMkLst>
        </pc:spChg>
        <pc:spChg chg="mod">
          <ac:chgData name="Andrea Dalecká" userId="667c4588-b01e-4fde-a557-44e90015ae53" providerId="ADAL" clId="{B2F5BC04-F017-4318-A808-BBC9E6EC59DC}" dt="2024-11-04T11:57:49.222" v="930" actId="20577"/>
          <ac:spMkLst>
            <pc:docMk/>
            <pc:sldMk cId="2691954910" sldId="440"/>
            <ac:spMk id="4" creationId="{444B150B-8ECB-8B67-D80E-8C98E8D391D6}"/>
          </ac:spMkLst>
        </pc:spChg>
        <pc:picChg chg="add del mod">
          <ac:chgData name="Andrea Dalecká" userId="667c4588-b01e-4fde-a557-44e90015ae53" providerId="ADAL" clId="{B2F5BC04-F017-4318-A808-BBC9E6EC59DC}" dt="2024-11-04T11:57:09.461" v="921" actId="478"/>
          <ac:picMkLst>
            <pc:docMk/>
            <pc:sldMk cId="2691954910" sldId="440"/>
            <ac:picMk id="2" creationId="{6C300E95-B258-C967-9DE0-6CF1AFE94DC5}"/>
          </ac:picMkLst>
        </pc:picChg>
      </pc:sldChg>
      <pc:sldChg chg="modSp mod">
        <pc:chgData name="Andrea Dalecká" userId="667c4588-b01e-4fde-a557-44e90015ae53" providerId="ADAL" clId="{B2F5BC04-F017-4318-A808-BBC9E6EC59DC}" dt="2024-11-04T12:00:15.843" v="943" actId="1076"/>
        <pc:sldMkLst>
          <pc:docMk/>
          <pc:sldMk cId="1254919056" sldId="441"/>
        </pc:sldMkLst>
        <pc:spChg chg="mod">
          <ac:chgData name="Andrea Dalecká" userId="667c4588-b01e-4fde-a557-44e90015ae53" providerId="ADAL" clId="{B2F5BC04-F017-4318-A808-BBC9E6EC59DC}" dt="2024-11-04T12:00:08.465" v="942" actId="14100"/>
          <ac:spMkLst>
            <pc:docMk/>
            <pc:sldMk cId="1254919056" sldId="441"/>
            <ac:spMk id="3" creationId="{D9147CCA-C6EF-896B-0154-7B87AD12A5F3}"/>
          </ac:spMkLst>
        </pc:spChg>
        <pc:picChg chg="mod">
          <ac:chgData name="Andrea Dalecká" userId="667c4588-b01e-4fde-a557-44e90015ae53" providerId="ADAL" clId="{B2F5BC04-F017-4318-A808-BBC9E6EC59DC}" dt="2024-11-04T12:00:15.843" v="943" actId="1076"/>
          <ac:picMkLst>
            <pc:docMk/>
            <pc:sldMk cId="1254919056" sldId="441"/>
            <ac:picMk id="4" creationId="{D4C55763-1FE4-274E-26AC-2DB6D50C96CE}"/>
          </ac:picMkLst>
        </pc:picChg>
        <pc:picChg chg="mod modCrop">
          <ac:chgData name="Andrea Dalecká" userId="667c4588-b01e-4fde-a557-44e90015ae53" providerId="ADAL" clId="{B2F5BC04-F017-4318-A808-BBC9E6EC59DC}" dt="2024-11-04T12:00:15.843" v="943" actId="1076"/>
          <ac:picMkLst>
            <pc:docMk/>
            <pc:sldMk cId="1254919056" sldId="441"/>
            <ac:picMk id="5" creationId="{F0701A06-7DB6-9228-19B0-2AF1A18993EF}"/>
          </ac:picMkLst>
        </pc:picChg>
        <pc:picChg chg="mod">
          <ac:chgData name="Andrea Dalecká" userId="667c4588-b01e-4fde-a557-44e90015ae53" providerId="ADAL" clId="{B2F5BC04-F017-4318-A808-BBC9E6EC59DC}" dt="2024-11-04T12:00:15.843" v="943" actId="1076"/>
          <ac:picMkLst>
            <pc:docMk/>
            <pc:sldMk cId="1254919056" sldId="441"/>
            <ac:picMk id="6" creationId="{FF2FFB49-DB76-64FB-C089-32EF6C7F82C6}"/>
          </ac:picMkLst>
        </pc:picChg>
      </pc:sldChg>
      <pc:sldChg chg="del">
        <pc:chgData name="Andrea Dalecká" userId="667c4588-b01e-4fde-a557-44e90015ae53" providerId="ADAL" clId="{B2F5BC04-F017-4318-A808-BBC9E6EC59DC}" dt="2024-11-04T11:58:39.308" v="931" actId="47"/>
        <pc:sldMkLst>
          <pc:docMk/>
          <pc:sldMk cId="3022997000" sldId="442"/>
        </pc:sldMkLst>
      </pc:sldChg>
      <pc:sldChg chg="ord">
        <pc:chgData name="Andrea Dalecká" userId="667c4588-b01e-4fde-a557-44e90015ae53" providerId="ADAL" clId="{B2F5BC04-F017-4318-A808-BBC9E6EC59DC}" dt="2024-11-13T10:39:55.885" v="2413"/>
        <pc:sldMkLst>
          <pc:docMk/>
          <pc:sldMk cId="4168233387" sldId="443"/>
        </pc:sldMkLst>
      </pc:sldChg>
      <pc:sldChg chg="ord">
        <pc:chgData name="Andrea Dalecká" userId="667c4588-b01e-4fde-a557-44e90015ae53" providerId="ADAL" clId="{B2F5BC04-F017-4318-A808-BBC9E6EC59DC}" dt="2024-11-05T07:25:07.218" v="1203"/>
        <pc:sldMkLst>
          <pc:docMk/>
          <pc:sldMk cId="3988753938" sldId="445"/>
        </pc:sldMkLst>
      </pc:sldChg>
      <pc:sldChg chg="add del">
        <pc:chgData name="Andrea Dalecká" userId="667c4588-b01e-4fde-a557-44e90015ae53" providerId="ADAL" clId="{B2F5BC04-F017-4318-A808-BBC9E6EC59DC}" dt="2024-11-05T06:49:16.528" v="1142" actId="47"/>
        <pc:sldMkLst>
          <pc:docMk/>
          <pc:sldMk cId="2618711758" sldId="446"/>
        </pc:sldMkLst>
      </pc:sldChg>
      <pc:sldChg chg="del">
        <pc:chgData name="Andrea Dalecká" userId="667c4588-b01e-4fde-a557-44e90015ae53" providerId="ADAL" clId="{B2F5BC04-F017-4318-A808-BBC9E6EC59DC}" dt="2024-11-05T07:28:17.179" v="1264" actId="2696"/>
        <pc:sldMkLst>
          <pc:docMk/>
          <pc:sldMk cId="342678565" sldId="447"/>
        </pc:sldMkLst>
      </pc:sldChg>
      <pc:sldChg chg="del">
        <pc:chgData name="Andrea Dalecká" userId="667c4588-b01e-4fde-a557-44e90015ae53" providerId="ADAL" clId="{B2F5BC04-F017-4318-A808-BBC9E6EC59DC}" dt="2024-11-05T07:51:37.552" v="1265" actId="47"/>
        <pc:sldMkLst>
          <pc:docMk/>
          <pc:sldMk cId="2698447632" sldId="448"/>
        </pc:sldMkLst>
      </pc:sldChg>
      <pc:sldChg chg="del">
        <pc:chgData name="Andrea Dalecká" userId="667c4588-b01e-4fde-a557-44e90015ae53" providerId="ADAL" clId="{B2F5BC04-F017-4318-A808-BBC9E6EC59DC}" dt="2024-11-05T06:48:32.245" v="1139" actId="47"/>
        <pc:sldMkLst>
          <pc:docMk/>
          <pc:sldMk cId="722016074" sldId="451"/>
        </pc:sldMkLst>
      </pc:sldChg>
      <pc:sldChg chg="addSp delSp modSp mod">
        <pc:chgData name="Andrea Dalecká" userId="667c4588-b01e-4fde-a557-44e90015ae53" providerId="ADAL" clId="{B2F5BC04-F017-4318-A808-BBC9E6EC59DC}" dt="2024-11-05T08:01:00.568" v="1301" actId="1076"/>
        <pc:sldMkLst>
          <pc:docMk/>
          <pc:sldMk cId="1046174371" sldId="452"/>
        </pc:sldMkLst>
        <pc:spChg chg="del">
          <ac:chgData name="Andrea Dalecká" userId="667c4588-b01e-4fde-a557-44e90015ae53" providerId="ADAL" clId="{B2F5BC04-F017-4318-A808-BBC9E6EC59DC}" dt="2024-11-05T07:54:47.595" v="1271" actId="478"/>
          <ac:spMkLst>
            <pc:docMk/>
            <pc:sldMk cId="1046174371" sldId="452"/>
            <ac:spMk id="2" creationId="{F4609DC4-ED92-8CB2-A5E7-2B731A478F2D}"/>
          </ac:spMkLst>
        </pc:spChg>
        <pc:spChg chg="mod">
          <ac:chgData name="Andrea Dalecká" userId="667c4588-b01e-4fde-a557-44e90015ae53" providerId="ADAL" clId="{B2F5BC04-F017-4318-A808-BBC9E6EC59DC}" dt="2024-11-05T07:58:14.583" v="1292" actId="1076"/>
          <ac:spMkLst>
            <pc:docMk/>
            <pc:sldMk cId="1046174371" sldId="452"/>
            <ac:spMk id="3" creationId="{D44F6C84-F588-2D0A-DB4B-D8958C87353A}"/>
          </ac:spMkLst>
        </pc:spChg>
        <pc:picChg chg="add mod">
          <ac:chgData name="Andrea Dalecká" userId="667c4588-b01e-4fde-a557-44e90015ae53" providerId="ADAL" clId="{B2F5BC04-F017-4318-A808-BBC9E6EC59DC}" dt="2024-11-05T08:01:00.568" v="1301" actId="1076"/>
          <ac:picMkLst>
            <pc:docMk/>
            <pc:sldMk cId="1046174371" sldId="452"/>
            <ac:picMk id="5" creationId="{08F5B698-52B7-6190-BB75-EE95BE43F7B1}"/>
          </ac:picMkLst>
        </pc:picChg>
        <pc:picChg chg="del">
          <ac:chgData name="Andrea Dalecká" userId="667c4588-b01e-4fde-a557-44e90015ae53" providerId="ADAL" clId="{B2F5BC04-F017-4318-A808-BBC9E6EC59DC}" dt="2024-11-05T07:51:57.344" v="1269" actId="478"/>
          <ac:picMkLst>
            <pc:docMk/>
            <pc:sldMk cId="1046174371" sldId="452"/>
            <ac:picMk id="7" creationId="{1700E44E-B2AD-2B01-D3F6-5285C413F624}"/>
          </ac:picMkLst>
        </pc:picChg>
        <pc:picChg chg="add mod">
          <ac:chgData name="Andrea Dalecká" userId="667c4588-b01e-4fde-a557-44e90015ae53" providerId="ADAL" clId="{B2F5BC04-F017-4318-A808-BBC9E6EC59DC}" dt="2024-11-05T07:58:10.031" v="1291" actId="1076"/>
          <ac:picMkLst>
            <pc:docMk/>
            <pc:sldMk cId="1046174371" sldId="452"/>
            <ac:picMk id="8" creationId="{2EF0820C-4CBA-6EA8-A3C4-DE987EA736AA}"/>
          </ac:picMkLst>
        </pc:picChg>
        <pc:picChg chg="add mod">
          <ac:chgData name="Andrea Dalecká" userId="667c4588-b01e-4fde-a557-44e90015ae53" providerId="ADAL" clId="{B2F5BC04-F017-4318-A808-BBC9E6EC59DC}" dt="2024-11-05T07:58:03.964" v="1290" actId="1076"/>
          <ac:picMkLst>
            <pc:docMk/>
            <pc:sldMk cId="1046174371" sldId="452"/>
            <ac:picMk id="10" creationId="{651244EE-F51E-4F16-54F7-707CB8F815CF}"/>
          </ac:picMkLst>
        </pc:picChg>
        <pc:picChg chg="del">
          <ac:chgData name="Andrea Dalecká" userId="667c4588-b01e-4fde-a557-44e90015ae53" providerId="ADAL" clId="{B2F5BC04-F017-4318-A808-BBC9E6EC59DC}" dt="2024-11-05T07:54:43.510" v="1270" actId="478"/>
          <ac:picMkLst>
            <pc:docMk/>
            <pc:sldMk cId="1046174371" sldId="452"/>
            <ac:picMk id="11" creationId="{5CD29326-D1C5-1ED6-B887-D2A89A699C31}"/>
          </ac:picMkLst>
        </pc:picChg>
        <pc:picChg chg="add del">
          <ac:chgData name="Andrea Dalecká" userId="667c4588-b01e-4fde-a557-44e90015ae53" providerId="ADAL" clId="{B2F5BC04-F017-4318-A808-BBC9E6EC59DC}" dt="2024-11-05T08:00:19.817" v="1294" actId="21"/>
          <ac:picMkLst>
            <pc:docMk/>
            <pc:sldMk cId="1046174371" sldId="452"/>
            <ac:picMk id="13" creationId="{A3135040-60DD-7922-5540-8A543DFC36E4}"/>
          </ac:picMkLst>
        </pc:picChg>
      </pc:sldChg>
      <pc:sldChg chg="addSp delSp modSp mod delAnim modAnim">
        <pc:chgData name="Andrea Dalecká" userId="667c4588-b01e-4fde-a557-44e90015ae53" providerId="ADAL" clId="{B2F5BC04-F017-4318-A808-BBC9E6EC59DC}" dt="2024-11-08T09:19:27.901" v="2192" actId="113"/>
        <pc:sldMkLst>
          <pc:docMk/>
          <pc:sldMk cId="3475149377" sldId="453"/>
        </pc:sldMkLst>
        <pc:spChg chg="mod">
          <ac:chgData name="Andrea Dalecká" userId="667c4588-b01e-4fde-a557-44e90015ae53" providerId="ADAL" clId="{B2F5BC04-F017-4318-A808-BBC9E6EC59DC}" dt="2024-11-05T08:41:20.998" v="1354" actId="1076"/>
          <ac:spMkLst>
            <pc:docMk/>
            <pc:sldMk cId="3475149377" sldId="453"/>
            <ac:spMk id="3" creationId="{1188B08D-9C5C-9EB7-DFB4-3744F1B683F9}"/>
          </ac:spMkLst>
        </pc:spChg>
        <pc:spChg chg="mod">
          <ac:chgData name="Andrea Dalecká" userId="667c4588-b01e-4fde-a557-44e90015ae53" providerId="ADAL" clId="{B2F5BC04-F017-4318-A808-BBC9E6EC59DC}" dt="2024-11-08T09:19:27.901" v="2192" actId="113"/>
          <ac:spMkLst>
            <pc:docMk/>
            <pc:sldMk cId="3475149377" sldId="453"/>
            <ac:spMk id="4" creationId="{8710B5F0-6A01-5BC5-7DEF-5BEFB5F0EC8F}"/>
          </ac:spMkLst>
        </pc:spChg>
        <pc:spChg chg="mod">
          <ac:chgData name="Andrea Dalecká" userId="667c4588-b01e-4fde-a557-44e90015ae53" providerId="ADAL" clId="{B2F5BC04-F017-4318-A808-BBC9E6EC59DC}" dt="2024-11-05T08:03:58.009" v="1313"/>
          <ac:spMkLst>
            <pc:docMk/>
            <pc:sldMk cId="3475149377" sldId="453"/>
            <ac:spMk id="5" creationId="{83CBFF0E-CA2B-622C-B3C2-81F1A8045650}"/>
          </ac:spMkLst>
        </pc:spChg>
        <pc:spChg chg="mod">
          <ac:chgData name="Andrea Dalecká" userId="667c4588-b01e-4fde-a557-44e90015ae53" providerId="ADAL" clId="{B2F5BC04-F017-4318-A808-BBC9E6EC59DC}" dt="2024-11-05T08:03:58.009" v="1313"/>
          <ac:spMkLst>
            <pc:docMk/>
            <pc:sldMk cId="3475149377" sldId="453"/>
            <ac:spMk id="6" creationId="{E83092D6-53AD-17A8-28C5-C1B898079AB4}"/>
          </ac:spMkLst>
        </pc:spChg>
        <pc:spChg chg="mod">
          <ac:chgData name="Andrea Dalecká" userId="667c4588-b01e-4fde-a557-44e90015ae53" providerId="ADAL" clId="{B2F5BC04-F017-4318-A808-BBC9E6EC59DC}" dt="2024-11-05T08:03:58.009" v="1313"/>
          <ac:spMkLst>
            <pc:docMk/>
            <pc:sldMk cId="3475149377" sldId="453"/>
            <ac:spMk id="10" creationId="{B8CB3BDA-9F48-6612-A7DA-6EC9B19C1EBE}"/>
          </ac:spMkLst>
        </pc:spChg>
        <pc:spChg chg="mod">
          <ac:chgData name="Andrea Dalecká" userId="667c4588-b01e-4fde-a557-44e90015ae53" providerId="ADAL" clId="{B2F5BC04-F017-4318-A808-BBC9E6EC59DC}" dt="2024-11-05T08:03:58.009" v="1313"/>
          <ac:spMkLst>
            <pc:docMk/>
            <pc:sldMk cId="3475149377" sldId="453"/>
            <ac:spMk id="11" creationId="{6A8F2569-07AD-0F82-3EDC-ECC1D9E66198}"/>
          </ac:spMkLst>
        </pc:spChg>
        <pc:spChg chg="mod">
          <ac:chgData name="Andrea Dalecká" userId="667c4588-b01e-4fde-a557-44e90015ae53" providerId="ADAL" clId="{B2F5BC04-F017-4318-A808-BBC9E6EC59DC}" dt="2024-11-05T08:03:58.009" v="1313"/>
          <ac:spMkLst>
            <pc:docMk/>
            <pc:sldMk cId="3475149377" sldId="453"/>
            <ac:spMk id="16" creationId="{E531494B-6526-639C-ABF3-5EA588A80FC5}"/>
          </ac:spMkLst>
        </pc:spChg>
        <pc:spChg chg="mod">
          <ac:chgData name="Andrea Dalecká" userId="667c4588-b01e-4fde-a557-44e90015ae53" providerId="ADAL" clId="{B2F5BC04-F017-4318-A808-BBC9E6EC59DC}" dt="2024-11-05T08:03:58.009" v="1313"/>
          <ac:spMkLst>
            <pc:docMk/>
            <pc:sldMk cId="3475149377" sldId="453"/>
            <ac:spMk id="19" creationId="{867F3601-5814-B1B9-CC5D-782F21097667}"/>
          </ac:spMkLst>
        </pc:spChg>
        <pc:spChg chg="mod">
          <ac:chgData name="Andrea Dalecká" userId="667c4588-b01e-4fde-a557-44e90015ae53" providerId="ADAL" clId="{B2F5BC04-F017-4318-A808-BBC9E6EC59DC}" dt="2024-11-05T08:03:58.009" v="1313"/>
          <ac:spMkLst>
            <pc:docMk/>
            <pc:sldMk cId="3475149377" sldId="453"/>
            <ac:spMk id="22" creationId="{FC80C829-42E4-3644-520B-93972E24D6CF}"/>
          </ac:spMkLst>
        </pc:spChg>
        <pc:spChg chg="mod">
          <ac:chgData name="Andrea Dalecká" userId="667c4588-b01e-4fde-a557-44e90015ae53" providerId="ADAL" clId="{B2F5BC04-F017-4318-A808-BBC9E6EC59DC}" dt="2024-11-05T08:03:58.009" v="1313"/>
          <ac:spMkLst>
            <pc:docMk/>
            <pc:sldMk cId="3475149377" sldId="453"/>
            <ac:spMk id="27" creationId="{B00B4EDD-478A-0D61-3D8C-AA111D223B4D}"/>
          </ac:spMkLst>
        </pc:spChg>
        <pc:spChg chg="mod">
          <ac:chgData name="Andrea Dalecká" userId="667c4588-b01e-4fde-a557-44e90015ae53" providerId="ADAL" clId="{B2F5BC04-F017-4318-A808-BBC9E6EC59DC}" dt="2024-11-05T08:03:48.593" v="1309" actId="6549"/>
          <ac:spMkLst>
            <pc:docMk/>
            <pc:sldMk cId="3475149377" sldId="453"/>
            <ac:spMk id="33" creationId="{3EFE39B0-66A4-14F1-66E9-E92554208523}"/>
          </ac:spMkLst>
        </pc:spChg>
        <pc:spChg chg="mod">
          <ac:chgData name="Andrea Dalecká" userId="667c4588-b01e-4fde-a557-44e90015ae53" providerId="ADAL" clId="{B2F5BC04-F017-4318-A808-BBC9E6EC59DC}" dt="2024-11-05T08:03:58.009" v="1313"/>
          <ac:spMkLst>
            <pc:docMk/>
            <pc:sldMk cId="3475149377" sldId="453"/>
            <ac:spMk id="54" creationId="{85C40D54-012A-06B2-8C0A-C88A1237D44B}"/>
          </ac:spMkLst>
        </pc:spChg>
        <pc:spChg chg="mod">
          <ac:chgData name="Andrea Dalecká" userId="667c4588-b01e-4fde-a557-44e90015ae53" providerId="ADAL" clId="{B2F5BC04-F017-4318-A808-BBC9E6EC59DC}" dt="2024-11-05T08:03:58.009" v="1313"/>
          <ac:spMkLst>
            <pc:docMk/>
            <pc:sldMk cId="3475149377" sldId="453"/>
            <ac:spMk id="59" creationId="{5EA784C9-EC26-CEF9-C796-F7370D8EC00E}"/>
          </ac:spMkLst>
        </pc:spChg>
        <pc:spChg chg="mod">
          <ac:chgData name="Andrea Dalecká" userId="667c4588-b01e-4fde-a557-44e90015ae53" providerId="ADAL" clId="{B2F5BC04-F017-4318-A808-BBC9E6EC59DC}" dt="2024-11-05T08:03:58.009" v="1313"/>
          <ac:spMkLst>
            <pc:docMk/>
            <pc:sldMk cId="3475149377" sldId="453"/>
            <ac:spMk id="64" creationId="{7F77E2A2-490F-1146-ED02-39896F3A9E0B}"/>
          </ac:spMkLst>
        </pc:spChg>
        <pc:spChg chg="mod">
          <ac:chgData name="Andrea Dalecká" userId="667c4588-b01e-4fde-a557-44e90015ae53" providerId="ADAL" clId="{B2F5BC04-F017-4318-A808-BBC9E6EC59DC}" dt="2024-11-05T08:40:14.255" v="1332"/>
          <ac:spMkLst>
            <pc:docMk/>
            <pc:sldMk cId="3475149377" sldId="453"/>
            <ac:spMk id="69" creationId="{EAA0D8F8-5241-FF38-6D12-E05086C40EE6}"/>
          </ac:spMkLst>
        </pc:spChg>
        <pc:grpChg chg="add mod">
          <ac:chgData name="Andrea Dalecká" userId="667c4588-b01e-4fde-a557-44e90015ae53" providerId="ADAL" clId="{B2F5BC04-F017-4318-A808-BBC9E6EC59DC}" dt="2024-11-05T08:40:53.287" v="1344" actId="1036"/>
          <ac:grpSpMkLst>
            <pc:docMk/>
            <pc:sldMk cId="3475149377" sldId="453"/>
            <ac:grpSpMk id="2" creationId="{E8D40B91-1B4A-BBC3-60AE-86139F0B49B1}"/>
          </ac:grpSpMkLst>
        </pc:grpChg>
        <pc:grpChg chg="add mod">
          <ac:chgData name="Andrea Dalecká" userId="667c4588-b01e-4fde-a557-44e90015ae53" providerId="ADAL" clId="{B2F5BC04-F017-4318-A808-BBC9E6EC59DC}" dt="2024-11-05T08:40:09.525" v="1331" actId="1076"/>
          <ac:grpSpMkLst>
            <pc:docMk/>
            <pc:sldMk cId="3475149377" sldId="453"/>
            <ac:grpSpMk id="9" creationId="{CB73D2B7-CFD1-CFB5-4C09-DE1364AFFDF9}"/>
          </ac:grpSpMkLst>
        </pc:grpChg>
        <pc:grpChg chg="add mod">
          <ac:chgData name="Andrea Dalecká" userId="667c4588-b01e-4fde-a557-44e90015ae53" providerId="ADAL" clId="{B2F5BC04-F017-4318-A808-BBC9E6EC59DC}" dt="2024-11-05T08:40:09.525" v="1331" actId="1076"/>
          <ac:grpSpMkLst>
            <pc:docMk/>
            <pc:sldMk cId="3475149377" sldId="453"/>
            <ac:grpSpMk id="14" creationId="{168363A1-5477-54B3-C5F3-E7C137308A58}"/>
          </ac:grpSpMkLst>
        </pc:grpChg>
        <pc:grpChg chg="add mod">
          <ac:chgData name="Andrea Dalecká" userId="667c4588-b01e-4fde-a557-44e90015ae53" providerId="ADAL" clId="{B2F5BC04-F017-4318-A808-BBC9E6EC59DC}" dt="2024-11-05T08:40:09.525" v="1331" actId="1076"/>
          <ac:grpSpMkLst>
            <pc:docMk/>
            <pc:sldMk cId="3475149377" sldId="453"/>
            <ac:grpSpMk id="17" creationId="{67ADF6AA-0DA9-153B-91E4-E8A70F071442}"/>
          </ac:grpSpMkLst>
        </pc:grpChg>
        <pc:grpChg chg="add mod">
          <ac:chgData name="Andrea Dalecká" userId="667c4588-b01e-4fde-a557-44e90015ae53" providerId="ADAL" clId="{B2F5BC04-F017-4318-A808-BBC9E6EC59DC}" dt="2024-11-05T08:40:09.525" v="1331" actId="1076"/>
          <ac:grpSpMkLst>
            <pc:docMk/>
            <pc:sldMk cId="3475149377" sldId="453"/>
            <ac:grpSpMk id="20" creationId="{6EF860FC-C559-5D8C-5990-3DC7A4017B2B}"/>
          </ac:grpSpMkLst>
        </pc:grpChg>
        <pc:grpChg chg="add mod">
          <ac:chgData name="Andrea Dalecká" userId="667c4588-b01e-4fde-a557-44e90015ae53" providerId="ADAL" clId="{B2F5BC04-F017-4318-A808-BBC9E6EC59DC}" dt="2024-11-05T08:39:53.153" v="1330" actId="1076"/>
          <ac:grpSpMkLst>
            <pc:docMk/>
            <pc:sldMk cId="3475149377" sldId="453"/>
            <ac:grpSpMk id="23" creationId="{05FA320A-74F6-BD6D-03A3-FD826C6E562E}"/>
          </ac:grpSpMkLst>
        </pc:grpChg>
        <pc:grpChg chg="mod">
          <ac:chgData name="Andrea Dalecká" userId="667c4588-b01e-4fde-a557-44e90015ae53" providerId="ADAL" clId="{B2F5BC04-F017-4318-A808-BBC9E6EC59DC}" dt="2024-11-05T08:03:58.009" v="1313"/>
          <ac:grpSpMkLst>
            <pc:docMk/>
            <pc:sldMk cId="3475149377" sldId="453"/>
            <ac:grpSpMk id="24" creationId="{65F04B44-D3B4-32E8-8392-661799969CA5}"/>
          </ac:grpSpMkLst>
        </pc:grpChg>
        <pc:grpChg chg="add mod">
          <ac:chgData name="Andrea Dalecká" userId="667c4588-b01e-4fde-a557-44e90015ae53" providerId="ADAL" clId="{B2F5BC04-F017-4318-A808-BBC9E6EC59DC}" dt="2024-11-05T08:39:53.153" v="1330" actId="1076"/>
          <ac:grpSpMkLst>
            <pc:docMk/>
            <pc:sldMk cId="3475149377" sldId="453"/>
            <ac:grpSpMk id="28" creationId="{E7E68D32-404B-EF4C-6D25-10F10F0F4CF0}"/>
          </ac:grpSpMkLst>
        </pc:grpChg>
        <pc:grpChg chg="mod">
          <ac:chgData name="Andrea Dalecká" userId="667c4588-b01e-4fde-a557-44e90015ae53" providerId="ADAL" clId="{B2F5BC04-F017-4318-A808-BBC9E6EC59DC}" dt="2024-11-05T08:03:58.009" v="1313"/>
          <ac:grpSpMkLst>
            <pc:docMk/>
            <pc:sldMk cId="3475149377" sldId="453"/>
            <ac:grpSpMk id="29" creationId="{7D29D4A7-D0C6-1370-C5C9-F2765D4F79F2}"/>
          </ac:grpSpMkLst>
        </pc:grpChg>
        <pc:grpChg chg="del">
          <ac:chgData name="Andrea Dalecká" userId="667c4588-b01e-4fde-a557-44e90015ae53" providerId="ADAL" clId="{B2F5BC04-F017-4318-A808-BBC9E6EC59DC}" dt="2024-11-05T08:03:51.230" v="1310" actId="478"/>
          <ac:grpSpMkLst>
            <pc:docMk/>
            <pc:sldMk cId="3475149377" sldId="453"/>
            <ac:grpSpMk id="30" creationId="{C5DAA17F-4F42-A3EF-61B4-BA11D73D7933}"/>
          </ac:grpSpMkLst>
        </pc:grpChg>
        <pc:grpChg chg="del">
          <ac:chgData name="Andrea Dalecká" userId="667c4588-b01e-4fde-a557-44e90015ae53" providerId="ADAL" clId="{B2F5BC04-F017-4318-A808-BBC9E6EC59DC}" dt="2024-11-05T08:03:53.868" v="1311" actId="478"/>
          <ac:grpSpMkLst>
            <pc:docMk/>
            <pc:sldMk cId="3475149377" sldId="453"/>
            <ac:grpSpMk id="35" creationId="{7F97B036-AA60-8813-6FFF-E2D9A098DBC1}"/>
          </ac:grpSpMkLst>
        </pc:grpChg>
        <pc:grpChg chg="del">
          <ac:chgData name="Andrea Dalecká" userId="667c4588-b01e-4fde-a557-44e90015ae53" providerId="ADAL" clId="{B2F5BC04-F017-4318-A808-BBC9E6EC59DC}" dt="2024-11-05T08:03:44.929" v="1306" actId="478"/>
          <ac:grpSpMkLst>
            <pc:docMk/>
            <pc:sldMk cId="3475149377" sldId="453"/>
            <ac:grpSpMk id="40" creationId="{1B2E0687-688E-9F26-2EB4-2BBB4F3914F7}"/>
          </ac:grpSpMkLst>
        </pc:grpChg>
        <pc:grpChg chg="del">
          <ac:chgData name="Andrea Dalecká" userId="667c4588-b01e-4fde-a557-44e90015ae53" providerId="ADAL" clId="{B2F5BC04-F017-4318-A808-BBC9E6EC59DC}" dt="2024-11-05T08:03:46.072" v="1307" actId="478"/>
          <ac:grpSpMkLst>
            <pc:docMk/>
            <pc:sldMk cId="3475149377" sldId="453"/>
            <ac:grpSpMk id="45" creationId="{6BFF1FED-2665-59B8-E568-60CE434EDB75}"/>
          </ac:grpSpMkLst>
        </pc:grpChg>
        <pc:grpChg chg="add mod">
          <ac:chgData name="Andrea Dalecká" userId="667c4588-b01e-4fde-a557-44e90015ae53" providerId="ADAL" clId="{B2F5BC04-F017-4318-A808-BBC9E6EC59DC}" dt="2024-11-05T08:39:53.153" v="1330" actId="1076"/>
          <ac:grpSpMkLst>
            <pc:docMk/>
            <pc:sldMk cId="3475149377" sldId="453"/>
            <ac:grpSpMk id="55" creationId="{B6F54243-9D96-6008-D690-E6D51881B5EA}"/>
          </ac:grpSpMkLst>
        </pc:grpChg>
        <pc:grpChg chg="mod">
          <ac:chgData name="Andrea Dalecká" userId="667c4588-b01e-4fde-a557-44e90015ae53" providerId="ADAL" clId="{B2F5BC04-F017-4318-A808-BBC9E6EC59DC}" dt="2024-11-05T08:03:58.009" v="1313"/>
          <ac:grpSpMkLst>
            <pc:docMk/>
            <pc:sldMk cId="3475149377" sldId="453"/>
            <ac:grpSpMk id="56" creationId="{1CB6BA21-F266-B5CF-0D98-A41E0AA037C8}"/>
          </ac:grpSpMkLst>
        </pc:grpChg>
        <pc:grpChg chg="add mod">
          <ac:chgData name="Andrea Dalecká" userId="667c4588-b01e-4fde-a557-44e90015ae53" providerId="ADAL" clId="{B2F5BC04-F017-4318-A808-BBC9E6EC59DC}" dt="2024-11-05T08:39:53.153" v="1330" actId="1076"/>
          <ac:grpSpMkLst>
            <pc:docMk/>
            <pc:sldMk cId="3475149377" sldId="453"/>
            <ac:grpSpMk id="60" creationId="{00A193B5-9AD0-E45B-8169-53DF1D1B50DB}"/>
          </ac:grpSpMkLst>
        </pc:grpChg>
        <pc:grpChg chg="mod">
          <ac:chgData name="Andrea Dalecká" userId="667c4588-b01e-4fde-a557-44e90015ae53" providerId="ADAL" clId="{B2F5BC04-F017-4318-A808-BBC9E6EC59DC}" dt="2024-11-05T08:03:58.009" v="1313"/>
          <ac:grpSpMkLst>
            <pc:docMk/>
            <pc:sldMk cId="3475149377" sldId="453"/>
            <ac:grpSpMk id="61" creationId="{307402B7-032A-9856-7BC1-78E8EA6CEA07}"/>
          </ac:grpSpMkLst>
        </pc:grpChg>
        <pc:grpChg chg="add mod">
          <ac:chgData name="Andrea Dalecká" userId="667c4588-b01e-4fde-a557-44e90015ae53" providerId="ADAL" clId="{B2F5BC04-F017-4318-A808-BBC9E6EC59DC}" dt="2024-11-05T08:40:22.326" v="1339" actId="1036"/>
          <ac:grpSpMkLst>
            <pc:docMk/>
            <pc:sldMk cId="3475149377" sldId="453"/>
            <ac:grpSpMk id="67" creationId="{DEF8E1FB-CA27-FFC7-E68D-04D272CA01E3}"/>
          </ac:grpSpMkLst>
        </pc:grpChg>
        <pc:picChg chg="mod">
          <ac:chgData name="Andrea Dalecká" userId="667c4588-b01e-4fde-a557-44e90015ae53" providerId="ADAL" clId="{B2F5BC04-F017-4318-A808-BBC9E6EC59DC}" dt="2024-11-05T08:03:58.009" v="1313"/>
          <ac:picMkLst>
            <pc:docMk/>
            <pc:sldMk cId="3475149377" sldId="453"/>
            <ac:picMk id="15" creationId="{01F8B089-5403-E312-D4DC-F4C10FAA8344}"/>
          </ac:picMkLst>
        </pc:picChg>
        <pc:picChg chg="mod">
          <ac:chgData name="Andrea Dalecká" userId="667c4588-b01e-4fde-a557-44e90015ae53" providerId="ADAL" clId="{B2F5BC04-F017-4318-A808-BBC9E6EC59DC}" dt="2024-11-05T08:03:58.009" v="1313"/>
          <ac:picMkLst>
            <pc:docMk/>
            <pc:sldMk cId="3475149377" sldId="453"/>
            <ac:picMk id="18" creationId="{AF6041C3-CAC1-59D5-5A28-21E732E1CEAD}"/>
          </ac:picMkLst>
        </pc:picChg>
        <pc:picChg chg="mod">
          <ac:chgData name="Andrea Dalecká" userId="667c4588-b01e-4fde-a557-44e90015ae53" providerId="ADAL" clId="{B2F5BC04-F017-4318-A808-BBC9E6EC59DC}" dt="2024-11-05T08:03:58.009" v="1313"/>
          <ac:picMkLst>
            <pc:docMk/>
            <pc:sldMk cId="3475149377" sldId="453"/>
            <ac:picMk id="21" creationId="{991DE44B-DB52-9673-69DC-B545E75014C5}"/>
          </ac:picMkLst>
        </pc:picChg>
        <pc:picChg chg="mod">
          <ac:chgData name="Andrea Dalecká" userId="667c4588-b01e-4fde-a557-44e90015ae53" providerId="ADAL" clId="{B2F5BC04-F017-4318-A808-BBC9E6EC59DC}" dt="2024-11-05T08:03:58.009" v="1313"/>
          <ac:picMkLst>
            <pc:docMk/>
            <pc:sldMk cId="3475149377" sldId="453"/>
            <ac:picMk id="26" creationId="{EC1433D3-37D8-5BAD-6029-84883E2E8580}"/>
          </ac:picMkLst>
        </pc:picChg>
        <pc:picChg chg="del">
          <ac:chgData name="Andrea Dalecká" userId="667c4588-b01e-4fde-a557-44e90015ae53" providerId="ADAL" clId="{B2F5BC04-F017-4318-A808-BBC9E6EC59DC}" dt="2024-11-05T08:03:42.594" v="1305" actId="478"/>
          <ac:picMkLst>
            <pc:docMk/>
            <pc:sldMk cId="3475149377" sldId="453"/>
            <ac:picMk id="50" creationId="{4E964155-71EF-BF4C-C520-62F842842AAC}"/>
          </ac:picMkLst>
        </pc:picChg>
        <pc:picChg chg="del">
          <ac:chgData name="Andrea Dalecká" userId="667c4588-b01e-4fde-a557-44e90015ae53" providerId="ADAL" clId="{B2F5BC04-F017-4318-A808-BBC9E6EC59DC}" dt="2024-11-05T08:03:55.160" v="1312" actId="478"/>
          <ac:picMkLst>
            <pc:docMk/>
            <pc:sldMk cId="3475149377" sldId="453"/>
            <ac:picMk id="51" creationId="{54117064-B729-EB55-3D80-CAD91B9D826E}"/>
          </ac:picMkLst>
        </pc:picChg>
        <pc:picChg chg="mod">
          <ac:chgData name="Andrea Dalecká" userId="667c4588-b01e-4fde-a557-44e90015ae53" providerId="ADAL" clId="{B2F5BC04-F017-4318-A808-BBC9E6EC59DC}" dt="2024-11-05T08:03:58.009" v="1313"/>
          <ac:picMkLst>
            <pc:docMk/>
            <pc:sldMk cId="3475149377" sldId="453"/>
            <ac:picMk id="53" creationId="{B9C21811-B522-0716-C37F-E38DF024E02C}"/>
          </ac:picMkLst>
        </pc:picChg>
        <pc:picChg chg="mod">
          <ac:chgData name="Andrea Dalecká" userId="667c4588-b01e-4fde-a557-44e90015ae53" providerId="ADAL" clId="{B2F5BC04-F017-4318-A808-BBC9E6EC59DC}" dt="2024-11-05T08:03:58.009" v="1313"/>
          <ac:picMkLst>
            <pc:docMk/>
            <pc:sldMk cId="3475149377" sldId="453"/>
            <ac:picMk id="58" creationId="{CAAC5DAB-4FF2-BA75-C6F4-B1CDD3158444}"/>
          </ac:picMkLst>
        </pc:picChg>
        <pc:picChg chg="mod">
          <ac:chgData name="Andrea Dalecká" userId="667c4588-b01e-4fde-a557-44e90015ae53" providerId="ADAL" clId="{B2F5BC04-F017-4318-A808-BBC9E6EC59DC}" dt="2024-11-05T08:03:58.009" v="1313"/>
          <ac:picMkLst>
            <pc:docMk/>
            <pc:sldMk cId="3475149377" sldId="453"/>
            <ac:picMk id="63" creationId="{E1847914-C6E4-3CF9-2127-8B955BB4C24B}"/>
          </ac:picMkLst>
        </pc:picChg>
        <pc:picChg chg="add mod">
          <ac:chgData name="Andrea Dalecká" userId="667c4588-b01e-4fde-a557-44e90015ae53" providerId="ADAL" clId="{B2F5BC04-F017-4318-A808-BBC9E6EC59DC}" dt="2024-11-05T08:40:53.287" v="1344" actId="1036"/>
          <ac:picMkLst>
            <pc:docMk/>
            <pc:sldMk cId="3475149377" sldId="453"/>
            <ac:picMk id="65" creationId="{853C2AFC-6137-7D0D-EC31-86C3B3B4184E}"/>
          </ac:picMkLst>
        </pc:picChg>
        <pc:picChg chg="add mod">
          <ac:chgData name="Andrea Dalecká" userId="667c4588-b01e-4fde-a557-44e90015ae53" providerId="ADAL" clId="{B2F5BC04-F017-4318-A808-BBC9E6EC59DC}" dt="2024-11-05T08:40:09.525" v="1331" actId="1076"/>
          <ac:picMkLst>
            <pc:docMk/>
            <pc:sldMk cId="3475149377" sldId="453"/>
            <ac:picMk id="66" creationId="{CB19A2AD-C33A-4A4A-52D9-14473F26ECC6}"/>
          </ac:picMkLst>
        </pc:picChg>
        <pc:picChg chg="mod">
          <ac:chgData name="Andrea Dalecká" userId="667c4588-b01e-4fde-a557-44e90015ae53" providerId="ADAL" clId="{B2F5BC04-F017-4318-A808-BBC9E6EC59DC}" dt="2024-11-05T08:40:14.255" v="1332"/>
          <ac:picMkLst>
            <pc:docMk/>
            <pc:sldMk cId="3475149377" sldId="453"/>
            <ac:picMk id="68" creationId="{F562AE2E-0A14-8A2B-3EEB-DEDE5BA8632D}"/>
          </ac:picMkLst>
        </pc:picChg>
        <pc:cxnChg chg="mod">
          <ac:chgData name="Andrea Dalecká" userId="667c4588-b01e-4fde-a557-44e90015ae53" providerId="ADAL" clId="{B2F5BC04-F017-4318-A808-BBC9E6EC59DC}" dt="2024-11-05T08:41:00.600" v="1348" actId="1035"/>
          <ac:cxnSpMkLst>
            <pc:docMk/>
            <pc:sldMk cId="3475149377" sldId="453"/>
            <ac:cxnSpMk id="7" creationId="{D5E1ABA4-8866-0A0F-502D-6537F15755DF}"/>
          </ac:cxnSpMkLst>
        </pc:cxnChg>
        <pc:cxnChg chg="mod">
          <ac:chgData name="Andrea Dalecká" userId="667c4588-b01e-4fde-a557-44e90015ae53" providerId="ADAL" clId="{B2F5BC04-F017-4318-A808-BBC9E6EC59DC}" dt="2024-11-05T08:41:00.600" v="1348" actId="1035"/>
          <ac:cxnSpMkLst>
            <pc:docMk/>
            <pc:sldMk cId="3475149377" sldId="453"/>
            <ac:cxnSpMk id="8" creationId="{ADEB67F0-F02A-CF79-FB6D-E2291B0B1FC4}"/>
          </ac:cxnSpMkLst>
        </pc:cxnChg>
        <pc:cxnChg chg="mod">
          <ac:chgData name="Andrea Dalecká" userId="667c4588-b01e-4fde-a557-44e90015ae53" providerId="ADAL" clId="{B2F5BC04-F017-4318-A808-BBC9E6EC59DC}" dt="2024-11-05T08:41:07.040" v="1352" actId="1035"/>
          <ac:cxnSpMkLst>
            <pc:docMk/>
            <pc:sldMk cId="3475149377" sldId="453"/>
            <ac:cxnSpMk id="12" creationId="{B0A0049C-E112-4CE2-6276-ACD42E0AA84B}"/>
          </ac:cxnSpMkLst>
        </pc:cxnChg>
        <pc:cxnChg chg="mod">
          <ac:chgData name="Andrea Dalecká" userId="667c4588-b01e-4fde-a557-44e90015ae53" providerId="ADAL" clId="{B2F5BC04-F017-4318-A808-BBC9E6EC59DC}" dt="2024-11-05T08:41:07.040" v="1352" actId="1035"/>
          <ac:cxnSpMkLst>
            <pc:docMk/>
            <pc:sldMk cId="3475149377" sldId="453"/>
            <ac:cxnSpMk id="13" creationId="{EDE13E58-3272-CFE6-4414-AC27793DFABB}"/>
          </ac:cxnSpMkLst>
        </pc:cxnChg>
        <pc:cxnChg chg="mod">
          <ac:chgData name="Andrea Dalecká" userId="667c4588-b01e-4fde-a557-44e90015ae53" providerId="ADAL" clId="{B2F5BC04-F017-4318-A808-BBC9E6EC59DC}" dt="2024-11-05T08:03:58.009" v="1313"/>
          <ac:cxnSpMkLst>
            <pc:docMk/>
            <pc:sldMk cId="3475149377" sldId="453"/>
            <ac:cxnSpMk id="25" creationId="{99E6A4A3-1913-2275-1FC7-9F957DF8B582}"/>
          </ac:cxnSpMkLst>
        </pc:cxnChg>
        <pc:cxnChg chg="mod">
          <ac:chgData name="Andrea Dalecká" userId="667c4588-b01e-4fde-a557-44e90015ae53" providerId="ADAL" clId="{B2F5BC04-F017-4318-A808-BBC9E6EC59DC}" dt="2024-11-05T08:03:53.868" v="1311" actId="478"/>
          <ac:cxnSpMkLst>
            <pc:docMk/>
            <pc:sldMk cId="3475149377" sldId="453"/>
            <ac:cxnSpMk id="39" creationId="{B82FB30C-89E0-94A9-0F11-EB8E4E07602C}"/>
          </ac:cxnSpMkLst>
        </pc:cxnChg>
        <pc:cxnChg chg="mod">
          <ac:chgData name="Andrea Dalecká" userId="667c4588-b01e-4fde-a557-44e90015ae53" providerId="ADAL" clId="{B2F5BC04-F017-4318-A808-BBC9E6EC59DC}" dt="2024-11-05T08:03:46.072" v="1307" actId="478"/>
          <ac:cxnSpMkLst>
            <pc:docMk/>
            <pc:sldMk cId="3475149377" sldId="453"/>
            <ac:cxnSpMk id="49" creationId="{36C826E4-F347-573C-71F3-97C35629C4ED}"/>
          </ac:cxnSpMkLst>
        </pc:cxnChg>
        <pc:cxnChg chg="mod">
          <ac:chgData name="Andrea Dalecká" userId="667c4588-b01e-4fde-a557-44e90015ae53" providerId="ADAL" clId="{B2F5BC04-F017-4318-A808-BBC9E6EC59DC}" dt="2024-11-05T08:03:58.009" v="1313"/>
          <ac:cxnSpMkLst>
            <pc:docMk/>
            <pc:sldMk cId="3475149377" sldId="453"/>
            <ac:cxnSpMk id="52" creationId="{599972BA-E53B-C6DC-EA40-91DE3B031DD2}"/>
          </ac:cxnSpMkLst>
        </pc:cxnChg>
        <pc:cxnChg chg="mod">
          <ac:chgData name="Andrea Dalecká" userId="667c4588-b01e-4fde-a557-44e90015ae53" providerId="ADAL" clId="{B2F5BC04-F017-4318-A808-BBC9E6EC59DC}" dt="2024-11-05T08:03:58.009" v="1313"/>
          <ac:cxnSpMkLst>
            <pc:docMk/>
            <pc:sldMk cId="3475149377" sldId="453"/>
            <ac:cxnSpMk id="57" creationId="{6FA44380-C362-B5BB-440D-BBCD4EF016F1}"/>
          </ac:cxnSpMkLst>
        </pc:cxnChg>
        <pc:cxnChg chg="mod">
          <ac:chgData name="Andrea Dalecká" userId="667c4588-b01e-4fde-a557-44e90015ae53" providerId="ADAL" clId="{B2F5BC04-F017-4318-A808-BBC9E6EC59DC}" dt="2024-11-05T08:03:58.009" v="1313"/>
          <ac:cxnSpMkLst>
            <pc:docMk/>
            <pc:sldMk cId="3475149377" sldId="453"/>
            <ac:cxnSpMk id="62" creationId="{B83BFD42-BFF2-762D-66DB-1E5A88554095}"/>
          </ac:cxnSpMkLst>
        </pc:cxnChg>
      </pc:sldChg>
      <pc:sldChg chg="del">
        <pc:chgData name="Andrea Dalecká" userId="667c4588-b01e-4fde-a557-44e90015ae53" providerId="ADAL" clId="{B2F5BC04-F017-4318-A808-BBC9E6EC59DC}" dt="2024-11-05T08:41:25.426" v="1355" actId="47"/>
        <pc:sldMkLst>
          <pc:docMk/>
          <pc:sldMk cId="4115215936" sldId="454"/>
        </pc:sldMkLst>
      </pc:sldChg>
      <pc:sldChg chg="del mod modShow">
        <pc:chgData name="Andrea Dalecká" userId="667c4588-b01e-4fde-a557-44e90015ae53" providerId="ADAL" clId="{B2F5BC04-F017-4318-A808-BBC9E6EC59DC}" dt="2024-11-08T10:04:34.581" v="2280" actId="2696"/>
        <pc:sldMkLst>
          <pc:docMk/>
          <pc:sldMk cId="972379377" sldId="457"/>
        </pc:sldMkLst>
      </pc:sldChg>
      <pc:sldChg chg="modSp mod">
        <pc:chgData name="Andrea Dalecká" userId="667c4588-b01e-4fde-a557-44e90015ae53" providerId="ADAL" clId="{B2F5BC04-F017-4318-A808-BBC9E6EC59DC}" dt="2024-11-05T09:56:43.301" v="1661" actId="790"/>
        <pc:sldMkLst>
          <pc:docMk/>
          <pc:sldMk cId="3308830125" sldId="458"/>
        </pc:sldMkLst>
        <pc:spChg chg="mod">
          <ac:chgData name="Andrea Dalecká" userId="667c4588-b01e-4fde-a557-44e90015ae53" providerId="ADAL" clId="{B2F5BC04-F017-4318-A808-BBC9E6EC59DC}" dt="2024-11-05T09:46:37.495" v="1388" actId="20577"/>
          <ac:spMkLst>
            <pc:docMk/>
            <pc:sldMk cId="3308830125" sldId="458"/>
            <ac:spMk id="3" creationId="{BCEC8CE2-FC36-F455-F9BE-0E43AE730FCE}"/>
          </ac:spMkLst>
        </pc:spChg>
        <pc:spChg chg="mod">
          <ac:chgData name="Andrea Dalecká" userId="667c4588-b01e-4fde-a557-44e90015ae53" providerId="ADAL" clId="{B2F5BC04-F017-4318-A808-BBC9E6EC59DC}" dt="2024-11-05T09:56:43.301" v="1661" actId="790"/>
          <ac:spMkLst>
            <pc:docMk/>
            <pc:sldMk cId="3308830125" sldId="458"/>
            <ac:spMk id="4" creationId="{1831B1E6-E0F3-69F5-17B6-9627DD406459}"/>
          </ac:spMkLst>
        </pc:spChg>
        <pc:spChg chg="mod">
          <ac:chgData name="Andrea Dalecká" userId="667c4588-b01e-4fde-a557-44e90015ae53" providerId="ADAL" clId="{B2F5BC04-F017-4318-A808-BBC9E6EC59DC}" dt="2024-11-05T09:47:14.420" v="1392" actId="1076"/>
          <ac:spMkLst>
            <pc:docMk/>
            <pc:sldMk cId="3308830125" sldId="458"/>
            <ac:spMk id="6" creationId="{515DDCBE-DAB5-6080-D27F-823231B84462}"/>
          </ac:spMkLst>
        </pc:spChg>
        <pc:picChg chg="mod">
          <ac:chgData name="Andrea Dalecká" userId="667c4588-b01e-4fde-a557-44e90015ae53" providerId="ADAL" clId="{B2F5BC04-F017-4318-A808-BBC9E6EC59DC}" dt="2024-11-05T09:47:09.860" v="1391" actId="1076"/>
          <ac:picMkLst>
            <pc:docMk/>
            <pc:sldMk cId="3308830125" sldId="458"/>
            <ac:picMk id="8" creationId="{19713CB2-126B-7576-1B60-2E42EE9B77D6}"/>
          </ac:picMkLst>
        </pc:picChg>
      </pc:sldChg>
      <pc:sldChg chg="del">
        <pc:chgData name="Andrea Dalecká" userId="667c4588-b01e-4fde-a557-44e90015ae53" providerId="ADAL" clId="{B2F5BC04-F017-4318-A808-BBC9E6EC59DC}" dt="2024-11-08T09:11:21.769" v="2149" actId="47"/>
        <pc:sldMkLst>
          <pc:docMk/>
          <pc:sldMk cId="2514793341" sldId="459"/>
        </pc:sldMkLst>
      </pc:sldChg>
      <pc:sldChg chg="modSp mod">
        <pc:chgData name="Andrea Dalecká" userId="667c4588-b01e-4fde-a557-44e90015ae53" providerId="ADAL" clId="{B2F5BC04-F017-4318-A808-BBC9E6EC59DC}" dt="2024-11-05T10:24:14.149" v="1950" actId="255"/>
        <pc:sldMkLst>
          <pc:docMk/>
          <pc:sldMk cId="2575923136" sldId="460"/>
        </pc:sldMkLst>
        <pc:spChg chg="mod">
          <ac:chgData name="Andrea Dalecká" userId="667c4588-b01e-4fde-a557-44e90015ae53" providerId="ADAL" clId="{B2F5BC04-F017-4318-A808-BBC9E6EC59DC}" dt="2024-11-05T10:23:31.163" v="1945" actId="20577"/>
          <ac:spMkLst>
            <pc:docMk/>
            <pc:sldMk cId="2575923136" sldId="460"/>
            <ac:spMk id="2" creationId="{1ED7942E-14A0-6D7C-50A5-D8264F092876}"/>
          </ac:spMkLst>
        </pc:spChg>
        <pc:spChg chg="mod">
          <ac:chgData name="Andrea Dalecká" userId="667c4588-b01e-4fde-a557-44e90015ae53" providerId="ADAL" clId="{B2F5BC04-F017-4318-A808-BBC9E6EC59DC}" dt="2024-11-05T10:24:14.149" v="1950" actId="255"/>
          <ac:spMkLst>
            <pc:docMk/>
            <pc:sldMk cId="2575923136" sldId="460"/>
            <ac:spMk id="3" creationId="{F016929B-B612-710B-D796-6A71A89BD2ED}"/>
          </ac:spMkLst>
        </pc:spChg>
        <pc:grpChg chg="mod">
          <ac:chgData name="Andrea Dalecká" userId="667c4588-b01e-4fde-a557-44e90015ae53" providerId="ADAL" clId="{B2F5BC04-F017-4318-A808-BBC9E6EC59DC}" dt="2024-11-05T10:23:40.409" v="1946" actId="1076"/>
          <ac:grpSpMkLst>
            <pc:docMk/>
            <pc:sldMk cId="2575923136" sldId="460"/>
            <ac:grpSpMk id="14" creationId="{81480F5F-B198-0A0F-197C-976A5195225A}"/>
          </ac:grpSpMkLst>
        </pc:grpChg>
        <pc:grpChg chg="mod">
          <ac:chgData name="Andrea Dalecká" userId="667c4588-b01e-4fde-a557-44e90015ae53" providerId="ADAL" clId="{B2F5BC04-F017-4318-A808-BBC9E6EC59DC}" dt="2024-11-05T10:23:40.409" v="1946" actId="1076"/>
          <ac:grpSpMkLst>
            <pc:docMk/>
            <pc:sldMk cId="2575923136" sldId="460"/>
            <ac:grpSpMk id="17" creationId="{070BDACB-A7C5-B6D6-4E38-E618DA1D803B}"/>
          </ac:grpSpMkLst>
        </pc:grpChg>
        <pc:picChg chg="mod">
          <ac:chgData name="Andrea Dalecká" userId="667c4588-b01e-4fde-a557-44e90015ae53" providerId="ADAL" clId="{B2F5BC04-F017-4318-A808-BBC9E6EC59DC}" dt="2024-11-05T10:23:42.816" v="1947" actId="1076"/>
          <ac:picMkLst>
            <pc:docMk/>
            <pc:sldMk cId="2575923136" sldId="460"/>
            <ac:picMk id="23" creationId="{3D850341-4A56-E1F2-1E39-D3DB5BFEEDBC}"/>
          </ac:picMkLst>
        </pc:picChg>
        <pc:cxnChg chg="mod">
          <ac:chgData name="Andrea Dalecká" userId="667c4588-b01e-4fde-a557-44e90015ae53" providerId="ADAL" clId="{B2F5BC04-F017-4318-A808-BBC9E6EC59DC}" dt="2024-11-05T10:23:47.498" v="1948" actId="13822"/>
          <ac:cxnSpMkLst>
            <pc:docMk/>
            <pc:sldMk cId="2575923136" sldId="460"/>
            <ac:cxnSpMk id="19" creationId="{F0755BBD-BD0A-E2C2-9035-BD1DEBF94907}"/>
          </ac:cxnSpMkLst>
        </pc:cxnChg>
      </pc:sldChg>
      <pc:sldChg chg="modSp mod">
        <pc:chgData name="Andrea Dalecká" userId="667c4588-b01e-4fde-a557-44e90015ae53" providerId="ADAL" clId="{B2F5BC04-F017-4318-A808-BBC9E6EC59DC}" dt="2024-11-05T10:22:40.055" v="1942" actId="1076"/>
        <pc:sldMkLst>
          <pc:docMk/>
          <pc:sldMk cId="463604096" sldId="461"/>
        </pc:sldMkLst>
        <pc:spChg chg="mod">
          <ac:chgData name="Andrea Dalecká" userId="667c4588-b01e-4fde-a557-44e90015ae53" providerId="ADAL" clId="{B2F5BC04-F017-4318-A808-BBC9E6EC59DC}" dt="2024-11-05T10:21:53.891" v="1939" actId="27636"/>
          <ac:spMkLst>
            <pc:docMk/>
            <pc:sldMk cId="463604096" sldId="461"/>
            <ac:spMk id="3" creationId="{BCEC8CE2-FC36-F455-F9BE-0E43AE730FCE}"/>
          </ac:spMkLst>
        </pc:spChg>
        <pc:spChg chg="mod">
          <ac:chgData name="Andrea Dalecká" userId="667c4588-b01e-4fde-a557-44e90015ae53" providerId="ADAL" clId="{B2F5BC04-F017-4318-A808-BBC9E6EC59DC}" dt="2024-11-05T10:22:30.803" v="1941" actId="255"/>
          <ac:spMkLst>
            <pc:docMk/>
            <pc:sldMk cId="463604096" sldId="461"/>
            <ac:spMk id="4" creationId="{1831B1E6-E0F3-69F5-17B6-9627DD406459}"/>
          </ac:spMkLst>
        </pc:spChg>
        <pc:grpChg chg="mod">
          <ac:chgData name="Andrea Dalecká" userId="667c4588-b01e-4fde-a557-44e90015ae53" providerId="ADAL" clId="{B2F5BC04-F017-4318-A808-BBC9E6EC59DC}" dt="2024-11-05T10:22:40.055" v="1942" actId="1076"/>
          <ac:grpSpMkLst>
            <pc:docMk/>
            <pc:sldMk cId="463604096" sldId="461"/>
            <ac:grpSpMk id="2" creationId="{B5A7417E-4A56-AC92-C1E1-905E6A15D3D3}"/>
          </ac:grpSpMkLst>
        </pc:grpChg>
      </pc:sldChg>
      <pc:sldChg chg="addSp modSp mod setBg">
        <pc:chgData name="Andrea Dalecká" userId="667c4588-b01e-4fde-a557-44e90015ae53" providerId="ADAL" clId="{B2F5BC04-F017-4318-A808-BBC9E6EC59DC}" dt="2024-11-08T11:52:20.633" v="2288" actId="255"/>
        <pc:sldMkLst>
          <pc:docMk/>
          <pc:sldMk cId="2687004444" sldId="462"/>
        </pc:sldMkLst>
        <pc:spChg chg="mod">
          <ac:chgData name="Andrea Dalecká" userId="667c4588-b01e-4fde-a557-44e90015ae53" providerId="ADAL" clId="{B2F5BC04-F017-4318-A808-BBC9E6EC59DC}" dt="2024-11-08T11:52:20.633" v="2288" actId="255"/>
          <ac:spMkLst>
            <pc:docMk/>
            <pc:sldMk cId="2687004444" sldId="462"/>
            <ac:spMk id="3" creationId="{D05600F9-F004-58A7-3CCF-9490EF557DB1}"/>
          </ac:spMkLst>
        </pc:spChg>
        <pc:spChg chg="mod">
          <ac:chgData name="Andrea Dalecká" userId="667c4588-b01e-4fde-a557-44e90015ae53" providerId="ADAL" clId="{B2F5BC04-F017-4318-A808-BBC9E6EC59DC}" dt="2024-11-08T11:52:17.574" v="2287" actId="26606"/>
          <ac:spMkLst>
            <pc:docMk/>
            <pc:sldMk cId="2687004444" sldId="462"/>
            <ac:spMk id="4" creationId="{170BCBCA-409D-CF77-95F6-7400F61DF09E}"/>
          </ac:spMkLst>
        </pc:spChg>
        <pc:spChg chg="add">
          <ac:chgData name="Andrea Dalecká" userId="667c4588-b01e-4fde-a557-44e90015ae53" providerId="ADAL" clId="{B2F5BC04-F017-4318-A808-BBC9E6EC59DC}" dt="2024-11-08T11:52:17.574" v="2287" actId="26606"/>
          <ac:spMkLst>
            <pc:docMk/>
            <pc:sldMk cId="2687004444" sldId="462"/>
            <ac:spMk id="9" creationId="{100EDD19-6802-4EC3-95CE-CFFAB042CFD6}"/>
          </ac:spMkLst>
        </pc:spChg>
        <pc:spChg chg="add">
          <ac:chgData name="Andrea Dalecká" userId="667c4588-b01e-4fde-a557-44e90015ae53" providerId="ADAL" clId="{B2F5BC04-F017-4318-A808-BBC9E6EC59DC}" dt="2024-11-08T11:52:17.574" v="2287" actId="26606"/>
          <ac:spMkLst>
            <pc:docMk/>
            <pc:sldMk cId="2687004444" sldId="462"/>
            <ac:spMk id="11" creationId="{DB17E863-922E-4C26-BD64-E8FD41D28661}"/>
          </ac:spMkLst>
        </pc:spChg>
      </pc:sldChg>
      <pc:sldChg chg="addSp modSp mod ord setBg">
        <pc:chgData name="Andrea Dalecká" userId="667c4588-b01e-4fde-a557-44e90015ae53" providerId="ADAL" clId="{B2F5BC04-F017-4318-A808-BBC9E6EC59DC}" dt="2024-11-08T11:52:12.993" v="2286" actId="255"/>
        <pc:sldMkLst>
          <pc:docMk/>
          <pc:sldMk cId="4139939729" sldId="463"/>
        </pc:sldMkLst>
        <pc:spChg chg="mod">
          <ac:chgData name="Andrea Dalecká" userId="667c4588-b01e-4fde-a557-44e90015ae53" providerId="ADAL" clId="{B2F5BC04-F017-4318-A808-BBC9E6EC59DC}" dt="2024-11-08T11:52:12.993" v="2286" actId="255"/>
          <ac:spMkLst>
            <pc:docMk/>
            <pc:sldMk cId="4139939729" sldId="463"/>
            <ac:spMk id="3" creationId="{D05600F9-F004-58A7-3CCF-9490EF557DB1}"/>
          </ac:spMkLst>
        </pc:spChg>
        <pc:spChg chg="mod">
          <ac:chgData name="Andrea Dalecká" userId="667c4588-b01e-4fde-a557-44e90015ae53" providerId="ADAL" clId="{B2F5BC04-F017-4318-A808-BBC9E6EC59DC}" dt="2024-11-08T11:52:08.542" v="2285" actId="26606"/>
          <ac:spMkLst>
            <pc:docMk/>
            <pc:sldMk cId="4139939729" sldId="463"/>
            <ac:spMk id="6" creationId="{AAF1B322-AC21-38B5-6B33-E6F559218011}"/>
          </ac:spMkLst>
        </pc:spChg>
        <pc:spChg chg="add">
          <ac:chgData name="Andrea Dalecká" userId="667c4588-b01e-4fde-a557-44e90015ae53" providerId="ADAL" clId="{B2F5BC04-F017-4318-A808-BBC9E6EC59DC}" dt="2024-11-08T11:52:08.542" v="2285" actId="26606"/>
          <ac:spMkLst>
            <pc:docMk/>
            <pc:sldMk cId="4139939729" sldId="463"/>
            <ac:spMk id="11" creationId="{100EDD19-6802-4EC3-95CE-CFFAB042CFD6}"/>
          </ac:spMkLst>
        </pc:spChg>
        <pc:spChg chg="add">
          <ac:chgData name="Andrea Dalecká" userId="667c4588-b01e-4fde-a557-44e90015ae53" providerId="ADAL" clId="{B2F5BC04-F017-4318-A808-BBC9E6EC59DC}" dt="2024-11-08T11:52:08.542" v="2285" actId="26606"/>
          <ac:spMkLst>
            <pc:docMk/>
            <pc:sldMk cId="4139939729" sldId="463"/>
            <ac:spMk id="13" creationId="{DB17E863-922E-4C26-BD64-E8FD41D28661}"/>
          </ac:spMkLst>
        </pc:spChg>
      </pc:sldChg>
      <pc:sldChg chg="del">
        <pc:chgData name="Andrea Dalecká" userId="667c4588-b01e-4fde-a557-44e90015ae53" providerId="ADAL" clId="{B2F5BC04-F017-4318-A808-BBC9E6EC59DC}" dt="2024-11-05T10:36:12.433" v="2021" actId="47"/>
        <pc:sldMkLst>
          <pc:docMk/>
          <pc:sldMk cId="3092296266" sldId="464"/>
        </pc:sldMkLst>
      </pc:sldChg>
      <pc:sldChg chg="del">
        <pc:chgData name="Andrea Dalecká" userId="667c4588-b01e-4fde-a557-44e90015ae53" providerId="ADAL" clId="{B2F5BC04-F017-4318-A808-BBC9E6EC59DC}" dt="2024-11-05T10:26:54.059" v="1951" actId="47"/>
        <pc:sldMkLst>
          <pc:docMk/>
          <pc:sldMk cId="2087316843" sldId="465"/>
        </pc:sldMkLst>
      </pc:sldChg>
      <pc:sldChg chg="del mod modShow">
        <pc:chgData name="Andrea Dalecká" userId="667c4588-b01e-4fde-a557-44e90015ae53" providerId="ADAL" clId="{B2F5BC04-F017-4318-A808-BBC9E6EC59DC}" dt="2024-11-08T09:11:10.601" v="2148" actId="47"/>
        <pc:sldMkLst>
          <pc:docMk/>
          <pc:sldMk cId="3423578861" sldId="466"/>
        </pc:sldMkLst>
      </pc:sldChg>
      <pc:sldChg chg="del mod modShow">
        <pc:chgData name="Andrea Dalecká" userId="667c4588-b01e-4fde-a557-44e90015ae53" providerId="ADAL" clId="{B2F5BC04-F017-4318-A808-BBC9E6EC59DC}" dt="2024-11-08T09:10:56.347" v="2147" actId="47"/>
        <pc:sldMkLst>
          <pc:docMk/>
          <pc:sldMk cId="703113910" sldId="467"/>
        </pc:sldMkLst>
      </pc:sldChg>
      <pc:sldChg chg="addSp modSp mod setBg">
        <pc:chgData name="Andrea Dalecká" userId="667c4588-b01e-4fde-a557-44e90015ae53" providerId="ADAL" clId="{B2F5BC04-F017-4318-A808-BBC9E6EC59DC}" dt="2024-11-08T11:52:30.746" v="2290" actId="255"/>
        <pc:sldMkLst>
          <pc:docMk/>
          <pc:sldMk cId="1142153512" sldId="468"/>
        </pc:sldMkLst>
        <pc:spChg chg="mod">
          <ac:chgData name="Andrea Dalecká" userId="667c4588-b01e-4fde-a557-44e90015ae53" providerId="ADAL" clId="{B2F5BC04-F017-4318-A808-BBC9E6EC59DC}" dt="2024-11-08T11:52:30.746" v="2290" actId="255"/>
          <ac:spMkLst>
            <pc:docMk/>
            <pc:sldMk cId="1142153512" sldId="468"/>
            <ac:spMk id="3" creationId="{61BDF63B-4E63-D9BE-C91F-16CE65E7A4F5}"/>
          </ac:spMkLst>
        </pc:spChg>
        <pc:spChg chg="mod">
          <ac:chgData name="Andrea Dalecká" userId="667c4588-b01e-4fde-a557-44e90015ae53" providerId="ADAL" clId="{B2F5BC04-F017-4318-A808-BBC9E6EC59DC}" dt="2024-11-08T11:52:26.006" v="2289" actId="26606"/>
          <ac:spMkLst>
            <pc:docMk/>
            <pc:sldMk cId="1142153512" sldId="468"/>
            <ac:spMk id="4" creationId="{1E352B21-28CD-6D88-E41C-F58F176DFBA9}"/>
          </ac:spMkLst>
        </pc:spChg>
        <pc:spChg chg="add">
          <ac:chgData name="Andrea Dalecká" userId="667c4588-b01e-4fde-a557-44e90015ae53" providerId="ADAL" clId="{B2F5BC04-F017-4318-A808-BBC9E6EC59DC}" dt="2024-11-08T11:52:26.006" v="2289" actId="26606"/>
          <ac:spMkLst>
            <pc:docMk/>
            <pc:sldMk cId="1142153512" sldId="468"/>
            <ac:spMk id="9" creationId="{100EDD19-6802-4EC3-95CE-CFFAB042CFD6}"/>
          </ac:spMkLst>
        </pc:spChg>
        <pc:spChg chg="add">
          <ac:chgData name="Andrea Dalecká" userId="667c4588-b01e-4fde-a557-44e90015ae53" providerId="ADAL" clId="{B2F5BC04-F017-4318-A808-BBC9E6EC59DC}" dt="2024-11-08T11:52:26.006" v="2289" actId="26606"/>
          <ac:spMkLst>
            <pc:docMk/>
            <pc:sldMk cId="1142153512" sldId="468"/>
            <ac:spMk id="11" creationId="{DB17E863-922E-4C26-BD64-E8FD41D28661}"/>
          </ac:spMkLst>
        </pc:spChg>
      </pc:sldChg>
      <pc:sldChg chg="del">
        <pc:chgData name="Andrea Dalecká" userId="667c4588-b01e-4fde-a557-44e90015ae53" providerId="ADAL" clId="{B2F5BC04-F017-4318-A808-BBC9E6EC59DC}" dt="2024-11-08T08:34:13.924" v="2044" actId="47"/>
        <pc:sldMkLst>
          <pc:docMk/>
          <pc:sldMk cId="1226747457" sldId="469"/>
        </pc:sldMkLst>
      </pc:sldChg>
      <pc:sldChg chg="modSp mod">
        <pc:chgData name="Andrea Dalecká" userId="667c4588-b01e-4fde-a557-44e90015ae53" providerId="ADAL" clId="{B2F5BC04-F017-4318-A808-BBC9E6EC59DC}" dt="2024-11-08T08:33:30.648" v="2043" actId="14100"/>
        <pc:sldMkLst>
          <pc:docMk/>
          <pc:sldMk cId="308779022" sldId="470"/>
        </pc:sldMkLst>
        <pc:spChg chg="mod">
          <ac:chgData name="Andrea Dalecká" userId="667c4588-b01e-4fde-a557-44e90015ae53" providerId="ADAL" clId="{B2F5BC04-F017-4318-A808-BBC9E6EC59DC}" dt="2024-11-08T08:33:30.648" v="2043" actId="14100"/>
          <ac:spMkLst>
            <pc:docMk/>
            <pc:sldMk cId="308779022" sldId="470"/>
            <ac:spMk id="4" creationId="{4A9C3DEB-10DC-B170-05CB-5FEF1C5FE19C}"/>
          </ac:spMkLst>
        </pc:spChg>
      </pc:sldChg>
      <pc:sldChg chg="del">
        <pc:chgData name="Andrea Dalecká" userId="667c4588-b01e-4fde-a557-44e90015ae53" providerId="ADAL" clId="{B2F5BC04-F017-4318-A808-BBC9E6EC59DC}" dt="2024-11-08T09:03:26.580" v="2138" actId="47"/>
        <pc:sldMkLst>
          <pc:docMk/>
          <pc:sldMk cId="2432845912" sldId="471"/>
        </pc:sldMkLst>
      </pc:sldChg>
      <pc:sldChg chg="del">
        <pc:chgData name="Andrea Dalecká" userId="667c4588-b01e-4fde-a557-44e90015ae53" providerId="ADAL" clId="{B2F5BC04-F017-4318-A808-BBC9E6EC59DC}" dt="2024-11-08T09:03:28.798" v="2139" actId="47"/>
        <pc:sldMkLst>
          <pc:docMk/>
          <pc:sldMk cId="1267158102" sldId="472"/>
        </pc:sldMkLst>
      </pc:sldChg>
      <pc:sldChg chg="del">
        <pc:chgData name="Andrea Dalecká" userId="667c4588-b01e-4fde-a557-44e90015ae53" providerId="ADAL" clId="{B2F5BC04-F017-4318-A808-BBC9E6EC59DC}" dt="2024-11-08T09:03:30.625" v="2140" actId="47"/>
        <pc:sldMkLst>
          <pc:docMk/>
          <pc:sldMk cId="3668099805" sldId="473"/>
        </pc:sldMkLst>
      </pc:sldChg>
      <pc:sldChg chg="modSp">
        <pc:chgData name="Andrea Dalecká" userId="667c4588-b01e-4fde-a557-44e90015ae53" providerId="ADAL" clId="{B2F5BC04-F017-4318-A808-BBC9E6EC59DC}" dt="2024-11-08T09:01:40.341" v="2116" actId="20577"/>
        <pc:sldMkLst>
          <pc:docMk/>
          <pc:sldMk cId="1398889558" sldId="474"/>
        </pc:sldMkLst>
        <pc:spChg chg="mod">
          <ac:chgData name="Andrea Dalecká" userId="667c4588-b01e-4fde-a557-44e90015ae53" providerId="ADAL" clId="{B2F5BC04-F017-4318-A808-BBC9E6EC59DC}" dt="2024-11-08T09:01:40.341" v="2116" actId="20577"/>
          <ac:spMkLst>
            <pc:docMk/>
            <pc:sldMk cId="1398889558" sldId="474"/>
            <ac:spMk id="4" creationId="{29784072-DE71-2009-E786-EEFE36720078}"/>
          </ac:spMkLst>
        </pc:spChg>
      </pc:sldChg>
      <pc:sldChg chg="modSp mod">
        <pc:chgData name="Andrea Dalecká" userId="667c4588-b01e-4fde-a557-44e90015ae53" providerId="ADAL" clId="{B2F5BC04-F017-4318-A808-BBC9E6EC59DC}" dt="2024-11-08T09:02:14.867" v="2136" actId="20577"/>
        <pc:sldMkLst>
          <pc:docMk/>
          <pc:sldMk cId="200570365" sldId="475"/>
        </pc:sldMkLst>
        <pc:spChg chg="mod">
          <ac:chgData name="Andrea Dalecká" userId="667c4588-b01e-4fde-a557-44e90015ae53" providerId="ADAL" clId="{B2F5BC04-F017-4318-A808-BBC9E6EC59DC}" dt="2024-11-08T08:58:52.542" v="2066" actId="113"/>
          <ac:spMkLst>
            <pc:docMk/>
            <pc:sldMk cId="200570365" sldId="475"/>
            <ac:spMk id="2" creationId="{4C243CCA-15CB-0CA5-3C64-E8E5F7D8606A}"/>
          </ac:spMkLst>
        </pc:spChg>
        <pc:spChg chg="mod">
          <ac:chgData name="Andrea Dalecká" userId="667c4588-b01e-4fde-a557-44e90015ae53" providerId="ADAL" clId="{B2F5BC04-F017-4318-A808-BBC9E6EC59DC}" dt="2024-11-08T09:02:14.867" v="2136" actId="20577"/>
          <ac:spMkLst>
            <pc:docMk/>
            <pc:sldMk cId="200570365" sldId="475"/>
            <ac:spMk id="4" creationId="{29784072-DE71-2009-E786-EEFE36720078}"/>
          </ac:spMkLst>
        </pc:spChg>
      </pc:sldChg>
      <pc:sldChg chg="del">
        <pc:chgData name="Andrea Dalecká" userId="667c4588-b01e-4fde-a557-44e90015ae53" providerId="ADAL" clId="{B2F5BC04-F017-4318-A808-BBC9E6EC59DC}" dt="2024-11-08T09:03:06.358" v="2137" actId="47"/>
        <pc:sldMkLst>
          <pc:docMk/>
          <pc:sldMk cId="3020331394" sldId="476"/>
        </pc:sldMkLst>
      </pc:sldChg>
      <pc:sldChg chg="del">
        <pc:chgData name="Andrea Dalecká" userId="667c4588-b01e-4fde-a557-44e90015ae53" providerId="ADAL" clId="{B2F5BC04-F017-4318-A808-BBC9E6EC59DC}" dt="2024-11-08T09:05:51.737" v="2141" actId="47"/>
        <pc:sldMkLst>
          <pc:docMk/>
          <pc:sldMk cId="1888899677" sldId="478"/>
        </pc:sldMkLst>
      </pc:sldChg>
      <pc:sldChg chg="addSp modSp mod setBg">
        <pc:chgData name="Andrea Dalecká" userId="667c4588-b01e-4fde-a557-44e90015ae53" providerId="ADAL" clId="{B2F5BC04-F017-4318-A808-BBC9E6EC59DC}" dt="2024-11-08T11:54:25.412" v="2292" actId="255"/>
        <pc:sldMkLst>
          <pc:docMk/>
          <pc:sldMk cId="3387836876" sldId="479"/>
        </pc:sldMkLst>
        <pc:spChg chg="mod">
          <ac:chgData name="Andrea Dalecká" userId="667c4588-b01e-4fde-a557-44e90015ae53" providerId="ADAL" clId="{B2F5BC04-F017-4318-A808-BBC9E6EC59DC}" dt="2024-11-08T11:54:25.412" v="2292" actId="255"/>
          <ac:spMkLst>
            <pc:docMk/>
            <pc:sldMk cId="3387836876" sldId="479"/>
            <ac:spMk id="2" creationId="{4A11E595-E718-8D19-B1D7-C366AEFA21BC}"/>
          </ac:spMkLst>
        </pc:spChg>
        <pc:spChg chg="mod">
          <ac:chgData name="Andrea Dalecká" userId="667c4588-b01e-4fde-a557-44e90015ae53" providerId="ADAL" clId="{B2F5BC04-F017-4318-A808-BBC9E6EC59DC}" dt="2024-11-08T11:54:20.881" v="2291" actId="26606"/>
          <ac:spMkLst>
            <pc:docMk/>
            <pc:sldMk cId="3387836876" sldId="479"/>
            <ac:spMk id="4" creationId="{A490E3E0-E30B-8F74-BF1C-E643079B87A3}"/>
          </ac:spMkLst>
        </pc:spChg>
        <pc:spChg chg="add">
          <ac:chgData name="Andrea Dalecká" userId="667c4588-b01e-4fde-a557-44e90015ae53" providerId="ADAL" clId="{B2F5BC04-F017-4318-A808-BBC9E6EC59DC}" dt="2024-11-08T11:54:20.881" v="2291" actId="26606"/>
          <ac:spMkLst>
            <pc:docMk/>
            <pc:sldMk cId="3387836876" sldId="479"/>
            <ac:spMk id="9" creationId="{100EDD19-6802-4EC3-95CE-CFFAB042CFD6}"/>
          </ac:spMkLst>
        </pc:spChg>
        <pc:spChg chg="add">
          <ac:chgData name="Andrea Dalecká" userId="667c4588-b01e-4fde-a557-44e90015ae53" providerId="ADAL" clId="{B2F5BC04-F017-4318-A808-BBC9E6EC59DC}" dt="2024-11-08T11:54:20.881" v="2291" actId="26606"/>
          <ac:spMkLst>
            <pc:docMk/>
            <pc:sldMk cId="3387836876" sldId="479"/>
            <ac:spMk id="11" creationId="{DB17E863-922E-4C26-BD64-E8FD41D28661}"/>
          </ac:spMkLst>
        </pc:spChg>
      </pc:sldChg>
      <pc:sldChg chg="del">
        <pc:chgData name="Andrea Dalecká" userId="667c4588-b01e-4fde-a557-44e90015ae53" providerId="ADAL" clId="{B2F5BC04-F017-4318-A808-BBC9E6EC59DC}" dt="2024-11-08T09:06:48.827" v="2142" actId="47"/>
        <pc:sldMkLst>
          <pc:docMk/>
          <pc:sldMk cId="3421826258" sldId="480"/>
        </pc:sldMkLst>
      </pc:sldChg>
      <pc:sldChg chg="addSp modSp mod ord">
        <pc:chgData name="Andrea Dalecká" userId="667c4588-b01e-4fde-a557-44e90015ae53" providerId="ADAL" clId="{B2F5BC04-F017-4318-A808-BBC9E6EC59DC}" dt="2024-11-08T09:15:05.373" v="2189" actId="1076"/>
        <pc:sldMkLst>
          <pc:docMk/>
          <pc:sldMk cId="992272380" sldId="481"/>
        </pc:sldMkLst>
        <pc:spChg chg="add mod">
          <ac:chgData name="Andrea Dalecká" userId="667c4588-b01e-4fde-a557-44e90015ae53" providerId="ADAL" clId="{B2F5BC04-F017-4318-A808-BBC9E6EC59DC}" dt="2024-11-08T09:15:05.373" v="2189" actId="1076"/>
          <ac:spMkLst>
            <pc:docMk/>
            <pc:sldMk cId="992272380" sldId="481"/>
            <ac:spMk id="3" creationId="{30ED2640-3CE1-4A38-0E94-FECFCEF22612}"/>
          </ac:spMkLst>
        </pc:spChg>
      </pc:sldChg>
      <pc:sldChg chg="del">
        <pc:chgData name="Andrea Dalecká" userId="667c4588-b01e-4fde-a557-44e90015ae53" providerId="ADAL" clId="{B2F5BC04-F017-4318-A808-BBC9E6EC59DC}" dt="2024-11-08T09:08:40.063" v="2143" actId="47"/>
        <pc:sldMkLst>
          <pc:docMk/>
          <pc:sldMk cId="3896135018" sldId="482"/>
        </pc:sldMkLst>
      </pc:sldChg>
      <pc:sldChg chg="modSp">
        <pc:chgData name="Andrea Dalecká" userId="667c4588-b01e-4fde-a557-44e90015ae53" providerId="ADAL" clId="{B2F5BC04-F017-4318-A808-BBC9E6EC59DC}" dt="2024-11-04T11:06:05.068" v="694" actId="20577"/>
        <pc:sldMkLst>
          <pc:docMk/>
          <pc:sldMk cId="1307446263" sldId="484"/>
        </pc:sldMkLst>
        <pc:spChg chg="mod">
          <ac:chgData name="Andrea Dalecká" userId="667c4588-b01e-4fde-a557-44e90015ae53" providerId="ADAL" clId="{B2F5BC04-F017-4318-A808-BBC9E6EC59DC}" dt="2024-11-04T11:06:05.068" v="694" actId="20577"/>
          <ac:spMkLst>
            <pc:docMk/>
            <pc:sldMk cId="1307446263" sldId="484"/>
            <ac:spMk id="2" creationId="{1F528B88-FE24-FEF7-186A-0EB3FBEC67DB}"/>
          </ac:spMkLst>
        </pc:spChg>
      </pc:sldChg>
      <pc:sldChg chg="addSp delSp modSp add mod">
        <pc:chgData name="Andrea Dalecká" userId="667c4588-b01e-4fde-a557-44e90015ae53" providerId="ADAL" clId="{B2F5BC04-F017-4318-A808-BBC9E6EC59DC}" dt="2024-11-05T06:41:09.935" v="1138" actId="5793"/>
        <pc:sldMkLst>
          <pc:docMk/>
          <pc:sldMk cId="1115469620" sldId="485"/>
        </pc:sldMkLst>
        <pc:spChg chg="add mod">
          <ac:chgData name="Andrea Dalecká" userId="667c4588-b01e-4fde-a557-44e90015ae53" providerId="ADAL" clId="{B2F5BC04-F017-4318-A808-BBC9E6EC59DC}" dt="2024-11-04T11:10:12.043" v="798" actId="1076"/>
          <ac:spMkLst>
            <pc:docMk/>
            <pc:sldMk cId="1115469620" sldId="485"/>
            <ac:spMk id="2" creationId="{5137794A-5A23-BF85-7CB1-CD5BC496C6C2}"/>
          </ac:spMkLst>
        </pc:spChg>
        <pc:spChg chg="mod">
          <ac:chgData name="Andrea Dalecká" userId="667c4588-b01e-4fde-a557-44e90015ae53" providerId="ADAL" clId="{B2F5BC04-F017-4318-A808-BBC9E6EC59DC}" dt="2024-11-05T06:41:09.935" v="1138" actId="5793"/>
          <ac:spMkLst>
            <pc:docMk/>
            <pc:sldMk cId="1115469620" sldId="485"/>
            <ac:spMk id="3" creationId="{F78CD6ED-AD80-D9A9-EC75-A8609D807AF6}"/>
          </ac:spMkLst>
        </pc:spChg>
        <pc:spChg chg="add del mod">
          <ac:chgData name="Andrea Dalecká" userId="667c4588-b01e-4fde-a557-44e90015ae53" providerId="ADAL" clId="{B2F5BC04-F017-4318-A808-BBC9E6EC59DC}" dt="2024-11-05T06:41:01.421" v="1131" actId="478"/>
          <ac:spMkLst>
            <pc:docMk/>
            <pc:sldMk cId="1115469620" sldId="485"/>
            <ac:spMk id="4" creationId="{FA8B3DE2-649D-6249-990F-CF3250D9235F}"/>
          </ac:spMkLst>
        </pc:spChg>
        <pc:spChg chg="add del mod">
          <ac:chgData name="Andrea Dalecká" userId="667c4588-b01e-4fde-a557-44e90015ae53" providerId="ADAL" clId="{B2F5BC04-F017-4318-A808-BBC9E6EC59DC}" dt="2024-11-05T06:40:56.640" v="1128" actId="478"/>
          <ac:spMkLst>
            <pc:docMk/>
            <pc:sldMk cId="1115469620" sldId="485"/>
            <ac:spMk id="8" creationId="{73F3031F-7134-D67F-1DDA-5E5A070EED39}"/>
          </ac:spMkLst>
        </pc:spChg>
        <pc:spChg chg="add del mod">
          <ac:chgData name="Andrea Dalecká" userId="667c4588-b01e-4fde-a557-44e90015ae53" providerId="ADAL" clId="{B2F5BC04-F017-4318-A808-BBC9E6EC59DC}" dt="2024-11-05T06:40:58.654" v="1129" actId="478"/>
          <ac:spMkLst>
            <pc:docMk/>
            <pc:sldMk cId="1115469620" sldId="485"/>
            <ac:spMk id="9" creationId="{30E07FAF-CB44-EA13-AEAB-3244C2BDEC29}"/>
          </ac:spMkLst>
        </pc:spChg>
        <pc:spChg chg="mod">
          <ac:chgData name="Andrea Dalecká" userId="667c4588-b01e-4fde-a557-44e90015ae53" providerId="ADAL" clId="{B2F5BC04-F017-4318-A808-BBC9E6EC59DC}" dt="2024-11-04T10:22:29.449" v="344" actId="1076"/>
          <ac:spMkLst>
            <pc:docMk/>
            <pc:sldMk cId="1115469620" sldId="485"/>
            <ac:spMk id="15" creationId="{CBD11D3A-C67C-C275-0215-A9D6F1B1BD45}"/>
          </ac:spMkLst>
        </pc:spChg>
        <pc:graphicFrameChg chg="add mod modGraphic">
          <ac:chgData name="Andrea Dalecká" userId="667c4588-b01e-4fde-a557-44e90015ae53" providerId="ADAL" clId="{B2F5BC04-F017-4318-A808-BBC9E6EC59DC}" dt="2024-11-04T10:50:55.889" v="579" actId="1076"/>
          <ac:graphicFrameMkLst>
            <pc:docMk/>
            <pc:sldMk cId="1115469620" sldId="485"/>
            <ac:graphicFrameMk id="5" creationId="{9D077A73-9CEB-EDF6-E5D3-3358A764C46A}"/>
          </ac:graphicFrameMkLst>
        </pc:graphicFrameChg>
        <pc:picChg chg="del">
          <ac:chgData name="Andrea Dalecká" userId="667c4588-b01e-4fde-a557-44e90015ae53" providerId="ADAL" clId="{B2F5BC04-F017-4318-A808-BBC9E6EC59DC}" dt="2024-11-04T10:25:35.351" v="409" actId="21"/>
          <ac:picMkLst>
            <pc:docMk/>
            <pc:sldMk cId="1115469620" sldId="485"/>
            <ac:picMk id="4" creationId="{6C300E95-B258-C967-9DE0-6CF1AFE94DC5}"/>
          </ac:picMkLst>
        </pc:picChg>
        <pc:cxnChg chg="add del">
          <ac:chgData name="Andrea Dalecká" userId="667c4588-b01e-4fde-a557-44e90015ae53" providerId="ADAL" clId="{B2F5BC04-F017-4318-A808-BBC9E6EC59DC}" dt="2024-11-05T06:23:07.397" v="1005" actId="11529"/>
          <ac:cxnSpMkLst>
            <pc:docMk/>
            <pc:sldMk cId="1115469620" sldId="485"/>
            <ac:cxnSpMk id="7" creationId="{5E598034-8F6E-2C8C-D81A-0088C2489121}"/>
          </ac:cxnSpMkLst>
        </pc:cxnChg>
      </pc:sldChg>
      <pc:sldChg chg="addSp delSp modSp new mod setBg">
        <pc:chgData name="Andrea Dalecká" userId="667c4588-b01e-4fde-a557-44e90015ae53" providerId="ADAL" clId="{B2F5BC04-F017-4318-A808-BBC9E6EC59DC}" dt="2024-11-13T10:31:16.641" v="2405" actId="20577"/>
        <pc:sldMkLst>
          <pc:docMk/>
          <pc:sldMk cId="2925313894" sldId="486"/>
        </pc:sldMkLst>
        <pc:spChg chg="mod ord">
          <ac:chgData name="Andrea Dalecká" userId="667c4588-b01e-4fde-a557-44e90015ae53" providerId="ADAL" clId="{B2F5BC04-F017-4318-A808-BBC9E6EC59DC}" dt="2024-11-13T10:31:16.641" v="2405" actId="20577"/>
          <ac:spMkLst>
            <pc:docMk/>
            <pc:sldMk cId="2925313894" sldId="486"/>
            <ac:spMk id="2" creationId="{3C2EC5A4-97BB-26BA-7123-2752AC94D693}"/>
          </ac:spMkLst>
        </pc:spChg>
        <pc:spChg chg="mod">
          <ac:chgData name="Andrea Dalecká" userId="667c4588-b01e-4fde-a557-44e90015ae53" providerId="ADAL" clId="{B2F5BC04-F017-4318-A808-BBC9E6EC59DC}" dt="2024-11-04T11:09:45.558" v="781" actId="20577"/>
          <ac:spMkLst>
            <pc:docMk/>
            <pc:sldMk cId="2925313894" sldId="486"/>
            <ac:spMk id="3" creationId="{8CA60462-41BB-5969-76D4-3A3BA5F0A684}"/>
          </ac:spMkLst>
        </pc:spChg>
        <pc:spChg chg="add">
          <ac:chgData name="Andrea Dalecká" userId="667c4588-b01e-4fde-a557-44e90015ae53" providerId="ADAL" clId="{B2F5BC04-F017-4318-A808-BBC9E6EC59DC}" dt="2024-11-04T11:07:09.384" v="719" actId="26606"/>
          <ac:spMkLst>
            <pc:docMk/>
            <pc:sldMk cId="2925313894" sldId="486"/>
            <ac:spMk id="8" creationId="{907EF6B7-1338-4443-8C46-6A318D952DFD}"/>
          </ac:spMkLst>
        </pc:spChg>
        <pc:spChg chg="add">
          <ac:chgData name="Andrea Dalecká" userId="667c4588-b01e-4fde-a557-44e90015ae53" providerId="ADAL" clId="{B2F5BC04-F017-4318-A808-BBC9E6EC59DC}" dt="2024-11-04T11:07:09.384" v="719" actId="26606"/>
          <ac:spMkLst>
            <pc:docMk/>
            <pc:sldMk cId="2925313894" sldId="486"/>
            <ac:spMk id="10" creationId="{DAAE4CDD-124C-4DCF-9584-B6033B545DD5}"/>
          </ac:spMkLst>
        </pc:spChg>
        <pc:spChg chg="add">
          <ac:chgData name="Andrea Dalecká" userId="667c4588-b01e-4fde-a557-44e90015ae53" providerId="ADAL" clId="{B2F5BC04-F017-4318-A808-BBC9E6EC59DC}" dt="2024-11-04T11:07:09.384" v="719" actId="26606"/>
          <ac:spMkLst>
            <pc:docMk/>
            <pc:sldMk cId="2925313894" sldId="486"/>
            <ac:spMk id="12" creationId="{081E4A58-353D-44AE-B2FC-2A74E2E400F7}"/>
          </ac:spMkLst>
        </pc:spChg>
        <pc:picChg chg="add del mod">
          <ac:chgData name="Andrea Dalecká" userId="667c4588-b01e-4fde-a557-44e90015ae53" providerId="ADAL" clId="{B2F5BC04-F017-4318-A808-BBC9E6EC59DC}" dt="2024-11-05T06:38:17.929" v="1097" actId="478"/>
          <ac:picMkLst>
            <pc:docMk/>
            <pc:sldMk cId="2925313894" sldId="486"/>
            <ac:picMk id="2050" creationId="{4A738954-AED1-31D2-4BA3-DFE012E7B8AF}"/>
          </ac:picMkLst>
        </pc:picChg>
      </pc:sldChg>
      <pc:sldChg chg="addSp delSp modSp new mod setBg addAnim modAnim">
        <pc:chgData name="Andrea Dalecká" userId="667c4588-b01e-4fde-a557-44e90015ae53" providerId="ADAL" clId="{B2F5BC04-F017-4318-A808-BBC9E6EC59DC}" dt="2024-11-05T06:40:34.200" v="1127" actId="20577"/>
        <pc:sldMkLst>
          <pc:docMk/>
          <pc:sldMk cId="2959318648" sldId="487"/>
        </pc:sldMkLst>
        <pc:spChg chg="del">
          <ac:chgData name="Andrea Dalecká" userId="667c4588-b01e-4fde-a557-44e90015ae53" providerId="ADAL" clId="{B2F5BC04-F017-4318-A808-BBC9E6EC59DC}" dt="2024-11-05T06:27:05.866" v="1024" actId="478"/>
          <ac:spMkLst>
            <pc:docMk/>
            <pc:sldMk cId="2959318648" sldId="487"/>
            <ac:spMk id="2" creationId="{33E6D41A-D89F-5B59-EC33-3DE0A0533AD6}"/>
          </ac:spMkLst>
        </pc:spChg>
        <pc:spChg chg="mod">
          <ac:chgData name="Andrea Dalecká" userId="667c4588-b01e-4fde-a557-44e90015ae53" providerId="ADAL" clId="{B2F5BC04-F017-4318-A808-BBC9E6EC59DC}" dt="2024-11-05T06:40:34.200" v="1127" actId="20577"/>
          <ac:spMkLst>
            <pc:docMk/>
            <pc:sldMk cId="2959318648" sldId="487"/>
            <ac:spMk id="3" creationId="{D906D145-78AB-E172-7964-C79E74A25438}"/>
          </ac:spMkLst>
        </pc:spChg>
        <pc:spChg chg="add">
          <ac:chgData name="Andrea Dalecká" userId="667c4588-b01e-4fde-a557-44e90015ae53" providerId="ADAL" clId="{B2F5BC04-F017-4318-A808-BBC9E6EC59DC}" dt="2024-11-05T06:34:32.474" v="1041" actId="26606"/>
          <ac:spMkLst>
            <pc:docMk/>
            <pc:sldMk cId="2959318648" sldId="487"/>
            <ac:spMk id="1035" creationId="{F7EDEA10-087E-4352-A848-7D9888DC6745}"/>
          </ac:spMkLst>
        </pc:spChg>
        <pc:spChg chg="add">
          <ac:chgData name="Andrea Dalecká" userId="667c4588-b01e-4fde-a557-44e90015ae53" providerId="ADAL" clId="{B2F5BC04-F017-4318-A808-BBC9E6EC59DC}" dt="2024-11-05T06:34:32.474" v="1041" actId="26606"/>
          <ac:spMkLst>
            <pc:docMk/>
            <pc:sldMk cId="2959318648" sldId="487"/>
            <ac:spMk id="1037" creationId="{605D77EC-B84E-48F8-9EC4-93E851C0FA25}"/>
          </ac:spMkLst>
        </pc:spChg>
        <pc:picChg chg="add mod">
          <ac:chgData name="Andrea Dalecká" userId="667c4588-b01e-4fde-a557-44e90015ae53" providerId="ADAL" clId="{B2F5BC04-F017-4318-A808-BBC9E6EC59DC}" dt="2024-11-05T06:34:32.474" v="1041" actId="26606"/>
          <ac:picMkLst>
            <pc:docMk/>
            <pc:sldMk cId="2959318648" sldId="487"/>
            <ac:picMk id="1026" creationId="{0A91C9EA-E5A7-D46E-AD71-D6D7C76D74D5}"/>
          </ac:picMkLst>
        </pc:picChg>
        <pc:picChg chg="add mod ord">
          <ac:chgData name="Andrea Dalecká" userId="667c4588-b01e-4fde-a557-44e90015ae53" providerId="ADAL" clId="{B2F5BC04-F017-4318-A808-BBC9E6EC59DC}" dt="2024-11-05T06:34:32.474" v="1041" actId="26606"/>
          <ac:picMkLst>
            <pc:docMk/>
            <pc:sldMk cId="2959318648" sldId="487"/>
            <ac:picMk id="1028" creationId="{62579F87-9BD3-CDF1-9949-CBF4EFB1DBB8}"/>
          </ac:picMkLst>
        </pc:picChg>
        <pc:picChg chg="add mod">
          <ac:chgData name="Andrea Dalecká" userId="667c4588-b01e-4fde-a557-44e90015ae53" providerId="ADAL" clId="{B2F5BC04-F017-4318-A808-BBC9E6EC59DC}" dt="2024-11-05T06:34:32.474" v="1041" actId="26606"/>
          <ac:picMkLst>
            <pc:docMk/>
            <pc:sldMk cId="2959318648" sldId="487"/>
            <ac:picMk id="1030" creationId="{4DEB95BC-5854-E9BC-DF7B-9AF2F7A06754}"/>
          </ac:picMkLst>
        </pc:picChg>
      </pc:sldChg>
      <pc:sldChg chg="addSp delSp modSp new mod">
        <pc:chgData name="Andrea Dalecká" userId="667c4588-b01e-4fde-a557-44e90015ae53" providerId="ADAL" clId="{B2F5BC04-F017-4318-A808-BBC9E6EC59DC}" dt="2024-11-05T07:23:44.508" v="1192" actId="1076"/>
        <pc:sldMkLst>
          <pc:docMk/>
          <pc:sldMk cId="3856562804" sldId="488"/>
        </pc:sldMkLst>
        <pc:spChg chg="del">
          <ac:chgData name="Andrea Dalecká" userId="667c4588-b01e-4fde-a557-44e90015ae53" providerId="ADAL" clId="{B2F5BC04-F017-4318-A808-BBC9E6EC59DC}" dt="2024-11-05T07:21:10.046" v="1144" actId="478"/>
          <ac:spMkLst>
            <pc:docMk/>
            <pc:sldMk cId="3856562804" sldId="488"/>
            <ac:spMk id="2" creationId="{9AB7A589-0AB8-1AD7-7A4C-5ABC67C1DFBA}"/>
          </ac:spMkLst>
        </pc:spChg>
        <pc:spChg chg="mod">
          <ac:chgData name="Andrea Dalecká" userId="667c4588-b01e-4fde-a557-44e90015ae53" providerId="ADAL" clId="{B2F5BC04-F017-4318-A808-BBC9E6EC59DC}" dt="2024-11-05T07:23:31.615" v="1189" actId="1076"/>
          <ac:spMkLst>
            <pc:docMk/>
            <pc:sldMk cId="3856562804" sldId="488"/>
            <ac:spMk id="3" creationId="{29BA353C-379C-A314-60A9-D7518A2860B4}"/>
          </ac:spMkLst>
        </pc:spChg>
        <pc:picChg chg="add mod">
          <ac:chgData name="Andrea Dalecká" userId="667c4588-b01e-4fde-a557-44e90015ae53" providerId="ADAL" clId="{B2F5BC04-F017-4318-A808-BBC9E6EC59DC}" dt="2024-11-05T07:23:44.508" v="1192" actId="1076"/>
          <ac:picMkLst>
            <pc:docMk/>
            <pc:sldMk cId="3856562804" sldId="488"/>
            <ac:picMk id="5" creationId="{A86A31D2-B035-F0BE-DA9A-3323E3D42674}"/>
          </ac:picMkLst>
        </pc:picChg>
        <pc:picChg chg="add del mod">
          <ac:chgData name="Andrea Dalecká" userId="667c4588-b01e-4fde-a557-44e90015ae53" providerId="ADAL" clId="{B2F5BC04-F017-4318-A808-BBC9E6EC59DC}" dt="2024-11-05T07:23:41.139" v="1191" actId="478"/>
          <ac:picMkLst>
            <pc:docMk/>
            <pc:sldMk cId="3856562804" sldId="488"/>
            <ac:picMk id="7" creationId="{A688538A-05F4-48F1-82F8-A9F7B91A40B6}"/>
          </ac:picMkLst>
        </pc:picChg>
      </pc:sldChg>
      <pc:sldChg chg="addSp delSp modSp add mod modAnim">
        <pc:chgData name="Andrea Dalecká" userId="667c4588-b01e-4fde-a557-44e90015ae53" providerId="ADAL" clId="{B2F5BC04-F017-4318-A808-BBC9E6EC59DC}" dt="2024-11-13T10:42:24.744" v="2417" actId="255"/>
        <pc:sldMkLst>
          <pc:docMk/>
          <pc:sldMk cId="826011331" sldId="489"/>
        </pc:sldMkLst>
        <pc:spChg chg="add del mod">
          <ac:chgData name="Andrea Dalecká" userId="667c4588-b01e-4fde-a557-44e90015ae53" providerId="ADAL" clId="{B2F5BC04-F017-4318-A808-BBC9E6EC59DC}" dt="2024-11-05T07:26:23.991" v="1221"/>
          <ac:spMkLst>
            <pc:docMk/>
            <pc:sldMk cId="826011331" sldId="489"/>
            <ac:spMk id="2" creationId="{32F08AF2-0D7B-7CA6-FC0F-BA7EFA9B3146}"/>
          </ac:spMkLst>
        </pc:spChg>
        <pc:spChg chg="mod">
          <ac:chgData name="Andrea Dalecká" userId="667c4588-b01e-4fde-a557-44e90015ae53" providerId="ADAL" clId="{B2F5BC04-F017-4318-A808-BBC9E6EC59DC}" dt="2024-11-05T07:24:14.026" v="1198" actId="1076"/>
          <ac:spMkLst>
            <pc:docMk/>
            <pc:sldMk cId="826011331" sldId="489"/>
            <ac:spMk id="3" creationId="{A1165C95-F172-0A67-3D5B-25F02C311F92}"/>
          </ac:spMkLst>
        </pc:spChg>
        <pc:spChg chg="add mod">
          <ac:chgData name="Andrea Dalecká" userId="667c4588-b01e-4fde-a557-44e90015ae53" providerId="ADAL" clId="{B2F5BC04-F017-4318-A808-BBC9E6EC59DC}" dt="2024-11-13T10:42:17.715" v="2415" actId="1076"/>
          <ac:spMkLst>
            <pc:docMk/>
            <pc:sldMk cId="826011331" sldId="489"/>
            <ac:spMk id="4" creationId="{0661CA54-D0C2-1C78-2EC9-0E1FC4B44A7B}"/>
          </ac:spMkLst>
        </pc:spChg>
        <pc:spChg chg="add mod">
          <ac:chgData name="Andrea Dalecká" userId="667c4588-b01e-4fde-a557-44e90015ae53" providerId="ADAL" clId="{B2F5BC04-F017-4318-A808-BBC9E6EC59DC}" dt="2024-11-13T10:42:24.744" v="2417" actId="255"/>
          <ac:spMkLst>
            <pc:docMk/>
            <pc:sldMk cId="826011331" sldId="489"/>
            <ac:spMk id="6" creationId="{A15C1596-0A5C-34D4-2C17-0F82975CA11B}"/>
          </ac:spMkLst>
        </pc:spChg>
        <pc:picChg chg="del">
          <ac:chgData name="Andrea Dalecká" userId="667c4588-b01e-4fde-a557-44e90015ae53" providerId="ADAL" clId="{B2F5BC04-F017-4318-A808-BBC9E6EC59DC}" dt="2024-11-05T07:23:48.423" v="1193" actId="478"/>
          <ac:picMkLst>
            <pc:docMk/>
            <pc:sldMk cId="826011331" sldId="489"/>
            <ac:picMk id="5" creationId="{D6671591-BBCD-00D8-704B-835289CC4C30}"/>
          </ac:picMkLst>
        </pc:picChg>
        <pc:picChg chg="mod">
          <ac:chgData name="Andrea Dalecká" userId="667c4588-b01e-4fde-a557-44e90015ae53" providerId="ADAL" clId="{B2F5BC04-F017-4318-A808-BBC9E6EC59DC}" dt="2024-11-13T10:42:14.757" v="2414" actId="1076"/>
          <ac:picMkLst>
            <pc:docMk/>
            <pc:sldMk cId="826011331" sldId="489"/>
            <ac:picMk id="7" creationId="{F1CB1A16-F917-8D8A-C3DD-291F6B97421D}"/>
          </ac:picMkLst>
        </pc:picChg>
      </pc:sldChg>
      <pc:sldChg chg="addSp delSp modSp new mod">
        <pc:chgData name="Andrea Dalecká" userId="667c4588-b01e-4fde-a557-44e90015ae53" providerId="ADAL" clId="{B2F5BC04-F017-4318-A808-BBC9E6EC59DC}" dt="2024-11-05T08:41:46.333" v="1358" actId="1076"/>
        <pc:sldMkLst>
          <pc:docMk/>
          <pc:sldMk cId="576003715" sldId="490"/>
        </pc:sldMkLst>
        <pc:spChg chg="del">
          <ac:chgData name="Andrea Dalecká" userId="667c4588-b01e-4fde-a557-44e90015ae53" providerId="ADAL" clId="{B2F5BC04-F017-4318-A808-BBC9E6EC59DC}" dt="2024-11-05T08:00:47.880" v="1300" actId="478"/>
          <ac:spMkLst>
            <pc:docMk/>
            <pc:sldMk cId="576003715" sldId="490"/>
            <ac:spMk id="2" creationId="{C5221217-7FA9-7C1A-68B1-F99784E8E632}"/>
          </ac:spMkLst>
        </pc:spChg>
        <pc:spChg chg="del">
          <ac:chgData name="Andrea Dalecká" userId="667c4588-b01e-4fde-a557-44e90015ae53" providerId="ADAL" clId="{B2F5BC04-F017-4318-A808-BBC9E6EC59DC}" dt="2024-11-05T08:00:44.773" v="1299" actId="478"/>
          <ac:spMkLst>
            <pc:docMk/>
            <pc:sldMk cId="576003715" sldId="490"/>
            <ac:spMk id="3" creationId="{BF0A4A9B-5939-F9BB-F364-E39B9A179A36}"/>
          </ac:spMkLst>
        </pc:spChg>
        <pc:spChg chg="add mod">
          <ac:chgData name="Andrea Dalecká" userId="667c4588-b01e-4fde-a557-44e90015ae53" providerId="ADAL" clId="{B2F5BC04-F017-4318-A808-BBC9E6EC59DC}" dt="2024-11-05T08:00:41.515" v="1298"/>
          <ac:spMkLst>
            <pc:docMk/>
            <pc:sldMk cId="576003715" sldId="490"/>
            <ac:spMk id="4" creationId="{3BC567A7-529D-F1E5-C0F1-257558C64941}"/>
          </ac:spMkLst>
        </pc:spChg>
        <pc:picChg chg="add mod">
          <ac:chgData name="Andrea Dalecká" userId="667c4588-b01e-4fde-a557-44e90015ae53" providerId="ADAL" clId="{B2F5BC04-F017-4318-A808-BBC9E6EC59DC}" dt="2024-11-05T08:41:46.333" v="1358" actId="1076"/>
          <ac:picMkLst>
            <pc:docMk/>
            <pc:sldMk cId="576003715" sldId="490"/>
            <ac:picMk id="5" creationId="{E0CBB8D9-49BC-1927-E828-58789313BC39}"/>
          </ac:picMkLst>
        </pc:picChg>
        <pc:picChg chg="add mod">
          <ac:chgData name="Andrea Dalecká" userId="667c4588-b01e-4fde-a557-44e90015ae53" providerId="ADAL" clId="{B2F5BC04-F017-4318-A808-BBC9E6EC59DC}" dt="2024-11-05T08:41:43.062" v="1357" actId="1076"/>
          <ac:picMkLst>
            <pc:docMk/>
            <pc:sldMk cId="576003715" sldId="490"/>
            <ac:picMk id="13" creationId="{A3135040-60DD-7922-5540-8A543DFC36E4}"/>
          </ac:picMkLst>
        </pc:picChg>
      </pc:sldChg>
      <pc:sldChg chg="addSp delSp modSp new mod">
        <pc:chgData name="Andrea Dalecká" userId="667c4588-b01e-4fde-a557-44e90015ae53" providerId="ADAL" clId="{B2F5BC04-F017-4318-A808-BBC9E6EC59DC}" dt="2024-11-05T10:20:58.863" v="1892" actId="1076"/>
        <pc:sldMkLst>
          <pc:docMk/>
          <pc:sldMk cId="1484399788" sldId="491"/>
        </pc:sldMkLst>
        <pc:spChg chg="mod ord">
          <ac:chgData name="Andrea Dalecká" userId="667c4588-b01e-4fde-a557-44e90015ae53" providerId="ADAL" clId="{B2F5BC04-F017-4318-A808-BBC9E6EC59DC}" dt="2024-11-05T10:20:58.863" v="1892" actId="1076"/>
          <ac:spMkLst>
            <pc:docMk/>
            <pc:sldMk cId="1484399788" sldId="491"/>
            <ac:spMk id="2" creationId="{1F0E017D-87FE-D87C-3E67-CCB1CB36A465}"/>
          </ac:spMkLst>
        </pc:spChg>
        <pc:spChg chg="mod">
          <ac:chgData name="Andrea Dalecká" userId="667c4588-b01e-4fde-a557-44e90015ae53" providerId="ADAL" clId="{B2F5BC04-F017-4318-A808-BBC9E6EC59DC}" dt="2024-11-05T10:20:47.738" v="1891" actId="255"/>
          <ac:spMkLst>
            <pc:docMk/>
            <pc:sldMk cId="1484399788" sldId="491"/>
            <ac:spMk id="3" creationId="{A395BD98-D5B5-78B8-9444-09900ECFD3B3}"/>
          </ac:spMkLst>
        </pc:spChg>
        <pc:spChg chg="add mod">
          <ac:chgData name="Andrea Dalecká" userId="667c4588-b01e-4fde-a557-44e90015ae53" providerId="ADAL" clId="{B2F5BC04-F017-4318-A808-BBC9E6EC59DC}" dt="2024-11-05T10:20:58.863" v="1892" actId="1076"/>
          <ac:spMkLst>
            <pc:docMk/>
            <pc:sldMk cId="1484399788" sldId="491"/>
            <ac:spMk id="7" creationId="{4FC31C03-BF48-F010-7500-8382A8096552}"/>
          </ac:spMkLst>
        </pc:spChg>
        <pc:spChg chg="add mod">
          <ac:chgData name="Andrea Dalecká" userId="667c4588-b01e-4fde-a557-44e90015ae53" providerId="ADAL" clId="{B2F5BC04-F017-4318-A808-BBC9E6EC59DC}" dt="2024-11-05T10:20:58.863" v="1892" actId="1076"/>
          <ac:spMkLst>
            <pc:docMk/>
            <pc:sldMk cId="1484399788" sldId="491"/>
            <ac:spMk id="8" creationId="{D662414F-CC70-C24A-E278-39100C2F96C1}"/>
          </ac:spMkLst>
        </pc:spChg>
        <pc:picChg chg="add mod">
          <ac:chgData name="Andrea Dalecká" userId="667c4588-b01e-4fde-a557-44e90015ae53" providerId="ADAL" clId="{B2F5BC04-F017-4318-A808-BBC9E6EC59DC}" dt="2024-11-05T10:20:58.863" v="1892" actId="1076"/>
          <ac:picMkLst>
            <pc:docMk/>
            <pc:sldMk cId="1484399788" sldId="491"/>
            <ac:picMk id="4" creationId="{157B3CEC-1FFB-427A-79FE-F50D7D929026}"/>
          </ac:picMkLst>
        </pc:picChg>
        <pc:picChg chg="add del mod">
          <ac:chgData name="Andrea Dalecká" userId="667c4588-b01e-4fde-a557-44e90015ae53" providerId="ADAL" clId="{B2F5BC04-F017-4318-A808-BBC9E6EC59DC}" dt="2024-11-05T09:50:43.121" v="1401" actId="478"/>
          <ac:picMkLst>
            <pc:docMk/>
            <pc:sldMk cId="1484399788" sldId="491"/>
            <ac:picMk id="3074" creationId="{BDF5CED0-2120-49F8-CC79-7FA4C7032990}"/>
          </ac:picMkLst>
        </pc:picChg>
        <pc:picChg chg="add mod">
          <ac:chgData name="Andrea Dalecká" userId="667c4588-b01e-4fde-a557-44e90015ae53" providerId="ADAL" clId="{B2F5BC04-F017-4318-A808-BBC9E6EC59DC}" dt="2024-11-05T10:20:58.863" v="1892" actId="1076"/>
          <ac:picMkLst>
            <pc:docMk/>
            <pc:sldMk cId="1484399788" sldId="491"/>
            <ac:picMk id="3076" creationId="{E7E805D1-1447-D2AE-3615-90C368ADED1E}"/>
          </ac:picMkLst>
        </pc:picChg>
        <pc:cxnChg chg="add mod">
          <ac:chgData name="Andrea Dalecká" userId="667c4588-b01e-4fde-a557-44e90015ae53" providerId="ADAL" clId="{B2F5BC04-F017-4318-A808-BBC9E6EC59DC}" dt="2024-11-05T10:20:58.863" v="1892" actId="1076"/>
          <ac:cxnSpMkLst>
            <pc:docMk/>
            <pc:sldMk cId="1484399788" sldId="491"/>
            <ac:cxnSpMk id="6" creationId="{B0569EAC-D59D-079C-4889-BD289BCE1A2C}"/>
          </ac:cxnSpMkLst>
        </pc:cxnChg>
        <pc:cxnChg chg="add mod">
          <ac:chgData name="Andrea Dalecká" userId="667c4588-b01e-4fde-a557-44e90015ae53" providerId="ADAL" clId="{B2F5BC04-F017-4318-A808-BBC9E6EC59DC}" dt="2024-11-05T10:20:58.863" v="1892" actId="1076"/>
          <ac:cxnSpMkLst>
            <pc:docMk/>
            <pc:sldMk cId="1484399788" sldId="491"/>
            <ac:cxnSpMk id="10" creationId="{1B0971E3-7EA7-858F-693D-45B54EB55223}"/>
          </ac:cxnSpMkLst>
        </pc:cxnChg>
        <pc:cxnChg chg="add mod">
          <ac:chgData name="Andrea Dalecká" userId="667c4588-b01e-4fde-a557-44e90015ae53" providerId="ADAL" clId="{B2F5BC04-F017-4318-A808-BBC9E6EC59DC}" dt="2024-11-05T10:20:58.863" v="1892" actId="1076"/>
          <ac:cxnSpMkLst>
            <pc:docMk/>
            <pc:sldMk cId="1484399788" sldId="491"/>
            <ac:cxnSpMk id="11" creationId="{2DF33606-D833-9AA9-825E-6DB137C89DB9}"/>
          </ac:cxnSpMkLst>
        </pc:cxnChg>
      </pc:sldChg>
      <pc:sldChg chg="addSp modSp new mod setBg">
        <pc:chgData name="Andrea Dalecká" userId="667c4588-b01e-4fde-a557-44e90015ae53" providerId="ADAL" clId="{B2F5BC04-F017-4318-A808-BBC9E6EC59DC}" dt="2024-11-13T11:07:07.682" v="2435" actId="20577"/>
        <pc:sldMkLst>
          <pc:docMk/>
          <pc:sldMk cId="990716947" sldId="492"/>
        </pc:sldMkLst>
        <pc:spChg chg="mod ord">
          <ac:chgData name="Andrea Dalecká" userId="667c4588-b01e-4fde-a557-44e90015ae53" providerId="ADAL" clId="{B2F5BC04-F017-4318-A808-BBC9E6EC59DC}" dt="2024-11-08T11:51:49.812" v="2284" actId="26606"/>
          <ac:spMkLst>
            <pc:docMk/>
            <pc:sldMk cId="990716947" sldId="492"/>
            <ac:spMk id="2" creationId="{258ADF92-92EB-4D98-8821-BDED8C2B4101}"/>
          </ac:spMkLst>
        </pc:spChg>
        <pc:spChg chg="mod">
          <ac:chgData name="Andrea Dalecká" userId="667c4588-b01e-4fde-a557-44e90015ae53" providerId="ADAL" clId="{B2F5BC04-F017-4318-A808-BBC9E6EC59DC}" dt="2024-11-13T11:07:07.682" v="2435" actId="20577"/>
          <ac:spMkLst>
            <pc:docMk/>
            <pc:sldMk cId="990716947" sldId="492"/>
            <ac:spMk id="3" creationId="{F696CCEA-883D-19D3-3B88-69B4844AA7F0}"/>
          </ac:spMkLst>
        </pc:spChg>
        <pc:spChg chg="add">
          <ac:chgData name="Andrea Dalecká" userId="667c4588-b01e-4fde-a557-44e90015ae53" providerId="ADAL" clId="{B2F5BC04-F017-4318-A808-BBC9E6EC59DC}" dt="2024-11-08T11:51:49.812" v="2284" actId="26606"/>
          <ac:spMkLst>
            <pc:docMk/>
            <pc:sldMk cId="990716947" sldId="492"/>
            <ac:spMk id="8" creationId="{100EDD19-6802-4EC3-95CE-CFFAB042CFD6}"/>
          </ac:spMkLst>
        </pc:spChg>
        <pc:spChg chg="add">
          <ac:chgData name="Andrea Dalecká" userId="667c4588-b01e-4fde-a557-44e90015ae53" providerId="ADAL" clId="{B2F5BC04-F017-4318-A808-BBC9E6EC59DC}" dt="2024-11-08T11:51:49.812" v="2284" actId="26606"/>
          <ac:spMkLst>
            <pc:docMk/>
            <pc:sldMk cId="990716947" sldId="492"/>
            <ac:spMk id="10" creationId="{DB17E863-922E-4C26-BD64-E8FD41D28661}"/>
          </ac:spMkLst>
        </pc:spChg>
      </pc:sldChg>
      <pc:sldChg chg="addSp delSp modSp new mod setBg">
        <pc:chgData name="Andrea Dalecká" userId="667c4588-b01e-4fde-a557-44e90015ae53" providerId="ADAL" clId="{B2F5BC04-F017-4318-A808-BBC9E6EC59DC}" dt="2024-11-08T11:56:06.124" v="2396" actId="20577"/>
        <pc:sldMkLst>
          <pc:docMk/>
          <pc:sldMk cId="3840795633" sldId="493"/>
        </pc:sldMkLst>
        <pc:spChg chg="mod">
          <ac:chgData name="Andrea Dalecká" userId="667c4588-b01e-4fde-a557-44e90015ae53" providerId="ADAL" clId="{B2F5BC04-F017-4318-A808-BBC9E6EC59DC}" dt="2024-11-08T11:56:06.124" v="2396" actId="20577"/>
          <ac:spMkLst>
            <pc:docMk/>
            <pc:sldMk cId="3840795633" sldId="493"/>
            <ac:spMk id="2" creationId="{F07DF0EB-DA0C-2FAD-EC1D-5FE8E016F23A}"/>
          </ac:spMkLst>
        </pc:spChg>
        <pc:spChg chg="del mod">
          <ac:chgData name="Andrea Dalecká" userId="667c4588-b01e-4fde-a557-44e90015ae53" providerId="ADAL" clId="{B2F5BC04-F017-4318-A808-BBC9E6EC59DC}" dt="2024-11-08T11:55:31.293" v="2331" actId="26606"/>
          <ac:spMkLst>
            <pc:docMk/>
            <pc:sldMk cId="3840795633" sldId="493"/>
            <ac:spMk id="3" creationId="{F3E977AB-21D9-BB15-6B86-E03E7718A1B3}"/>
          </ac:spMkLst>
        </pc:spChg>
        <pc:spChg chg="add del">
          <ac:chgData name="Andrea Dalecká" userId="667c4588-b01e-4fde-a557-44e90015ae53" providerId="ADAL" clId="{B2F5BC04-F017-4318-A808-BBC9E6EC59DC}" dt="2024-11-08T11:55:31.282" v="2330" actId="26606"/>
          <ac:spMkLst>
            <pc:docMk/>
            <pc:sldMk cId="3840795633" sldId="493"/>
            <ac:spMk id="8" creationId="{777A147A-9ED8-46B4-8660-1B3C2AA880B5}"/>
          </ac:spMkLst>
        </pc:spChg>
        <pc:spChg chg="add">
          <ac:chgData name="Andrea Dalecká" userId="667c4588-b01e-4fde-a557-44e90015ae53" providerId="ADAL" clId="{B2F5BC04-F017-4318-A808-BBC9E6EC59DC}" dt="2024-11-08T11:55:31.293" v="2331" actId="26606"/>
          <ac:spMkLst>
            <pc:docMk/>
            <pc:sldMk cId="3840795633" sldId="493"/>
            <ac:spMk id="9" creationId="{EB0222B5-B739-82A9-5CCC-C5585AE12A69}"/>
          </ac:spMkLst>
        </pc:spChg>
        <pc:spChg chg="add del">
          <ac:chgData name="Andrea Dalecká" userId="667c4588-b01e-4fde-a557-44e90015ae53" providerId="ADAL" clId="{B2F5BC04-F017-4318-A808-BBC9E6EC59DC}" dt="2024-11-08T11:55:31.282" v="2330" actId="26606"/>
          <ac:spMkLst>
            <pc:docMk/>
            <pc:sldMk cId="3840795633" sldId="493"/>
            <ac:spMk id="10" creationId="{5D6C15A0-C087-4593-8414-2B4EC1CDC3DE}"/>
          </ac:spMkLst>
        </pc:spChg>
        <pc:spChg chg="add">
          <ac:chgData name="Andrea Dalecká" userId="667c4588-b01e-4fde-a557-44e90015ae53" providerId="ADAL" clId="{B2F5BC04-F017-4318-A808-BBC9E6EC59DC}" dt="2024-11-08T11:55:31.293" v="2331" actId="26606"/>
          <ac:spMkLst>
            <pc:docMk/>
            <pc:sldMk cId="3840795633" sldId="493"/>
            <ac:spMk id="11" creationId="{5BE23E75-E7E9-4D9F-6D25-5512363F8621}"/>
          </ac:spMkLst>
        </pc:spChg>
        <pc:picChg chg="add">
          <ac:chgData name="Andrea Dalecká" userId="667c4588-b01e-4fde-a557-44e90015ae53" providerId="ADAL" clId="{B2F5BC04-F017-4318-A808-BBC9E6EC59DC}" dt="2024-11-08T11:55:31.293" v="2331" actId="26606"/>
          <ac:picMkLst>
            <pc:docMk/>
            <pc:sldMk cId="3840795633" sldId="493"/>
            <ac:picMk id="5" creationId="{2B77BC1D-AC84-FD6E-61C7-AC8D60DEA3AC}"/>
          </ac:picMkLst>
        </pc:picChg>
        <pc:cxnChg chg="add">
          <ac:chgData name="Andrea Dalecká" userId="667c4588-b01e-4fde-a557-44e90015ae53" providerId="ADAL" clId="{B2F5BC04-F017-4318-A808-BBC9E6EC59DC}" dt="2024-11-08T11:55:31.293" v="2331" actId="26606"/>
          <ac:cxnSpMkLst>
            <pc:docMk/>
            <pc:sldMk cId="3840795633" sldId="493"/>
            <ac:cxnSpMk id="13" creationId="{61B115DB-65EB-3FC3-7284-CFDF4ADC60B6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E60AB5-D93F-FC4B-8D78-0F63E823C9B3}" type="doc">
      <dgm:prSet loTypeId="urn:microsoft.com/office/officeart/2009/layout/CircleArrowProcess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7C06ECF-61EE-8B4A-A8EF-45918C3C8DBB}">
      <dgm:prSet phldrT="[Text]"/>
      <dgm:spPr/>
      <dgm:t>
        <a:bodyPr/>
        <a:lstStyle/>
        <a:p>
          <a:r>
            <a:rPr lang="en-US" dirty="0"/>
            <a:t>Posit a hypothesis</a:t>
          </a:r>
        </a:p>
      </dgm:t>
    </dgm:pt>
    <dgm:pt modelId="{1B8BD662-9069-D146-91E6-FA585DDBC340}" type="parTrans" cxnId="{17747075-EB95-9A4B-A06F-E744777021DE}">
      <dgm:prSet/>
      <dgm:spPr/>
      <dgm:t>
        <a:bodyPr/>
        <a:lstStyle/>
        <a:p>
          <a:endParaRPr lang="en-US"/>
        </a:p>
      </dgm:t>
    </dgm:pt>
    <dgm:pt modelId="{869F1F0B-D95B-C441-ACD1-A393C74ADD88}" type="sibTrans" cxnId="{17747075-EB95-9A4B-A06F-E744777021DE}">
      <dgm:prSet/>
      <dgm:spPr/>
      <dgm:t>
        <a:bodyPr/>
        <a:lstStyle/>
        <a:p>
          <a:endParaRPr lang="en-US"/>
        </a:p>
      </dgm:t>
    </dgm:pt>
    <dgm:pt modelId="{798D1F99-E87A-3846-A503-08B23C8B705E}">
      <dgm:prSet phldrT="[Text]"/>
      <dgm:spPr/>
      <dgm:t>
        <a:bodyPr/>
        <a:lstStyle/>
        <a:p>
          <a:r>
            <a:rPr lang="en-US" dirty="0"/>
            <a:t>Define study population</a:t>
          </a:r>
        </a:p>
      </dgm:t>
    </dgm:pt>
    <dgm:pt modelId="{BAE890B3-8E6B-B34C-B50D-DBE1127E175D}" type="parTrans" cxnId="{727F3387-30B6-4F4D-9612-C07BF47157EA}">
      <dgm:prSet/>
      <dgm:spPr/>
      <dgm:t>
        <a:bodyPr/>
        <a:lstStyle/>
        <a:p>
          <a:endParaRPr lang="en-US"/>
        </a:p>
      </dgm:t>
    </dgm:pt>
    <dgm:pt modelId="{060F1AD1-FB82-6244-BEF4-68AFAF5824C6}" type="sibTrans" cxnId="{727F3387-30B6-4F4D-9612-C07BF47157EA}">
      <dgm:prSet/>
      <dgm:spPr/>
      <dgm:t>
        <a:bodyPr/>
        <a:lstStyle/>
        <a:p>
          <a:endParaRPr lang="en-US"/>
        </a:p>
      </dgm:t>
    </dgm:pt>
    <dgm:pt modelId="{11547CBC-C7CF-E24B-9BC5-94691028DD23}">
      <dgm:prSet phldrT="[Text]"/>
      <dgm:spPr/>
      <dgm:t>
        <a:bodyPr/>
        <a:lstStyle/>
        <a:p>
          <a:r>
            <a:rPr lang="en-US" dirty="0"/>
            <a:t>Select sub-sample</a:t>
          </a:r>
        </a:p>
      </dgm:t>
    </dgm:pt>
    <dgm:pt modelId="{D2C59B60-7B61-4F46-BA4F-842591FE960B}" type="parTrans" cxnId="{AB783BEB-AA5D-0442-BE82-0CF86C5E076E}">
      <dgm:prSet/>
      <dgm:spPr/>
      <dgm:t>
        <a:bodyPr/>
        <a:lstStyle/>
        <a:p>
          <a:endParaRPr lang="en-US"/>
        </a:p>
      </dgm:t>
    </dgm:pt>
    <dgm:pt modelId="{1530AFDA-3346-3A48-B415-ACA733F9BBF2}" type="sibTrans" cxnId="{AB783BEB-AA5D-0442-BE82-0CF86C5E076E}">
      <dgm:prSet/>
      <dgm:spPr/>
      <dgm:t>
        <a:bodyPr/>
        <a:lstStyle/>
        <a:p>
          <a:endParaRPr lang="en-US"/>
        </a:p>
      </dgm:t>
    </dgm:pt>
    <dgm:pt modelId="{1F7F24E3-D626-7044-8ABF-3B394D7C7B27}">
      <dgm:prSet/>
      <dgm:spPr/>
      <dgm:t>
        <a:bodyPr/>
        <a:lstStyle/>
        <a:p>
          <a:r>
            <a:rPr lang="en-US" dirty="0"/>
            <a:t>Collect data</a:t>
          </a:r>
        </a:p>
      </dgm:t>
    </dgm:pt>
    <dgm:pt modelId="{6D57072B-C5D7-A84E-8D51-3F5ADAA21558}" type="parTrans" cxnId="{E9EEEE16-D4C2-9041-A581-C1D6D52F2F58}">
      <dgm:prSet/>
      <dgm:spPr/>
      <dgm:t>
        <a:bodyPr/>
        <a:lstStyle/>
        <a:p>
          <a:endParaRPr lang="en-US"/>
        </a:p>
      </dgm:t>
    </dgm:pt>
    <dgm:pt modelId="{55613144-E32A-4D41-A869-0F86877A606E}" type="sibTrans" cxnId="{E9EEEE16-D4C2-9041-A581-C1D6D52F2F58}">
      <dgm:prSet/>
      <dgm:spPr/>
      <dgm:t>
        <a:bodyPr/>
        <a:lstStyle/>
        <a:p>
          <a:endParaRPr lang="en-US"/>
        </a:p>
      </dgm:t>
    </dgm:pt>
    <dgm:pt modelId="{6D3A322E-5806-9844-B749-B9434FDC3152}">
      <dgm:prSet/>
      <dgm:spPr/>
      <dgm:t>
        <a:bodyPr/>
        <a:lstStyle/>
        <a:p>
          <a:r>
            <a:rPr lang="en-US" dirty="0"/>
            <a:t>Measure association</a:t>
          </a:r>
        </a:p>
      </dgm:t>
    </dgm:pt>
    <dgm:pt modelId="{20E12264-35BB-CF43-A2B2-BCDB7CEA6E61}" type="parTrans" cxnId="{DA686BA1-6F17-6F4F-928A-A7C436CCD4E9}">
      <dgm:prSet/>
      <dgm:spPr/>
      <dgm:t>
        <a:bodyPr/>
        <a:lstStyle/>
        <a:p>
          <a:endParaRPr lang="en-US"/>
        </a:p>
      </dgm:t>
    </dgm:pt>
    <dgm:pt modelId="{A0036005-3B4B-D945-96A4-887CFC1AE61A}" type="sibTrans" cxnId="{DA686BA1-6F17-6F4F-928A-A7C436CCD4E9}">
      <dgm:prSet/>
      <dgm:spPr/>
      <dgm:t>
        <a:bodyPr/>
        <a:lstStyle/>
        <a:p>
          <a:endParaRPr lang="en-US"/>
        </a:p>
      </dgm:t>
    </dgm:pt>
    <dgm:pt modelId="{AD6B2A42-5A81-BF46-A926-DF91CFF84633}" type="pres">
      <dgm:prSet presAssocID="{E5E60AB5-D93F-FC4B-8D78-0F63E823C9B3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192EE99E-E312-4E46-85D1-20B260AC1341}" type="pres">
      <dgm:prSet presAssocID="{77C06ECF-61EE-8B4A-A8EF-45918C3C8DBB}" presName="Accent1" presStyleCnt="0"/>
      <dgm:spPr/>
    </dgm:pt>
    <dgm:pt modelId="{A50EC5BB-D853-014B-B931-634592B28A4D}" type="pres">
      <dgm:prSet presAssocID="{77C06ECF-61EE-8B4A-A8EF-45918C3C8DBB}" presName="Accent" presStyleLbl="node1" presStyleIdx="0" presStyleCnt="5"/>
      <dgm:spPr/>
    </dgm:pt>
    <dgm:pt modelId="{E70C4134-7713-2042-A633-A67CB8239214}" type="pres">
      <dgm:prSet presAssocID="{77C06ECF-61EE-8B4A-A8EF-45918C3C8DBB}" presName="Parent1" presStyleLbl="revTx" presStyleIdx="0" presStyleCnt="5">
        <dgm:presLayoutVars>
          <dgm:chMax val="1"/>
          <dgm:chPref val="1"/>
          <dgm:bulletEnabled val="1"/>
        </dgm:presLayoutVars>
      </dgm:prSet>
      <dgm:spPr/>
    </dgm:pt>
    <dgm:pt modelId="{5F6069EB-DF94-C246-9896-30F539F4835F}" type="pres">
      <dgm:prSet presAssocID="{798D1F99-E87A-3846-A503-08B23C8B705E}" presName="Accent2" presStyleCnt="0"/>
      <dgm:spPr/>
    </dgm:pt>
    <dgm:pt modelId="{024726D9-699A-4048-88F1-2C3B297521DF}" type="pres">
      <dgm:prSet presAssocID="{798D1F99-E87A-3846-A503-08B23C8B705E}" presName="Accent" presStyleLbl="node1" presStyleIdx="1" presStyleCnt="5"/>
      <dgm:spPr/>
    </dgm:pt>
    <dgm:pt modelId="{DDACE999-D5A2-7F4C-A462-318B739EC170}" type="pres">
      <dgm:prSet presAssocID="{798D1F99-E87A-3846-A503-08B23C8B705E}" presName="Parent2" presStyleLbl="revTx" presStyleIdx="1" presStyleCnt="5">
        <dgm:presLayoutVars>
          <dgm:chMax val="1"/>
          <dgm:chPref val="1"/>
          <dgm:bulletEnabled val="1"/>
        </dgm:presLayoutVars>
      </dgm:prSet>
      <dgm:spPr/>
    </dgm:pt>
    <dgm:pt modelId="{C151F937-03DE-EF46-804B-980E66AEA894}" type="pres">
      <dgm:prSet presAssocID="{11547CBC-C7CF-E24B-9BC5-94691028DD23}" presName="Accent3" presStyleCnt="0"/>
      <dgm:spPr/>
    </dgm:pt>
    <dgm:pt modelId="{3514EAE8-F8AD-AA47-A9FA-AEB654DE495B}" type="pres">
      <dgm:prSet presAssocID="{11547CBC-C7CF-E24B-9BC5-94691028DD23}" presName="Accent" presStyleLbl="node1" presStyleIdx="2" presStyleCnt="5"/>
      <dgm:spPr/>
    </dgm:pt>
    <dgm:pt modelId="{A798A46D-7FBF-4545-89CC-9196D45B5649}" type="pres">
      <dgm:prSet presAssocID="{11547CBC-C7CF-E24B-9BC5-94691028DD23}" presName="Parent3" presStyleLbl="revTx" presStyleIdx="2" presStyleCnt="5">
        <dgm:presLayoutVars>
          <dgm:chMax val="1"/>
          <dgm:chPref val="1"/>
          <dgm:bulletEnabled val="1"/>
        </dgm:presLayoutVars>
      </dgm:prSet>
      <dgm:spPr/>
    </dgm:pt>
    <dgm:pt modelId="{91E515F4-1BE5-6049-989F-6DB93208A47F}" type="pres">
      <dgm:prSet presAssocID="{1F7F24E3-D626-7044-8ABF-3B394D7C7B27}" presName="Accent4" presStyleCnt="0"/>
      <dgm:spPr/>
    </dgm:pt>
    <dgm:pt modelId="{6B599853-370E-9E4A-AE84-49F62F0A1752}" type="pres">
      <dgm:prSet presAssocID="{1F7F24E3-D626-7044-8ABF-3B394D7C7B27}" presName="Accent" presStyleLbl="node1" presStyleIdx="3" presStyleCnt="5"/>
      <dgm:spPr/>
    </dgm:pt>
    <dgm:pt modelId="{1CD79C9C-6F19-494B-BC85-2A5CB55B0A0B}" type="pres">
      <dgm:prSet presAssocID="{1F7F24E3-D626-7044-8ABF-3B394D7C7B27}" presName="Parent4" presStyleLbl="revTx" presStyleIdx="3" presStyleCnt="5">
        <dgm:presLayoutVars>
          <dgm:chMax val="1"/>
          <dgm:chPref val="1"/>
          <dgm:bulletEnabled val="1"/>
        </dgm:presLayoutVars>
      </dgm:prSet>
      <dgm:spPr/>
    </dgm:pt>
    <dgm:pt modelId="{3B3F79FF-5CD4-624B-B542-C3BA6F4B16CF}" type="pres">
      <dgm:prSet presAssocID="{6D3A322E-5806-9844-B749-B9434FDC3152}" presName="Accent5" presStyleCnt="0"/>
      <dgm:spPr/>
    </dgm:pt>
    <dgm:pt modelId="{3416B9B7-6704-9149-9280-070F480C6A41}" type="pres">
      <dgm:prSet presAssocID="{6D3A322E-5806-9844-B749-B9434FDC3152}" presName="Accent" presStyleLbl="node1" presStyleIdx="4" presStyleCnt="5"/>
      <dgm:spPr/>
    </dgm:pt>
    <dgm:pt modelId="{828F34B1-60F4-7D4D-AC83-80CBAF3F4773}" type="pres">
      <dgm:prSet presAssocID="{6D3A322E-5806-9844-B749-B9434FDC3152}" presName="Parent5" presStyleLbl="revTx" presStyleIdx="4" presStyleCnt="5">
        <dgm:presLayoutVars>
          <dgm:chMax val="1"/>
          <dgm:chPref val="1"/>
          <dgm:bulletEnabled val="1"/>
        </dgm:presLayoutVars>
      </dgm:prSet>
      <dgm:spPr/>
    </dgm:pt>
  </dgm:ptLst>
  <dgm:cxnLst>
    <dgm:cxn modelId="{E9EEEE16-D4C2-9041-A581-C1D6D52F2F58}" srcId="{E5E60AB5-D93F-FC4B-8D78-0F63E823C9B3}" destId="{1F7F24E3-D626-7044-8ABF-3B394D7C7B27}" srcOrd="3" destOrd="0" parTransId="{6D57072B-C5D7-A84E-8D51-3F5ADAA21558}" sibTransId="{55613144-E32A-4D41-A869-0F86877A606E}"/>
    <dgm:cxn modelId="{588D4135-27BC-0B49-A208-C4370CAA78B7}" type="presOf" srcId="{6D3A322E-5806-9844-B749-B9434FDC3152}" destId="{828F34B1-60F4-7D4D-AC83-80CBAF3F4773}" srcOrd="0" destOrd="0" presId="urn:microsoft.com/office/officeart/2009/layout/CircleArrowProcess"/>
    <dgm:cxn modelId="{69DCEA61-5052-B949-B4BE-A9B6F6F71E66}" type="presOf" srcId="{77C06ECF-61EE-8B4A-A8EF-45918C3C8DBB}" destId="{E70C4134-7713-2042-A633-A67CB8239214}" srcOrd="0" destOrd="0" presId="urn:microsoft.com/office/officeart/2009/layout/CircleArrowProcess"/>
    <dgm:cxn modelId="{17747075-EB95-9A4B-A06F-E744777021DE}" srcId="{E5E60AB5-D93F-FC4B-8D78-0F63E823C9B3}" destId="{77C06ECF-61EE-8B4A-A8EF-45918C3C8DBB}" srcOrd="0" destOrd="0" parTransId="{1B8BD662-9069-D146-91E6-FA585DDBC340}" sibTransId="{869F1F0B-D95B-C441-ACD1-A393C74ADD88}"/>
    <dgm:cxn modelId="{A116E981-4937-A04D-A166-C04EF01A5243}" type="presOf" srcId="{11547CBC-C7CF-E24B-9BC5-94691028DD23}" destId="{A798A46D-7FBF-4545-89CC-9196D45B5649}" srcOrd="0" destOrd="0" presId="urn:microsoft.com/office/officeart/2009/layout/CircleArrowProcess"/>
    <dgm:cxn modelId="{81FD4982-9EC7-8B49-A9E2-B1C868DCDB65}" type="presOf" srcId="{1F7F24E3-D626-7044-8ABF-3B394D7C7B27}" destId="{1CD79C9C-6F19-494B-BC85-2A5CB55B0A0B}" srcOrd="0" destOrd="0" presId="urn:microsoft.com/office/officeart/2009/layout/CircleArrowProcess"/>
    <dgm:cxn modelId="{727F3387-30B6-4F4D-9612-C07BF47157EA}" srcId="{E5E60AB5-D93F-FC4B-8D78-0F63E823C9B3}" destId="{798D1F99-E87A-3846-A503-08B23C8B705E}" srcOrd="1" destOrd="0" parTransId="{BAE890B3-8E6B-B34C-B50D-DBE1127E175D}" sibTransId="{060F1AD1-FB82-6244-BEF4-68AFAF5824C6}"/>
    <dgm:cxn modelId="{DA686BA1-6F17-6F4F-928A-A7C436CCD4E9}" srcId="{E5E60AB5-D93F-FC4B-8D78-0F63E823C9B3}" destId="{6D3A322E-5806-9844-B749-B9434FDC3152}" srcOrd="4" destOrd="0" parTransId="{20E12264-35BB-CF43-A2B2-BCDB7CEA6E61}" sibTransId="{A0036005-3B4B-D945-96A4-887CFC1AE61A}"/>
    <dgm:cxn modelId="{A0E27DB6-5EE5-FB45-837A-6091E2A9C3AC}" type="presOf" srcId="{E5E60AB5-D93F-FC4B-8D78-0F63E823C9B3}" destId="{AD6B2A42-5A81-BF46-A926-DF91CFF84633}" srcOrd="0" destOrd="0" presId="urn:microsoft.com/office/officeart/2009/layout/CircleArrowProcess"/>
    <dgm:cxn modelId="{F0F557C3-43E1-8F40-87D8-747FF907E2A7}" type="presOf" srcId="{798D1F99-E87A-3846-A503-08B23C8B705E}" destId="{DDACE999-D5A2-7F4C-A462-318B739EC170}" srcOrd="0" destOrd="0" presId="urn:microsoft.com/office/officeart/2009/layout/CircleArrowProcess"/>
    <dgm:cxn modelId="{AB783BEB-AA5D-0442-BE82-0CF86C5E076E}" srcId="{E5E60AB5-D93F-FC4B-8D78-0F63E823C9B3}" destId="{11547CBC-C7CF-E24B-9BC5-94691028DD23}" srcOrd="2" destOrd="0" parTransId="{D2C59B60-7B61-4F46-BA4F-842591FE960B}" sibTransId="{1530AFDA-3346-3A48-B415-ACA733F9BBF2}"/>
    <dgm:cxn modelId="{C2E35408-F364-6B4D-9B4F-F6330B30CF85}" type="presParOf" srcId="{AD6B2A42-5A81-BF46-A926-DF91CFF84633}" destId="{192EE99E-E312-4E46-85D1-20B260AC1341}" srcOrd="0" destOrd="0" presId="urn:microsoft.com/office/officeart/2009/layout/CircleArrowProcess"/>
    <dgm:cxn modelId="{B415126F-37FD-0B44-A600-D54480CBDF90}" type="presParOf" srcId="{192EE99E-E312-4E46-85D1-20B260AC1341}" destId="{A50EC5BB-D853-014B-B931-634592B28A4D}" srcOrd="0" destOrd="0" presId="urn:microsoft.com/office/officeart/2009/layout/CircleArrowProcess"/>
    <dgm:cxn modelId="{CCEC0A42-12AA-424E-BB3B-AA5F4C03744C}" type="presParOf" srcId="{AD6B2A42-5A81-BF46-A926-DF91CFF84633}" destId="{E70C4134-7713-2042-A633-A67CB8239214}" srcOrd="1" destOrd="0" presId="urn:microsoft.com/office/officeart/2009/layout/CircleArrowProcess"/>
    <dgm:cxn modelId="{83890809-24A3-5A4E-AA63-286AF7C37CFC}" type="presParOf" srcId="{AD6B2A42-5A81-BF46-A926-DF91CFF84633}" destId="{5F6069EB-DF94-C246-9896-30F539F4835F}" srcOrd="2" destOrd="0" presId="urn:microsoft.com/office/officeart/2009/layout/CircleArrowProcess"/>
    <dgm:cxn modelId="{FE815D9C-5154-1643-9FD7-AEBB80F61820}" type="presParOf" srcId="{5F6069EB-DF94-C246-9896-30F539F4835F}" destId="{024726D9-699A-4048-88F1-2C3B297521DF}" srcOrd="0" destOrd="0" presId="urn:microsoft.com/office/officeart/2009/layout/CircleArrowProcess"/>
    <dgm:cxn modelId="{201C6924-29F3-C643-AB0D-AA5C1C5708A8}" type="presParOf" srcId="{AD6B2A42-5A81-BF46-A926-DF91CFF84633}" destId="{DDACE999-D5A2-7F4C-A462-318B739EC170}" srcOrd="3" destOrd="0" presId="urn:microsoft.com/office/officeart/2009/layout/CircleArrowProcess"/>
    <dgm:cxn modelId="{A79B6600-6331-7A40-B00F-9E6989677381}" type="presParOf" srcId="{AD6B2A42-5A81-BF46-A926-DF91CFF84633}" destId="{C151F937-03DE-EF46-804B-980E66AEA894}" srcOrd="4" destOrd="0" presId="urn:microsoft.com/office/officeart/2009/layout/CircleArrowProcess"/>
    <dgm:cxn modelId="{F2CACA23-979E-FB41-B873-FC98BE97AFD1}" type="presParOf" srcId="{C151F937-03DE-EF46-804B-980E66AEA894}" destId="{3514EAE8-F8AD-AA47-A9FA-AEB654DE495B}" srcOrd="0" destOrd="0" presId="urn:microsoft.com/office/officeart/2009/layout/CircleArrowProcess"/>
    <dgm:cxn modelId="{D8CE5B84-1BDC-1D4F-96B4-E8EA47B968A4}" type="presParOf" srcId="{AD6B2A42-5A81-BF46-A926-DF91CFF84633}" destId="{A798A46D-7FBF-4545-89CC-9196D45B5649}" srcOrd="5" destOrd="0" presId="urn:microsoft.com/office/officeart/2009/layout/CircleArrowProcess"/>
    <dgm:cxn modelId="{8FB4FACE-5568-BF4F-9D07-F2BEAE05F368}" type="presParOf" srcId="{AD6B2A42-5A81-BF46-A926-DF91CFF84633}" destId="{91E515F4-1BE5-6049-989F-6DB93208A47F}" srcOrd="6" destOrd="0" presId="urn:microsoft.com/office/officeart/2009/layout/CircleArrowProcess"/>
    <dgm:cxn modelId="{96DD576A-09A2-BE4D-B7AC-96D98B6D8023}" type="presParOf" srcId="{91E515F4-1BE5-6049-989F-6DB93208A47F}" destId="{6B599853-370E-9E4A-AE84-49F62F0A1752}" srcOrd="0" destOrd="0" presId="urn:microsoft.com/office/officeart/2009/layout/CircleArrowProcess"/>
    <dgm:cxn modelId="{4DB774F0-69CE-9840-90A7-BDB7F06378E9}" type="presParOf" srcId="{AD6B2A42-5A81-BF46-A926-DF91CFF84633}" destId="{1CD79C9C-6F19-494B-BC85-2A5CB55B0A0B}" srcOrd="7" destOrd="0" presId="urn:microsoft.com/office/officeart/2009/layout/CircleArrowProcess"/>
    <dgm:cxn modelId="{A7E3286B-06D1-2C4D-81DB-5A2A0049B7DD}" type="presParOf" srcId="{AD6B2A42-5A81-BF46-A926-DF91CFF84633}" destId="{3B3F79FF-5CD4-624B-B542-C3BA6F4B16CF}" srcOrd="8" destOrd="0" presId="urn:microsoft.com/office/officeart/2009/layout/CircleArrowProcess"/>
    <dgm:cxn modelId="{0D2E1449-4CF5-1047-B578-F6184180658F}" type="presParOf" srcId="{3B3F79FF-5CD4-624B-B542-C3BA6F4B16CF}" destId="{3416B9B7-6704-9149-9280-070F480C6A41}" srcOrd="0" destOrd="0" presId="urn:microsoft.com/office/officeart/2009/layout/CircleArrowProcess"/>
    <dgm:cxn modelId="{260748F6-D7D5-8D42-99A7-C20BA662C215}" type="presParOf" srcId="{AD6B2A42-5A81-BF46-A926-DF91CFF84633}" destId="{828F34B1-60F4-7D4D-AC83-80CBAF3F4773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B1F302-C3C5-444F-BF51-897F53BC16F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C8F7FA1-2C0F-4F60-A321-3C061F9912D7}">
      <dgm:prSet/>
      <dgm:spPr/>
      <dgm:t>
        <a:bodyPr/>
        <a:lstStyle/>
        <a:p>
          <a:r>
            <a:rPr lang="en-US" b="0"/>
            <a:t>Case study/case series</a:t>
          </a:r>
          <a:endParaRPr lang="en-US"/>
        </a:p>
      </dgm:t>
    </dgm:pt>
    <dgm:pt modelId="{C0B93C8F-4F41-4BF4-A03B-BA0A232A2071}" type="parTrans" cxnId="{F1FE6244-46B5-4A1B-AE5F-2E20A68B67DB}">
      <dgm:prSet/>
      <dgm:spPr/>
      <dgm:t>
        <a:bodyPr/>
        <a:lstStyle/>
        <a:p>
          <a:endParaRPr lang="en-US"/>
        </a:p>
      </dgm:t>
    </dgm:pt>
    <dgm:pt modelId="{B5564F24-3960-451D-B5DD-C2A9148FCA49}" type="sibTrans" cxnId="{F1FE6244-46B5-4A1B-AE5F-2E20A68B67DB}">
      <dgm:prSet/>
      <dgm:spPr/>
      <dgm:t>
        <a:bodyPr/>
        <a:lstStyle/>
        <a:p>
          <a:endParaRPr lang="en-US"/>
        </a:p>
      </dgm:t>
    </dgm:pt>
    <dgm:pt modelId="{C1269FA1-D316-481E-A104-462ED9C8C67E}">
      <dgm:prSet/>
      <dgm:spPr/>
      <dgm:t>
        <a:bodyPr/>
        <a:lstStyle/>
        <a:p>
          <a:r>
            <a:rPr lang="en-US" b="0"/>
            <a:t>Ecological </a:t>
          </a:r>
          <a:endParaRPr lang="en-US"/>
        </a:p>
      </dgm:t>
    </dgm:pt>
    <dgm:pt modelId="{7E109BBC-AA53-4434-9051-AE0D7A0558DD}" type="parTrans" cxnId="{97D563B5-BEFB-4AD9-B694-6EA228B287BE}">
      <dgm:prSet/>
      <dgm:spPr/>
      <dgm:t>
        <a:bodyPr/>
        <a:lstStyle/>
        <a:p>
          <a:endParaRPr lang="en-US"/>
        </a:p>
      </dgm:t>
    </dgm:pt>
    <dgm:pt modelId="{CFE5DA21-301B-4FFE-9F92-0D5B4C8D1664}" type="sibTrans" cxnId="{97D563B5-BEFB-4AD9-B694-6EA228B287BE}">
      <dgm:prSet/>
      <dgm:spPr/>
      <dgm:t>
        <a:bodyPr/>
        <a:lstStyle/>
        <a:p>
          <a:endParaRPr lang="en-US"/>
        </a:p>
      </dgm:t>
    </dgm:pt>
    <dgm:pt modelId="{08BE0970-B408-4915-A315-B2A97FED097D}">
      <dgm:prSet/>
      <dgm:spPr/>
      <dgm:t>
        <a:bodyPr/>
        <a:lstStyle/>
        <a:p>
          <a:r>
            <a:rPr lang="en-US" b="0"/>
            <a:t>Cross-sectional</a:t>
          </a:r>
          <a:endParaRPr lang="en-US"/>
        </a:p>
      </dgm:t>
    </dgm:pt>
    <dgm:pt modelId="{54E40183-CC4C-4C12-B022-73BC20F922ED}" type="parTrans" cxnId="{71453C05-8F5F-4391-A09B-E1947202B880}">
      <dgm:prSet/>
      <dgm:spPr/>
      <dgm:t>
        <a:bodyPr/>
        <a:lstStyle/>
        <a:p>
          <a:endParaRPr lang="en-US"/>
        </a:p>
      </dgm:t>
    </dgm:pt>
    <dgm:pt modelId="{DB53F19F-8889-4C58-BC30-2A6EBFA5A258}" type="sibTrans" cxnId="{71453C05-8F5F-4391-A09B-E1947202B880}">
      <dgm:prSet/>
      <dgm:spPr/>
      <dgm:t>
        <a:bodyPr/>
        <a:lstStyle/>
        <a:p>
          <a:endParaRPr lang="en-US"/>
        </a:p>
      </dgm:t>
    </dgm:pt>
    <dgm:pt modelId="{B0FA6986-AE1A-4786-8A56-8BD0D2316181}">
      <dgm:prSet/>
      <dgm:spPr/>
      <dgm:t>
        <a:bodyPr/>
        <a:lstStyle/>
        <a:p>
          <a:r>
            <a:rPr lang="en-US" b="0"/>
            <a:t>Case-control</a:t>
          </a:r>
          <a:endParaRPr lang="en-US"/>
        </a:p>
      </dgm:t>
    </dgm:pt>
    <dgm:pt modelId="{B8F46423-EBCC-4CD1-9D8B-28A419D17FF7}" type="parTrans" cxnId="{8F7FC23A-72C4-4C90-BD4C-52225F1DE2EB}">
      <dgm:prSet/>
      <dgm:spPr/>
      <dgm:t>
        <a:bodyPr/>
        <a:lstStyle/>
        <a:p>
          <a:endParaRPr lang="en-US"/>
        </a:p>
      </dgm:t>
    </dgm:pt>
    <dgm:pt modelId="{1D065740-5A7B-4338-A575-2A0D785E727D}" type="sibTrans" cxnId="{8F7FC23A-72C4-4C90-BD4C-52225F1DE2EB}">
      <dgm:prSet/>
      <dgm:spPr/>
      <dgm:t>
        <a:bodyPr/>
        <a:lstStyle/>
        <a:p>
          <a:endParaRPr lang="en-US"/>
        </a:p>
      </dgm:t>
    </dgm:pt>
    <dgm:pt modelId="{28D53F6E-F7F9-4DAB-BE7A-AAA0CD762375}">
      <dgm:prSet/>
      <dgm:spPr/>
      <dgm:t>
        <a:bodyPr/>
        <a:lstStyle/>
        <a:p>
          <a:r>
            <a:rPr lang="en-US" b="0"/>
            <a:t>Cohort</a:t>
          </a:r>
          <a:endParaRPr lang="en-US"/>
        </a:p>
      </dgm:t>
    </dgm:pt>
    <dgm:pt modelId="{4466E6E4-A0C5-4C86-8202-61F00F7EDC4C}" type="parTrans" cxnId="{6E0EBFC0-E3A9-42BD-B538-3A0678BDB261}">
      <dgm:prSet/>
      <dgm:spPr/>
      <dgm:t>
        <a:bodyPr/>
        <a:lstStyle/>
        <a:p>
          <a:endParaRPr lang="en-US"/>
        </a:p>
      </dgm:t>
    </dgm:pt>
    <dgm:pt modelId="{41899F19-3FA8-4E4E-8C17-84A1EFFBEAF5}" type="sibTrans" cxnId="{6E0EBFC0-E3A9-42BD-B538-3A0678BDB261}">
      <dgm:prSet/>
      <dgm:spPr/>
      <dgm:t>
        <a:bodyPr/>
        <a:lstStyle/>
        <a:p>
          <a:endParaRPr lang="en-US"/>
        </a:p>
      </dgm:t>
    </dgm:pt>
    <dgm:pt modelId="{67B71FA9-E07A-4B68-A49E-AB0D838D8682}">
      <dgm:prSet/>
      <dgm:spPr/>
      <dgm:t>
        <a:bodyPr/>
        <a:lstStyle/>
        <a:p>
          <a:r>
            <a:rPr lang="en-US" b="0" dirty="0"/>
            <a:t>Randomized controlled trial</a:t>
          </a:r>
          <a:endParaRPr lang="en-US" dirty="0"/>
        </a:p>
      </dgm:t>
    </dgm:pt>
    <dgm:pt modelId="{CBAD6BE8-F86D-4851-90BB-AFF4AA9872F9}" type="parTrans" cxnId="{6FBC4060-EF51-4AE1-A1FF-BB0DF02140ED}">
      <dgm:prSet/>
      <dgm:spPr/>
      <dgm:t>
        <a:bodyPr/>
        <a:lstStyle/>
        <a:p>
          <a:endParaRPr lang="en-US"/>
        </a:p>
      </dgm:t>
    </dgm:pt>
    <dgm:pt modelId="{D33106AC-9924-4EF4-9326-2627399B596C}" type="sibTrans" cxnId="{6FBC4060-EF51-4AE1-A1FF-BB0DF02140ED}">
      <dgm:prSet/>
      <dgm:spPr/>
      <dgm:t>
        <a:bodyPr/>
        <a:lstStyle/>
        <a:p>
          <a:endParaRPr lang="en-US"/>
        </a:p>
      </dgm:t>
    </dgm:pt>
    <dgm:pt modelId="{125780EF-4D3B-3D47-AE9C-94CE7B21BF43}">
      <dgm:prSet/>
      <dgm:spPr/>
      <dgm:t>
        <a:bodyPr/>
        <a:lstStyle/>
        <a:p>
          <a:r>
            <a:rPr lang="en-US" dirty="0"/>
            <a:t>Quasi experimental</a:t>
          </a:r>
        </a:p>
      </dgm:t>
    </dgm:pt>
    <dgm:pt modelId="{BA3DA028-7D32-9543-ADF6-4FE4F2F2EF28}" type="parTrans" cxnId="{7AFA0402-081E-4843-A639-4D70891035CD}">
      <dgm:prSet/>
      <dgm:spPr/>
      <dgm:t>
        <a:bodyPr/>
        <a:lstStyle/>
        <a:p>
          <a:endParaRPr lang="en-US"/>
        </a:p>
      </dgm:t>
    </dgm:pt>
    <dgm:pt modelId="{C6B94C3F-5933-5E42-8054-A665F1D5E07A}" type="sibTrans" cxnId="{7AFA0402-081E-4843-A639-4D70891035CD}">
      <dgm:prSet/>
      <dgm:spPr/>
      <dgm:t>
        <a:bodyPr/>
        <a:lstStyle/>
        <a:p>
          <a:endParaRPr lang="en-US"/>
        </a:p>
      </dgm:t>
    </dgm:pt>
    <dgm:pt modelId="{A683BDE4-5533-554C-A95C-93B4BB2092CF}">
      <dgm:prSet/>
      <dgm:spPr/>
      <dgm:t>
        <a:bodyPr/>
        <a:lstStyle/>
        <a:p>
          <a:r>
            <a:rPr lang="en-US" dirty="0"/>
            <a:t>Systematic review &amp; meta-analysis</a:t>
          </a:r>
        </a:p>
      </dgm:t>
    </dgm:pt>
    <dgm:pt modelId="{A45634F8-D0CF-6243-B315-58D0E1B248BF}" type="parTrans" cxnId="{13B1D3FB-5AA7-A249-AAB9-6E6F7E63B3E9}">
      <dgm:prSet/>
      <dgm:spPr/>
      <dgm:t>
        <a:bodyPr/>
        <a:lstStyle/>
        <a:p>
          <a:endParaRPr lang="en-US"/>
        </a:p>
      </dgm:t>
    </dgm:pt>
    <dgm:pt modelId="{B6B3E84A-32C2-884F-9A96-C9CAFF0106CA}" type="sibTrans" cxnId="{13B1D3FB-5AA7-A249-AAB9-6E6F7E63B3E9}">
      <dgm:prSet/>
      <dgm:spPr/>
      <dgm:t>
        <a:bodyPr/>
        <a:lstStyle/>
        <a:p>
          <a:endParaRPr lang="en-US"/>
        </a:p>
      </dgm:t>
    </dgm:pt>
    <dgm:pt modelId="{A9960612-4094-124D-A493-64059DC1930F}" type="pres">
      <dgm:prSet presAssocID="{19B1F302-C3C5-444F-BF51-897F53BC16FF}" presName="linear" presStyleCnt="0">
        <dgm:presLayoutVars>
          <dgm:animLvl val="lvl"/>
          <dgm:resizeHandles val="exact"/>
        </dgm:presLayoutVars>
      </dgm:prSet>
      <dgm:spPr/>
    </dgm:pt>
    <dgm:pt modelId="{ADCA76AD-B9F4-924A-91C1-23699F8671EA}" type="pres">
      <dgm:prSet presAssocID="{3C8F7FA1-2C0F-4F60-A321-3C061F9912D7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6D320BE1-C765-E743-A768-2AFFF3245D41}" type="pres">
      <dgm:prSet presAssocID="{B5564F24-3960-451D-B5DD-C2A9148FCA49}" presName="spacer" presStyleCnt="0"/>
      <dgm:spPr/>
    </dgm:pt>
    <dgm:pt modelId="{F5D6C552-F8EB-0E41-AE57-9098E1CC00DF}" type="pres">
      <dgm:prSet presAssocID="{C1269FA1-D316-481E-A104-462ED9C8C67E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C63E2F34-D039-3548-94DD-5AF4C6A5DA84}" type="pres">
      <dgm:prSet presAssocID="{CFE5DA21-301B-4FFE-9F92-0D5B4C8D1664}" presName="spacer" presStyleCnt="0"/>
      <dgm:spPr/>
    </dgm:pt>
    <dgm:pt modelId="{7F549EA5-B164-1E45-B56F-D553B619F8BB}" type="pres">
      <dgm:prSet presAssocID="{08BE0970-B408-4915-A315-B2A97FED097D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4812E60B-E3C2-D24B-9CC2-A8F88E308F92}" type="pres">
      <dgm:prSet presAssocID="{DB53F19F-8889-4C58-BC30-2A6EBFA5A258}" presName="spacer" presStyleCnt="0"/>
      <dgm:spPr/>
    </dgm:pt>
    <dgm:pt modelId="{82925EFB-A22F-B146-8641-505BF777CBA0}" type="pres">
      <dgm:prSet presAssocID="{B0FA6986-AE1A-4786-8A56-8BD0D2316181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0B896C05-FA25-EA48-BB7E-0E35199918E5}" type="pres">
      <dgm:prSet presAssocID="{1D065740-5A7B-4338-A575-2A0D785E727D}" presName="spacer" presStyleCnt="0"/>
      <dgm:spPr/>
    </dgm:pt>
    <dgm:pt modelId="{76C021D4-C9EE-7D4A-8781-AE39C19DFFE7}" type="pres">
      <dgm:prSet presAssocID="{28D53F6E-F7F9-4DAB-BE7A-AAA0CD762375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BE976874-5840-2743-97F1-B583D0C4FCAD}" type="pres">
      <dgm:prSet presAssocID="{41899F19-3FA8-4E4E-8C17-84A1EFFBEAF5}" presName="spacer" presStyleCnt="0"/>
      <dgm:spPr/>
    </dgm:pt>
    <dgm:pt modelId="{2CF6F320-0B95-724E-BE88-37DCCA134DC2}" type="pres">
      <dgm:prSet presAssocID="{125780EF-4D3B-3D47-AE9C-94CE7B21BF43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AE65A0FF-2B22-C349-8990-7E0FE693D968}" type="pres">
      <dgm:prSet presAssocID="{C6B94C3F-5933-5E42-8054-A665F1D5E07A}" presName="spacer" presStyleCnt="0"/>
      <dgm:spPr/>
    </dgm:pt>
    <dgm:pt modelId="{B57803D7-7BE3-3742-9DB2-4E9CAE12B549}" type="pres">
      <dgm:prSet presAssocID="{67B71FA9-E07A-4B68-A49E-AB0D838D8682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1735870F-9D3C-7948-8200-6F7686425F9B}" type="pres">
      <dgm:prSet presAssocID="{D33106AC-9924-4EF4-9326-2627399B596C}" presName="spacer" presStyleCnt="0"/>
      <dgm:spPr/>
    </dgm:pt>
    <dgm:pt modelId="{C92717A7-2B63-0F42-B837-8A3F84D591EC}" type="pres">
      <dgm:prSet presAssocID="{A683BDE4-5533-554C-A95C-93B4BB2092CF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7AFA0402-081E-4843-A639-4D70891035CD}" srcId="{19B1F302-C3C5-444F-BF51-897F53BC16FF}" destId="{125780EF-4D3B-3D47-AE9C-94CE7B21BF43}" srcOrd="5" destOrd="0" parTransId="{BA3DA028-7D32-9543-ADF6-4FE4F2F2EF28}" sibTransId="{C6B94C3F-5933-5E42-8054-A665F1D5E07A}"/>
    <dgm:cxn modelId="{71453C05-8F5F-4391-A09B-E1947202B880}" srcId="{19B1F302-C3C5-444F-BF51-897F53BC16FF}" destId="{08BE0970-B408-4915-A315-B2A97FED097D}" srcOrd="2" destOrd="0" parTransId="{54E40183-CC4C-4C12-B022-73BC20F922ED}" sibTransId="{DB53F19F-8889-4C58-BC30-2A6EBFA5A258}"/>
    <dgm:cxn modelId="{308DB22C-ACA8-C147-BDDE-8DFDFBFA5498}" type="presOf" srcId="{A683BDE4-5533-554C-A95C-93B4BB2092CF}" destId="{C92717A7-2B63-0F42-B837-8A3F84D591EC}" srcOrd="0" destOrd="0" presId="urn:microsoft.com/office/officeart/2005/8/layout/vList2"/>
    <dgm:cxn modelId="{8F7FC23A-72C4-4C90-BD4C-52225F1DE2EB}" srcId="{19B1F302-C3C5-444F-BF51-897F53BC16FF}" destId="{B0FA6986-AE1A-4786-8A56-8BD0D2316181}" srcOrd="3" destOrd="0" parTransId="{B8F46423-EBCC-4CD1-9D8B-28A419D17FF7}" sibTransId="{1D065740-5A7B-4338-A575-2A0D785E727D}"/>
    <dgm:cxn modelId="{DAD3203F-23B8-A84A-A5C3-E77A443DFD8B}" type="presOf" srcId="{08BE0970-B408-4915-A315-B2A97FED097D}" destId="{7F549EA5-B164-1E45-B56F-D553B619F8BB}" srcOrd="0" destOrd="0" presId="urn:microsoft.com/office/officeart/2005/8/layout/vList2"/>
    <dgm:cxn modelId="{6FBC4060-EF51-4AE1-A1FF-BB0DF02140ED}" srcId="{19B1F302-C3C5-444F-BF51-897F53BC16FF}" destId="{67B71FA9-E07A-4B68-A49E-AB0D838D8682}" srcOrd="6" destOrd="0" parTransId="{CBAD6BE8-F86D-4851-90BB-AFF4AA9872F9}" sibTransId="{D33106AC-9924-4EF4-9326-2627399B596C}"/>
    <dgm:cxn modelId="{E7F31064-F3BB-E441-B237-BAB22A172339}" type="presOf" srcId="{3C8F7FA1-2C0F-4F60-A321-3C061F9912D7}" destId="{ADCA76AD-B9F4-924A-91C1-23699F8671EA}" srcOrd="0" destOrd="0" presId="urn:microsoft.com/office/officeart/2005/8/layout/vList2"/>
    <dgm:cxn modelId="{F1FE6244-46B5-4A1B-AE5F-2E20A68B67DB}" srcId="{19B1F302-C3C5-444F-BF51-897F53BC16FF}" destId="{3C8F7FA1-2C0F-4F60-A321-3C061F9912D7}" srcOrd="0" destOrd="0" parTransId="{C0B93C8F-4F41-4BF4-A03B-BA0A232A2071}" sibTransId="{B5564F24-3960-451D-B5DD-C2A9148FCA49}"/>
    <dgm:cxn modelId="{0D116B6C-1053-3C4D-BB15-4EEFD081F71D}" type="presOf" srcId="{C1269FA1-D316-481E-A104-462ED9C8C67E}" destId="{F5D6C552-F8EB-0E41-AE57-9098E1CC00DF}" srcOrd="0" destOrd="0" presId="urn:microsoft.com/office/officeart/2005/8/layout/vList2"/>
    <dgm:cxn modelId="{8F39BD4D-3257-5841-80F8-E724D310F5C9}" type="presOf" srcId="{125780EF-4D3B-3D47-AE9C-94CE7B21BF43}" destId="{2CF6F320-0B95-724E-BE88-37DCCA134DC2}" srcOrd="0" destOrd="0" presId="urn:microsoft.com/office/officeart/2005/8/layout/vList2"/>
    <dgm:cxn modelId="{9A721195-A72D-D447-855C-DEC3E356948B}" type="presOf" srcId="{28D53F6E-F7F9-4DAB-BE7A-AAA0CD762375}" destId="{76C021D4-C9EE-7D4A-8781-AE39C19DFFE7}" srcOrd="0" destOrd="0" presId="urn:microsoft.com/office/officeart/2005/8/layout/vList2"/>
    <dgm:cxn modelId="{0599CCA5-B824-9943-AC3A-C12B3223E2D1}" type="presOf" srcId="{67B71FA9-E07A-4B68-A49E-AB0D838D8682}" destId="{B57803D7-7BE3-3742-9DB2-4E9CAE12B549}" srcOrd="0" destOrd="0" presId="urn:microsoft.com/office/officeart/2005/8/layout/vList2"/>
    <dgm:cxn modelId="{97D563B5-BEFB-4AD9-B694-6EA228B287BE}" srcId="{19B1F302-C3C5-444F-BF51-897F53BC16FF}" destId="{C1269FA1-D316-481E-A104-462ED9C8C67E}" srcOrd="1" destOrd="0" parTransId="{7E109BBC-AA53-4434-9051-AE0D7A0558DD}" sibTransId="{CFE5DA21-301B-4FFE-9F92-0D5B4C8D1664}"/>
    <dgm:cxn modelId="{6E0EBFC0-E3A9-42BD-B538-3A0678BDB261}" srcId="{19B1F302-C3C5-444F-BF51-897F53BC16FF}" destId="{28D53F6E-F7F9-4DAB-BE7A-AAA0CD762375}" srcOrd="4" destOrd="0" parTransId="{4466E6E4-A0C5-4C86-8202-61F00F7EDC4C}" sibTransId="{41899F19-3FA8-4E4E-8C17-84A1EFFBEAF5}"/>
    <dgm:cxn modelId="{D5466ADE-3F9E-9142-87E1-3874A468A0C5}" type="presOf" srcId="{B0FA6986-AE1A-4786-8A56-8BD0D2316181}" destId="{82925EFB-A22F-B146-8641-505BF777CBA0}" srcOrd="0" destOrd="0" presId="urn:microsoft.com/office/officeart/2005/8/layout/vList2"/>
    <dgm:cxn modelId="{B7EEBBE0-9257-264E-97B2-721ECCDD92F1}" type="presOf" srcId="{19B1F302-C3C5-444F-BF51-897F53BC16FF}" destId="{A9960612-4094-124D-A493-64059DC1930F}" srcOrd="0" destOrd="0" presId="urn:microsoft.com/office/officeart/2005/8/layout/vList2"/>
    <dgm:cxn modelId="{13B1D3FB-5AA7-A249-AAB9-6E6F7E63B3E9}" srcId="{19B1F302-C3C5-444F-BF51-897F53BC16FF}" destId="{A683BDE4-5533-554C-A95C-93B4BB2092CF}" srcOrd="7" destOrd="0" parTransId="{A45634F8-D0CF-6243-B315-58D0E1B248BF}" sibTransId="{B6B3E84A-32C2-884F-9A96-C9CAFF0106CA}"/>
    <dgm:cxn modelId="{FD2794D2-B478-1147-9162-32A939B9A55B}" type="presParOf" srcId="{A9960612-4094-124D-A493-64059DC1930F}" destId="{ADCA76AD-B9F4-924A-91C1-23699F8671EA}" srcOrd="0" destOrd="0" presId="urn:microsoft.com/office/officeart/2005/8/layout/vList2"/>
    <dgm:cxn modelId="{5EE1226C-730D-7249-A4C0-4CBB4406F3A7}" type="presParOf" srcId="{A9960612-4094-124D-A493-64059DC1930F}" destId="{6D320BE1-C765-E743-A768-2AFFF3245D41}" srcOrd="1" destOrd="0" presId="urn:microsoft.com/office/officeart/2005/8/layout/vList2"/>
    <dgm:cxn modelId="{F0A3F02F-3F55-0F4B-970C-E6EBA1042B6E}" type="presParOf" srcId="{A9960612-4094-124D-A493-64059DC1930F}" destId="{F5D6C552-F8EB-0E41-AE57-9098E1CC00DF}" srcOrd="2" destOrd="0" presId="urn:microsoft.com/office/officeart/2005/8/layout/vList2"/>
    <dgm:cxn modelId="{664B52E4-5962-844E-BCBB-849E8B345C31}" type="presParOf" srcId="{A9960612-4094-124D-A493-64059DC1930F}" destId="{C63E2F34-D039-3548-94DD-5AF4C6A5DA84}" srcOrd="3" destOrd="0" presId="urn:microsoft.com/office/officeart/2005/8/layout/vList2"/>
    <dgm:cxn modelId="{43FF9C9F-9879-A044-B71E-9EDCAAEACCA3}" type="presParOf" srcId="{A9960612-4094-124D-A493-64059DC1930F}" destId="{7F549EA5-B164-1E45-B56F-D553B619F8BB}" srcOrd="4" destOrd="0" presId="urn:microsoft.com/office/officeart/2005/8/layout/vList2"/>
    <dgm:cxn modelId="{0B0C720B-E541-2447-A78F-654E8C8F307A}" type="presParOf" srcId="{A9960612-4094-124D-A493-64059DC1930F}" destId="{4812E60B-E3C2-D24B-9CC2-A8F88E308F92}" srcOrd="5" destOrd="0" presId="urn:microsoft.com/office/officeart/2005/8/layout/vList2"/>
    <dgm:cxn modelId="{93C6A4A1-6B9B-6647-B358-18966045BA47}" type="presParOf" srcId="{A9960612-4094-124D-A493-64059DC1930F}" destId="{82925EFB-A22F-B146-8641-505BF777CBA0}" srcOrd="6" destOrd="0" presId="urn:microsoft.com/office/officeart/2005/8/layout/vList2"/>
    <dgm:cxn modelId="{1C40BD60-7CDB-3441-AA97-16363583B457}" type="presParOf" srcId="{A9960612-4094-124D-A493-64059DC1930F}" destId="{0B896C05-FA25-EA48-BB7E-0E35199918E5}" srcOrd="7" destOrd="0" presId="urn:microsoft.com/office/officeart/2005/8/layout/vList2"/>
    <dgm:cxn modelId="{84B25946-9B00-284F-8AC5-C841F682B87A}" type="presParOf" srcId="{A9960612-4094-124D-A493-64059DC1930F}" destId="{76C021D4-C9EE-7D4A-8781-AE39C19DFFE7}" srcOrd="8" destOrd="0" presId="urn:microsoft.com/office/officeart/2005/8/layout/vList2"/>
    <dgm:cxn modelId="{D522AECA-6B40-FA44-B9B8-7B8DDCB2D244}" type="presParOf" srcId="{A9960612-4094-124D-A493-64059DC1930F}" destId="{BE976874-5840-2743-97F1-B583D0C4FCAD}" srcOrd="9" destOrd="0" presId="urn:microsoft.com/office/officeart/2005/8/layout/vList2"/>
    <dgm:cxn modelId="{710D48DC-31D6-1340-BADD-EF13CCF038B0}" type="presParOf" srcId="{A9960612-4094-124D-A493-64059DC1930F}" destId="{2CF6F320-0B95-724E-BE88-37DCCA134DC2}" srcOrd="10" destOrd="0" presId="urn:microsoft.com/office/officeart/2005/8/layout/vList2"/>
    <dgm:cxn modelId="{A7C269E8-F404-F84A-9314-ADB4628CF42A}" type="presParOf" srcId="{A9960612-4094-124D-A493-64059DC1930F}" destId="{AE65A0FF-2B22-C349-8990-7E0FE693D968}" srcOrd="11" destOrd="0" presId="urn:microsoft.com/office/officeart/2005/8/layout/vList2"/>
    <dgm:cxn modelId="{4B5F37DC-33FD-D348-BCA5-3D7ED8727B98}" type="presParOf" srcId="{A9960612-4094-124D-A493-64059DC1930F}" destId="{B57803D7-7BE3-3742-9DB2-4E9CAE12B549}" srcOrd="12" destOrd="0" presId="urn:microsoft.com/office/officeart/2005/8/layout/vList2"/>
    <dgm:cxn modelId="{DA35145F-CA6F-5341-B72F-A51DC8152CE2}" type="presParOf" srcId="{A9960612-4094-124D-A493-64059DC1930F}" destId="{1735870F-9D3C-7948-8200-6F7686425F9B}" srcOrd="13" destOrd="0" presId="urn:microsoft.com/office/officeart/2005/8/layout/vList2"/>
    <dgm:cxn modelId="{B380F8F8-164A-E141-862B-A763592932F1}" type="presParOf" srcId="{A9960612-4094-124D-A493-64059DC1930F}" destId="{C92717A7-2B63-0F42-B837-8A3F84D591EC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B1F302-C3C5-444F-BF51-897F53BC16F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C8F7FA1-2C0F-4F60-A321-3C061F9912D7}">
      <dgm:prSet/>
      <dgm:spPr/>
      <dgm:t>
        <a:bodyPr/>
        <a:lstStyle/>
        <a:p>
          <a:r>
            <a:rPr lang="en-US" b="0" dirty="0"/>
            <a:t>Case study/case series</a:t>
          </a:r>
          <a:endParaRPr lang="en-US" dirty="0"/>
        </a:p>
      </dgm:t>
    </dgm:pt>
    <dgm:pt modelId="{C0B93C8F-4F41-4BF4-A03B-BA0A232A2071}" type="parTrans" cxnId="{F1FE6244-46B5-4A1B-AE5F-2E20A68B67DB}">
      <dgm:prSet/>
      <dgm:spPr/>
      <dgm:t>
        <a:bodyPr/>
        <a:lstStyle/>
        <a:p>
          <a:endParaRPr lang="en-US"/>
        </a:p>
      </dgm:t>
    </dgm:pt>
    <dgm:pt modelId="{B5564F24-3960-451D-B5DD-C2A9148FCA49}" type="sibTrans" cxnId="{F1FE6244-46B5-4A1B-AE5F-2E20A68B67DB}">
      <dgm:prSet/>
      <dgm:spPr/>
      <dgm:t>
        <a:bodyPr/>
        <a:lstStyle/>
        <a:p>
          <a:endParaRPr lang="en-US"/>
        </a:p>
      </dgm:t>
    </dgm:pt>
    <dgm:pt modelId="{C1269FA1-D316-481E-A104-462ED9C8C67E}">
      <dgm:prSet/>
      <dgm:spPr/>
      <dgm:t>
        <a:bodyPr/>
        <a:lstStyle/>
        <a:p>
          <a:r>
            <a:rPr lang="en-US" b="0"/>
            <a:t>Ecological </a:t>
          </a:r>
          <a:endParaRPr lang="en-US"/>
        </a:p>
      </dgm:t>
    </dgm:pt>
    <dgm:pt modelId="{7E109BBC-AA53-4434-9051-AE0D7A0558DD}" type="parTrans" cxnId="{97D563B5-BEFB-4AD9-B694-6EA228B287BE}">
      <dgm:prSet/>
      <dgm:spPr/>
      <dgm:t>
        <a:bodyPr/>
        <a:lstStyle/>
        <a:p>
          <a:endParaRPr lang="en-US"/>
        </a:p>
      </dgm:t>
    </dgm:pt>
    <dgm:pt modelId="{CFE5DA21-301B-4FFE-9F92-0D5B4C8D1664}" type="sibTrans" cxnId="{97D563B5-BEFB-4AD9-B694-6EA228B287BE}">
      <dgm:prSet/>
      <dgm:spPr/>
      <dgm:t>
        <a:bodyPr/>
        <a:lstStyle/>
        <a:p>
          <a:endParaRPr lang="en-US"/>
        </a:p>
      </dgm:t>
    </dgm:pt>
    <dgm:pt modelId="{08BE0970-B408-4915-A315-B2A97FED097D}">
      <dgm:prSet/>
      <dgm:spPr/>
      <dgm:t>
        <a:bodyPr/>
        <a:lstStyle/>
        <a:p>
          <a:r>
            <a:rPr lang="en-US" b="0"/>
            <a:t>Cross-sectional</a:t>
          </a:r>
          <a:endParaRPr lang="en-US"/>
        </a:p>
      </dgm:t>
    </dgm:pt>
    <dgm:pt modelId="{54E40183-CC4C-4C12-B022-73BC20F922ED}" type="parTrans" cxnId="{71453C05-8F5F-4391-A09B-E1947202B880}">
      <dgm:prSet/>
      <dgm:spPr/>
      <dgm:t>
        <a:bodyPr/>
        <a:lstStyle/>
        <a:p>
          <a:endParaRPr lang="en-US"/>
        </a:p>
      </dgm:t>
    </dgm:pt>
    <dgm:pt modelId="{DB53F19F-8889-4C58-BC30-2A6EBFA5A258}" type="sibTrans" cxnId="{71453C05-8F5F-4391-A09B-E1947202B880}">
      <dgm:prSet/>
      <dgm:spPr/>
      <dgm:t>
        <a:bodyPr/>
        <a:lstStyle/>
        <a:p>
          <a:endParaRPr lang="en-US"/>
        </a:p>
      </dgm:t>
    </dgm:pt>
    <dgm:pt modelId="{B0FA6986-AE1A-4786-8A56-8BD0D2316181}">
      <dgm:prSet/>
      <dgm:spPr/>
      <dgm:t>
        <a:bodyPr/>
        <a:lstStyle/>
        <a:p>
          <a:r>
            <a:rPr lang="en-US" b="0"/>
            <a:t>Case-control</a:t>
          </a:r>
          <a:endParaRPr lang="en-US"/>
        </a:p>
      </dgm:t>
    </dgm:pt>
    <dgm:pt modelId="{B8F46423-EBCC-4CD1-9D8B-28A419D17FF7}" type="parTrans" cxnId="{8F7FC23A-72C4-4C90-BD4C-52225F1DE2EB}">
      <dgm:prSet/>
      <dgm:spPr/>
      <dgm:t>
        <a:bodyPr/>
        <a:lstStyle/>
        <a:p>
          <a:endParaRPr lang="en-US"/>
        </a:p>
      </dgm:t>
    </dgm:pt>
    <dgm:pt modelId="{1D065740-5A7B-4338-A575-2A0D785E727D}" type="sibTrans" cxnId="{8F7FC23A-72C4-4C90-BD4C-52225F1DE2EB}">
      <dgm:prSet/>
      <dgm:spPr/>
      <dgm:t>
        <a:bodyPr/>
        <a:lstStyle/>
        <a:p>
          <a:endParaRPr lang="en-US"/>
        </a:p>
      </dgm:t>
    </dgm:pt>
    <dgm:pt modelId="{28D53F6E-F7F9-4DAB-BE7A-AAA0CD762375}">
      <dgm:prSet/>
      <dgm:spPr/>
      <dgm:t>
        <a:bodyPr/>
        <a:lstStyle/>
        <a:p>
          <a:r>
            <a:rPr lang="en-US" b="0" dirty="0"/>
            <a:t>Cohort</a:t>
          </a:r>
          <a:endParaRPr lang="en-US" dirty="0"/>
        </a:p>
      </dgm:t>
    </dgm:pt>
    <dgm:pt modelId="{4466E6E4-A0C5-4C86-8202-61F00F7EDC4C}" type="parTrans" cxnId="{6E0EBFC0-E3A9-42BD-B538-3A0678BDB261}">
      <dgm:prSet/>
      <dgm:spPr/>
      <dgm:t>
        <a:bodyPr/>
        <a:lstStyle/>
        <a:p>
          <a:endParaRPr lang="en-US"/>
        </a:p>
      </dgm:t>
    </dgm:pt>
    <dgm:pt modelId="{41899F19-3FA8-4E4E-8C17-84A1EFFBEAF5}" type="sibTrans" cxnId="{6E0EBFC0-E3A9-42BD-B538-3A0678BDB261}">
      <dgm:prSet/>
      <dgm:spPr/>
      <dgm:t>
        <a:bodyPr/>
        <a:lstStyle/>
        <a:p>
          <a:endParaRPr lang="en-US"/>
        </a:p>
      </dgm:t>
    </dgm:pt>
    <dgm:pt modelId="{67B71FA9-E07A-4B68-A49E-AB0D838D8682}">
      <dgm:prSet/>
      <dgm:spPr/>
      <dgm:t>
        <a:bodyPr/>
        <a:lstStyle/>
        <a:p>
          <a:r>
            <a:rPr lang="en-US" b="0" dirty="0"/>
            <a:t>Randomized controlled trial</a:t>
          </a:r>
          <a:endParaRPr lang="en-US" dirty="0"/>
        </a:p>
      </dgm:t>
    </dgm:pt>
    <dgm:pt modelId="{CBAD6BE8-F86D-4851-90BB-AFF4AA9872F9}" type="parTrans" cxnId="{6FBC4060-EF51-4AE1-A1FF-BB0DF02140ED}">
      <dgm:prSet/>
      <dgm:spPr/>
      <dgm:t>
        <a:bodyPr/>
        <a:lstStyle/>
        <a:p>
          <a:endParaRPr lang="en-US"/>
        </a:p>
      </dgm:t>
    </dgm:pt>
    <dgm:pt modelId="{D33106AC-9924-4EF4-9326-2627399B596C}" type="sibTrans" cxnId="{6FBC4060-EF51-4AE1-A1FF-BB0DF02140ED}">
      <dgm:prSet/>
      <dgm:spPr/>
      <dgm:t>
        <a:bodyPr/>
        <a:lstStyle/>
        <a:p>
          <a:endParaRPr lang="en-US"/>
        </a:p>
      </dgm:t>
    </dgm:pt>
    <dgm:pt modelId="{C4B6626A-1143-774F-8977-D6A765BC3C75}">
      <dgm:prSet/>
      <dgm:spPr/>
      <dgm:t>
        <a:bodyPr/>
        <a:lstStyle/>
        <a:p>
          <a:r>
            <a:rPr lang="en-US" dirty="0"/>
            <a:t>Quasi-experiment</a:t>
          </a:r>
        </a:p>
      </dgm:t>
    </dgm:pt>
    <dgm:pt modelId="{27E45C1E-D1C9-6446-85CB-0470B8D1FF09}" type="parTrans" cxnId="{CF130A67-8BD7-7044-8EA4-988914A8CC42}">
      <dgm:prSet/>
      <dgm:spPr/>
      <dgm:t>
        <a:bodyPr/>
        <a:lstStyle/>
        <a:p>
          <a:endParaRPr lang="en-US"/>
        </a:p>
      </dgm:t>
    </dgm:pt>
    <dgm:pt modelId="{F005F9A4-E500-6E4A-B952-49C1F0DFBA94}" type="sibTrans" cxnId="{CF130A67-8BD7-7044-8EA4-988914A8CC42}">
      <dgm:prSet/>
      <dgm:spPr/>
      <dgm:t>
        <a:bodyPr/>
        <a:lstStyle/>
        <a:p>
          <a:endParaRPr lang="en-US"/>
        </a:p>
      </dgm:t>
    </dgm:pt>
    <dgm:pt modelId="{A9960612-4094-124D-A493-64059DC1930F}" type="pres">
      <dgm:prSet presAssocID="{19B1F302-C3C5-444F-BF51-897F53BC16FF}" presName="linear" presStyleCnt="0">
        <dgm:presLayoutVars>
          <dgm:animLvl val="lvl"/>
          <dgm:resizeHandles val="exact"/>
        </dgm:presLayoutVars>
      </dgm:prSet>
      <dgm:spPr/>
    </dgm:pt>
    <dgm:pt modelId="{ADCA76AD-B9F4-924A-91C1-23699F8671EA}" type="pres">
      <dgm:prSet presAssocID="{3C8F7FA1-2C0F-4F60-A321-3C061F9912D7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6D320BE1-C765-E743-A768-2AFFF3245D41}" type="pres">
      <dgm:prSet presAssocID="{B5564F24-3960-451D-B5DD-C2A9148FCA49}" presName="spacer" presStyleCnt="0"/>
      <dgm:spPr/>
    </dgm:pt>
    <dgm:pt modelId="{F5D6C552-F8EB-0E41-AE57-9098E1CC00DF}" type="pres">
      <dgm:prSet presAssocID="{C1269FA1-D316-481E-A104-462ED9C8C67E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C63E2F34-D039-3548-94DD-5AF4C6A5DA84}" type="pres">
      <dgm:prSet presAssocID="{CFE5DA21-301B-4FFE-9F92-0D5B4C8D1664}" presName="spacer" presStyleCnt="0"/>
      <dgm:spPr/>
    </dgm:pt>
    <dgm:pt modelId="{7F549EA5-B164-1E45-B56F-D553B619F8BB}" type="pres">
      <dgm:prSet presAssocID="{08BE0970-B408-4915-A315-B2A97FED097D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4812E60B-E3C2-D24B-9CC2-A8F88E308F92}" type="pres">
      <dgm:prSet presAssocID="{DB53F19F-8889-4C58-BC30-2A6EBFA5A258}" presName="spacer" presStyleCnt="0"/>
      <dgm:spPr/>
    </dgm:pt>
    <dgm:pt modelId="{82925EFB-A22F-B146-8641-505BF777CBA0}" type="pres">
      <dgm:prSet presAssocID="{B0FA6986-AE1A-4786-8A56-8BD0D2316181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0B896C05-FA25-EA48-BB7E-0E35199918E5}" type="pres">
      <dgm:prSet presAssocID="{1D065740-5A7B-4338-A575-2A0D785E727D}" presName="spacer" presStyleCnt="0"/>
      <dgm:spPr/>
    </dgm:pt>
    <dgm:pt modelId="{76C021D4-C9EE-7D4A-8781-AE39C19DFFE7}" type="pres">
      <dgm:prSet presAssocID="{28D53F6E-F7F9-4DAB-BE7A-AAA0CD762375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BE976874-5840-2743-97F1-B583D0C4FCAD}" type="pres">
      <dgm:prSet presAssocID="{41899F19-3FA8-4E4E-8C17-84A1EFFBEAF5}" presName="spacer" presStyleCnt="0"/>
      <dgm:spPr/>
    </dgm:pt>
    <dgm:pt modelId="{4CC9D07A-DD34-134B-8AC5-02789B87009B}" type="pres">
      <dgm:prSet presAssocID="{C4B6626A-1143-774F-8977-D6A765BC3C75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12DB62B0-DD37-F942-9BAB-E00C607897AA}" type="pres">
      <dgm:prSet presAssocID="{F005F9A4-E500-6E4A-B952-49C1F0DFBA94}" presName="spacer" presStyleCnt="0"/>
      <dgm:spPr/>
    </dgm:pt>
    <dgm:pt modelId="{B57803D7-7BE3-3742-9DB2-4E9CAE12B549}" type="pres">
      <dgm:prSet presAssocID="{67B71FA9-E07A-4B68-A49E-AB0D838D8682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71453C05-8F5F-4391-A09B-E1947202B880}" srcId="{19B1F302-C3C5-444F-BF51-897F53BC16FF}" destId="{08BE0970-B408-4915-A315-B2A97FED097D}" srcOrd="2" destOrd="0" parTransId="{54E40183-CC4C-4C12-B022-73BC20F922ED}" sibTransId="{DB53F19F-8889-4C58-BC30-2A6EBFA5A258}"/>
    <dgm:cxn modelId="{4B218C31-DAC5-D847-AB32-4FF5650F4214}" type="presOf" srcId="{28D53F6E-F7F9-4DAB-BE7A-AAA0CD762375}" destId="{76C021D4-C9EE-7D4A-8781-AE39C19DFFE7}" srcOrd="0" destOrd="0" presId="urn:microsoft.com/office/officeart/2005/8/layout/vList2"/>
    <dgm:cxn modelId="{8F7FC23A-72C4-4C90-BD4C-52225F1DE2EB}" srcId="{19B1F302-C3C5-444F-BF51-897F53BC16FF}" destId="{B0FA6986-AE1A-4786-8A56-8BD0D2316181}" srcOrd="3" destOrd="0" parTransId="{B8F46423-EBCC-4CD1-9D8B-28A419D17FF7}" sibTransId="{1D065740-5A7B-4338-A575-2A0D785E727D}"/>
    <dgm:cxn modelId="{0083323E-E233-6B4B-BE96-60EF82D72E15}" type="presOf" srcId="{C4B6626A-1143-774F-8977-D6A765BC3C75}" destId="{4CC9D07A-DD34-134B-8AC5-02789B87009B}" srcOrd="0" destOrd="0" presId="urn:microsoft.com/office/officeart/2005/8/layout/vList2"/>
    <dgm:cxn modelId="{A8417C5B-832A-E946-B2B7-3D75CEA3340B}" type="presOf" srcId="{C1269FA1-D316-481E-A104-462ED9C8C67E}" destId="{F5D6C552-F8EB-0E41-AE57-9098E1CC00DF}" srcOrd="0" destOrd="0" presId="urn:microsoft.com/office/officeart/2005/8/layout/vList2"/>
    <dgm:cxn modelId="{6FBC4060-EF51-4AE1-A1FF-BB0DF02140ED}" srcId="{19B1F302-C3C5-444F-BF51-897F53BC16FF}" destId="{67B71FA9-E07A-4B68-A49E-AB0D838D8682}" srcOrd="6" destOrd="0" parTransId="{CBAD6BE8-F86D-4851-90BB-AFF4AA9872F9}" sibTransId="{D33106AC-9924-4EF4-9326-2627399B596C}"/>
    <dgm:cxn modelId="{F1FE6244-46B5-4A1B-AE5F-2E20A68B67DB}" srcId="{19B1F302-C3C5-444F-BF51-897F53BC16FF}" destId="{3C8F7FA1-2C0F-4F60-A321-3C061F9912D7}" srcOrd="0" destOrd="0" parTransId="{C0B93C8F-4F41-4BF4-A03B-BA0A232A2071}" sibTransId="{B5564F24-3960-451D-B5DD-C2A9148FCA49}"/>
    <dgm:cxn modelId="{A75F7965-6CA6-EE45-B360-C974C886CC50}" type="presOf" srcId="{67B71FA9-E07A-4B68-A49E-AB0D838D8682}" destId="{B57803D7-7BE3-3742-9DB2-4E9CAE12B549}" srcOrd="0" destOrd="0" presId="urn:microsoft.com/office/officeart/2005/8/layout/vList2"/>
    <dgm:cxn modelId="{CF130A67-8BD7-7044-8EA4-988914A8CC42}" srcId="{19B1F302-C3C5-444F-BF51-897F53BC16FF}" destId="{C4B6626A-1143-774F-8977-D6A765BC3C75}" srcOrd="5" destOrd="0" parTransId="{27E45C1E-D1C9-6446-85CB-0470B8D1FF09}" sibTransId="{F005F9A4-E500-6E4A-B952-49C1F0DFBA94}"/>
    <dgm:cxn modelId="{C1010F7A-19A1-FB48-9241-882AC3BA1EF6}" type="presOf" srcId="{3C8F7FA1-2C0F-4F60-A321-3C061F9912D7}" destId="{ADCA76AD-B9F4-924A-91C1-23699F8671EA}" srcOrd="0" destOrd="0" presId="urn:microsoft.com/office/officeart/2005/8/layout/vList2"/>
    <dgm:cxn modelId="{9DFD459F-5C8D-CD47-8243-49F83430F550}" type="presOf" srcId="{B0FA6986-AE1A-4786-8A56-8BD0D2316181}" destId="{82925EFB-A22F-B146-8641-505BF777CBA0}" srcOrd="0" destOrd="0" presId="urn:microsoft.com/office/officeart/2005/8/layout/vList2"/>
    <dgm:cxn modelId="{3EE55BAA-A658-B64F-8043-2D01F58A72F4}" type="presOf" srcId="{08BE0970-B408-4915-A315-B2A97FED097D}" destId="{7F549EA5-B164-1E45-B56F-D553B619F8BB}" srcOrd="0" destOrd="0" presId="urn:microsoft.com/office/officeart/2005/8/layout/vList2"/>
    <dgm:cxn modelId="{97D563B5-BEFB-4AD9-B694-6EA228B287BE}" srcId="{19B1F302-C3C5-444F-BF51-897F53BC16FF}" destId="{C1269FA1-D316-481E-A104-462ED9C8C67E}" srcOrd="1" destOrd="0" parTransId="{7E109BBC-AA53-4434-9051-AE0D7A0558DD}" sibTransId="{CFE5DA21-301B-4FFE-9F92-0D5B4C8D1664}"/>
    <dgm:cxn modelId="{6E0EBFC0-E3A9-42BD-B538-3A0678BDB261}" srcId="{19B1F302-C3C5-444F-BF51-897F53BC16FF}" destId="{28D53F6E-F7F9-4DAB-BE7A-AAA0CD762375}" srcOrd="4" destOrd="0" parTransId="{4466E6E4-A0C5-4C86-8202-61F00F7EDC4C}" sibTransId="{41899F19-3FA8-4E4E-8C17-84A1EFFBEAF5}"/>
    <dgm:cxn modelId="{B7EEBBE0-9257-264E-97B2-721ECCDD92F1}" type="presOf" srcId="{19B1F302-C3C5-444F-BF51-897F53BC16FF}" destId="{A9960612-4094-124D-A493-64059DC1930F}" srcOrd="0" destOrd="0" presId="urn:microsoft.com/office/officeart/2005/8/layout/vList2"/>
    <dgm:cxn modelId="{C66CC4B2-B427-CB4B-838A-9083F73A56FA}" type="presParOf" srcId="{A9960612-4094-124D-A493-64059DC1930F}" destId="{ADCA76AD-B9F4-924A-91C1-23699F8671EA}" srcOrd="0" destOrd="0" presId="urn:microsoft.com/office/officeart/2005/8/layout/vList2"/>
    <dgm:cxn modelId="{8966E06C-E063-3E4B-8E4A-6A8AFD964058}" type="presParOf" srcId="{A9960612-4094-124D-A493-64059DC1930F}" destId="{6D320BE1-C765-E743-A768-2AFFF3245D41}" srcOrd="1" destOrd="0" presId="urn:microsoft.com/office/officeart/2005/8/layout/vList2"/>
    <dgm:cxn modelId="{845414B9-8DB1-FA44-A6A2-634F72406BF0}" type="presParOf" srcId="{A9960612-4094-124D-A493-64059DC1930F}" destId="{F5D6C552-F8EB-0E41-AE57-9098E1CC00DF}" srcOrd="2" destOrd="0" presId="urn:microsoft.com/office/officeart/2005/8/layout/vList2"/>
    <dgm:cxn modelId="{21991B13-C6A8-034D-8F22-9F9279C6FCDC}" type="presParOf" srcId="{A9960612-4094-124D-A493-64059DC1930F}" destId="{C63E2F34-D039-3548-94DD-5AF4C6A5DA84}" srcOrd="3" destOrd="0" presId="urn:microsoft.com/office/officeart/2005/8/layout/vList2"/>
    <dgm:cxn modelId="{C16B637F-0D0C-E441-8E7F-9E48B2DA2353}" type="presParOf" srcId="{A9960612-4094-124D-A493-64059DC1930F}" destId="{7F549EA5-B164-1E45-B56F-D553B619F8BB}" srcOrd="4" destOrd="0" presId="urn:microsoft.com/office/officeart/2005/8/layout/vList2"/>
    <dgm:cxn modelId="{02BC002A-3065-B14F-B34C-0D6DA10CB8F4}" type="presParOf" srcId="{A9960612-4094-124D-A493-64059DC1930F}" destId="{4812E60B-E3C2-D24B-9CC2-A8F88E308F92}" srcOrd="5" destOrd="0" presId="urn:microsoft.com/office/officeart/2005/8/layout/vList2"/>
    <dgm:cxn modelId="{B9622377-2689-3D45-B389-500E43D11321}" type="presParOf" srcId="{A9960612-4094-124D-A493-64059DC1930F}" destId="{82925EFB-A22F-B146-8641-505BF777CBA0}" srcOrd="6" destOrd="0" presId="urn:microsoft.com/office/officeart/2005/8/layout/vList2"/>
    <dgm:cxn modelId="{51AB27FB-5FF0-BD4D-B874-E89A0E10E1E8}" type="presParOf" srcId="{A9960612-4094-124D-A493-64059DC1930F}" destId="{0B896C05-FA25-EA48-BB7E-0E35199918E5}" srcOrd="7" destOrd="0" presId="urn:microsoft.com/office/officeart/2005/8/layout/vList2"/>
    <dgm:cxn modelId="{7DBEE310-CA3B-D54B-9DDF-6B38A4CDABDF}" type="presParOf" srcId="{A9960612-4094-124D-A493-64059DC1930F}" destId="{76C021D4-C9EE-7D4A-8781-AE39C19DFFE7}" srcOrd="8" destOrd="0" presId="urn:microsoft.com/office/officeart/2005/8/layout/vList2"/>
    <dgm:cxn modelId="{2462B28E-1BB5-5E4E-BB4C-1B1E2E03A8E2}" type="presParOf" srcId="{A9960612-4094-124D-A493-64059DC1930F}" destId="{BE976874-5840-2743-97F1-B583D0C4FCAD}" srcOrd="9" destOrd="0" presId="urn:microsoft.com/office/officeart/2005/8/layout/vList2"/>
    <dgm:cxn modelId="{0AA8AD6B-6673-EF42-A111-685EBBE209FC}" type="presParOf" srcId="{A9960612-4094-124D-A493-64059DC1930F}" destId="{4CC9D07A-DD34-134B-8AC5-02789B87009B}" srcOrd="10" destOrd="0" presId="urn:microsoft.com/office/officeart/2005/8/layout/vList2"/>
    <dgm:cxn modelId="{82D04D7A-81BC-0741-B133-AC570AF795A9}" type="presParOf" srcId="{A9960612-4094-124D-A493-64059DC1930F}" destId="{12DB62B0-DD37-F942-9BAB-E00C607897AA}" srcOrd="11" destOrd="0" presId="urn:microsoft.com/office/officeart/2005/8/layout/vList2"/>
    <dgm:cxn modelId="{BCBAAB05-E0C0-C148-AFC9-E8B94DAA359C}" type="presParOf" srcId="{A9960612-4094-124D-A493-64059DC1930F}" destId="{B57803D7-7BE3-3742-9DB2-4E9CAE12B549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1C444BA-70B3-4C08-BD11-9C2F93522327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4C1D6A3-2218-4368-994A-80DE488B4E34}">
      <dgm:prSet custT="1"/>
      <dgm:spPr/>
      <dgm:t>
        <a:bodyPr/>
        <a:lstStyle/>
        <a:p>
          <a:r>
            <a:rPr lang="en-US" sz="2200" b="1" dirty="0"/>
            <a:t>Bias: </a:t>
          </a:r>
          <a:r>
            <a:rPr lang="en-US" sz="2200" dirty="0"/>
            <a:t>systematic, rather than random, error</a:t>
          </a:r>
        </a:p>
      </dgm:t>
    </dgm:pt>
    <dgm:pt modelId="{75F9AF9B-3D65-48BB-8FD0-4A2C4BA5C3FC}" type="parTrans" cxnId="{62FACA16-1341-48E4-BCC4-E735275EDB4D}">
      <dgm:prSet/>
      <dgm:spPr/>
      <dgm:t>
        <a:bodyPr/>
        <a:lstStyle/>
        <a:p>
          <a:endParaRPr lang="en-US"/>
        </a:p>
      </dgm:t>
    </dgm:pt>
    <dgm:pt modelId="{672DC348-178E-4F7F-AC4E-D6B3D79F7731}" type="sibTrans" cxnId="{62FACA16-1341-48E4-BCC4-E735275EDB4D}">
      <dgm:prSet/>
      <dgm:spPr/>
      <dgm:t>
        <a:bodyPr/>
        <a:lstStyle/>
        <a:p>
          <a:endParaRPr lang="en-US"/>
        </a:p>
      </dgm:t>
    </dgm:pt>
    <dgm:pt modelId="{5950335B-E979-4627-8EE3-87D0EBFE2E06}">
      <dgm:prSet custT="1"/>
      <dgm:spPr/>
      <dgm:t>
        <a:bodyPr/>
        <a:lstStyle/>
        <a:p>
          <a:r>
            <a:rPr lang="en-US" sz="2000" dirty="0"/>
            <a:t>It's </a:t>
          </a:r>
          <a:r>
            <a:rPr lang="en-US" sz="2000" i="1" dirty="0"/>
            <a:t>caused</a:t>
          </a:r>
          <a:r>
            <a:rPr lang="en-US" sz="2000" dirty="0"/>
            <a:t> by something, like a design feature, mistake, o</a:t>
          </a:r>
          <a:r>
            <a:rPr lang="cs-CZ" sz="2000" dirty="0"/>
            <a:t>r </a:t>
          </a:r>
          <a:r>
            <a:rPr lang="cs-CZ" sz="2000" dirty="0" err="1"/>
            <a:t>ignoring</a:t>
          </a:r>
          <a:r>
            <a:rPr lang="cs-CZ" sz="2000" dirty="0"/>
            <a:t> </a:t>
          </a:r>
          <a:r>
            <a:rPr lang="cs-CZ" sz="2000" dirty="0" err="1"/>
            <a:t>confounding</a:t>
          </a:r>
          <a:r>
            <a:rPr lang="cs-CZ" sz="2000" dirty="0"/>
            <a:t> </a:t>
          </a:r>
          <a:r>
            <a:rPr lang="cs-CZ" sz="2000" dirty="0" err="1"/>
            <a:t>factors</a:t>
          </a:r>
          <a:endParaRPr lang="en-US" sz="2000" dirty="0"/>
        </a:p>
      </dgm:t>
    </dgm:pt>
    <dgm:pt modelId="{B68B320E-E2C1-4FFC-9545-87E012057D3B}" type="parTrans" cxnId="{59C5A87F-9FB1-4DE0-8ECE-F95B2504B3E0}">
      <dgm:prSet/>
      <dgm:spPr/>
      <dgm:t>
        <a:bodyPr/>
        <a:lstStyle/>
        <a:p>
          <a:endParaRPr lang="en-US"/>
        </a:p>
      </dgm:t>
    </dgm:pt>
    <dgm:pt modelId="{0D0E2080-E8C9-453A-B8BA-C3E9AD1BD279}" type="sibTrans" cxnId="{59C5A87F-9FB1-4DE0-8ECE-F95B2504B3E0}">
      <dgm:prSet/>
      <dgm:spPr/>
      <dgm:t>
        <a:bodyPr/>
        <a:lstStyle/>
        <a:p>
          <a:endParaRPr lang="en-US"/>
        </a:p>
      </dgm:t>
    </dgm:pt>
    <dgm:pt modelId="{FCBDA788-6898-4F66-8546-A6D91FE21E47}">
      <dgm:prSet custT="1"/>
      <dgm:spPr/>
      <dgm:t>
        <a:bodyPr/>
        <a:lstStyle/>
        <a:p>
          <a:r>
            <a:rPr lang="en-US" sz="2200" dirty="0"/>
            <a:t>Epidemiologic bias is error that </a:t>
          </a:r>
          <a:r>
            <a:rPr lang="en-US" sz="2200" i="1" dirty="0"/>
            <a:t>systematically </a:t>
          </a:r>
          <a:r>
            <a:rPr lang="en-US" sz="2200" dirty="0"/>
            <a:t>affects one group in our study more than another</a:t>
          </a:r>
        </a:p>
      </dgm:t>
    </dgm:pt>
    <dgm:pt modelId="{11214948-75AB-4D41-ACAA-C6DA4A46DB79}" type="parTrans" cxnId="{C5E71502-82AA-423F-BA79-55ABF1F49215}">
      <dgm:prSet/>
      <dgm:spPr/>
      <dgm:t>
        <a:bodyPr/>
        <a:lstStyle/>
        <a:p>
          <a:endParaRPr lang="en-US"/>
        </a:p>
      </dgm:t>
    </dgm:pt>
    <dgm:pt modelId="{62E1A797-3068-4FCA-9788-2D4C106A6153}" type="sibTrans" cxnId="{C5E71502-82AA-423F-BA79-55ABF1F49215}">
      <dgm:prSet/>
      <dgm:spPr/>
      <dgm:t>
        <a:bodyPr/>
        <a:lstStyle/>
        <a:p>
          <a:endParaRPr lang="en-US"/>
        </a:p>
      </dgm:t>
    </dgm:pt>
    <dgm:pt modelId="{64142D26-238C-456C-AD53-9E94A6DD3E05}">
      <dgm:prSet custT="1"/>
      <dgm:spPr/>
      <dgm:t>
        <a:bodyPr/>
        <a:lstStyle/>
        <a:p>
          <a:r>
            <a:rPr lang="en-US" sz="1800" dirty="0"/>
            <a:t>If an error </a:t>
          </a:r>
          <a:r>
            <a:rPr lang="en-US" sz="1800" b="1" dirty="0"/>
            <a:t>systematically affects </a:t>
          </a:r>
          <a:r>
            <a:rPr lang="en-US" sz="1800" dirty="0"/>
            <a:t>my epidemiologic study, I’ll make an error in calculating my measure of association: I’ll come to the wrong conclusion about the </a:t>
          </a:r>
          <a:r>
            <a:rPr lang="en-US" sz="1800" i="1" dirty="0"/>
            <a:t>X/Y</a:t>
          </a:r>
          <a:r>
            <a:rPr lang="en-US" sz="1800" dirty="0"/>
            <a:t> relationship</a:t>
          </a:r>
        </a:p>
      </dgm:t>
    </dgm:pt>
    <dgm:pt modelId="{9A54C8A8-243B-45AD-B724-9A023A702B9E}" type="parTrans" cxnId="{B569DC9B-CE73-40B0-9F26-51A0691BEE79}">
      <dgm:prSet/>
      <dgm:spPr/>
      <dgm:t>
        <a:bodyPr/>
        <a:lstStyle/>
        <a:p>
          <a:endParaRPr lang="en-US"/>
        </a:p>
      </dgm:t>
    </dgm:pt>
    <dgm:pt modelId="{6C619D5F-B266-4592-871C-8317D2303A26}" type="sibTrans" cxnId="{B569DC9B-CE73-40B0-9F26-51A0691BEE79}">
      <dgm:prSet/>
      <dgm:spPr/>
      <dgm:t>
        <a:bodyPr/>
        <a:lstStyle/>
        <a:p>
          <a:endParaRPr lang="en-US"/>
        </a:p>
      </dgm:t>
    </dgm:pt>
    <dgm:pt modelId="{3EA98FBD-AA14-4637-8282-BF61ED97B20D}">
      <dgm:prSet custT="1"/>
      <dgm:spPr/>
      <dgm:t>
        <a:bodyPr/>
        <a:lstStyle/>
        <a:p>
          <a:r>
            <a:rPr lang="en-US" sz="2200" dirty="0"/>
            <a:t>We spend a lot of time in epi studies trying to prevent or reduce bias and trying to predict how bias influences our study results.</a:t>
          </a:r>
        </a:p>
      </dgm:t>
    </dgm:pt>
    <dgm:pt modelId="{702A2ECE-5A53-459D-9B34-CCB8EB9E97A0}" type="parTrans" cxnId="{D6E105EC-57A5-489A-85DC-2E99C8B3F6DA}">
      <dgm:prSet/>
      <dgm:spPr/>
      <dgm:t>
        <a:bodyPr/>
        <a:lstStyle/>
        <a:p>
          <a:endParaRPr lang="en-US"/>
        </a:p>
      </dgm:t>
    </dgm:pt>
    <dgm:pt modelId="{4974054E-9C11-40F6-BB0A-6CFA94380D4F}" type="sibTrans" cxnId="{D6E105EC-57A5-489A-85DC-2E99C8B3F6DA}">
      <dgm:prSet/>
      <dgm:spPr/>
      <dgm:t>
        <a:bodyPr/>
        <a:lstStyle/>
        <a:p>
          <a:endParaRPr lang="en-US"/>
        </a:p>
      </dgm:t>
    </dgm:pt>
    <dgm:pt modelId="{C760B9DF-8EC3-2941-941A-2707C0269A5C}" type="pres">
      <dgm:prSet presAssocID="{61C444BA-70B3-4C08-BD11-9C2F93522327}" presName="Name0" presStyleCnt="0">
        <dgm:presLayoutVars>
          <dgm:dir/>
          <dgm:animLvl val="lvl"/>
          <dgm:resizeHandles val="exact"/>
        </dgm:presLayoutVars>
      </dgm:prSet>
      <dgm:spPr/>
    </dgm:pt>
    <dgm:pt modelId="{EE90F652-DE58-B146-86D5-E2481B26294C}" type="pres">
      <dgm:prSet presAssocID="{3EA98FBD-AA14-4637-8282-BF61ED97B20D}" presName="boxAndChildren" presStyleCnt="0"/>
      <dgm:spPr/>
    </dgm:pt>
    <dgm:pt modelId="{765F427E-80D4-5B42-BF87-F46E7E552EF4}" type="pres">
      <dgm:prSet presAssocID="{3EA98FBD-AA14-4637-8282-BF61ED97B20D}" presName="parentTextBox" presStyleLbl="node1" presStyleIdx="0" presStyleCnt="3" custScaleY="61385" custLinFactNeighborY="1056"/>
      <dgm:spPr/>
    </dgm:pt>
    <dgm:pt modelId="{80327AE2-46AB-5349-9EE9-32E60446A28D}" type="pres">
      <dgm:prSet presAssocID="{62E1A797-3068-4FCA-9788-2D4C106A6153}" presName="sp" presStyleCnt="0"/>
      <dgm:spPr/>
    </dgm:pt>
    <dgm:pt modelId="{33822B5D-DA70-6C41-A177-09C1AE9BE8B5}" type="pres">
      <dgm:prSet presAssocID="{FCBDA788-6898-4F66-8546-A6D91FE21E47}" presName="arrowAndChildren" presStyleCnt="0"/>
      <dgm:spPr/>
    </dgm:pt>
    <dgm:pt modelId="{13DDEF7D-3263-CA43-AB52-8B5D20E4E614}" type="pres">
      <dgm:prSet presAssocID="{FCBDA788-6898-4F66-8546-A6D91FE21E47}" presName="parentTextArrow" presStyleLbl="node1" presStyleIdx="0" presStyleCnt="3"/>
      <dgm:spPr/>
    </dgm:pt>
    <dgm:pt modelId="{20581A27-E0D8-D248-8AD3-5BB7D4449CF1}" type="pres">
      <dgm:prSet presAssocID="{FCBDA788-6898-4F66-8546-A6D91FE21E47}" presName="arrow" presStyleLbl="node1" presStyleIdx="1" presStyleCnt="3" custScaleY="105658"/>
      <dgm:spPr/>
    </dgm:pt>
    <dgm:pt modelId="{710D013F-4333-DB42-824E-4D224781BBDE}" type="pres">
      <dgm:prSet presAssocID="{FCBDA788-6898-4F66-8546-A6D91FE21E47}" presName="descendantArrow" presStyleCnt="0"/>
      <dgm:spPr/>
    </dgm:pt>
    <dgm:pt modelId="{10A55514-8ABB-194E-9A28-EBB7551F2974}" type="pres">
      <dgm:prSet presAssocID="{64142D26-238C-456C-AD53-9E94A6DD3E05}" presName="childTextArrow" presStyleLbl="fgAccFollowNode1" presStyleIdx="0" presStyleCnt="2" custScaleY="134219">
        <dgm:presLayoutVars>
          <dgm:bulletEnabled val="1"/>
        </dgm:presLayoutVars>
      </dgm:prSet>
      <dgm:spPr/>
    </dgm:pt>
    <dgm:pt modelId="{D5C71285-1637-EA49-A220-518926364DED}" type="pres">
      <dgm:prSet presAssocID="{672DC348-178E-4F7F-AC4E-D6B3D79F7731}" presName="sp" presStyleCnt="0"/>
      <dgm:spPr/>
    </dgm:pt>
    <dgm:pt modelId="{E90CFC88-F2BD-2C43-840C-830FDF2F5328}" type="pres">
      <dgm:prSet presAssocID="{94C1D6A3-2218-4368-994A-80DE488B4E34}" presName="arrowAndChildren" presStyleCnt="0"/>
      <dgm:spPr/>
    </dgm:pt>
    <dgm:pt modelId="{A00A5EE6-10B7-A046-A4CD-6E6400550F24}" type="pres">
      <dgm:prSet presAssocID="{94C1D6A3-2218-4368-994A-80DE488B4E34}" presName="parentTextArrow" presStyleLbl="node1" presStyleIdx="1" presStyleCnt="3"/>
      <dgm:spPr/>
    </dgm:pt>
    <dgm:pt modelId="{CE2701DA-9E4F-0349-BECE-AEDA44FCBBAA}" type="pres">
      <dgm:prSet presAssocID="{94C1D6A3-2218-4368-994A-80DE488B4E34}" presName="arrow" presStyleLbl="node1" presStyleIdx="2" presStyleCnt="3"/>
      <dgm:spPr/>
    </dgm:pt>
    <dgm:pt modelId="{C48EF8DA-6617-4A4E-BCB3-318E8BF77724}" type="pres">
      <dgm:prSet presAssocID="{94C1D6A3-2218-4368-994A-80DE488B4E34}" presName="descendantArrow" presStyleCnt="0"/>
      <dgm:spPr/>
    </dgm:pt>
    <dgm:pt modelId="{38CD76D7-65A4-CC48-8136-ABA0FB06850C}" type="pres">
      <dgm:prSet presAssocID="{5950335B-E979-4627-8EE3-87D0EBFE2E06}" presName="childTextArrow" presStyleLbl="fgAccFollowNode1" presStyleIdx="1" presStyleCnt="2">
        <dgm:presLayoutVars>
          <dgm:bulletEnabled val="1"/>
        </dgm:presLayoutVars>
      </dgm:prSet>
      <dgm:spPr/>
    </dgm:pt>
  </dgm:ptLst>
  <dgm:cxnLst>
    <dgm:cxn modelId="{C5E71502-82AA-423F-BA79-55ABF1F49215}" srcId="{61C444BA-70B3-4C08-BD11-9C2F93522327}" destId="{FCBDA788-6898-4F66-8546-A6D91FE21E47}" srcOrd="1" destOrd="0" parTransId="{11214948-75AB-4D41-ACAA-C6DA4A46DB79}" sibTransId="{62E1A797-3068-4FCA-9788-2D4C106A6153}"/>
    <dgm:cxn modelId="{55D76D15-5EB9-C046-A1F8-02B91338A116}" type="presOf" srcId="{FCBDA788-6898-4F66-8546-A6D91FE21E47}" destId="{13DDEF7D-3263-CA43-AB52-8B5D20E4E614}" srcOrd="0" destOrd="0" presId="urn:microsoft.com/office/officeart/2005/8/layout/process4"/>
    <dgm:cxn modelId="{62FACA16-1341-48E4-BCC4-E735275EDB4D}" srcId="{61C444BA-70B3-4C08-BD11-9C2F93522327}" destId="{94C1D6A3-2218-4368-994A-80DE488B4E34}" srcOrd="0" destOrd="0" parTransId="{75F9AF9B-3D65-48BB-8FD0-4A2C4BA5C3FC}" sibTransId="{672DC348-178E-4F7F-AC4E-D6B3D79F7731}"/>
    <dgm:cxn modelId="{91FFA517-A276-E241-B57B-EAADA10FFF55}" type="presOf" srcId="{94C1D6A3-2218-4368-994A-80DE488B4E34}" destId="{CE2701DA-9E4F-0349-BECE-AEDA44FCBBAA}" srcOrd="1" destOrd="0" presId="urn:microsoft.com/office/officeart/2005/8/layout/process4"/>
    <dgm:cxn modelId="{C3260566-425E-5C4D-BE70-CB5837343821}" type="presOf" srcId="{94C1D6A3-2218-4368-994A-80DE488B4E34}" destId="{A00A5EE6-10B7-A046-A4CD-6E6400550F24}" srcOrd="0" destOrd="0" presId="urn:microsoft.com/office/officeart/2005/8/layout/process4"/>
    <dgm:cxn modelId="{59C5A87F-9FB1-4DE0-8ECE-F95B2504B3E0}" srcId="{94C1D6A3-2218-4368-994A-80DE488B4E34}" destId="{5950335B-E979-4627-8EE3-87D0EBFE2E06}" srcOrd="0" destOrd="0" parTransId="{B68B320E-E2C1-4FFC-9545-87E012057D3B}" sibTransId="{0D0E2080-E8C9-453A-B8BA-C3E9AD1BD279}"/>
    <dgm:cxn modelId="{A605F288-BE27-9246-BE9E-BEC767CA4F38}" type="presOf" srcId="{3EA98FBD-AA14-4637-8282-BF61ED97B20D}" destId="{765F427E-80D4-5B42-BF87-F46E7E552EF4}" srcOrd="0" destOrd="0" presId="urn:microsoft.com/office/officeart/2005/8/layout/process4"/>
    <dgm:cxn modelId="{17598396-95A2-0E40-B639-2E40E9CB2DA1}" type="presOf" srcId="{5950335B-E979-4627-8EE3-87D0EBFE2E06}" destId="{38CD76D7-65A4-CC48-8136-ABA0FB06850C}" srcOrd="0" destOrd="0" presId="urn:microsoft.com/office/officeart/2005/8/layout/process4"/>
    <dgm:cxn modelId="{B569DC9B-CE73-40B0-9F26-51A0691BEE79}" srcId="{FCBDA788-6898-4F66-8546-A6D91FE21E47}" destId="{64142D26-238C-456C-AD53-9E94A6DD3E05}" srcOrd="0" destOrd="0" parTransId="{9A54C8A8-243B-45AD-B724-9A023A702B9E}" sibTransId="{6C619D5F-B266-4592-871C-8317D2303A26}"/>
    <dgm:cxn modelId="{E9A14CB6-715C-2A4C-82F4-12454CA2E4FF}" type="presOf" srcId="{64142D26-238C-456C-AD53-9E94A6DD3E05}" destId="{10A55514-8ABB-194E-9A28-EBB7551F2974}" srcOrd="0" destOrd="0" presId="urn:microsoft.com/office/officeart/2005/8/layout/process4"/>
    <dgm:cxn modelId="{087442C6-42A5-FA40-95F1-A37B672DD8E2}" type="presOf" srcId="{FCBDA788-6898-4F66-8546-A6D91FE21E47}" destId="{20581A27-E0D8-D248-8AD3-5BB7D4449CF1}" srcOrd="1" destOrd="0" presId="urn:microsoft.com/office/officeart/2005/8/layout/process4"/>
    <dgm:cxn modelId="{D14B79CB-E8A5-EA49-BE97-0BAA6E952CFA}" type="presOf" srcId="{61C444BA-70B3-4C08-BD11-9C2F93522327}" destId="{C760B9DF-8EC3-2941-941A-2707C0269A5C}" srcOrd="0" destOrd="0" presId="urn:microsoft.com/office/officeart/2005/8/layout/process4"/>
    <dgm:cxn modelId="{D6E105EC-57A5-489A-85DC-2E99C8B3F6DA}" srcId="{61C444BA-70B3-4C08-BD11-9C2F93522327}" destId="{3EA98FBD-AA14-4637-8282-BF61ED97B20D}" srcOrd="2" destOrd="0" parTransId="{702A2ECE-5A53-459D-9B34-CCB8EB9E97A0}" sibTransId="{4974054E-9C11-40F6-BB0A-6CFA94380D4F}"/>
    <dgm:cxn modelId="{86931013-8881-E64E-A9E0-727C04008C7D}" type="presParOf" srcId="{C760B9DF-8EC3-2941-941A-2707C0269A5C}" destId="{EE90F652-DE58-B146-86D5-E2481B26294C}" srcOrd="0" destOrd="0" presId="urn:microsoft.com/office/officeart/2005/8/layout/process4"/>
    <dgm:cxn modelId="{61A0268A-B67F-4B47-8E1B-D389387CB949}" type="presParOf" srcId="{EE90F652-DE58-B146-86D5-E2481B26294C}" destId="{765F427E-80D4-5B42-BF87-F46E7E552EF4}" srcOrd="0" destOrd="0" presId="urn:microsoft.com/office/officeart/2005/8/layout/process4"/>
    <dgm:cxn modelId="{99FDB104-D9FE-B647-80CA-B186BA359E44}" type="presParOf" srcId="{C760B9DF-8EC3-2941-941A-2707C0269A5C}" destId="{80327AE2-46AB-5349-9EE9-32E60446A28D}" srcOrd="1" destOrd="0" presId="urn:microsoft.com/office/officeart/2005/8/layout/process4"/>
    <dgm:cxn modelId="{4008EDA7-FB66-EF45-8569-B7E5BA731AD6}" type="presParOf" srcId="{C760B9DF-8EC3-2941-941A-2707C0269A5C}" destId="{33822B5D-DA70-6C41-A177-09C1AE9BE8B5}" srcOrd="2" destOrd="0" presId="urn:microsoft.com/office/officeart/2005/8/layout/process4"/>
    <dgm:cxn modelId="{DFE98EC6-62A4-3C4B-A609-4D53B411D0D3}" type="presParOf" srcId="{33822B5D-DA70-6C41-A177-09C1AE9BE8B5}" destId="{13DDEF7D-3263-CA43-AB52-8B5D20E4E614}" srcOrd="0" destOrd="0" presId="urn:microsoft.com/office/officeart/2005/8/layout/process4"/>
    <dgm:cxn modelId="{494FA3D2-7CB5-EA46-916F-62D39D906140}" type="presParOf" srcId="{33822B5D-DA70-6C41-A177-09C1AE9BE8B5}" destId="{20581A27-E0D8-D248-8AD3-5BB7D4449CF1}" srcOrd="1" destOrd="0" presId="urn:microsoft.com/office/officeart/2005/8/layout/process4"/>
    <dgm:cxn modelId="{3B496C2F-9C62-C24E-8FCB-EC4172A457CC}" type="presParOf" srcId="{33822B5D-DA70-6C41-A177-09C1AE9BE8B5}" destId="{710D013F-4333-DB42-824E-4D224781BBDE}" srcOrd="2" destOrd="0" presId="urn:microsoft.com/office/officeart/2005/8/layout/process4"/>
    <dgm:cxn modelId="{7727104E-1BEE-474E-8BBE-EB1E7397D0B1}" type="presParOf" srcId="{710D013F-4333-DB42-824E-4D224781BBDE}" destId="{10A55514-8ABB-194E-9A28-EBB7551F2974}" srcOrd="0" destOrd="0" presId="urn:microsoft.com/office/officeart/2005/8/layout/process4"/>
    <dgm:cxn modelId="{0F2D3864-663D-B945-9B2A-4F0D9F84BB25}" type="presParOf" srcId="{C760B9DF-8EC3-2941-941A-2707C0269A5C}" destId="{D5C71285-1637-EA49-A220-518926364DED}" srcOrd="3" destOrd="0" presId="urn:microsoft.com/office/officeart/2005/8/layout/process4"/>
    <dgm:cxn modelId="{F7F4FBDB-E967-E443-8072-F407E3FBE7DB}" type="presParOf" srcId="{C760B9DF-8EC3-2941-941A-2707C0269A5C}" destId="{E90CFC88-F2BD-2C43-840C-830FDF2F5328}" srcOrd="4" destOrd="0" presId="urn:microsoft.com/office/officeart/2005/8/layout/process4"/>
    <dgm:cxn modelId="{C28510DD-D441-5E43-8CD5-9090E53122F6}" type="presParOf" srcId="{E90CFC88-F2BD-2C43-840C-830FDF2F5328}" destId="{A00A5EE6-10B7-A046-A4CD-6E6400550F24}" srcOrd="0" destOrd="0" presId="urn:microsoft.com/office/officeart/2005/8/layout/process4"/>
    <dgm:cxn modelId="{D9F4DBF6-7C90-484D-B7AD-9041A46AC220}" type="presParOf" srcId="{E90CFC88-F2BD-2C43-840C-830FDF2F5328}" destId="{CE2701DA-9E4F-0349-BECE-AEDA44FCBBAA}" srcOrd="1" destOrd="0" presId="urn:microsoft.com/office/officeart/2005/8/layout/process4"/>
    <dgm:cxn modelId="{C65BE7B9-9FF3-6245-BF31-CD0E2827A1D7}" type="presParOf" srcId="{E90CFC88-F2BD-2C43-840C-830FDF2F5328}" destId="{C48EF8DA-6617-4A4E-BCB3-318E8BF77724}" srcOrd="2" destOrd="0" presId="urn:microsoft.com/office/officeart/2005/8/layout/process4"/>
    <dgm:cxn modelId="{D6C0C57F-E5CA-7945-8180-E6E7048883E1}" type="presParOf" srcId="{C48EF8DA-6617-4A4E-BCB3-318E8BF77724}" destId="{38CD76D7-65A4-CC48-8136-ABA0FB06850C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81719F4-E798-4F90-A3B8-B5283EF1B32C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431AA72-985F-4589-98C1-A3CE8AA820E2}">
      <dgm:prSet custT="1"/>
      <dgm:spPr/>
      <dgm:t>
        <a:bodyPr/>
        <a:lstStyle/>
        <a:p>
          <a:r>
            <a:rPr lang="en-US" sz="2200" b="1" dirty="0"/>
            <a:t>Information bias:</a:t>
          </a:r>
          <a:r>
            <a:rPr lang="en-US" sz="2200" dirty="0"/>
            <a:t> when </a:t>
          </a:r>
          <a:r>
            <a:rPr lang="en-US" sz="2200" i="1" dirty="0"/>
            <a:t>how we measure something </a:t>
          </a:r>
          <a:r>
            <a:rPr lang="en-US" sz="2200" dirty="0"/>
            <a:t>in a study is related to both </a:t>
          </a:r>
          <a:r>
            <a:rPr lang="en-US" sz="2200" i="1" dirty="0"/>
            <a:t>X</a:t>
          </a:r>
          <a:r>
            <a:rPr lang="en-US" sz="2200" dirty="0"/>
            <a:t> and </a:t>
          </a:r>
          <a:r>
            <a:rPr lang="en-US" sz="2200" i="1" dirty="0"/>
            <a:t>Y</a:t>
          </a:r>
          <a:endParaRPr lang="en-US" sz="2200" dirty="0"/>
        </a:p>
      </dgm:t>
    </dgm:pt>
    <dgm:pt modelId="{B8E194C7-8137-4BA9-B530-1C0FC8B363E7}" type="parTrans" cxnId="{FBFBC237-7ADD-422C-BFAD-45E976D9A7CA}">
      <dgm:prSet/>
      <dgm:spPr/>
      <dgm:t>
        <a:bodyPr/>
        <a:lstStyle/>
        <a:p>
          <a:endParaRPr lang="en-US"/>
        </a:p>
      </dgm:t>
    </dgm:pt>
    <dgm:pt modelId="{2758E78D-D093-459A-A6C2-16962A6EB4BB}" type="sibTrans" cxnId="{FBFBC237-7ADD-422C-BFAD-45E976D9A7CA}">
      <dgm:prSet/>
      <dgm:spPr/>
      <dgm:t>
        <a:bodyPr/>
        <a:lstStyle/>
        <a:p>
          <a:endParaRPr lang="en-US"/>
        </a:p>
      </dgm:t>
    </dgm:pt>
    <dgm:pt modelId="{F7EC2289-E2F9-41BE-A019-62CFD7183B26}">
      <dgm:prSet custT="1"/>
      <dgm:spPr/>
      <dgm:t>
        <a:bodyPr/>
        <a:lstStyle/>
        <a:p>
          <a:r>
            <a:rPr lang="en-US" sz="2200" b="1" dirty="0"/>
            <a:t>Selection bias</a:t>
          </a:r>
          <a:r>
            <a:rPr lang="en-US" sz="2200" dirty="0"/>
            <a:t>: </a:t>
          </a:r>
          <a:r>
            <a:rPr lang="en-US" sz="2200" i="1" dirty="0"/>
            <a:t>how people are selected </a:t>
          </a:r>
          <a:r>
            <a:rPr lang="en-US" sz="2200" dirty="0"/>
            <a:t>into the study is related to both </a:t>
          </a:r>
          <a:r>
            <a:rPr lang="en-US" sz="2200" i="1" dirty="0"/>
            <a:t>X</a:t>
          </a:r>
          <a:r>
            <a:rPr lang="en-US" sz="2200" dirty="0"/>
            <a:t> and </a:t>
          </a:r>
          <a:r>
            <a:rPr lang="en-US" sz="2200" i="1" dirty="0"/>
            <a:t>Y</a:t>
          </a:r>
          <a:r>
            <a:rPr lang="en-US" sz="2200" dirty="0"/>
            <a:t> </a:t>
          </a:r>
        </a:p>
      </dgm:t>
    </dgm:pt>
    <dgm:pt modelId="{BD0506B6-CDB0-4A11-A8A7-BEA96ACC20AA}" type="parTrans" cxnId="{19C28D2B-09FC-4F84-8296-D4BB73F84009}">
      <dgm:prSet/>
      <dgm:spPr/>
      <dgm:t>
        <a:bodyPr/>
        <a:lstStyle/>
        <a:p>
          <a:endParaRPr lang="en-US"/>
        </a:p>
      </dgm:t>
    </dgm:pt>
    <dgm:pt modelId="{36A7559C-659F-4441-BB1E-E499856B9680}" type="sibTrans" cxnId="{19C28D2B-09FC-4F84-8296-D4BB73F84009}">
      <dgm:prSet/>
      <dgm:spPr/>
      <dgm:t>
        <a:bodyPr/>
        <a:lstStyle/>
        <a:p>
          <a:endParaRPr lang="en-US"/>
        </a:p>
      </dgm:t>
    </dgm:pt>
    <dgm:pt modelId="{D9A0D613-26DA-4668-A1D9-9A6D7C558445}">
      <dgm:prSet custT="1"/>
      <dgm:spPr/>
      <dgm:t>
        <a:bodyPr/>
        <a:lstStyle/>
        <a:p>
          <a:r>
            <a:rPr lang="en-US" sz="2200" b="1" dirty="0"/>
            <a:t>Confounding: </a:t>
          </a:r>
          <a:r>
            <a:rPr lang="en-US" sz="2200" dirty="0"/>
            <a:t>when a </a:t>
          </a:r>
          <a:r>
            <a:rPr lang="en-US" sz="2200" i="1" dirty="0"/>
            <a:t>third variable Z </a:t>
          </a:r>
          <a:r>
            <a:rPr lang="en-US" sz="2200" dirty="0"/>
            <a:t>is related to both </a:t>
          </a:r>
          <a:r>
            <a:rPr lang="en-US" sz="2200" i="1" dirty="0"/>
            <a:t>X</a:t>
          </a:r>
          <a:r>
            <a:rPr lang="en-US" sz="2200" dirty="0"/>
            <a:t> and </a:t>
          </a:r>
          <a:r>
            <a:rPr lang="en-US" sz="2200" i="1" dirty="0"/>
            <a:t>Y</a:t>
          </a:r>
          <a:endParaRPr lang="en-US" sz="2200" dirty="0"/>
        </a:p>
      </dgm:t>
    </dgm:pt>
    <dgm:pt modelId="{99D530BA-59AA-43A7-81F7-1599DA90BE92}" type="parTrans" cxnId="{CF4A9F3F-0A17-4DE4-95BC-BD7CD97A144C}">
      <dgm:prSet/>
      <dgm:spPr/>
      <dgm:t>
        <a:bodyPr/>
        <a:lstStyle/>
        <a:p>
          <a:endParaRPr lang="en-US"/>
        </a:p>
      </dgm:t>
    </dgm:pt>
    <dgm:pt modelId="{A5563ECF-1D33-419B-9E95-47F449A8A67B}" type="sibTrans" cxnId="{CF4A9F3F-0A17-4DE4-95BC-BD7CD97A144C}">
      <dgm:prSet/>
      <dgm:spPr/>
      <dgm:t>
        <a:bodyPr/>
        <a:lstStyle/>
        <a:p>
          <a:endParaRPr lang="en-US"/>
        </a:p>
      </dgm:t>
    </dgm:pt>
    <dgm:pt modelId="{6F00F4DA-E4E7-4D42-9C51-245B2A017496}" type="pres">
      <dgm:prSet presAssocID="{881719F4-E798-4F90-A3B8-B5283EF1B32C}" presName="linear" presStyleCnt="0">
        <dgm:presLayoutVars>
          <dgm:animLvl val="lvl"/>
          <dgm:resizeHandles val="exact"/>
        </dgm:presLayoutVars>
      </dgm:prSet>
      <dgm:spPr/>
    </dgm:pt>
    <dgm:pt modelId="{6C0D8D8A-7D4F-0441-AE02-68E32089696A}" type="pres">
      <dgm:prSet presAssocID="{3431AA72-985F-4589-98C1-A3CE8AA820E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CF24929-AE54-6E47-BCDE-FCA7B408B7A0}" type="pres">
      <dgm:prSet presAssocID="{2758E78D-D093-459A-A6C2-16962A6EB4BB}" presName="spacer" presStyleCnt="0"/>
      <dgm:spPr/>
    </dgm:pt>
    <dgm:pt modelId="{884D1DF5-B911-304C-BFA7-11FCB74EC7F2}" type="pres">
      <dgm:prSet presAssocID="{F7EC2289-E2F9-41BE-A019-62CFD7183B2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EA69345-CB4C-A443-9519-95F1E3CB61F3}" type="pres">
      <dgm:prSet presAssocID="{36A7559C-659F-4441-BB1E-E499856B9680}" presName="spacer" presStyleCnt="0"/>
      <dgm:spPr/>
    </dgm:pt>
    <dgm:pt modelId="{89794491-C6E7-624D-9AC8-C20E735D1DF1}" type="pres">
      <dgm:prSet presAssocID="{D9A0D613-26DA-4668-A1D9-9A6D7C55844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753AC13-2ABB-B844-8056-EC1DB2844657}" type="presOf" srcId="{F7EC2289-E2F9-41BE-A019-62CFD7183B26}" destId="{884D1DF5-B911-304C-BFA7-11FCB74EC7F2}" srcOrd="0" destOrd="0" presId="urn:microsoft.com/office/officeart/2005/8/layout/vList2"/>
    <dgm:cxn modelId="{19C28D2B-09FC-4F84-8296-D4BB73F84009}" srcId="{881719F4-E798-4F90-A3B8-B5283EF1B32C}" destId="{F7EC2289-E2F9-41BE-A019-62CFD7183B26}" srcOrd="1" destOrd="0" parTransId="{BD0506B6-CDB0-4A11-A8A7-BEA96ACC20AA}" sibTransId="{36A7559C-659F-4441-BB1E-E499856B9680}"/>
    <dgm:cxn modelId="{FBFBC237-7ADD-422C-BFAD-45E976D9A7CA}" srcId="{881719F4-E798-4F90-A3B8-B5283EF1B32C}" destId="{3431AA72-985F-4589-98C1-A3CE8AA820E2}" srcOrd="0" destOrd="0" parTransId="{B8E194C7-8137-4BA9-B530-1C0FC8B363E7}" sibTransId="{2758E78D-D093-459A-A6C2-16962A6EB4BB}"/>
    <dgm:cxn modelId="{CF4A9F3F-0A17-4DE4-95BC-BD7CD97A144C}" srcId="{881719F4-E798-4F90-A3B8-B5283EF1B32C}" destId="{D9A0D613-26DA-4668-A1D9-9A6D7C558445}" srcOrd="2" destOrd="0" parTransId="{99D530BA-59AA-43A7-81F7-1599DA90BE92}" sibTransId="{A5563ECF-1D33-419B-9E95-47F449A8A67B}"/>
    <dgm:cxn modelId="{C0800068-4E43-6A48-85D5-D0326D40015D}" type="presOf" srcId="{881719F4-E798-4F90-A3B8-B5283EF1B32C}" destId="{6F00F4DA-E4E7-4D42-9C51-245B2A017496}" srcOrd="0" destOrd="0" presId="urn:microsoft.com/office/officeart/2005/8/layout/vList2"/>
    <dgm:cxn modelId="{3887D093-603B-C844-9FE7-533AD6EFB2B9}" type="presOf" srcId="{D9A0D613-26DA-4668-A1D9-9A6D7C558445}" destId="{89794491-C6E7-624D-9AC8-C20E735D1DF1}" srcOrd="0" destOrd="0" presId="urn:microsoft.com/office/officeart/2005/8/layout/vList2"/>
    <dgm:cxn modelId="{6574B8AF-5AEC-AF4C-8869-CC81F71F5450}" type="presOf" srcId="{3431AA72-985F-4589-98C1-A3CE8AA820E2}" destId="{6C0D8D8A-7D4F-0441-AE02-68E32089696A}" srcOrd="0" destOrd="0" presId="urn:microsoft.com/office/officeart/2005/8/layout/vList2"/>
    <dgm:cxn modelId="{0371C21F-BBC2-6A4F-A009-AC4B63E6D2D0}" type="presParOf" srcId="{6F00F4DA-E4E7-4D42-9C51-245B2A017496}" destId="{6C0D8D8A-7D4F-0441-AE02-68E32089696A}" srcOrd="0" destOrd="0" presId="urn:microsoft.com/office/officeart/2005/8/layout/vList2"/>
    <dgm:cxn modelId="{E07E1CA9-2F02-0E4A-BEB1-4E153F1692F9}" type="presParOf" srcId="{6F00F4DA-E4E7-4D42-9C51-245B2A017496}" destId="{ACF24929-AE54-6E47-BCDE-FCA7B408B7A0}" srcOrd="1" destOrd="0" presId="urn:microsoft.com/office/officeart/2005/8/layout/vList2"/>
    <dgm:cxn modelId="{EE826E05-BAE3-1C41-9666-AA1EBD3583BD}" type="presParOf" srcId="{6F00F4DA-E4E7-4D42-9C51-245B2A017496}" destId="{884D1DF5-B911-304C-BFA7-11FCB74EC7F2}" srcOrd="2" destOrd="0" presId="urn:microsoft.com/office/officeart/2005/8/layout/vList2"/>
    <dgm:cxn modelId="{A08CE2DF-191B-894B-B9CA-C0915EE829CB}" type="presParOf" srcId="{6F00F4DA-E4E7-4D42-9C51-245B2A017496}" destId="{EEA69345-CB4C-A443-9519-95F1E3CB61F3}" srcOrd="3" destOrd="0" presId="urn:microsoft.com/office/officeart/2005/8/layout/vList2"/>
    <dgm:cxn modelId="{EA049060-ED69-074B-B0E5-1FFEC4D2FCF6}" type="presParOf" srcId="{6F00F4DA-E4E7-4D42-9C51-245B2A017496}" destId="{89794491-C6E7-624D-9AC8-C20E735D1DF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6E81E68-E29A-42F3-B15D-ADE10FD99EF7}" type="doc">
      <dgm:prSet loTypeId="urn:microsoft.com/office/officeart/2016/7/layout/VerticalSolidAction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01D5E12-FD36-428A-B813-17CAE70E331D}">
      <dgm:prSet/>
      <dgm:spPr/>
      <dgm:t>
        <a:bodyPr/>
        <a:lstStyle/>
        <a:p>
          <a:r>
            <a:rPr lang="en-US"/>
            <a:t>Modify</a:t>
          </a:r>
        </a:p>
      </dgm:t>
    </dgm:pt>
    <dgm:pt modelId="{0F42E84F-3D01-4065-B436-362851877209}" type="parTrans" cxnId="{9F01D6C3-EEF0-421F-AFE0-92EBCA7ED6E9}">
      <dgm:prSet/>
      <dgm:spPr/>
      <dgm:t>
        <a:bodyPr/>
        <a:lstStyle/>
        <a:p>
          <a:endParaRPr lang="en-US"/>
        </a:p>
      </dgm:t>
    </dgm:pt>
    <dgm:pt modelId="{6603499F-24C6-4A40-8762-1F25E47B9C3E}" type="sibTrans" cxnId="{9F01D6C3-EEF0-421F-AFE0-92EBCA7ED6E9}">
      <dgm:prSet/>
      <dgm:spPr/>
      <dgm:t>
        <a:bodyPr/>
        <a:lstStyle/>
        <a:p>
          <a:endParaRPr lang="en-US"/>
        </a:p>
      </dgm:t>
    </dgm:pt>
    <dgm:pt modelId="{C18FA8E2-61D6-44EB-969E-79241518527F}">
      <dgm:prSet custT="1"/>
      <dgm:spPr/>
      <dgm:t>
        <a:bodyPr/>
        <a:lstStyle/>
        <a:p>
          <a:r>
            <a:rPr lang="en-US" sz="2000" dirty="0"/>
            <a:t>In clinical practice and public health, the objective is to </a:t>
          </a:r>
          <a:r>
            <a:rPr lang="en-US" sz="2000" b="1" dirty="0"/>
            <a:t>modify the natural history of a disease </a:t>
          </a:r>
          <a:r>
            <a:rPr lang="en-US" sz="2000" dirty="0"/>
            <a:t>(prevent or delay death or disability) and to </a:t>
          </a:r>
          <a:r>
            <a:rPr lang="en-US" sz="2000" b="1" dirty="0"/>
            <a:t>improve the health </a:t>
          </a:r>
          <a:r>
            <a:rPr lang="en-US" sz="2000" dirty="0"/>
            <a:t>of the patient or the population.</a:t>
          </a:r>
        </a:p>
      </dgm:t>
    </dgm:pt>
    <dgm:pt modelId="{2E11A719-1CE3-4385-81FB-78F1219D70C9}" type="parTrans" cxnId="{963C26B4-9AC2-4F2C-8D33-C5763CB05FC6}">
      <dgm:prSet/>
      <dgm:spPr/>
      <dgm:t>
        <a:bodyPr/>
        <a:lstStyle/>
        <a:p>
          <a:endParaRPr lang="en-US"/>
        </a:p>
      </dgm:t>
    </dgm:pt>
    <dgm:pt modelId="{EAE7868F-9308-4184-8529-602EC7B2C366}" type="sibTrans" cxnId="{963C26B4-9AC2-4F2C-8D33-C5763CB05FC6}">
      <dgm:prSet/>
      <dgm:spPr/>
      <dgm:t>
        <a:bodyPr/>
        <a:lstStyle/>
        <a:p>
          <a:endParaRPr lang="en-US"/>
        </a:p>
      </dgm:t>
    </dgm:pt>
    <dgm:pt modelId="{88DE502A-5F53-42B8-9BE1-D86A8398E7DF}">
      <dgm:prSet/>
      <dgm:spPr/>
      <dgm:t>
        <a:bodyPr/>
        <a:lstStyle/>
        <a:p>
          <a:r>
            <a:rPr lang="en-US" dirty="0"/>
            <a:t>Select</a:t>
          </a:r>
        </a:p>
      </dgm:t>
    </dgm:pt>
    <dgm:pt modelId="{121CF667-1272-4A6D-9CFE-F97BCEB3734F}" type="parTrans" cxnId="{E093E458-059D-4D3D-A9A6-D21C19D7D63E}">
      <dgm:prSet/>
      <dgm:spPr/>
      <dgm:t>
        <a:bodyPr/>
        <a:lstStyle/>
        <a:p>
          <a:endParaRPr lang="en-US"/>
        </a:p>
      </dgm:t>
    </dgm:pt>
    <dgm:pt modelId="{2B690685-3403-427E-A66F-08A6368D37C8}" type="sibTrans" cxnId="{E093E458-059D-4D3D-A9A6-D21C19D7D63E}">
      <dgm:prSet/>
      <dgm:spPr/>
      <dgm:t>
        <a:bodyPr/>
        <a:lstStyle/>
        <a:p>
          <a:endParaRPr lang="en-US"/>
        </a:p>
      </dgm:t>
    </dgm:pt>
    <dgm:pt modelId="{E4AC0A11-6D92-4AA9-89BE-27C46F88DF93}">
      <dgm:prSet custT="1"/>
      <dgm:spPr/>
      <dgm:t>
        <a:bodyPr/>
        <a:lstStyle/>
        <a:p>
          <a:r>
            <a:rPr lang="en-US" sz="2000" dirty="0"/>
            <a:t>The challenge is to select the </a:t>
          </a:r>
          <a:r>
            <a:rPr lang="en-US" sz="2000" b="1" dirty="0"/>
            <a:t>best available preventive or therapeutic measures</a:t>
          </a:r>
          <a:r>
            <a:rPr lang="en-US" sz="2000" dirty="0"/>
            <a:t> to achieve this goal. </a:t>
          </a:r>
        </a:p>
      </dgm:t>
    </dgm:pt>
    <dgm:pt modelId="{B654B690-2F7A-4353-BED2-15CE5416A5CF}" type="parTrans" cxnId="{E7D6CAF6-2081-41EA-BE58-C3B447CC1A69}">
      <dgm:prSet/>
      <dgm:spPr/>
      <dgm:t>
        <a:bodyPr/>
        <a:lstStyle/>
        <a:p>
          <a:endParaRPr lang="en-US"/>
        </a:p>
      </dgm:t>
    </dgm:pt>
    <dgm:pt modelId="{5BD383B1-ACCC-4D7D-938D-011C211E105D}" type="sibTrans" cxnId="{E7D6CAF6-2081-41EA-BE58-C3B447CC1A69}">
      <dgm:prSet/>
      <dgm:spPr/>
      <dgm:t>
        <a:bodyPr/>
        <a:lstStyle/>
        <a:p>
          <a:endParaRPr lang="en-US"/>
        </a:p>
      </dgm:t>
    </dgm:pt>
    <dgm:pt modelId="{5544495A-CC78-41AA-A476-BAA23F593137}">
      <dgm:prSet/>
      <dgm:spPr/>
      <dgm:t>
        <a:bodyPr/>
        <a:lstStyle/>
        <a:p>
          <a:r>
            <a:rPr lang="en-US" dirty="0"/>
            <a:t>Benefit/risk</a:t>
          </a:r>
        </a:p>
      </dgm:t>
    </dgm:pt>
    <dgm:pt modelId="{C726560E-FD23-43A1-B001-56727DD14390}" type="parTrans" cxnId="{5997C192-C5E2-4A59-9336-6449C206F990}">
      <dgm:prSet/>
      <dgm:spPr/>
      <dgm:t>
        <a:bodyPr/>
        <a:lstStyle/>
        <a:p>
          <a:endParaRPr lang="en-US"/>
        </a:p>
      </dgm:t>
    </dgm:pt>
    <dgm:pt modelId="{D52E49B8-B652-4226-94D3-A9CAC2401C0A}" type="sibTrans" cxnId="{5997C192-C5E2-4A59-9336-6449C206F990}">
      <dgm:prSet/>
      <dgm:spPr/>
      <dgm:t>
        <a:bodyPr/>
        <a:lstStyle/>
        <a:p>
          <a:endParaRPr lang="en-US"/>
        </a:p>
      </dgm:t>
    </dgm:pt>
    <dgm:pt modelId="{6C4BBD07-147F-4989-B67F-1CDCC05EDCCC}">
      <dgm:prSet custT="1"/>
      <dgm:spPr/>
      <dgm:t>
        <a:bodyPr/>
        <a:lstStyle/>
        <a:p>
          <a:r>
            <a:rPr lang="en-US" sz="2000" dirty="0"/>
            <a:t>Trials can help us </a:t>
          </a:r>
          <a:r>
            <a:rPr lang="en-US" sz="2000" b="1" dirty="0"/>
            <a:t>determine the value </a:t>
          </a:r>
          <a:r>
            <a:rPr lang="en-US" sz="2000" dirty="0"/>
            <a:t>of a measure we have selected (benefit/risk).</a:t>
          </a:r>
        </a:p>
      </dgm:t>
    </dgm:pt>
    <dgm:pt modelId="{03CFCBFC-5ABE-4619-887D-67652CF97BBD}" type="parTrans" cxnId="{F76A9615-BEB7-495C-9C72-1FF25493ED3E}">
      <dgm:prSet/>
      <dgm:spPr/>
      <dgm:t>
        <a:bodyPr/>
        <a:lstStyle/>
        <a:p>
          <a:endParaRPr lang="en-US"/>
        </a:p>
      </dgm:t>
    </dgm:pt>
    <dgm:pt modelId="{292646FE-FE55-4362-9C5C-E40D5464BBDA}" type="sibTrans" cxnId="{F76A9615-BEB7-495C-9C72-1FF25493ED3E}">
      <dgm:prSet/>
      <dgm:spPr/>
      <dgm:t>
        <a:bodyPr/>
        <a:lstStyle/>
        <a:p>
          <a:endParaRPr lang="en-US"/>
        </a:p>
      </dgm:t>
    </dgm:pt>
    <dgm:pt modelId="{871F8E0C-C4A1-D842-8E63-B7AEBB54A1E5}" type="pres">
      <dgm:prSet presAssocID="{C6E81E68-E29A-42F3-B15D-ADE10FD99EF7}" presName="Name0" presStyleCnt="0">
        <dgm:presLayoutVars>
          <dgm:dir/>
          <dgm:animLvl val="lvl"/>
          <dgm:resizeHandles val="exact"/>
        </dgm:presLayoutVars>
      </dgm:prSet>
      <dgm:spPr/>
    </dgm:pt>
    <dgm:pt modelId="{DCB3A94D-A7A9-EB4C-9395-96123F16B054}" type="pres">
      <dgm:prSet presAssocID="{601D5E12-FD36-428A-B813-17CAE70E331D}" presName="linNode" presStyleCnt="0"/>
      <dgm:spPr/>
    </dgm:pt>
    <dgm:pt modelId="{5C456BDC-E30E-2344-899A-81F21498C1C0}" type="pres">
      <dgm:prSet presAssocID="{601D5E12-FD36-428A-B813-17CAE70E331D}" presName="parentText" presStyleLbl="alignNode1" presStyleIdx="0" presStyleCnt="3">
        <dgm:presLayoutVars>
          <dgm:chMax val="1"/>
          <dgm:bulletEnabled/>
        </dgm:presLayoutVars>
      </dgm:prSet>
      <dgm:spPr/>
    </dgm:pt>
    <dgm:pt modelId="{1D6FF9DC-A104-014B-B4DB-987DA1EC5B10}" type="pres">
      <dgm:prSet presAssocID="{601D5E12-FD36-428A-B813-17CAE70E331D}" presName="descendantText" presStyleLbl="alignAccFollowNode1" presStyleIdx="0" presStyleCnt="3">
        <dgm:presLayoutVars>
          <dgm:bulletEnabled/>
        </dgm:presLayoutVars>
      </dgm:prSet>
      <dgm:spPr/>
    </dgm:pt>
    <dgm:pt modelId="{37A33D3D-8D87-DE4B-B963-9164CD10D8C8}" type="pres">
      <dgm:prSet presAssocID="{6603499F-24C6-4A40-8762-1F25E47B9C3E}" presName="sp" presStyleCnt="0"/>
      <dgm:spPr/>
    </dgm:pt>
    <dgm:pt modelId="{991A64D1-C0D9-CA41-9AC8-9016F0941FA7}" type="pres">
      <dgm:prSet presAssocID="{88DE502A-5F53-42B8-9BE1-D86A8398E7DF}" presName="linNode" presStyleCnt="0"/>
      <dgm:spPr/>
    </dgm:pt>
    <dgm:pt modelId="{3201CB73-89A2-AD42-956A-516445DD8651}" type="pres">
      <dgm:prSet presAssocID="{88DE502A-5F53-42B8-9BE1-D86A8398E7DF}" presName="parentText" presStyleLbl="alignNode1" presStyleIdx="1" presStyleCnt="3">
        <dgm:presLayoutVars>
          <dgm:chMax val="1"/>
          <dgm:bulletEnabled/>
        </dgm:presLayoutVars>
      </dgm:prSet>
      <dgm:spPr/>
    </dgm:pt>
    <dgm:pt modelId="{D5F66539-BA6B-F848-87CB-6AF4895FC479}" type="pres">
      <dgm:prSet presAssocID="{88DE502A-5F53-42B8-9BE1-D86A8398E7DF}" presName="descendantText" presStyleLbl="alignAccFollowNode1" presStyleIdx="1" presStyleCnt="3">
        <dgm:presLayoutVars>
          <dgm:bulletEnabled/>
        </dgm:presLayoutVars>
      </dgm:prSet>
      <dgm:spPr/>
    </dgm:pt>
    <dgm:pt modelId="{F71EA86E-A964-4A40-8459-8327EAD3F596}" type="pres">
      <dgm:prSet presAssocID="{2B690685-3403-427E-A66F-08A6368D37C8}" presName="sp" presStyleCnt="0"/>
      <dgm:spPr/>
    </dgm:pt>
    <dgm:pt modelId="{47292DBC-F758-D24E-9C86-63C382978D46}" type="pres">
      <dgm:prSet presAssocID="{5544495A-CC78-41AA-A476-BAA23F593137}" presName="linNode" presStyleCnt="0"/>
      <dgm:spPr/>
    </dgm:pt>
    <dgm:pt modelId="{536F8CC8-5584-6642-BB22-F52866EFE137}" type="pres">
      <dgm:prSet presAssocID="{5544495A-CC78-41AA-A476-BAA23F593137}" presName="parentText" presStyleLbl="alignNode1" presStyleIdx="2" presStyleCnt="3">
        <dgm:presLayoutVars>
          <dgm:chMax val="1"/>
          <dgm:bulletEnabled/>
        </dgm:presLayoutVars>
      </dgm:prSet>
      <dgm:spPr/>
    </dgm:pt>
    <dgm:pt modelId="{906E3A1A-CC9E-D043-8298-4BD5FB3EEAA2}" type="pres">
      <dgm:prSet presAssocID="{5544495A-CC78-41AA-A476-BAA23F593137}" presName="descendantText" presStyleLbl="alignAccFollowNode1" presStyleIdx="2" presStyleCnt="3">
        <dgm:presLayoutVars>
          <dgm:bulletEnabled/>
        </dgm:presLayoutVars>
      </dgm:prSet>
      <dgm:spPr/>
    </dgm:pt>
  </dgm:ptLst>
  <dgm:cxnLst>
    <dgm:cxn modelId="{F76A9615-BEB7-495C-9C72-1FF25493ED3E}" srcId="{5544495A-CC78-41AA-A476-BAA23F593137}" destId="{6C4BBD07-147F-4989-B67F-1CDCC05EDCCC}" srcOrd="0" destOrd="0" parTransId="{03CFCBFC-5ABE-4619-887D-67652CF97BBD}" sibTransId="{292646FE-FE55-4362-9C5C-E40D5464BBDA}"/>
    <dgm:cxn modelId="{B7620A2D-B8AC-FD40-9902-B21F87E48FA2}" type="presOf" srcId="{88DE502A-5F53-42B8-9BE1-D86A8398E7DF}" destId="{3201CB73-89A2-AD42-956A-516445DD8651}" srcOrd="0" destOrd="0" presId="urn:microsoft.com/office/officeart/2016/7/layout/VerticalSolidActionList"/>
    <dgm:cxn modelId="{E588CD73-F45E-6A42-8157-7D628599BE34}" type="presOf" srcId="{C6E81E68-E29A-42F3-B15D-ADE10FD99EF7}" destId="{871F8E0C-C4A1-D842-8E63-B7AEBB54A1E5}" srcOrd="0" destOrd="0" presId="urn:microsoft.com/office/officeart/2016/7/layout/VerticalSolidActionList"/>
    <dgm:cxn modelId="{E093E458-059D-4D3D-A9A6-D21C19D7D63E}" srcId="{C6E81E68-E29A-42F3-B15D-ADE10FD99EF7}" destId="{88DE502A-5F53-42B8-9BE1-D86A8398E7DF}" srcOrd="1" destOrd="0" parTransId="{121CF667-1272-4A6D-9CFE-F97BCEB3734F}" sibTransId="{2B690685-3403-427E-A66F-08A6368D37C8}"/>
    <dgm:cxn modelId="{FE14BB7E-FA98-384A-B010-CEAD71B22645}" type="presOf" srcId="{6C4BBD07-147F-4989-B67F-1CDCC05EDCCC}" destId="{906E3A1A-CC9E-D043-8298-4BD5FB3EEAA2}" srcOrd="0" destOrd="0" presId="urn:microsoft.com/office/officeart/2016/7/layout/VerticalSolidActionList"/>
    <dgm:cxn modelId="{5997C192-C5E2-4A59-9336-6449C206F990}" srcId="{C6E81E68-E29A-42F3-B15D-ADE10FD99EF7}" destId="{5544495A-CC78-41AA-A476-BAA23F593137}" srcOrd="2" destOrd="0" parTransId="{C726560E-FD23-43A1-B001-56727DD14390}" sibTransId="{D52E49B8-B652-4226-94D3-A9CAC2401C0A}"/>
    <dgm:cxn modelId="{4D8131A3-D5E2-9B41-A2D1-4CAC71493A98}" type="presOf" srcId="{5544495A-CC78-41AA-A476-BAA23F593137}" destId="{536F8CC8-5584-6642-BB22-F52866EFE137}" srcOrd="0" destOrd="0" presId="urn:microsoft.com/office/officeart/2016/7/layout/VerticalSolidActionList"/>
    <dgm:cxn modelId="{1407C7B2-FD1F-954D-91E0-19867502D527}" type="presOf" srcId="{E4AC0A11-6D92-4AA9-89BE-27C46F88DF93}" destId="{D5F66539-BA6B-F848-87CB-6AF4895FC479}" srcOrd="0" destOrd="0" presId="urn:microsoft.com/office/officeart/2016/7/layout/VerticalSolidActionList"/>
    <dgm:cxn modelId="{963C26B4-9AC2-4F2C-8D33-C5763CB05FC6}" srcId="{601D5E12-FD36-428A-B813-17CAE70E331D}" destId="{C18FA8E2-61D6-44EB-969E-79241518527F}" srcOrd="0" destOrd="0" parTransId="{2E11A719-1CE3-4385-81FB-78F1219D70C9}" sibTransId="{EAE7868F-9308-4184-8529-602EC7B2C366}"/>
    <dgm:cxn modelId="{9F01D6C3-EEF0-421F-AFE0-92EBCA7ED6E9}" srcId="{C6E81E68-E29A-42F3-B15D-ADE10FD99EF7}" destId="{601D5E12-FD36-428A-B813-17CAE70E331D}" srcOrd="0" destOrd="0" parTransId="{0F42E84F-3D01-4065-B436-362851877209}" sibTransId="{6603499F-24C6-4A40-8762-1F25E47B9C3E}"/>
    <dgm:cxn modelId="{859217E8-103E-A547-A88B-615992946D49}" type="presOf" srcId="{C18FA8E2-61D6-44EB-969E-79241518527F}" destId="{1D6FF9DC-A104-014B-B4DB-987DA1EC5B10}" srcOrd="0" destOrd="0" presId="urn:microsoft.com/office/officeart/2016/7/layout/VerticalSolidActionList"/>
    <dgm:cxn modelId="{BD4D78EA-8876-C840-B4FC-6BDC5C3AE61B}" type="presOf" srcId="{601D5E12-FD36-428A-B813-17CAE70E331D}" destId="{5C456BDC-E30E-2344-899A-81F21498C1C0}" srcOrd="0" destOrd="0" presId="urn:microsoft.com/office/officeart/2016/7/layout/VerticalSolidActionList"/>
    <dgm:cxn modelId="{E7D6CAF6-2081-41EA-BE58-C3B447CC1A69}" srcId="{88DE502A-5F53-42B8-9BE1-D86A8398E7DF}" destId="{E4AC0A11-6D92-4AA9-89BE-27C46F88DF93}" srcOrd="0" destOrd="0" parTransId="{B654B690-2F7A-4353-BED2-15CE5416A5CF}" sibTransId="{5BD383B1-ACCC-4D7D-938D-011C211E105D}"/>
    <dgm:cxn modelId="{36A04D53-E765-CD4A-A13A-54B30F44C982}" type="presParOf" srcId="{871F8E0C-C4A1-D842-8E63-B7AEBB54A1E5}" destId="{DCB3A94D-A7A9-EB4C-9395-96123F16B054}" srcOrd="0" destOrd="0" presId="urn:microsoft.com/office/officeart/2016/7/layout/VerticalSolidActionList"/>
    <dgm:cxn modelId="{F35066C7-5245-D34E-B309-DD2B335A5776}" type="presParOf" srcId="{DCB3A94D-A7A9-EB4C-9395-96123F16B054}" destId="{5C456BDC-E30E-2344-899A-81F21498C1C0}" srcOrd="0" destOrd="0" presId="urn:microsoft.com/office/officeart/2016/7/layout/VerticalSolidActionList"/>
    <dgm:cxn modelId="{AB2B22BB-2021-AF47-8A73-AF861FBEB25A}" type="presParOf" srcId="{DCB3A94D-A7A9-EB4C-9395-96123F16B054}" destId="{1D6FF9DC-A104-014B-B4DB-987DA1EC5B10}" srcOrd="1" destOrd="0" presId="urn:microsoft.com/office/officeart/2016/7/layout/VerticalSolidActionList"/>
    <dgm:cxn modelId="{EF046B09-317A-B843-B5FF-D690BF3A1728}" type="presParOf" srcId="{871F8E0C-C4A1-D842-8E63-B7AEBB54A1E5}" destId="{37A33D3D-8D87-DE4B-B963-9164CD10D8C8}" srcOrd="1" destOrd="0" presId="urn:microsoft.com/office/officeart/2016/7/layout/VerticalSolidActionList"/>
    <dgm:cxn modelId="{EB9596E4-0752-FA4E-9680-0FC008CB262A}" type="presParOf" srcId="{871F8E0C-C4A1-D842-8E63-B7AEBB54A1E5}" destId="{991A64D1-C0D9-CA41-9AC8-9016F0941FA7}" srcOrd="2" destOrd="0" presId="urn:microsoft.com/office/officeart/2016/7/layout/VerticalSolidActionList"/>
    <dgm:cxn modelId="{D4E4E43E-180A-014A-A3A0-330CC785728C}" type="presParOf" srcId="{991A64D1-C0D9-CA41-9AC8-9016F0941FA7}" destId="{3201CB73-89A2-AD42-956A-516445DD8651}" srcOrd="0" destOrd="0" presId="urn:microsoft.com/office/officeart/2016/7/layout/VerticalSolidActionList"/>
    <dgm:cxn modelId="{4817B62B-1955-C444-A100-34F7173E8317}" type="presParOf" srcId="{991A64D1-C0D9-CA41-9AC8-9016F0941FA7}" destId="{D5F66539-BA6B-F848-87CB-6AF4895FC479}" srcOrd="1" destOrd="0" presId="urn:microsoft.com/office/officeart/2016/7/layout/VerticalSolidActionList"/>
    <dgm:cxn modelId="{80DB0B6E-0227-BE44-A58A-D4A549DF8536}" type="presParOf" srcId="{871F8E0C-C4A1-D842-8E63-B7AEBB54A1E5}" destId="{F71EA86E-A964-4A40-8459-8327EAD3F596}" srcOrd="3" destOrd="0" presId="urn:microsoft.com/office/officeart/2016/7/layout/VerticalSolidActionList"/>
    <dgm:cxn modelId="{1A215C13-5BFB-C24E-BD7D-E2B4F8AE5B9D}" type="presParOf" srcId="{871F8E0C-C4A1-D842-8E63-B7AEBB54A1E5}" destId="{47292DBC-F758-D24E-9C86-63C382978D46}" srcOrd="4" destOrd="0" presId="urn:microsoft.com/office/officeart/2016/7/layout/VerticalSolidActionList"/>
    <dgm:cxn modelId="{69C15E7C-E5EB-ED41-B115-BA6DB46EF710}" type="presParOf" srcId="{47292DBC-F758-D24E-9C86-63C382978D46}" destId="{536F8CC8-5584-6642-BB22-F52866EFE137}" srcOrd="0" destOrd="0" presId="urn:microsoft.com/office/officeart/2016/7/layout/VerticalSolidActionList"/>
    <dgm:cxn modelId="{8B5DCCC5-06AE-3042-85DF-3B3DC0F12507}" type="presParOf" srcId="{47292DBC-F758-D24E-9C86-63C382978D46}" destId="{906E3A1A-CC9E-D043-8298-4BD5FB3EEAA2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953D9F2-3E0A-483A-82B6-F75F4534C5DF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2B466035-AB42-4136-BF1F-0BCC38868E13}">
      <dgm:prSet phldrT="[Text]"/>
      <dgm:spPr/>
      <dgm:t>
        <a:bodyPr/>
        <a:lstStyle/>
        <a:p>
          <a:r>
            <a:rPr lang="en-US" b="1" i="0" dirty="0"/>
            <a:t>Treatment Trials: </a:t>
          </a:r>
          <a:r>
            <a:rPr lang="en-US" b="0" i="0" dirty="0"/>
            <a:t>Focus on testing new treatments or drugs.</a:t>
          </a:r>
          <a:endParaRPr lang="en-GB" dirty="0"/>
        </a:p>
      </dgm:t>
    </dgm:pt>
    <dgm:pt modelId="{7E5F3DDA-FE14-4416-96AB-9F0AA00D4372}" type="parTrans" cxnId="{24383F27-B39E-473D-AE5B-F8398E1365B5}">
      <dgm:prSet/>
      <dgm:spPr/>
      <dgm:t>
        <a:bodyPr/>
        <a:lstStyle/>
        <a:p>
          <a:endParaRPr lang="en-GB"/>
        </a:p>
      </dgm:t>
    </dgm:pt>
    <dgm:pt modelId="{46B56F87-C07C-430F-A023-CF05BEAE7528}" type="sibTrans" cxnId="{24383F27-B39E-473D-AE5B-F8398E1365B5}">
      <dgm:prSet/>
      <dgm:spPr/>
      <dgm:t>
        <a:bodyPr/>
        <a:lstStyle/>
        <a:p>
          <a:endParaRPr lang="en-GB"/>
        </a:p>
      </dgm:t>
    </dgm:pt>
    <dgm:pt modelId="{A2A7D527-69EE-437A-8932-41545B2371DF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 i="0" dirty="0"/>
            <a:t>Prevention Trials</a:t>
          </a:r>
          <a:r>
            <a:rPr lang="en-US" b="0" i="0" dirty="0"/>
            <a:t>: Aim to find ways to prevent diseases</a:t>
          </a:r>
          <a:r>
            <a:rPr lang="cs-CZ" b="0" i="0" dirty="0"/>
            <a:t> (</a:t>
          </a:r>
          <a:r>
            <a:rPr lang="cs-CZ" b="0" i="0" dirty="0" err="1"/>
            <a:t>e.g</a:t>
          </a:r>
          <a:r>
            <a:rPr lang="cs-CZ" b="0" i="0" dirty="0"/>
            <a:t>. </a:t>
          </a:r>
          <a:r>
            <a:rPr lang="cs-CZ" b="0" i="0" dirty="0" err="1"/>
            <a:t>Vaccination</a:t>
          </a:r>
          <a:r>
            <a:rPr lang="cs-CZ" b="0" i="0" dirty="0"/>
            <a:t>)</a:t>
          </a:r>
          <a:r>
            <a:rPr lang="en-US" b="0" i="0" dirty="0"/>
            <a:t>.</a:t>
          </a:r>
        </a:p>
      </dgm:t>
    </dgm:pt>
    <dgm:pt modelId="{036BCC6E-96DD-437B-AACA-F7F803121777}" type="parTrans" cxnId="{20643B02-B9FD-404F-B9E4-AB0E145AC187}">
      <dgm:prSet/>
      <dgm:spPr/>
      <dgm:t>
        <a:bodyPr/>
        <a:lstStyle/>
        <a:p>
          <a:endParaRPr lang="en-GB"/>
        </a:p>
      </dgm:t>
    </dgm:pt>
    <dgm:pt modelId="{0BDEA92C-2AC9-4A78-989D-C9EBD5694679}" type="sibTrans" cxnId="{20643B02-B9FD-404F-B9E4-AB0E145AC187}">
      <dgm:prSet/>
      <dgm:spPr/>
      <dgm:t>
        <a:bodyPr/>
        <a:lstStyle/>
        <a:p>
          <a:endParaRPr lang="en-GB"/>
        </a:p>
      </dgm:t>
    </dgm:pt>
    <dgm:pt modelId="{066BCD90-1144-4428-9DE5-3DEF05695AD2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 i="0" dirty="0"/>
            <a:t>Diagnostic Trials</a:t>
          </a:r>
          <a:r>
            <a:rPr lang="en-US" b="0" i="0" dirty="0"/>
            <a:t>: Evaluate new tests for diagnosing diseases.</a:t>
          </a:r>
        </a:p>
      </dgm:t>
    </dgm:pt>
    <dgm:pt modelId="{D220729B-714A-4EDD-BD69-9F7209980BD0}" type="parTrans" cxnId="{8D0FF214-53A1-4744-A68C-0CABC09FD920}">
      <dgm:prSet/>
      <dgm:spPr/>
      <dgm:t>
        <a:bodyPr/>
        <a:lstStyle/>
        <a:p>
          <a:endParaRPr lang="en-GB"/>
        </a:p>
      </dgm:t>
    </dgm:pt>
    <dgm:pt modelId="{95E4CF5A-7822-4B2E-9C4C-73502FBFC566}" type="sibTrans" cxnId="{8D0FF214-53A1-4744-A68C-0CABC09FD920}">
      <dgm:prSet/>
      <dgm:spPr/>
      <dgm:t>
        <a:bodyPr/>
        <a:lstStyle/>
        <a:p>
          <a:endParaRPr lang="en-GB"/>
        </a:p>
      </dgm:t>
    </dgm:pt>
    <dgm:pt modelId="{95A0377C-0226-4A41-895C-6EE5736BE5BB}" type="pres">
      <dgm:prSet presAssocID="{5953D9F2-3E0A-483A-82B6-F75F4534C5DF}" presName="linear" presStyleCnt="0">
        <dgm:presLayoutVars>
          <dgm:animLvl val="lvl"/>
          <dgm:resizeHandles val="exact"/>
        </dgm:presLayoutVars>
      </dgm:prSet>
      <dgm:spPr/>
    </dgm:pt>
    <dgm:pt modelId="{5D8926CD-866D-48D4-9238-86A0D5DF2D59}" type="pres">
      <dgm:prSet presAssocID="{2B466035-AB42-4136-BF1F-0BCC38868E1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443BC4B-3E74-47A3-80CE-2FD9521F9AC1}" type="pres">
      <dgm:prSet presAssocID="{46B56F87-C07C-430F-A023-CF05BEAE7528}" presName="spacer" presStyleCnt="0"/>
      <dgm:spPr/>
    </dgm:pt>
    <dgm:pt modelId="{C1FD0129-4657-4F33-89F3-FA68F98D2FCD}" type="pres">
      <dgm:prSet presAssocID="{A2A7D527-69EE-437A-8932-41545B2371D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33D1D5E-4D6F-487B-B95D-561D89BD3EA3}" type="pres">
      <dgm:prSet presAssocID="{0BDEA92C-2AC9-4A78-989D-C9EBD5694679}" presName="spacer" presStyleCnt="0"/>
      <dgm:spPr/>
    </dgm:pt>
    <dgm:pt modelId="{CE6D38A7-51E5-4CE7-84C4-B9079A4DD23C}" type="pres">
      <dgm:prSet presAssocID="{066BCD90-1144-4428-9DE5-3DEF05695AD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0643B02-B9FD-404F-B9E4-AB0E145AC187}" srcId="{5953D9F2-3E0A-483A-82B6-F75F4534C5DF}" destId="{A2A7D527-69EE-437A-8932-41545B2371DF}" srcOrd="1" destOrd="0" parTransId="{036BCC6E-96DD-437B-AACA-F7F803121777}" sibTransId="{0BDEA92C-2AC9-4A78-989D-C9EBD5694679}"/>
    <dgm:cxn modelId="{8D0FF214-53A1-4744-A68C-0CABC09FD920}" srcId="{5953D9F2-3E0A-483A-82B6-F75F4534C5DF}" destId="{066BCD90-1144-4428-9DE5-3DEF05695AD2}" srcOrd="2" destOrd="0" parTransId="{D220729B-714A-4EDD-BD69-9F7209980BD0}" sibTransId="{95E4CF5A-7822-4B2E-9C4C-73502FBFC566}"/>
    <dgm:cxn modelId="{400AEC19-D960-476D-AA0D-AB1DF9AC0D5D}" type="presOf" srcId="{2B466035-AB42-4136-BF1F-0BCC38868E13}" destId="{5D8926CD-866D-48D4-9238-86A0D5DF2D59}" srcOrd="0" destOrd="0" presId="urn:microsoft.com/office/officeart/2005/8/layout/vList2"/>
    <dgm:cxn modelId="{24383F27-B39E-473D-AE5B-F8398E1365B5}" srcId="{5953D9F2-3E0A-483A-82B6-F75F4534C5DF}" destId="{2B466035-AB42-4136-BF1F-0BCC38868E13}" srcOrd="0" destOrd="0" parTransId="{7E5F3DDA-FE14-4416-96AB-9F0AA00D4372}" sibTransId="{46B56F87-C07C-430F-A023-CF05BEAE7528}"/>
    <dgm:cxn modelId="{A90BCA9D-963D-46B9-9030-A2E15F2F4F0E}" type="presOf" srcId="{A2A7D527-69EE-437A-8932-41545B2371DF}" destId="{C1FD0129-4657-4F33-89F3-FA68F98D2FCD}" srcOrd="0" destOrd="0" presId="urn:microsoft.com/office/officeart/2005/8/layout/vList2"/>
    <dgm:cxn modelId="{620D1DAA-C77A-4227-B78C-D21CCB1FD3B5}" type="presOf" srcId="{066BCD90-1144-4428-9DE5-3DEF05695AD2}" destId="{CE6D38A7-51E5-4CE7-84C4-B9079A4DD23C}" srcOrd="0" destOrd="0" presId="urn:microsoft.com/office/officeart/2005/8/layout/vList2"/>
    <dgm:cxn modelId="{BF32ABB3-4740-489A-ACA7-CD9C3F4F8E1B}" type="presOf" srcId="{5953D9F2-3E0A-483A-82B6-F75F4534C5DF}" destId="{95A0377C-0226-4A41-895C-6EE5736BE5BB}" srcOrd="0" destOrd="0" presId="urn:microsoft.com/office/officeart/2005/8/layout/vList2"/>
    <dgm:cxn modelId="{114C66BF-4F4F-41F3-8020-4C166CAD9624}" type="presParOf" srcId="{95A0377C-0226-4A41-895C-6EE5736BE5BB}" destId="{5D8926CD-866D-48D4-9238-86A0D5DF2D59}" srcOrd="0" destOrd="0" presId="urn:microsoft.com/office/officeart/2005/8/layout/vList2"/>
    <dgm:cxn modelId="{8DCD0F83-587C-4A2E-A47E-5BA7912E0971}" type="presParOf" srcId="{95A0377C-0226-4A41-895C-6EE5736BE5BB}" destId="{E443BC4B-3E74-47A3-80CE-2FD9521F9AC1}" srcOrd="1" destOrd="0" presId="urn:microsoft.com/office/officeart/2005/8/layout/vList2"/>
    <dgm:cxn modelId="{647CE0CA-1366-48CE-BA19-57B4CA406EDF}" type="presParOf" srcId="{95A0377C-0226-4A41-895C-6EE5736BE5BB}" destId="{C1FD0129-4657-4F33-89F3-FA68F98D2FCD}" srcOrd="2" destOrd="0" presId="urn:microsoft.com/office/officeart/2005/8/layout/vList2"/>
    <dgm:cxn modelId="{E647B2E0-8584-4BAB-94AD-A45F38541F8D}" type="presParOf" srcId="{95A0377C-0226-4A41-895C-6EE5736BE5BB}" destId="{533D1D5E-4D6F-487B-B95D-561D89BD3EA3}" srcOrd="3" destOrd="0" presId="urn:microsoft.com/office/officeart/2005/8/layout/vList2"/>
    <dgm:cxn modelId="{3130E6DB-36C2-4B2D-A443-B8650BB694A2}" type="presParOf" srcId="{95A0377C-0226-4A41-895C-6EE5736BE5BB}" destId="{CE6D38A7-51E5-4CE7-84C4-B9079A4DD23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0EC5BB-D853-014B-B931-634592B28A4D}">
      <dsp:nvSpPr>
        <dsp:cNvPr id="0" name=""/>
        <dsp:cNvSpPr/>
      </dsp:nvSpPr>
      <dsp:spPr>
        <a:xfrm>
          <a:off x="3794133" y="0"/>
          <a:ext cx="1976998" cy="197709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0C4134-7713-2042-A633-A67CB8239214}">
      <dsp:nvSpPr>
        <dsp:cNvPr id="0" name=""/>
        <dsp:cNvSpPr/>
      </dsp:nvSpPr>
      <dsp:spPr>
        <a:xfrm>
          <a:off x="4230623" y="716043"/>
          <a:ext cx="1103277" cy="5513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Posit a hypothesis</a:t>
          </a:r>
        </a:p>
      </dsp:txBody>
      <dsp:txXfrm>
        <a:off x="4230623" y="716043"/>
        <a:ext cx="1103277" cy="551392"/>
      </dsp:txXfrm>
    </dsp:sp>
    <dsp:sp modelId="{024726D9-699A-4048-88F1-2C3B297521DF}">
      <dsp:nvSpPr>
        <dsp:cNvPr id="0" name=""/>
        <dsp:cNvSpPr/>
      </dsp:nvSpPr>
      <dsp:spPr>
        <a:xfrm>
          <a:off x="3244905" y="1135969"/>
          <a:ext cx="1976998" cy="197709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4">
            <a:hueOff val="2450223"/>
            <a:satOff val="-10194"/>
            <a:lumOff val="24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ACE999-D5A2-7F4C-A462-318B739EC170}">
      <dsp:nvSpPr>
        <dsp:cNvPr id="0" name=""/>
        <dsp:cNvSpPr/>
      </dsp:nvSpPr>
      <dsp:spPr>
        <a:xfrm>
          <a:off x="3679170" y="1854566"/>
          <a:ext cx="1103277" cy="5513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Define study population</a:t>
          </a:r>
        </a:p>
      </dsp:txBody>
      <dsp:txXfrm>
        <a:off x="3679170" y="1854566"/>
        <a:ext cx="1103277" cy="551392"/>
      </dsp:txXfrm>
    </dsp:sp>
    <dsp:sp modelId="{3514EAE8-F8AD-AA47-A9FA-AEB654DE495B}">
      <dsp:nvSpPr>
        <dsp:cNvPr id="0" name=""/>
        <dsp:cNvSpPr/>
      </dsp:nvSpPr>
      <dsp:spPr>
        <a:xfrm>
          <a:off x="3794133" y="2277044"/>
          <a:ext cx="1976998" cy="197709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98A46D-7FBF-4545-89CC-9196D45B5649}">
      <dsp:nvSpPr>
        <dsp:cNvPr id="0" name=""/>
        <dsp:cNvSpPr/>
      </dsp:nvSpPr>
      <dsp:spPr>
        <a:xfrm>
          <a:off x="4230623" y="2992450"/>
          <a:ext cx="1103277" cy="5513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Select sub-sample</a:t>
          </a:r>
        </a:p>
      </dsp:txBody>
      <dsp:txXfrm>
        <a:off x="4230623" y="2992450"/>
        <a:ext cx="1103277" cy="551392"/>
      </dsp:txXfrm>
    </dsp:sp>
    <dsp:sp modelId="{6B599853-370E-9E4A-AE84-49F62F0A1752}">
      <dsp:nvSpPr>
        <dsp:cNvPr id="0" name=""/>
        <dsp:cNvSpPr/>
      </dsp:nvSpPr>
      <dsp:spPr>
        <a:xfrm>
          <a:off x="3244905" y="3414929"/>
          <a:ext cx="1976998" cy="197709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4">
            <a:hueOff val="7350668"/>
            <a:satOff val="-30583"/>
            <a:lumOff val="72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D79C9C-6F19-494B-BC85-2A5CB55B0A0B}">
      <dsp:nvSpPr>
        <dsp:cNvPr id="0" name=""/>
        <dsp:cNvSpPr/>
      </dsp:nvSpPr>
      <dsp:spPr>
        <a:xfrm>
          <a:off x="3679170" y="4130972"/>
          <a:ext cx="1103277" cy="5513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Collect data</a:t>
          </a:r>
        </a:p>
      </dsp:txBody>
      <dsp:txXfrm>
        <a:off x="3679170" y="4130972"/>
        <a:ext cx="1103277" cy="551392"/>
      </dsp:txXfrm>
    </dsp:sp>
    <dsp:sp modelId="{3416B9B7-6704-9149-9280-070F480C6A41}">
      <dsp:nvSpPr>
        <dsp:cNvPr id="0" name=""/>
        <dsp:cNvSpPr/>
      </dsp:nvSpPr>
      <dsp:spPr>
        <a:xfrm>
          <a:off x="3934685" y="4682364"/>
          <a:ext cx="1698490" cy="169948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8F34B1-60F4-7D4D-AC83-80CBAF3F4773}">
      <dsp:nvSpPr>
        <dsp:cNvPr id="0" name=""/>
        <dsp:cNvSpPr/>
      </dsp:nvSpPr>
      <dsp:spPr>
        <a:xfrm>
          <a:off x="4230623" y="5269495"/>
          <a:ext cx="1103277" cy="5513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Measure association</a:t>
          </a:r>
        </a:p>
      </dsp:txBody>
      <dsp:txXfrm>
        <a:off x="4230623" y="5269495"/>
        <a:ext cx="1103277" cy="5513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CA76AD-B9F4-924A-91C1-23699F8671EA}">
      <dsp:nvSpPr>
        <dsp:cNvPr id="0" name=""/>
        <dsp:cNvSpPr/>
      </dsp:nvSpPr>
      <dsp:spPr>
        <a:xfrm>
          <a:off x="0" y="35448"/>
          <a:ext cx="5115491" cy="55165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/>
            <a:t>Case study/case series</a:t>
          </a:r>
          <a:endParaRPr lang="en-US" sz="2300" kern="1200"/>
        </a:p>
      </dsp:txBody>
      <dsp:txXfrm>
        <a:off x="26930" y="62378"/>
        <a:ext cx="5061631" cy="497795"/>
      </dsp:txXfrm>
    </dsp:sp>
    <dsp:sp modelId="{F5D6C552-F8EB-0E41-AE57-9098E1CC00DF}">
      <dsp:nvSpPr>
        <dsp:cNvPr id="0" name=""/>
        <dsp:cNvSpPr/>
      </dsp:nvSpPr>
      <dsp:spPr>
        <a:xfrm>
          <a:off x="0" y="653343"/>
          <a:ext cx="5115491" cy="551655"/>
        </a:xfrm>
        <a:prstGeom prst="roundRect">
          <a:avLst/>
        </a:prstGeom>
        <a:solidFill>
          <a:schemeClr val="accent5">
            <a:hueOff val="-965506"/>
            <a:satOff val="-2488"/>
            <a:lumOff val="-16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/>
            <a:t>Ecological </a:t>
          </a:r>
          <a:endParaRPr lang="en-US" sz="2300" kern="1200"/>
        </a:p>
      </dsp:txBody>
      <dsp:txXfrm>
        <a:off x="26930" y="680273"/>
        <a:ext cx="5061631" cy="497795"/>
      </dsp:txXfrm>
    </dsp:sp>
    <dsp:sp modelId="{7F549EA5-B164-1E45-B56F-D553B619F8BB}">
      <dsp:nvSpPr>
        <dsp:cNvPr id="0" name=""/>
        <dsp:cNvSpPr/>
      </dsp:nvSpPr>
      <dsp:spPr>
        <a:xfrm>
          <a:off x="0" y="1271238"/>
          <a:ext cx="5115491" cy="551655"/>
        </a:xfrm>
        <a:prstGeom prst="roundRect">
          <a:avLst/>
        </a:prstGeom>
        <a:solidFill>
          <a:schemeClr val="accent5">
            <a:hueOff val="-1931012"/>
            <a:satOff val="-4977"/>
            <a:lumOff val="-33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/>
            <a:t>Cross-sectional</a:t>
          </a:r>
          <a:endParaRPr lang="en-US" sz="2300" kern="1200"/>
        </a:p>
      </dsp:txBody>
      <dsp:txXfrm>
        <a:off x="26930" y="1298168"/>
        <a:ext cx="5061631" cy="497795"/>
      </dsp:txXfrm>
    </dsp:sp>
    <dsp:sp modelId="{82925EFB-A22F-B146-8641-505BF777CBA0}">
      <dsp:nvSpPr>
        <dsp:cNvPr id="0" name=""/>
        <dsp:cNvSpPr/>
      </dsp:nvSpPr>
      <dsp:spPr>
        <a:xfrm>
          <a:off x="0" y="1889133"/>
          <a:ext cx="5115491" cy="551655"/>
        </a:xfrm>
        <a:prstGeom prst="roundRect">
          <a:avLst/>
        </a:prstGeom>
        <a:solidFill>
          <a:schemeClr val="accent5">
            <a:hueOff val="-2896518"/>
            <a:satOff val="-7465"/>
            <a:lumOff val="-50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/>
            <a:t>Case-control</a:t>
          </a:r>
          <a:endParaRPr lang="en-US" sz="2300" kern="1200"/>
        </a:p>
      </dsp:txBody>
      <dsp:txXfrm>
        <a:off x="26930" y="1916063"/>
        <a:ext cx="5061631" cy="497795"/>
      </dsp:txXfrm>
    </dsp:sp>
    <dsp:sp modelId="{76C021D4-C9EE-7D4A-8781-AE39C19DFFE7}">
      <dsp:nvSpPr>
        <dsp:cNvPr id="0" name=""/>
        <dsp:cNvSpPr/>
      </dsp:nvSpPr>
      <dsp:spPr>
        <a:xfrm>
          <a:off x="0" y="2507029"/>
          <a:ext cx="5115491" cy="551655"/>
        </a:xfrm>
        <a:prstGeom prst="roundRect">
          <a:avLst/>
        </a:prstGeom>
        <a:solidFill>
          <a:schemeClr val="accent5">
            <a:hueOff val="-3862025"/>
            <a:satOff val="-9954"/>
            <a:lumOff val="-6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/>
            <a:t>Cohort</a:t>
          </a:r>
          <a:endParaRPr lang="en-US" sz="2300" kern="1200"/>
        </a:p>
      </dsp:txBody>
      <dsp:txXfrm>
        <a:off x="26930" y="2533959"/>
        <a:ext cx="5061631" cy="497795"/>
      </dsp:txXfrm>
    </dsp:sp>
    <dsp:sp modelId="{2CF6F320-0B95-724E-BE88-37DCCA134DC2}">
      <dsp:nvSpPr>
        <dsp:cNvPr id="0" name=""/>
        <dsp:cNvSpPr/>
      </dsp:nvSpPr>
      <dsp:spPr>
        <a:xfrm>
          <a:off x="0" y="3124924"/>
          <a:ext cx="5115491" cy="551655"/>
        </a:xfrm>
        <a:prstGeom prst="roundRect">
          <a:avLst/>
        </a:prstGeom>
        <a:solidFill>
          <a:schemeClr val="accent5">
            <a:hueOff val="-4827531"/>
            <a:satOff val="-12442"/>
            <a:lumOff val="-84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Quasi experimental</a:t>
          </a:r>
        </a:p>
      </dsp:txBody>
      <dsp:txXfrm>
        <a:off x="26930" y="3151854"/>
        <a:ext cx="5061631" cy="497795"/>
      </dsp:txXfrm>
    </dsp:sp>
    <dsp:sp modelId="{B57803D7-7BE3-3742-9DB2-4E9CAE12B549}">
      <dsp:nvSpPr>
        <dsp:cNvPr id="0" name=""/>
        <dsp:cNvSpPr/>
      </dsp:nvSpPr>
      <dsp:spPr>
        <a:xfrm>
          <a:off x="0" y="3742819"/>
          <a:ext cx="5115491" cy="551655"/>
        </a:xfrm>
        <a:prstGeom prst="roundRect">
          <a:avLst/>
        </a:prstGeom>
        <a:solidFill>
          <a:schemeClr val="accent5">
            <a:hueOff val="-5793037"/>
            <a:satOff val="-14931"/>
            <a:lumOff val="-100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Randomized controlled trial</a:t>
          </a:r>
          <a:endParaRPr lang="en-US" sz="2300" kern="1200" dirty="0"/>
        </a:p>
      </dsp:txBody>
      <dsp:txXfrm>
        <a:off x="26930" y="3769749"/>
        <a:ext cx="5061631" cy="497795"/>
      </dsp:txXfrm>
    </dsp:sp>
    <dsp:sp modelId="{C92717A7-2B63-0F42-B837-8A3F84D591EC}">
      <dsp:nvSpPr>
        <dsp:cNvPr id="0" name=""/>
        <dsp:cNvSpPr/>
      </dsp:nvSpPr>
      <dsp:spPr>
        <a:xfrm>
          <a:off x="0" y="4360714"/>
          <a:ext cx="5115491" cy="55165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Systematic review &amp; meta-analysis</a:t>
          </a:r>
        </a:p>
      </dsp:txBody>
      <dsp:txXfrm>
        <a:off x="26930" y="4387644"/>
        <a:ext cx="5061631" cy="4977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CA76AD-B9F4-924A-91C1-23699F8671EA}">
      <dsp:nvSpPr>
        <dsp:cNvPr id="0" name=""/>
        <dsp:cNvSpPr/>
      </dsp:nvSpPr>
      <dsp:spPr>
        <a:xfrm>
          <a:off x="0" y="177227"/>
          <a:ext cx="4171167" cy="64759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kern="1200" dirty="0"/>
            <a:t>Case study/case series</a:t>
          </a:r>
          <a:endParaRPr lang="en-US" sz="2700" kern="1200" dirty="0"/>
        </a:p>
      </dsp:txBody>
      <dsp:txXfrm>
        <a:off x="31613" y="208840"/>
        <a:ext cx="4107941" cy="584369"/>
      </dsp:txXfrm>
    </dsp:sp>
    <dsp:sp modelId="{F5D6C552-F8EB-0E41-AE57-9098E1CC00DF}">
      <dsp:nvSpPr>
        <dsp:cNvPr id="0" name=""/>
        <dsp:cNvSpPr/>
      </dsp:nvSpPr>
      <dsp:spPr>
        <a:xfrm>
          <a:off x="0" y="902582"/>
          <a:ext cx="4171167" cy="647595"/>
        </a:xfrm>
        <a:prstGeom prst="roundRect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kern="1200"/>
            <a:t>Ecological </a:t>
          </a:r>
          <a:endParaRPr lang="en-US" sz="2700" kern="1200"/>
        </a:p>
      </dsp:txBody>
      <dsp:txXfrm>
        <a:off x="31613" y="934195"/>
        <a:ext cx="4107941" cy="584369"/>
      </dsp:txXfrm>
    </dsp:sp>
    <dsp:sp modelId="{7F549EA5-B164-1E45-B56F-D553B619F8BB}">
      <dsp:nvSpPr>
        <dsp:cNvPr id="0" name=""/>
        <dsp:cNvSpPr/>
      </dsp:nvSpPr>
      <dsp:spPr>
        <a:xfrm>
          <a:off x="0" y="1627937"/>
          <a:ext cx="4171167" cy="647595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kern="1200"/>
            <a:t>Cross-sectional</a:t>
          </a:r>
          <a:endParaRPr lang="en-US" sz="2700" kern="1200"/>
        </a:p>
      </dsp:txBody>
      <dsp:txXfrm>
        <a:off x="31613" y="1659550"/>
        <a:ext cx="4107941" cy="584369"/>
      </dsp:txXfrm>
    </dsp:sp>
    <dsp:sp modelId="{82925EFB-A22F-B146-8641-505BF777CBA0}">
      <dsp:nvSpPr>
        <dsp:cNvPr id="0" name=""/>
        <dsp:cNvSpPr/>
      </dsp:nvSpPr>
      <dsp:spPr>
        <a:xfrm>
          <a:off x="0" y="2353292"/>
          <a:ext cx="4171167" cy="647595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kern="1200"/>
            <a:t>Case-control</a:t>
          </a:r>
          <a:endParaRPr lang="en-US" sz="2700" kern="1200"/>
        </a:p>
      </dsp:txBody>
      <dsp:txXfrm>
        <a:off x="31613" y="2384905"/>
        <a:ext cx="4107941" cy="584369"/>
      </dsp:txXfrm>
    </dsp:sp>
    <dsp:sp modelId="{76C021D4-C9EE-7D4A-8781-AE39C19DFFE7}">
      <dsp:nvSpPr>
        <dsp:cNvPr id="0" name=""/>
        <dsp:cNvSpPr/>
      </dsp:nvSpPr>
      <dsp:spPr>
        <a:xfrm>
          <a:off x="0" y="3078647"/>
          <a:ext cx="4171167" cy="647595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kern="1200" dirty="0"/>
            <a:t>Cohort</a:t>
          </a:r>
          <a:endParaRPr lang="en-US" sz="2700" kern="1200" dirty="0"/>
        </a:p>
      </dsp:txBody>
      <dsp:txXfrm>
        <a:off x="31613" y="3110260"/>
        <a:ext cx="4107941" cy="584369"/>
      </dsp:txXfrm>
    </dsp:sp>
    <dsp:sp modelId="{4CC9D07A-DD34-134B-8AC5-02789B87009B}">
      <dsp:nvSpPr>
        <dsp:cNvPr id="0" name=""/>
        <dsp:cNvSpPr/>
      </dsp:nvSpPr>
      <dsp:spPr>
        <a:xfrm>
          <a:off x="0" y="3804002"/>
          <a:ext cx="4171167" cy="647595"/>
        </a:xfrm>
        <a:prstGeom prst="roundRect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Quasi-experiment</a:t>
          </a:r>
        </a:p>
      </dsp:txBody>
      <dsp:txXfrm>
        <a:off x="31613" y="3835615"/>
        <a:ext cx="4107941" cy="584369"/>
      </dsp:txXfrm>
    </dsp:sp>
    <dsp:sp modelId="{B57803D7-7BE3-3742-9DB2-4E9CAE12B549}">
      <dsp:nvSpPr>
        <dsp:cNvPr id="0" name=""/>
        <dsp:cNvSpPr/>
      </dsp:nvSpPr>
      <dsp:spPr>
        <a:xfrm>
          <a:off x="0" y="4529357"/>
          <a:ext cx="4171167" cy="64759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kern="1200" dirty="0"/>
            <a:t>Randomized controlled trial</a:t>
          </a:r>
          <a:endParaRPr lang="en-US" sz="2700" kern="1200" dirty="0"/>
        </a:p>
      </dsp:txBody>
      <dsp:txXfrm>
        <a:off x="31613" y="4560970"/>
        <a:ext cx="4107941" cy="58436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5F427E-80D4-5B42-BF87-F46E7E552EF4}">
      <dsp:nvSpPr>
        <dsp:cNvPr id="0" name=""/>
        <dsp:cNvSpPr/>
      </dsp:nvSpPr>
      <dsp:spPr>
        <a:xfrm>
          <a:off x="0" y="4870687"/>
          <a:ext cx="7805531" cy="95307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We spend a lot of time in epi studies trying to prevent or reduce bias and trying to predict how bias influences our study results.</a:t>
          </a:r>
        </a:p>
      </dsp:txBody>
      <dsp:txXfrm>
        <a:off x="0" y="4870687"/>
        <a:ext cx="7805531" cy="953079"/>
      </dsp:txXfrm>
    </dsp:sp>
    <dsp:sp modelId="{20581A27-E0D8-D248-8AD3-5BB7D4449CF1}">
      <dsp:nvSpPr>
        <dsp:cNvPr id="0" name=""/>
        <dsp:cNvSpPr/>
      </dsp:nvSpPr>
      <dsp:spPr>
        <a:xfrm rot="10800000">
          <a:off x="0" y="2367789"/>
          <a:ext cx="7805531" cy="2523047"/>
        </a:xfrm>
        <a:prstGeom prst="upArrowCallou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Epidemiologic bias is error that </a:t>
          </a:r>
          <a:r>
            <a:rPr lang="en-US" sz="2200" i="1" kern="1200" dirty="0"/>
            <a:t>systematically </a:t>
          </a:r>
          <a:r>
            <a:rPr lang="en-US" sz="2200" kern="1200" dirty="0"/>
            <a:t>affects one group in our study more than another</a:t>
          </a:r>
        </a:p>
      </dsp:txBody>
      <dsp:txXfrm rot="-10800000">
        <a:off x="0" y="2367789"/>
        <a:ext cx="7805531" cy="885589"/>
      </dsp:txXfrm>
    </dsp:sp>
    <dsp:sp modelId="{10A55514-8ABB-194E-9A28-EBB7551F2974}">
      <dsp:nvSpPr>
        <dsp:cNvPr id="0" name=""/>
        <dsp:cNvSpPr/>
      </dsp:nvSpPr>
      <dsp:spPr>
        <a:xfrm>
          <a:off x="0" y="3151349"/>
          <a:ext cx="7805531" cy="95831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If an error </a:t>
          </a:r>
          <a:r>
            <a:rPr lang="en-US" sz="1800" b="1" kern="1200" dirty="0"/>
            <a:t>systematically affects </a:t>
          </a:r>
          <a:r>
            <a:rPr lang="en-US" sz="1800" kern="1200" dirty="0"/>
            <a:t>my epidemiologic study, I’ll make an error in calculating my measure of association: I’ll come to the wrong conclusion about the </a:t>
          </a:r>
          <a:r>
            <a:rPr lang="en-US" sz="1800" i="1" kern="1200" dirty="0"/>
            <a:t>X/Y</a:t>
          </a:r>
          <a:r>
            <a:rPr lang="en-US" sz="1800" kern="1200" dirty="0"/>
            <a:t> relationship</a:t>
          </a:r>
        </a:p>
      </dsp:txBody>
      <dsp:txXfrm>
        <a:off x="0" y="3151349"/>
        <a:ext cx="7805531" cy="958314"/>
      </dsp:txXfrm>
    </dsp:sp>
    <dsp:sp modelId="{CE2701DA-9E4F-0349-BECE-AEDA44FCBBAA}">
      <dsp:nvSpPr>
        <dsp:cNvPr id="0" name=""/>
        <dsp:cNvSpPr/>
      </dsp:nvSpPr>
      <dsp:spPr>
        <a:xfrm rot="10800000">
          <a:off x="0" y="3140"/>
          <a:ext cx="7805531" cy="2387937"/>
        </a:xfrm>
        <a:prstGeom prst="upArrowCallou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Bias: </a:t>
          </a:r>
          <a:r>
            <a:rPr lang="en-US" sz="2200" kern="1200" dirty="0"/>
            <a:t>systematic, rather than random, error</a:t>
          </a:r>
        </a:p>
      </dsp:txBody>
      <dsp:txXfrm rot="-10800000">
        <a:off x="0" y="3140"/>
        <a:ext cx="7805531" cy="838166"/>
      </dsp:txXfrm>
    </dsp:sp>
    <dsp:sp modelId="{38CD76D7-65A4-CC48-8136-ABA0FB06850C}">
      <dsp:nvSpPr>
        <dsp:cNvPr id="0" name=""/>
        <dsp:cNvSpPr/>
      </dsp:nvSpPr>
      <dsp:spPr>
        <a:xfrm>
          <a:off x="0" y="841306"/>
          <a:ext cx="7805531" cy="713993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It's </a:t>
          </a:r>
          <a:r>
            <a:rPr lang="en-US" sz="2000" i="1" kern="1200" dirty="0"/>
            <a:t>caused</a:t>
          </a:r>
          <a:r>
            <a:rPr lang="en-US" sz="2000" kern="1200" dirty="0"/>
            <a:t> by something, like a design feature, mistake, o</a:t>
          </a:r>
          <a:r>
            <a:rPr lang="cs-CZ" sz="2000" kern="1200" dirty="0"/>
            <a:t>r </a:t>
          </a:r>
          <a:r>
            <a:rPr lang="cs-CZ" sz="2000" kern="1200" dirty="0" err="1"/>
            <a:t>ignoring</a:t>
          </a:r>
          <a:r>
            <a:rPr lang="cs-CZ" sz="2000" kern="1200" dirty="0"/>
            <a:t> </a:t>
          </a:r>
          <a:r>
            <a:rPr lang="cs-CZ" sz="2000" kern="1200" dirty="0" err="1"/>
            <a:t>confounding</a:t>
          </a:r>
          <a:r>
            <a:rPr lang="cs-CZ" sz="2000" kern="1200" dirty="0"/>
            <a:t> </a:t>
          </a:r>
          <a:r>
            <a:rPr lang="cs-CZ" sz="2000" kern="1200" dirty="0" err="1"/>
            <a:t>factors</a:t>
          </a:r>
          <a:endParaRPr lang="en-US" sz="2000" kern="1200" dirty="0"/>
        </a:p>
      </dsp:txBody>
      <dsp:txXfrm>
        <a:off x="0" y="841306"/>
        <a:ext cx="7805531" cy="71399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0D8D8A-7D4F-0441-AE02-68E32089696A}">
      <dsp:nvSpPr>
        <dsp:cNvPr id="0" name=""/>
        <dsp:cNvSpPr/>
      </dsp:nvSpPr>
      <dsp:spPr>
        <a:xfrm>
          <a:off x="0" y="561176"/>
          <a:ext cx="6536800" cy="1216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Information bias:</a:t>
          </a:r>
          <a:r>
            <a:rPr lang="en-US" sz="2200" kern="1200" dirty="0"/>
            <a:t> when </a:t>
          </a:r>
          <a:r>
            <a:rPr lang="en-US" sz="2200" i="1" kern="1200" dirty="0"/>
            <a:t>how we measure something </a:t>
          </a:r>
          <a:r>
            <a:rPr lang="en-US" sz="2200" kern="1200" dirty="0"/>
            <a:t>in a study is related to both </a:t>
          </a:r>
          <a:r>
            <a:rPr lang="en-US" sz="2200" i="1" kern="1200" dirty="0"/>
            <a:t>X</a:t>
          </a:r>
          <a:r>
            <a:rPr lang="en-US" sz="2200" kern="1200" dirty="0"/>
            <a:t> and </a:t>
          </a:r>
          <a:r>
            <a:rPr lang="en-US" sz="2200" i="1" kern="1200" dirty="0"/>
            <a:t>Y</a:t>
          </a:r>
          <a:endParaRPr lang="en-US" sz="2200" kern="1200" dirty="0"/>
        </a:p>
      </dsp:txBody>
      <dsp:txXfrm>
        <a:off x="59399" y="620575"/>
        <a:ext cx="6418002" cy="1098002"/>
      </dsp:txXfrm>
    </dsp:sp>
    <dsp:sp modelId="{884D1DF5-B911-304C-BFA7-11FCB74EC7F2}">
      <dsp:nvSpPr>
        <dsp:cNvPr id="0" name=""/>
        <dsp:cNvSpPr/>
      </dsp:nvSpPr>
      <dsp:spPr>
        <a:xfrm>
          <a:off x="0" y="1965176"/>
          <a:ext cx="6536800" cy="121680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Selection bias</a:t>
          </a:r>
          <a:r>
            <a:rPr lang="en-US" sz="2200" kern="1200" dirty="0"/>
            <a:t>: </a:t>
          </a:r>
          <a:r>
            <a:rPr lang="en-US" sz="2200" i="1" kern="1200" dirty="0"/>
            <a:t>how people are selected </a:t>
          </a:r>
          <a:r>
            <a:rPr lang="en-US" sz="2200" kern="1200" dirty="0"/>
            <a:t>into the study is related to both </a:t>
          </a:r>
          <a:r>
            <a:rPr lang="en-US" sz="2200" i="1" kern="1200" dirty="0"/>
            <a:t>X</a:t>
          </a:r>
          <a:r>
            <a:rPr lang="en-US" sz="2200" kern="1200" dirty="0"/>
            <a:t> and </a:t>
          </a:r>
          <a:r>
            <a:rPr lang="en-US" sz="2200" i="1" kern="1200" dirty="0"/>
            <a:t>Y</a:t>
          </a:r>
          <a:r>
            <a:rPr lang="en-US" sz="2200" kern="1200" dirty="0"/>
            <a:t> </a:t>
          </a:r>
        </a:p>
      </dsp:txBody>
      <dsp:txXfrm>
        <a:off x="59399" y="2024575"/>
        <a:ext cx="6418002" cy="1098002"/>
      </dsp:txXfrm>
    </dsp:sp>
    <dsp:sp modelId="{89794491-C6E7-624D-9AC8-C20E735D1DF1}">
      <dsp:nvSpPr>
        <dsp:cNvPr id="0" name=""/>
        <dsp:cNvSpPr/>
      </dsp:nvSpPr>
      <dsp:spPr>
        <a:xfrm>
          <a:off x="0" y="3369176"/>
          <a:ext cx="6536800" cy="121680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Confounding: </a:t>
          </a:r>
          <a:r>
            <a:rPr lang="en-US" sz="2200" kern="1200" dirty="0"/>
            <a:t>when a </a:t>
          </a:r>
          <a:r>
            <a:rPr lang="en-US" sz="2200" i="1" kern="1200" dirty="0"/>
            <a:t>third variable Z </a:t>
          </a:r>
          <a:r>
            <a:rPr lang="en-US" sz="2200" kern="1200" dirty="0"/>
            <a:t>is related to both </a:t>
          </a:r>
          <a:r>
            <a:rPr lang="en-US" sz="2200" i="1" kern="1200" dirty="0"/>
            <a:t>X</a:t>
          </a:r>
          <a:r>
            <a:rPr lang="en-US" sz="2200" kern="1200" dirty="0"/>
            <a:t> and </a:t>
          </a:r>
          <a:r>
            <a:rPr lang="en-US" sz="2200" i="1" kern="1200" dirty="0"/>
            <a:t>Y</a:t>
          </a:r>
          <a:endParaRPr lang="en-US" sz="2200" kern="1200" dirty="0"/>
        </a:p>
      </dsp:txBody>
      <dsp:txXfrm>
        <a:off x="59399" y="3428575"/>
        <a:ext cx="6418002" cy="109800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6FF9DC-A104-014B-B4DB-987DA1EC5B10}">
      <dsp:nvSpPr>
        <dsp:cNvPr id="0" name=""/>
        <dsp:cNvSpPr/>
      </dsp:nvSpPr>
      <dsp:spPr>
        <a:xfrm>
          <a:off x="1880761" y="1393"/>
          <a:ext cx="7523044" cy="1428113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968" tIns="362741" rIns="145968" bIns="36274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 clinical practice and public health, the objective is to </a:t>
          </a:r>
          <a:r>
            <a:rPr lang="en-US" sz="2000" b="1" kern="1200" dirty="0"/>
            <a:t>modify the natural history of a disease </a:t>
          </a:r>
          <a:r>
            <a:rPr lang="en-US" sz="2000" kern="1200" dirty="0"/>
            <a:t>(prevent or delay death or disability) and to </a:t>
          </a:r>
          <a:r>
            <a:rPr lang="en-US" sz="2000" b="1" kern="1200" dirty="0"/>
            <a:t>improve the health </a:t>
          </a:r>
          <a:r>
            <a:rPr lang="en-US" sz="2000" kern="1200" dirty="0"/>
            <a:t>of the patient or the population.</a:t>
          </a:r>
        </a:p>
      </dsp:txBody>
      <dsp:txXfrm>
        <a:off x="1880761" y="1393"/>
        <a:ext cx="7523044" cy="1428113"/>
      </dsp:txXfrm>
    </dsp:sp>
    <dsp:sp modelId="{5C456BDC-E30E-2344-899A-81F21498C1C0}">
      <dsp:nvSpPr>
        <dsp:cNvPr id="0" name=""/>
        <dsp:cNvSpPr/>
      </dsp:nvSpPr>
      <dsp:spPr>
        <a:xfrm>
          <a:off x="0" y="1393"/>
          <a:ext cx="1880761" cy="142811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24" tIns="141066" rIns="99524" bIns="141066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Modify</a:t>
          </a:r>
        </a:p>
      </dsp:txBody>
      <dsp:txXfrm>
        <a:off x="0" y="1393"/>
        <a:ext cx="1880761" cy="1428113"/>
      </dsp:txXfrm>
    </dsp:sp>
    <dsp:sp modelId="{D5F66539-BA6B-F848-87CB-6AF4895FC479}">
      <dsp:nvSpPr>
        <dsp:cNvPr id="0" name=""/>
        <dsp:cNvSpPr/>
      </dsp:nvSpPr>
      <dsp:spPr>
        <a:xfrm>
          <a:off x="1880761" y="1515194"/>
          <a:ext cx="7523044" cy="1428113"/>
        </a:xfrm>
        <a:prstGeom prst="rect">
          <a:avLst/>
        </a:prstGeom>
        <a:solidFill>
          <a:schemeClr val="accent4">
            <a:tint val="40000"/>
            <a:alpha val="90000"/>
            <a:hueOff val="5430963"/>
            <a:satOff val="-25622"/>
            <a:lumOff val="-925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5430963"/>
              <a:satOff val="-25622"/>
              <a:lumOff val="-9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968" tIns="362741" rIns="145968" bIns="36274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The challenge is to select the </a:t>
          </a:r>
          <a:r>
            <a:rPr lang="en-US" sz="2000" b="1" kern="1200" dirty="0"/>
            <a:t>best available preventive or therapeutic measures</a:t>
          </a:r>
          <a:r>
            <a:rPr lang="en-US" sz="2000" kern="1200" dirty="0"/>
            <a:t> to achieve this goal. </a:t>
          </a:r>
        </a:p>
      </dsp:txBody>
      <dsp:txXfrm>
        <a:off x="1880761" y="1515194"/>
        <a:ext cx="7523044" cy="1428113"/>
      </dsp:txXfrm>
    </dsp:sp>
    <dsp:sp modelId="{3201CB73-89A2-AD42-956A-516445DD8651}">
      <dsp:nvSpPr>
        <dsp:cNvPr id="0" name=""/>
        <dsp:cNvSpPr/>
      </dsp:nvSpPr>
      <dsp:spPr>
        <a:xfrm>
          <a:off x="0" y="1515194"/>
          <a:ext cx="1880761" cy="1428113"/>
        </a:xfrm>
        <a:prstGeom prst="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24" tIns="141066" rIns="99524" bIns="141066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Select</a:t>
          </a:r>
        </a:p>
      </dsp:txBody>
      <dsp:txXfrm>
        <a:off x="0" y="1515194"/>
        <a:ext cx="1880761" cy="1428113"/>
      </dsp:txXfrm>
    </dsp:sp>
    <dsp:sp modelId="{906E3A1A-CC9E-D043-8298-4BD5FB3EEAA2}">
      <dsp:nvSpPr>
        <dsp:cNvPr id="0" name=""/>
        <dsp:cNvSpPr/>
      </dsp:nvSpPr>
      <dsp:spPr>
        <a:xfrm>
          <a:off x="1880761" y="3028994"/>
          <a:ext cx="7523044" cy="1428113"/>
        </a:xfrm>
        <a:prstGeom prst="rect">
          <a:avLst/>
        </a:prstGeom>
        <a:solidFill>
          <a:schemeClr val="accent4">
            <a:tint val="40000"/>
            <a:alpha val="90000"/>
            <a:hueOff val="10861925"/>
            <a:satOff val="-51245"/>
            <a:lumOff val="-185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0861925"/>
              <a:satOff val="-51245"/>
              <a:lumOff val="-18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968" tIns="362741" rIns="145968" bIns="36274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Trials can help us </a:t>
          </a:r>
          <a:r>
            <a:rPr lang="en-US" sz="2000" b="1" kern="1200" dirty="0"/>
            <a:t>determine the value </a:t>
          </a:r>
          <a:r>
            <a:rPr lang="en-US" sz="2000" kern="1200" dirty="0"/>
            <a:t>of a measure we have selected (benefit/risk).</a:t>
          </a:r>
        </a:p>
      </dsp:txBody>
      <dsp:txXfrm>
        <a:off x="1880761" y="3028994"/>
        <a:ext cx="7523044" cy="1428113"/>
      </dsp:txXfrm>
    </dsp:sp>
    <dsp:sp modelId="{536F8CC8-5584-6642-BB22-F52866EFE137}">
      <dsp:nvSpPr>
        <dsp:cNvPr id="0" name=""/>
        <dsp:cNvSpPr/>
      </dsp:nvSpPr>
      <dsp:spPr>
        <a:xfrm>
          <a:off x="0" y="3028994"/>
          <a:ext cx="1880761" cy="1428113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24" tIns="141066" rIns="99524" bIns="141066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Benefit/risk</a:t>
          </a:r>
        </a:p>
      </dsp:txBody>
      <dsp:txXfrm>
        <a:off x="0" y="3028994"/>
        <a:ext cx="1880761" cy="142811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8926CD-866D-48D4-9238-86A0D5DF2D59}">
      <dsp:nvSpPr>
        <dsp:cNvPr id="0" name=""/>
        <dsp:cNvSpPr/>
      </dsp:nvSpPr>
      <dsp:spPr>
        <a:xfrm>
          <a:off x="0" y="7527"/>
          <a:ext cx="4679518" cy="7558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kern="1200" dirty="0"/>
            <a:t>Treatment Trials: </a:t>
          </a:r>
          <a:r>
            <a:rPr lang="en-US" sz="1900" b="0" i="0" kern="1200" dirty="0"/>
            <a:t>Focus on testing new treatments or drugs.</a:t>
          </a:r>
          <a:endParaRPr lang="en-GB" sz="1900" kern="1200" dirty="0"/>
        </a:p>
      </dsp:txBody>
      <dsp:txXfrm>
        <a:off x="36896" y="44423"/>
        <a:ext cx="4605726" cy="682028"/>
      </dsp:txXfrm>
    </dsp:sp>
    <dsp:sp modelId="{C1FD0129-4657-4F33-89F3-FA68F98D2FCD}">
      <dsp:nvSpPr>
        <dsp:cNvPr id="0" name=""/>
        <dsp:cNvSpPr/>
      </dsp:nvSpPr>
      <dsp:spPr>
        <a:xfrm>
          <a:off x="0" y="818067"/>
          <a:ext cx="4679518" cy="755820"/>
        </a:xfrm>
        <a:prstGeom prst="round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900" b="1" i="0" kern="1200" dirty="0"/>
            <a:t>Prevention Trials</a:t>
          </a:r>
          <a:r>
            <a:rPr lang="en-US" sz="1900" b="0" i="0" kern="1200" dirty="0"/>
            <a:t>: Aim to find ways to prevent diseases</a:t>
          </a:r>
          <a:r>
            <a:rPr lang="cs-CZ" sz="1900" b="0" i="0" kern="1200" dirty="0"/>
            <a:t> (</a:t>
          </a:r>
          <a:r>
            <a:rPr lang="cs-CZ" sz="1900" b="0" i="0" kern="1200" dirty="0" err="1"/>
            <a:t>e.g</a:t>
          </a:r>
          <a:r>
            <a:rPr lang="cs-CZ" sz="1900" b="0" i="0" kern="1200" dirty="0"/>
            <a:t>. </a:t>
          </a:r>
          <a:r>
            <a:rPr lang="cs-CZ" sz="1900" b="0" i="0" kern="1200" dirty="0" err="1"/>
            <a:t>Vaccination</a:t>
          </a:r>
          <a:r>
            <a:rPr lang="cs-CZ" sz="1900" b="0" i="0" kern="1200" dirty="0"/>
            <a:t>)</a:t>
          </a:r>
          <a:r>
            <a:rPr lang="en-US" sz="1900" b="0" i="0" kern="1200" dirty="0"/>
            <a:t>.</a:t>
          </a:r>
        </a:p>
      </dsp:txBody>
      <dsp:txXfrm>
        <a:off x="36896" y="854963"/>
        <a:ext cx="4605726" cy="682028"/>
      </dsp:txXfrm>
    </dsp:sp>
    <dsp:sp modelId="{CE6D38A7-51E5-4CE7-84C4-B9079A4DD23C}">
      <dsp:nvSpPr>
        <dsp:cNvPr id="0" name=""/>
        <dsp:cNvSpPr/>
      </dsp:nvSpPr>
      <dsp:spPr>
        <a:xfrm>
          <a:off x="0" y="1628607"/>
          <a:ext cx="4679518" cy="755820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900" b="1" i="0" kern="1200" dirty="0"/>
            <a:t>Diagnostic Trials</a:t>
          </a:r>
          <a:r>
            <a:rPr lang="en-US" sz="1900" b="0" i="0" kern="1200" dirty="0"/>
            <a:t>: Evaluate new tests for diagnosing diseases.</a:t>
          </a:r>
        </a:p>
      </dsp:txBody>
      <dsp:txXfrm>
        <a:off x="36896" y="1665503"/>
        <a:ext cx="4605726" cy="6820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835C0F-6AED-DB4C-B742-991AF7FEB6EB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11186F-09AA-3E4A-B053-8A86E261C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05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afdb156540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afdb156540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4524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ce3ace939c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ce3ace939c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7317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system-ui"/>
              </a:rPr>
              <a:t>Mentor mothers in the video intervention arm provided standard-of-care counseling plus the MOVIE intervention; mentor mothers in the control arm provided standard of care only. </a:t>
            </a:r>
            <a:r>
              <a:rPr lang="en-US" b="0" dirty="0">
                <a:effectLst/>
                <a:latin typeface="inherit"/>
              </a:rPr>
              <a:t>The video intervention mentor mothers were tasked with delivering the video intervention during their regular perinatal home visits, which typically include counseling on infant feeding methods.</a:t>
            </a:r>
          </a:p>
          <a:p>
            <a:br>
              <a:rPr lang="en-US" dirty="0">
                <a:effectLst/>
              </a:rPr>
            </a:b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BAA1F6-D225-CF42-B90D-112DF1BF358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30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ce1072008d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ce1072008d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ce1072008d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ce1072008d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45960-C5C6-10B2-5AD0-C48A9FBDAE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E16350-3AF4-C519-24D9-F0E74718D9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B6F06-07ED-47E5-16AD-8CFA99F9E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DBF92-D075-F047-B1F3-57DF4042BA8B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B507C-D871-5709-CA18-125AB2416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82028-083B-8382-A566-FDAA9451F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2DCC-1FA0-6547-9CE3-E424F2DA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040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BCC51-2A74-5526-B433-800150DA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29C2D3-6BA8-51DF-EDED-2DDC0E517C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B19E5-CCC1-7E83-BD07-1D9D60420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DBF92-D075-F047-B1F3-57DF4042BA8B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4A599-4509-55BB-53C4-33A4DAAC2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DBFD2-8FA1-B88D-3972-045413947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2DCC-1FA0-6547-9CE3-E424F2DA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439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E774D6-3257-3FBE-1E21-5310A001D2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C4C43D-6FEA-AFBA-8442-BACE42A0B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00CC6-1E89-C153-0954-BDD48FF9A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DBF92-D075-F047-B1F3-57DF4042BA8B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38F96-9B03-22F6-5D4D-80BBFDFE9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A71DD-F460-8E2E-0F85-DA19268CF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2DCC-1FA0-6547-9CE3-E424F2DA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662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 3 level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66929" y="2185416"/>
            <a:ext cx="9678987" cy="38481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725"/>
              </a:lnSpc>
              <a:buClr>
                <a:srgbClr val="005BBB"/>
              </a:buClr>
              <a:buFontTx/>
              <a:buNone/>
              <a:defRPr sz="1275" b="1">
                <a:solidFill>
                  <a:srgbClr val="005BBB"/>
                </a:solidFill>
                <a:latin typeface="Arial" charset="0"/>
                <a:ea typeface="Arial" charset="0"/>
                <a:cs typeface="Arial" charset="0"/>
              </a:defRPr>
            </a:lvl1pPr>
            <a:lvl2pPr marL="552450" indent="-209550">
              <a:lnSpc>
                <a:spcPts val="1725"/>
              </a:lnSpc>
              <a:buClr>
                <a:srgbClr val="005BBB"/>
              </a:buClr>
              <a:buFont typeface="Arial" charset="0"/>
              <a:buChar char="•"/>
              <a:tabLst/>
              <a:defRPr sz="1500">
                <a:solidFill>
                  <a:srgbClr val="828383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marR="0" indent="-171450" algn="l" defTabSz="685800" rtl="0" eaLnBrk="1" fontAlgn="auto" latinLnBrk="0" hangingPunct="1">
              <a:lnSpc>
                <a:spcPts val="1725"/>
              </a:lnSpc>
              <a:spcBef>
                <a:spcPts val="375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>
                <a:tab pos="857250" algn="l"/>
              </a:tabLst>
              <a:defRPr sz="1500">
                <a:solidFill>
                  <a:srgbClr val="82838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buClr>
                <a:srgbClr val="005BBB"/>
              </a:buClr>
              <a:defRPr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buClr>
                <a:srgbClr val="005BBB"/>
              </a:buClr>
              <a:defRPr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</a:t>
            </a:r>
          </a:p>
          <a:p>
            <a:pPr lvl="1"/>
            <a:r>
              <a:rPr lang="en-US" dirty="0"/>
              <a:t>Second level text</a:t>
            </a:r>
          </a:p>
          <a:p>
            <a:pPr marL="857250" marR="0" lvl="2" indent="-171450" algn="l" defTabSz="685800" rtl="0" eaLnBrk="1" fontAlgn="auto" latinLnBrk="0" hangingPunct="1">
              <a:lnSpc>
                <a:spcPts val="1725"/>
              </a:lnSpc>
              <a:spcBef>
                <a:spcPts val="375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/>
              <a:defRPr/>
            </a:pPr>
            <a:r>
              <a:rPr lang="en-US" dirty="0"/>
              <a:t>Third level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 text </a:t>
            </a:r>
          </a:p>
          <a:p>
            <a:pPr lvl="2"/>
            <a:r>
              <a:rPr lang="en-US" dirty="0"/>
              <a:t>Third level</a:t>
            </a:r>
          </a:p>
          <a:p>
            <a:pPr marL="857250" marR="0" lvl="2" indent="-171450" algn="l" defTabSz="685800" rtl="0" eaLnBrk="1" fontAlgn="auto" latinLnBrk="0" hangingPunct="1">
              <a:lnSpc>
                <a:spcPts val="1725"/>
              </a:lnSpc>
              <a:spcBef>
                <a:spcPts val="375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/>
              <a:defRPr/>
            </a:pPr>
            <a:r>
              <a:rPr lang="en-US" dirty="0"/>
              <a:t>Third level</a:t>
            </a:r>
          </a:p>
        </p:txBody>
      </p:sp>
      <p:sp>
        <p:nvSpPr>
          <p:cNvPr id="5" name="Title Placeholder 12"/>
          <p:cNvSpPr>
            <a:spLocks noGrp="1"/>
          </p:cNvSpPr>
          <p:nvPr>
            <p:ph type="title" hasCustomPrompt="1"/>
          </p:nvPr>
        </p:nvSpPr>
        <p:spPr>
          <a:xfrm>
            <a:off x="566928" y="1316736"/>
            <a:ext cx="10515600" cy="868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b="0"/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908242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11557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895018"/>
            <a:ext cx="11360800" cy="53226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  <a:lvl2pPr marL="685783" marR="0" lvl="1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1142971" marR="0" lvl="2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1600160" marR="0" lvl="3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4pPr>
            <a:lvl5pPr marL="2057349" marR="0" lvl="4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228594" marR="0" lvl="1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228594" marR="0" lvl="2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28594" marR="0" lvl="3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28594" marR="0" lvl="4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04166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1CE1A-4048-81F4-8B1D-4A21C1B62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6C1DC-4E05-074F-3F51-7B6A72F5E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2D26C-B975-AAE7-EE93-54E300BB5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DBF92-D075-F047-B1F3-57DF4042BA8B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C0C3FC-B533-AB1A-CD59-0A48A9CA4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65365-A93D-9045-6FBE-BF54D0234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2DCC-1FA0-6547-9CE3-E424F2DA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2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63508-1DC0-7144-87FB-B3B7FF78B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C83D56-030F-0C58-7DDF-C099521B1B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4815F-8D25-A488-BD52-319A49AE0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DBF92-D075-F047-B1F3-57DF4042BA8B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8175C-270E-F23D-698F-CBCB2539F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88E4C-1329-0F1B-0F87-9B1402846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2DCC-1FA0-6547-9CE3-E424F2DA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474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D2C7D-6009-235C-A248-774730E7B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B8372-F1A9-BF70-A707-96D8AA76FE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7046A5-ECBB-C1F8-07C4-E3CA5640AE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769A2E-073F-3B47-0D19-B2202C2E2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DBF92-D075-F047-B1F3-57DF4042BA8B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888D35-471E-3F46-F024-577146C88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6125F2-2C7E-440A-D9F0-1B1B0B895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2DCC-1FA0-6547-9CE3-E424F2DA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82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AB961-776E-E27A-8F07-D4C3DA6AF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37839D-3718-332B-398F-502B607CB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4782C-82FE-A604-52CD-3755C7597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F3DF58-8C67-688E-B066-7B9ECADC36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DE7D7C-A82D-FDD9-F39C-200B1CD19A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25E1B6-E459-DE32-24BC-47A9FD27A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DBF92-D075-F047-B1F3-57DF4042BA8B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465205-9D58-B2D4-42A5-021248666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9FBA6F-1B7E-03F9-BD95-D1463A20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2DCC-1FA0-6547-9CE3-E424F2DA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469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8062D-DD64-3401-5389-1C030D36D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18A938-210A-AA2B-F3F5-9B7451695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DBF92-D075-F047-B1F3-57DF4042BA8B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85FAF8-0D8C-B9CC-4712-BD626BDDD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346B8C-D6A6-E14C-1ACF-1177F7FC9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2DCC-1FA0-6547-9CE3-E424F2DA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19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89C0C2-D5DC-1436-3013-3D84EB2CF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DBF92-D075-F047-B1F3-57DF4042BA8B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5768B9-4D96-345F-EBD7-D164BD498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487D8-BACF-97AD-341E-4C657C1F2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2DCC-1FA0-6547-9CE3-E424F2DA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214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F8987-5CAC-0775-F055-09DF159E0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E99EF-F984-0DF2-6D1A-019C8D290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340BDE-86CB-7EC7-3542-E65E8CAC3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64F434-381D-5F4E-433A-C6AD6F3F9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DBF92-D075-F047-B1F3-57DF4042BA8B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A404AA-73C7-0A4B-59BC-BCDD422BC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475C57-63B1-E117-8EFE-FF24DDB4D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2DCC-1FA0-6547-9CE3-E424F2DA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743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729E1-0362-93F3-4272-EDCCA5DC7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EF687A-ED1D-D205-E2CD-CDAAAC4238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C5F940-7F85-02F0-B83F-DB7ABB792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494CEA-4288-F056-1167-2F54FB2C0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DBF92-D075-F047-B1F3-57DF4042BA8B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E948AE-31E3-6AE7-BECC-7FEC376FD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DB3EB2-360F-714E-A411-7ABD205B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2DCC-1FA0-6547-9CE3-E424F2DA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61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129062-0911-6098-B19A-C6E6F4B07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63F555-0457-5682-7231-02D0E648A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EEC38-3620-225C-4C0A-899B9E32F0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DBF92-D075-F047-B1F3-57DF4042BA8B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4F83-2C7C-4D27-5F0A-F070B7D481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46A755-278F-260C-3EAD-1CE913BFE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02DCC-1FA0-6547-9CE3-E424F2DA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943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diagramLayout" Target="../diagrams/layout6.xml"/><Relationship Id="rId7" Type="http://schemas.openxmlformats.org/officeDocument/2006/relationships/image" Target="../media/image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5.svg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12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7.svg"/><Relationship Id="rId10" Type="http://schemas.openxmlformats.org/officeDocument/2006/relationships/image" Target="../media/image34.png"/><Relationship Id="rId4" Type="http://schemas.openxmlformats.org/officeDocument/2006/relationships/image" Target="../media/image26.png"/><Relationship Id="rId9" Type="http://schemas.openxmlformats.org/officeDocument/2006/relationships/image" Target="../media/image3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mrctcenter.org/clinical-research-glossary/glossary-words/randomization/" TargetMode="External"/><Relationship Id="rId4" Type="http://schemas.openxmlformats.org/officeDocument/2006/relationships/image" Target="../media/image3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5" Type="http://schemas.openxmlformats.org/officeDocument/2006/relationships/image" Target="../media/image58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Relationship Id="rId1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svg"/><Relationship Id="rId3" Type="http://schemas.openxmlformats.org/officeDocument/2006/relationships/image" Target="../media/image66.svg"/><Relationship Id="rId7" Type="http://schemas.openxmlformats.org/officeDocument/2006/relationships/image" Target="../media/image70.svg"/><Relationship Id="rId12" Type="http://schemas.openxmlformats.org/officeDocument/2006/relationships/image" Target="../media/image7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11" Type="http://schemas.openxmlformats.org/officeDocument/2006/relationships/image" Target="../media/image74.svg"/><Relationship Id="rId5" Type="http://schemas.openxmlformats.org/officeDocument/2006/relationships/image" Target="../media/image68.svg"/><Relationship Id="rId15" Type="http://schemas.openxmlformats.org/officeDocument/2006/relationships/image" Target="../media/image78.sv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svg"/><Relationship Id="rId1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YreT2eQWJ-E?feature=oembed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hyperlink" Target="https://nautil.us/sugar-pill-nation-294292/" TargetMode="Externa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vid19recovery.net/blog/understanding-clinical-trials" TargetMode="External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7" Type="http://schemas.openxmlformats.org/officeDocument/2006/relationships/image" Target="../media/image88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png"/><Relationship Id="rId5" Type="http://schemas.openxmlformats.org/officeDocument/2006/relationships/image" Target="../media/image86.svg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hs.bwh.harvard.edu/methods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GuXKJl5CyY?feature=oembed" TargetMode="External"/><Relationship Id="rId4" Type="http://schemas.openxmlformats.org/officeDocument/2006/relationships/image" Target="../media/image9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hyperlink" Target="http://www.clinicaltrials.gov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F414C8-4C12-DFB7-A611-F08242283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0414" y="640080"/>
            <a:ext cx="4758458" cy="3566160"/>
          </a:xfrm>
        </p:spPr>
        <p:txBody>
          <a:bodyPr anchor="b">
            <a:normAutofit/>
          </a:bodyPr>
          <a:lstStyle/>
          <a:p>
            <a:pPr algn="l"/>
            <a:r>
              <a:rPr lang="en-US" sz="5600"/>
              <a:t>Epidemiological study designs, 3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70AFEB-9DB6-32EF-7221-8CB3E888CE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90412" y="4636008"/>
            <a:ext cx="4758459" cy="157276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2200" dirty="0"/>
              <a:t>E2040: Introduction to Epidemiology and Environmental Health</a:t>
            </a:r>
          </a:p>
          <a:p>
            <a:pPr algn="l"/>
            <a:endParaRPr lang="cs-CZ" sz="2200" dirty="0"/>
          </a:p>
          <a:p>
            <a:pPr algn="l"/>
            <a:r>
              <a:rPr lang="cs-CZ" sz="2200" dirty="0"/>
              <a:t>Andrea Dalecká, PhD</a:t>
            </a:r>
          </a:p>
          <a:p>
            <a:pPr algn="l"/>
            <a:r>
              <a:rPr lang="cs-CZ" sz="2200" dirty="0" err="1"/>
              <a:t>Kasia</a:t>
            </a:r>
            <a:r>
              <a:rPr lang="cs-CZ" sz="2200" dirty="0"/>
              <a:t> Kordas, PhD</a:t>
            </a:r>
            <a:endParaRPr lang="en-US" sz="2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F5AE31-9A29-B0C5-D6BF-BFFBD646C7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34" r="912" b="-1"/>
          <a:stretch/>
        </p:blipFill>
        <p:spPr>
          <a:xfrm>
            <a:off x="20" y="10"/>
            <a:ext cx="6108141" cy="6857990"/>
          </a:xfrm>
          <a:custGeom>
            <a:avLst/>
            <a:gdLst/>
            <a:ahLst/>
            <a:cxnLst/>
            <a:rect l="l" t="t" r="r" b="b"/>
            <a:pathLst>
              <a:path w="6108161" h="6858000">
                <a:moveTo>
                  <a:pt x="0" y="0"/>
                </a:moveTo>
                <a:lnTo>
                  <a:pt x="2058355" y="0"/>
                </a:lnTo>
                <a:lnTo>
                  <a:pt x="3299791" y="0"/>
                </a:lnTo>
                <a:lnTo>
                  <a:pt x="6076880" y="0"/>
                </a:lnTo>
                <a:lnTo>
                  <a:pt x="6078171" y="10931"/>
                </a:lnTo>
                <a:cubicBezTo>
                  <a:pt x="6093300" y="94836"/>
                  <a:pt x="6090630" y="179884"/>
                  <a:pt x="6094698" y="264297"/>
                </a:cubicBezTo>
                <a:cubicBezTo>
                  <a:pt x="6099656" y="367652"/>
                  <a:pt x="6093427" y="471135"/>
                  <a:pt x="6091266" y="574617"/>
                </a:cubicBezTo>
                <a:cubicBezTo>
                  <a:pt x="6089359" y="662717"/>
                  <a:pt x="6080587" y="750690"/>
                  <a:pt x="6083384" y="838916"/>
                </a:cubicBezTo>
                <a:cubicBezTo>
                  <a:pt x="6083384" y="841968"/>
                  <a:pt x="6083384" y="845019"/>
                  <a:pt x="6083384" y="848070"/>
                </a:cubicBezTo>
                <a:cubicBezTo>
                  <a:pt x="6075375" y="945068"/>
                  <a:pt x="6075375" y="1042576"/>
                  <a:pt x="6083384" y="1139574"/>
                </a:cubicBezTo>
                <a:cubicBezTo>
                  <a:pt x="6085964" y="1179950"/>
                  <a:pt x="6085240" y="1220466"/>
                  <a:pt x="6081223" y="1260728"/>
                </a:cubicBezTo>
                <a:cubicBezTo>
                  <a:pt x="6077409" y="1311960"/>
                  <a:pt x="6065204" y="1364083"/>
                  <a:pt x="6073976" y="1414934"/>
                </a:cubicBezTo>
                <a:cubicBezTo>
                  <a:pt x="6079722" y="1456784"/>
                  <a:pt x="6082913" y="1498940"/>
                  <a:pt x="6083511" y="1541172"/>
                </a:cubicBezTo>
                <a:cubicBezTo>
                  <a:pt x="6087833" y="1635755"/>
                  <a:pt x="6083638" y="1730847"/>
                  <a:pt x="6082112" y="1825685"/>
                </a:cubicBezTo>
                <a:cubicBezTo>
                  <a:pt x="6080205" y="1936286"/>
                  <a:pt x="6083002" y="2046634"/>
                  <a:pt x="6074103" y="2157235"/>
                </a:cubicBezTo>
                <a:cubicBezTo>
                  <a:pt x="6069145" y="2246581"/>
                  <a:pt x="6069145" y="2336130"/>
                  <a:pt x="6074103" y="2425476"/>
                </a:cubicBezTo>
                <a:cubicBezTo>
                  <a:pt x="6076519" y="2507473"/>
                  <a:pt x="6088850" y="2588454"/>
                  <a:pt x="6086816" y="2671214"/>
                </a:cubicBezTo>
                <a:cubicBezTo>
                  <a:pt x="6084401" y="2767832"/>
                  <a:pt x="6072959" y="2863940"/>
                  <a:pt x="6076519" y="2960685"/>
                </a:cubicBezTo>
                <a:cubicBezTo>
                  <a:pt x="6078171" y="3006832"/>
                  <a:pt x="6078299" y="3052980"/>
                  <a:pt x="6079316" y="3099127"/>
                </a:cubicBezTo>
                <a:cubicBezTo>
                  <a:pt x="6080333" y="3154682"/>
                  <a:pt x="6090376" y="3210110"/>
                  <a:pt x="6084782" y="3265665"/>
                </a:cubicBezTo>
                <a:cubicBezTo>
                  <a:pt x="6075502" y="3358087"/>
                  <a:pt x="6051475" y="3448857"/>
                  <a:pt x="6066476" y="3543567"/>
                </a:cubicBezTo>
                <a:cubicBezTo>
                  <a:pt x="6074739" y="3595690"/>
                  <a:pt x="6084146" y="3647940"/>
                  <a:pt x="6088850" y="3700571"/>
                </a:cubicBezTo>
                <a:cubicBezTo>
                  <a:pt x="6093045" y="3747608"/>
                  <a:pt x="6103724" y="3795408"/>
                  <a:pt x="6095588" y="3842191"/>
                </a:cubicBezTo>
                <a:cubicBezTo>
                  <a:pt x="6088723" y="3882237"/>
                  <a:pt x="6092410" y="3922282"/>
                  <a:pt x="6087070" y="3962327"/>
                </a:cubicBezTo>
                <a:cubicBezTo>
                  <a:pt x="6080078" y="4014831"/>
                  <a:pt x="6076265" y="4068352"/>
                  <a:pt x="6071052" y="4121111"/>
                </a:cubicBezTo>
                <a:cubicBezTo>
                  <a:pt x="6066221" y="4169038"/>
                  <a:pt x="6062662" y="4216838"/>
                  <a:pt x="6075375" y="4261841"/>
                </a:cubicBezTo>
                <a:cubicBezTo>
                  <a:pt x="6106394" y="4375112"/>
                  <a:pt x="6089359" y="4487748"/>
                  <a:pt x="6077663" y="4600257"/>
                </a:cubicBezTo>
                <a:cubicBezTo>
                  <a:pt x="6071942" y="4655049"/>
                  <a:pt x="6063552" y="4712765"/>
                  <a:pt x="6076265" y="4762853"/>
                </a:cubicBezTo>
                <a:cubicBezTo>
                  <a:pt x="6099783" y="4851716"/>
                  <a:pt x="6081350" y="4936764"/>
                  <a:pt x="6071179" y="5021432"/>
                </a:cubicBezTo>
                <a:cubicBezTo>
                  <a:pt x="6061009" y="5106099"/>
                  <a:pt x="6058594" y="5189495"/>
                  <a:pt x="6076392" y="5272637"/>
                </a:cubicBezTo>
                <a:cubicBezTo>
                  <a:pt x="6088850" y="5331116"/>
                  <a:pt x="6088850" y="5390612"/>
                  <a:pt x="6090376" y="5449600"/>
                </a:cubicBezTo>
                <a:cubicBezTo>
                  <a:pt x="6091266" y="5486339"/>
                  <a:pt x="6077663" y="5523842"/>
                  <a:pt x="6068637" y="5560582"/>
                </a:cubicBezTo>
                <a:cubicBezTo>
                  <a:pt x="6052364" y="5626943"/>
                  <a:pt x="6046517" y="5694321"/>
                  <a:pt x="6068637" y="5759029"/>
                </a:cubicBezTo>
                <a:cubicBezTo>
                  <a:pt x="6099148" y="5848655"/>
                  <a:pt x="6116691" y="5938407"/>
                  <a:pt x="6103978" y="6033117"/>
                </a:cubicBezTo>
                <a:cubicBezTo>
                  <a:pt x="6096732" y="6091724"/>
                  <a:pt x="6094952" y="6151347"/>
                  <a:pt x="6084019" y="6209190"/>
                </a:cubicBezTo>
                <a:cubicBezTo>
                  <a:pt x="6065713" y="6304790"/>
                  <a:pt x="6072196" y="6399882"/>
                  <a:pt x="6086816" y="6494211"/>
                </a:cubicBezTo>
                <a:cubicBezTo>
                  <a:pt x="6096897" y="6573081"/>
                  <a:pt x="6097965" y="6652829"/>
                  <a:pt x="6089994" y="6731941"/>
                </a:cubicBezTo>
                <a:lnTo>
                  <a:pt x="6081268" y="6858000"/>
                </a:lnTo>
                <a:lnTo>
                  <a:pt x="3299791" y="6858000"/>
                </a:lnTo>
                <a:lnTo>
                  <a:pt x="205835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2" name="sketchy line">
            <a:extLst>
              <a:ext uri="{FF2B5EF4-FFF2-40B4-BE49-F238E27FC236}">
                <a16:creationId xmlns:a16="http://schemas.microsoft.com/office/drawing/2014/main" id="{82580482-BA80-420A-8A05-C58E97F2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1142" y="4409267"/>
            <a:ext cx="4242816" cy="18288"/>
          </a:xfrm>
          <a:custGeom>
            <a:avLst/>
            <a:gdLst>
              <a:gd name="connsiteX0" fmla="*/ 0 w 4242816"/>
              <a:gd name="connsiteY0" fmla="*/ 0 h 18288"/>
              <a:gd name="connsiteX1" fmla="*/ 690973 w 4242816"/>
              <a:gd name="connsiteY1" fmla="*/ 0 h 18288"/>
              <a:gd name="connsiteX2" fmla="*/ 1212233 w 4242816"/>
              <a:gd name="connsiteY2" fmla="*/ 0 h 18288"/>
              <a:gd name="connsiteX3" fmla="*/ 1860778 w 4242816"/>
              <a:gd name="connsiteY3" fmla="*/ 0 h 18288"/>
              <a:gd name="connsiteX4" fmla="*/ 2424466 w 4242816"/>
              <a:gd name="connsiteY4" fmla="*/ 0 h 18288"/>
              <a:gd name="connsiteX5" fmla="*/ 3115439 w 4242816"/>
              <a:gd name="connsiteY5" fmla="*/ 0 h 18288"/>
              <a:gd name="connsiteX6" fmla="*/ 3636699 w 4242816"/>
              <a:gd name="connsiteY6" fmla="*/ 0 h 18288"/>
              <a:gd name="connsiteX7" fmla="*/ 4242816 w 4242816"/>
              <a:gd name="connsiteY7" fmla="*/ 0 h 18288"/>
              <a:gd name="connsiteX8" fmla="*/ 4242816 w 4242816"/>
              <a:gd name="connsiteY8" fmla="*/ 18288 h 18288"/>
              <a:gd name="connsiteX9" fmla="*/ 3636699 w 4242816"/>
              <a:gd name="connsiteY9" fmla="*/ 18288 h 18288"/>
              <a:gd name="connsiteX10" fmla="*/ 3030583 w 4242816"/>
              <a:gd name="connsiteY10" fmla="*/ 18288 h 18288"/>
              <a:gd name="connsiteX11" fmla="*/ 2466894 w 4242816"/>
              <a:gd name="connsiteY11" fmla="*/ 18288 h 18288"/>
              <a:gd name="connsiteX12" fmla="*/ 1988062 w 4242816"/>
              <a:gd name="connsiteY12" fmla="*/ 18288 h 18288"/>
              <a:gd name="connsiteX13" fmla="*/ 1466802 w 4242816"/>
              <a:gd name="connsiteY13" fmla="*/ 18288 h 18288"/>
              <a:gd name="connsiteX14" fmla="*/ 860686 w 4242816"/>
              <a:gd name="connsiteY14" fmla="*/ 18288 h 18288"/>
              <a:gd name="connsiteX15" fmla="*/ 0 w 4242816"/>
              <a:gd name="connsiteY15" fmla="*/ 18288 h 18288"/>
              <a:gd name="connsiteX16" fmla="*/ 0 w 4242816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2816" h="18288" fill="none" extrusionOk="0">
                <a:moveTo>
                  <a:pt x="0" y="0"/>
                </a:moveTo>
                <a:cubicBezTo>
                  <a:pt x="249934" y="1471"/>
                  <a:pt x="379877" y="-29444"/>
                  <a:pt x="690973" y="0"/>
                </a:cubicBezTo>
                <a:cubicBezTo>
                  <a:pt x="1002069" y="29444"/>
                  <a:pt x="1021583" y="17501"/>
                  <a:pt x="1212233" y="0"/>
                </a:cubicBezTo>
                <a:cubicBezTo>
                  <a:pt x="1402883" y="-17501"/>
                  <a:pt x="1678760" y="5386"/>
                  <a:pt x="1860778" y="0"/>
                </a:cubicBezTo>
                <a:cubicBezTo>
                  <a:pt x="2042796" y="-5386"/>
                  <a:pt x="2245608" y="-22401"/>
                  <a:pt x="2424466" y="0"/>
                </a:cubicBezTo>
                <a:cubicBezTo>
                  <a:pt x="2603324" y="22401"/>
                  <a:pt x="2890020" y="33806"/>
                  <a:pt x="3115439" y="0"/>
                </a:cubicBezTo>
                <a:cubicBezTo>
                  <a:pt x="3340858" y="-33806"/>
                  <a:pt x="3428300" y="18628"/>
                  <a:pt x="3636699" y="0"/>
                </a:cubicBezTo>
                <a:cubicBezTo>
                  <a:pt x="3845098" y="-18628"/>
                  <a:pt x="4108824" y="5541"/>
                  <a:pt x="4242816" y="0"/>
                </a:cubicBezTo>
                <a:cubicBezTo>
                  <a:pt x="4242066" y="4160"/>
                  <a:pt x="4243125" y="10356"/>
                  <a:pt x="4242816" y="18288"/>
                </a:cubicBezTo>
                <a:cubicBezTo>
                  <a:pt x="4113424" y="32735"/>
                  <a:pt x="3768327" y="47567"/>
                  <a:pt x="3636699" y="18288"/>
                </a:cubicBezTo>
                <a:cubicBezTo>
                  <a:pt x="3505071" y="-10991"/>
                  <a:pt x="3294208" y="-4990"/>
                  <a:pt x="3030583" y="18288"/>
                </a:cubicBezTo>
                <a:cubicBezTo>
                  <a:pt x="2766958" y="41566"/>
                  <a:pt x="2649277" y="20974"/>
                  <a:pt x="2466894" y="18288"/>
                </a:cubicBezTo>
                <a:cubicBezTo>
                  <a:pt x="2284511" y="15602"/>
                  <a:pt x="2151277" y="1154"/>
                  <a:pt x="1988062" y="18288"/>
                </a:cubicBezTo>
                <a:cubicBezTo>
                  <a:pt x="1824847" y="35422"/>
                  <a:pt x="1691359" y="9265"/>
                  <a:pt x="1466802" y="18288"/>
                </a:cubicBezTo>
                <a:cubicBezTo>
                  <a:pt x="1242245" y="27311"/>
                  <a:pt x="1006161" y="36605"/>
                  <a:pt x="860686" y="18288"/>
                </a:cubicBezTo>
                <a:cubicBezTo>
                  <a:pt x="715211" y="-29"/>
                  <a:pt x="242774" y="46538"/>
                  <a:pt x="0" y="18288"/>
                </a:cubicBezTo>
                <a:cubicBezTo>
                  <a:pt x="-146" y="11482"/>
                  <a:pt x="-422" y="5192"/>
                  <a:pt x="0" y="0"/>
                </a:cubicBezTo>
                <a:close/>
              </a:path>
              <a:path w="4242816" h="18288" stroke="0" extrusionOk="0">
                <a:moveTo>
                  <a:pt x="0" y="0"/>
                </a:moveTo>
                <a:cubicBezTo>
                  <a:pt x="259751" y="-14018"/>
                  <a:pt x="356632" y="-15007"/>
                  <a:pt x="521260" y="0"/>
                </a:cubicBezTo>
                <a:cubicBezTo>
                  <a:pt x="685888" y="15007"/>
                  <a:pt x="885786" y="5167"/>
                  <a:pt x="1212233" y="0"/>
                </a:cubicBezTo>
                <a:cubicBezTo>
                  <a:pt x="1538680" y="-5167"/>
                  <a:pt x="1458849" y="7951"/>
                  <a:pt x="1691065" y="0"/>
                </a:cubicBezTo>
                <a:cubicBezTo>
                  <a:pt x="1923281" y="-7951"/>
                  <a:pt x="1985780" y="-16303"/>
                  <a:pt x="2169897" y="0"/>
                </a:cubicBezTo>
                <a:cubicBezTo>
                  <a:pt x="2354014" y="16303"/>
                  <a:pt x="2633054" y="-2739"/>
                  <a:pt x="2776014" y="0"/>
                </a:cubicBezTo>
                <a:cubicBezTo>
                  <a:pt x="2918974" y="2739"/>
                  <a:pt x="3112688" y="-15682"/>
                  <a:pt x="3339702" y="0"/>
                </a:cubicBezTo>
                <a:cubicBezTo>
                  <a:pt x="3566716" y="15682"/>
                  <a:pt x="4015278" y="-28467"/>
                  <a:pt x="4242816" y="0"/>
                </a:cubicBezTo>
                <a:cubicBezTo>
                  <a:pt x="4243501" y="7633"/>
                  <a:pt x="4242294" y="10002"/>
                  <a:pt x="4242816" y="18288"/>
                </a:cubicBezTo>
                <a:cubicBezTo>
                  <a:pt x="3924964" y="16283"/>
                  <a:pt x="3746362" y="-1805"/>
                  <a:pt x="3551843" y="18288"/>
                </a:cubicBezTo>
                <a:cubicBezTo>
                  <a:pt x="3357324" y="38381"/>
                  <a:pt x="3126422" y="47156"/>
                  <a:pt x="2860870" y="18288"/>
                </a:cubicBezTo>
                <a:cubicBezTo>
                  <a:pt x="2595318" y="-10580"/>
                  <a:pt x="2572437" y="11441"/>
                  <a:pt x="2297182" y="18288"/>
                </a:cubicBezTo>
                <a:cubicBezTo>
                  <a:pt x="2021927" y="25135"/>
                  <a:pt x="1916908" y="33601"/>
                  <a:pt x="1733493" y="18288"/>
                </a:cubicBezTo>
                <a:cubicBezTo>
                  <a:pt x="1550078" y="2975"/>
                  <a:pt x="1412440" y="27896"/>
                  <a:pt x="1212233" y="18288"/>
                </a:cubicBezTo>
                <a:cubicBezTo>
                  <a:pt x="1012026" y="8680"/>
                  <a:pt x="914386" y="13859"/>
                  <a:pt x="648545" y="18288"/>
                </a:cubicBezTo>
                <a:cubicBezTo>
                  <a:pt x="382704" y="22717"/>
                  <a:pt x="233522" y="39342"/>
                  <a:pt x="0" y="18288"/>
                </a:cubicBezTo>
                <a:cubicBezTo>
                  <a:pt x="-772" y="13661"/>
                  <a:pt x="-839" y="849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43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D8E54F9-849C-4865-8C5E-FD967B81D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91AE6B3-1D2D-4C67-A4DB-888635B527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054983"/>
          </a:xfrm>
          <a:custGeom>
            <a:avLst/>
            <a:gdLst>
              <a:gd name="connsiteX0" fmla="*/ 6788003 w 12188952"/>
              <a:gd name="connsiteY0" fmla="*/ 5986774 h 6054983"/>
              <a:gd name="connsiteX1" fmla="*/ 6787005 w 12188952"/>
              <a:gd name="connsiteY1" fmla="*/ 5986852 h 6054983"/>
              <a:gd name="connsiteX2" fmla="*/ 6786779 w 12188952"/>
              <a:gd name="connsiteY2" fmla="*/ 5987386 h 6054983"/>
              <a:gd name="connsiteX3" fmla="*/ 0 w 12188952"/>
              <a:gd name="connsiteY3" fmla="*/ 0 h 6054983"/>
              <a:gd name="connsiteX4" fmla="*/ 12188952 w 12188952"/>
              <a:gd name="connsiteY4" fmla="*/ 0 h 6054983"/>
              <a:gd name="connsiteX5" fmla="*/ 12188952 w 12188952"/>
              <a:gd name="connsiteY5" fmla="*/ 5092539 h 6054983"/>
              <a:gd name="connsiteX6" fmla="*/ 12058081 w 12188952"/>
              <a:gd name="connsiteY6" fmla="*/ 5131579 h 6054983"/>
              <a:gd name="connsiteX7" fmla="*/ 11673881 w 12188952"/>
              <a:gd name="connsiteY7" fmla="*/ 5235154 h 6054983"/>
              <a:gd name="connsiteX8" fmla="*/ 10422749 w 12188952"/>
              <a:gd name="connsiteY8" fmla="*/ 5518693 h 6054983"/>
              <a:gd name="connsiteX9" fmla="*/ 9421666 w 12188952"/>
              <a:gd name="connsiteY9" fmla="*/ 5693855 h 6054983"/>
              <a:gd name="connsiteX10" fmla="*/ 8456304 w 12188952"/>
              <a:gd name="connsiteY10" fmla="*/ 5827556 h 6054983"/>
              <a:gd name="connsiteX11" fmla="*/ 7714041 w 12188952"/>
              <a:gd name="connsiteY11" fmla="*/ 5907503 h 6054983"/>
              <a:gd name="connsiteX12" fmla="*/ 6949978 w 12188952"/>
              <a:gd name="connsiteY12" fmla="*/ 5973283 h 6054983"/>
              <a:gd name="connsiteX13" fmla="*/ 6934569 w 12188952"/>
              <a:gd name="connsiteY13" fmla="*/ 5975354 h 6054983"/>
              <a:gd name="connsiteX14" fmla="*/ 6788750 w 12188952"/>
              <a:gd name="connsiteY14" fmla="*/ 5986715 h 6054983"/>
              <a:gd name="connsiteX15" fmla="*/ 6798241 w 12188952"/>
              <a:gd name="connsiteY15" fmla="*/ 5988535 h 6054983"/>
              <a:gd name="connsiteX16" fmla="*/ 6833723 w 12188952"/>
              <a:gd name="connsiteY16" fmla="*/ 5986828 h 6054983"/>
              <a:gd name="connsiteX17" fmla="*/ 6882282 w 12188952"/>
              <a:gd name="connsiteY17" fmla="*/ 5983850 h 6054983"/>
              <a:gd name="connsiteX18" fmla="*/ 7576876 w 12188952"/>
              <a:gd name="connsiteY18" fmla="*/ 5951323 h 6054983"/>
              <a:gd name="connsiteX19" fmla="*/ 8621689 w 12188952"/>
              <a:gd name="connsiteY19" fmla="*/ 5864426 h 6054983"/>
              <a:gd name="connsiteX20" fmla="*/ 9477600 w 12188952"/>
              <a:gd name="connsiteY20" fmla="*/ 5760520 h 6054983"/>
              <a:gd name="connsiteX21" fmla="*/ 10626651 w 12188952"/>
              <a:gd name="connsiteY21" fmla="*/ 5566363 h 6054983"/>
              <a:gd name="connsiteX22" fmla="*/ 11995498 w 12188952"/>
              <a:gd name="connsiteY22" fmla="*/ 5240369 h 6054983"/>
              <a:gd name="connsiteX23" fmla="*/ 12188952 w 12188952"/>
              <a:gd name="connsiteY23" fmla="*/ 5183370 h 6054983"/>
              <a:gd name="connsiteX24" fmla="*/ 12188952 w 12188952"/>
              <a:gd name="connsiteY24" fmla="*/ 5238107 h 6054983"/>
              <a:gd name="connsiteX25" fmla="*/ 11826300 w 12188952"/>
              <a:gd name="connsiteY25" fmla="*/ 5343406 h 6054983"/>
              <a:gd name="connsiteX26" fmla="*/ 10936448 w 12188952"/>
              <a:gd name="connsiteY26" fmla="*/ 5557921 h 6054983"/>
              <a:gd name="connsiteX27" fmla="*/ 9983034 w 12188952"/>
              <a:gd name="connsiteY27" fmla="*/ 5737926 h 6054983"/>
              <a:gd name="connsiteX28" fmla="*/ 9184585 w 12188952"/>
              <a:gd name="connsiteY28" fmla="*/ 5853873 h 6054983"/>
              <a:gd name="connsiteX29" fmla="*/ 8576053 w 12188952"/>
              <a:gd name="connsiteY29" fmla="*/ 5923392 h 6054983"/>
              <a:gd name="connsiteX30" fmla="*/ 7862392 w 12188952"/>
              <a:gd name="connsiteY30" fmla="*/ 5984843 h 6054983"/>
              <a:gd name="connsiteX31" fmla="*/ 6933768 w 12188952"/>
              <a:gd name="connsiteY31" fmla="*/ 6036237 h 6054983"/>
              <a:gd name="connsiteX32" fmla="*/ 6476130 w 12188952"/>
              <a:gd name="connsiteY32" fmla="*/ 6050140 h 6054983"/>
              <a:gd name="connsiteX33" fmla="*/ 6360703 w 12188952"/>
              <a:gd name="connsiteY33" fmla="*/ 6054983 h 6054983"/>
              <a:gd name="connsiteX34" fmla="*/ 6055614 w 12188952"/>
              <a:gd name="connsiteY34" fmla="*/ 6054983 h 6054983"/>
              <a:gd name="connsiteX35" fmla="*/ 5976289 w 12188952"/>
              <a:gd name="connsiteY35" fmla="*/ 6050389 h 6054983"/>
              <a:gd name="connsiteX36" fmla="*/ 5263770 w 12188952"/>
              <a:gd name="connsiteY36" fmla="*/ 6014140 h 6054983"/>
              <a:gd name="connsiteX37" fmla="*/ 4345190 w 12188952"/>
              <a:gd name="connsiteY37" fmla="*/ 5952070 h 6054983"/>
              <a:gd name="connsiteX38" fmla="*/ 3372201 w 12188952"/>
              <a:gd name="connsiteY38" fmla="*/ 5853501 h 6054983"/>
              <a:gd name="connsiteX39" fmla="*/ 2361582 w 12188952"/>
              <a:gd name="connsiteY39" fmla="*/ 5734574 h 6054983"/>
              <a:gd name="connsiteX40" fmla="*/ 1232869 w 12188952"/>
              <a:gd name="connsiteY40" fmla="*/ 5561398 h 6054983"/>
              <a:gd name="connsiteX41" fmla="*/ 68483 w 12188952"/>
              <a:gd name="connsiteY41" fmla="*/ 5321691 h 6054983"/>
              <a:gd name="connsiteX42" fmla="*/ 0 w 12188952"/>
              <a:gd name="connsiteY42" fmla="*/ 5304336 h 6054983"/>
              <a:gd name="connsiteX43" fmla="*/ 0 w 12188952"/>
              <a:gd name="connsiteY43" fmla="*/ 5247847 h 6054983"/>
              <a:gd name="connsiteX44" fmla="*/ 72423 w 12188952"/>
              <a:gd name="connsiteY44" fmla="*/ 5266624 h 6054983"/>
              <a:gd name="connsiteX45" fmla="*/ 600566 w 12188952"/>
              <a:gd name="connsiteY45" fmla="*/ 5384994 h 6054983"/>
              <a:gd name="connsiteX46" fmla="*/ 1769069 w 12188952"/>
              <a:gd name="connsiteY46" fmla="*/ 5595162 h 6054983"/>
              <a:gd name="connsiteX47" fmla="*/ 2612900 w 12188952"/>
              <a:gd name="connsiteY47" fmla="*/ 5712104 h 6054983"/>
              <a:gd name="connsiteX48" fmla="*/ 2580488 w 12188952"/>
              <a:gd name="connsiteY48" fmla="*/ 5702173 h 6054983"/>
              <a:gd name="connsiteX49" fmla="*/ 1112357 w 12188952"/>
              <a:gd name="connsiteY49" fmla="*/ 5369476 h 6054983"/>
              <a:gd name="connsiteX50" fmla="*/ 420307 w 12188952"/>
              <a:gd name="connsiteY50" fmla="*/ 5170043 h 6054983"/>
              <a:gd name="connsiteX51" fmla="*/ 0 w 12188952"/>
              <a:gd name="connsiteY51" fmla="*/ 5031126 h 6054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88952" h="6054983">
                <a:moveTo>
                  <a:pt x="6788003" y="5986774"/>
                </a:moveTo>
                <a:lnTo>
                  <a:pt x="6787005" y="5986852"/>
                </a:lnTo>
                <a:lnTo>
                  <a:pt x="6786779" y="5987386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5092539"/>
                </a:lnTo>
                <a:lnTo>
                  <a:pt x="12058081" y="5131579"/>
                </a:lnTo>
                <a:cubicBezTo>
                  <a:pt x="11930517" y="5167793"/>
                  <a:pt x="11802439" y="5202322"/>
                  <a:pt x="11673881" y="5235154"/>
                </a:cubicBezTo>
                <a:cubicBezTo>
                  <a:pt x="11259973" y="5342661"/>
                  <a:pt x="10842632" y="5436263"/>
                  <a:pt x="10422749" y="5518693"/>
                </a:cubicBezTo>
                <a:cubicBezTo>
                  <a:pt x="10090287" y="5583904"/>
                  <a:pt x="9756593" y="5642301"/>
                  <a:pt x="9421666" y="5693855"/>
                </a:cubicBezTo>
                <a:cubicBezTo>
                  <a:pt x="9100721" y="5743512"/>
                  <a:pt x="8778938" y="5788079"/>
                  <a:pt x="8456304" y="5827556"/>
                </a:cubicBezTo>
                <a:cubicBezTo>
                  <a:pt x="8209307" y="5857722"/>
                  <a:pt x="7961801" y="5883295"/>
                  <a:pt x="7714041" y="5907503"/>
                </a:cubicBezTo>
                <a:lnTo>
                  <a:pt x="6949978" y="5973283"/>
                </a:lnTo>
                <a:lnTo>
                  <a:pt x="6934569" y="5975354"/>
                </a:lnTo>
                <a:lnTo>
                  <a:pt x="6788750" y="5986715"/>
                </a:lnTo>
                <a:lnTo>
                  <a:pt x="6798241" y="5988535"/>
                </a:lnTo>
                <a:cubicBezTo>
                  <a:pt x="6809920" y="5989001"/>
                  <a:pt x="6822028" y="5986828"/>
                  <a:pt x="6833723" y="5986828"/>
                </a:cubicBezTo>
                <a:cubicBezTo>
                  <a:pt x="6849867" y="5986828"/>
                  <a:pt x="6866012" y="5984221"/>
                  <a:pt x="6882282" y="5983850"/>
                </a:cubicBezTo>
                <a:cubicBezTo>
                  <a:pt x="7114026" y="5978388"/>
                  <a:pt x="7345514" y="5966221"/>
                  <a:pt x="7576876" y="5951323"/>
                </a:cubicBezTo>
                <a:cubicBezTo>
                  <a:pt x="7925570" y="5928855"/>
                  <a:pt x="8274011" y="5900676"/>
                  <a:pt x="8621689" y="5864426"/>
                </a:cubicBezTo>
                <a:cubicBezTo>
                  <a:pt x="8907712" y="5835128"/>
                  <a:pt x="9193011" y="5800493"/>
                  <a:pt x="9477600" y="5760520"/>
                </a:cubicBezTo>
                <a:cubicBezTo>
                  <a:pt x="9862435" y="5706146"/>
                  <a:pt x="10245452" y="5641432"/>
                  <a:pt x="10626651" y="5566363"/>
                </a:cubicBezTo>
                <a:cubicBezTo>
                  <a:pt x="11087341" y="5475243"/>
                  <a:pt x="11544088" y="5367737"/>
                  <a:pt x="11995498" y="5240369"/>
                </a:cubicBezTo>
                <a:lnTo>
                  <a:pt x="12188952" y="5183370"/>
                </a:lnTo>
                <a:lnTo>
                  <a:pt x="12188952" y="5238107"/>
                </a:lnTo>
                <a:lnTo>
                  <a:pt x="11826300" y="5343406"/>
                </a:lnTo>
                <a:cubicBezTo>
                  <a:pt x="11531885" y="5423103"/>
                  <a:pt x="11235310" y="5493989"/>
                  <a:pt x="10936448" y="5557921"/>
                </a:cubicBezTo>
                <a:cubicBezTo>
                  <a:pt x="10620168" y="5625703"/>
                  <a:pt x="10302365" y="5685700"/>
                  <a:pt x="9983034" y="5737926"/>
                </a:cubicBezTo>
                <a:cubicBezTo>
                  <a:pt x="9717606" y="5781375"/>
                  <a:pt x="9451451" y="5820020"/>
                  <a:pt x="9184585" y="5853873"/>
                </a:cubicBezTo>
                <a:cubicBezTo>
                  <a:pt x="8981951" y="5879447"/>
                  <a:pt x="8779319" y="5903530"/>
                  <a:pt x="8576053" y="5923392"/>
                </a:cubicBezTo>
                <a:cubicBezTo>
                  <a:pt x="8338462" y="5946112"/>
                  <a:pt x="8100618" y="5967587"/>
                  <a:pt x="7862392" y="5984843"/>
                </a:cubicBezTo>
                <a:cubicBezTo>
                  <a:pt x="7553105" y="6007187"/>
                  <a:pt x="7243690" y="6025065"/>
                  <a:pt x="6933768" y="6036237"/>
                </a:cubicBezTo>
                <a:cubicBezTo>
                  <a:pt x="6781221" y="6041700"/>
                  <a:pt x="6628676" y="6045548"/>
                  <a:pt x="6476130" y="6050140"/>
                </a:cubicBezTo>
                <a:cubicBezTo>
                  <a:pt x="6437585" y="6048056"/>
                  <a:pt x="6398929" y="6049681"/>
                  <a:pt x="6360703" y="6054983"/>
                </a:cubicBezTo>
                <a:lnTo>
                  <a:pt x="6055614" y="6054983"/>
                </a:lnTo>
                <a:lnTo>
                  <a:pt x="5976289" y="6050389"/>
                </a:lnTo>
                <a:cubicBezTo>
                  <a:pt x="5738826" y="6037976"/>
                  <a:pt x="5501363" y="6024197"/>
                  <a:pt x="5263770" y="6014140"/>
                </a:cubicBezTo>
                <a:cubicBezTo>
                  <a:pt x="4957027" y="6001724"/>
                  <a:pt x="4650663" y="5981244"/>
                  <a:pt x="4345190" y="5952070"/>
                </a:cubicBezTo>
                <a:cubicBezTo>
                  <a:pt x="4020648" y="5921158"/>
                  <a:pt x="3696870" y="5886523"/>
                  <a:pt x="3372201" y="5853501"/>
                </a:cubicBezTo>
                <a:cubicBezTo>
                  <a:pt x="3034653" y="5819239"/>
                  <a:pt x="2697781" y="5779600"/>
                  <a:pt x="2361582" y="5734574"/>
                </a:cubicBezTo>
                <a:cubicBezTo>
                  <a:pt x="1984196" y="5684421"/>
                  <a:pt x="1607962" y="5626695"/>
                  <a:pt x="1232869" y="5561398"/>
                </a:cubicBezTo>
                <a:cubicBezTo>
                  <a:pt x="841970" y="5492685"/>
                  <a:pt x="453644" y="5414197"/>
                  <a:pt x="68483" y="5321691"/>
                </a:cubicBezTo>
                <a:lnTo>
                  <a:pt x="0" y="5304336"/>
                </a:lnTo>
                <a:lnTo>
                  <a:pt x="0" y="5247847"/>
                </a:lnTo>
                <a:lnTo>
                  <a:pt x="72423" y="5266624"/>
                </a:lnTo>
                <a:cubicBezTo>
                  <a:pt x="247899" y="5308802"/>
                  <a:pt x="424058" y="5348062"/>
                  <a:pt x="600566" y="5384994"/>
                </a:cubicBezTo>
                <a:cubicBezTo>
                  <a:pt x="988032" y="5465808"/>
                  <a:pt x="1377788" y="5534706"/>
                  <a:pt x="1769069" y="5595162"/>
                </a:cubicBezTo>
                <a:cubicBezTo>
                  <a:pt x="2051913" y="5638738"/>
                  <a:pt x="2335141" y="5678835"/>
                  <a:pt x="2612900" y="5712104"/>
                </a:cubicBezTo>
                <a:cubicBezTo>
                  <a:pt x="2604892" y="5714711"/>
                  <a:pt x="2593962" y="5704655"/>
                  <a:pt x="2580488" y="5702173"/>
                </a:cubicBezTo>
                <a:cubicBezTo>
                  <a:pt x="2086656" y="5610221"/>
                  <a:pt x="1597284" y="5499328"/>
                  <a:pt x="1112357" y="5369476"/>
                </a:cubicBezTo>
                <a:cubicBezTo>
                  <a:pt x="880233" y="5307405"/>
                  <a:pt x="649550" y="5240927"/>
                  <a:pt x="420307" y="5170043"/>
                </a:cubicBezTo>
                <a:lnTo>
                  <a:pt x="0" y="503112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528B88-FE24-FEF7-186A-0EB3FBEC6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929452"/>
            <a:ext cx="9144000" cy="25267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Finally, to </a:t>
            </a:r>
            <a:r>
              <a:rPr lang="cs-CZ" sz="6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intervention</a:t>
            </a:r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studies… </a:t>
            </a: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6D080EC2-42B5-4E04-BBF7-F0BC5CB7C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356656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4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AE2008-1493-63F1-92C4-B9D140F36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24" y="198306"/>
            <a:ext cx="8046494" cy="140904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Goal of public health</a:t>
            </a:r>
            <a:endParaRPr lang="en-US" sz="40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9" name="Text Placeholder 1">
            <a:extLst>
              <a:ext uri="{FF2B5EF4-FFF2-40B4-BE49-F238E27FC236}">
                <a16:creationId xmlns:a16="http://schemas.microsoft.com/office/drawing/2014/main" id="{419C09C2-F5A8-85F0-21AE-E0B0B43C11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2584840"/>
              </p:ext>
            </p:extLst>
          </p:nvPr>
        </p:nvGraphicFramePr>
        <p:xfrm>
          <a:off x="561830" y="1518228"/>
          <a:ext cx="9403805" cy="4458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" name="Graphic 17">
            <a:extLst>
              <a:ext uri="{FF2B5EF4-FFF2-40B4-BE49-F238E27FC236}">
                <a16:creationId xmlns:a16="http://schemas.microsoft.com/office/drawing/2014/main" id="{15F4341A-3184-959C-70FD-2E6157BA89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61985" y="123945"/>
            <a:ext cx="2109078" cy="210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71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CA60462-41BB-5969-76D4-3A3BA5F0A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is a</a:t>
            </a:r>
            <a:r>
              <a:rPr lang="cs-CZ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intervention study?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C2EC5A4-97BB-26BA-7123-2752AC94D69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ntervention</a:t>
            </a:r>
            <a:r>
              <a:rPr lang="en-US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studies</a:t>
            </a:r>
            <a:r>
              <a:rPr 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research designs where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researchers actively assign participants to receive specific interventions </a:t>
            </a:r>
            <a:r>
              <a:rPr lang="en-US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assess their effects on health outcomes. </a:t>
            </a:r>
            <a:endParaRPr lang="cs-CZ" sz="2000" b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2286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cs-CZ" sz="2000" b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2286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studies are distinct from observational studies, where researchers simply observe and record outcomes without manipulating any variables.</a:t>
            </a:r>
            <a:endParaRPr lang="cs-CZ" sz="2000" b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2286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b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itchFamily="2" charset="2"/>
              </a:rPr>
              <a:t>Investigator intervenes</a:t>
            </a:r>
            <a:r>
              <a:rPr lang="en-US" sz="2000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itchFamily="2" charset="2"/>
              </a:rPr>
              <a:t>; controls what the exposure is; chooses which participants are exposed and not exposed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2000" b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Intervention</a:t>
            </a:r>
            <a:r>
              <a:rPr 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studies</a:t>
            </a:r>
            <a:r>
              <a:rPr 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evaluate</a:t>
            </a:r>
            <a:r>
              <a:rPr 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both</a:t>
            </a:r>
            <a:r>
              <a:rPr 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benefits and the risks of new forms of intervention (medications, exercise, </a:t>
            </a:r>
            <a:r>
              <a:rPr lang="cs-CZ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vaccination</a:t>
            </a:r>
            <a:r>
              <a:rPr lang="en-US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 etc.)</a:t>
            </a:r>
            <a:endParaRPr lang="cs-CZ" sz="2000" b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b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2286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</a:t>
            </a:r>
            <a:r>
              <a:rPr 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known</a:t>
            </a:r>
            <a:r>
              <a:rPr 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</a:t>
            </a:r>
            <a:r>
              <a:rPr lang="cs-CZ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randomized</a:t>
            </a:r>
            <a:r>
              <a:rPr lang="cs-CZ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controlled</a:t>
            </a:r>
            <a:r>
              <a:rPr lang="cs-CZ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trials</a:t>
            </a:r>
            <a:r>
              <a:rPr lang="cs-CZ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(RCT).</a:t>
            </a:r>
            <a:endParaRPr lang="cs-CZ" sz="2000" b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2286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cs-CZ" sz="2000" b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313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F7EDEA10-087E-4352-A848-7D9888DC6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906D145-78AB-E172-7964-C79E74A25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42090"/>
            <a:ext cx="10515600" cy="12702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There are different types of </a:t>
            </a:r>
            <a:r>
              <a:rPr lang="cs-CZ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RCT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</a:t>
            </a:r>
          </a:p>
        </p:txBody>
      </p:sp>
      <p:pic>
        <p:nvPicPr>
          <p:cNvPr id="1026" name="Picture 2" descr="Clinical vs Laboratory Research A Comparative Analysis for 2024 - CCRPS">
            <a:extLst>
              <a:ext uri="{FF2B5EF4-FFF2-40B4-BE49-F238E27FC236}">
                <a16:creationId xmlns:a16="http://schemas.microsoft.com/office/drawing/2014/main" id="{0A91C9EA-E5A7-D46E-AD71-D6D7C76D7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0" r="26359" b="1"/>
          <a:stretch/>
        </p:blipFill>
        <p:spPr bwMode="auto">
          <a:xfrm>
            <a:off x="510365" y="400051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2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0" y="6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eedback and Analysis on the Safety of Fluoride in Drinking Water –  KnowYourH2O">
            <a:extLst>
              <a:ext uri="{FF2B5EF4-FFF2-40B4-BE49-F238E27FC236}">
                <a16:creationId xmlns:a16="http://schemas.microsoft.com/office/drawing/2014/main" id="{4DEB95BC-5854-E9BC-DF7B-9AF2F7A0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2" r="24907" b="1"/>
          <a:stretch/>
        </p:blipFill>
        <p:spPr bwMode="auto">
          <a:xfrm>
            <a:off x="4333556" y="400051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7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9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9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5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6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8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8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rtify Health on LinkedIn: #fortifyhealth #ffi #ffinetwork  #foodfortification">
            <a:extLst>
              <a:ext uri="{FF2B5EF4-FFF2-40B4-BE49-F238E27FC236}">
                <a16:creationId xmlns:a16="http://schemas.microsoft.com/office/drawing/2014/main" id="{62579F87-9BD3-CDF1-9949-CBF4EFB1D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5" b="-2"/>
          <a:stretch/>
        </p:blipFill>
        <p:spPr bwMode="auto">
          <a:xfrm>
            <a:off x="8156747" y="400052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8" y="18018"/>
                  <a:pt x="2192263" y="13196"/>
                </a:cubicBezTo>
                <a:cubicBezTo>
                  <a:pt x="2323253" y="7660"/>
                  <a:pt x="2454242" y="2928"/>
                  <a:pt x="2585113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4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3" y="516245"/>
                  <a:pt x="3512114" y="559861"/>
                </a:cubicBezTo>
                <a:cubicBezTo>
                  <a:pt x="3491119" y="656469"/>
                  <a:pt x="3485617" y="754605"/>
                  <a:pt x="3495724" y="852186"/>
                </a:cubicBezTo>
                <a:cubicBezTo>
                  <a:pt x="3504577" y="948437"/>
                  <a:pt x="3505176" y="1044867"/>
                  <a:pt x="3502664" y="1141386"/>
                </a:cubicBezTo>
                <a:cubicBezTo>
                  <a:pt x="3500391" y="1228440"/>
                  <a:pt x="3500749" y="1315584"/>
                  <a:pt x="3507210" y="1402639"/>
                </a:cubicBezTo>
                <a:cubicBezTo>
                  <a:pt x="3514626" y="1500407"/>
                  <a:pt x="3520966" y="1598176"/>
                  <a:pt x="3506251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4" y="2292381"/>
                </a:cubicBezTo>
                <a:cubicBezTo>
                  <a:pt x="3514746" y="2447918"/>
                  <a:pt x="3522760" y="2603544"/>
                  <a:pt x="3508405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5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7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19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3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1" y="9535"/>
                </a:cubicBezTo>
                <a:cubicBezTo>
                  <a:pt x="769618" y="4223"/>
                  <a:pt x="828414" y="562"/>
                  <a:pt x="887180" y="6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sketch line">
            <a:extLst>
              <a:ext uri="{FF2B5EF4-FFF2-40B4-BE49-F238E27FC236}">
                <a16:creationId xmlns:a16="http://schemas.microsoft.com/office/drawing/2014/main" id="{605D77EC-B84E-48F8-9EC4-93E851C0F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2682" y="5512322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318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4B968-B1B8-C62C-E340-C31C31AC7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CBD11D3A-C67C-C275-0215-A9D6F1B1BD45}"/>
              </a:ext>
            </a:extLst>
          </p:cNvPr>
          <p:cNvSpPr txBox="1">
            <a:spLocks/>
          </p:cNvSpPr>
          <p:nvPr/>
        </p:nvSpPr>
        <p:spPr>
          <a:xfrm>
            <a:off x="546422" y="1074198"/>
            <a:ext cx="5037632" cy="3101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1725"/>
              </a:lnSpc>
              <a:spcBef>
                <a:spcPts val="1000"/>
              </a:spcBef>
              <a:buClr>
                <a:srgbClr val="005BBB"/>
              </a:buClr>
              <a:buFontTx/>
              <a:buNone/>
              <a:defRPr sz="1275" b="1" kern="1200">
                <a:solidFill>
                  <a:srgbClr val="005BBB"/>
                </a:solidFill>
                <a:latin typeface="Arial" charset="0"/>
                <a:ea typeface="Arial" charset="0"/>
                <a:cs typeface="Arial" charset="0"/>
              </a:defRPr>
            </a:lvl1pPr>
            <a:lvl2pPr marL="552450" indent="-209550" algn="l" defTabSz="914400" rtl="0" eaLnBrk="1" latinLnBrk="0" hangingPunct="1">
              <a:lnSpc>
                <a:spcPts val="1725"/>
              </a:lnSpc>
              <a:spcBef>
                <a:spcPts val="500"/>
              </a:spcBef>
              <a:buClr>
                <a:srgbClr val="005BBB"/>
              </a:buClr>
              <a:buFont typeface="Arial" charset="0"/>
              <a:buChar char="•"/>
              <a:tabLst/>
              <a:defRPr sz="1500" kern="1200">
                <a:solidFill>
                  <a:srgbClr val="828383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marR="0" indent="-171450" algn="l" defTabSz="685800" rtl="0" eaLnBrk="1" fontAlgn="auto" latinLnBrk="0" hangingPunct="1">
              <a:lnSpc>
                <a:spcPts val="1725"/>
              </a:lnSpc>
              <a:spcBef>
                <a:spcPts val="375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>
                <a:tab pos="857250" algn="l"/>
              </a:tabLst>
              <a:defRPr sz="1500" kern="1200">
                <a:solidFill>
                  <a:srgbClr val="828383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b="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Clinical</a:t>
            </a:r>
            <a:r>
              <a:rPr lang="cs-CZ" sz="3200" b="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b="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trials</a:t>
            </a:r>
            <a:r>
              <a:rPr lang="en-US" sz="3200" b="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3200" b="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chemeClr val="tx1"/>
                </a:solidFill>
                <a:effectLst/>
                <a:latin typeface="__fkGroteskNeue_598ab8"/>
              </a:rPr>
              <a:t>T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__fkGroteskNeue_598ab8"/>
              </a:rPr>
              <a:t>est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__fkGroteskNeue_598ab8"/>
              </a:rPr>
              <a:t> new medical, surgical, or </a:t>
            </a:r>
            <a:r>
              <a:rPr lang="cs-CZ" sz="2000" b="0" i="0" dirty="0" err="1">
                <a:solidFill>
                  <a:schemeClr val="tx1"/>
                </a:solidFill>
                <a:effectLst/>
                <a:latin typeface="__fkGroteskNeue_598ab8"/>
              </a:rPr>
              <a:t>diagnostic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__fkGroteskNeue_598ab8"/>
              </a:rPr>
              <a:t> interventions in human </a:t>
            </a:r>
            <a:r>
              <a:rPr lang="cs-CZ" sz="2000" b="0" i="0" dirty="0" err="1">
                <a:solidFill>
                  <a:schemeClr val="tx1"/>
                </a:solidFill>
                <a:effectLst/>
                <a:latin typeface="__fkGroteskNeue_598ab8"/>
              </a:rPr>
              <a:t>patients</a:t>
            </a:r>
            <a:r>
              <a:rPr lang="cs-CZ" sz="2000" b="0" i="0" dirty="0">
                <a:solidFill>
                  <a:schemeClr val="tx1"/>
                </a:solidFill>
                <a:effectLst/>
                <a:latin typeface="__fkGroteskNeue_598ab8"/>
              </a:rPr>
              <a:t>.</a:t>
            </a:r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2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chemeClr val="tx1"/>
                </a:solidFill>
                <a:effectLst/>
                <a:latin typeface="__fkGroteskNeue_598ab8"/>
              </a:rPr>
              <a:t>T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__fkGroteskNeue_598ab8"/>
              </a:rPr>
              <a:t>hey are primarily designed to determine the safety and efficacy of these interventions</a:t>
            </a:r>
            <a:r>
              <a:rPr lang="cs-CZ" sz="2000" b="0" i="0" dirty="0">
                <a:solidFill>
                  <a:schemeClr val="tx1"/>
                </a:solidFill>
                <a:effectLst/>
                <a:latin typeface="__fkGroteskNeue_598ab8"/>
              </a:rPr>
              <a:t>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chemeClr val="tx1"/>
                </a:solidFill>
                <a:effectLst/>
                <a:latin typeface="__fkGroteskNeue_598ab8"/>
              </a:rPr>
              <a:t>Successful clinical trials can lead to the development of new therapies for various diseases</a:t>
            </a:r>
            <a:endParaRPr lang="cs-CZ" sz="2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8CD6ED-AD80-D9A9-EC75-A8609D807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235" y="35613"/>
            <a:ext cx="10428200" cy="140904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dirty="0">
                <a:latin typeface="+mj-lt"/>
                <a:ea typeface="+mj-ea"/>
                <a:cs typeface="+mj-cs"/>
              </a:rPr>
              <a:t>There are different types of </a:t>
            </a:r>
            <a:r>
              <a:rPr lang="cs-CZ" sz="3200" kern="1200" dirty="0">
                <a:latin typeface="+mj-lt"/>
                <a:ea typeface="+mj-ea"/>
                <a:cs typeface="+mj-cs"/>
              </a:rPr>
              <a:t>RCT…</a:t>
            </a:r>
            <a:endParaRPr lang="en-US" sz="32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37794A-5A23-BF85-7CB1-CD5BC496C6C2}"/>
              </a:ext>
            </a:extLst>
          </p:cNvPr>
          <p:cNvSpPr txBox="1">
            <a:spLocks/>
          </p:cNvSpPr>
          <p:nvPr/>
        </p:nvSpPr>
        <p:spPr>
          <a:xfrm>
            <a:off x="6384819" y="1074198"/>
            <a:ext cx="5037632" cy="5221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1725"/>
              </a:lnSpc>
              <a:spcBef>
                <a:spcPts val="1000"/>
              </a:spcBef>
              <a:buClr>
                <a:srgbClr val="005BBB"/>
              </a:buClr>
              <a:buFontTx/>
              <a:buNone/>
              <a:defRPr sz="1275" b="1" kern="1200">
                <a:solidFill>
                  <a:srgbClr val="005BBB"/>
                </a:solidFill>
                <a:latin typeface="Arial" charset="0"/>
                <a:ea typeface="Arial" charset="0"/>
                <a:cs typeface="Arial" charset="0"/>
              </a:defRPr>
            </a:lvl1pPr>
            <a:lvl2pPr marL="552450" indent="-209550" algn="l" defTabSz="914400" rtl="0" eaLnBrk="1" latinLnBrk="0" hangingPunct="1">
              <a:lnSpc>
                <a:spcPts val="1725"/>
              </a:lnSpc>
              <a:spcBef>
                <a:spcPts val="500"/>
              </a:spcBef>
              <a:buClr>
                <a:srgbClr val="005BBB"/>
              </a:buClr>
              <a:buFont typeface="Arial" charset="0"/>
              <a:buChar char="•"/>
              <a:tabLst/>
              <a:defRPr sz="1500" kern="1200">
                <a:solidFill>
                  <a:srgbClr val="828383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marR="0" indent="-171450" algn="l" defTabSz="685800" rtl="0" eaLnBrk="1" fontAlgn="auto" latinLnBrk="0" hangingPunct="1">
              <a:lnSpc>
                <a:spcPts val="1725"/>
              </a:lnSpc>
              <a:spcBef>
                <a:spcPts val="375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>
                <a:tab pos="857250" algn="l"/>
              </a:tabLst>
              <a:defRPr sz="1500" kern="1200">
                <a:solidFill>
                  <a:srgbClr val="828383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b="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Non-clinical</a:t>
            </a:r>
            <a:r>
              <a:rPr lang="cs-CZ" sz="3200" b="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b="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trials</a:t>
            </a:r>
            <a:endParaRPr lang="cs-CZ" sz="3200" b="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b="0" dirty="0" err="1">
                <a:solidFill>
                  <a:schemeClr val="tx1"/>
                </a:solidFill>
                <a:latin typeface="__fkGroteskNeue_598ab8"/>
              </a:rPr>
              <a:t>Oriented</a:t>
            </a:r>
            <a:r>
              <a:rPr lang="cs-CZ" sz="2000" b="0" dirty="0">
                <a:solidFill>
                  <a:schemeClr val="tx1"/>
                </a:solidFill>
                <a:latin typeface="__fkGroteskNeue_598ab8"/>
              </a:rPr>
              <a:t> on </a:t>
            </a:r>
            <a:r>
              <a:rPr lang="en-US" sz="2000" b="0" dirty="0">
                <a:solidFill>
                  <a:schemeClr val="tx1"/>
                </a:solidFill>
                <a:latin typeface="__fkGroteskNeue_598ab8"/>
              </a:rPr>
              <a:t>public health</a:t>
            </a:r>
            <a:r>
              <a:rPr lang="cs-CZ" sz="2000" b="0" dirty="0">
                <a:solidFill>
                  <a:schemeClr val="tx1"/>
                </a:solidFill>
                <a:latin typeface="__fkGroteskNeue_598ab8"/>
              </a:rPr>
              <a:t> and </a:t>
            </a:r>
            <a:r>
              <a:rPr lang="en-US" sz="2000" b="0" dirty="0">
                <a:solidFill>
                  <a:schemeClr val="tx1"/>
                </a:solidFill>
                <a:latin typeface="__fkGroteskNeue_598ab8"/>
              </a:rPr>
              <a:t>behavioral</a:t>
            </a:r>
            <a:r>
              <a:rPr lang="cs-CZ" sz="2000" b="0" dirty="0">
                <a:solidFill>
                  <a:schemeClr val="tx1"/>
                </a:solidFill>
                <a:latin typeface="__fkGroteskNeue_598ab8"/>
              </a:rPr>
              <a:t> </a:t>
            </a:r>
            <a:r>
              <a:rPr lang="cs-CZ" sz="2000" b="0" dirty="0" err="1">
                <a:solidFill>
                  <a:schemeClr val="tx1"/>
                </a:solidFill>
                <a:latin typeface="__fkGroteskNeue_598ab8"/>
              </a:rPr>
              <a:t>changes</a:t>
            </a:r>
            <a:r>
              <a:rPr lang="cs-CZ" sz="2000" b="0" dirty="0">
                <a:solidFill>
                  <a:schemeClr val="tx1"/>
                </a:solidFill>
                <a:latin typeface="__fkGroteskNeue_598ab8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b="0" dirty="0" err="1">
                <a:solidFill>
                  <a:schemeClr val="tx1"/>
                </a:solidFill>
                <a:latin typeface="__fkGroteskNeue_598ab8"/>
              </a:rPr>
              <a:t>Examples</a:t>
            </a:r>
            <a:r>
              <a:rPr lang="cs-CZ" sz="2000" b="0" dirty="0">
                <a:solidFill>
                  <a:schemeClr val="tx1"/>
                </a:solidFill>
                <a:latin typeface="__fkGroteskNeue_598ab8"/>
              </a:rPr>
              <a:t>:</a:t>
            </a:r>
            <a:endParaRPr lang="en-US" sz="2000" b="0" dirty="0">
              <a:solidFill>
                <a:schemeClr val="tx1"/>
              </a:solidFill>
              <a:latin typeface="__fkGroteskNeue_598ab8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b="0" dirty="0">
                <a:solidFill>
                  <a:schemeClr val="tx1"/>
                </a:solidFill>
                <a:latin typeface="__fkGroteskNeue_598ab8"/>
              </a:rPr>
              <a:t>W</a:t>
            </a:r>
            <a:r>
              <a:rPr lang="en-US" sz="2000" b="0" dirty="0" err="1">
                <a:solidFill>
                  <a:schemeClr val="tx1"/>
                </a:solidFill>
                <a:latin typeface="__fkGroteskNeue_598ab8"/>
              </a:rPr>
              <a:t>ater</a:t>
            </a:r>
            <a:r>
              <a:rPr lang="en-US" sz="2000" b="0" dirty="0">
                <a:solidFill>
                  <a:schemeClr val="tx1"/>
                </a:solidFill>
                <a:latin typeface="__fkGroteskNeue_598ab8"/>
              </a:rPr>
              <a:t> fluoridation, </a:t>
            </a:r>
            <a:endParaRPr lang="cs-CZ" sz="2000" b="0" dirty="0">
              <a:solidFill>
                <a:schemeClr val="tx1"/>
              </a:solidFill>
              <a:latin typeface="__fkGroteskNeue_598ab8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__fkGroteskNeue_598ab8"/>
              </a:rPr>
              <a:t>grain fortification with folate, </a:t>
            </a:r>
            <a:endParaRPr lang="cs-CZ" sz="2000" b="0" dirty="0">
              <a:solidFill>
                <a:schemeClr val="tx1"/>
              </a:solidFill>
              <a:latin typeface="__fkGroteskNeue_598ab8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__fkGroteskNeue_598ab8"/>
              </a:rPr>
              <a:t>workplace exercise program, diet, </a:t>
            </a:r>
            <a:endParaRPr lang="cs-CZ" sz="2000" b="0" dirty="0">
              <a:solidFill>
                <a:schemeClr val="tx1"/>
              </a:solidFill>
              <a:latin typeface="__fkGroteskNeue_598ab8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__fkGroteskNeue_598ab8"/>
              </a:rPr>
              <a:t>wearing a step counter, </a:t>
            </a:r>
            <a:endParaRPr lang="cs-CZ" sz="2000" b="0" dirty="0">
              <a:solidFill>
                <a:schemeClr val="tx1"/>
              </a:solidFill>
              <a:latin typeface="__fkGroteskNeue_598ab8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__fkGroteskNeue_598ab8"/>
              </a:rPr>
              <a:t>school-based health clinic...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D077A73-9CEB-EDF6-E5D3-3358A764C4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4797900"/>
              </p:ext>
            </p:extLst>
          </p:nvPr>
        </p:nvGraphicFramePr>
        <p:xfrm>
          <a:off x="546422" y="4175957"/>
          <a:ext cx="4679518" cy="2391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5469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8F3148-BD22-7D2A-B477-0D0FFC2B8C2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6738" y="1600200"/>
            <a:ext cx="5214302" cy="504031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ClrTx/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Define the population to study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Sample people from that population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Randomly assign the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exposure/intervention (X) or the control</a:t>
            </a:r>
          </a:p>
          <a:p>
            <a:pPr lvl="1"/>
            <a:r>
              <a:rPr lang="en-US" sz="1800" dirty="0">
                <a:solidFill>
                  <a:schemeClr val="tx1"/>
                </a:solidFill>
                <a:latin typeface="+mn-lt"/>
              </a:rPr>
              <a:t>Inactive treatment (placebo)</a:t>
            </a:r>
          </a:p>
          <a:p>
            <a:pPr lvl="1"/>
            <a:r>
              <a:rPr lang="en-US" sz="1800" dirty="0">
                <a:solidFill>
                  <a:schemeClr val="tx1"/>
                </a:solidFill>
                <a:latin typeface="+mn-lt"/>
              </a:rPr>
              <a:t>Active treatment (standard of care) </a:t>
            </a:r>
            <a:endParaRPr lang="cs-CZ" sz="1800" dirty="0">
              <a:solidFill>
                <a:schemeClr val="tx1"/>
              </a:solidFill>
              <a:latin typeface="+mn-lt"/>
            </a:endParaRPr>
          </a:p>
          <a:p>
            <a:pPr lvl="1"/>
            <a:r>
              <a:rPr lang="en-US" sz="1800" dirty="0">
                <a:solidFill>
                  <a:schemeClr val="tx1"/>
                </a:solidFill>
                <a:latin typeface="+mn-lt"/>
                <a:sym typeface="Wingdings" pitchFamily="2" charset="2"/>
              </a:rPr>
              <a:t>It is “randomized” because exposure is assigned randomly</a:t>
            </a:r>
            <a:endParaRPr lang="cs-CZ" sz="1800" dirty="0">
              <a:solidFill>
                <a:schemeClr val="tx1"/>
              </a:solidFill>
              <a:latin typeface="+mn-lt"/>
              <a:sym typeface="Wingdings" pitchFamily="2" charset="2"/>
            </a:endParaRP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Follow up for the outcome (Y)</a:t>
            </a:r>
          </a:p>
          <a:p>
            <a:pPr lvl="1"/>
            <a:r>
              <a:rPr lang="en-US" sz="1800" dirty="0">
                <a:solidFill>
                  <a:schemeClr val="tx1"/>
                </a:solidFill>
                <a:latin typeface="+mn-lt"/>
              </a:rPr>
              <a:t>How many in each group have developed disease?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How many have improved?</a:t>
            </a:r>
            <a:endParaRPr lang="cs-CZ" sz="180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ClrTx/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Compare outcome between exposed and unexposed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.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We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can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calculate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: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  <a:latin typeface="+mn-lt"/>
              </a:rPr>
              <a:t>R</a:t>
            </a:r>
            <a:r>
              <a:rPr lang="en-US" sz="1800" b="1" dirty="0" err="1">
                <a:solidFill>
                  <a:schemeClr val="tx1"/>
                </a:solidFill>
                <a:latin typeface="+mn-lt"/>
              </a:rPr>
              <a:t>isk</a:t>
            </a:r>
            <a:r>
              <a:rPr lang="en-US" sz="18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b="1" dirty="0">
                <a:solidFill>
                  <a:schemeClr val="tx1"/>
                </a:solidFill>
                <a:latin typeface="+mn-lt"/>
              </a:rPr>
              <a:t>(</a:t>
            </a:r>
            <a:r>
              <a:rPr lang="cs-CZ" sz="1800" b="1" dirty="0" err="1">
                <a:solidFill>
                  <a:schemeClr val="tx1"/>
                </a:solidFill>
                <a:latin typeface="+mn-lt"/>
              </a:rPr>
              <a:t>rate</a:t>
            </a:r>
            <a:r>
              <a:rPr lang="cs-CZ" sz="1800" b="1" dirty="0">
                <a:solidFill>
                  <a:schemeClr val="tx1"/>
                </a:solidFill>
                <a:latin typeface="+mn-lt"/>
              </a:rPr>
              <a:t>) ratio </a:t>
            </a:r>
            <a:r>
              <a:rPr lang="en-US" sz="1800" b="1" dirty="0">
                <a:solidFill>
                  <a:schemeClr val="tx1"/>
                </a:solidFill>
                <a:latin typeface="+mn-lt"/>
              </a:rPr>
              <a:t>of outcome in exposed </a:t>
            </a:r>
            <a:r>
              <a:rPr lang="cs-CZ" sz="1800" b="1" dirty="0" err="1">
                <a:solidFill>
                  <a:schemeClr val="tx1"/>
                </a:solidFill>
                <a:latin typeface="+mn-lt"/>
              </a:rPr>
              <a:t>compared</a:t>
            </a:r>
            <a:r>
              <a:rPr lang="cs-CZ" sz="1800" b="1" dirty="0">
                <a:solidFill>
                  <a:schemeClr val="tx1"/>
                </a:solidFill>
                <a:latin typeface="+mn-lt"/>
              </a:rPr>
              <a:t> to</a:t>
            </a:r>
            <a:r>
              <a:rPr lang="en-US" sz="1800" b="1" dirty="0">
                <a:solidFill>
                  <a:schemeClr val="tx1"/>
                </a:solidFill>
                <a:latin typeface="+mn-lt"/>
              </a:rPr>
              <a:t> unexposed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  <a:latin typeface="+mn-lt"/>
              </a:rPr>
              <a:t>R</a:t>
            </a:r>
            <a:r>
              <a:rPr lang="en-US" sz="1800" b="1" dirty="0" err="1">
                <a:solidFill>
                  <a:schemeClr val="tx1"/>
                </a:solidFill>
                <a:latin typeface="+mn-lt"/>
              </a:rPr>
              <a:t>isk</a:t>
            </a:r>
            <a:r>
              <a:rPr lang="en-US" sz="1800" b="1" dirty="0">
                <a:solidFill>
                  <a:schemeClr val="tx1"/>
                </a:solidFill>
                <a:latin typeface="+mn-lt"/>
              </a:rPr>
              <a:t> difference</a:t>
            </a:r>
          </a:p>
          <a:p>
            <a:pPr lvl="1"/>
            <a:endParaRPr lang="en-US" sz="1800" dirty="0">
              <a:solidFill>
                <a:schemeClr val="tx1"/>
              </a:solidFill>
              <a:latin typeface="+mn-lt"/>
            </a:endParaRPr>
          </a:p>
          <a:p>
            <a:endParaRPr lang="en-US" sz="1800" dirty="0">
              <a:solidFill>
                <a:schemeClr val="tx1"/>
              </a:solidFill>
              <a:latin typeface="+mn-lt"/>
              <a:sym typeface="Wingdings" pitchFamily="2" charset="2"/>
            </a:endParaRPr>
          </a:p>
          <a:p>
            <a:pPr lvl="1"/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E62EFD-5CB4-1233-9716-8C1DD4960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738" y="389731"/>
            <a:ext cx="10515600" cy="8683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What happens in a </a:t>
            </a:r>
            <a:r>
              <a:rPr lang="en-US" sz="4000" b="1" dirty="0"/>
              <a:t>randomized</a:t>
            </a:r>
            <a:r>
              <a:rPr lang="en-US" sz="4000" dirty="0"/>
              <a:t> trial?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0444CF8-E3EE-9337-9D5A-D26AD250B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1377951"/>
            <a:ext cx="4940343" cy="35941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650E273-2D3B-E11F-1C5D-765114E325D5}"/>
              </a:ext>
            </a:extLst>
          </p:cNvPr>
          <p:cNvSpPr txBox="1"/>
          <p:nvPr/>
        </p:nvSpPr>
        <p:spPr>
          <a:xfrm>
            <a:off x="6410962" y="5091909"/>
            <a:ext cx="5214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+mn-lt"/>
              </a:rPr>
              <a:t>We’re measuring </a:t>
            </a:r>
            <a:r>
              <a:rPr lang="en-US" sz="1800" u="sng" dirty="0">
                <a:solidFill>
                  <a:schemeClr val="tx1"/>
                </a:solidFill>
                <a:latin typeface="+mn-lt"/>
              </a:rPr>
              <a:t>incident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(new) outcomes here, so we can measure risk!</a:t>
            </a:r>
          </a:p>
        </p:txBody>
      </p:sp>
    </p:spTree>
    <p:extLst>
      <p:ext uri="{BB962C8B-B14F-4D97-AF65-F5344CB8AC3E}">
        <p14:creationId xmlns:p14="http://schemas.microsoft.com/office/powerpoint/2010/main" val="1642676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4F6C84-F588-2D0A-DB4B-D8958C873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9" y="365686"/>
            <a:ext cx="10515600" cy="868430"/>
          </a:xfrm>
        </p:spPr>
        <p:txBody>
          <a:bodyPr>
            <a:normAutofit/>
          </a:bodyPr>
          <a:lstStyle/>
          <a:p>
            <a:r>
              <a:rPr lang="en-US" sz="4000" dirty="0"/>
              <a:t>How are subjects selected?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44B150B-8ECB-8B67-D80E-8C98E8D391D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14559" y="1466850"/>
            <a:ext cx="10220340" cy="4591249"/>
          </a:xfrm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eligibility criteria </a:t>
            </a:r>
            <a:r>
              <a:rPr lang="en-US" sz="1800" b="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(also called inclusion and exclusion criteria)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Characteristics that define the individuals you want to participate in the study</a:t>
            </a:r>
            <a:endParaRPr lang="cs-CZ" sz="1800" b="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Inclusion criteria</a:t>
            </a:r>
            <a:r>
              <a:rPr lang="en-US" sz="1800" b="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89535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Participants with the potential to benefit from the intervention and a high probability of developing the outcomes of interest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Exclusion criteria</a:t>
            </a:r>
            <a:r>
              <a:rPr lang="en-US" sz="1800" b="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Higher risk of unwanted events (allergic reactions, pregnant women, children)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 of not complying with the study protocol</a:t>
            </a:r>
            <a:endParaRPr lang="en-US" sz="1800" b="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800" b="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Must be explicitly specified in a study protocol, before the study begins. Why?</a:t>
            </a:r>
          </a:p>
          <a:p>
            <a:pPr lvl="2">
              <a:lnSpc>
                <a:spcPct val="100000"/>
              </a:lnSpc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Allows clear selection of the sample</a:t>
            </a:r>
          </a:p>
          <a:p>
            <a:pPr lvl="2">
              <a:lnSpc>
                <a:spcPct val="100000"/>
              </a:lnSpc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Allows homogeneity of the sample</a:t>
            </a:r>
          </a:p>
          <a:p>
            <a:pPr lvl="2">
              <a:lnSpc>
                <a:spcPct val="100000"/>
              </a:lnSpc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Allows others to reproduce the study, assess if the sample was appropriate for the research question</a:t>
            </a:r>
            <a:endParaRPr lang="cs-CZ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lnSpc>
                <a:spcPct val="100000"/>
              </a:lnSpc>
            </a:pPr>
            <a:r>
              <a:rPr lang="cs-CZ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dentifies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individuals to whom findings apply</a:t>
            </a:r>
          </a:p>
        </p:txBody>
      </p:sp>
    </p:spTree>
    <p:extLst>
      <p:ext uri="{BB962C8B-B14F-4D97-AF65-F5344CB8AC3E}">
        <p14:creationId xmlns:p14="http://schemas.microsoft.com/office/powerpoint/2010/main" val="2691954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147CCA-C6EF-896B-0154-7B87AD12A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407" y="415588"/>
            <a:ext cx="2085273" cy="868430"/>
          </a:xfrm>
        </p:spPr>
        <p:txBody>
          <a:bodyPr/>
          <a:lstStyle/>
          <a:p>
            <a:pPr algn="r"/>
            <a:r>
              <a:rPr lang="en-US" dirty="0"/>
              <a:t>Example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4C55763-1FE4-274E-26AC-2DB6D50C96C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3139441" y="74358"/>
            <a:ext cx="5679440" cy="24557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701A06-7DB6-9228-19B0-2AF1A18993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" b="964"/>
          <a:stretch/>
        </p:blipFill>
        <p:spPr>
          <a:xfrm>
            <a:off x="3279207" y="2445574"/>
            <a:ext cx="5956233" cy="43177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2FFB49-DB76-64FB-C089-32EF6C7F8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9207" y="3024993"/>
            <a:ext cx="5803833" cy="2004208"/>
          </a:xfrm>
          <a:prstGeom prst="rect">
            <a:avLst/>
          </a:prstGeom>
          <a:solidFill>
            <a:schemeClr val="accent4">
              <a:lumMod val="20000"/>
              <a:lumOff val="80000"/>
              <a:alpha val="28655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4919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4F6C84-F588-2D0A-DB4B-D8958C873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02" y="172412"/>
            <a:ext cx="4426755" cy="761271"/>
          </a:xfrm>
        </p:spPr>
        <p:txBody>
          <a:bodyPr>
            <a:normAutofit/>
          </a:bodyPr>
          <a:lstStyle/>
          <a:p>
            <a:r>
              <a:rPr lang="en-US" sz="3600" dirty="0"/>
              <a:t>Why randomize?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1F3642D-13C8-47D1-8141-3F5A7CEBA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1975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559635-E9BE-8E2E-7A12-289E5209A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797" y="998024"/>
            <a:ext cx="5517327" cy="2871765"/>
          </a:xfrm>
        </p:spPr>
        <p:txBody>
          <a:bodyPr anchor="t">
            <a:noAutofit/>
          </a:bodyPr>
          <a:lstStyle/>
          <a:p>
            <a:r>
              <a:rPr lang="en-US" sz="2000" dirty="0"/>
              <a:t>Different people participate in randomized trials</a:t>
            </a:r>
          </a:p>
          <a:p>
            <a:pPr lvl="1"/>
            <a:r>
              <a:rPr lang="en-US" sz="2000" dirty="0"/>
              <a:t>Older vs. younger</a:t>
            </a:r>
          </a:p>
          <a:p>
            <a:pPr lvl="1"/>
            <a:r>
              <a:rPr lang="en-US" sz="2000" dirty="0"/>
              <a:t>Men vs. women</a:t>
            </a:r>
          </a:p>
          <a:p>
            <a:pPr lvl="1"/>
            <a:r>
              <a:rPr lang="en-US" sz="2000" dirty="0"/>
              <a:t>Sicker vs. healthier</a:t>
            </a:r>
          </a:p>
          <a:p>
            <a:pPr lvl="1"/>
            <a:r>
              <a:rPr lang="en-US" sz="2000" dirty="0"/>
              <a:t>Better vs. poorer: SES, physical activity, mental health, sleep, diet</a:t>
            </a:r>
          </a:p>
          <a:p>
            <a:r>
              <a:rPr lang="en-US" sz="2000" dirty="0"/>
              <a:t>Different people respond differently to experimental condition/treatment</a:t>
            </a:r>
          </a:p>
          <a:p>
            <a:pPr lvl="1"/>
            <a:r>
              <a:rPr lang="en-US" sz="2000" dirty="0"/>
              <a:t>Possibly due to genetic traits</a:t>
            </a:r>
          </a:p>
          <a:p>
            <a:pPr lvl="1"/>
            <a:r>
              <a:rPr lang="en-US" sz="2000" dirty="0"/>
              <a:t>Possibly due to above characteristics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97383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CA6CDEC-ACC4-5181-322F-3553308F9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15573" y="715300"/>
            <a:ext cx="984444" cy="984444"/>
          </a:xfrm>
          <a:prstGeom prst="rect">
            <a:avLst/>
          </a:pr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8E915F0-311A-4BDD-94EC-B0A3D6A3C5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33788" y="2715337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F1CD662-C732-41EB-A08A-EFB9E7EB8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2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ABCB1D3-1DA6-BCB2-7326-80D2818A8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39759" y="311965"/>
            <a:ext cx="2192176" cy="2192176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9196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00930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640CCAE-325C-4DD0-BB26-38BF690F3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0935"/>
            <a:ext cx="1732108" cy="2175118"/>
          </a:xfrm>
          <a:custGeom>
            <a:avLst/>
            <a:gdLst>
              <a:gd name="connsiteX0" fmla="*/ 644549 w 1732108"/>
              <a:gd name="connsiteY0" fmla="*/ 0 h 2175118"/>
              <a:gd name="connsiteX1" fmla="*/ 1732108 w 1732108"/>
              <a:gd name="connsiteY1" fmla="*/ 1087559 h 2175118"/>
              <a:gd name="connsiteX2" fmla="*/ 644549 w 1732108"/>
              <a:gd name="connsiteY2" fmla="*/ 2175118 h 2175118"/>
              <a:gd name="connsiteX3" fmla="*/ 36485 w 1732108"/>
              <a:gd name="connsiteY3" fmla="*/ 1989380 h 2175118"/>
              <a:gd name="connsiteX4" fmla="*/ 0 w 1732108"/>
              <a:gd name="connsiteY4" fmla="*/ 1959278 h 2175118"/>
              <a:gd name="connsiteX5" fmla="*/ 0 w 1732108"/>
              <a:gd name="connsiteY5" fmla="*/ 215841 h 2175118"/>
              <a:gd name="connsiteX6" fmla="*/ 36485 w 1732108"/>
              <a:gd name="connsiteY6" fmla="*/ 185738 h 2175118"/>
              <a:gd name="connsiteX7" fmla="*/ 644549 w 1732108"/>
              <a:gd name="connsiteY7" fmla="*/ 0 h 217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2108" h="2175118">
                <a:moveTo>
                  <a:pt x="644549" y="0"/>
                </a:moveTo>
                <a:cubicBezTo>
                  <a:pt x="1245191" y="0"/>
                  <a:pt x="1732108" y="486917"/>
                  <a:pt x="1732108" y="1087559"/>
                </a:cubicBezTo>
                <a:cubicBezTo>
                  <a:pt x="1732108" y="1688201"/>
                  <a:pt x="1245191" y="2175118"/>
                  <a:pt x="644549" y="2175118"/>
                </a:cubicBezTo>
                <a:cubicBezTo>
                  <a:pt x="419308" y="2175118"/>
                  <a:pt x="210060" y="2106646"/>
                  <a:pt x="36485" y="1989380"/>
                </a:cubicBezTo>
                <a:lnTo>
                  <a:pt x="0" y="1959278"/>
                </a:lnTo>
                <a:lnTo>
                  <a:pt x="0" y="215841"/>
                </a:lnTo>
                <a:lnTo>
                  <a:pt x="36485" y="185738"/>
                </a:lnTo>
                <a:cubicBezTo>
                  <a:pt x="210060" y="68473"/>
                  <a:pt x="419308" y="0"/>
                  <a:pt x="64454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9AC9A43-F5C5-4703-A0F0-78CBB9542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414950"/>
            <a:ext cx="1568092" cy="1847088"/>
          </a:xfrm>
          <a:custGeom>
            <a:avLst/>
            <a:gdLst>
              <a:gd name="connsiteX0" fmla="*/ 644548 w 1568092"/>
              <a:gd name="connsiteY0" fmla="*/ 0 h 1847088"/>
              <a:gd name="connsiteX1" fmla="*/ 1568092 w 1568092"/>
              <a:gd name="connsiteY1" fmla="*/ 923544 h 1847088"/>
              <a:gd name="connsiteX2" fmla="*/ 644548 w 1568092"/>
              <a:gd name="connsiteY2" fmla="*/ 1847088 h 1847088"/>
              <a:gd name="connsiteX3" fmla="*/ 128186 w 1568092"/>
              <a:gd name="connsiteY3" fmla="*/ 1689361 h 1847088"/>
              <a:gd name="connsiteX4" fmla="*/ 0 w 1568092"/>
              <a:gd name="connsiteY4" fmla="*/ 1583598 h 1847088"/>
              <a:gd name="connsiteX5" fmla="*/ 0 w 1568092"/>
              <a:gd name="connsiteY5" fmla="*/ 263490 h 1847088"/>
              <a:gd name="connsiteX6" fmla="*/ 128186 w 1568092"/>
              <a:gd name="connsiteY6" fmla="*/ 157727 h 1847088"/>
              <a:gd name="connsiteX7" fmla="*/ 644548 w 1568092"/>
              <a:gd name="connsiteY7" fmla="*/ 0 h 184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8092" h="1847088">
                <a:moveTo>
                  <a:pt x="644548" y="0"/>
                </a:moveTo>
                <a:cubicBezTo>
                  <a:pt x="1154607" y="0"/>
                  <a:pt x="1568092" y="413485"/>
                  <a:pt x="1568092" y="923544"/>
                </a:cubicBezTo>
                <a:cubicBezTo>
                  <a:pt x="1568092" y="1433603"/>
                  <a:pt x="1154607" y="1847088"/>
                  <a:pt x="644548" y="1847088"/>
                </a:cubicBezTo>
                <a:cubicBezTo>
                  <a:pt x="453276" y="1847088"/>
                  <a:pt x="275584" y="1788942"/>
                  <a:pt x="128186" y="1689361"/>
                </a:cubicBezTo>
                <a:lnTo>
                  <a:pt x="0" y="1583598"/>
                </a:lnTo>
                <a:lnTo>
                  <a:pt x="0" y="263490"/>
                </a:lnTo>
                <a:lnTo>
                  <a:pt x="128186" y="157727"/>
                </a:lnTo>
                <a:cubicBezTo>
                  <a:pt x="275584" y="58147"/>
                  <a:pt x="453276" y="0"/>
                  <a:pt x="64454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7FE4566-6E11-2F69-C63C-BBDAA5A031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1017" y="4819853"/>
            <a:ext cx="1072208" cy="1072208"/>
          </a:xfrm>
          <a:prstGeom prst="rect">
            <a:avLst/>
          </a:pr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E28351C-7EEF-428E-9B7A-5CC84F3362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66382" y="4769538"/>
            <a:ext cx="3950208" cy="2088462"/>
          </a:xfrm>
          <a:custGeom>
            <a:avLst/>
            <a:gdLst>
              <a:gd name="connsiteX0" fmla="*/ 1975104 w 3950208"/>
              <a:gd name="connsiteY0" fmla="*/ 0 h 2088462"/>
              <a:gd name="connsiteX1" fmla="*/ 3950208 w 3950208"/>
              <a:gd name="connsiteY1" fmla="*/ 1975104 h 2088462"/>
              <a:gd name="connsiteX2" fmla="*/ 3944484 w 3950208"/>
              <a:gd name="connsiteY2" fmla="*/ 2088462 h 2088462"/>
              <a:gd name="connsiteX3" fmla="*/ 5724 w 3950208"/>
              <a:gd name="connsiteY3" fmla="*/ 2088462 h 2088462"/>
              <a:gd name="connsiteX4" fmla="*/ 0 w 3950208"/>
              <a:gd name="connsiteY4" fmla="*/ 1975104 h 2088462"/>
              <a:gd name="connsiteX5" fmla="*/ 1975104 w 3950208"/>
              <a:gd name="connsiteY5" fmla="*/ 0 h 208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3D7A8B3-E1CC-81FD-5E95-F4EFE90564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87021" y="3268570"/>
            <a:ext cx="1636734" cy="163673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06CF811-7E1F-12C7-8585-3B1FEB78F6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3041573" y="5223435"/>
            <a:ext cx="1479394" cy="1479394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0B0DBC8-B5F0-40AE-A3D3-BCD504119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E25B883-DAA0-D91D-28C8-083A313074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874135" y="4813202"/>
            <a:ext cx="1751874" cy="175187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9ABE11-2C50-5C29-A281-308479E67A63}"/>
              </a:ext>
            </a:extLst>
          </p:cNvPr>
          <p:cNvSpPr txBox="1">
            <a:spLocks/>
          </p:cNvSpPr>
          <p:nvPr/>
        </p:nvSpPr>
        <p:spPr>
          <a:xfrm>
            <a:off x="663735" y="1867365"/>
            <a:ext cx="10418794" cy="4376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1725"/>
              </a:lnSpc>
              <a:spcBef>
                <a:spcPts val="1000"/>
              </a:spcBef>
              <a:buClr>
                <a:srgbClr val="005BBB"/>
              </a:buClr>
              <a:buFontTx/>
              <a:buNone/>
              <a:defRPr sz="1275" b="1" kern="1200">
                <a:solidFill>
                  <a:srgbClr val="005BBB"/>
                </a:solidFill>
                <a:latin typeface="Arial" charset="0"/>
                <a:ea typeface="Arial" charset="0"/>
                <a:cs typeface="Arial" charset="0"/>
              </a:defRPr>
            </a:lvl1pPr>
            <a:lvl2pPr marL="552450" indent="-209550" algn="l" defTabSz="914400" rtl="0" eaLnBrk="1" latinLnBrk="0" hangingPunct="1">
              <a:lnSpc>
                <a:spcPts val="1725"/>
              </a:lnSpc>
              <a:spcBef>
                <a:spcPts val="500"/>
              </a:spcBef>
              <a:buClr>
                <a:srgbClr val="005BBB"/>
              </a:buClr>
              <a:buFont typeface="Arial" charset="0"/>
              <a:buChar char="•"/>
              <a:tabLst/>
              <a:defRPr sz="1500" kern="1200">
                <a:solidFill>
                  <a:srgbClr val="828383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marR="0" indent="-171450" algn="l" defTabSz="685800" rtl="0" eaLnBrk="1" fontAlgn="auto" latinLnBrk="0" hangingPunct="1">
              <a:lnSpc>
                <a:spcPts val="1725"/>
              </a:lnSpc>
              <a:spcBef>
                <a:spcPts val="375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>
                <a:tab pos="857250" algn="l"/>
              </a:tabLst>
              <a:defRPr sz="1500" kern="1200">
                <a:solidFill>
                  <a:srgbClr val="828383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287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C3DA2ADA-0E02-78B2-9BFB-09E5DA794676}"/>
              </a:ext>
            </a:extLst>
          </p:cNvPr>
          <p:cNvSpPr/>
          <p:nvPr/>
        </p:nvSpPr>
        <p:spPr>
          <a:xfrm>
            <a:off x="7245570" y="2024709"/>
            <a:ext cx="3618186" cy="373495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DD21736-1CF3-FF14-4E05-3F2147586E53}"/>
              </a:ext>
            </a:extLst>
          </p:cNvPr>
          <p:cNvSpPr/>
          <p:nvPr/>
        </p:nvSpPr>
        <p:spPr>
          <a:xfrm>
            <a:off x="1378914" y="2024710"/>
            <a:ext cx="3618186" cy="373495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24CEB5-BAC7-8CBE-D12E-85F06B8E9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01220"/>
          </a:xfrm>
        </p:spPr>
        <p:txBody>
          <a:bodyPr/>
          <a:lstStyle/>
          <a:p>
            <a:r>
              <a:rPr lang="en-US" dirty="0"/>
              <a:t>Purpose of randomization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61717E-1185-27E6-1C52-DEC166F5B2CD}"/>
              </a:ext>
            </a:extLst>
          </p:cNvPr>
          <p:cNvSpPr txBox="1"/>
          <p:nvPr/>
        </p:nvSpPr>
        <p:spPr>
          <a:xfrm>
            <a:off x="8387366" y="1622689"/>
            <a:ext cx="3909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Condition 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15B55D-0564-6B88-7482-C4C0A4E93F40}"/>
              </a:ext>
            </a:extLst>
          </p:cNvPr>
          <p:cNvSpPr txBox="1"/>
          <p:nvPr/>
        </p:nvSpPr>
        <p:spPr>
          <a:xfrm>
            <a:off x="2619134" y="1560785"/>
            <a:ext cx="3909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Condition A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03E17DB-976F-7D1E-D850-DEC4182EF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90642" y="2490950"/>
            <a:ext cx="1295399" cy="129539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FCFB944-9808-0A59-5021-049390AF0F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85985" y="2561165"/>
            <a:ext cx="948559" cy="94855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567EC70-9E78-03A6-DE26-5CEFBD4BA2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60265" y="3784886"/>
            <a:ext cx="1150883" cy="115088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6E5A454-96B5-EE30-0E06-EAFA87FB6C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67950" y="2917778"/>
            <a:ext cx="1770993" cy="177099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8FA9776-9269-2A14-EF27-BB36B8CB80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86340" y="3429000"/>
            <a:ext cx="1319048" cy="131904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BAA682F-9473-FA10-5E1B-1CFA6E902F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8332074" y="4042692"/>
            <a:ext cx="853967" cy="85396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89F6019-DD21-0DC6-6CCA-B7ED9E7DC6A5}"/>
              </a:ext>
            </a:extLst>
          </p:cNvPr>
          <p:cNvSpPr txBox="1"/>
          <p:nvPr/>
        </p:nvSpPr>
        <p:spPr>
          <a:xfrm>
            <a:off x="184732" y="6141463"/>
            <a:ext cx="7301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Who will tend to do better?</a:t>
            </a:r>
          </a:p>
        </p:txBody>
      </p:sp>
    </p:spTree>
    <p:extLst>
      <p:ext uri="{BB962C8B-B14F-4D97-AF65-F5344CB8AC3E}">
        <p14:creationId xmlns:p14="http://schemas.microsoft.com/office/powerpoint/2010/main" val="184025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D536A-5E09-7B10-024D-75B236D4E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43210-E583-7354-678A-165FF5944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Describe the features of </a:t>
            </a:r>
            <a:r>
              <a:rPr lang="cs-CZ" dirty="0" err="1"/>
              <a:t>intervention</a:t>
            </a:r>
            <a:r>
              <a:rPr lang="cs-CZ" dirty="0"/>
              <a:t> </a:t>
            </a:r>
            <a:r>
              <a:rPr lang="cs-CZ" dirty="0" err="1"/>
              <a:t>studies</a:t>
            </a:r>
            <a:endParaRPr lang="en-US" dirty="0"/>
          </a:p>
          <a:p>
            <a:r>
              <a:rPr lang="en-US" dirty="0"/>
              <a:t>Describe the reason for and process of randomization</a:t>
            </a:r>
            <a:r>
              <a:rPr lang="cs-CZ" dirty="0"/>
              <a:t> in </a:t>
            </a:r>
            <a:r>
              <a:rPr lang="cs-CZ" dirty="0" err="1"/>
              <a:t>intervention</a:t>
            </a:r>
            <a:r>
              <a:rPr lang="cs-CZ" dirty="0"/>
              <a:t> </a:t>
            </a:r>
            <a:r>
              <a:rPr lang="cs-CZ" dirty="0" err="1"/>
              <a:t>studies</a:t>
            </a:r>
            <a:endParaRPr lang="en-US" dirty="0"/>
          </a:p>
          <a:p>
            <a:r>
              <a:rPr lang="en-US" dirty="0"/>
              <a:t>Discuss advantages and disadvantages of </a:t>
            </a:r>
            <a:r>
              <a:rPr lang="cs-CZ" dirty="0" err="1"/>
              <a:t>intervention</a:t>
            </a:r>
            <a:r>
              <a:rPr lang="cs-CZ" dirty="0"/>
              <a:t> </a:t>
            </a:r>
            <a:r>
              <a:rPr lang="cs-CZ" dirty="0" err="1"/>
              <a:t>studies</a:t>
            </a:r>
            <a:endParaRPr lang="en-US" dirty="0"/>
          </a:p>
          <a:p>
            <a:r>
              <a:rPr lang="en-US" dirty="0"/>
              <a:t>Explain what problems with epi studies randomization addresses</a:t>
            </a:r>
          </a:p>
        </p:txBody>
      </p:sp>
    </p:spTree>
    <p:extLst>
      <p:ext uri="{BB962C8B-B14F-4D97-AF65-F5344CB8AC3E}">
        <p14:creationId xmlns:p14="http://schemas.microsoft.com/office/powerpoint/2010/main" val="2475909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4CEB5-BAC7-8CBE-D12E-85F06B8E9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61" y="192279"/>
            <a:ext cx="10515600" cy="1001220"/>
          </a:xfrm>
        </p:spPr>
        <p:txBody>
          <a:bodyPr/>
          <a:lstStyle/>
          <a:p>
            <a:r>
              <a:rPr lang="en-US" dirty="0"/>
              <a:t>Purpose of randomization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96C4C05-7464-0579-BFC8-F2D4E5491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40389" y="3754508"/>
            <a:ext cx="715167" cy="7151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132FBD17-58F6-768E-E585-83DF52FC0279}"/>
              </a:ext>
            </a:extLst>
          </p:cNvPr>
          <p:cNvGrpSpPr/>
          <p:nvPr/>
        </p:nvGrpSpPr>
        <p:grpSpPr>
          <a:xfrm>
            <a:off x="1498180" y="990942"/>
            <a:ext cx="5150068" cy="4325563"/>
            <a:chOff x="1378914" y="1560785"/>
            <a:chExt cx="5150068" cy="432556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DD21736-1CF3-FF14-4E05-3F2147586E53}"/>
                </a:ext>
              </a:extLst>
            </p:cNvPr>
            <p:cNvSpPr/>
            <p:nvPr/>
          </p:nvSpPr>
          <p:spPr>
            <a:xfrm>
              <a:off x="1378914" y="2024710"/>
              <a:ext cx="3618186" cy="373495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615B55D-0564-6B88-7482-C4C0A4E93F40}"/>
                </a:ext>
              </a:extLst>
            </p:cNvPr>
            <p:cNvSpPr txBox="1"/>
            <p:nvPr/>
          </p:nvSpPr>
          <p:spPr>
            <a:xfrm>
              <a:off x="2619134" y="1560785"/>
              <a:ext cx="39098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Condition A</a:t>
              </a: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8FCFB944-9808-0A59-5021-049390AF0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990854" y="2441897"/>
              <a:ext cx="715167" cy="715167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2567EC70-9E78-03A6-DE26-5CEFBD4BA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165112" y="4074139"/>
              <a:ext cx="715167" cy="715167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86E5A454-96B5-EE30-0E06-EAFA87FB6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966350" y="4408634"/>
              <a:ext cx="1477714" cy="1477714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68FA9776-9269-2A14-EF27-BB36B8CB8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678831" y="3336435"/>
              <a:ext cx="961699" cy="961699"/>
            </a:xfrm>
            <a:prstGeom prst="rect">
              <a:avLst/>
            </a:prstGeom>
          </p:spPr>
        </p:pic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67B397DB-9FC8-4A7F-BA80-3EAD44EEA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39086" y="2685769"/>
              <a:ext cx="715167" cy="715167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577267CA-12FC-6FDF-FE05-CDCEA0D86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541077" y="3211057"/>
              <a:ext cx="715167" cy="715167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28344A42-78AA-ECBB-F7CB-B5228104C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38740" y="3938748"/>
              <a:ext cx="961699" cy="961699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107912AD-B29C-E64C-231E-FD5690950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H="1">
              <a:off x="3932101" y="3540614"/>
              <a:ext cx="715169" cy="715169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165517F6-9F4A-0CD4-7CCB-EEDAA3D0A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198850" y="4639829"/>
              <a:ext cx="901259" cy="901259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0D8D037F-910E-006B-555C-0A1335A66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709050" y="1992021"/>
              <a:ext cx="901259" cy="901259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81F5F4C-9450-5C4F-E258-D0E763EEADFD}"/>
              </a:ext>
            </a:extLst>
          </p:cNvPr>
          <p:cNvGrpSpPr/>
          <p:nvPr/>
        </p:nvGrpSpPr>
        <p:grpSpPr>
          <a:xfrm>
            <a:off x="6635969" y="999839"/>
            <a:ext cx="5051644" cy="4177920"/>
            <a:chOff x="7245570" y="1622689"/>
            <a:chExt cx="5051644" cy="417792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3DA2ADA-0E02-78B2-9BFB-09E5DA794676}"/>
                </a:ext>
              </a:extLst>
            </p:cNvPr>
            <p:cNvSpPr/>
            <p:nvPr/>
          </p:nvSpPr>
          <p:spPr>
            <a:xfrm>
              <a:off x="7245570" y="2024709"/>
              <a:ext cx="3618186" cy="373495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3DCE65A-E136-B5E6-7A58-80DBD150FD38}"/>
                </a:ext>
              </a:extLst>
            </p:cNvPr>
            <p:cNvGrpSpPr/>
            <p:nvPr/>
          </p:nvGrpSpPr>
          <p:grpSpPr>
            <a:xfrm>
              <a:off x="7602919" y="1622689"/>
              <a:ext cx="4694295" cy="4177920"/>
              <a:chOff x="7602919" y="1622689"/>
              <a:chExt cx="4694295" cy="4177920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061717E-1185-27E6-1C52-DEC166F5B2CD}"/>
                  </a:ext>
                </a:extLst>
              </p:cNvPr>
              <p:cNvSpPr txBox="1"/>
              <p:nvPr/>
            </p:nvSpPr>
            <p:spPr>
              <a:xfrm>
                <a:off x="8387366" y="1622689"/>
                <a:ext cx="39098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Condition B</a:t>
                </a:r>
              </a:p>
            </p:txBody>
          </p:sp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D03E17DB-976F-7D1E-D850-DEC4182EF4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8284782" y="3097124"/>
                <a:ext cx="901259" cy="901259"/>
              </a:xfrm>
              <a:prstGeom prst="rect">
                <a:avLst/>
              </a:prstGeom>
            </p:spPr>
          </p:pic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7BAA682F-9473-FA10-5E1B-1CFA6E902F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flipH="1">
                <a:off x="8046801" y="4327262"/>
                <a:ext cx="715169" cy="715169"/>
              </a:xfrm>
              <a:prstGeom prst="rect">
                <a:avLst/>
              </a:prstGeom>
            </p:spPr>
          </p:pic>
          <p:pic>
            <p:nvPicPr>
              <p:cNvPr id="6" name="Graphic 5">
                <a:extLst>
                  <a:ext uri="{FF2B5EF4-FFF2-40B4-BE49-F238E27FC236}">
                    <a16:creationId xmlns:a16="http://schemas.microsoft.com/office/drawing/2014/main" id="{4FCE7508-4545-B86C-0191-830CE25208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234188" y="2409223"/>
                <a:ext cx="715167" cy="715167"/>
              </a:xfrm>
              <a:prstGeom prst="rect">
                <a:avLst/>
              </a:prstGeom>
            </p:spPr>
          </p:pic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4017AD23-3560-DB0B-EBD8-6732E8FF12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9399046" y="4298134"/>
                <a:ext cx="961699" cy="961699"/>
              </a:xfrm>
              <a:prstGeom prst="rect">
                <a:avLst/>
              </a:prstGeom>
            </p:spPr>
          </p:pic>
          <p:pic>
            <p:nvPicPr>
              <p:cNvPr id="24" name="Graphic 23">
                <a:extLst>
                  <a:ext uri="{FF2B5EF4-FFF2-40B4-BE49-F238E27FC236}">
                    <a16:creationId xmlns:a16="http://schemas.microsoft.com/office/drawing/2014/main" id="{0748A872-B01B-6307-6287-1505D9544B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7602919" y="2478546"/>
                <a:ext cx="901259" cy="901259"/>
              </a:xfrm>
              <a:prstGeom prst="rect">
                <a:avLst/>
              </a:prstGeom>
            </p:spPr>
          </p:pic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5F194FA1-FB6C-A9A3-53AC-BA7F3501B5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252871" y="2674343"/>
                <a:ext cx="1477714" cy="1477714"/>
              </a:xfrm>
              <a:prstGeom prst="rect">
                <a:avLst/>
              </a:prstGeom>
            </p:spPr>
          </p:pic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7089E07B-3DDB-BC29-935F-997B797BFA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490872" y="3383334"/>
                <a:ext cx="1477714" cy="1477714"/>
              </a:xfrm>
              <a:prstGeom prst="rect">
                <a:avLst/>
              </a:prstGeom>
            </p:spPr>
          </p:pic>
          <p:pic>
            <p:nvPicPr>
              <p:cNvPr id="27" name="Graphic 26">
                <a:extLst>
                  <a:ext uri="{FF2B5EF4-FFF2-40B4-BE49-F238E27FC236}">
                    <a16:creationId xmlns:a16="http://schemas.microsoft.com/office/drawing/2014/main" id="{B5EFE2BF-267D-827B-9D00-2347A9E418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8632361" y="4838910"/>
                <a:ext cx="961699" cy="961699"/>
              </a:xfrm>
              <a:prstGeom prst="rect">
                <a:avLst/>
              </a:prstGeom>
            </p:spPr>
          </p:pic>
          <p:pic>
            <p:nvPicPr>
              <p:cNvPr id="28" name="Graphic 27">
                <a:extLst>
                  <a:ext uri="{FF2B5EF4-FFF2-40B4-BE49-F238E27FC236}">
                    <a16:creationId xmlns:a16="http://schemas.microsoft.com/office/drawing/2014/main" id="{53534958-6AF5-477B-AA2A-99E41AE037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flipH="1">
                <a:off x="8450957" y="2120961"/>
                <a:ext cx="715169" cy="715169"/>
              </a:xfrm>
              <a:prstGeom prst="rect">
                <a:avLst/>
              </a:prstGeom>
            </p:spPr>
          </p:pic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69D413E1-8251-2697-26EE-7518C40885AA}"/>
              </a:ext>
            </a:extLst>
          </p:cNvPr>
          <p:cNvSpPr txBox="1"/>
          <p:nvPr/>
        </p:nvSpPr>
        <p:spPr>
          <a:xfrm>
            <a:off x="392596" y="5506384"/>
            <a:ext cx="114068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I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f there are enough participants, we hope that randomization will </a:t>
            </a:r>
            <a:r>
              <a:rPr lang="en-US" sz="1800" b="1" i="0" u="none" strike="noStrike" baseline="0" dirty="0">
                <a:solidFill>
                  <a:srgbClr val="000000"/>
                </a:solidFill>
              </a:rPr>
              <a:t>increase the likelihood that the groups will be comparable 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on characteristics about which we may be concerned (such as sex, age, race, and severity of disease).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000000"/>
                </a:solidFill>
              </a:rPr>
              <a:t>Randomization </a:t>
            </a:r>
            <a:r>
              <a:rPr lang="en-US" sz="1800" b="1" i="0" u="none" strike="noStrike" baseline="0" dirty="0">
                <a:solidFill>
                  <a:srgbClr val="000000"/>
                </a:solidFill>
              </a:rPr>
              <a:t>does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1" i="0" u="none" strike="noStrike" baseline="0" dirty="0">
                <a:solidFill>
                  <a:srgbClr val="000000"/>
                </a:solidFill>
              </a:rPr>
              <a:t>not guarantee 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comparability – by chance, groups could differ. If groups that are being randomized are large enough and the randomization procedure is free of bias, they will </a:t>
            </a:r>
            <a:r>
              <a:rPr lang="en-US" sz="1800" b="1" i="0" u="none" strike="noStrike" baseline="0" dirty="0">
                <a:solidFill>
                  <a:srgbClr val="000000"/>
                </a:solidFill>
              </a:rPr>
              <a:t>tend to be similar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1754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8F3148-BD22-7D2A-B477-0D0FFC2B8C2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2852" y="435037"/>
            <a:ext cx="10641496" cy="5104371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800" b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critical element of randomization is the unpredictability of the next assignment</a:t>
            </a:r>
          </a:p>
        </p:txBody>
      </p:sp>
      <p:pic>
        <p:nvPicPr>
          <p:cNvPr id="7" name="Picture 6" descr="A diagram of a computer with people around it&#10;&#10;Description automatically generated">
            <a:extLst>
              <a:ext uri="{FF2B5EF4-FFF2-40B4-BE49-F238E27FC236}">
                <a16:creationId xmlns:a16="http://schemas.microsoft.com/office/drawing/2014/main" id="{2F1F4AE6-4C57-4199-5D29-7A9B6A203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608543"/>
            <a:ext cx="7772400" cy="4814420"/>
          </a:xfrm>
          <a:prstGeom prst="rect">
            <a:avLst/>
          </a:prstGeom>
        </p:spPr>
      </p:pic>
      <p:pic>
        <p:nvPicPr>
          <p:cNvPr id="9" name="Graphic 8" descr="Badge Question Mark outline">
            <a:extLst>
              <a:ext uri="{FF2B5EF4-FFF2-40B4-BE49-F238E27FC236}">
                <a16:creationId xmlns:a16="http://schemas.microsoft.com/office/drawing/2014/main" id="{F44B87DF-228C-51B6-A5EA-960011E72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24260" y="3558553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734487-2592-9189-D7AA-6F9C56760880}"/>
              </a:ext>
            </a:extLst>
          </p:cNvPr>
          <p:cNvSpPr txBox="1"/>
          <p:nvPr/>
        </p:nvSpPr>
        <p:spPr>
          <a:xfrm>
            <a:off x="10510" y="654288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5"/>
              </a:rPr>
              <a:t>https://mrctcenter.org/clinical-research-glossary/glossary-words/randomization/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8233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4F6C84-F588-2D0A-DB4B-D8958C873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9" y="498757"/>
            <a:ext cx="10515600" cy="868430"/>
          </a:xfrm>
        </p:spPr>
        <p:txBody>
          <a:bodyPr>
            <a:normAutofit fontScale="90000"/>
          </a:bodyPr>
          <a:lstStyle/>
          <a:p>
            <a:r>
              <a:rPr lang="en-US" dirty="0"/>
              <a:t>There are different types/levels of randomization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9ABE11-2C50-5C29-A281-308479E67A63}"/>
              </a:ext>
            </a:extLst>
          </p:cNvPr>
          <p:cNvSpPr txBox="1">
            <a:spLocks/>
          </p:cNvSpPr>
          <p:nvPr/>
        </p:nvSpPr>
        <p:spPr>
          <a:xfrm>
            <a:off x="886603" y="1744451"/>
            <a:ext cx="10418794" cy="4376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1725"/>
              </a:lnSpc>
              <a:spcBef>
                <a:spcPts val="1000"/>
              </a:spcBef>
              <a:buClr>
                <a:srgbClr val="005BBB"/>
              </a:buClr>
              <a:buFontTx/>
              <a:buNone/>
              <a:defRPr sz="1275" b="1" kern="1200">
                <a:solidFill>
                  <a:srgbClr val="005BBB"/>
                </a:solidFill>
                <a:latin typeface="Arial" charset="0"/>
                <a:ea typeface="Arial" charset="0"/>
                <a:cs typeface="Arial" charset="0"/>
              </a:defRPr>
            </a:lvl1pPr>
            <a:lvl2pPr marL="552450" indent="-209550" algn="l" defTabSz="914400" rtl="0" eaLnBrk="1" latinLnBrk="0" hangingPunct="1">
              <a:lnSpc>
                <a:spcPts val="1725"/>
              </a:lnSpc>
              <a:spcBef>
                <a:spcPts val="500"/>
              </a:spcBef>
              <a:buClr>
                <a:srgbClr val="005BBB"/>
              </a:buClr>
              <a:buFont typeface="Arial" charset="0"/>
              <a:buChar char="•"/>
              <a:tabLst/>
              <a:defRPr sz="1500" kern="1200">
                <a:solidFill>
                  <a:srgbClr val="828383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marR="0" indent="-171450" algn="l" defTabSz="685800" rtl="0" eaLnBrk="1" fontAlgn="auto" latinLnBrk="0" hangingPunct="1">
              <a:lnSpc>
                <a:spcPts val="1725"/>
              </a:lnSpc>
              <a:spcBef>
                <a:spcPts val="375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>
                <a:tab pos="857250" algn="l"/>
              </a:tabLst>
              <a:defRPr sz="1500" kern="1200">
                <a:solidFill>
                  <a:srgbClr val="828383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b="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Individual – each person is randomized to an experimental/treatment group and </a:t>
            </a:r>
            <a:r>
              <a:rPr lang="en-US" sz="2600" b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individual is the unit of analysis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600" b="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9535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600" b="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indent="0">
              <a:lnSpc>
                <a:spcPct val="100000"/>
              </a:lnSpc>
              <a:buNone/>
            </a:pPr>
            <a:endParaRPr lang="en-US" sz="26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b="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Cluster – a group of people is randomized and </a:t>
            </a:r>
            <a:r>
              <a:rPr lang="en-US" sz="2600" b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cluster is the unit of analysis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A9B3748-DE2E-BC2E-717F-538F5F7897C7}"/>
              </a:ext>
            </a:extLst>
          </p:cNvPr>
          <p:cNvGrpSpPr/>
          <p:nvPr/>
        </p:nvGrpSpPr>
        <p:grpSpPr>
          <a:xfrm>
            <a:off x="2965401" y="2529098"/>
            <a:ext cx="2736560" cy="1708702"/>
            <a:chOff x="3448876" y="2045623"/>
            <a:chExt cx="2736560" cy="1708702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B8C84C51-D2E0-FEA0-2374-3A8AF2913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476734" y="2045623"/>
              <a:ext cx="1708702" cy="1708702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86C6AA1-09C7-F650-DE0D-A6149D1B6143}"/>
                </a:ext>
              </a:extLst>
            </p:cNvPr>
            <p:cNvGrpSpPr/>
            <p:nvPr/>
          </p:nvGrpSpPr>
          <p:grpSpPr>
            <a:xfrm>
              <a:off x="3448876" y="2715308"/>
              <a:ext cx="1617110" cy="369332"/>
              <a:chOff x="3448876" y="2715308"/>
              <a:chExt cx="1617110" cy="369332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E0A8E29-7AF4-204E-B694-B8AD3234BCFB}"/>
                  </a:ext>
                </a:extLst>
              </p:cNvPr>
              <p:cNvSpPr txBox="1"/>
              <p:nvPr/>
            </p:nvSpPr>
            <p:spPr>
              <a:xfrm>
                <a:off x="3448876" y="2715308"/>
                <a:ext cx="14444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Condition A</a:t>
                </a: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42F37483-16CC-9478-0F35-7FFCDA7557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744510" y="2887227"/>
                <a:ext cx="321476" cy="1274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C1E90A6-23CE-B253-76D9-716E8BCFC589}"/>
              </a:ext>
            </a:extLst>
          </p:cNvPr>
          <p:cNvGrpSpPr/>
          <p:nvPr/>
        </p:nvGrpSpPr>
        <p:grpSpPr>
          <a:xfrm>
            <a:off x="4861275" y="2529098"/>
            <a:ext cx="2885679" cy="1708702"/>
            <a:chOff x="5344750" y="2045623"/>
            <a:chExt cx="2885679" cy="1708702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3BCEE59-9377-3BE9-CBAC-DFE920107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44750" y="2045623"/>
              <a:ext cx="1708702" cy="1708702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FA2719C-6E30-A2E1-4EB3-472D42BE8177}"/>
                </a:ext>
              </a:extLst>
            </p:cNvPr>
            <p:cNvGrpSpPr/>
            <p:nvPr/>
          </p:nvGrpSpPr>
          <p:grpSpPr>
            <a:xfrm>
              <a:off x="6476998" y="2725717"/>
              <a:ext cx="1753431" cy="369332"/>
              <a:chOff x="6476998" y="2725717"/>
              <a:chExt cx="1753431" cy="369332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6065C6B-4C53-88C2-09DE-76AA653CB866}"/>
                  </a:ext>
                </a:extLst>
              </p:cNvPr>
              <p:cNvSpPr txBox="1"/>
              <p:nvPr/>
            </p:nvSpPr>
            <p:spPr>
              <a:xfrm>
                <a:off x="6785942" y="2725717"/>
                <a:ext cx="14444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Condition B</a:t>
                </a:r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E4ECA144-842F-E6C9-1EFE-2D4257CED2B8}"/>
                  </a:ext>
                </a:extLst>
              </p:cNvPr>
              <p:cNvCxnSpPr>
                <a:endCxn id="18" idx="1"/>
              </p:cNvCxnSpPr>
              <p:nvPr/>
            </p:nvCxnSpPr>
            <p:spPr>
              <a:xfrm>
                <a:off x="6476998" y="2899974"/>
                <a:ext cx="308944" cy="1040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C67E689-9633-160E-FA59-67E2A25C4A87}"/>
              </a:ext>
            </a:extLst>
          </p:cNvPr>
          <p:cNvGrpSpPr/>
          <p:nvPr/>
        </p:nvGrpSpPr>
        <p:grpSpPr>
          <a:xfrm>
            <a:off x="2079262" y="4917014"/>
            <a:ext cx="3265488" cy="1583635"/>
            <a:chOff x="2079262" y="5085179"/>
            <a:chExt cx="3265488" cy="1583635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E1AD4151-634E-CA30-648D-FE55C6AB0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61115" y="5085179"/>
              <a:ext cx="1583635" cy="158363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9DE357B-F989-2679-837A-5530627C6F94}"/>
                </a:ext>
              </a:extLst>
            </p:cNvPr>
            <p:cNvSpPr txBox="1"/>
            <p:nvPr/>
          </p:nvSpPr>
          <p:spPr>
            <a:xfrm>
              <a:off x="2079262" y="5727992"/>
              <a:ext cx="14444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Condition A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9DBF941-BD47-4270-7608-636BB50398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74896" y="5899911"/>
              <a:ext cx="321476" cy="127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0A7F099-1EC0-36D9-5C91-1348AAD7A005}"/>
              </a:ext>
            </a:extLst>
          </p:cNvPr>
          <p:cNvGrpSpPr/>
          <p:nvPr/>
        </p:nvGrpSpPr>
        <p:grpSpPr>
          <a:xfrm>
            <a:off x="6261634" y="4917013"/>
            <a:ext cx="3413282" cy="1583635"/>
            <a:chOff x="6261634" y="5085178"/>
            <a:chExt cx="3413282" cy="1583635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E70AEA0E-6C37-B7E4-60D2-FD9507A54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261634" y="5085178"/>
              <a:ext cx="1583635" cy="158363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B50C19-53FB-B3A5-D60F-3AE9442363DB}"/>
                </a:ext>
              </a:extLst>
            </p:cNvPr>
            <p:cNvSpPr txBox="1"/>
            <p:nvPr/>
          </p:nvSpPr>
          <p:spPr>
            <a:xfrm>
              <a:off x="8230429" y="5715245"/>
              <a:ext cx="14444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Condition B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B9E2401E-3847-EE59-3A6D-32F34D6E1979}"/>
                </a:ext>
              </a:extLst>
            </p:cNvPr>
            <p:cNvCxnSpPr>
              <a:endCxn id="29" idx="1"/>
            </p:cNvCxnSpPr>
            <p:nvPr/>
          </p:nvCxnSpPr>
          <p:spPr>
            <a:xfrm>
              <a:off x="7921485" y="5889502"/>
              <a:ext cx="308944" cy="1040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2234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5A40DA2-4232-212F-1279-45C2F5261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6226" y="643467"/>
            <a:ext cx="1408057" cy="1408057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49D30250-1351-DBE9-DE43-6006BB0638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59146" y="643467"/>
            <a:ext cx="1371723" cy="1371723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723FD435-0D33-344D-4752-77A7190281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11996" y="643468"/>
            <a:ext cx="1369426" cy="136942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4DBF2F0-348A-7D78-C9F3-16F9B686EE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16230" y="2675319"/>
            <a:ext cx="1408047" cy="140804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FD56360F-4204-5ED5-784E-35116742B5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17607" y="4705942"/>
            <a:ext cx="1402490" cy="14024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44F6C84-F588-2D0A-DB4B-D8958C873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8738" y="2921206"/>
            <a:ext cx="3155007" cy="24856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804672"/>
            <a:r>
              <a:rPr lang="en-US" sz="34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Example clusters for randomization</a:t>
            </a:r>
            <a:endParaRPr lang="en-US" sz="3400" kern="1200">
              <a:latin typeface="+mj-lt"/>
              <a:ea typeface="+mj-ea"/>
              <a:cs typeface="+mj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EA49250-52AE-9ECC-E599-7DD6AFCD4F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272019" y="2750448"/>
            <a:ext cx="1277655" cy="1277655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989841AD-6605-7EF8-CDBE-F640BC7759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041083" y="4705942"/>
            <a:ext cx="1508591" cy="150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53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29BA353C-379C-A314-60A9-D7518A286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245" y="334959"/>
            <a:ext cx="5111656" cy="86843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Individual</a:t>
            </a:r>
            <a:r>
              <a:rPr lang="cs-CZ" dirty="0"/>
              <a:t> vs cluster RCT</a:t>
            </a:r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86A31D2-B035-F0BE-DA9A-3323E3D42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750" y="1712921"/>
            <a:ext cx="7506302" cy="343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628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2CAA7-0242-1D1E-361B-E49EC6E80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A1165C95-F172-0A67-3D5B-25F02C311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18" y="78846"/>
            <a:ext cx="6382191" cy="868430"/>
          </a:xfrm>
        </p:spPr>
        <p:txBody>
          <a:bodyPr>
            <a:normAutofit/>
          </a:bodyPr>
          <a:lstStyle/>
          <a:p>
            <a:r>
              <a:rPr lang="cs-CZ" dirty="0" err="1"/>
              <a:t>Individual</a:t>
            </a:r>
            <a:r>
              <a:rPr lang="cs-CZ" dirty="0"/>
              <a:t> vs cluster RCT</a:t>
            </a:r>
            <a:endParaRPr lang="en-GB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1CB1A16-F917-8D8A-C3DD-291F6B974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18" y="1156195"/>
            <a:ext cx="5848149" cy="5381334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0661CA54-D0C2-1C78-2EC9-0E1FC4B44A7B}"/>
              </a:ext>
            </a:extLst>
          </p:cNvPr>
          <p:cNvSpPr txBox="1">
            <a:spLocks/>
          </p:cNvSpPr>
          <p:nvPr/>
        </p:nvSpPr>
        <p:spPr>
          <a:xfrm>
            <a:off x="6667741" y="1288345"/>
            <a:ext cx="5159141" cy="11249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Why would you wish to cluster-randomize?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15C1596-0A5C-34D4-2C17-0F82975CA11B}"/>
              </a:ext>
            </a:extLst>
          </p:cNvPr>
          <p:cNvSpPr txBox="1"/>
          <p:nvPr/>
        </p:nvSpPr>
        <p:spPr>
          <a:xfrm>
            <a:off x="6821143" y="2413339"/>
            <a:ext cx="48523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Unethical to assign individuals (ex., breastfeeding promotion in baby-friendly hospital)</a:t>
            </a:r>
          </a:p>
          <a:p>
            <a:pPr marL="342900" indent="-34290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Difficult to implement experiment on individuals (ex., children in daycare)</a:t>
            </a:r>
            <a:endParaRPr lang="cs-CZ" sz="2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Difficult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mask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assignments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82601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4F6C84-F588-2D0A-DB4B-D8958C873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652" y="132727"/>
            <a:ext cx="10909640" cy="9230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/>
              <a:t>Example cluster-randomized trial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8F5B698-52B7-6190-BB75-EE95BE43F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48" y="2500756"/>
            <a:ext cx="5359014" cy="228968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EF0820C-4CBA-6EA8-A3C4-DE987EA73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525" y="1055746"/>
            <a:ext cx="7616659" cy="63877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51244EE-F51E-4F16-54F7-707CB8F815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5752" y="1964729"/>
            <a:ext cx="636270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743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A3135040-60DD-7922-5540-8A543DFC3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52" y="2166200"/>
            <a:ext cx="11597196" cy="3345345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3BC567A7-529D-F1E5-C0F1-257558C64941}"/>
              </a:ext>
            </a:extLst>
          </p:cNvPr>
          <p:cNvSpPr txBox="1">
            <a:spLocks/>
          </p:cNvSpPr>
          <p:nvPr/>
        </p:nvSpPr>
        <p:spPr>
          <a:xfrm>
            <a:off x="318652" y="132727"/>
            <a:ext cx="10909640" cy="923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/>
              <a:t>Example cluster-randomized trial</a:t>
            </a:r>
            <a:endParaRPr lang="en-US" sz="36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0CBB8D9-49BC-1927-E828-58789313B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142" y="1055746"/>
            <a:ext cx="7616659" cy="63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037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88B08D-9C5C-9EB7-DFB4-3744F1B68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92" y="206562"/>
            <a:ext cx="10515600" cy="699954"/>
          </a:xfrm>
        </p:spPr>
        <p:txBody>
          <a:bodyPr>
            <a:normAutofit/>
          </a:bodyPr>
          <a:lstStyle/>
          <a:p>
            <a:r>
              <a:rPr lang="en-US" sz="3600" dirty="0"/>
              <a:t>Stratified randomization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8710B5F0-6A01-5BC5-7DEF-5BEFB5F0EC8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6929" y="854518"/>
            <a:ext cx="10869334" cy="5308288"/>
          </a:xfrm>
        </p:spPr>
        <p:txBody>
          <a:bodyPr>
            <a:noAutofit/>
          </a:bodyPr>
          <a:lstStyle/>
          <a:p>
            <a:pPr marL="285750" indent="-28575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Concern about comparability of the groups in terms of one or a few important characteristics that may influence response to intervention/experiment</a:t>
            </a:r>
            <a:r>
              <a:rPr lang="cs-CZ" sz="2000" b="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Sex, classroom, city, etc.</a:t>
            </a:r>
            <a:r>
              <a:rPr lang="cs-CZ" sz="2000" b="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000" b="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Randomization does not 100% ensure comparability</a:t>
            </a:r>
          </a:p>
          <a:p>
            <a:pPr marL="838200" lvl="1" indent="-28575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Randomization within strata can help increase the likelihood of comparability of the study groups. 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first stratify our study population by each variable that we consider important and then randomize participants to treatment groups within each stratum.</a:t>
            </a:r>
          </a:p>
          <a:p>
            <a:pPr>
              <a:spcBef>
                <a:spcPts val="300"/>
              </a:spcBef>
            </a:pPr>
            <a:endParaRPr lang="en-US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37">
            <a:extLst>
              <a:ext uri="{FF2B5EF4-FFF2-40B4-BE49-F238E27FC236}">
                <a16:creationId xmlns:a16="http://schemas.microsoft.com/office/drawing/2014/main" id="{E8D40B91-1B4A-BBC3-60AE-86139F0B49B1}"/>
              </a:ext>
            </a:extLst>
          </p:cNvPr>
          <p:cNvGrpSpPr/>
          <p:nvPr/>
        </p:nvGrpSpPr>
        <p:grpSpPr>
          <a:xfrm>
            <a:off x="1790935" y="4068000"/>
            <a:ext cx="3297578" cy="725505"/>
            <a:chOff x="1282262" y="2614287"/>
            <a:chExt cx="3297578" cy="725505"/>
          </a:xfrm>
        </p:grpSpPr>
        <p:sp>
          <p:nvSpPr>
            <p:cNvPr id="5" name="TextBox 25">
              <a:extLst>
                <a:ext uri="{FF2B5EF4-FFF2-40B4-BE49-F238E27FC236}">
                  <a16:creationId xmlns:a16="http://schemas.microsoft.com/office/drawing/2014/main" id="{83CBFF0E-CA2B-622C-B3C2-81F1A8045650}"/>
                </a:ext>
              </a:extLst>
            </p:cNvPr>
            <p:cNvSpPr txBox="1"/>
            <p:nvPr/>
          </p:nvSpPr>
          <p:spPr>
            <a:xfrm>
              <a:off x="1282262" y="2963917"/>
              <a:ext cx="1660635" cy="369332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Older ages</a:t>
              </a:r>
            </a:p>
          </p:txBody>
        </p:sp>
        <p:sp>
          <p:nvSpPr>
            <p:cNvPr id="6" name="TextBox 26">
              <a:extLst>
                <a:ext uri="{FF2B5EF4-FFF2-40B4-BE49-F238E27FC236}">
                  <a16:creationId xmlns:a16="http://schemas.microsoft.com/office/drawing/2014/main" id="{E83092D6-53AD-17A8-28C5-C1B898079AB4}"/>
                </a:ext>
              </a:extLst>
            </p:cNvPr>
            <p:cNvSpPr txBox="1"/>
            <p:nvPr/>
          </p:nvSpPr>
          <p:spPr>
            <a:xfrm>
              <a:off x="2919205" y="2970460"/>
              <a:ext cx="1660635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Younger ages</a:t>
              </a:r>
            </a:p>
          </p:txBody>
        </p:sp>
        <p:cxnSp>
          <p:nvCxnSpPr>
            <p:cNvPr id="7" name="Straight Arrow Connector 30">
              <a:extLst>
                <a:ext uri="{FF2B5EF4-FFF2-40B4-BE49-F238E27FC236}">
                  <a16:creationId xmlns:a16="http://schemas.microsoft.com/office/drawing/2014/main" id="{D5E1ABA4-8866-0A0F-502D-6537F15755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84039" y="2614287"/>
              <a:ext cx="278764" cy="3400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32">
              <a:extLst>
                <a:ext uri="{FF2B5EF4-FFF2-40B4-BE49-F238E27FC236}">
                  <a16:creationId xmlns:a16="http://schemas.microsoft.com/office/drawing/2014/main" id="{ADEB67F0-F02A-CF79-FB6D-E2291B0B1FC4}"/>
                </a:ext>
              </a:extLst>
            </p:cNvPr>
            <p:cNvCxnSpPr/>
            <p:nvPr/>
          </p:nvCxnSpPr>
          <p:spPr>
            <a:xfrm>
              <a:off x="3058510" y="2635307"/>
              <a:ext cx="244979" cy="3190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38">
            <a:extLst>
              <a:ext uri="{FF2B5EF4-FFF2-40B4-BE49-F238E27FC236}">
                <a16:creationId xmlns:a16="http://schemas.microsoft.com/office/drawing/2014/main" id="{CB73D2B7-CFD1-CFB5-4C09-DE1364AFFDF9}"/>
              </a:ext>
            </a:extLst>
          </p:cNvPr>
          <p:cNvGrpSpPr/>
          <p:nvPr/>
        </p:nvGrpSpPr>
        <p:grpSpPr>
          <a:xfrm>
            <a:off x="7166234" y="4035072"/>
            <a:ext cx="3297578" cy="760768"/>
            <a:chOff x="7736200" y="2641192"/>
            <a:chExt cx="3297578" cy="760768"/>
          </a:xfrm>
        </p:grpSpPr>
        <p:sp>
          <p:nvSpPr>
            <p:cNvPr id="10" name="TextBox 27">
              <a:extLst>
                <a:ext uri="{FF2B5EF4-FFF2-40B4-BE49-F238E27FC236}">
                  <a16:creationId xmlns:a16="http://schemas.microsoft.com/office/drawing/2014/main" id="{B8CB3BDA-9F48-6612-A7DA-6EC9B19C1EBE}"/>
                </a:ext>
              </a:extLst>
            </p:cNvPr>
            <p:cNvSpPr txBox="1"/>
            <p:nvPr/>
          </p:nvSpPr>
          <p:spPr>
            <a:xfrm>
              <a:off x="7736200" y="3026085"/>
              <a:ext cx="1660635" cy="3693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Older ages</a:t>
              </a:r>
            </a:p>
          </p:txBody>
        </p:sp>
        <p:sp>
          <p:nvSpPr>
            <p:cNvPr id="11" name="TextBox 28">
              <a:extLst>
                <a:ext uri="{FF2B5EF4-FFF2-40B4-BE49-F238E27FC236}">
                  <a16:creationId xmlns:a16="http://schemas.microsoft.com/office/drawing/2014/main" id="{6A8F2569-07AD-0F82-3EDC-ECC1D9E66198}"/>
                </a:ext>
              </a:extLst>
            </p:cNvPr>
            <p:cNvSpPr txBox="1"/>
            <p:nvPr/>
          </p:nvSpPr>
          <p:spPr>
            <a:xfrm>
              <a:off x="9373143" y="3032628"/>
              <a:ext cx="1660635" cy="3693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Younger ages</a:t>
              </a:r>
            </a:p>
          </p:txBody>
        </p:sp>
        <p:cxnSp>
          <p:nvCxnSpPr>
            <p:cNvPr id="12" name="Straight Arrow Connector 33">
              <a:extLst>
                <a:ext uri="{FF2B5EF4-FFF2-40B4-BE49-F238E27FC236}">
                  <a16:creationId xmlns:a16="http://schemas.microsoft.com/office/drawing/2014/main" id="{B0A0049C-E112-4CE2-6276-ACD42E0AA8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24132" y="2641192"/>
              <a:ext cx="244979" cy="3715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34">
              <a:extLst>
                <a:ext uri="{FF2B5EF4-FFF2-40B4-BE49-F238E27FC236}">
                  <a16:creationId xmlns:a16="http://schemas.microsoft.com/office/drawing/2014/main" id="{EDE13E58-3272-CFE6-4414-AC27793DFABB}"/>
                </a:ext>
              </a:extLst>
            </p:cNvPr>
            <p:cNvCxnSpPr/>
            <p:nvPr/>
          </p:nvCxnSpPr>
          <p:spPr>
            <a:xfrm>
              <a:off x="9564818" y="2662212"/>
              <a:ext cx="244979" cy="3190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45">
            <a:extLst>
              <a:ext uri="{FF2B5EF4-FFF2-40B4-BE49-F238E27FC236}">
                <a16:creationId xmlns:a16="http://schemas.microsoft.com/office/drawing/2014/main" id="{168363A1-5477-54B3-C5F3-E7C137308A58}"/>
              </a:ext>
            </a:extLst>
          </p:cNvPr>
          <p:cNvGrpSpPr/>
          <p:nvPr/>
        </p:nvGrpSpPr>
        <p:grpSpPr>
          <a:xfrm>
            <a:off x="6087251" y="4884588"/>
            <a:ext cx="1708702" cy="1893368"/>
            <a:chOff x="4476734" y="2045623"/>
            <a:chExt cx="1708702" cy="1893368"/>
          </a:xfrm>
        </p:grpSpPr>
        <p:pic>
          <p:nvPicPr>
            <p:cNvPr id="15" name="Graphic 46">
              <a:extLst>
                <a:ext uri="{FF2B5EF4-FFF2-40B4-BE49-F238E27FC236}">
                  <a16:creationId xmlns:a16="http://schemas.microsoft.com/office/drawing/2014/main" id="{01F8B089-5403-E312-D4DC-F4C10FAA8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476734" y="2045623"/>
              <a:ext cx="1708702" cy="1708702"/>
            </a:xfrm>
            <a:prstGeom prst="rect">
              <a:avLst/>
            </a:prstGeom>
          </p:spPr>
        </p:pic>
        <p:sp>
          <p:nvSpPr>
            <p:cNvPr id="16" name="TextBox 47">
              <a:extLst>
                <a:ext uri="{FF2B5EF4-FFF2-40B4-BE49-F238E27FC236}">
                  <a16:creationId xmlns:a16="http://schemas.microsoft.com/office/drawing/2014/main" id="{E531494B-6526-639C-ABF3-5EA588A80FC5}"/>
                </a:ext>
              </a:extLst>
            </p:cNvPr>
            <p:cNvSpPr txBox="1"/>
            <p:nvPr/>
          </p:nvSpPr>
          <p:spPr>
            <a:xfrm>
              <a:off x="4604339" y="3569659"/>
              <a:ext cx="14444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Condition A</a:t>
              </a:r>
            </a:p>
          </p:txBody>
        </p:sp>
      </p:grpSp>
      <p:grpSp>
        <p:nvGrpSpPr>
          <p:cNvPr id="17" name="Group 48">
            <a:extLst>
              <a:ext uri="{FF2B5EF4-FFF2-40B4-BE49-F238E27FC236}">
                <a16:creationId xmlns:a16="http://schemas.microsoft.com/office/drawing/2014/main" id="{67ADF6AA-0DA9-153B-91E4-E8A70F071442}"/>
              </a:ext>
            </a:extLst>
          </p:cNvPr>
          <p:cNvGrpSpPr/>
          <p:nvPr/>
        </p:nvGrpSpPr>
        <p:grpSpPr>
          <a:xfrm>
            <a:off x="6955267" y="4884588"/>
            <a:ext cx="2030386" cy="1893368"/>
            <a:chOff x="5344750" y="2045623"/>
            <a:chExt cx="2030386" cy="1893368"/>
          </a:xfrm>
        </p:grpSpPr>
        <p:pic>
          <p:nvPicPr>
            <p:cNvPr id="18" name="Graphic 49">
              <a:extLst>
                <a:ext uri="{FF2B5EF4-FFF2-40B4-BE49-F238E27FC236}">
                  <a16:creationId xmlns:a16="http://schemas.microsoft.com/office/drawing/2014/main" id="{AF6041C3-CAC1-59D5-5A28-21E732E1C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44750" y="2045623"/>
              <a:ext cx="1708702" cy="1708702"/>
            </a:xfrm>
            <a:prstGeom prst="rect">
              <a:avLst/>
            </a:prstGeom>
          </p:spPr>
        </p:pic>
        <p:sp>
          <p:nvSpPr>
            <p:cNvPr id="19" name="TextBox 50">
              <a:extLst>
                <a:ext uri="{FF2B5EF4-FFF2-40B4-BE49-F238E27FC236}">
                  <a16:creationId xmlns:a16="http://schemas.microsoft.com/office/drawing/2014/main" id="{867F3601-5814-B1B9-CC5D-782F21097667}"/>
                </a:ext>
              </a:extLst>
            </p:cNvPr>
            <p:cNvSpPr txBox="1"/>
            <p:nvPr/>
          </p:nvSpPr>
          <p:spPr>
            <a:xfrm>
              <a:off x="5930649" y="3569659"/>
              <a:ext cx="14444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Condition B</a:t>
              </a:r>
            </a:p>
          </p:txBody>
        </p:sp>
      </p:grpSp>
      <p:grpSp>
        <p:nvGrpSpPr>
          <p:cNvPr id="20" name="Group 51">
            <a:extLst>
              <a:ext uri="{FF2B5EF4-FFF2-40B4-BE49-F238E27FC236}">
                <a16:creationId xmlns:a16="http://schemas.microsoft.com/office/drawing/2014/main" id="{6EF860FC-C559-5D8C-5990-3DC7A4017B2B}"/>
              </a:ext>
            </a:extLst>
          </p:cNvPr>
          <p:cNvGrpSpPr/>
          <p:nvPr/>
        </p:nvGrpSpPr>
        <p:grpSpPr>
          <a:xfrm>
            <a:off x="8773437" y="4886463"/>
            <a:ext cx="1708702" cy="1893368"/>
            <a:chOff x="4476734" y="2045623"/>
            <a:chExt cx="1708702" cy="1893368"/>
          </a:xfrm>
        </p:grpSpPr>
        <p:pic>
          <p:nvPicPr>
            <p:cNvPr id="21" name="Graphic 52">
              <a:extLst>
                <a:ext uri="{FF2B5EF4-FFF2-40B4-BE49-F238E27FC236}">
                  <a16:creationId xmlns:a16="http://schemas.microsoft.com/office/drawing/2014/main" id="{991DE44B-DB52-9673-69DC-B545E7501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476734" y="2045623"/>
              <a:ext cx="1708702" cy="1708702"/>
            </a:xfrm>
            <a:prstGeom prst="rect">
              <a:avLst/>
            </a:prstGeom>
          </p:spPr>
        </p:pic>
        <p:sp>
          <p:nvSpPr>
            <p:cNvPr id="22" name="TextBox 53">
              <a:extLst>
                <a:ext uri="{FF2B5EF4-FFF2-40B4-BE49-F238E27FC236}">
                  <a16:creationId xmlns:a16="http://schemas.microsoft.com/office/drawing/2014/main" id="{FC80C829-42E4-3644-520B-93972E24D6CF}"/>
                </a:ext>
              </a:extLst>
            </p:cNvPr>
            <p:cNvSpPr txBox="1"/>
            <p:nvPr/>
          </p:nvSpPr>
          <p:spPr>
            <a:xfrm>
              <a:off x="4604339" y="3569659"/>
              <a:ext cx="14444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Condition A</a:t>
              </a:r>
            </a:p>
          </p:txBody>
        </p:sp>
      </p:grpSp>
      <p:grpSp>
        <p:nvGrpSpPr>
          <p:cNvPr id="23" name="Group 67">
            <a:extLst>
              <a:ext uri="{FF2B5EF4-FFF2-40B4-BE49-F238E27FC236}">
                <a16:creationId xmlns:a16="http://schemas.microsoft.com/office/drawing/2014/main" id="{05FA320A-74F6-BD6D-03A3-FD826C6E562E}"/>
              </a:ext>
            </a:extLst>
          </p:cNvPr>
          <p:cNvGrpSpPr/>
          <p:nvPr/>
        </p:nvGrpSpPr>
        <p:grpSpPr>
          <a:xfrm>
            <a:off x="661287" y="4785330"/>
            <a:ext cx="1708702" cy="2084115"/>
            <a:chOff x="152614" y="2860285"/>
            <a:chExt cx="1708702" cy="2084115"/>
          </a:xfrm>
        </p:grpSpPr>
        <p:grpSp>
          <p:nvGrpSpPr>
            <p:cNvPr id="24" name="Group 13">
              <a:extLst>
                <a:ext uri="{FF2B5EF4-FFF2-40B4-BE49-F238E27FC236}">
                  <a16:creationId xmlns:a16="http://schemas.microsoft.com/office/drawing/2014/main" id="{65F04B44-D3B4-32E8-8392-661799969CA5}"/>
                </a:ext>
              </a:extLst>
            </p:cNvPr>
            <p:cNvGrpSpPr/>
            <p:nvPr/>
          </p:nvGrpSpPr>
          <p:grpSpPr>
            <a:xfrm>
              <a:off x="152614" y="3051032"/>
              <a:ext cx="1708702" cy="1893368"/>
              <a:chOff x="4476734" y="2045623"/>
              <a:chExt cx="1708702" cy="1893368"/>
            </a:xfrm>
          </p:grpSpPr>
          <p:pic>
            <p:nvPicPr>
              <p:cNvPr id="26" name="Graphic 14">
                <a:extLst>
                  <a:ext uri="{FF2B5EF4-FFF2-40B4-BE49-F238E27FC236}">
                    <a16:creationId xmlns:a16="http://schemas.microsoft.com/office/drawing/2014/main" id="{EC1433D3-37D8-5BAD-6029-84883E2E85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476734" y="2045623"/>
                <a:ext cx="1708702" cy="1708702"/>
              </a:xfrm>
              <a:prstGeom prst="rect">
                <a:avLst/>
              </a:prstGeom>
            </p:spPr>
          </p:pic>
          <p:sp>
            <p:nvSpPr>
              <p:cNvPr id="27" name="TextBox 16">
                <a:extLst>
                  <a:ext uri="{FF2B5EF4-FFF2-40B4-BE49-F238E27FC236}">
                    <a16:creationId xmlns:a16="http://schemas.microsoft.com/office/drawing/2014/main" id="{B00B4EDD-478A-0D61-3D8C-AA111D223B4D}"/>
                  </a:ext>
                </a:extLst>
              </p:cNvPr>
              <p:cNvSpPr txBox="1"/>
              <p:nvPr/>
            </p:nvSpPr>
            <p:spPr>
              <a:xfrm>
                <a:off x="4604339" y="3569659"/>
                <a:ext cx="144448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Condition A</a:t>
                </a:r>
              </a:p>
            </p:txBody>
          </p:sp>
        </p:grpSp>
        <p:cxnSp>
          <p:nvCxnSpPr>
            <p:cNvPr id="25" name="Straight Arrow Connector 58">
              <a:extLst>
                <a:ext uri="{FF2B5EF4-FFF2-40B4-BE49-F238E27FC236}">
                  <a16:creationId xmlns:a16="http://schemas.microsoft.com/office/drawing/2014/main" id="{99E6A4A3-1913-2275-1FC7-9F957DF8B582}"/>
                </a:ext>
              </a:extLst>
            </p:cNvPr>
            <p:cNvCxnSpPr/>
            <p:nvPr/>
          </p:nvCxnSpPr>
          <p:spPr>
            <a:xfrm flipH="1">
              <a:off x="1177159" y="2860285"/>
              <a:ext cx="429370" cy="492515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68">
            <a:extLst>
              <a:ext uri="{FF2B5EF4-FFF2-40B4-BE49-F238E27FC236}">
                <a16:creationId xmlns:a16="http://schemas.microsoft.com/office/drawing/2014/main" id="{E7E68D32-404B-EF4C-6D25-10F10F0F4CF0}"/>
              </a:ext>
            </a:extLst>
          </p:cNvPr>
          <p:cNvGrpSpPr/>
          <p:nvPr/>
        </p:nvGrpSpPr>
        <p:grpSpPr>
          <a:xfrm>
            <a:off x="1813081" y="4785330"/>
            <a:ext cx="2030386" cy="2084115"/>
            <a:chOff x="1304408" y="2860285"/>
            <a:chExt cx="2030386" cy="2084115"/>
          </a:xfrm>
        </p:grpSpPr>
        <p:grpSp>
          <p:nvGrpSpPr>
            <p:cNvPr id="29" name="Group 18">
              <a:extLst>
                <a:ext uri="{FF2B5EF4-FFF2-40B4-BE49-F238E27FC236}">
                  <a16:creationId xmlns:a16="http://schemas.microsoft.com/office/drawing/2014/main" id="{7D29D4A7-D0C6-1370-C5C9-F2765D4F79F2}"/>
                </a:ext>
              </a:extLst>
            </p:cNvPr>
            <p:cNvGrpSpPr/>
            <p:nvPr/>
          </p:nvGrpSpPr>
          <p:grpSpPr>
            <a:xfrm>
              <a:off x="1304408" y="3051032"/>
              <a:ext cx="2030386" cy="1893368"/>
              <a:chOff x="5344750" y="2045623"/>
              <a:chExt cx="2030386" cy="1893368"/>
            </a:xfrm>
          </p:grpSpPr>
          <p:pic>
            <p:nvPicPr>
              <p:cNvPr id="53" name="Graphic 19">
                <a:extLst>
                  <a:ext uri="{FF2B5EF4-FFF2-40B4-BE49-F238E27FC236}">
                    <a16:creationId xmlns:a16="http://schemas.microsoft.com/office/drawing/2014/main" id="{B9C21811-B522-0716-C37F-E38DF024E0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344750" y="2045623"/>
                <a:ext cx="1708702" cy="1708702"/>
              </a:xfrm>
              <a:prstGeom prst="rect">
                <a:avLst/>
              </a:prstGeom>
            </p:spPr>
          </p:pic>
          <p:sp>
            <p:nvSpPr>
              <p:cNvPr id="54" name="TextBox 21">
                <a:extLst>
                  <a:ext uri="{FF2B5EF4-FFF2-40B4-BE49-F238E27FC236}">
                    <a16:creationId xmlns:a16="http://schemas.microsoft.com/office/drawing/2014/main" id="{85C40D54-012A-06B2-8C0A-C88A1237D44B}"/>
                  </a:ext>
                </a:extLst>
              </p:cNvPr>
              <p:cNvSpPr txBox="1"/>
              <p:nvPr/>
            </p:nvSpPr>
            <p:spPr>
              <a:xfrm>
                <a:off x="5930649" y="3569659"/>
                <a:ext cx="144448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Condition B</a:t>
                </a:r>
              </a:p>
            </p:txBody>
          </p:sp>
        </p:grpSp>
        <p:cxnSp>
          <p:nvCxnSpPr>
            <p:cNvPr id="52" name="Straight Arrow Connector 60">
              <a:extLst>
                <a:ext uri="{FF2B5EF4-FFF2-40B4-BE49-F238E27FC236}">
                  <a16:creationId xmlns:a16="http://schemas.microsoft.com/office/drawing/2014/main" id="{599972BA-E53B-C6DC-EA40-91DE3B031DD2}"/>
                </a:ext>
              </a:extLst>
            </p:cNvPr>
            <p:cNvCxnSpPr/>
            <p:nvPr/>
          </p:nvCxnSpPr>
          <p:spPr>
            <a:xfrm>
              <a:off x="1913951" y="2860285"/>
              <a:ext cx="221422" cy="536439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69">
            <a:extLst>
              <a:ext uri="{FF2B5EF4-FFF2-40B4-BE49-F238E27FC236}">
                <a16:creationId xmlns:a16="http://schemas.microsoft.com/office/drawing/2014/main" id="{B6F54243-9D96-6008-D690-E6D51881B5EA}"/>
              </a:ext>
            </a:extLst>
          </p:cNvPr>
          <p:cNvGrpSpPr/>
          <p:nvPr/>
        </p:nvGrpSpPr>
        <p:grpSpPr>
          <a:xfrm>
            <a:off x="2853490" y="4631113"/>
            <a:ext cx="1708702" cy="1893368"/>
            <a:chOff x="2344817" y="2706068"/>
            <a:chExt cx="1708702" cy="1893368"/>
          </a:xfrm>
        </p:grpSpPr>
        <p:grpSp>
          <p:nvGrpSpPr>
            <p:cNvPr id="56" name="Group 39">
              <a:extLst>
                <a:ext uri="{FF2B5EF4-FFF2-40B4-BE49-F238E27FC236}">
                  <a16:creationId xmlns:a16="http://schemas.microsoft.com/office/drawing/2014/main" id="{1CB6BA21-F266-B5CF-0D98-A41E0AA037C8}"/>
                </a:ext>
              </a:extLst>
            </p:cNvPr>
            <p:cNvGrpSpPr/>
            <p:nvPr/>
          </p:nvGrpSpPr>
          <p:grpSpPr>
            <a:xfrm>
              <a:off x="2344817" y="2706068"/>
              <a:ext cx="1708702" cy="1893368"/>
              <a:chOff x="4476734" y="2045623"/>
              <a:chExt cx="1708702" cy="1893368"/>
            </a:xfrm>
          </p:grpSpPr>
          <p:pic>
            <p:nvPicPr>
              <p:cNvPr id="58" name="Graphic 40">
                <a:extLst>
                  <a:ext uri="{FF2B5EF4-FFF2-40B4-BE49-F238E27FC236}">
                    <a16:creationId xmlns:a16="http://schemas.microsoft.com/office/drawing/2014/main" id="{CAAC5DAB-4FF2-BA75-C6F4-B1CDD31584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476734" y="2045623"/>
                <a:ext cx="1708702" cy="1708702"/>
              </a:xfrm>
              <a:prstGeom prst="rect">
                <a:avLst/>
              </a:prstGeom>
            </p:spPr>
          </p:pic>
          <p:sp>
            <p:nvSpPr>
              <p:cNvPr id="59" name="TextBox 41">
                <a:extLst>
                  <a:ext uri="{FF2B5EF4-FFF2-40B4-BE49-F238E27FC236}">
                    <a16:creationId xmlns:a16="http://schemas.microsoft.com/office/drawing/2014/main" id="{5EA784C9-EC26-CEF9-C796-F7370D8EC00E}"/>
                  </a:ext>
                </a:extLst>
              </p:cNvPr>
              <p:cNvSpPr txBox="1"/>
              <p:nvPr/>
            </p:nvSpPr>
            <p:spPr>
              <a:xfrm>
                <a:off x="4604339" y="3569659"/>
                <a:ext cx="144448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Condition A</a:t>
                </a:r>
              </a:p>
            </p:txBody>
          </p:sp>
        </p:grpSp>
        <p:cxnSp>
          <p:nvCxnSpPr>
            <p:cNvPr id="57" name="Straight Arrow Connector 61">
              <a:extLst>
                <a:ext uri="{FF2B5EF4-FFF2-40B4-BE49-F238E27FC236}">
                  <a16:creationId xmlns:a16="http://schemas.microsoft.com/office/drawing/2014/main" id="{6FA44380-C362-B5BB-440D-BBCD4EF016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52474" y="2879583"/>
              <a:ext cx="155981" cy="244400"/>
            </a:xfrm>
            <a:prstGeom prst="straightConnector1">
              <a:avLst/>
            </a:prstGeom>
            <a:ln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70">
            <a:extLst>
              <a:ext uri="{FF2B5EF4-FFF2-40B4-BE49-F238E27FC236}">
                <a16:creationId xmlns:a16="http://schemas.microsoft.com/office/drawing/2014/main" id="{00A193B5-9AD0-E45B-8169-53DF1D1B50DB}"/>
              </a:ext>
            </a:extLst>
          </p:cNvPr>
          <p:cNvGrpSpPr/>
          <p:nvPr/>
        </p:nvGrpSpPr>
        <p:grpSpPr>
          <a:xfrm>
            <a:off x="3721506" y="4631113"/>
            <a:ext cx="2030386" cy="1893368"/>
            <a:chOff x="3212833" y="2706068"/>
            <a:chExt cx="2030386" cy="1893368"/>
          </a:xfrm>
          <a:solidFill>
            <a:schemeClr val="accent6">
              <a:lumMod val="60000"/>
              <a:lumOff val="40000"/>
            </a:schemeClr>
          </a:solidFill>
        </p:grpSpPr>
        <p:grpSp>
          <p:nvGrpSpPr>
            <p:cNvPr id="61" name="Group 42">
              <a:extLst>
                <a:ext uri="{FF2B5EF4-FFF2-40B4-BE49-F238E27FC236}">
                  <a16:creationId xmlns:a16="http://schemas.microsoft.com/office/drawing/2014/main" id="{307402B7-032A-9856-7BC1-78E8EA6CEA07}"/>
                </a:ext>
              </a:extLst>
            </p:cNvPr>
            <p:cNvGrpSpPr/>
            <p:nvPr/>
          </p:nvGrpSpPr>
          <p:grpSpPr>
            <a:xfrm>
              <a:off x="3212833" y="2706068"/>
              <a:ext cx="2030386" cy="1893368"/>
              <a:chOff x="5344750" y="2045623"/>
              <a:chExt cx="2030386" cy="1893368"/>
            </a:xfrm>
            <a:grpFill/>
          </p:grpSpPr>
          <p:pic>
            <p:nvPicPr>
              <p:cNvPr id="63" name="Graphic 43">
                <a:extLst>
                  <a:ext uri="{FF2B5EF4-FFF2-40B4-BE49-F238E27FC236}">
                    <a16:creationId xmlns:a16="http://schemas.microsoft.com/office/drawing/2014/main" id="{E1847914-C6E4-3CF9-2127-8B955BB4C2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5344750" y="2045623"/>
                <a:ext cx="1708702" cy="1708702"/>
              </a:xfrm>
              <a:prstGeom prst="rect">
                <a:avLst/>
              </a:prstGeom>
            </p:spPr>
          </p:pic>
          <p:sp>
            <p:nvSpPr>
              <p:cNvPr id="64" name="TextBox 44">
                <a:extLst>
                  <a:ext uri="{FF2B5EF4-FFF2-40B4-BE49-F238E27FC236}">
                    <a16:creationId xmlns:a16="http://schemas.microsoft.com/office/drawing/2014/main" id="{7F77E2A2-490F-1146-ED02-39896F3A9E0B}"/>
                  </a:ext>
                </a:extLst>
              </p:cNvPr>
              <p:cNvSpPr txBox="1"/>
              <p:nvPr/>
            </p:nvSpPr>
            <p:spPr>
              <a:xfrm>
                <a:off x="5930649" y="3569659"/>
                <a:ext cx="144448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Condition B</a:t>
                </a:r>
              </a:p>
            </p:txBody>
          </p:sp>
        </p:grpSp>
        <p:cxnSp>
          <p:nvCxnSpPr>
            <p:cNvPr id="62" name="Straight Arrow Connector 62">
              <a:extLst>
                <a:ext uri="{FF2B5EF4-FFF2-40B4-BE49-F238E27FC236}">
                  <a16:creationId xmlns:a16="http://schemas.microsoft.com/office/drawing/2014/main" id="{B83BFD42-BFF2-762D-66DB-1E5A88554095}"/>
                </a:ext>
              </a:extLst>
            </p:cNvPr>
            <p:cNvCxnSpPr>
              <a:cxnSpLocks/>
            </p:cNvCxnSpPr>
            <p:nvPr/>
          </p:nvCxnSpPr>
          <p:spPr>
            <a:xfrm>
              <a:off x="3815877" y="2879583"/>
              <a:ext cx="101032" cy="244400"/>
            </a:xfrm>
            <a:prstGeom prst="straightConnector1">
              <a:avLst/>
            </a:prstGeom>
            <a:grpFill/>
            <a:ln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5" name="Graphic 23">
            <a:extLst>
              <a:ext uri="{FF2B5EF4-FFF2-40B4-BE49-F238E27FC236}">
                <a16:creationId xmlns:a16="http://schemas.microsoft.com/office/drawing/2014/main" id="{853C2AFC-6137-7D0D-EC31-86C3B3B418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759612" y="3132021"/>
            <a:ext cx="1019435" cy="1019435"/>
          </a:xfrm>
          <a:prstGeom prst="rect">
            <a:avLst/>
          </a:prstGeom>
        </p:spPr>
      </p:pic>
      <p:pic>
        <p:nvPicPr>
          <p:cNvPr id="66" name="Graphic 24">
            <a:extLst>
              <a:ext uri="{FF2B5EF4-FFF2-40B4-BE49-F238E27FC236}">
                <a16:creationId xmlns:a16="http://schemas.microsoft.com/office/drawing/2014/main" id="{CB19A2AD-C33A-4A4A-52D9-14473F26EC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187281" y="3088065"/>
            <a:ext cx="1019435" cy="1019435"/>
          </a:xfrm>
          <a:prstGeom prst="rect">
            <a:avLst/>
          </a:prstGeom>
        </p:spPr>
      </p:pic>
      <p:grpSp>
        <p:nvGrpSpPr>
          <p:cNvPr id="67" name="Group 54">
            <a:extLst>
              <a:ext uri="{FF2B5EF4-FFF2-40B4-BE49-F238E27FC236}">
                <a16:creationId xmlns:a16="http://schemas.microsoft.com/office/drawing/2014/main" id="{DEF8E1FB-CA27-FFC7-E68D-04D272CA01E3}"/>
              </a:ext>
            </a:extLst>
          </p:cNvPr>
          <p:cNvGrpSpPr/>
          <p:nvPr/>
        </p:nvGrpSpPr>
        <p:grpSpPr>
          <a:xfrm>
            <a:off x="9539210" y="4874866"/>
            <a:ext cx="2030386" cy="1893368"/>
            <a:chOff x="5344750" y="2045623"/>
            <a:chExt cx="2030386" cy="1893368"/>
          </a:xfrm>
        </p:grpSpPr>
        <p:pic>
          <p:nvPicPr>
            <p:cNvPr id="68" name="Graphic 55">
              <a:extLst>
                <a:ext uri="{FF2B5EF4-FFF2-40B4-BE49-F238E27FC236}">
                  <a16:creationId xmlns:a16="http://schemas.microsoft.com/office/drawing/2014/main" id="{F562AE2E-0A14-8A2B-3EEB-DEDE5BA86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44750" y="2045623"/>
              <a:ext cx="1708702" cy="1708702"/>
            </a:xfrm>
            <a:prstGeom prst="rect">
              <a:avLst/>
            </a:prstGeom>
          </p:spPr>
        </p:pic>
        <p:sp>
          <p:nvSpPr>
            <p:cNvPr id="69" name="TextBox 56">
              <a:extLst>
                <a:ext uri="{FF2B5EF4-FFF2-40B4-BE49-F238E27FC236}">
                  <a16:creationId xmlns:a16="http://schemas.microsoft.com/office/drawing/2014/main" id="{EAA0D8F8-5241-FF38-6D12-E05086C40EE6}"/>
                </a:ext>
              </a:extLst>
            </p:cNvPr>
            <p:cNvSpPr txBox="1"/>
            <p:nvPr/>
          </p:nvSpPr>
          <p:spPr>
            <a:xfrm>
              <a:off x="5930649" y="3569659"/>
              <a:ext cx="14444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Condition 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514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What is randomisation?">
            <a:hlinkClick r:id="" action="ppaction://media"/>
            <a:extLst>
              <a:ext uri="{FF2B5EF4-FFF2-40B4-BE49-F238E27FC236}">
                <a16:creationId xmlns:a16="http://schemas.microsoft.com/office/drawing/2014/main" id="{F244A93F-B878-4DF6-DFE6-475F56BA36C1}"/>
              </a:ext>
            </a:extLst>
          </p:cNvPr>
          <p:cNvPicPr>
            <a:picLocks noGrp="1" noRot="1" noChangeAspect="1"/>
          </p:cNvPicPr>
          <p:nvPr>
            <p:ph sz="quarter" idx="10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72899" y="1510748"/>
            <a:ext cx="7997719" cy="451899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418E9A7-5145-9FD4-0B14-226B31CA6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9" y="389697"/>
            <a:ext cx="10515600" cy="868430"/>
          </a:xfrm>
        </p:spPr>
        <p:txBody>
          <a:bodyPr/>
          <a:lstStyle/>
          <a:p>
            <a:r>
              <a:rPr lang="en-US" dirty="0"/>
              <a:t>Let’s review randomized trials</a:t>
            </a:r>
          </a:p>
        </p:txBody>
      </p:sp>
    </p:spTree>
    <p:extLst>
      <p:ext uri="{BB962C8B-B14F-4D97-AF65-F5344CB8AC3E}">
        <p14:creationId xmlns:p14="http://schemas.microsoft.com/office/powerpoint/2010/main" val="349643461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12E7CC5-C78B-4EBD-9565-3FA00FAA6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A4529A5-F675-429F-8044-01372BB13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395C5C-56DA-D1E7-A823-A46B15CAD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37" y="1298448"/>
            <a:ext cx="5895178" cy="409964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But first, a bit of review</a:t>
            </a:r>
          </a:p>
        </p:txBody>
      </p:sp>
      <p:sp>
        <p:nvSpPr>
          <p:cNvPr id="12" name="sketch line 1">
            <a:extLst>
              <a:ext uri="{FF2B5EF4-FFF2-40B4-BE49-F238E27FC236}">
                <a16:creationId xmlns:a16="http://schemas.microsoft.com/office/drawing/2014/main" id="{32C5B66D-E390-4A14-AB60-69626CBF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562635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646273DA-F933-4D17-A5FE-B1EF87FD7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0653" y="5626353"/>
            <a:ext cx="3479619" cy="18288"/>
          </a:xfrm>
          <a:custGeom>
            <a:avLst/>
            <a:gdLst>
              <a:gd name="connsiteX0" fmla="*/ 0 w 3479619"/>
              <a:gd name="connsiteY0" fmla="*/ 0 h 18288"/>
              <a:gd name="connsiteX1" fmla="*/ 661128 w 3479619"/>
              <a:gd name="connsiteY1" fmla="*/ 0 h 18288"/>
              <a:gd name="connsiteX2" fmla="*/ 1357051 w 3479619"/>
              <a:gd name="connsiteY2" fmla="*/ 0 h 18288"/>
              <a:gd name="connsiteX3" fmla="*/ 2087771 w 3479619"/>
              <a:gd name="connsiteY3" fmla="*/ 0 h 18288"/>
              <a:gd name="connsiteX4" fmla="*/ 2818491 w 3479619"/>
              <a:gd name="connsiteY4" fmla="*/ 0 h 18288"/>
              <a:gd name="connsiteX5" fmla="*/ 3479619 w 3479619"/>
              <a:gd name="connsiteY5" fmla="*/ 0 h 18288"/>
              <a:gd name="connsiteX6" fmla="*/ 3479619 w 3479619"/>
              <a:gd name="connsiteY6" fmla="*/ 18288 h 18288"/>
              <a:gd name="connsiteX7" fmla="*/ 2714103 w 3479619"/>
              <a:gd name="connsiteY7" fmla="*/ 18288 h 18288"/>
              <a:gd name="connsiteX8" fmla="*/ 1948587 w 3479619"/>
              <a:gd name="connsiteY8" fmla="*/ 18288 h 18288"/>
              <a:gd name="connsiteX9" fmla="*/ 1252663 w 3479619"/>
              <a:gd name="connsiteY9" fmla="*/ 18288 h 18288"/>
              <a:gd name="connsiteX10" fmla="*/ 0 w 3479619"/>
              <a:gd name="connsiteY10" fmla="*/ 18288 h 18288"/>
              <a:gd name="connsiteX11" fmla="*/ 0 w 3479619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9619" h="18288" fill="none" extrusionOk="0">
                <a:moveTo>
                  <a:pt x="0" y="0"/>
                </a:moveTo>
                <a:cubicBezTo>
                  <a:pt x="178395" y="-3637"/>
                  <a:pt x="368619" y="-28254"/>
                  <a:pt x="661128" y="0"/>
                </a:cubicBezTo>
                <a:cubicBezTo>
                  <a:pt x="953637" y="28254"/>
                  <a:pt x="1022982" y="-4416"/>
                  <a:pt x="1357051" y="0"/>
                </a:cubicBezTo>
                <a:cubicBezTo>
                  <a:pt x="1691120" y="4416"/>
                  <a:pt x="1729558" y="27777"/>
                  <a:pt x="2087771" y="0"/>
                </a:cubicBezTo>
                <a:cubicBezTo>
                  <a:pt x="2445984" y="-27777"/>
                  <a:pt x="2592094" y="4429"/>
                  <a:pt x="2818491" y="0"/>
                </a:cubicBezTo>
                <a:cubicBezTo>
                  <a:pt x="3044888" y="-4429"/>
                  <a:pt x="3204567" y="26471"/>
                  <a:pt x="3479619" y="0"/>
                </a:cubicBezTo>
                <a:cubicBezTo>
                  <a:pt x="3478910" y="8157"/>
                  <a:pt x="3479206" y="12125"/>
                  <a:pt x="3479619" y="18288"/>
                </a:cubicBezTo>
                <a:cubicBezTo>
                  <a:pt x="3315855" y="-2963"/>
                  <a:pt x="3094885" y="26965"/>
                  <a:pt x="2714103" y="18288"/>
                </a:cubicBezTo>
                <a:cubicBezTo>
                  <a:pt x="2333321" y="9611"/>
                  <a:pt x="2260528" y="-15335"/>
                  <a:pt x="1948587" y="18288"/>
                </a:cubicBezTo>
                <a:cubicBezTo>
                  <a:pt x="1636646" y="51911"/>
                  <a:pt x="1489816" y="46369"/>
                  <a:pt x="1252663" y="18288"/>
                </a:cubicBezTo>
                <a:cubicBezTo>
                  <a:pt x="1015510" y="-9793"/>
                  <a:pt x="519812" y="-12177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479619" h="18288" stroke="0" extrusionOk="0">
                <a:moveTo>
                  <a:pt x="0" y="0"/>
                </a:moveTo>
                <a:cubicBezTo>
                  <a:pt x="326045" y="25020"/>
                  <a:pt x="425411" y="-17676"/>
                  <a:pt x="661128" y="0"/>
                </a:cubicBezTo>
                <a:cubicBezTo>
                  <a:pt x="896845" y="17676"/>
                  <a:pt x="1124825" y="1478"/>
                  <a:pt x="1252663" y="0"/>
                </a:cubicBezTo>
                <a:cubicBezTo>
                  <a:pt x="1380502" y="-1478"/>
                  <a:pt x="1694914" y="11788"/>
                  <a:pt x="2018179" y="0"/>
                </a:cubicBezTo>
                <a:cubicBezTo>
                  <a:pt x="2341444" y="-11788"/>
                  <a:pt x="2451167" y="12596"/>
                  <a:pt x="2679307" y="0"/>
                </a:cubicBezTo>
                <a:cubicBezTo>
                  <a:pt x="2907447" y="-12596"/>
                  <a:pt x="3094555" y="23821"/>
                  <a:pt x="3479619" y="0"/>
                </a:cubicBezTo>
                <a:cubicBezTo>
                  <a:pt x="3479355" y="4493"/>
                  <a:pt x="3480003" y="9472"/>
                  <a:pt x="3479619" y="18288"/>
                </a:cubicBezTo>
                <a:cubicBezTo>
                  <a:pt x="3311729" y="36782"/>
                  <a:pt x="3015946" y="7938"/>
                  <a:pt x="2783695" y="18288"/>
                </a:cubicBezTo>
                <a:cubicBezTo>
                  <a:pt x="2551444" y="28638"/>
                  <a:pt x="2398767" y="-13940"/>
                  <a:pt x="2018179" y="18288"/>
                </a:cubicBezTo>
                <a:cubicBezTo>
                  <a:pt x="1637591" y="50516"/>
                  <a:pt x="1634873" y="-6356"/>
                  <a:pt x="1426644" y="18288"/>
                </a:cubicBezTo>
                <a:cubicBezTo>
                  <a:pt x="1218415" y="42932"/>
                  <a:pt x="1006973" y="4094"/>
                  <a:pt x="730720" y="18288"/>
                </a:cubicBezTo>
                <a:cubicBezTo>
                  <a:pt x="454467" y="32482"/>
                  <a:pt x="291313" y="3910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098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EC8CE2-FC36-F455-F9BE-0E43AE730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</a:t>
            </a:r>
            <a:r>
              <a:rPr lang="en-US" sz="5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linding</a:t>
            </a: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1831B1E6-E0F3-69F5-17B6-9627DD40645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00163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Blinding refers to the concealment (masking) of group allocation from one or more individuals involved in a RCT.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Blinding is particularly important when: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outcome is a subjective measure, such as pain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intervention may affect the participant‘s behaviour (measured as exposure)</a:t>
            </a:r>
            <a:endParaRPr lang="en" sz="2000" b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" sz="2000" b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" sz="20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</a:t>
            </a:r>
            <a:r>
              <a:rPr lang="en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ow can subjects be masked?</a:t>
            </a:r>
          </a:p>
          <a:p>
            <a:pPr marL="89535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Using a placebo (an inert substance that looks, tastes, and smells like the active agent) 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" sz="2000" b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 of a placebo does not automatically guarantee that the patients are masked</a:t>
            </a:r>
          </a:p>
          <a:p>
            <a:pPr marL="89535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Some participants may try to determine whether they are taking the placebo or active drug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" sz="2000" b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5DDCBE-DAB5-6080-D27F-823231B84462}"/>
              </a:ext>
            </a:extLst>
          </p:cNvPr>
          <p:cNvSpPr txBox="1"/>
          <p:nvPr/>
        </p:nvSpPr>
        <p:spPr>
          <a:xfrm>
            <a:off x="9311326" y="6569513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https://nautil.us/sugar-pill-nation-294292/</a:t>
            </a:r>
            <a:r>
              <a:rPr lang="en-US" sz="1200" dirty="0"/>
              <a:t> </a:t>
            </a:r>
          </a:p>
        </p:txBody>
      </p:sp>
      <p:pic>
        <p:nvPicPr>
          <p:cNvPr id="8" name="Picture 7" descr="A close-up of a bottle of pills&#10;&#10;Description automatically generated">
            <a:extLst>
              <a:ext uri="{FF2B5EF4-FFF2-40B4-BE49-F238E27FC236}">
                <a16:creationId xmlns:a16="http://schemas.microsoft.com/office/drawing/2014/main" id="{19713CB2-126B-7576-1B60-2E42EE9B7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8096" y="149987"/>
            <a:ext cx="2084868" cy="150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301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A395BD98-D5B5-78B8-9444-09900ECF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51" y="398529"/>
            <a:ext cx="10515600" cy="868430"/>
          </a:xfrm>
        </p:spPr>
        <p:txBody>
          <a:bodyPr>
            <a:normAutofit/>
          </a:bodyPr>
          <a:lstStyle/>
          <a:p>
            <a:r>
              <a:rPr lang="cs-CZ" sz="3600" dirty="0" err="1"/>
              <a:t>Types</a:t>
            </a:r>
            <a:r>
              <a:rPr lang="cs-CZ" sz="3600" dirty="0"/>
              <a:t> </a:t>
            </a:r>
            <a:r>
              <a:rPr lang="cs-CZ" sz="3600" dirty="0" err="1"/>
              <a:t>of</a:t>
            </a:r>
            <a:r>
              <a:rPr lang="cs-CZ" sz="3600" dirty="0"/>
              <a:t> </a:t>
            </a:r>
            <a:r>
              <a:rPr lang="cs-CZ" sz="3600" dirty="0" err="1"/>
              <a:t>blinding</a:t>
            </a:r>
            <a:endParaRPr lang="en-GB" sz="3600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E7E805D1-1447-D2AE-3615-90C368ADED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7" b="48118"/>
          <a:stretch/>
        </p:blipFill>
        <p:spPr bwMode="auto">
          <a:xfrm>
            <a:off x="1036217" y="1595410"/>
            <a:ext cx="8820956" cy="175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57B3CEC-1FFB-427A-79FE-F50D7D9290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43" b="-1"/>
          <a:stretch/>
        </p:blipFill>
        <p:spPr bwMode="auto">
          <a:xfrm>
            <a:off x="961876" y="3511754"/>
            <a:ext cx="8820956" cy="19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1F0E017D-87FE-D87C-3E67-CCB1CB36A46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560636" y="2116568"/>
            <a:ext cx="2765825" cy="86841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cs-CZ" sz="1800" i="0" dirty="0" err="1">
                <a:solidFill>
                  <a:schemeClr val="tx1"/>
                </a:solidFill>
                <a:effectLst/>
                <a:latin typeface="+mn-lt"/>
              </a:rPr>
              <a:t>Participants</a:t>
            </a:r>
            <a:r>
              <a:rPr lang="cs-CZ" sz="1800" b="0" i="0" dirty="0">
                <a:solidFill>
                  <a:schemeClr val="tx1"/>
                </a:solidFill>
                <a:effectLst/>
                <a:latin typeface="+mn-lt"/>
              </a:rPr>
              <a:t> are not </a:t>
            </a:r>
            <a:r>
              <a:rPr lang="cs-CZ" sz="1800" b="0" i="0" dirty="0" err="1">
                <a:solidFill>
                  <a:schemeClr val="tx1"/>
                </a:solidFill>
                <a:effectLst/>
                <a:latin typeface="+mn-lt"/>
              </a:rPr>
              <a:t>aware</a:t>
            </a:r>
            <a:r>
              <a:rPr lang="cs-CZ" sz="1800" b="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cs-CZ" sz="1800" b="0" i="0" dirty="0" err="1">
                <a:solidFill>
                  <a:schemeClr val="tx1"/>
                </a:solidFill>
                <a:effectLst/>
                <a:latin typeface="+mn-lt"/>
              </a:rPr>
              <a:t>whether</a:t>
            </a:r>
            <a:r>
              <a:rPr lang="cs-CZ" sz="1800" b="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cs-CZ" sz="1800" b="0" i="0" dirty="0" err="1">
                <a:solidFill>
                  <a:schemeClr val="tx1"/>
                </a:solidFill>
                <a:effectLst/>
                <a:latin typeface="+mn-lt"/>
              </a:rPr>
              <a:t>receiving</a:t>
            </a:r>
            <a:r>
              <a:rPr lang="cs-CZ" sz="1800" b="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cs-CZ" sz="1800" b="0" i="0" dirty="0" err="1">
                <a:solidFill>
                  <a:schemeClr val="tx1"/>
                </a:solidFill>
                <a:effectLst/>
                <a:latin typeface="+mn-lt"/>
              </a:rPr>
              <a:t>treatment</a:t>
            </a:r>
            <a:r>
              <a:rPr lang="cs-CZ" sz="1800" b="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cs-CZ" sz="1800" b="0" i="0" dirty="0" err="1">
                <a:solidFill>
                  <a:schemeClr val="tx1"/>
                </a:solidFill>
                <a:effectLst/>
                <a:latin typeface="+mn-lt"/>
              </a:rPr>
              <a:t>or</a:t>
            </a:r>
            <a:r>
              <a:rPr lang="cs-CZ" sz="1800" b="0" i="0" dirty="0">
                <a:solidFill>
                  <a:schemeClr val="tx1"/>
                </a:solidFill>
                <a:effectLst/>
                <a:latin typeface="+mn-lt"/>
              </a:rPr>
              <a:t> placebo.</a:t>
            </a:r>
            <a:endParaRPr lang="en-GB" sz="18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B0569EAC-D59D-079C-4889-BD289BCE1A2C}"/>
              </a:ext>
            </a:extLst>
          </p:cNvPr>
          <p:cNvCxnSpPr/>
          <p:nvPr/>
        </p:nvCxnSpPr>
        <p:spPr>
          <a:xfrm flipH="1">
            <a:off x="6995604" y="2366508"/>
            <a:ext cx="4882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Zástupný obsah 1">
            <a:extLst>
              <a:ext uri="{FF2B5EF4-FFF2-40B4-BE49-F238E27FC236}">
                <a16:creationId xmlns:a16="http://schemas.microsoft.com/office/drawing/2014/main" id="{4FC31C03-BF48-F010-7500-8382A8096552}"/>
              </a:ext>
            </a:extLst>
          </p:cNvPr>
          <p:cNvSpPr txBox="1">
            <a:spLocks/>
          </p:cNvSpPr>
          <p:nvPr/>
        </p:nvSpPr>
        <p:spPr>
          <a:xfrm>
            <a:off x="1358284" y="5890255"/>
            <a:ext cx="3622087" cy="7058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1725"/>
              </a:lnSpc>
              <a:spcBef>
                <a:spcPts val="1000"/>
              </a:spcBef>
              <a:buClr>
                <a:srgbClr val="005BBB"/>
              </a:buClr>
              <a:buFontTx/>
              <a:buNone/>
              <a:defRPr sz="1275" b="1" kern="1200">
                <a:solidFill>
                  <a:srgbClr val="005BBB"/>
                </a:solidFill>
                <a:latin typeface="Arial" charset="0"/>
                <a:ea typeface="Arial" charset="0"/>
                <a:cs typeface="Arial" charset="0"/>
              </a:defRPr>
            </a:lvl1pPr>
            <a:lvl2pPr marL="552450" indent="-209550" algn="l" defTabSz="914400" rtl="0" eaLnBrk="1" latinLnBrk="0" hangingPunct="1">
              <a:lnSpc>
                <a:spcPts val="1725"/>
              </a:lnSpc>
              <a:spcBef>
                <a:spcPts val="500"/>
              </a:spcBef>
              <a:buClr>
                <a:srgbClr val="005BBB"/>
              </a:buClr>
              <a:buFont typeface="Arial" charset="0"/>
              <a:buChar char="•"/>
              <a:tabLst/>
              <a:defRPr sz="1500" kern="1200">
                <a:solidFill>
                  <a:srgbClr val="828383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marR="0" indent="-171450" algn="l" defTabSz="685800" rtl="0" eaLnBrk="1" fontAlgn="auto" latinLnBrk="0" hangingPunct="1">
              <a:lnSpc>
                <a:spcPts val="1725"/>
              </a:lnSpc>
              <a:spcBef>
                <a:spcPts val="375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>
                <a:tab pos="857250" algn="l"/>
              </a:tabLst>
              <a:defRPr sz="1500" kern="1200">
                <a:solidFill>
                  <a:srgbClr val="828383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>
                <a:solidFill>
                  <a:schemeClr val="tx1"/>
                </a:solidFill>
                <a:latin typeface="+mn-lt"/>
              </a:rPr>
              <a:t>N</a:t>
            </a:r>
            <a:r>
              <a:rPr lang="en-US" sz="1800" i="0" dirty="0">
                <a:solidFill>
                  <a:schemeClr val="tx1"/>
                </a:solidFill>
                <a:effectLst/>
                <a:latin typeface="+mn-lt"/>
              </a:rPr>
              <a:t>either the subject nor the researcher 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+mn-lt"/>
              </a:rPr>
              <a:t>is aware of the participant's current treatment.</a:t>
            </a:r>
            <a:endParaRPr lang="en-GB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Zástupný obsah 1">
            <a:extLst>
              <a:ext uri="{FF2B5EF4-FFF2-40B4-BE49-F238E27FC236}">
                <a16:creationId xmlns:a16="http://schemas.microsoft.com/office/drawing/2014/main" id="{D662414F-CC70-C24A-E278-39100C2F96C1}"/>
              </a:ext>
            </a:extLst>
          </p:cNvPr>
          <p:cNvSpPr txBox="1">
            <a:spLocks/>
          </p:cNvSpPr>
          <p:nvPr/>
        </p:nvSpPr>
        <p:spPr>
          <a:xfrm>
            <a:off x="5655816" y="5890255"/>
            <a:ext cx="4831670" cy="7058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1725"/>
              </a:lnSpc>
              <a:spcBef>
                <a:spcPts val="1000"/>
              </a:spcBef>
              <a:buClr>
                <a:srgbClr val="005BBB"/>
              </a:buClr>
              <a:buFontTx/>
              <a:buNone/>
              <a:defRPr sz="1275" b="1" kern="1200">
                <a:solidFill>
                  <a:srgbClr val="005BBB"/>
                </a:solidFill>
                <a:latin typeface="Arial" charset="0"/>
                <a:ea typeface="Arial" charset="0"/>
                <a:cs typeface="Arial" charset="0"/>
              </a:defRPr>
            </a:lvl1pPr>
            <a:lvl2pPr marL="552450" indent="-209550" algn="l" defTabSz="914400" rtl="0" eaLnBrk="1" latinLnBrk="0" hangingPunct="1">
              <a:lnSpc>
                <a:spcPts val="1725"/>
              </a:lnSpc>
              <a:spcBef>
                <a:spcPts val="500"/>
              </a:spcBef>
              <a:buClr>
                <a:srgbClr val="005BBB"/>
              </a:buClr>
              <a:buFont typeface="Arial" charset="0"/>
              <a:buChar char="•"/>
              <a:tabLst/>
              <a:defRPr sz="1500" kern="1200">
                <a:solidFill>
                  <a:srgbClr val="828383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marR="0" indent="-171450" algn="l" defTabSz="685800" rtl="0" eaLnBrk="1" fontAlgn="auto" latinLnBrk="0" hangingPunct="1">
              <a:lnSpc>
                <a:spcPts val="1725"/>
              </a:lnSpc>
              <a:spcBef>
                <a:spcPts val="375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>
                <a:tab pos="857250" algn="l"/>
              </a:tabLst>
              <a:defRPr sz="1500" kern="1200">
                <a:solidFill>
                  <a:srgbClr val="828383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b="0" i="0" dirty="0">
                <a:solidFill>
                  <a:schemeClr val="tx1"/>
                </a:solidFill>
                <a:effectLst/>
                <a:latin typeface="+mn-lt"/>
              </a:rPr>
              <a:t>T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+mn-lt"/>
              </a:rPr>
              <a:t>he intervention being studied is concealed from </a:t>
            </a:r>
            <a:r>
              <a:rPr lang="cs-CZ" sz="1800" i="0" dirty="0" err="1">
                <a:solidFill>
                  <a:schemeClr val="tx1"/>
                </a:solidFill>
                <a:effectLst/>
                <a:latin typeface="+mn-lt"/>
              </a:rPr>
              <a:t>the</a:t>
            </a:r>
            <a:r>
              <a:rPr lang="cs-CZ" sz="18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cs-CZ" sz="1800" i="0" dirty="0" err="1">
                <a:solidFill>
                  <a:schemeClr val="tx1"/>
                </a:solidFill>
                <a:effectLst/>
                <a:latin typeface="+mn-lt"/>
              </a:rPr>
              <a:t>participants</a:t>
            </a:r>
            <a:r>
              <a:rPr lang="en-US" sz="1800" i="0" dirty="0">
                <a:solidFill>
                  <a:schemeClr val="tx1"/>
                </a:solidFill>
                <a:effectLst/>
                <a:latin typeface="+mn-lt"/>
              </a:rPr>
              <a:t>, the individuals administering the treatment, and the evaluators of the results</a:t>
            </a:r>
            <a:endParaRPr lang="en-GB" sz="18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1B0971E3-7EA7-858F-693D-45B54EB55223}"/>
              </a:ext>
            </a:extLst>
          </p:cNvPr>
          <p:cNvCxnSpPr/>
          <p:nvPr/>
        </p:nvCxnSpPr>
        <p:spPr>
          <a:xfrm flipV="1">
            <a:off x="3187083" y="5381467"/>
            <a:ext cx="0" cy="4334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2DF33606-D833-9AA9-825E-6DB137C89DB9}"/>
              </a:ext>
            </a:extLst>
          </p:cNvPr>
          <p:cNvCxnSpPr/>
          <p:nvPr/>
        </p:nvCxnSpPr>
        <p:spPr>
          <a:xfrm flipV="1">
            <a:off x="7570994" y="5381467"/>
            <a:ext cx="0" cy="4334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43997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EC8CE2-FC36-F455-F9BE-0E43AE730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Why</a:t>
            </a:r>
            <a:r>
              <a:rPr lang="cs-CZ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do </a:t>
            </a:r>
            <a:r>
              <a:rPr lang="cs-CZ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</a:t>
            </a:r>
            <a:r>
              <a:rPr lang="cs-CZ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double- </a:t>
            </a:r>
            <a:r>
              <a:rPr lang="cs-CZ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or</a:t>
            </a:r>
            <a:r>
              <a:rPr lang="cs-CZ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triple- blind </a:t>
            </a:r>
            <a:r>
              <a:rPr lang="cs-CZ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cs-CZ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RCTs</a:t>
            </a:r>
            <a:r>
              <a:rPr lang="cs-CZ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1831B1E6-E0F3-69F5-17B6-9627DD40645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07894" y="1793046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>
                    <a:lumMod val="50000"/>
                  </a:schemeClr>
                </a:solidFill>
              </a:rPr>
              <a:t>Observers who think the intervention is effective may probe the subjects who are taking the intervention differently (</a:t>
            </a:r>
            <a:r>
              <a:rPr lang="en-US" sz="2000" b="0" dirty="0">
                <a:solidFill>
                  <a:srgbClr val="C00000"/>
                </a:solidFill>
              </a:rPr>
              <a:t>Observer bias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</a:rPr>
              <a:t>)</a:t>
            </a:r>
          </a:p>
          <a:p>
            <a:pPr marL="285750" indent="-28575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>
                    <a:lumMod val="50000"/>
                  </a:schemeClr>
                </a:solidFill>
              </a:rPr>
              <a:t>Clinicians who know the subject is taking the placebo may give extra care to compensate not receiving an active treatment</a:t>
            </a:r>
            <a:br>
              <a:rPr lang="en-US" sz="2000" b="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2000" b="0" dirty="0">
                <a:solidFill>
                  <a:schemeClr val="tx1">
                    <a:lumMod val="50000"/>
                  </a:schemeClr>
                </a:solidFill>
              </a:rPr>
              <a:t>(</a:t>
            </a:r>
            <a:r>
              <a:rPr lang="en-US" sz="2000" b="0" dirty="0">
                <a:solidFill>
                  <a:srgbClr val="C00000"/>
                </a:solidFill>
              </a:rPr>
              <a:t>Co-intervention bias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</a:rPr>
              <a:t>)</a:t>
            </a:r>
          </a:p>
          <a:p>
            <a:pPr>
              <a:lnSpc>
                <a:spcPct val="90000"/>
              </a:lnSpc>
            </a:pPr>
            <a:endParaRPr lang="en-US" sz="2000" b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A7417E-4A56-AC92-C1E1-905E6A15D3D3}"/>
              </a:ext>
            </a:extLst>
          </p:cNvPr>
          <p:cNvGrpSpPr/>
          <p:nvPr/>
        </p:nvGrpSpPr>
        <p:grpSpPr>
          <a:xfrm>
            <a:off x="4239836" y="3798418"/>
            <a:ext cx="6412655" cy="3220262"/>
            <a:chOff x="7038170" y="4731493"/>
            <a:chExt cx="5173327" cy="2351126"/>
          </a:xfrm>
        </p:grpSpPr>
        <p:pic>
          <p:nvPicPr>
            <p:cNvPr id="5" name="Picture 4" descr="A medical chart showing a doctor and a patient&#10;&#10;Description automatically generated">
              <a:extLst>
                <a:ext uri="{FF2B5EF4-FFF2-40B4-BE49-F238E27FC236}">
                  <a16:creationId xmlns:a16="http://schemas.microsoft.com/office/drawing/2014/main" id="{76CA022E-0EA3-9CA8-DDBB-F51EF72F7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38170" y="4731493"/>
              <a:ext cx="3307741" cy="202796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A46A6C-E7AF-1F3A-79B9-5FDA63E2531C}"/>
                </a:ext>
              </a:extLst>
            </p:cNvPr>
            <p:cNvSpPr txBox="1"/>
            <p:nvPr/>
          </p:nvSpPr>
          <p:spPr>
            <a:xfrm>
              <a:off x="10345911" y="6436288"/>
              <a:ext cx="186558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hlinkClick r:id="rId3"/>
                </a:rPr>
                <a:t>https://www.covid19recovery.net/blog/understanding-clinical-trials</a:t>
              </a:r>
              <a:r>
                <a:rPr lang="en-US" sz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360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ED7942E-14A0-6D7C-50A5-D8264F09287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6929" y="1713186"/>
            <a:ext cx="9678987" cy="4320330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tx1"/>
                </a:solidFill>
              </a:rPr>
              <a:t>Happens in behavioral, educational, or clinical care interventions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2400" b="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tx1"/>
                </a:solidFill>
              </a:rPr>
              <a:t>Cross-over trials</a:t>
            </a:r>
          </a:p>
          <a:p>
            <a:pPr marL="89535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Participants serve as their own controls</a:t>
            </a:r>
            <a:endParaRPr lang="en-US" sz="2200" b="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2400" b="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tx1"/>
                </a:solidFill>
              </a:rPr>
              <a:t>Wait-list control</a:t>
            </a:r>
          </a:p>
          <a:p>
            <a:pPr marL="89535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Everyone gets the intervention, but some people randomized to wait before they get it</a:t>
            </a:r>
            <a:endParaRPr lang="en-US" sz="2200" b="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16929B-B612-710B-D796-6A71A89BD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9" y="465398"/>
            <a:ext cx="10515600" cy="868430"/>
          </a:xfrm>
        </p:spPr>
        <p:txBody>
          <a:bodyPr>
            <a:normAutofit/>
          </a:bodyPr>
          <a:lstStyle/>
          <a:p>
            <a:r>
              <a:rPr lang="en-US" sz="3600" dirty="0"/>
              <a:t>What if blinding is not possible?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A63387-BCE4-02A0-D99C-EA1BE47736DF}"/>
              </a:ext>
            </a:extLst>
          </p:cNvPr>
          <p:cNvGrpSpPr/>
          <p:nvPr/>
        </p:nvGrpSpPr>
        <p:grpSpPr>
          <a:xfrm>
            <a:off x="6919976" y="1956199"/>
            <a:ext cx="1723362" cy="1989934"/>
            <a:chOff x="6919976" y="1956199"/>
            <a:chExt cx="1723362" cy="1989934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B824593-D19C-AF2C-69BB-6857DDA63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919976" y="1956199"/>
              <a:ext cx="1708702" cy="170870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352E798-2D55-38CC-B240-0C9FF0B52146}"/>
                </a:ext>
              </a:extLst>
            </p:cNvPr>
            <p:cNvSpPr txBox="1"/>
            <p:nvPr/>
          </p:nvSpPr>
          <p:spPr>
            <a:xfrm>
              <a:off x="6934636" y="3299802"/>
              <a:ext cx="17087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No intervention</a:t>
              </a:r>
            </a:p>
            <a:p>
              <a:pPr algn="ctr"/>
              <a:r>
                <a:rPr lang="en-US" dirty="0"/>
                <a:t>Control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58FC9-7F24-EE11-A25E-C01536253483}"/>
              </a:ext>
            </a:extLst>
          </p:cNvPr>
          <p:cNvGrpSpPr/>
          <p:nvPr/>
        </p:nvGrpSpPr>
        <p:grpSpPr>
          <a:xfrm>
            <a:off x="8901176" y="1956199"/>
            <a:ext cx="1723362" cy="1712935"/>
            <a:chOff x="6919976" y="1956199"/>
            <a:chExt cx="1723362" cy="1712935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9CED2EA9-934F-C9DA-C28F-26C4AA4D9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919976" y="1956199"/>
              <a:ext cx="1708702" cy="170870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74D0AD-0A64-F5FA-22CE-E7B4455BB372}"/>
                </a:ext>
              </a:extLst>
            </p:cNvPr>
            <p:cNvSpPr txBox="1"/>
            <p:nvPr/>
          </p:nvSpPr>
          <p:spPr>
            <a:xfrm>
              <a:off x="6934636" y="3299802"/>
              <a:ext cx="17087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Intervention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1480F5F-B198-0A0F-197C-976A5195225A}"/>
              </a:ext>
            </a:extLst>
          </p:cNvPr>
          <p:cNvGrpSpPr/>
          <p:nvPr/>
        </p:nvGrpSpPr>
        <p:grpSpPr>
          <a:xfrm>
            <a:off x="7055843" y="4745515"/>
            <a:ext cx="1723362" cy="1989934"/>
            <a:chOff x="6919976" y="1956199"/>
            <a:chExt cx="1723362" cy="1989934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86751AA6-8857-00FE-0C18-4AC3C3200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919976" y="1956199"/>
              <a:ext cx="1708702" cy="170870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90F1212-4DF1-418B-6D90-7F880A50FF20}"/>
                </a:ext>
              </a:extLst>
            </p:cNvPr>
            <p:cNvSpPr txBox="1"/>
            <p:nvPr/>
          </p:nvSpPr>
          <p:spPr>
            <a:xfrm>
              <a:off x="6934636" y="3299802"/>
              <a:ext cx="17087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Wait</a:t>
              </a:r>
            </a:p>
            <a:p>
              <a:pPr algn="ctr"/>
              <a:r>
                <a:rPr lang="en-US" dirty="0"/>
                <a:t>Control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70BDACB-A7C5-B6D6-4E38-E618DA1D803B}"/>
              </a:ext>
            </a:extLst>
          </p:cNvPr>
          <p:cNvGrpSpPr/>
          <p:nvPr/>
        </p:nvGrpSpPr>
        <p:grpSpPr>
          <a:xfrm>
            <a:off x="8281384" y="4745515"/>
            <a:ext cx="2479021" cy="1712935"/>
            <a:chOff x="8145517" y="1956199"/>
            <a:chExt cx="2479021" cy="171293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EF82083-F2ED-6BAD-3A01-A711F74956FC}"/>
                </a:ext>
              </a:extLst>
            </p:cNvPr>
            <p:cNvGrpSpPr/>
            <p:nvPr/>
          </p:nvGrpSpPr>
          <p:grpSpPr>
            <a:xfrm>
              <a:off x="8901176" y="1956199"/>
              <a:ext cx="1723362" cy="1712935"/>
              <a:chOff x="6919976" y="1956199"/>
              <a:chExt cx="1723362" cy="1712935"/>
            </a:xfrm>
          </p:grpSpPr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C54A7624-1F7A-C7FF-F00B-1C9C53E344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919976" y="1956199"/>
                <a:ext cx="1708702" cy="1708702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975E1F9-9271-E94F-0495-019AC689684A}"/>
                  </a:ext>
                </a:extLst>
              </p:cNvPr>
              <p:cNvSpPr txBox="1"/>
              <p:nvPr/>
            </p:nvSpPr>
            <p:spPr>
              <a:xfrm>
                <a:off x="6934636" y="3299802"/>
                <a:ext cx="17087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Intervention</a:t>
                </a:r>
              </a:p>
            </p:txBody>
          </p: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0755BBD-BD0A-E2C2-9035-BD1DEBF94907}"/>
                </a:ext>
              </a:extLst>
            </p:cNvPr>
            <p:cNvCxnSpPr/>
            <p:nvPr/>
          </p:nvCxnSpPr>
          <p:spPr>
            <a:xfrm>
              <a:off x="8145517" y="2810550"/>
              <a:ext cx="130328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3" name="Graphic 22">
            <a:extLst>
              <a:ext uri="{FF2B5EF4-FFF2-40B4-BE49-F238E27FC236}">
                <a16:creationId xmlns:a16="http://schemas.microsoft.com/office/drawing/2014/main" id="{3D850341-4A56-E1F2-1E39-D3DB5BFEED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71017" y="5284398"/>
            <a:ext cx="749118" cy="749118"/>
          </a:xfrm>
          <a:prstGeom prst="rect">
            <a:avLst/>
          </a:prstGeom>
        </p:spPr>
      </p:pic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48159CC6-6DED-DEFC-F772-1A59EC018CCF}"/>
              </a:ext>
            </a:extLst>
          </p:cNvPr>
          <p:cNvCxnSpPr/>
          <p:nvPr/>
        </p:nvCxnSpPr>
        <p:spPr>
          <a:xfrm>
            <a:off x="8282152" y="2722179"/>
            <a:ext cx="998482" cy="315311"/>
          </a:xfrm>
          <a:prstGeom prst="curvedConnector3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EE11C7CC-BCDC-DD1A-9844-DCEDD6E73BE4}"/>
              </a:ext>
            </a:extLst>
          </p:cNvPr>
          <p:cNvCxnSpPr>
            <a:cxnSpLocks/>
          </p:cNvCxnSpPr>
          <p:nvPr/>
        </p:nvCxnSpPr>
        <p:spPr>
          <a:xfrm rot="10800000" flipV="1">
            <a:off x="8282152" y="2722177"/>
            <a:ext cx="998482" cy="369331"/>
          </a:xfrm>
          <a:prstGeom prst="curvedConnector3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59231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2"/>
          <p:cNvSpPr txBox="1">
            <a:spLocks noGrp="1"/>
          </p:cNvSpPr>
          <p:nvPr>
            <p:ph type="title"/>
          </p:nvPr>
        </p:nvSpPr>
        <p:spPr>
          <a:xfrm>
            <a:off x="415600" y="402584"/>
            <a:ext cx="11360800" cy="763600"/>
          </a:xfrm>
        </p:spPr>
        <p:txBody>
          <a:bodyPr/>
          <a:lstStyle/>
          <a:p>
            <a:pPr lvl="0"/>
            <a:r>
              <a:rPr lang="en-US" sz="3600" dirty="0"/>
              <a:t>Factorial design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97" name="Google Shape;297;p42"/>
          <p:cNvSpPr txBox="1">
            <a:spLocks noGrp="1"/>
          </p:cNvSpPr>
          <p:nvPr>
            <p:ph type="body" idx="1"/>
          </p:nvPr>
        </p:nvSpPr>
        <p:spPr>
          <a:xfrm>
            <a:off x="415600" y="1233996"/>
            <a:ext cx="11360800" cy="4983627"/>
          </a:xfrm>
        </p:spPr>
        <p:txBody>
          <a:bodyPr/>
          <a:lstStyle/>
          <a:p>
            <a:pPr lvl="0"/>
            <a:r>
              <a:rPr lang="en-US" sz="2200" dirty="0"/>
              <a:t>You can test two interventions at once! How convenient!</a:t>
            </a:r>
          </a:p>
          <a:p>
            <a:pPr lvl="0"/>
            <a:r>
              <a:rPr lang="en-US" sz="2200" dirty="0"/>
              <a:t>Ex., </a:t>
            </a:r>
            <a:r>
              <a:rPr lang="en-US" sz="2200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Harvard Women’s Health study</a:t>
            </a:r>
            <a:r>
              <a:rPr lang="en-US" sz="2200" dirty="0">
                <a:solidFill>
                  <a:schemeClr val="accent1"/>
                </a:solidFill>
              </a:rPr>
              <a:t>. </a:t>
            </a:r>
            <a:r>
              <a:rPr lang="en-US" sz="2200" dirty="0"/>
              <a:t>Randomized women to both </a:t>
            </a:r>
            <a:r>
              <a:rPr lang="en-US" sz="2200" b="1" dirty="0"/>
              <a:t>vitamin E</a:t>
            </a:r>
            <a:r>
              <a:rPr lang="en-US" sz="2200" dirty="0"/>
              <a:t> and </a:t>
            </a:r>
            <a:r>
              <a:rPr lang="en-US" sz="2200" b="1" dirty="0"/>
              <a:t>low-dose aspirin</a:t>
            </a:r>
            <a:r>
              <a:rPr lang="cs-CZ" sz="2200" b="1" dirty="0"/>
              <a:t> (LDA)</a:t>
            </a:r>
            <a:r>
              <a:rPr lang="en-US" sz="2200" dirty="0"/>
              <a:t>:</a:t>
            </a:r>
          </a:p>
          <a:p>
            <a:pPr lvl="0"/>
            <a:endParaRPr lang="en-US" sz="2200" dirty="0"/>
          </a:p>
          <a:p>
            <a:pPr lvl="0"/>
            <a:endParaRPr lang="en-US" sz="2200" dirty="0"/>
          </a:p>
          <a:p>
            <a:pPr lvl="0"/>
            <a:endParaRPr lang="en-US" sz="2200" dirty="0"/>
          </a:p>
          <a:p>
            <a:endParaRPr lang="en-US" sz="2200" dirty="0"/>
          </a:p>
          <a:p>
            <a:endParaRPr lang="cs-CZ" sz="2200" dirty="0"/>
          </a:p>
          <a:p>
            <a:endParaRPr lang="cs-CZ" sz="2200" dirty="0"/>
          </a:p>
          <a:p>
            <a:r>
              <a:rPr lang="en-US" sz="2200" dirty="0"/>
              <a:t>Neither drug had strong effects on cardiovascular disease or cancer. There were some weak effects on specific outcomes like stroke.</a:t>
            </a:r>
          </a:p>
          <a:p>
            <a:pPr lvl="0"/>
            <a:r>
              <a:rPr lang="en-US" sz="2200" dirty="0"/>
              <a:t>Factorial designs also allow testing of </a:t>
            </a:r>
            <a:r>
              <a:rPr lang="en-US" sz="2200" b="1" dirty="0"/>
              <a:t>effect modification</a:t>
            </a:r>
            <a:r>
              <a:rPr lang="en-US" sz="2200" dirty="0"/>
              <a:t>: </a:t>
            </a:r>
            <a:r>
              <a:rPr lang="en-US" sz="2200" i="1" dirty="0"/>
              <a:t>ex., </a:t>
            </a:r>
            <a:r>
              <a:rPr lang="en-US" sz="2200" dirty="0"/>
              <a:t>is the effect of vitamin E and aspirin taken together stronger than the sum of their individual effects?</a:t>
            </a:r>
          </a:p>
          <a:p>
            <a:pPr lvl="0"/>
            <a:endParaRPr lang="en-US" sz="2200" dirty="0"/>
          </a:p>
        </p:txBody>
      </p:sp>
      <p:graphicFrame>
        <p:nvGraphicFramePr>
          <p:cNvPr id="298" name="Google Shape;298;p42"/>
          <p:cNvGraphicFramePr/>
          <p:nvPr>
            <p:extLst>
              <p:ext uri="{D42A27DB-BD31-4B8C-83A1-F6EECF244321}">
                <p14:modId xmlns:p14="http://schemas.microsoft.com/office/powerpoint/2010/main" val="1084917741"/>
              </p:ext>
            </p:extLst>
          </p:nvPr>
        </p:nvGraphicFramePr>
        <p:xfrm>
          <a:off x="1270000" y="2811469"/>
          <a:ext cx="9651999" cy="1828680"/>
        </p:xfrm>
        <a:graphic>
          <a:graphicData uri="http://schemas.openxmlformats.org/drawingml/2006/table">
            <a:tbl>
              <a:tblPr firstRow="1">
                <a:noFill/>
              </a:tblPr>
              <a:tblGrid>
                <a:gridCol w="321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1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56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dirty="0"/>
                        <a:t>Vitamin E: yes</a:t>
                      </a:r>
                      <a:endParaRPr sz="2200" dirty="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solidFill>
                            <a:schemeClr val="dk1"/>
                          </a:solidFill>
                        </a:rPr>
                        <a:t>Vitamin E: no</a:t>
                      </a:r>
                      <a:endParaRPr sz="22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56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/>
                        <a:t>Low dose aspirin: yes</a:t>
                      </a:r>
                      <a:endParaRPr sz="22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dirty="0"/>
                        <a:t>Vit E and LDA</a:t>
                      </a:r>
                      <a:endParaRPr sz="2200" dirty="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dirty="0"/>
                        <a:t>LDA only</a:t>
                      </a:r>
                      <a:endParaRPr sz="2200" dirty="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56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dirty="0">
                          <a:solidFill>
                            <a:schemeClr val="dk1"/>
                          </a:solidFill>
                        </a:rPr>
                        <a:t>Low dose aspirin: no</a:t>
                      </a:r>
                      <a:endParaRPr sz="2200" dirty="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/>
                        <a:t>Vit E only</a:t>
                      </a:r>
                      <a:endParaRPr sz="22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dirty="0"/>
                        <a:t>Neither (placebo)</a:t>
                      </a:r>
                      <a:endParaRPr sz="2200" dirty="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696CCEA-883D-19D3-3B88-69B4844AA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Possible issues during the </a:t>
            </a:r>
            <a:r>
              <a:rPr lang="cs-CZ" sz="5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RCTs</a:t>
            </a: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258ADF92-92EB-4D98-8821-BDED8C2B410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7169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5" name="Rectangle 244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Google Shape;239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Data collection: Information bias</a:t>
            </a:r>
          </a:p>
        </p:txBody>
      </p:sp>
      <p:sp>
        <p:nvSpPr>
          <p:cNvPr id="247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Google Shape;240;p36"/>
          <p:cNvSpPr txBox="1">
            <a:spLocks noGrp="1"/>
          </p:cNvSpPr>
          <p:nvPr>
            <p:ph type="body"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/>
            <a:r>
              <a:rPr lang="en-US" sz="1900" dirty="0"/>
              <a:t>We want comparable measurement between intervention and control groups: this reduces </a:t>
            </a:r>
            <a:r>
              <a:rPr lang="en-US" sz="1900" b="1" dirty="0"/>
              <a:t>information bias </a:t>
            </a:r>
          </a:p>
          <a:p>
            <a:pPr indent="-228600" defTabSz="914400"/>
            <a:r>
              <a:rPr lang="en-US" sz="1900" dirty="0"/>
              <a:t>To prevent </a:t>
            </a:r>
            <a:r>
              <a:rPr lang="en-US" sz="1900" b="1" dirty="0"/>
              <a:t>information bias</a:t>
            </a:r>
            <a:r>
              <a:rPr lang="en-US" sz="1900" dirty="0"/>
              <a:t>, you need to measure outcome equivalently for intervention and control groups </a:t>
            </a:r>
          </a:p>
          <a:p>
            <a:pPr marL="0" lvl="0" indent="-228600" defTabSz="914400"/>
            <a:endParaRPr lang="en-US" sz="1900" u="sng" dirty="0"/>
          </a:p>
          <a:p>
            <a:pPr marL="0" lvl="0" indent="-228600" defTabSz="914400"/>
            <a:r>
              <a:rPr lang="en-US" sz="1900" u="sng" dirty="0"/>
              <a:t>Example, exercise frequency and intensity:</a:t>
            </a:r>
            <a:endParaRPr lang="en-US" sz="1900" dirty="0"/>
          </a:p>
          <a:p>
            <a:pPr indent="-228600" defTabSz="914400"/>
            <a:r>
              <a:rPr lang="en-US" sz="1900" dirty="0"/>
              <a:t>In a study of online video intervention to increase exercise, the intervention group may report it more accurately because they’re more attentive to it</a:t>
            </a:r>
          </a:p>
          <a:p>
            <a:pPr indent="-228600" defTabSz="914400"/>
            <a:r>
              <a:rPr lang="en-US" sz="1900" dirty="0"/>
              <a:t>One way to solve this: </a:t>
            </a:r>
            <a:r>
              <a:rPr lang="en-US" sz="1900" b="1" dirty="0"/>
              <a:t>not rely on self-reports</a:t>
            </a:r>
            <a:r>
              <a:rPr lang="en-US" sz="1900" dirty="0"/>
              <a:t>. Maybe look at activity time or steps on a smartwatch. There are privacy and feasibility concerns, though.	</a:t>
            </a:r>
          </a:p>
          <a:p>
            <a:pPr lvl="0" indent="-228600" defTabSz="914400"/>
            <a:r>
              <a:rPr lang="en-US" sz="1900" b="1" dirty="0"/>
              <a:t>Information bias </a:t>
            </a:r>
            <a:r>
              <a:rPr lang="en-US" sz="1900" dirty="0"/>
              <a:t>can affect randomized trials. </a:t>
            </a:r>
            <a:r>
              <a:rPr lang="en-US" sz="1900" u="sng" dirty="0"/>
              <a:t>Randomization doesn’t solve information bias!</a:t>
            </a:r>
          </a:p>
          <a:p>
            <a:pPr lvl="1" indent="-228600" defTabSz="914400"/>
            <a:r>
              <a:rPr lang="en-US" sz="1900" dirty="0"/>
              <a:t>Randomization doesn't improve how we collect information</a:t>
            </a:r>
          </a:p>
          <a:p>
            <a:pPr indent="-228600" defTabSz="914400"/>
            <a:endParaRPr lang="en-US" sz="19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5600F9-F004-58A7-3CCF-9490EF557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Drop-ins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AF1B322-AC21-38B5-6B33-E6F559218011}"/>
              </a:ext>
            </a:extLst>
          </p:cNvPr>
          <p:cNvSpPr txBox="1">
            <a:spLocks/>
          </p:cNvSpPr>
          <p:nvPr/>
        </p:nvSpPr>
        <p:spPr>
          <a:xfrm>
            <a:off x="838200" y="1929384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1725"/>
              </a:lnSpc>
              <a:spcBef>
                <a:spcPts val="1000"/>
              </a:spcBef>
              <a:buClr>
                <a:srgbClr val="005BBB"/>
              </a:buClr>
              <a:buFontTx/>
              <a:buNone/>
              <a:defRPr sz="1275" b="1" kern="1200">
                <a:solidFill>
                  <a:srgbClr val="005BBB"/>
                </a:solidFill>
                <a:latin typeface="Arial" charset="0"/>
                <a:ea typeface="Arial" charset="0"/>
                <a:cs typeface="Arial" charset="0"/>
              </a:defRPr>
            </a:lvl1pPr>
            <a:lvl2pPr marL="552450" indent="-209550" algn="l" defTabSz="914400" rtl="0" eaLnBrk="1" latinLnBrk="0" hangingPunct="1">
              <a:lnSpc>
                <a:spcPts val="1725"/>
              </a:lnSpc>
              <a:spcBef>
                <a:spcPts val="500"/>
              </a:spcBef>
              <a:buClr>
                <a:srgbClr val="005BBB"/>
              </a:buClr>
              <a:buFont typeface="Arial" charset="0"/>
              <a:buChar char="•"/>
              <a:tabLst/>
              <a:defRPr sz="1500" kern="1200">
                <a:solidFill>
                  <a:srgbClr val="828383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marR="0" indent="-171450" algn="l" defTabSz="685800" rtl="0" eaLnBrk="1" fontAlgn="auto" latinLnBrk="0" hangingPunct="1">
              <a:lnSpc>
                <a:spcPts val="1725"/>
              </a:lnSpc>
              <a:spcBef>
                <a:spcPts val="375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>
                <a:tab pos="857250" algn="l"/>
              </a:tabLst>
              <a:defRPr sz="1500" kern="1200">
                <a:solidFill>
                  <a:srgbClr val="828383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People in one group may unintentionally take the agent assigned to the other group. </a:t>
            </a:r>
          </a:p>
          <a:p>
            <a:pPr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example:</a:t>
            </a:r>
          </a:p>
          <a:p>
            <a:pPr lvl="2" indent="-228600" defTabSz="9144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a trial of aspirin vs placebo, participants in the placebo group may take aspirin as an over-the-counter medication</a:t>
            </a:r>
          </a:p>
          <a:p>
            <a:pPr marL="3429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 steps were taken to address this problem: </a:t>
            </a:r>
          </a:p>
          <a:p>
            <a:pPr marL="685775" lvl="3">
              <a:spcAft>
                <a:spcPts val="1200"/>
              </a:spcAft>
            </a:pPr>
            <a:r>
              <a:rPr lang="en-US" sz="2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(1) controls were provided with </a:t>
            </a:r>
            <a:r>
              <a:rPr lang="en-US" sz="2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lists of aspirin-containing </a:t>
            </a:r>
            <a:r>
              <a:rPr lang="en-US" sz="2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preparations that they should avoid,</a:t>
            </a:r>
          </a:p>
          <a:p>
            <a:pPr marL="685775" lvl="3">
              <a:spcAft>
                <a:spcPts val="1200"/>
              </a:spcAft>
            </a:pPr>
            <a:r>
              <a:rPr lang="en-US" sz="2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(2) </a:t>
            </a:r>
            <a:r>
              <a:rPr lang="en-US" sz="2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urine tests </a:t>
            </a:r>
            <a:r>
              <a:rPr lang="en-US" sz="2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salicylates were carried out both in the aspirin group and in the controls.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9397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5600F9-F004-58A7-3CCF-9490EF557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Non-compliance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170BCBCA-409D-CF77-95F6-7400F61DF09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Noncompliance arises when participants </a:t>
            </a:r>
            <a:r>
              <a:rPr lang="en-US" sz="1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 not receive the treatment or intervention </a:t>
            </a:r>
            <a:r>
              <a:rPr lang="en-US" sz="17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which they were randomly allocated. 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example, some participants invited to go through a screening program may not attend. 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b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Noncompliance may be overt or covert: people may </a:t>
            </a:r>
            <a:r>
              <a:rPr lang="en-US" sz="1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overtly articulate </a:t>
            </a:r>
            <a:r>
              <a:rPr lang="en-US" sz="17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their refusal to comply or may stop participating in the study</a:t>
            </a:r>
            <a:r>
              <a:rPr lang="en-US" sz="1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7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(non-compliers are also called </a:t>
            </a:r>
            <a:r>
              <a:rPr lang="en-US" sz="17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dropouts</a:t>
            </a:r>
            <a:r>
              <a:rPr lang="en-US" sz="1700" b="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7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study).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People may just stop taking the agent assigned </a:t>
            </a:r>
            <a:r>
              <a:rPr lang="en-US" sz="1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without admitting </a:t>
            </a:r>
            <a:r>
              <a:rPr lang="en-US" sz="17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to the investigator or the study staff. </a:t>
            </a:r>
          </a:p>
          <a:p>
            <a:pPr marL="83820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Whenever possible, checks on potential noncompliance are built into the study (for example, urine tests for the agent being tested or for one of its metabolites)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Consequences:</a:t>
            </a:r>
          </a:p>
          <a:p>
            <a:pPr marL="83820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  <a:r>
              <a:rPr lang="en-US" sz="1700" b="0" i="0" u="none" strike="noStrike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 treatment group will include some who did not receive the therapy, and the no-treatment group may include some who received the treatment. </a:t>
            </a:r>
            <a:endParaRPr lang="en-US" sz="1700" b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83820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b="0" i="0" u="none" strike="noStrike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experimental groups are less different.</a:t>
            </a:r>
          </a:p>
          <a:p>
            <a:pPr marL="83820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b="0" i="0" u="none" strike="noStrike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Noncompliance may be differential (related to specific characteristic)</a:t>
            </a:r>
            <a:r>
              <a:rPr lang="en-US" sz="1700" b="0" i="0" u="none" strike="noStrike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itchFamily="2" charset="2"/>
              </a:rPr>
              <a:t> bias.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0044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BDF63B-4E63-D9BE-C91F-16CE65E7A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Recruitment and retention of participants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1E352B21-28CD-6D88-E41C-F58F176DFBA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Recruitment of sufficient numbers of eligible and willing volunteers is major challenge in randomized trials</a:t>
            </a:r>
          </a:p>
          <a:p>
            <a:pPr marL="895350" lvl="1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Especially if treatment is long or difficult (has side effects, many tests or procedures). </a:t>
            </a:r>
          </a:p>
          <a:p>
            <a:pPr marL="3429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Failure to recruit enough volunteers can leave a well-designed trial without enough participants to produce statistically valid results.</a:t>
            </a:r>
          </a:p>
          <a:p>
            <a:pPr marL="3429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Within the limits of a randomized trial, participants must be fully informed of the risks and what arrangements have been made for their compensation if untoward effects occur. </a:t>
            </a:r>
          </a:p>
          <a:p>
            <a:pPr marL="3429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related problem is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retaining volunteers for the full duration of the study </a:t>
            </a:r>
          </a:p>
          <a:p>
            <a:pPr marL="895350" lvl="1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Participants may lose interest in the study over time, or find participation too inconvenient, long.</a:t>
            </a:r>
          </a:p>
          <a:p>
            <a:pPr marL="3429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Investigators understand why participants often drop out of studies and develop appropriate measures to prevent losses to follow-up.</a:t>
            </a:r>
          </a:p>
          <a:p>
            <a:pPr marL="3429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2000" b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81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2000" b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2000" b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153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85DA07F-A5F4-96EC-6774-653FC36D25AE}"/>
              </a:ext>
            </a:extLst>
          </p:cNvPr>
          <p:cNvGraphicFramePr/>
          <p:nvPr/>
        </p:nvGraphicFramePr>
        <p:xfrm>
          <a:off x="2367806" y="231008"/>
          <a:ext cx="9016038" cy="6381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CDB8A22B-2C53-6A37-657F-C065D378CD9D}"/>
              </a:ext>
            </a:extLst>
          </p:cNvPr>
          <p:cNvGrpSpPr/>
          <p:nvPr/>
        </p:nvGrpSpPr>
        <p:grpSpPr>
          <a:xfrm>
            <a:off x="8328490" y="606392"/>
            <a:ext cx="3571236" cy="5659654"/>
            <a:chOff x="8328490" y="606392"/>
            <a:chExt cx="3571236" cy="5659654"/>
          </a:xfrm>
        </p:grpSpPr>
        <p:sp>
          <p:nvSpPr>
            <p:cNvPr id="6" name="Right Brace 5">
              <a:extLst>
                <a:ext uri="{FF2B5EF4-FFF2-40B4-BE49-F238E27FC236}">
                  <a16:creationId xmlns:a16="http://schemas.microsoft.com/office/drawing/2014/main" id="{6B2C0EEE-7761-4FA6-37F8-F5ED0E0816BF}"/>
                </a:ext>
              </a:extLst>
            </p:cNvPr>
            <p:cNvSpPr/>
            <p:nvPr/>
          </p:nvSpPr>
          <p:spPr>
            <a:xfrm>
              <a:off x="8328490" y="606392"/>
              <a:ext cx="452388" cy="5659654"/>
            </a:xfrm>
            <a:prstGeom prst="rightBrac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883B016-EE22-485A-09B4-E887D6B7517A}"/>
                </a:ext>
              </a:extLst>
            </p:cNvPr>
            <p:cNvSpPr txBox="1"/>
            <p:nvPr/>
          </p:nvSpPr>
          <p:spPr>
            <a:xfrm>
              <a:off x="8986897" y="3038611"/>
              <a:ext cx="2912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Epidemiological study</a:t>
              </a:r>
            </a:p>
          </p:txBody>
        </p:sp>
      </p:grpSp>
      <p:sp>
        <p:nvSpPr>
          <p:cNvPr id="9" name="Title 2">
            <a:extLst>
              <a:ext uri="{FF2B5EF4-FFF2-40B4-BE49-F238E27FC236}">
                <a16:creationId xmlns:a16="http://schemas.microsoft.com/office/drawing/2014/main" id="{0FB8B0F5-D659-5749-AFF6-9B39336475CD}"/>
              </a:ext>
            </a:extLst>
          </p:cNvPr>
          <p:cNvSpPr txBox="1">
            <a:spLocks/>
          </p:cNvSpPr>
          <p:nvPr/>
        </p:nvSpPr>
        <p:spPr>
          <a:xfrm>
            <a:off x="352966" y="347473"/>
            <a:ext cx="4805996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2"/>
                </a:solidFill>
              </a:rPr>
              <a:t>Epidemiology allows us to quantify the association between exposure/factor and outcome</a:t>
            </a:r>
          </a:p>
          <a:p>
            <a:endParaRPr lang="en-US" sz="3200" dirty="0">
              <a:solidFill>
                <a:schemeClr val="tx2"/>
              </a:solidFill>
            </a:endParaRPr>
          </a:p>
          <a:p>
            <a:r>
              <a:rPr lang="en-US" sz="3200" dirty="0">
                <a:solidFill>
                  <a:schemeClr val="tx2"/>
                </a:solidFill>
              </a:rPr>
              <a:t>Data for this comes from epidemiological studies</a:t>
            </a:r>
          </a:p>
        </p:txBody>
      </p:sp>
    </p:spTree>
    <p:extLst>
      <p:ext uri="{BB962C8B-B14F-4D97-AF65-F5344CB8AC3E}">
        <p14:creationId xmlns:p14="http://schemas.microsoft.com/office/powerpoint/2010/main" val="165681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CE0A68D-28EF-49D9-B84B-5DAB3871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DCF106-2ABC-5815-4812-61AF48FD4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514" y="361507"/>
            <a:ext cx="4786138" cy="16639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External vs. internal validity</a:t>
            </a:r>
          </a:p>
        </p:txBody>
      </p:sp>
      <p:pic>
        <p:nvPicPr>
          <p:cNvPr id="6" name="Picture 5" descr="A diagram of different types of population&#10;&#10;Description automatically generated">
            <a:extLst>
              <a:ext uri="{FF2B5EF4-FFF2-40B4-BE49-F238E27FC236}">
                <a16:creationId xmlns:a16="http://schemas.microsoft.com/office/drawing/2014/main" id="{38EC8A81-ABC5-9369-9343-6057AEFDC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23" y="1345595"/>
            <a:ext cx="7035520" cy="539976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FA0C3DC-24DE-44E3-9D41-CAA5F3B20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6208" y="0"/>
            <a:ext cx="4775791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A9C3DEB-10DC-B170-05CB-5FEF1C5FE19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85167" y="606672"/>
            <a:ext cx="4806832" cy="5953154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342900" indent="-3429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rgbClr val="595959"/>
                </a:solidFill>
                <a:latin typeface="+mn-lt"/>
                <a:ea typeface="+mn-ea"/>
                <a:cs typeface="+mn-cs"/>
              </a:rPr>
              <a:t>Main objective is to generalize the results of a trial beyond the study population itself.</a:t>
            </a:r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rgbClr val="595959"/>
                </a:solidFill>
                <a:latin typeface="+mn-lt"/>
                <a:ea typeface="+mn-ea"/>
                <a:cs typeface="+mn-cs"/>
              </a:rPr>
              <a:t>Our ability to apply the results to a broader population is called the </a:t>
            </a:r>
            <a:r>
              <a:rPr lang="en-US" sz="2200" dirty="0">
                <a:solidFill>
                  <a:srgbClr val="595959"/>
                </a:solidFill>
                <a:latin typeface="+mn-lt"/>
                <a:ea typeface="+mn-ea"/>
                <a:cs typeface="+mn-cs"/>
              </a:rPr>
              <a:t>generalizability, or external validity</a:t>
            </a:r>
            <a:r>
              <a:rPr lang="en-US" sz="2200" b="0" dirty="0">
                <a:solidFill>
                  <a:srgbClr val="595959"/>
                </a:solidFill>
                <a:latin typeface="+mn-lt"/>
                <a:ea typeface="+mn-ea"/>
                <a:cs typeface="+mn-cs"/>
              </a:rPr>
              <a:t>, of the study.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2200" b="0" i="0" u="none" strike="noStrike" baseline="0" dirty="0">
              <a:solidFill>
                <a:srgbClr val="595959"/>
              </a:solidFill>
              <a:latin typeface="+mn-lt"/>
              <a:ea typeface="+mn-ea"/>
              <a:cs typeface="+mn-cs"/>
            </a:endParaRP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 i="1" u="none" strike="noStrike" baseline="0" dirty="0">
                <a:solidFill>
                  <a:srgbClr val="595959"/>
                </a:solidFill>
                <a:latin typeface="+mn-lt"/>
                <a:ea typeface="+mn-ea"/>
                <a:cs typeface="+mn-cs"/>
              </a:rPr>
              <a:t>External validity </a:t>
            </a:r>
            <a:r>
              <a:rPr lang="en-US" sz="2200" b="0" i="0" u="none" strike="noStrike" baseline="0" dirty="0">
                <a:solidFill>
                  <a:srgbClr val="595959"/>
                </a:solidFill>
                <a:latin typeface="+mn-lt"/>
                <a:ea typeface="+mn-ea"/>
                <a:cs typeface="+mn-cs"/>
              </a:rPr>
              <a:t>should be distinguished from </a:t>
            </a:r>
            <a:r>
              <a:rPr lang="en-US" sz="2200" i="1" u="none" strike="noStrike" baseline="0" dirty="0">
                <a:solidFill>
                  <a:srgbClr val="595959"/>
                </a:solidFill>
                <a:latin typeface="+mn-lt"/>
                <a:ea typeface="+mn-ea"/>
                <a:cs typeface="+mn-cs"/>
              </a:rPr>
              <a:t>internal validity</a:t>
            </a:r>
            <a:r>
              <a:rPr lang="en-US" sz="2200" b="0" i="1" u="none" strike="noStrike" baseline="0" dirty="0">
                <a:solidFill>
                  <a:srgbClr val="595959"/>
                </a:solidFill>
                <a:latin typeface="+mn-lt"/>
                <a:ea typeface="+mn-ea"/>
                <a:cs typeface="+mn-cs"/>
              </a:rPr>
              <a:t>. </a:t>
            </a:r>
            <a:endParaRPr lang="en-US" sz="2200" b="0" i="0" u="none" strike="noStrike" baseline="0" dirty="0">
              <a:solidFill>
                <a:srgbClr val="595959"/>
              </a:solidFill>
              <a:latin typeface="+mn-lt"/>
              <a:ea typeface="+mn-ea"/>
              <a:cs typeface="+mn-cs"/>
            </a:endParaRP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 b="0" i="0" u="none" strike="noStrike" baseline="0" dirty="0">
                <a:solidFill>
                  <a:srgbClr val="595959"/>
                </a:solidFill>
                <a:latin typeface="+mn-lt"/>
                <a:ea typeface="+mn-ea"/>
                <a:cs typeface="+mn-cs"/>
              </a:rPr>
              <a:t>A randomized trial is </a:t>
            </a:r>
            <a:r>
              <a:rPr lang="en-US" sz="2200" b="1" i="1" u="none" strike="noStrike" baseline="0" dirty="0">
                <a:solidFill>
                  <a:srgbClr val="595959"/>
                </a:solidFill>
                <a:latin typeface="+mn-lt"/>
                <a:ea typeface="+mn-ea"/>
                <a:cs typeface="+mn-cs"/>
              </a:rPr>
              <a:t>internally valid </a:t>
            </a:r>
            <a:r>
              <a:rPr lang="en-US" sz="2200" b="0" i="0" u="none" strike="noStrike" baseline="0" dirty="0">
                <a:solidFill>
                  <a:srgbClr val="595959"/>
                </a:solidFill>
                <a:latin typeface="+mn-lt"/>
                <a:ea typeface="+mn-ea"/>
                <a:cs typeface="+mn-cs"/>
              </a:rPr>
              <a:t>if the randomization has been properly </a:t>
            </a:r>
            <a:r>
              <a:rPr lang="en-US" sz="2200" b="1" i="0" u="none" strike="noStrike" baseline="0" dirty="0">
                <a:solidFill>
                  <a:srgbClr val="595959"/>
                </a:solidFill>
                <a:latin typeface="+mn-lt"/>
                <a:ea typeface="+mn-ea"/>
                <a:cs typeface="+mn-cs"/>
              </a:rPr>
              <a:t>done</a:t>
            </a:r>
            <a:r>
              <a:rPr lang="en-US" sz="2200" b="0" i="0" u="none" strike="noStrike" baseline="0" dirty="0">
                <a:solidFill>
                  <a:srgbClr val="595959"/>
                </a:solidFill>
                <a:latin typeface="+mn-lt"/>
                <a:ea typeface="+mn-ea"/>
                <a:cs typeface="+mn-cs"/>
              </a:rPr>
              <a:t> and the study is </a:t>
            </a:r>
            <a:r>
              <a:rPr lang="en-US" sz="2200" b="1" i="0" u="none" strike="noStrike" baseline="0" dirty="0">
                <a:solidFill>
                  <a:srgbClr val="595959"/>
                </a:solidFill>
                <a:latin typeface="+mn-lt"/>
                <a:ea typeface="+mn-ea"/>
                <a:cs typeface="+mn-cs"/>
              </a:rPr>
              <a:t>free of other biases </a:t>
            </a:r>
            <a:r>
              <a:rPr lang="en-US" sz="2200" b="0" i="0" u="none" strike="noStrike" baseline="0" dirty="0">
                <a:solidFill>
                  <a:srgbClr val="595959"/>
                </a:solidFill>
                <a:latin typeface="+mn-lt"/>
                <a:ea typeface="+mn-ea"/>
                <a:cs typeface="+mn-cs"/>
              </a:rPr>
              <a:t>and is without any of the major methodologic problems that have been discussed. 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200" b="0" i="0" u="none" strike="noStrike" baseline="0" dirty="0">
                <a:solidFill>
                  <a:srgbClr val="595959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2200" b="0" i="0" u="none" strike="noStrike" baseline="0" dirty="0">
                <a:solidFill>
                  <a:srgbClr val="595959"/>
                </a:solidFill>
                <a:latin typeface="+mn-lt"/>
                <a:ea typeface="+mn-ea"/>
                <a:cs typeface="+mn-cs"/>
              </a:rPr>
              <a:t>t should be ideally concluded that the </a:t>
            </a:r>
            <a:r>
              <a:rPr lang="en-US" sz="2200" b="1" i="0" u="none" strike="noStrike" baseline="0" dirty="0">
                <a:solidFill>
                  <a:srgbClr val="595959"/>
                </a:solidFill>
                <a:latin typeface="+mn-lt"/>
                <a:ea typeface="+mn-ea"/>
                <a:cs typeface="+mn-cs"/>
              </a:rPr>
              <a:t>observed differences </a:t>
            </a:r>
            <a:r>
              <a:rPr lang="en-US" sz="2200" b="0" i="0" u="none" strike="noStrike" baseline="0" dirty="0">
                <a:solidFill>
                  <a:srgbClr val="595959"/>
                </a:solidFill>
                <a:latin typeface="+mn-lt"/>
                <a:ea typeface="+mn-ea"/>
                <a:cs typeface="+mn-cs"/>
              </a:rPr>
              <a:t>in the outcomes in the two groups being compared are </a:t>
            </a:r>
            <a:r>
              <a:rPr lang="en-US" sz="2200" b="1" i="0" u="none" strike="noStrike" baseline="0" dirty="0">
                <a:solidFill>
                  <a:srgbClr val="595959"/>
                </a:solidFill>
                <a:latin typeface="+mn-lt"/>
                <a:ea typeface="+mn-ea"/>
                <a:cs typeface="+mn-cs"/>
              </a:rPr>
              <a:t>attributed to the hypothesized exposure</a:t>
            </a:r>
            <a:r>
              <a:rPr lang="en-US" sz="2200" b="0" i="0" u="none" strike="noStrike" baseline="0" dirty="0">
                <a:solidFill>
                  <a:srgbClr val="595959"/>
                </a:solidFill>
                <a:latin typeface="+mn-lt"/>
                <a:ea typeface="+mn-ea"/>
                <a:cs typeface="+mn-cs"/>
              </a:rPr>
              <a:t> under study, aside from sampling errors.</a:t>
            </a:r>
            <a:endParaRPr lang="en-US" sz="2200" dirty="0">
              <a:solidFill>
                <a:srgbClr val="595959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790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BFFF5-979E-9D7D-0337-F02931923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556" y="365125"/>
            <a:ext cx="9104243" cy="1325563"/>
          </a:xfrm>
        </p:spPr>
        <p:txBody>
          <a:bodyPr/>
          <a:lstStyle/>
          <a:p>
            <a:r>
              <a:rPr lang="en-US" dirty="0"/>
              <a:t>Let’s wrap this up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D75297-E821-3FDD-0C79-8AFE005DF7D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44268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14300">
              <a:lnSpc>
                <a:spcPct val="100000"/>
              </a:lnSpc>
            </a:pPr>
            <a:r>
              <a:rPr lang="en" sz="2400" b="1" dirty="0"/>
              <a:t>Does randomization fix these problems?</a:t>
            </a:r>
            <a:endParaRPr lang="en-US" sz="2400" b="1" dirty="0"/>
          </a:p>
          <a:p>
            <a:pPr marL="4572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" sz="2400" b="1" dirty="0"/>
              <a:t>Confounding: </a:t>
            </a:r>
            <a:r>
              <a:rPr lang="en" sz="2400" dirty="0"/>
              <a:t>yes! </a:t>
            </a:r>
            <a:r>
              <a:rPr lang="en-US" sz="2400" dirty="0"/>
              <a:t>I</a:t>
            </a:r>
            <a:r>
              <a:rPr lang="en" sz="2400" dirty="0"/>
              <a:t>t ensures that nothing but random chance is related to </a:t>
            </a:r>
            <a:r>
              <a:rPr lang="en" sz="2400" i="1" dirty="0"/>
              <a:t>X</a:t>
            </a:r>
            <a:endParaRPr lang="en-US" sz="2400" i="1" dirty="0"/>
          </a:p>
          <a:p>
            <a:pPr marL="4572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" sz="2400" b="1" dirty="0"/>
              <a:t>Selection bias: </a:t>
            </a:r>
            <a:endParaRPr lang="en-US" sz="2400" b="1" dirty="0"/>
          </a:p>
          <a:p>
            <a:pPr marL="9144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" dirty="0"/>
              <a:t>yes if it’s due to selection </a:t>
            </a:r>
            <a:r>
              <a:rPr lang="en" i="1" dirty="0"/>
              <a:t>into</a:t>
            </a:r>
            <a:r>
              <a:rPr lang="en" dirty="0"/>
              <a:t> the study! </a:t>
            </a:r>
            <a:r>
              <a:rPr lang="en-US" dirty="0"/>
              <a:t>It ensures that</a:t>
            </a:r>
            <a:r>
              <a:rPr lang="en" dirty="0"/>
              <a:t> nothing but random chance is related to </a:t>
            </a:r>
            <a:r>
              <a:rPr lang="en" i="1" dirty="0"/>
              <a:t>X </a:t>
            </a:r>
            <a:r>
              <a:rPr lang="en" dirty="0"/>
              <a:t> </a:t>
            </a:r>
            <a:endParaRPr lang="en-US" dirty="0"/>
          </a:p>
          <a:p>
            <a:pPr marL="9144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" dirty="0"/>
              <a:t>no if it’s due to loss to follow-up! Because reasons people drop out can still be related to </a:t>
            </a:r>
            <a:r>
              <a:rPr lang="en" i="1" dirty="0"/>
              <a:t>X</a:t>
            </a:r>
            <a:r>
              <a:rPr lang="en" dirty="0"/>
              <a:t> and </a:t>
            </a:r>
            <a:r>
              <a:rPr lang="en" i="1" dirty="0"/>
              <a:t>Y</a:t>
            </a:r>
            <a:endParaRPr lang="en-US" i="1" dirty="0">
              <a:cs typeface="Calibri"/>
            </a:endParaRPr>
          </a:p>
          <a:p>
            <a:pPr marL="4572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" sz="2400" b="1" dirty="0"/>
              <a:t>Generalizability: </a:t>
            </a:r>
            <a:r>
              <a:rPr lang="en" sz="2400" dirty="0"/>
              <a:t>no! People who join the trial may still be different than people who don’t join</a:t>
            </a:r>
            <a:endParaRPr lang="en-US" sz="2400" dirty="0"/>
          </a:p>
          <a:p>
            <a:pPr marL="4572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" sz="2400" b="1" dirty="0"/>
              <a:t>Information bias</a:t>
            </a:r>
            <a:r>
              <a:rPr lang="en-US" sz="2400" b="1" dirty="0"/>
              <a:t>: </a:t>
            </a:r>
            <a:r>
              <a:rPr lang="en-US" sz="2400" dirty="0"/>
              <a:t>no! There can still be measurement inaccuracies in </a:t>
            </a:r>
            <a:r>
              <a:rPr lang="en-US" sz="2400" i="1" dirty="0"/>
              <a:t>X</a:t>
            </a:r>
            <a:r>
              <a:rPr lang="en-US" sz="2400" dirty="0"/>
              <a:t> or </a:t>
            </a:r>
            <a:r>
              <a:rPr lang="en-US" sz="2400" i="1" dirty="0"/>
              <a:t>Y</a:t>
            </a:r>
            <a:endParaRPr lang="en-US" sz="2400" i="1" dirty="0">
              <a:cs typeface="Calibri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2D44D9-FA1C-FFAA-8D7C-BBFE7D256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279331"/>
            <a:ext cx="1411357" cy="1411357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0ED2640-3CE1-4A38-0E94-FECFCEF22612}"/>
              </a:ext>
            </a:extLst>
          </p:cNvPr>
          <p:cNvSpPr txBox="1"/>
          <p:nvPr/>
        </p:nvSpPr>
        <p:spPr>
          <a:xfrm>
            <a:off x="9761607" y="1092994"/>
            <a:ext cx="354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X = </a:t>
            </a:r>
            <a:r>
              <a:rPr lang="cs-CZ" i="1" dirty="0" err="1"/>
              <a:t>Exposure</a:t>
            </a:r>
            <a:endParaRPr lang="cs-CZ" i="1" dirty="0"/>
          </a:p>
          <a:p>
            <a:r>
              <a:rPr lang="cs-CZ" i="1" dirty="0"/>
              <a:t>Y = </a:t>
            </a:r>
            <a:r>
              <a:rPr lang="cs-CZ" i="1" dirty="0" err="1"/>
              <a:t>Outcome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9922723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43CCA-15CB-0CA5-3C64-E8E5F7D86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express results from a randomized trial?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1">
                <a:extLst>
                  <a:ext uri="{FF2B5EF4-FFF2-40B4-BE49-F238E27FC236}">
                    <a16:creationId xmlns:a16="http://schemas.microsoft.com/office/drawing/2014/main" id="{29784072-DE71-2009-E786-EEFE367200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1800" dirty="0">
                    <a:solidFill>
                      <a:schemeClr val="tx1">
                        <a:lumMod val="50000"/>
                      </a:schemeClr>
                    </a:solidFill>
                  </a:rPr>
                  <a:t>The number needed to treat (NTT)</a:t>
                </a:r>
              </a:p>
              <a:p>
                <a:pPr marL="38100" indent="0">
                  <a:buNone/>
                </a:pPr>
                <a:endParaRPr lang="en-US" sz="1800" dirty="0">
                  <a:solidFill>
                    <a:schemeClr val="tx1">
                      <a:lumMod val="50000"/>
                    </a:schemeClr>
                  </a:solidFill>
                </a:endParaRPr>
              </a:p>
              <a:p>
                <a:pPr marL="381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𝑟𝑎𝑡𝑒</m:t>
                          </m:r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𝑝𝑙𝑎𝑐𝑒𝑏𝑜</m:t>
                          </m:r>
                          <m:r>
                            <a:rPr lang="cs-CZ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𝑔𝑟𝑜𝑢𝑝</m:t>
                          </m:r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𝑟𝑎𝑡𝑒</m:t>
                          </m:r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𝑡𝑟𝑒𝑎𝑡𝑒𝑑</m:t>
                          </m:r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𝑔𝑟𝑜𝑢𝑝</m:t>
                          </m:r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chemeClr val="tx1">
                      <a:lumMod val="50000"/>
                    </a:schemeClr>
                  </a:solidFill>
                </a:endParaRPr>
              </a:p>
              <a:p>
                <a:pPr marL="38100" indent="0">
                  <a:buNone/>
                </a:pPr>
                <a:endParaRPr lang="en-US" sz="1800" dirty="0">
                  <a:solidFill>
                    <a:schemeClr val="tx1">
                      <a:lumMod val="50000"/>
                    </a:schemeClr>
                  </a:solidFill>
                </a:endParaRPr>
              </a:p>
              <a:p>
                <a:r>
                  <a:rPr lang="en-US" sz="1800" dirty="0">
                    <a:solidFill>
                      <a:schemeClr val="tx1">
                        <a:lumMod val="50000"/>
                      </a:schemeClr>
                    </a:solidFill>
                  </a:rPr>
                  <a:t>Efficacy</a:t>
                </a:r>
              </a:p>
              <a:p>
                <a:pPr marL="0" indent="0">
                  <a:buNone/>
                </a:pPr>
                <a:endParaRPr lang="en-US" sz="1800" dirty="0">
                  <a:solidFill>
                    <a:schemeClr val="tx1">
                      <a:lumMod val="50000"/>
                    </a:schemeClr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𝑟𝑎𝑡𝑒</m:t>
                          </m:r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𝑝𝑙𝑎𝑐𝑒𝑏𝑜</m:t>
                          </m:r>
                          <m:r>
                            <a:rPr lang="cs-CZ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𝑔𝑟𝑜𝑢𝑝</m:t>
                          </m:r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𝑟𝑎𝑡𝑒</m:t>
                          </m:r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𝑡𝑟𝑒𝑎𝑡𝑒𝑑</m:t>
                          </m:r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𝑔𝑟𝑜𝑢𝑝</m:t>
                          </m:r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𝑟𝑎𝑡𝑒</m:t>
                          </m:r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𝑝𝑙𝑎𝑐𝑒𝑏𝑜</m:t>
                          </m:r>
                          <m:r>
                            <a:rPr lang="cs-CZ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𝑔𝑟𝑜𝑢𝑝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chemeClr val="tx1">
                      <a:lumMod val="50000"/>
                    </a:schemeClr>
                  </a:solidFill>
                </a:endParaRPr>
              </a:p>
              <a:p>
                <a:endParaRPr lang="en-US" sz="1800" dirty="0">
                  <a:solidFill>
                    <a:schemeClr val="tx1">
                      <a:lumMod val="50000"/>
                    </a:schemeClr>
                  </a:solidFill>
                </a:endParaRPr>
              </a:p>
              <a:p>
                <a:pPr marL="38100" indent="0">
                  <a:buNone/>
                </a:pPr>
                <a:r>
                  <a:rPr lang="en-US" sz="1800" dirty="0">
                    <a:solidFill>
                      <a:schemeClr val="tx1">
                        <a:lumMod val="50000"/>
                      </a:schemeClr>
                    </a:solidFill>
                  </a:rPr>
                  <a:t>	</a:t>
                </a:r>
              </a:p>
            </p:txBody>
          </p:sp>
        </mc:Choice>
        <mc:Fallback xmlns="">
          <p:sp>
            <p:nvSpPr>
              <p:cNvPr id="4" name="Text Placeholder 1">
                <a:extLst>
                  <a:ext uri="{FF2B5EF4-FFF2-40B4-BE49-F238E27FC236}">
                    <a16:creationId xmlns:a16="http://schemas.microsoft.com/office/drawing/2014/main" id="{29784072-DE71-2009-E786-EEFE367200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06" t="-12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88895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43CCA-15CB-0CA5-3C64-E8E5F7D86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13" y="352097"/>
            <a:ext cx="4758787" cy="1489908"/>
          </a:xfrm>
        </p:spPr>
        <p:txBody>
          <a:bodyPr>
            <a:noAutofit/>
          </a:bodyPr>
          <a:lstStyle/>
          <a:p>
            <a:r>
              <a:rPr lang="cs-CZ" sz="2200" dirty="0"/>
              <a:t>A</a:t>
            </a:r>
            <a:r>
              <a:rPr lang="en-US" sz="2200" dirty="0"/>
              <a:t> trial for a new drug shows that </a:t>
            </a:r>
            <a:r>
              <a:rPr lang="en-US" sz="2200" b="1" dirty="0"/>
              <a:t>30%</a:t>
            </a:r>
            <a:r>
              <a:rPr lang="en-US" sz="2200" dirty="0"/>
              <a:t> of patients in the treatment group and </a:t>
            </a:r>
            <a:r>
              <a:rPr lang="en-US" sz="2200" b="1" dirty="0"/>
              <a:t>50%</a:t>
            </a:r>
            <a:r>
              <a:rPr lang="en-US" sz="2200" dirty="0"/>
              <a:t> in the control group experienced an adverse event.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1">
                <a:extLst>
                  <a:ext uri="{FF2B5EF4-FFF2-40B4-BE49-F238E27FC236}">
                    <a16:creationId xmlns:a16="http://schemas.microsoft.com/office/drawing/2014/main" id="{29784072-DE71-2009-E786-EEFE367200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2194102"/>
                <a:ext cx="4651959" cy="3908586"/>
              </a:xfrm>
            </p:spPr>
            <p:txBody>
              <a:bodyPr>
                <a:noAutofit/>
              </a:bodyPr>
              <a:lstStyle/>
              <a:p>
                <a:r>
                  <a:rPr lang="en-US" sz="2300" dirty="0"/>
                  <a:t>The number needed to treat (NTT)</a:t>
                </a:r>
              </a:p>
              <a:p>
                <a:pPr marL="38100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3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3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3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cs-CZ" sz="23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50</m:t>
                        </m:r>
                        <m:r>
                          <a:rPr lang="en-US" sz="23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%−</m:t>
                        </m:r>
                        <m:r>
                          <a:rPr lang="cs-CZ" sz="23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30</m:t>
                        </m:r>
                        <m:r>
                          <a:rPr lang="en-US" sz="23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%)</m:t>
                        </m:r>
                      </m:den>
                    </m:f>
                  </m:oMath>
                </a14:m>
                <a:r>
                  <a:rPr lang="en-US" sz="23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3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3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3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cs-CZ" sz="23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3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%</m:t>
                        </m:r>
                      </m:den>
                    </m:f>
                    <m:r>
                      <m:rPr>
                        <m:nor/>
                      </m:rPr>
                      <a:rPr lang="en-US" sz="230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= </m:t>
                    </m:r>
                    <m:f>
                      <m:fPr>
                        <m:ctrlPr>
                          <a:rPr lang="en-US" sz="23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3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3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0.2</m:t>
                        </m:r>
                      </m:den>
                    </m:f>
                  </m:oMath>
                </a14:m>
                <a:r>
                  <a:rPr lang="en-US" sz="23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300" b="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US" sz="23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38100" indent="0">
                  <a:buNone/>
                </a:pPr>
                <a:r>
                  <a:rPr lang="en-US" sz="23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We need to treat 5 patients to save 1 from </a:t>
                </a:r>
                <a:r>
                  <a:rPr lang="cs-CZ" sz="23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adverse</a:t>
                </a:r>
                <a:r>
                  <a:rPr lang="cs-CZ" sz="23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event.</a:t>
                </a:r>
                <a:endParaRPr lang="en-US" sz="23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8100" indent="0">
                  <a:buNone/>
                </a:pPr>
                <a:endParaRPr lang="en-US" sz="2300" dirty="0"/>
              </a:p>
              <a:p>
                <a:r>
                  <a:rPr lang="en-US" sz="2300" dirty="0"/>
                  <a:t>Efficacy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3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3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cs-CZ" sz="23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50</m:t>
                        </m:r>
                        <m:r>
                          <a:rPr lang="en-US" sz="23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%−</m:t>
                        </m:r>
                        <m:r>
                          <a:rPr lang="cs-CZ" sz="23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30</m:t>
                        </m:r>
                        <m:r>
                          <a:rPr lang="en-US" sz="23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%)</m:t>
                        </m:r>
                      </m:num>
                      <m:den>
                        <m:r>
                          <a:rPr lang="cs-CZ" sz="23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50</m:t>
                        </m:r>
                        <m:r>
                          <a:rPr lang="en-US" sz="23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%</m:t>
                        </m:r>
                      </m:den>
                    </m:f>
                  </m:oMath>
                </a14:m>
                <a:r>
                  <a:rPr lang="en-US" sz="23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3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3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  <m:r>
                          <a:rPr lang="en-US" sz="23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%</m:t>
                        </m:r>
                      </m:num>
                      <m:den>
                        <m:r>
                          <a:rPr lang="cs-CZ" sz="23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23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3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%</m:t>
                        </m:r>
                      </m:den>
                    </m:f>
                    <m:r>
                      <m:rPr>
                        <m:nor/>
                      </m:rPr>
                      <a:rPr lang="cs-CZ" sz="23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= 0.4 ∗ 100 = 40</m:t>
                    </m:r>
                  </m:oMath>
                </a14:m>
                <a:r>
                  <a:rPr lang="en-US" sz="23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% </a:t>
                </a:r>
              </a:p>
              <a:p>
                <a:pPr marL="0" indent="0">
                  <a:buNone/>
                </a:pPr>
                <a:r>
                  <a:rPr lang="en-US" sz="23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treatment is </a:t>
                </a:r>
                <a:r>
                  <a:rPr lang="cs-CZ" sz="23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40</a:t>
                </a:r>
                <a:r>
                  <a:rPr lang="en-US" sz="23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% efficacious</a:t>
                </a:r>
              </a:p>
              <a:p>
                <a:pPr marL="38100" indent="0">
                  <a:buNone/>
                </a:pPr>
                <a:r>
                  <a:rPr lang="en-US" sz="2300" dirty="0"/>
                  <a:t>	</a:t>
                </a:r>
              </a:p>
            </p:txBody>
          </p:sp>
        </mc:Choice>
        <mc:Fallback xmlns="">
          <p:sp>
            <p:nvSpPr>
              <p:cNvPr id="4" name="Text Placeholder 1">
                <a:extLst>
                  <a:ext uri="{FF2B5EF4-FFF2-40B4-BE49-F238E27FC236}">
                    <a16:creationId xmlns:a16="http://schemas.microsoft.com/office/drawing/2014/main" id="{29784072-DE71-2009-E786-EEFE367200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2194102"/>
                <a:ext cx="4651959" cy="3908586"/>
              </a:xfrm>
              <a:blipFill>
                <a:blip r:embed="rId3"/>
                <a:stretch>
                  <a:fillRect l="-1835" t="-2184" r="-23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6DC8FC5E-ED7A-F886-89F4-C1E72BAEAAA5}"/>
              </a:ext>
            </a:extLst>
          </p:cNvPr>
          <p:cNvGrpSpPr/>
          <p:nvPr/>
        </p:nvGrpSpPr>
        <p:grpSpPr>
          <a:xfrm>
            <a:off x="5132574" y="352097"/>
            <a:ext cx="6917852" cy="5584351"/>
            <a:chOff x="5132574" y="352097"/>
            <a:chExt cx="6917852" cy="5584351"/>
          </a:xfrm>
        </p:grpSpPr>
        <p:pic>
          <p:nvPicPr>
            <p:cNvPr id="5" name="Online Media 4" descr="NCCMT - URE - Clinical Significance">
              <a:hlinkClick r:id="" action="ppaction://media"/>
              <a:extLst>
                <a:ext uri="{FF2B5EF4-FFF2-40B4-BE49-F238E27FC236}">
                  <a16:creationId xmlns:a16="http://schemas.microsoft.com/office/drawing/2014/main" id="{64D420F0-3956-B7EA-10AA-84E357787AB7}"/>
                </a:ext>
              </a:extLst>
            </p:cNvPr>
            <p:cNvPicPr>
              <a:picLocks noRot="1" noChangeAspect="1"/>
            </p:cNvPicPr>
            <p:nvPr>
              <a:videoFile r:link="rId1"/>
            </p:nvPr>
          </p:nvPicPr>
          <p:blipFill>
            <a:blip r:embed="rId4"/>
            <a:stretch>
              <a:fillRect/>
            </a:stretch>
          </p:blipFill>
          <p:spPr>
            <a:xfrm>
              <a:off x="5132574" y="2027862"/>
              <a:ext cx="6917852" cy="390858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310BD45-A575-E66F-7CAC-489167FBB92A}"/>
                </a:ext>
              </a:extLst>
            </p:cNvPr>
            <p:cNvSpPr txBox="1"/>
            <p:nvPr/>
          </p:nvSpPr>
          <p:spPr>
            <a:xfrm>
              <a:off x="5340353" y="352097"/>
              <a:ext cx="652582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+mj-lt"/>
                </a:rPr>
                <a:t>In clinical trials (like in any epi study), we also need to consider whether the result is </a:t>
              </a:r>
              <a:r>
                <a:rPr lang="en-US" sz="3000" dirty="0">
                  <a:solidFill>
                    <a:srgbClr val="C00000"/>
                  </a:solidFill>
                  <a:latin typeface="+mj-lt"/>
                </a:rPr>
                <a:t>clinically significant</a:t>
              </a:r>
              <a:r>
                <a:rPr lang="en-US" sz="3000" dirty="0">
                  <a:latin typeface="+mj-lt"/>
                </a:rPr>
                <a:t>. What is that?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57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6B9BB-662B-5CDC-CC52-B76637007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882" y="169716"/>
            <a:ext cx="6198251" cy="814140"/>
          </a:xfrm>
        </p:spPr>
        <p:txBody>
          <a:bodyPr anchor="b">
            <a:noAutofit/>
          </a:bodyPr>
          <a:lstStyle/>
          <a:p>
            <a:r>
              <a:rPr lang="en-US" sz="3200" dirty="0"/>
              <a:t>Clinical trial registration &amp; reporting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B3796-BAB5-DBF3-A182-0C7B11AA956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65658" y="1311966"/>
            <a:ext cx="5870950" cy="3659427"/>
          </a:xfrm>
          <a:prstGeom prst="rect">
            <a:avLst/>
          </a:prstGeom>
        </p:spPr>
        <p:txBody>
          <a:bodyPr rtlCol="0" anchor="t">
            <a:normAutofit/>
          </a:bodyPr>
          <a:lstStyle/>
          <a:p>
            <a:r>
              <a:rPr lang="en-US" sz="2000" dirty="0"/>
              <a:t>To avoid selective reporting, the International Committee of Medical Journal Editors adopted a policy, which became effective in 2005, that all clinical trials must be </a:t>
            </a:r>
            <a:r>
              <a:rPr lang="en-US" sz="2000" b="1" dirty="0"/>
              <a:t>registered</a:t>
            </a:r>
            <a:r>
              <a:rPr lang="en-US" sz="2000" dirty="0"/>
              <a:t> in a public registry </a:t>
            </a:r>
            <a:r>
              <a:rPr lang="en-US" sz="2000" b="1" dirty="0"/>
              <a:t>before</a:t>
            </a:r>
            <a:r>
              <a:rPr lang="en-US" sz="2000" dirty="0"/>
              <a:t> any participants are enrolled in the study.</a:t>
            </a:r>
          </a:p>
          <a:p>
            <a:r>
              <a:rPr lang="en-US" sz="2000" dirty="0">
                <a:hlinkClick r:id="rId2"/>
              </a:rPr>
              <a:t>www.Clinicaltrials.gov</a:t>
            </a:r>
            <a:r>
              <a:rPr lang="en-US" sz="2000" dirty="0"/>
              <a:t> </a:t>
            </a:r>
          </a:p>
          <a:p>
            <a:r>
              <a:rPr lang="en-US" sz="2000" dirty="0"/>
              <a:t>Clinical trial reporting must follow established guidelines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9255776-3863-B491-B3DB-15E757B555D7}"/>
              </a:ext>
            </a:extLst>
          </p:cNvPr>
          <p:cNvGrpSpPr/>
          <p:nvPr/>
        </p:nvGrpSpPr>
        <p:grpSpPr>
          <a:xfrm>
            <a:off x="6543675" y="-15447"/>
            <a:ext cx="5648324" cy="6873447"/>
            <a:chOff x="6543675" y="-15447"/>
            <a:chExt cx="5648324" cy="6873447"/>
          </a:xfrm>
        </p:grpSpPr>
        <p:pic>
          <p:nvPicPr>
            <p:cNvPr id="6" name="Picture 5" descr="A screenshot of a medical test&#10;&#10;Description automatically generated">
              <a:extLst>
                <a:ext uri="{FF2B5EF4-FFF2-40B4-BE49-F238E27FC236}">
                  <a16:creationId xmlns:a16="http://schemas.microsoft.com/office/drawing/2014/main" id="{40939D8D-B359-6861-5481-F76C1D64D3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442" r="1327" b="2"/>
            <a:stretch/>
          </p:blipFill>
          <p:spPr>
            <a:xfrm>
              <a:off x="6543675" y="-15447"/>
              <a:ext cx="5645154" cy="3447832"/>
            </a:xfrm>
            <a:prstGeom prst="rect">
              <a:avLst/>
            </a:prstGeom>
          </p:spPr>
        </p:pic>
        <p:pic>
          <p:nvPicPr>
            <p:cNvPr id="8" name="Picture 7" descr="A screenshot of a medical report&#10;&#10;Description automatically generated">
              <a:extLst>
                <a:ext uri="{FF2B5EF4-FFF2-40B4-BE49-F238E27FC236}">
                  <a16:creationId xmlns:a16="http://schemas.microsoft.com/office/drawing/2014/main" id="{7D525F96-FDE3-8E49-FFA9-70DD990FAB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825" r="1" b="10768"/>
            <a:stretch/>
          </p:blipFill>
          <p:spPr>
            <a:xfrm>
              <a:off x="6543675" y="3429000"/>
              <a:ext cx="5648324" cy="3429000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E3A741D-C19B-960A-5803-1C5887147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40768" y="3211903"/>
            <a:ext cx="1664453" cy="5658638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86000">
                <a:schemeClr val="accent5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3A50E9-9119-7BC3-083B-2D84CCC78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3235" y="0"/>
            <a:ext cx="1370340" cy="6857999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4000">
                <a:schemeClr val="accent5">
                  <a:alpha val="0"/>
                </a:schemeClr>
              </a:gs>
            </a:gsLst>
            <a:lin ang="11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C39DE25-0E4E-0AA7-0932-1D78C2372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6530" y="-11248"/>
            <a:ext cx="5648324" cy="1323214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2000">
                <a:schemeClr val="accent2">
                  <a:alpha val="0"/>
                </a:schemeClr>
              </a:gs>
            </a:gsLst>
            <a:lin ang="48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D6EA299-0840-6DEA-E670-C49AEBC87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461635" y="3593533"/>
            <a:ext cx="2743200" cy="3275713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pic>
        <p:nvPicPr>
          <p:cNvPr id="10" name="Picture 9" descr="A checklist of information&#10;&#10;Description automatically generated">
            <a:extLst>
              <a:ext uri="{FF2B5EF4-FFF2-40B4-BE49-F238E27FC236}">
                <a16:creationId xmlns:a16="http://schemas.microsoft.com/office/drawing/2014/main" id="{CF498501-1EE4-67D2-71B4-C21B762284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638" y="3945421"/>
            <a:ext cx="6095144" cy="277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8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11E595-E718-8D19-B1D7-C366AEFA2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Is using a placebo ethical?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A490E3E0-E30B-8F74-BF1C-E643079B8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/>
              <a:t>Placebo-controlled trials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/>
              <a:t>Use of an active treatment comparator in a clinical trial of a new therapy is generally the appropriate trial design when an established effective therapy exists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/>
              <a:t>Placebo can be ok in some circumstances: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2200"/>
              <a:t>No established therapy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2200"/>
              <a:t>Existing evidence raises significant doubt by medical experts regarding benefit of existing therapy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2200"/>
              <a:t>Patients are resistant to existing therapy due to previous history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20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33878368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Žlutý otazník">
            <a:extLst>
              <a:ext uri="{FF2B5EF4-FFF2-40B4-BE49-F238E27FC236}">
                <a16:creationId xmlns:a16="http://schemas.microsoft.com/office/drawing/2014/main" id="{2B77BC1D-AC84-FD6E-61C7-AC8D60DEA3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b="625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B0222B5-B739-82A9-5CCC-C5585AE12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44663" y="-4344657"/>
            <a:ext cx="3512260" cy="122015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46000"/>
                </a:srgbClr>
              </a:gs>
              <a:gs pos="100000">
                <a:srgbClr val="000000">
                  <a:alpha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07DF0EB-DA0C-2FAD-EC1D-5FE8E016F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7434"/>
            <a:ext cx="7800660" cy="152098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6600" dirty="0">
                <a:solidFill>
                  <a:srgbClr val="FFFFFF"/>
                </a:solidFill>
              </a:rPr>
              <a:t>Questions?</a:t>
            </a:r>
            <a:br>
              <a:rPr lang="cs-CZ" sz="6600" dirty="0">
                <a:solidFill>
                  <a:srgbClr val="FFFFFF"/>
                </a:solidFill>
              </a:rPr>
            </a:br>
            <a:br>
              <a:rPr lang="cs-CZ" sz="6600" dirty="0">
                <a:solidFill>
                  <a:srgbClr val="FFFFFF"/>
                </a:solidFill>
              </a:rPr>
            </a:br>
            <a:br>
              <a:rPr lang="cs-CZ" sz="6600" dirty="0">
                <a:solidFill>
                  <a:srgbClr val="FFFFFF"/>
                </a:solidFill>
              </a:rPr>
            </a:br>
            <a:br>
              <a:rPr lang="cs-CZ" sz="6600" dirty="0">
                <a:solidFill>
                  <a:srgbClr val="FFFFFF"/>
                </a:solidFill>
              </a:rPr>
            </a:br>
            <a:br>
              <a:rPr lang="cs-CZ" sz="6600" dirty="0">
                <a:solidFill>
                  <a:srgbClr val="FFFFFF"/>
                </a:solidFill>
              </a:rPr>
            </a:br>
            <a:r>
              <a:rPr lang="cs-CZ" sz="3300" dirty="0">
                <a:solidFill>
                  <a:srgbClr val="FFFFFF"/>
                </a:solidFill>
              </a:rPr>
              <a:t>Andrea Dalecká</a:t>
            </a:r>
            <a:br>
              <a:rPr lang="cs-CZ" sz="3300" dirty="0">
                <a:solidFill>
                  <a:srgbClr val="FFFFFF"/>
                </a:solidFill>
              </a:rPr>
            </a:br>
            <a:r>
              <a:rPr lang="cs-CZ" sz="3300" dirty="0">
                <a:solidFill>
                  <a:srgbClr val="FFFFFF"/>
                </a:solidFill>
              </a:rPr>
              <a:t>andrea.dalecka@recetox.muni.cz</a:t>
            </a:r>
            <a:r>
              <a:rPr lang="en-US" sz="33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E23E75-E7E9-4D9F-6D25-5512363F8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878570" y="-449383"/>
            <a:ext cx="2425271" cy="12201588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35000"/>
                </a:srgbClr>
              </a:gs>
              <a:gs pos="100000">
                <a:srgbClr val="000000">
                  <a:alpha val="4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1B115DB-65EB-3FC3-7284-CFDF4ADC6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795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AE2008-1493-63F1-92C4-B9D140F36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337" y="-186633"/>
            <a:ext cx="4618666" cy="38055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Different epi designs are appropriate for different purposes and types of questions</a:t>
            </a:r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69609388-30E9-1B70-85A4-4650F8B300B3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6091238" y="955653"/>
          <a:ext cx="5115491" cy="494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863471B-F04F-C484-6405-C556DAC6D379}"/>
              </a:ext>
            </a:extLst>
          </p:cNvPr>
          <p:cNvSpPr txBox="1"/>
          <p:nvPr/>
        </p:nvSpPr>
        <p:spPr>
          <a:xfrm>
            <a:off x="3511561" y="4535233"/>
            <a:ext cx="23191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We are here today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A83D7A8-A583-F03D-1D65-63CBED4F79EE}"/>
              </a:ext>
            </a:extLst>
          </p:cNvPr>
          <p:cNvCxnSpPr/>
          <p:nvPr/>
        </p:nvCxnSpPr>
        <p:spPr>
          <a:xfrm>
            <a:off x="5118538" y="4966120"/>
            <a:ext cx="8933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513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AE2008-1493-63F1-92C4-B9D140F36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621" y="124998"/>
            <a:ext cx="8046494" cy="140904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Study designs can be grouped by type</a:t>
            </a:r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69609388-30E9-1B70-85A4-4650F8B300B3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726510" y="1252603"/>
          <a:ext cx="4171167" cy="53541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4509645E-BB81-FF8C-9F7B-4332FD6EDE12}"/>
              </a:ext>
            </a:extLst>
          </p:cNvPr>
          <p:cNvGrpSpPr/>
          <p:nvPr/>
        </p:nvGrpSpPr>
        <p:grpSpPr>
          <a:xfrm>
            <a:off x="5091829" y="1734042"/>
            <a:ext cx="1883937" cy="1553227"/>
            <a:chOff x="5085567" y="2116899"/>
            <a:chExt cx="1883937" cy="1553227"/>
          </a:xfrm>
        </p:grpSpPr>
        <p:sp>
          <p:nvSpPr>
            <p:cNvPr id="2" name="Right Brace 1">
              <a:extLst>
                <a:ext uri="{FF2B5EF4-FFF2-40B4-BE49-F238E27FC236}">
                  <a16:creationId xmlns:a16="http://schemas.microsoft.com/office/drawing/2014/main" id="{8FB55C3E-3332-20A2-9ADF-F27003C5685D}"/>
                </a:ext>
              </a:extLst>
            </p:cNvPr>
            <p:cNvSpPr/>
            <p:nvPr/>
          </p:nvSpPr>
          <p:spPr>
            <a:xfrm>
              <a:off x="5085567" y="2116899"/>
              <a:ext cx="153662" cy="1553227"/>
            </a:xfrm>
            <a:prstGeom prst="rightBrac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67879C5-6FF6-A29F-6DCD-EB8EFFBA6C17}"/>
                </a:ext>
              </a:extLst>
            </p:cNvPr>
            <p:cNvSpPr txBox="1"/>
            <p:nvPr/>
          </p:nvSpPr>
          <p:spPr>
            <a:xfrm>
              <a:off x="5222189" y="2683794"/>
              <a:ext cx="174731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/>
                <a:t>Descriptive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16F8605-8961-742C-B86A-AAA7DD1B31B3}"/>
              </a:ext>
            </a:extLst>
          </p:cNvPr>
          <p:cNvGrpSpPr/>
          <p:nvPr/>
        </p:nvGrpSpPr>
        <p:grpSpPr>
          <a:xfrm>
            <a:off x="5091829" y="3690220"/>
            <a:ext cx="1992097" cy="1106758"/>
            <a:chOff x="5060513" y="2116899"/>
            <a:chExt cx="1992097" cy="1553227"/>
          </a:xfrm>
        </p:grpSpPr>
        <p:sp>
          <p:nvSpPr>
            <p:cNvPr id="8" name="Right Brace 7">
              <a:extLst>
                <a:ext uri="{FF2B5EF4-FFF2-40B4-BE49-F238E27FC236}">
                  <a16:creationId xmlns:a16="http://schemas.microsoft.com/office/drawing/2014/main" id="{3115B409-B334-FC88-6EE1-EA57890720B3}"/>
                </a:ext>
              </a:extLst>
            </p:cNvPr>
            <p:cNvSpPr/>
            <p:nvPr/>
          </p:nvSpPr>
          <p:spPr>
            <a:xfrm>
              <a:off x="5060513" y="2116899"/>
              <a:ext cx="202106" cy="1553227"/>
            </a:xfrm>
            <a:prstGeom prst="rightBrac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77D368A-FDA6-3A40-2A6D-A2091990B1A2}"/>
                </a:ext>
              </a:extLst>
            </p:cNvPr>
            <p:cNvSpPr txBox="1"/>
            <p:nvPr/>
          </p:nvSpPr>
          <p:spPr>
            <a:xfrm>
              <a:off x="5305295" y="2591158"/>
              <a:ext cx="1747315" cy="604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/>
                <a:t>Analytic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3C4A8E1-CCB3-2FDC-CA79-BD84E24C22B3}"/>
              </a:ext>
            </a:extLst>
          </p:cNvPr>
          <p:cNvGrpSpPr/>
          <p:nvPr/>
        </p:nvGrpSpPr>
        <p:grpSpPr>
          <a:xfrm>
            <a:off x="7035482" y="1728100"/>
            <a:ext cx="1992871" cy="3068878"/>
            <a:chOff x="5085566" y="2116899"/>
            <a:chExt cx="1992871" cy="1553227"/>
          </a:xfrm>
        </p:grpSpPr>
        <p:sp>
          <p:nvSpPr>
            <p:cNvPr id="11" name="Right Brace 10">
              <a:extLst>
                <a:ext uri="{FF2B5EF4-FFF2-40B4-BE49-F238E27FC236}">
                  <a16:creationId xmlns:a16="http://schemas.microsoft.com/office/drawing/2014/main" id="{369934F6-8585-CC3C-9275-84669E4CBD30}"/>
                </a:ext>
              </a:extLst>
            </p:cNvPr>
            <p:cNvSpPr/>
            <p:nvPr/>
          </p:nvSpPr>
          <p:spPr>
            <a:xfrm>
              <a:off x="5085566" y="2116899"/>
              <a:ext cx="153663" cy="1553227"/>
            </a:xfrm>
            <a:prstGeom prst="rightBrac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2156BF-55E0-F792-E271-BE62925E7EEA}"/>
                </a:ext>
              </a:extLst>
            </p:cNvPr>
            <p:cNvSpPr txBox="1"/>
            <p:nvPr/>
          </p:nvSpPr>
          <p:spPr>
            <a:xfrm>
              <a:off x="5298945" y="2768627"/>
              <a:ext cx="1779492" cy="218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/>
                <a:t>Observational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D3C736A-C37D-30C0-6B17-D95F8D240D69}"/>
              </a:ext>
            </a:extLst>
          </p:cNvPr>
          <p:cNvGrpSpPr/>
          <p:nvPr/>
        </p:nvGrpSpPr>
        <p:grpSpPr>
          <a:xfrm>
            <a:off x="7035483" y="5188745"/>
            <a:ext cx="1937388" cy="1106758"/>
            <a:chOff x="5085567" y="2116899"/>
            <a:chExt cx="1937388" cy="1553227"/>
          </a:xfrm>
        </p:grpSpPr>
        <p:sp>
          <p:nvSpPr>
            <p:cNvPr id="25" name="Right Brace 24">
              <a:extLst>
                <a:ext uri="{FF2B5EF4-FFF2-40B4-BE49-F238E27FC236}">
                  <a16:creationId xmlns:a16="http://schemas.microsoft.com/office/drawing/2014/main" id="{C8AB0EE0-032B-DB2E-DDB0-D14CB61901AA}"/>
                </a:ext>
              </a:extLst>
            </p:cNvPr>
            <p:cNvSpPr/>
            <p:nvPr/>
          </p:nvSpPr>
          <p:spPr>
            <a:xfrm>
              <a:off x="5085567" y="2116899"/>
              <a:ext cx="153662" cy="1553227"/>
            </a:xfrm>
            <a:prstGeom prst="rightBrac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DA69FED-74E4-F2B1-110F-8EC34F1D35A7}"/>
                </a:ext>
              </a:extLst>
            </p:cNvPr>
            <p:cNvSpPr txBox="1"/>
            <p:nvPr/>
          </p:nvSpPr>
          <p:spPr>
            <a:xfrm>
              <a:off x="5275640" y="2477433"/>
              <a:ext cx="1747315" cy="604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200" dirty="0" err="1"/>
                <a:t>Intervention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0117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12E7CC5-C78B-4EBD-9565-3FA00FAA6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A4529A5-F675-429F-8044-01372BB13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8B4B4C-132F-A236-5022-A9C93F1E2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37" y="1298448"/>
            <a:ext cx="5895178" cy="409964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And a few words about bias</a:t>
            </a:r>
          </a:p>
        </p:txBody>
      </p:sp>
      <p:sp>
        <p:nvSpPr>
          <p:cNvPr id="11" name="sketch line 1">
            <a:extLst>
              <a:ext uri="{FF2B5EF4-FFF2-40B4-BE49-F238E27FC236}">
                <a16:creationId xmlns:a16="http://schemas.microsoft.com/office/drawing/2014/main" id="{32C5B66D-E390-4A14-AB60-69626CBF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562635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646273DA-F933-4D17-A5FE-B1EF87FD7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0653" y="5626353"/>
            <a:ext cx="3479619" cy="18288"/>
          </a:xfrm>
          <a:custGeom>
            <a:avLst/>
            <a:gdLst>
              <a:gd name="connsiteX0" fmla="*/ 0 w 3479619"/>
              <a:gd name="connsiteY0" fmla="*/ 0 h 18288"/>
              <a:gd name="connsiteX1" fmla="*/ 661128 w 3479619"/>
              <a:gd name="connsiteY1" fmla="*/ 0 h 18288"/>
              <a:gd name="connsiteX2" fmla="*/ 1357051 w 3479619"/>
              <a:gd name="connsiteY2" fmla="*/ 0 h 18288"/>
              <a:gd name="connsiteX3" fmla="*/ 2087771 w 3479619"/>
              <a:gd name="connsiteY3" fmla="*/ 0 h 18288"/>
              <a:gd name="connsiteX4" fmla="*/ 2818491 w 3479619"/>
              <a:gd name="connsiteY4" fmla="*/ 0 h 18288"/>
              <a:gd name="connsiteX5" fmla="*/ 3479619 w 3479619"/>
              <a:gd name="connsiteY5" fmla="*/ 0 h 18288"/>
              <a:gd name="connsiteX6" fmla="*/ 3479619 w 3479619"/>
              <a:gd name="connsiteY6" fmla="*/ 18288 h 18288"/>
              <a:gd name="connsiteX7" fmla="*/ 2714103 w 3479619"/>
              <a:gd name="connsiteY7" fmla="*/ 18288 h 18288"/>
              <a:gd name="connsiteX8" fmla="*/ 1948587 w 3479619"/>
              <a:gd name="connsiteY8" fmla="*/ 18288 h 18288"/>
              <a:gd name="connsiteX9" fmla="*/ 1252663 w 3479619"/>
              <a:gd name="connsiteY9" fmla="*/ 18288 h 18288"/>
              <a:gd name="connsiteX10" fmla="*/ 0 w 3479619"/>
              <a:gd name="connsiteY10" fmla="*/ 18288 h 18288"/>
              <a:gd name="connsiteX11" fmla="*/ 0 w 3479619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9619" h="18288" fill="none" extrusionOk="0">
                <a:moveTo>
                  <a:pt x="0" y="0"/>
                </a:moveTo>
                <a:cubicBezTo>
                  <a:pt x="178395" y="-3637"/>
                  <a:pt x="368619" y="-28254"/>
                  <a:pt x="661128" y="0"/>
                </a:cubicBezTo>
                <a:cubicBezTo>
                  <a:pt x="953637" y="28254"/>
                  <a:pt x="1022982" y="-4416"/>
                  <a:pt x="1357051" y="0"/>
                </a:cubicBezTo>
                <a:cubicBezTo>
                  <a:pt x="1691120" y="4416"/>
                  <a:pt x="1729558" y="27777"/>
                  <a:pt x="2087771" y="0"/>
                </a:cubicBezTo>
                <a:cubicBezTo>
                  <a:pt x="2445984" y="-27777"/>
                  <a:pt x="2592094" y="4429"/>
                  <a:pt x="2818491" y="0"/>
                </a:cubicBezTo>
                <a:cubicBezTo>
                  <a:pt x="3044888" y="-4429"/>
                  <a:pt x="3204567" y="26471"/>
                  <a:pt x="3479619" y="0"/>
                </a:cubicBezTo>
                <a:cubicBezTo>
                  <a:pt x="3478910" y="8157"/>
                  <a:pt x="3479206" y="12125"/>
                  <a:pt x="3479619" y="18288"/>
                </a:cubicBezTo>
                <a:cubicBezTo>
                  <a:pt x="3315855" y="-2963"/>
                  <a:pt x="3094885" y="26965"/>
                  <a:pt x="2714103" y="18288"/>
                </a:cubicBezTo>
                <a:cubicBezTo>
                  <a:pt x="2333321" y="9611"/>
                  <a:pt x="2260528" y="-15335"/>
                  <a:pt x="1948587" y="18288"/>
                </a:cubicBezTo>
                <a:cubicBezTo>
                  <a:pt x="1636646" y="51911"/>
                  <a:pt x="1489816" y="46369"/>
                  <a:pt x="1252663" y="18288"/>
                </a:cubicBezTo>
                <a:cubicBezTo>
                  <a:pt x="1015510" y="-9793"/>
                  <a:pt x="519812" y="-12177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479619" h="18288" stroke="0" extrusionOk="0">
                <a:moveTo>
                  <a:pt x="0" y="0"/>
                </a:moveTo>
                <a:cubicBezTo>
                  <a:pt x="326045" y="25020"/>
                  <a:pt x="425411" y="-17676"/>
                  <a:pt x="661128" y="0"/>
                </a:cubicBezTo>
                <a:cubicBezTo>
                  <a:pt x="896845" y="17676"/>
                  <a:pt x="1124825" y="1478"/>
                  <a:pt x="1252663" y="0"/>
                </a:cubicBezTo>
                <a:cubicBezTo>
                  <a:pt x="1380502" y="-1478"/>
                  <a:pt x="1694914" y="11788"/>
                  <a:pt x="2018179" y="0"/>
                </a:cubicBezTo>
                <a:cubicBezTo>
                  <a:pt x="2341444" y="-11788"/>
                  <a:pt x="2451167" y="12596"/>
                  <a:pt x="2679307" y="0"/>
                </a:cubicBezTo>
                <a:cubicBezTo>
                  <a:pt x="2907447" y="-12596"/>
                  <a:pt x="3094555" y="23821"/>
                  <a:pt x="3479619" y="0"/>
                </a:cubicBezTo>
                <a:cubicBezTo>
                  <a:pt x="3479355" y="4493"/>
                  <a:pt x="3480003" y="9472"/>
                  <a:pt x="3479619" y="18288"/>
                </a:cubicBezTo>
                <a:cubicBezTo>
                  <a:pt x="3311729" y="36782"/>
                  <a:pt x="3015946" y="7938"/>
                  <a:pt x="2783695" y="18288"/>
                </a:cubicBezTo>
                <a:cubicBezTo>
                  <a:pt x="2551444" y="28638"/>
                  <a:pt x="2398767" y="-13940"/>
                  <a:pt x="2018179" y="18288"/>
                </a:cubicBezTo>
                <a:cubicBezTo>
                  <a:pt x="1637591" y="50516"/>
                  <a:pt x="1634873" y="-6356"/>
                  <a:pt x="1426644" y="18288"/>
                </a:cubicBezTo>
                <a:cubicBezTo>
                  <a:pt x="1218415" y="42932"/>
                  <a:pt x="1006973" y="4094"/>
                  <a:pt x="730720" y="18288"/>
                </a:cubicBezTo>
                <a:cubicBezTo>
                  <a:pt x="454467" y="32482"/>
                  <a:pt x="291313" y="3910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348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2" name="Rectangle 221">
            <a:extLst>
              <a:ext uri="{FF2B5EF4-FFF2-40B4-BE49-F238E27FC236}">
                <a16:creationId xmlns:a16="http://schemas.microsoft.com/office/drawing/2014/main" id="{BC68A55F-7B32-44D8-AEE5-1AF405326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Google Shape;215;p32"/>
          <p:cNvSpPr txBox="1">
            <a:spLocks noGrp="1"/>
          </p:cNvSpPr>
          <p:nvPr>
            <p:ph type="title"/>
          </p:nvPr>
        </p:nvSpPr>
        <p:spPr>
          <a:xfrm>
            <a:off x="655320" y="429030"/>
            <a:ext cx="2834640" cy="54575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is bias in epi?</a:t>
            </a: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CD1AAA2C-FBBE-42AA-B869-31D524B76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320" y="6112341"/>
            <a:ext cx="10835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5F937BBF-9326-4230-AB1B-F1795E350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045208" y="4686084"/>
            <a:ext cx="54864" cy="2834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218" name="Google Shape;216;p32">
            <a:extLst>
              <a:ext uri="{FF2B5EF4-FFF2-40B4-BE49-F238E27FC236}">
                <a16:creationId xmlns:a16="http://schemas.microsoft.com/office/drawing/2014/main" id="{7B9B4384-5B7B-A78F-2FE5-23399BF279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0822303"/>
              </p:ext>
            </p:extLst>
          </p:nvPr>
        </p:nvGraphicFramePr>
        <p:xfrm>
          <a:off x="3909391" y="579915"/>
          <a:ext cx="7805531" cy="5823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87621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" name="Rectangle 306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Google Shape;300;p48"/>
          <p:cNvSpPr txBox="1">
            <a:spLocks noGrp="1"/>
          </p:cNvSpPr>
          <p:nvPr>
            <p:ph type="title"/>
          </p:nvPr>
        </p:nvSpPr>
        <p:spPr>
          <a:xfrm>
            <a:off x="625181" y="766763"/>
            <a:ext cx="2879185" cy="1525328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cs-CZ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Three</a:t>
            </a: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categories of bias</a:t>
            </a:r>
          </a:p>
        </p:txBody>
      </p:sp>
      <p:sp>
        <p:nvSpPr>
          <p:cNvPr id="309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03" name="Google Shape;301;p48">
            <a:extLst>
              <a:ext uri="{FF2B5EF4-FFF2-40B4-BE49-F238E27FC236}">
                <a16:creationId xmlns:a16="http://schemas.microsoft.com/office/drawing/2014/main" id="{529584F5-3DEE-4D56-B7FF-60951F10F0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6046019"/>
              </p:ext>
            </p:extLst>
          </p:nvPr>
        </p:nvGraphicFramePr>
        <p:xfrm>
          <a:off x="4869687" y="766763"/>
          <a:ext cx="6536800" cy="5147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4: Confounding bias. Smoking is an example of distorted association... |  Download Scientific Diagram">
            <a:extLst>
              <a:ext uri="{FF2B5EF4-FFF2-40B4-BE49-F238E27FC236}">
                <a16:creationId xmlns:a16="http://schemas.microsoft.com/office/drawing/2014/main" id="{FC3F84C7-73FA-F732-BF62-1817EEF37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65" y="2616555"/>
            <a:ext cx="3404647" cy="384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12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5312</TotalTime>
  <Words>2743</Words>
  <Application>Microsoft Office PowerPoint</Application>
  <PresentationFormat>Širokoúhlá obrazovka</PresentationFormat>
  <Paragraphs>316</Paragraphs>
  <Slides>46</Slides>
  <Notes>5</Notes>
  <HiddenSlides>0</HiddenSlides>
  <MMClips>2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5" baseType="lpstr">
      <vt:lpstr>__fkGroteskNeue_598ab8</vt:lpstr>
      <vt:lpstr>Arial</vt:lpstr>
      <vt:lpstr>Calibri</vt:lpstr>
      <vt:lpstr>Calibri Light</vt:lpstr>
      <vt:lpstr>Cambria Math</vt:lpstr>
      <vt:lpstr>inherit</vt:lpstr>
      <vt:lpstr>LucidaGrande</vt:lpstr>
      <vt:lpstr>system-ui</vt:lpstr>
      <vt:lpstr>Office Theme</vt:lpstr>
      <vt:lpstr>Epidemiological study designs, 3 </vt:lpstr>
      <vt:lpstr>Today’s learning objectives</vt:lpstr>
      <vt:lpstr>But first, a bit of review</vt:lpstr>
      <vt:lpstr>Prezentace aplikace PowerPoint</vt:lpstr>
      <vt:lpstr>Different epi designs are appropriate for different purposes and types of questions</vt:lpstr>
      <vt:lpstr>Study designs can be grouped by type</vt:lpstr>
      <vt:lpstr>And a few words about bias</vt:lpstr>
      <vt:lpstr>What is bias in epi?</vt:lpstr>
      <vt:lpstr>Three categories of bias</vt:lpstr>
      <vt:lpstr>Finally, to intervention studies… </vt:lpstr>
      <vt:lpstr>Goal of public health</vt:lpstr>
      <vt:lpstr>What is an intervention study?</vt:lpstr>
      <vt:lpstr>There are different types of RCT…</vt:lpstr>
      <vt:lpstr>There are different types of RCT…</vt:lpstr>
      <vt:lpstr>What happens in a randomized trial?</vt:lpstr>
      <vt:lpstr>How are subjects selected?</vt:lpstr>
      <vt:lpstr>Example</vt:lpstr>
      <vt:lpstr>Why randomize?</vt:lpstr>
      <vt:lpstr>Purpose of randomization</vt:lpstr>
      <vt:lpstr>Purpose of randomization</vt:lpstr>
      <vt:lpstr>Prezentace aplikace PowerPoint</vt:lpstr>
      <vt:lpstr>There are different types/levels of randomization</vt:lpstr>
      <vt:lpstr>Example clusters for randomization</vt:lpstr>
      <vt:lpstr>Individual vs cluster RCT</vt:lpstr>
      <vt:lpstr>Individual vs cluster RCT</vt:lpstr>
      <vt:lpstr>Example cluster-randomized trial</vt:lpstr>
      <vt:lpstr>Prezentace aplikace PowerPoint</vt:lpstr>
      <vt:lpstr>Stratified randomization</vt:lpstr>
      <vt:lpstr>Let’s review randomized trials</vt:lpstr>
      <vt:lpstr>Blinding</vt:lpstr>
      <vt:lpstr>Types of blinding</vt:lpstr>
      <vt:lpstr>Why do we double- or triple- blind the RCTs?</vt:lpstr>
      <vt:lpstr>What if blinding is not possible?</vt:lpstr>
      <vt:lpstr>Factorial design</vt:lpstr>
      <vt:lpstr>Possible issues during the RCTs</vt:lpstr>
      <vt:lpstr>Data collection: Information bias</vt:lpstr>
      <vt:lpstr>Drop-ins</vt:lpstr>
      <vt:lpstr>Non-compliance</vt:lpstr>
      <vt:lpstr>Recruitment and retention of participants</vt:lpstr>
      <vt:lpstr>External vs. internal validity</vt:lpstr>
      <vt:lpstr>Let’s wrap this up</vt:lpstr>
      <vt:lpstr>How to express results from a randomized trial?</vt:lpstr>
      <vt:lpstr>A trial for a new drug shows that 30% of patients in the treatment group and 50% in the control group experienced an adverse event.</vt:lpstr>
      <vt:lpstr>Clinical trial registration &amp; reporting </vt:lpstr>
      <vt:lpstr>Is using a placebo ethical?</vt:lpstr>
      <vt:lpstr>Questions?     Andrea Dalecká andrea.dalecka@recetox.muni.cz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Katarzyna Kordas</dc:creator>
  <cp:lastModifiedBy>Andrea Dalecká</cp:lastModifiedBy>
  <cp:revision>54</cp:revision>
  <dcterms:created xsi:type="dcterms:W3CDTF">2023-11-14T18:46:24Z</dcterms:created>
  <dcterms:modified xsi:type="dcterms:W3CDTF">2024-11-13T11:07:14Z</dcterms:modified>
</cp:coreProperties>
</file>