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5" r:id="rId3"/>
    <p:sldId id="314" r:id="rId4"/>
    <p:sldId id="270" r:id="rId5"/>
    <p:sldId id="260" r:id="rId6"/>
    <p:sldId id="261" r:id="rId7"/>
    <p:sldId id="272" r:id="rId8"/>
    <p:sldId id="262" r:id="rId9"/>
    <p:sldId id="263" r:id="rId10"/>
    <p:sldId id="273" r:id="rId11"/>
    <p:sldId id="313" r:id="rId12"/>
    <p:sldId id="275" r:id="rId13"/>
    <p:sldId id="276" r:id="rId14"/>
    <p:sldId id="277" r:id="rId15"/>
    <p:sldId id="266" r:id="rId16"/>
    <p:sldId id="312" r:id="rId17"/>
    <p:sldId id="265" r:id="rId18"/>
    <p:sldId id="279" r:id="rId19"/>
    <p:sldId id="280" r:id="rId20"/>
    <p:sldId id="269" r:id="rId21"/>
    <p:sldId id="321" r:id="rId22"/>
    <p:sldId id="264" r:id="rId23"/>
    <p:sldId id="311" r:id="rId24"/>
    <p:sldId id="317" r:id="rId25"/>
    <p:sldId id="318" r:id="rId26"/>
    <p:sldId id="316" r:id="rId27"/>
    <p:sldId id="319" r:id="rId28"/>
    <p:sldId id="278" r:id="rId29"/>
    <p:sldId id="299" r:id="rId30"/>
    <p:sldId id="320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EE26F-D494-4169-8E89-3961349550D8}" v="30" dt="2024-09-25T05:46:54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1" autoAdjust="0"/>
    <p:restoredTop sz="86973" autoAdjust="0"/>
  </p:normalViewPr>
  <p:slideViewPr>
    <p:cSldViewPr snapToGrid="0">
      <p:cViewPr varScale="1">
        <p:scale>
          <a:sx n="111" d="100"/>
          <a:sy n="111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rtošková" userId="bd17b96e-e46f-4933-bbbf-f0f7add0bbf0" providerId="ADAL" clId="{24CEE26F-D494-4169-8E89-3961349550D8}"/>
    <pc:docChg chg="undo custSel addSld delSld modSld sldOrd">
      <pc:chgData name="Anna Bartošková" userId="bd17b96e-e46f-4933-bbbf-f0f7add0bbf0" providerId="ADAL" clId="{24CEE26F-D494-4169-8E89-3961349550D8}" dt="2024-09-25T06:04:35.698" v="611"/>
      <pc:docMkLst>
        <pc:docMk/>
      </pc:docMkLst>
      <pc:sldChg chg="modSp mod">
        <pc:chgData name="Anna Bartošková" userId="bd17b96e-e46f-4933-bbbf-f0f7add0bbf0" providerId="ADAL" clId="{24CEE26F-D494-4169-8E89-3961349550D8}" dt="2024-09-10T06:20:55.446" v="52" actId="20577"/>
        <pc:sldMkLst>
          <pc:docMk/>
          <pc:sldMk cId="1694577607" sldId="256"/>
        </pc:sldMkLst>
        <pc:spChg chg="mod">
          <ac:chgData name="Anna Bartošková" userId="bd17b96e-e46f-4933-bbbf-f0f7add0bbf0" providerId="ADAL" clId="{24CEE26F-D494-4169-8E89-3961349550D8}" dt="2024-09-10T06:20:55.446" v="52" actId="20577"/>
          <ac:spMkLst>
            <pc:docMk/>
            <pc:sldMk cId="1694577607" sldId="256"/>
            <ac:spMk id="2" creationId="{9A24FA0A-DD2B-871C-A755-C01A6EA75DB9}"/>
          </ac:spMkLst>
        </pc:spChg>
        <pc:spChg chg="mod">
          <ac:chgData name="Anna Bartošková" userId="bd17b96e-e46f-4933-bbbf-f0f7add0bbf0" providerId="ADAL" clId="{24CEE26F-D494-4169-8E89-3961349550D8}" dt="2024-09-10T06:20:48.658" v="33" actId="6549"/>
          <ac:spMkLst>
            <pc:docMk/>
            <pc:sldMk cId="1694577607" sldId="256"/>
            <ac:spMk id="3" creationId="{AF9B23F8-EFE4-6B33-0B7B-A53F0C653D80}"/>
          </ac:spMkLst>
        </pc:spChg>
      </pc:sldChg>
      <pc:sldChg chg="ord">
        <pc:chgData name="Anna Bartošková" userId="bd17b96e-e46f-4933-bbbf-f0f7add0bbf0" providerId="ADAL" clId="{24CEE26F-D494-4169-8E89-3961349550D8}" dt="2024-09-10T09:10:18.815" v="59" actId="20578"/>
        <pc:sldMkLst>
          <pc:docMk/>
          <pc:sldMk cId="860473462" sldId="264"/>
        </pc:sldMkLst>
      </pc:sldChg>
      <pc:sldChg chg="ord modNotesTx">
        <pc:chgData name="Anna Bartošková" userId="bd17b96e-e46f-4933-bbbf-f0f7add0bbf0" providerId="ADAL" clId="{24CEE26F-D494-4169-8E89-3961349550D8}" dt="2024-09-25T05:57:15.551" v="609" actId="6549"/>
        <pc:sldMkLst>
          <pc:docMk/>
          <pc:sldMk cId="511230910" sldId="269"/>
        </pc:sldMkLst>
      </pc:sldChg>
      <pc:sldChg chg="delSp modSp mod modNotesTx">
        <pc:chgData name="Anna Bartošková" userId="bd17b96e-e46f-4933-bbbf-f0f7add0bbf0" providerId="ADAL" clId="{24CEE26F-D494-4169-8E89-3961349550D8}" dt="2024-09-25T05:48:49.172" v="607" actId="6549"/>
        <pc:sldMkLst>
          <pc:docMk/>
          <pc:sldMk cId="1042964355" sldId="270"/>
        </pc:sldMkLst>
        <pc:spChg chg="del mod">
          <ac:chgData name="Anna Bartošková" userId="bd17b96e-e46f-4933-bbbf-f0f7add0bbf0" providerId="ADAL" clId="{24CEE26F-D494-4169-8E89-3961349550D8}" dt="2024-09-25T05:47:24.354" v="606" actId="478"/>
          <ac:spMkLst>
            <pc:docMk/>
            <pc:sldMk cId="1042964355" sldId="270"/>
            <ac:spMk id="10" creationId="{E3590CD5-30D2-B7ED-4D14-FE83578BCCA0}"/>
          </ac:spMkLst>
        </pc:spChg>
      </pc:sldChg>
      <pc:sldChg chg="modSp mod">
        <pc:chgData name="Anna Bartošková" userId="bd17b96e-e46f-4933-bbbf-f0f7add0bbf0" providerId="ADAL" clId="{24CEE26F-D494-4169-8E89-3961349550D8}" dt="2024-09-25T05:51:02.814" v="608" actId="6549"/>
        <pc:sldMkLst>
          <pc:docMk/>
          <pc:sldMk cId="3588770064" sldId="272"/>
        </pc:sldMkLst>
        <pc:spChg chg="mod">
          <ac:chgData name="Anna Bartošková" userId="bd17b96e-e46f-4933-bbbf-f0f7add0bbf0" providerId="ADAL" clId="{24CEE26F-D494-4169-8E89-3961349550D8}" dt="2024-09-25T05:51:02.814" v="608" actId="6549"/>
          <ac:spMkLst>
            <pc:docMk/>
            <pc:sldMk cId="3588770064" sldId="272"/>
            <ac:spMk id="3" creationId="{17526D2A-EBE1-330B-18AC-0F452ECE9D4A}"/>
          </ac:spMkLst>
        </pc:spChg>
      </pc:sldChg>
      <pc:sldChg chg="modSp mod ord">
        <pc:chgData name="Anna Bartošková" userId="bd17b96e-e46f-4933-bbbf-f0f7add0bbf0" providerId="ADAL" clId="{24CEE26F-D494-4169-8E89-3961349550D8}" dt="2024-09-10T09:29:11.190" v="463" actId="14100"/>
        <pc:sldMkLst>
          <pc:docMk/>
          <pc:sldMk cId="4207012577" sldId="278"/>
        </pc:sldMkLst>
        <pc:spChg chg="mod">
          <ac:chgData name="Anna Bartošková" userId="bd17b96e-e46f-4933-bbbf-f0f7add0bbf0" providerId="ADAL" clId="{24CEE26F-D494-4169-8E89-3961349550D8}" dt="2024-09-10T09:29:11.190" v="463" actId="14100"/>
          <ac:spMkLst>
            <pc:docMk/>
            <pc:sldMk cId="4207012577" sldId="278"/>
            <ac:spMk id="2" creationId="{D6190377-3285-F7B8-2EE3-110DB67F5E46}"/>
          </ac:spMkLst>
        </pc:spChg>
      </pc:sldChg>
      <pc:sldChg chg="del">
        <pc:chgData name="Anna Bartošková" userId="bd17b96e-e46f-4933-bbbf-f0f7add0bbf0" providerId="ADAL" clId="{24CEE26F-D494-4169-8E89-3961349550D8}" dt="2024-09-10T06:19:47.445" v="32" actId="47"/>
        <pc:sldMkLst>
          <pc:docMk/>
          <pc:sldMk cId="3025005219" sldId="281"/>
        </pc:sldMkLst>
      </pc:sldChg>
      <pc:sldChg chg="del">
        <pc:chgData name="Anna Bartošková" userId="bd17b96e-e46f-4933-bbbf-f0f7add0bbf0" providerId="ADAL" clId="{24CEE26F-D494-4169-8E89-3961349550D8}" dt="2024-09-10T06:19:32.339" v="21" actId="47"/>
        <pc:sldMkLst>
          <pc:docMk/>
          <pc:sldMk cId="1654368621" sldId="282"/>
        </pc:sldMkLst>
      </pc:sldChg>
      <pc:sldChg chg="del">
        <pc:chgData name="Anna Bartošková" userId="bd17b96e-e46f-4933-bbbf-f0f7add0bbf0" providerId="ADAL" clId="{24CEE26F-D494-4169-8E89-3961349550D8}" dt="2024-09-10T06:19:00.576" v="0" actId="47"/>
        <pc:sldMkLst>
          <pc:docMk/>
          <pc:sldMk cId="4230432904" sldId="283"/>
        </pc:sldMkLst>
      </pc:sldChg>
      <pc:sldChg chg="del">
        <pc:chgData name="Anna Bartošková" userId="bd17b96e-e46f-4933-bbbf-f0f7add0bbf0" providerId="ADAL" clId="{24CEE26F-D494-4169-8E89-3961349550D8}" dt="2024-09-10T06:19:34.167" v="22" actId="47"/>
        <pc:sldMkLst>
          <pc:docMk/>
          <pc:sldMk cId="2828530406" sldId="284"/>
        </pc:sldMkLst>
      </pc:sldChg>
      <pc:sldChg chg="del">
        <pc:chgData name="Anna Bartošková" userId="bd17b96e-e46f-4933-bbbf-f0f7add0bbf0" providerId="ADAL" clId="{24CEE26F-D494-4169-8E89-3961349550D8}" dt="2024-09-10T06:19:35.169" v="23" actId="47"/>
        <pc:sldMkLst>
          <pc:docMk/>
          <pc:sldMk cId="3831591222" sldId="285"/>
        </pc:sldMkLst>
      </pc:sldChg>
      <pc:sldChg chg="del">
        <pc:chgData name="Anna Bartošková" userId="bd17b96e-e46f-4933-bbbf-f0f7add0bbf0" providerId="ADAL" clId="{24CEE26F-D494-4169-8E89-3961349550D8}" dt="2024-09-10T06:19:38.676" v="26" actId="47"/>
        <pc:sldMkLst>
          <pc:docMk/>
          <pc:sldMk cId="1906266179" sldId="286"/>
        </pc:sldMkLst>
      </pc:sldChg>
      <pc:sldChg chg="del">
        <pc:chgData name="Anna Bartošková" userId="bd17b96e-e46f-4933-bbbf-f0f7add0bbf0" providerId="ADAL" clId="{24CEE26F-D494-4169-8E89-3961349550D8}" dt="2024-09-10T06:19:36.556" v="24" actId="47"/>
        <pc:sldMkLst>
          <pc:docMk/>
          <pc:sldMk cId="2174961085" sldId="289"/>
        </pc:sldMkLst>
      </pc:sldChg>
      <pc:sldChg chg="del">
        <pc:chgData name="Anna Bartošková" userId="bd17b96e-e46f-4933-bbbf-f0f7add0bbf0" providerId="ADAL" clId="{24CEE26F-D494-4169-8E89-3961349550D8}" dt="2024-09-10T06:19:43.218" v="29" actId="47"/>
        <pc:sldMkLst>
          <pc:docMk/>
          <pc:sldMk cId="1980435450" sldId="290"/>
        </pc:sldMkLst>
      </pc:sldChg>
      <pc:sldChg chg="del">
        <pc:chgData name="Anna Bartošková" userId="bd17b96e-e46f-4933-bbbf-f0f7add0bbf0" providerId="ADAL" clId="{24CEE26F-D494-4169-8E89-3961349550D8}" dt="2024-09-10T06:19:46.126" v="31" actId="47"/>
        <pc:sldMkLst>
          <pc:docMk/>
          <pc:sldMk cId="937998768" sldId="291"/>
        </pc:sldMkLst>
      </pc:sldChg>
      <pc:sldChg chg="del">
        <pc:chgData name="Anna Bartošková" userId="bd17b96e-e46f-4933-bbbf-f0f7add0bbf0" providerId="ADAL" clId="{24CEE26F-D494-4169-8E89-3961349550D8}" dt="2024-09-10T06:19:41.360" v="28" actId="47"/>
        <pc:sldMkLst>
          <pc:docMk/>
          <pc:sldMk cId="3390267972" sldId="292"/>
        </pc:sldMkLst>
      </pc:sldChg>
      <pc:sldChg chg="del">
        <pc:chgData name="Anna Bartošková" userId="bd17b96e-e46f-4933-bbbf-f0f7add0bbf0" providerId="ADAL" clId="{24CEE26F-D494-4169-8E89-3961349550D8}" dt="2024-09-10T06:19:19.406" v="8" actId="47"/>
        <pc:sldMkLst>
          <pc:docMk/>
          <pc:sldMk cId="1556373370" sldId="293"/>
        </pc:sldMkLst>
      </pc:sldChg>
      <pc:sldChg chg="del">
        <pc:chgData name="Anna Bartošková" userId="bd17b96e-e46f-4933-bbbf-f0f7add0bbf0" providerId="ADAL" clId="{24CEE26F-D494-4169-8E89-3961349550D8}" dt="2024-09-10T06:19:23.733" v="19" actId="47"/>
        <pc:sldMkLst>
          <pc:docMk/>
          <pc:sldMk cId="1055029397" sldId="294"/>
        </pc:sldMkLst>
      </pc:sldChg>
      <pc:sldChg chg="del">
        <pc:chgData name="Anna Bartošková" userId="bd17b96e-e46f-4933-bbbf-f0f7add0bbf0" providerId="ADAL" clId="{24CEE26F-D494-4169-8E89-3961349550D8}" dt="2024-09-10T06:19:45.055" v="30" actId="47"/>
        <pc:sldMkLst>
          <pc:docMk/>
          <pc:sldMk cId="1727283430" sldId="296"/>
        </pc:sldMkLst>
      </pc:sldChg>
      <pc:sldChg chg="del">
        <pc:chgData name="Anna Bartošková" userId="bd17b96e-e46f-4933-bbbf-f0f7add0bbf0" providerId="ADAL" clId="{24CEE26F-D494-4169-8E89-3961349550D8}" dt="2024-09-10T06:19:40.441" v="27" actId="47"/>
        <pc:sldMkLst>
          <pc:docMk/>
          <pc:sldMk cId="961296312" sldId="297"/>
        </pc:sldMkLst>
      </pc:sldChg>
      <pc:sldChg chg="del">
        <pc:chgData name="Anna Bartošková" userId="bd17b96e-e46f-4933-bbbf-f0f7add0bbf0" providerId="ADAL" clId="{24CEE26F-D494-4169-8E89-3961349550D8}" dt="2024-09-10T06:19:37.404" v="25" actId="47"/>
        <pc:sldMkLst>
          <pc:docMk/>
          <pc:sldMk cId="597351139" sldId="298"/>
        </pc:sldMkLst>
      </pc:sldChg>
      <pc:sldChg chg="addSp delSp modSp add mod ord">
        <pc:chgData name="Anna Bartošková" userId="bd17b96e-e46f-4933-bbbf-f0f7add0bbf0" providerId="ADAL" clId="{24CEE26F-D494-4169-8E89-3961349550D8}" dt="2024-09-10T09:32:11.934" v="523" actId="1076"/>
        <pc:sldMkLst>
          <pc:docMk/>
          <pc:sldMk cId="3265531040" sldId="299"/>
        </pc:sldMkLst>
        <pc:spChg chg="del">
          <ac:chgData name="Anna Bartošková" userId="bd17b96e-e46f-4933-bbbf-f0f7add0bbf0" providerId="ADAL" clId="{24CEE26F-D494-4169-8E89-3961349550D8}" dt="2024-09-10T09:31:52.124" v="493" actId="478"/>
          <ac:spMkLst>
            <pc:docMk/>
            <pc:sldMk cId="3265531040" sldId="299"/>
            <ac:spMk id="2" creationId="{4BFC17F8-6E39-A888-D465-01C846CDA8C0}"/>
          </ac:spMkLst>
        </pc:spChg>
        <pc:spChg chg="add del mod">
          <ac:chgData name="Anna Bartošková" userId="bd17b96e-e46f-4933-bbbf-f0f7add0bbf0" providerId="ADAL" clId="{24CEE26F-D494-4169-8E89-3961349550D8}" dt="2024-09-10T09:31:54.569" v="495" actId="478"/>
          <ac:spMkLst>
            <pc:docMk/>
            <pc:sldMk cId="3265531040" sldId="299"/>
            <ac:spMk id="4" creationId="{BC7BC3F0-427A-5A60-F25C-6FDA180D1A7C}"/>
          </ac:spMkLst>
        </pc:spChg>
        <pc:spChg chg="add mod">
          <ac:chgData name="Anna Bartošková" userId="bd17b96e-e46f-4933-bbbf-f0f7add0bbf0" providerId="ADAL" clId="{24CEE26F-D494-4169-8E89-3961349550D8}" dt="2024-09-10T09:32:09.698" v="522" actId="1076"/>
          <ac:spMkLst>
            <pc:docMk/>
            <pc:sldMk cId="3265531040" sldId="299"/>
            <ac:spMk id="5" creationId="{0A944C49-CCCE-E001-2754-75D1AFB6CEE3}"/>
          </ac:spMkLst>
        </pc:spChg>
        <pc:picChg chg="mod">
          <ac:chgData name="Anna Bartošková" userId="bd17b96e-e46f-4933-bbbf-f0f7add0bbf0" providerId="ADAL" clId="{24CEE26F-D494-4169-8E89-3961349550D8}" dt="2024-09-10T09:32:11.934" v="523" actId="1076"/>
          <ac:picMkLst>
            <pc:docMk/>
            <pc:sldMk cId="3265531040" sldId="299"/>
            <ac:picMk id="6" creationId="{830DA1A3-B8E4-11DA-4AF5-A7B88F7E4C7B}"/>
          </ac:picMkLst>
        </pc:picChg>
      </pc:sldChg>
      <pc:sldChg chg="del">
        <pc:chgData name="Anna Bartošková" userId="bd17b96e-e46f-4933-bbbf-f0f7add0bbf0" providerId="ADAL" clId="{24CEE26F-D494-4169-8E89-3961349550D8}" dt="2024-09-10T06:19:20.178" v="9" actId="47"/>
        <pc:sldMkLst>
          <pc:docMk/>
          <pc:sldMk cId="4191313346" sldId="299"/>
        </pc:sldMkLst>
      </pc:sldChg>
      <pc:sldChg chg="del">
        <pc:chgData name="Anna Bartošková" userId="bd17b96e-e46f-4933-bbbf-f0f7add0bbf0" providerId="ADAL" clId="{24CEE26F-D494-4169-8E89-3961349550D8}" dt="2024-09-10T06:19:20.912" v="10" actId="47"/>
        <pc:sldMkLst>
          <pc:docMk/>
          <pc:sldMk cId="4127358583" sldId="300"/>
        </pc:sldMkLst>
      </pc:sldChg>
      <pc:sldChg chg="del">
        <pc:chgData name="Anna Bartošková" userId="bd17b96e-e46f-4933-bbbf-f0f7add0bbf0" providerId="ADAL" clId="{24CEE26F-D494-4169-8E89-3961349550D8}" dt="2024-09-10T06:19:21.266" v="11" actId="47"/>
        <pc:sldMkLst>
          <pc:docMk/>
          <pc:sldMk cId="4135929759" sldId="301"/>
        </pc:sldMkLst>
      </pc:sldChg>
      <pc:sldChg chg="del">
        <pc:chgData name="Anna Bartošková" userId="bd17b96e-e46f-4933-bbbf-f0f7add0bbf0" providerId="ADAL" clId="{24CEE26F-D494-4169-8E89-3961349550D8}" dt="2024-09-10T06:19:07.578" v="6" actId="47"/>
        <pc:sldMkLst>
          <pc:docMk/>
          <pc:sldMk cId="392142101" sldId="302"/>
        </pc:sldMkLst>
      </pc:sldChg>
      <pc:sldChg chg="del">
        <pc:chgData name="Anna Bartošková" userId="bd17b96e-e46f-4933-bbbf-f0f7add0bbf0" providerId="ADAL" clId="{24CEE26F-D494-4169-8E89-3961349550D8}" dt="2024-09-10T06:19:08.733" v="7" actId="47"/>
        <pc:sldMkLst>
          <pc:docMk/>
          <pc:sldMk cId="3824193746" sldId="303"/>
        </pc:sldMkLst>
      </pc:sldChg>
      <pc:sldChg chg="del">
        <pc:chgData name="Anna Bartošková" userId="bd17b96e-e46f-4933-bbbf-f0f7add0bbf0" providerId="ADAL" clId="{24CEE26F-D494-4169-8E89-3961349550D8}" dt="2024-09-10T06:19:27.527" v="20" actId="47"/>
        <pc:sldMkLst>
          <pc:docMk/>
          <pc:sldMk cId="4007151278" sldId="304"/>
        </pc:sldMkLst>
      </pc:sldChg>
      <pc:sldChg chg="del">
        <pc:chgData name="Anna Bartošková" userId="bd17b96e-e46f-4933-bbbf-f0f7add0bbf0" providerId="ADAL" clId="{24CEE26F-D494-4169-8E89-3961349550D8}" dt="2024-09-10T06:19:06.044" v="5" actId="47"/>
        <pc:sldMkLst>
          <pc:docMk/>
          <pc:sldMk cId="291389484" sldId="305"/>
        </pc:sldMkLst>
      </pc:sldChg>
      <pc:sldChg chg="del">
        <pc:chgData name="Anna Bartošková" userId="bd17b96e-e46f-4933-bbbf-f0f7add0bbf0" providerId="ADAL" clId="{24CEE26F-D494-4169-8E89-3961349550D8}" dt="2024-09-10T06:19:05.073" v="4" actId="47"/>
        <pc:sldMkLst>
          <pc:docMk/>
          <pc:sldMk cId="2804041346" sldId="306"/>
        </pc:sldMkLst>
      </pc:sldChg>
      <pc:sldChg chg="del">
        <pc:chgData name="Anna Bartošková" userId="bd17b96e-e46f-4933-bbbf-f0f7add0bbf0" providerId="ADAL" clId="{24CEE26F-D494-4169-8E89-3961349550D8}" dt="2024-09-10T06:19:04.094" v="3" actId="47"/>
        <pc:sldMkLst>
          <pc:docMk/>
          <pc:sldMk cId="3131474242" sldId="308"/>
        </pc:sldMkLst>
      </pc:sldChg>
      <pc:sldChg chg="del">
        <pc:chgData name="Anna Bartošková" userId="bd17b96e-e46f-4933-bbbf-f0f7add0bbf0" providerId="ADAL" clId="{24CEE26F-D494-4169-8E89-3961349550D8}" dt="2024-09-10T06:19:03.139" v="2" actId="47"/>
        <pc:sldMkLst>
          <pc:docMk/>
          <pc:sldMk cId="470162024" sldId="309"/>
        </pc:sldMkLst>
      </pc:sldChg>
      <pc:sldChg chg="del">
        <pc:chgData name="Anna Bartošková" userId="bd17b96e-e46f-4933-bbbf-f0f7add0bbf0" providerId="ADAL" clId="{24CEE26F-D494-4169-8E89-3961349550D8}" dt="2024-09-24T11:59:15.058" v="581" actId="47"/>
        <pc:sldMkLst>
          <pc:docMk/>
          <pc:sldMk cId="2978020921" sldId="310"/>
        </pc:sldMkLst>
      </pc:sldChg>
      <pc:sldChg chg="ord">
        <pc:chgData name="Anna Bartošková" userId="bd17b96e-e46f-4933-bbbf-f0f7add0bbf0" providerId="ADAL" clId="{24CEE26F-D494-4169-8E89-3961349550D8}" dt="2024-09-10T09:11:20.703" v="64"/>
        <pc:sldMkLst>
          <pc:docMk/>
          <pc:sldMk cId="1108427198" sldId="311"/>
        </pc:sldMkLst>
      </pc:sldChg>
      <pc:sldChg chg="addSp delSp modSp mod delAnim modAnim">
        <pc:chgData name="Anna Bartošková" userId="bd17b96e-e46f-4933-bbbf-f0f7add0bbf0" providerId="ADAL" clId="{24CEE26F-D494-4169-8E89-3961349550D8}" dt="2024-09-25T05:46:54.077" v="604" actId="1076"/>
        <pc:sldMkLst>
          <pc:docMk/>
          <pc:sldMk cId="4154047741" sldId="315"/>
        </pc:sldMkLst>
        <pc:spChg chg="add del mod">
          <ac:chgData name="Anna Bartošková" userId="bd17b96e-e46f-4933-bbbf-f0f7add0bbf0" providerId="ADAL" clId="{24CEE26F-D494-4169-8E89-3961349550D8}" dt="2024-09-25T05:46:44.419" v="601" actId="478"/>
          <ac:spMkLst>
            <pc:docMk/>
            <pc:sldMk cId="4154047741" sldId="315"/>
            <ac:spMk id="4" creationId="{94A149EC-223A-998C-0EAD-26C7317B36C2}"/>
          </ac:spMkLst>
        </pc:spChg>
        <pc:spChg chg="add mod">
          <ac:chgData name="Anna Bartošková" userId="bd17b96e-e46f-4933-bbbf-f0f7add0bbf0" providerId="ADAL" clId="{24CEE26F-D494-4169-8E89-3961349550D8}" dt="2024-09-25T05:46:48.215" v="602" actId="1076"/>
          <ac:spMkLst>
            <pc:docMk/>
            <pc:sldMk cId="4154047741" sldId="315"/>
            <ac:spMk id="5" creationId="{51DBD249-2114-3CAA-6786-1A1D4F0B90F8}"/>
          </ac:spMkLst>
        </pc:spChg>
        <pc:picChg chg="mod">
          <ac:chgData name="Anna Bartošková" userId="bd17b96e-e46f-4933-bbbf-f0f7add0bbf0" providerId="ADAL" clId="{24CEE26F-D494-4169-8E89-3961349550D8}" dt="2024-09-25T05:46:54.077" v="604" actId="1076"/>
          <ac:picMkLst>
            <pc:docMk/>
            <pc:sldMk cId="4154047741" sldId="315"/>
            <ac:picMk id="2052" creationId="{37C96831-0D8D-AB02-3C3F-81682551EE02}"/>
          </ac:picMkLst>
        </pc:picChg>
      </pc:sldChg>
      <pc:sldChg chg="del">
        <pc:chgData name="Anna Bartošková" userId="bd17b96e-e46f-4933-bbbf-f0f7add0bbf0" providerId="ADAL" clId="{24CEE26F-D494-4169-8E89-3961349550D8}" dt="2024-09-10T06:19:21.582" v="12" actId="47"/>
        <pc:sldMkLst>
          <pc:docMk/>
          <pc:sldMk cId="1238628041" sldId="316"/>
        </pc:sldMkLst>
      </pc:sldChg>
      <pc:sldChg chg="delSp modSp new del mod">
        <pc:chgData name="Anna Bartošková" userId="bd17b96e-e46f-4933-bbbf-f0f7add0bbf0" providerId="ADAL" clId="{24CEE26F-D494-4169-8E89-3961349550D8}" dt="2024-09-10T09:17:39.589" v="73" actId="47"/>
        <pc:sldMkLst>
          <pc:docMk/>
          <pc:sldMk cId="2348173258" sldId="316"/>
        </pc:sldMkLst>
        <pc:spChg chg="mod">
          <ac:chgData name="Anna Bartošková" userId="bd17b96e-e46f-4933-bbbf-f0f7add0bbf0" providerId="ADAL" clId="{24CEE26F-D494-4169-8E89-3961349550D8}" dt="2024-09-10T09:12:45.964" v="66"/>
          <ac:spMkLst>
            <pc:docMk/>
            <pc:sldMk cId="2348173258" sldId="316"/>
            <ac:spMk id="2" creationId="{77177EDA-2597-C1D2-FEBA-30499574AC35}"/>
          </ac:spMkLst>
        </pc:spChg>
        <pc:spChg chg="del">
          <ac:chgData name="Anna Bartošková" userId="bd17b96e-e46f-4933-bbbf-f0f7add0bbf0" providerId="ADAL" clId="{24CEE26F-D494-4169-8E89-3961349550D8}" dt="2024-09-10T09:17:33.458" v="71" actId="478"/>
          <ac:spMkLst>
            <pc:docMk/>
            <pc:sldMk cId="2348173258" sldId="316"/>
            <ac:spMk id="3" creationId="{2C01C141-D041-1B43-B00A-4D5E07C0A718}"/>
          </ac:spMkLst>
        </pc:spChg>
      </pc:sldChg>
      <pc:sldChg chg="add del">
        <pc:chgData name="Anna Bartošková" userId="bd17b96e-e46f-4933-bbbf-f0f7add0bbf0" providerId="ADAL" clId="{24CEE26F-D494-4169-8E89-3961349550D8}" dt="2024-09-10T09:30:14.298" v="466"/>
        <pc:sldMkLst>
          <pc:docMk/>
          <pc:sldMk cId="2907538307" sldId="316"/>
        </pc:sldMkLst>
      </pc:sldChg>
      <pc:sldChg chg="del">
        <pc:chgData name="Anna Bartošková" userId="bd17b96e-e46f-4933-bbbf-f0f7add0bbf0" providerId="ADAL" clId="{24CEE26F-D494-4169-8E89-3961349550D8}" dt="2024-09-10T06:19:22.052" v="13" actId="47"/>
        <pc:sldMkLst>
          <pc:docMk/>
          <pc:sldMk cId="2047922915" sldId="317"/>
        </pc:sldMkLst>
      </pc:sldChg>
      <pc:sldChg chg="addSp delSp modSp add mod ord">
        <pc:chgData name="Anna Bartošková" userId="bd17b96e-e46f-4933-bbbf-f0f7add0bbf0" providerId="ADAL" clId="{24CEE26F-D494-4169-8E89-3961349550D8}" dt="2024-09-10T09:25:18.675" v="274" actId="1076"/>
        <pc:sldMkLst>
          <pc:docMk/>
          <pc:sldMk cId="2442878590" sldId="317"/>
        </pc:sldMkLst>
        <pc:spChg chg="mod">
          <ac:chgData name="Anna Bartošková" userId="bd17b96e-e46f-4933-bbbf-f0f7add0bbf0" providerId="ADAL" clId="{24CEE26F-D494-4169-8E89-3961349550D8}" dt="2024-09-10T09:24:27.524" v="267" actId="1076"/>
          <ac:spMkLst>
            <pc:docMk/>
            <pc:sldMk cId="2442878590" sldId="317"/>
            <ac:spMk id="2" creationId="{D6190377-3285-F7B8-2EE3-110DB67F5E46}"/>
          </ac:spMkLst>
        </pc:spChg>
        <pc:spChg chg="del mod">
          <ac:chgData name="Anna Bartošková" userId="bd17b96e-e46f-4933-bbbf-f0f7add0bbf0" providerId="ADAL" clId="{24CEE26F-D494-4169-8E89-3961349550D8}" dt="2024-09-10T09:17:48.371" v="75" actId="478"/>
          <ac:spMkLst>
            <pc:docMk/>
            <pc:sldMk cId="2442878590" sldId="317"/>
            <ac:spMk id="3" creationId="{17526D2A-EBE1-330B-18AC-0F452ECE9D4A}"/>
          </ac:spMkLst>
        </pc:spChg>
        <pc:spChg chg="del">
          <ac:chgData name="Anna Bartošková" userId="bd17b96e-e46f-4933-bbbf-f0f7add0bbf0" providerId="ADAL" clId="{24CEE26F-D494-4169-8E89-3961349550D8}" dt="2024-09-10T09:17:50.608" v="76" actId="478"/>
          <ac:spMkLst>
            <pc:docMk/>
            <pc:sldMk cId="2442878590" sldId="317"/>
            <ac:spMk id="5" creationId="{56D6FAB0-7AB7-7020-3C06-E9DF8EE805E1}"/>
          </ac:spMkLst>
        </pc:spChg>
        <pc:spChg chg="add del mod">
          <ac:chgData name="Anna Bartošková" userId="bd17b96e-e46f-4933-bbbf-f0f7add0bbf0" providerId="ADAL" clId="{24CEE26F-D494-4169-8E89-3961349550D8}" dt="2024-09-10T09:17:54.515" v="78" actId="478"/>
          <ac:spMkLst>
            <pc:docMk/>
            <pc:sldMk cId="2442878590" sldId="317"/>
            <ac:spMk id="7" creationId="{904EC1E7-D9C9-47E6-54D9-8330B63E4723}"/>
          </ac:spMkLst>
        </pc:spChg>
        <pc:spChg chg="add mod">
          <ac:chgData name="Anna Bartošková" userId="bd17b96e-e46f-4933-bbbf-f0f7add0bbf0" providerId="ADAL" clId="{24CEE26F-D494-4169-8E89-3961349550D8}" dt="2024-09-10T09:25:18.675" v="274" actId="1076"/>
          <ac:spMkLst>
            <pc:docMk/>
            <pc:sldMk cId="2442878590" sldId="317"/>
            <ac:spMk id="11" creationId="{78ED4220-FAE3-FF48-51A5-3E3B490149A1}"/>
          </ac:spMkLst>
        </pc:spChg>
        <pc:grpChg chg="add mod">
          <ac:chgData name="Anna Bartošková" userId="bd17b96e-e46f-4933-bbbf-f0f7add0bbf0" providerId="ADAL" clId="{24CEE26F-D494-4169-8E89-3961349550D8}" dt="2024-09-10T09:25:18.675" v="274" actId="1076"/>
          <ac:grpSpMkLst>
            <pc:docMk/>
            <pc:sldMk cId="2442878590" sldId="317"/>
            <ac:grpSpMk id="17" creationId="{1219C183-78B4-45CE-7B96-909221094F90}"/>
          </ac:grpSpMkLst>
        </pc:grpChg>
        <pc:picChg chg="del">
          <ac:chgData name="Anna Bartošková" userId="bd17b96e-e46f-4933-bbbf-f0f7add0bbf0" providerId="ADAL" clId="{24CEE26F-D494-4169-8E89-3961349550D8}" dt="2024-09-10T09:17:52.063" v="77" actId="478"/>
          <ac:picMkLst>
            <pc:docMk/>
            <pc:sldMk cId="2442878590" sldId="317"/>
            <ac:picMk id="4" creationId="{82F9AD8B-BF5A-0C7B-C1D5-840DE72ACBF8}"/>
          </ac:picMkLst>
        </pc:picChg>
        <pc:picChg chg="add del mod">
          <ac:chgData name="Anna Bartošková" userId="bd17b96e-e46f-4933-bbbf-f0f7add0bbf0" providerId="ADAL" clId="{24CEE26F-D494-4169-8E89-3961349550D8}" dt="2024-09-10T09:23:13.511" v="264" actId="478"/>
          <ac:picMkLst>
            <pc:docMk/>
            <pc:sldMk cId="2442878590" sldId="317"/>
            <ac:picMk id="9" creationId="{01EB9B9D-E2E0-1BEB-7F3D-A7031A4EC449}"/>
          </ac:picMkLst>
        </pc:picChg>
        <pc:picChg chg="add mod">
          <ac:chgData name="Anna Bartošková" userId="bd17b96e-e46f-4933-bbbf-f0f7add0bbf0" providerId="ADAL" clId="{24CEE26F-D494-4169-8E89-3961349550D8}" dt="2024-09-10T09:25:18.675" v="274" actId="1076"/>
          <ac:picMkLst>
            <pc:docMk/>
            <pc:sldMk cId="2442878590" sldId="317"/>
            <ac:picMk id="1026" creationId="{FD1CD1E5-06E9-8F01-ED55-FB3986AAF877}"/>
          </ac:picMkLst>
        </pc:picChg>
      </pc:sldChg>
      <pc:sldChg chg="del">
        <pc:chgData name="Anna Bartošková" userId="bd17b96e-e46f-4933-bbbf-f0f7add0bbf0" providerId="ADAL" clId="{24CEE26F-D494-4169-8E89-3961349550D8}" dt="2024-09-10T06:19:22.383" v="14" actId="47"/>
        <pc:sldMkLst>
          <pc:docMk/>
          <pc:sldMk cId="2197111329" sldId="318"/>
        </pc:sldMkLst>
      </pc:sldChg>
      <pc:sldChg chg="addSp delSp modSp add mod">
        <pc:chgData name="Anna Bartošková" userId="bd17b96e-e46f-4933-bbbf-f0f7add0bbf0" providerId="ADAL" clId="{24CEE26F-D494-4169-8E89-3961349550D8}" dt="2024-09-10T09:28:12.955" v="394" actId="1076"/>
        <pc:sldMkLst>
          <pc:docMk/>
          <pc:sldMk cId="3183188501" sldId="318"/>
        </pc:sldMkLst>
        <pc:spChg chg="mod">
          <ac:chgData name="Anna Bartošková" userId="bd17b96e-e46f-4933-bbbf-f0f7add0bbf0" providerId="ADAL" clId="{24CEE26F-D494-4169-8E89-3961349550D8}" dt="2024-09-10T09:19:23.074" v="192" actId="20577"/>
          <ac:spMkLst>
            <pc:docMk/>
            <pc:sldMk cId="3183188501" sldId="318"/>
            <ac:spMk id="2" creationId="{D6190377-3285-F7B8-2EE3-110DB67F5E46}"/>
          </ac:spMkLst>
        </pc:spChg>
        <pc:spChg chg="mod">
          <ac:chgData name="Anna Bartošková" userId="bd17b96e-e46f-4933-bbbf-f0f7add0bbf0" providerId="ADAL" clId="{24CEE26F-D494-4169-8E89-3961349550D8}" dt="2024-09-10T09:27:56.367" v="389" actId="20577"/>
          <ac:spMkLst>
            <pc:docMk/>
            <pc:sldMk cId="3183188501" sldId="318"/>
            <ac:spMk id="3" creationId="{17526D2A-EBE1-330B-18AC-0F452ECE9D4A}"/>
          </ac:spMkLst>
        </pc:spChg>
        <pc:spChg chg="del">
          <ac:chgData name="Anna Bartošková" userId="bd17b96e-e46f-4933-bbbf-f0f7add0bbf0" providerId="ADAL" clId="{24CEE26F-D494-4169-8E89-3961349550D8}" dt="2024-09-10T09:19:33.910" v="198" actId="478"/>
          <ac:spMkLst>
            <pc:docMk/>
            <pc:sldMk cId="3183188501" sldId="318"/>
            <ac:spMk id="5" creationId="{56D6FAB0-7AB7-7020-3C06-E9DF8EE805E1}"/>
          </ac:spMkLst>
        </pc:spChg>
        <pc:spChg chg="add del mod">
          <ac:chgData name="Anna Bartošková" userId="bd17b96e-e46f-4933-bbbf-f0f7add0bbf0" providerId="ADAL" clId="{24CEE26F-D494-4169-8E89-3961349550D8}" dt="2024-09-10T09:26:22.591" v="314" actId="478"/>
          <ac:spMkLst>
            <pc:docMk/>
            <pc:sldMk cId="3183188501" sldId="318"/>
            <ac:spMk id="7" creationId="{87818E14-A4AE-CFAD-AF25-C48183CFBC30}"/>
          </ac:spMkLst>
        </pc:spChg>
        <pc:picChg chg="del">
          <ac:chgData name="Anna Bartošková" userId="bd17b96e-e46f-4933-bbbf-f0f7add0bbf0" providerId="ADAL" clId="{24CEE26F-D494-4169-8E89-3961349550D8}" dt="2024-09-10T09:19:32.301" v="197" actId="478"/>
          <ac:picMkLst>
            <pc:docMk/>
            <pc:sldMk cId="3183188501" sldId="318"/>
            <ac:picMk id="4" creationId="{82F9AD8B-BF5A-0C7B-C1D5-840DE72ACBF8}"/>
          </ac:picMkLst>
        </pc:picChg>
        <pc:picChg chg="add mod">
          <ac:chgData name="Anna Bartošková" userId="bd17b96e-e46f-4933-bbbf-f0f7add0bbf0" providerId="ADAL" clId="{24CEE26F-D494-4169-8E89-3961349550D8}" dt="2024-09-10T09:28:12.955" v="394" actId="1076"/>
          <ac:picMkLst>
            <pc:docMk/>
            <pc:sldMk cId="3183188501" sldId="318"/>
            <ac:picMk id="9" creationId="{8E80807B-69F6-29BD-60C4-CCEA46CE8C79}"/>
          </ac:picMkLst>
        </pc:picChg>
      </pc:sldChg>
      <pc:sldChg chg="add del">
        <pc:chgData name="Anna Bartošková" userId="bd17b96e-e46f-4933-bbbf-f0f7add0bbf0" providerId="ADAL" clId="{24CEE26F-D494-4169-8E89-3961349550D8}" dt="2024-09-10T09:28:04.248" v="390" actId="47"/>
        <pc:sldMkLst>
          <pc:docMk/>
          <pc:sldMk cId="1203798511" sldId="319"/>
        </pc:sldMkLst>
      </pc:sldChg>
      <pc:sldChg chg="del">
        <pc:chgData name="Anna Bartošková" userId="bd17b96e-e46f-4933-bbbf-f0f7add0bbf0" providerId="ADAL" clId="{24CEE26F-D494-4169-8E89-3961349550D8}" dt="2024-09-10T06:19:22.700" v="15" actId="47"/>
        <pc:sldMkLst>
          <pc:docMk/>
          <pc:sldMk cId="3811798774" sldId="319"/>
        </pc:sldMkLst>
      </pc:sldChg>
      <pc:sldChg chg="addSp modSp add mod">
        <pc:chgData name="Anna Bartošková" userId="bd17b96e-e46f-4933-bbbf-f0f7add0bbf0" providerId="ADAL" clId="{24CEE26F-D494-4169-8E89-3961349550D8}" dt="2024-09-10T09:28:58.515" v="460" actId="20577"/>
        <pc:sldMkLst>
          <pc:docMk/>
          <pc:sldMk cId="4223112711" sldId="319"/>
        </pc:sldMkLst>
        <pc:spChg chg="add mod">
          <ac:chgData name="Anna Bartošková" userId="bd17b96e-e46f-4933-bbbf-f0f7add0bbf0" providerId="ADAL" clId="{24CEE26F-D494-4169-8E89-3961349550D8}" dt="2024-09-10T09:28:58.515" v="460" actId="20577"/>
          <ac:spMkLst>
            <pc:docMk/>
            <pc:sldMk cId="4223112711" sldId="319"/>
            <ac:spMk id="2" creationId="{946746D2-B1ED-FB5A-DD07-2D9CD17FB302}"/>
          </ac:spMkLst>
        </pc:spChg>
      </pc:sldChg>
      <pc:sldChg chg="addSp modSp new mod">
        <pc:chgData name="Anna Bartošková" userId="bd17b96e-e46f-4933-bbbf-f0f7add0bbf0" providerId="ADAL" clId="{24CEE26F-D494-4169-8E89-3961349550D8}" dt="2024-09-10T09:33:07.805" v="575" actId="1076"/>
        <pc:sldMkLst>
          <pc:docMk/>
          <pc:sldMk cId="2658733553" sldId="320"/>
        </pc:sldMkLst>
        <pc:spChg chg="add mod">
          <ac:chgData name="Anna Bartošková" userId="bd17b96e-e46f-4933-bbbf-f0f7add0bbf0" providerId="ADAL" clId="{24CEE26F-D494-4169-8E89-3961349550D8}" dt="2024-09-10T09:33:07.805" v="575" actId="1076"/>
          <ac:spMkLst>
            <pc:docMk/>
            <pc:sldMk cId="2658733553" sldId="320"/>
            <ac:spMk id="2" creationId="{A8D6ED01-8A1E-3421-DE1C-54E8921ECE0C}"/>
          </ac:spMkLst>
        </pc:spChg>
      </pc:sldChg>
      <pc:sldChg chg="del">
        <pc:chgData name="Anna Bartošková" userId="bd17b96e-e46f-4933-bbbf-f0f7add0bbf0" providerId="ADAL" clId="{24CEE26F-D494-4169-8E89-3961349550D8}" dt="2024-09-10T06:19:22.938" v="16" actId="47"/>
        <pc:sldMkLst>
          <pc:docMk/>
          <pc:sldMk cId="3562076229" sldId="320"/>
        </pc:sldMkLst>
      </pc:sldChg>
      <pc:sldChg chg="addSp modSp new mod ord modAnim">
        <pc:chgData name="Anna Bartošková" userId="bd17b96e-e46f-4933-bbbf-f0f7add0bbf0" providerId="ADAL" clId="{24CEE26F-D494-4169-8E89-3961349550D8}" dt="2024-09-25T06:04:35.698" v="611"/>
        <pc:sldMkLst>
          <pc:docMk/>
          <pc:sldMk cId="1625153889" sldId="321"/>
        </pc:sldMkLst>
        <pc:picChg chg="add mod">
          <ac:chgData name="Anna Bartošková" userId="bd17b96e-e46f-4933-bbbf-f0f7add0bbf0" providerId="ADAL" clId="{24CEE26F-D494-4169-8E89-3961349550D8}" dt="2024-09-24T11:57:54.908" v="580" actId="14100"/>
          <ac:picMkLst>
            <pc:docMk/>
            <pc:sldMk cId="1625153889" sldId="321"/>
            <ac:picMk id="2" creationId="{09504C66-6508-6E6F-DCEA-AECD62C6E914}"/>
          </ac:picMkLst>
        </pc:picChg>
      </pc:sldChg>
      <pc:sldChg chg="del">
        <pc:chgData name="Anna Bartošková" userId="bd17b96e-e46f-4933-bbbf-f0f7add0bbf0" providerId="ADAL" clId="{24CEE26F-D494-4169-8E89-3961349550D8}" dt="2024-09-10T06:19:23.185" v="17" actId="47"/>
        <pc:sldMkLst>
          <pc:docMk/>
          <pc:sldMk cId="1953409883" sldId="321"/>
        </pc:sldMkLst>
      </pc:sldChg>
      <pc:sldChg chg="del">
        <pc:chgData name="Anna Bartošková" userId="bd17b96e-e46f-4933-bbbf-f0f7add0bbf0" providerId="ADAL" clId="{24CEE26F-D494-4169-8E89-3961349550D8}" dt="2024-09-10T06:19:23.439" v="18" actId="47"/>
        <pc:sldMkLst>
          <pc:docMk/>
          <pc:sldMk cId="2171874517" sldId="322"/>
        </pc:sldMkLst>
      </pc:sldChg>
      <pc:sldChg chg="del">
        <pc:chgData name="Anna Bartošková" userId="bd17b96e-e46f-4933-bbbf-f0f7add0bbf0" providerId="ADAL" clId="{24CEE26F-D494-4169-8E89-3961349550D8}" dt="2024-09-10T06:19:01.387" v="1" actId="47"/>
        <pc:sldMkLst>
          <pc:docMk/>
          <pc:sldMk cId="4110816367" sldId="32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E090A-1FA5-4B54-9973-44189A30CC98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C17AD1-7471-4D1B-BAEF-4334AE8718C9}">
      <dgm:prSet/>
      <dgm:spPr/>
      <dgm:t>
        <a:bodyPr/>
        <a:lstStyle/>
        <a:p>
          <a:r>
            <a:rPr lang="cs-CZ"/>
            <a:t>Pohlaví</a:t>
          </a:r>
          <a:endParaRPr lang="en-US" dirty="0"/>
        </a:p>
      </dgm:t>
    </dgm:pt>
    <dgm:pt modelId="{3DABB437-625B-4D6C-9B8A-45144A798390}" type="parTrans" cxnId="{B8ABC6B4-72AB-4A50-8411-7012084E66E9}">
      <dgm:prSet/>
      <dgm:spPr/>
      <dgm:t>
        <a:bodyPr/>
        <a:lstStyle/>
        <a:p>
          <a:endParaRPr lang="en-US"/>
        </a:p>
      </dgm:t>
    </dgm:pt>
    <dgm:pt modelId="{68CAC375-D3A7-4678-9C3D-D72C2418349A}" type="sibTrans" cxnId="{B8ABC6B4-72AB-4A50-8411-7012084E66E9}">
      <dgm:prSet/>
      <dgm:spPr/>
      <dgm:t>
        <a:bodyPr/>
        <a:lstStyle/>
        <a:p>
          <a:endParaRPr lang="en-US"/>
        </a:p>
      </dgm:t>
    </dgm:pt>
    <dgm:pt modelId="{F7067322-6B28-4677-B40D-852CF39CC791}">
      <dgm:prSet/>
      <dgm:spPr/>
      <dgm:t>
        <a:bodyPr/>
        <a:lstStyle/>
        <a:p>
          <a:r>
            <a:rPr lang="en-GB"/>
            <a:t>Geneti</a:t>
          </a:r>
          <a:r>
            <a:rPr lang="cs-CZ"/>
            <a:t>cké faktory</a:t>
          </a:r>
          <a:endParaRPr lang="en-US"/>
        </a:p>
      </dgm:t>
    </dgm:pt>
    <dgm:pt modelId="{59E7AC97-1851-4D3D-9F46-4A32D8C70835}" type="parTrans" cxnId="{6EFBEBBA-7B15-4101-AF3B-DDA7A2C59137}">
      <dgm:prSet/>
      <dgm:spPr/>
      <dgm:t>
        <a:bodyPr/>
        <a:lstStyle/>
        <a:p>
          <a:endParaRPr lang="en-US"/>
        </a:p>
      </dgm:t>
    </dgm:pt>
    <dgm:pt modelId="{E0C7B384-44DB-46D5-ABDB-246BB7225AE7}" type="sibTrans" cxnId="{6EFBEBBA-7B15-4101-AF3B-DDA7A2C59137}">
      <dgm:prSet/>
      <dgm:spPr/>
      <dgm:t>
        <a:bodyPr/>
        <a:lstStyle/>
        <a:p>
          <a:endParaRPr lang="en-US"/>
        </a:p>
      </dgm:t>
    </dgm:pt>
    <dgm:pt modelId="{DF418795-3C4D-410A-BB24-61D62FE6890B}">
      <dgm:prSet/>
      <dgm:spPr/>
      <dgm:t>
        <a:bodyPr/>
        <a:lstStyle/>
        <a:p>
          <a:r>
            <a:rPr lang="cs-CZ" dirty="0"/>
            <a:t>Etnikum</a:t>
          </a:r>
          <a:endParaRPr lang="en-US" dirty="0"/>
        </a:p>
      </dgm:t>
    </dgm:pt>
    <dgm:pt modelId="{E6860F90-0C61-4441-9E55-9CE3FD72F100}" type="parTrans" cxnId="{EBC528E0-3238-4265-9A6D-2D437735C70D}">
      <dgm:prSet/>
      <dgm:spPr/>
      <dgm:t>
        <a:bodyPr/>
        <a:lstStyle/>
        <a:p>
          <a:endParaRPr lang="en-US"/>
        </a:p>
      </dgm:t>
    </dgm:pt>
    <dgm:pt modelId="{99BC7AD7-1DA8-4166-89C0-948F0676215F}" type="sibTrans" cxnId="{EBC528E0-3238-4265-9A6D-2D437735C70D}">
      <dgm:prSet/>
      <dgm:spPr/>
      <dgm:t>
        <a:bodyPr/>
        <a:lstStyle/>
        <a:p>
          <a:endParaRPr lang="en-US"/>
        </a:p>
      </dgm:t>
    </dgm:pt>
    <dgm:pt modelId="{9B16FB8C-4AEA-4AD4-B3BB-3D1C873857E9}">
      <dgm:prSet/>
      <dgm:spPr/>
      <dgm:t>
        <a:bodyPr/>
        <a:lstStyle/>
        <a:p>
          <a:r>
            <a:rPr lang="cs-CZ"/>
            <a:t>Věk</a:t>
          </a:r>
          <a:r>
            <a:rPr lang="en-GB"/>
            <a:t> </a:t>
          </a:r>
          <a:endParaRPr lang="en-US"/>
        </a:p>
      </dgm:t>
    </dgm:pt>
    <dgm:pt modelId="{BBE6F62A-D9E4-41FD-879D-584456E11C9A}" type="sibTrans" cxnId="{232EEA02-A978-474B-B2F1-5D5A3F7F8F1B}">
      <dgm:prSet/>
      <dgm:spPr/>
      <dgm:t>
        <a:bodyPr/>
        <a:lstStyle/>
        <a:p>
          <a:endParaRPr lang="en-US"/>
        </a:p>
      </dgm:t>
    </dgm:pt>
    <dgm:pt modelId="{61D584A4-36D6-4F41-81AD-CF0157F18845}" type="parTrans" cxnId="{232EEA02-A978-474B-B2F1-5D5A3F7F8F1B}">
      <dgm:prSet/>
      <dgm:spPr/>
      <dgm:t>
        <a:bodyPr/>
        <a:lstStyle/>
        <a:p>
          <a:endParaRPr lang="en-US"/>
        </a:p>
      </dgm:t>
    </dgm:pt>
    <dgm:pt modelId="{8DACCD34-7CA6-4161-885C-1356F32A34CA}" type="pres">
      <dgm:prSet presAssocID="{189E090A-1FA5-4B54-9973-44189A30CC98}" presName="diagram" presStyleCnt="0">
        <dgm:presLayoutVars>
          <dgm:dir/>
          <dgm:resizeHandles val="exact"/>
        </dgm:presLayoutVars>
      </dgm:prSet>
      <dgm:spPr/>
    </dgm:pt>
    <dgm:pt modelId="{E0431D21-27D0-40BF-B779-E42015817116}" type="pres">
      <dgm:prSet presAssocID="{28C17AD1-7471-4D1B-BAEF-4334AE8718C9}" presName="node" presStyleLbl="node1" presStyleIdx="0" presStyleCnt="4">
        <dgm:presLayoutVars>
          <dgm:bulletEnabled val="1"/>
        </dgm:presLayoutVars>
      </dgm:prSet>
      <dgm:spPr/>
    </dgm:pt>
    <dgm:pt modelId="{CFFC6469-1FF1-4033-A7FA-91C1FBB45DD4}" type="pres">
      <dgm:prSet presAssocID="{68CAC375-D3A7-4678-9C3D-D72C2418349A}" presName="sibTrans" presStyleCnt="0"/>
      <dgm:spPr/>
    </dgm:pt>
    <dgm:pt modelId="{6C03DF71-C2D0-4745-8D0C-11C84D8E7E4C}" type="pres">
      <dgm:prSet presAssocID="{9B16FB8C-4AEA-4AD4-B3BB-3D1C873857E9}" presName="node" presStyleLbl="node1" presStyleIdx="1" presStyleCnt="4">
        <dgm:presLayoutVars>
          <dgm:bulletEnabled val="1"/>
        </dgm:presLayoutVars>
      </dgm:prSet>
      <dgm:spPr/>
    </dgm:pt>
    <dgm:pt modelId="{92F7CD16-1FF2-4298-BE48-611CD40C615A}" type="pres">
      <dgm:prSet presAssocID="{BBE6F62A-D9E4-41FD-879D-584456E11C9A}" presName="sibTrans" presStyleCnt="0"/>
      <dgm:spPr/>
    </dgm:pt>
    <dgm:pt modelId="{66B32512-9168-4204-80EC-C54799B60A9D}" type="pres">
      <dgm:prSet presAssocID="{F7067322-6B28-4677-B40D-852CF39CC791}" presName="node" presStyleLbl="node1" presStyleIdx="2" presStyleCnt="4">
        <dgm:presLayoutVars>
          <dgm:bulletEnabled val="1"/>
        </dgm:presLayoutVars>
      </dgm:prSet>
      <dgm:spPr/>
    </dgm:pt>
    <dgm:pt modelId="{5E7F39B8-FA34-418A-A051-98116AF0E7EC}" type="pres">
      <dgm:prSet presAssocID="{E0C7B384-44DB-46D5-ABDB-246BB7225AE7}" presName="sibTrans" presStyleCnt="0"/>
      <dgm:spPr/>
    </dgm:pt>
    <dgm:pt modelId="{14BB6D48-F11D-4582-A842-CC8D446661DC}" type="pres">
      <dgm:prSet presAssocID="{DF418795-3C4D-410A-BB24-61D62FE6890B}" presName="node" presStyleLbl="node1" presStyleIdx="3" presStyleCnt="4">
        <dgm:presLayoutVars>
          <dgm:bulletEnabled val="1"/>
        </dgm:presLayoutVars>
      </dgm:prSet>
      <dgm:spPr/>
    </dgm:pt>
  </dgm:ptLst>
  <dgm:cxnLst>
    <dgm:cxn modelId="{232EEA02-A978-474B-B2F1-5D5A3F7F8F1B}" srcId="{189E090A-1FA5-4B54-9973-44189A30CC98}" destId="{9B16FB8C-4AEA-4AD4-B3BB-3D1C873857E9}" srcOrd="1" destOrd="0" parTransId="{61D584A4-36D6-4F41-81AD-CF0157F18845}" sibTransId="{BBE6F62A-D9E4-41FD-879D-584456E11C9A}"/>
    <dgm:cxn modelId="{EF3DB10E-3629-4567-AC32-C1FDD84E0C57}" type="presOf" srcId="{189E090A-1FA5-4B54-9973-44189A30CC98}" destId="{8DACCD34-7CA6-4161-885C-1356F32A34CA}" srcOrd="0" destOrd="0" presId="urn:microsoft.com/office/officeart/2005/8/layout/default"/>
    <dgm:cxn modelId="{75661F15-2FF5-4C0E-9D46-3BB344D87602}" type="presOf" srcId="{9B16FB8C-4AEA-4AD4-B3BB-3D1C873857E9}" destId="{6C03DF71-C2D0-4745-8D0C-11C84D8E7E4C}" srcOrd="0" destOrd="0" presId="urn:microsoft.com/office/officeart/2005/8/layout/default"/>
    <dgm:cxn modelId="{01D69F2F-FF99-43FE-BDB9-D7F07EDD9DF2}" type="presOf" srcId="{F7067322-6B28-4677-B40D-852CF39CC791}" destId="{66B32512-9168-4204-80EC-C54799B60A9D}" srcOrd="0" destOrd="0" presId="urn:microsoft.com/office/officeart/2005/8/layout/default"/>
    <dgm:cxn modelId="{60ADBA6B-AF99-4EFC-85B5-EDBF49B0F905}" type="presOf" srcId="{DF418795-3C4D-410A-BB24-61D62FE6890B}" destId="{14BB6D48-F11D-4582-A842-CC8D446661DC}" srcOrd="0" destOrd="0" presId="urn:microsoft.com/office/officeart/2005/8/layout/default"/>
    <dgm:cxn modelId="{FBD99E72-E884-417F-AEB4-01FC5AD80A52}" type="presOf" srcId="{28C17AD1-7471-4D1B-BAEF-4334AE8718C9}" destId="{E0431D21-27D0-40BF-B779-E42015817116}" srcOrd="0" destOrd="0" presId="urn:microsoft.com/office/officeart/2005/8/layout/default"/>
    <dgm:cxn modelId="{B8ABC6B4-72AB-4A50-8411-7012084E66E9}" srcId="{189E090A-1FA5-4B54-9973-44189A30CC98}" destId="{28C17AD1-7471-4D1B-BAEF-4334AE8718C9}" srcOrd="0" destOrd="0" parTransId="{3DABB437-625B-4D6C-9B8A-45144A798390}" sibTransId="{68CAC375-D3A7-4678-9C3D-D72C2418349A}"/>
    <dgm:cxn modelId="{6EFBEBBA-7B15-4101-AF3B-DDA7A2C59137}" srcId="{189E090A-1FA5-4B54-9973-44189A30CC98}" destId="{F7067322-6B28-4677-B40D-852CF39CC791}" srcOrd="2" destOrd="0" parTransId="{59E7AC97-1851-4D3D-9F46-4A32D8C70835}" sibTransId="{E0C7B384-44DB-46D5-ABDB-246BB7225AE7}"/>
    <dgm:cxn modelId="{EBC528E0-3238-4265-9A6D-2D437735C70D}" srcId="{189E090A-1FA5-4B54-9973-44189A30CC98}" destId="{DF418795-3C4D-410A-BB24-61D62FE6890B}" srcOrd="3" destOrd="0" parTransId="{E6860F90-0C61-4441-9E55-9CE3FD72F100}" sibTransId="{99BC7AD7-1DA8-4166-89C0-948F0676215F}"/>
    <dgm:cxn modelId="{27F3873C-AA2B-4BF9-A5ED-CA512F41EFA4}" type="presParOf" srcId="{8DACCD34-7CA6-4161-885C-1356F32A34CA}" destId="{E0431D21-27D0-40BF-B779-E42015817116}" srcOrd="0" destOrd="0" presId="urn:microsoft.com/office/officeart/2005/8/layout/default"/>
    <dgm:cxn modelId="{2C42B60C-4D9B-4F3E-B6E7-F659D94970CB}" type="presParOf" srcId="{8DACCD34-7CA6-4161-885C-1356F32A34CA}" destId="{CFFC6469-1FF1-4033-A7FA-91C1FBB45DD4}" srcOrd="1" destOrd="0" presId="urn:microsoft.com/office/officeart/2005/8/layout/default"/>
    <dgm:cxn modelId="{7E82E441-3D66-4043-BB0F-3C1404A5971F}" type="presParOf" srcId="{8DACCD34-7CA6-4161-885C-1356F32A34CA}" destId="{6C03DF71-C2D0-4745-8D0C-11C84D8E7E4C}" srcOrd="2" destOrd="0" presId="urn:microsoft.com/office/officeart/2005/8/layout/default"/>
    <dgm:cxn modelId="{E0390DA4-0AC9-4C56-B67A-DEBD57178EA3}" type="presParOf" srcId="{8DACCD34-7CA6-4161-885C-1356F32A34CA}" destId="{92F7CD16-1FF2-4298-BE48-611CD40C615A}" srcOrd="3" destOrd="0" presId="urn:microsoft.com/office/officeart/2005/8/layout/default"/>
    <dgm:cxn modelId="{2E9D6929-410E-46FA-B4D9-10F40862D6F3}" type="presParOf" srcId="{8DACCD34-7CA6-4161-885C-1356F32A34CA}" destId="{66B32512-9168-4204-80EC-C54799B60A9D}" srcOrd="4" destOrd="0" presId="urn:microsoft.com/office/officeart/2005/8/layout/default"/>
    <dgm:cxn modelId="{34457B4E-8C1A-48C1-937E-DC0F73D2296B}" type="presParOf" srcId="{8DACCD34-7CA6-4161-885C-1356F32A34CA}" destId="{5E7F39B8-FA34-418A-A051-98116AF0E7EC}" srcOrd="5" destOrd="0" presId="urn:microsoft.com/office/officeart/2005/8/layout/default"/>
    <dgm:cxn modelId="{41A9AA1F-E1FB-4F82-8C17-4F9698F00EF2}" type="presParOf" srcId="{8DACCD34-7CA6-4161-885C-1356F32A34CA}" destId="{14BB6D48-F11D-4582-A842-CC8D446661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E090A-1FA5-4B54-9973-44189A30CC98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418795-3C4D-410A-BB24-61D62FE6890B}">
      <dgm:prSet/>
      <dgm:spPr/>
      <dgm:t>
        <a:bodyPr/>
        <a:lstStyle/>
        <a:p>
          <a:r>
            <a:rPr lang="cs-CZ"/>
            <a:t>Kouření</a:t>
          </a:r>
          <a:endParaRPr lang="en-US"/>
        </a:p>
      </dgm:t>
    </dgm:pt>
    <dgm:pt modelId="{E6860F90-0C61-4441-9E55-9CE3FD72F100}" type="parTrans" cxnId="{EBC528E0-3238-4265-9A6D-2D437735C70D}">
      <dgm:prSet/>
      <dgm:spPr/>
      <dgm:t>
        <a:bodyPr/>
        <a:lstStyle/>
        <a:p>
          <a:endParaRPr lang="en-US"/>
        </a:p>
      </dgm:t>
    </dgm:pt>
    <dgm:pt modelId="{99BC7AD7-1DA8-4166-89C0-948F0676215F}" type="sibTrans" cxnId="{EBC528E0-3238-4265-9A6D-2D437735C70D}">
      <dgm:prSet/>
      <dgm:spPr/>
      <dgm:t>
        <a:bodyPr/>
        <a:lstStyle/>
        <a:p>
          <a:endParaRPr lang="en-US"/>
        </a:p>
      </dgm:t>
    </dgm:pt>
    <dgm:pt modelId="{B7F61393-5BFA-4EA7-AAA2-0756FC44228B}">
      <dgm:prSet/>
      <dgm:spPr/>
      <dgm:t>
        <a:bodyPr/>
        <a:lstStyle/>
        <a:p>
          <a:r>
            <a:rPr lang="cs-CZ" dirty="0"/>
            <a:t>Nadměrná konzumace alkoholu</a:t>
          </a:r>
          <a:endParaRPr lang="en-US" dirty="0"/>
        </a:p>
      </dgm:t>
    </dgm:pt>
    <dgm:pt modelId="{9D7A5661-924A-4745-9036-49D6993C53E1}" type="parTrans" cxnId="{2F912AA2-9A2F-497B-93F7-0F5342D905F6}">
      <dgm:prSet/>
      <dgm:spPr/>
      <dgm:t>
        <a:bodyPr/>
        <a:lstStyle/>
        <a:p>
          <a:endParaRPr lang="en-US"/>
        </a:p>
      </dgm:t>
    </dgm:pt>
    <dgm:pt modelId="{5BC8495A-A228-46E7-8402-266A0B742B15}" type="sibTrans" cxnId="{2F912AA2-9A2F-497B-93F7-0F5342D905F6}">
      <dgm:prSet/>
      <dgm:spPr/>
      <dgm:t>
        <a:bodyPr/>
        <a:lstStyle/>
        <a:p>
          <a:endParaRPr lang="en-US"/>
        </a:p>
      </dgm:t>
    </dgm:pt>
    <dgm:pt modelId="{95E99B4A-7017-4910-9836-A9B273558E80}">
      <dgm:prSet/>
      <dgm:spPr/>
      <dgm:t>
        <a:bodyPr/>
        <a:lstStyle/>
        <a:p>
          <a:r>
            <a:rPr lang="cs-CZ" dirty="0"/>
            <a:t>Výživa</a:t>
          </a:r>
          <a:endParaRPr lang="en-US" dirty="0"/>
        </a:p>
      </dgm:t>
    </dgm:pt>
    <dgm:pt modelId="{BACA4751-9023-410E-B31D-D60E41A9422A}" type="parTrans" cxnId="{8FDB44C7-0857-4891-B819-ACA785D06C11}">
      <dgm:prSet/>
      <dgm:spPr/>
      <dgm:t>
        <a:bodyPr/>
        <a:lstStyle/>
        <a:p>
          <a:endParaRPr lang="en-US"/>
        </a:p>
      </dgm:t>
    </dgm:pt>
    <dgm:pt modelId="{4C2AB751-F21F-4362-9796-C51DD357E37B}" type="sibTrans" cxnId="{8FDB44C7-0857-4891-B819-ACA785D06C11}">
      <dgm:prSet/>
      <dgm:spPr/>
      <dgm:t>
        <a:bodyPr/>
        <a:lstStyle/>
        <a:p>
          <a:endParaRPr lang="en-US"/>
        </a:p>
      </dgm:t>
    </dgm:pt>
    <dgm:pt modelId="{96EE9C48-33B9-4F5A-8E2A-06F1CC05CD54}">
      <dgm:prSet/>
      <dgm:spPr/>
      <dgm:t>
        <a:bodyPr/>
        <a:lstStyle/>
        <a:p>
          <a:r>
            <a:rPr lang="cs-CZ"/>
            <a:t>Nízká fyzická aktivita</a:t>
          </a:r>
          <a:endParaRPr lang="en-US"/>
        </a:p>
      </dgm:t>
    </dgm:pt>
    <dgm:pt modelId="{A281C569-1DF1-4436-9E51-80B610980C90}" type="parTrans" cxnId="{EB6FCB00-6351-4CBB-A3E3-16B4E5D8B60D}">
      <dgm:prSet/>
      <dgm:spPr/>
      <dgm:t>
        <a:bodyPr/>
        <a:lstStyle/>
        <a:p>
          <a:endParaRPr lang="en-US"/>
        </a:p>
      </dgm:t>
    </dgm:pt>
    <dgm:pt modelId="{D06C61CD-D5A5-4282-8378-235398F654A5}" type="sibTrans" cxnId="{EB6FCB00-6351-4CBB-A3E3-16B4E5D8B60D}">
      <dgm:prSet/>
      <dgm:spPr/>
      <dgm:t>
        <a:bodyPr/>
        <a:lstStyle/>
        <a:p>
          <a:endParaRPr lang="en-US"/>
        </a:p>
      </dgm:t>
    </dgm:pt>
    <dgm:pt modelId="{8C83DAE2-EB10-4A45-9D34-5E1D76580CE4}">
      <dgm:prSet/>
      <dgm:spPr/>
      <dgm:t>
        <a:bodyPr/>
        <a:lstStyle/>
        <a:p>
          <a:r>
            <a:rPr lang="cs-CZ"/>
            <a:t>Užívání drog</a:t>
          </a:r>
          <a:endParaRPr lang="en-US"/>
        </a:p>
      </dgm:t>
    </dgm:pt>
    <dgm:pt modelId="{1A8F74A9-E790-4603-B345-B81994F86536}" type="parTrans" cxnId="{11058040-CF0E-4739-AB18-24168B0FC775}">
      <dgm:prSet/>
      <dgm:spPr/>
      <dgm:t>
        <a:bodyPr/>
        <a:lstStyle/>
        <a:p>
          <a:endParaRPr lang="en-US"/>
        </a:p>
      </dgm:t>
    </dgm:pt>
    <dgm:pt modelId="{FCD2C52A-D67B-4DF4-AE69-9A73907C7BC9}" type="sibTrans" cxnId="{11058040-CF0E-4739-AB18-24168B0FC775}">
      <dgm:prSet/>
      <dgm:spPr/>
      <dgm:t>
        <a:bodyPr/>
        <a:lstStyle/>
        <a:p>
          <a:endParaRPr lang="en-US"/>
        </a:p>
      </dgm:t>
    </dgm:pt>
    <dgm:pt modelId="{3174461A-2D5C-426E-950B-7997596FFF7E}">
      <dgm:prSet/>
      <dgm:spPr/>
      <dgm:t>
        <a:bodyPr/>
        <a:lstStyle/>
        <a:p>
          <a:r>
            <a:rPr lang="cs-CZ" dirty="0"/>
            <a:t>Nedostatečná hygiena</a:t>
          </a:r>
          <a:endParaRPr lang="en-US" dirty="0"/>
        </a:p>
      </dgm:t>
    </dgm:pt>
    <dgm:pt modelId="{476E865B-CEAB-495D-BA07-5EE4C6E0926C}" type="parTrans" cxnId="{4B9C5011-673B-4CD4-8713-AE02ABCFDB75}">
      <dgm:prSet/>
      <dgm:spPr/>
      <dgm:t>
        <a:bodyPr/>
        <a:lstStyle/>
        <a:p>
          <a:endParaRPr lang="en-US"/>
        </a:p>
      </dgm:t>
    </dgm:pt>
    <dgm:pt modelId="{A7AC8DCC-775C-40D0-A28B-699D479BC043}" type="sibTrans" cxnId="{4B9C5011-673B-4CD4-8713-AE02ABCFDB75}">
      <dgm:prSet/>
      <dgm:spPr/>
      <dgm:t>
        <a:bodyPr/>
        <a:lstStyle/>
        <a:p>
          <a:endParaRPr lang="en-US"/>
        </a:p>
      </dgm:t>
    </dgm:pt>
    <dgm:pt modelId="{0E69DFCA-D973-467E-B643-944FC3BD43F9}">
      <dgm:prSet/>
      <dgm:spPr/>
      <dgm:t>
        <a:bodyPr/>
        <a:lstStyle/>
        <a:p>
          <a:r>
            <a:rPr lang="cs-CZ" dirty="0"/>
            <a:t>Kvalita spánku</a:t>
          </a:r>
          <a:endParaRPr lang="en-US" dirty="0"/>
        </a:p>
      </dgm:t>
    </dgm:pt>
    <dgm:pt modelId="{07E3E524-4E93-49E3-A03E-AF08741AEA16}" type="parTrans" cxnId="{A8193FBD-87FF-493E-A4B6-A0475C64BD41}">
      <dgm:prSet/>
      <dgm:spPr/>
      <dgm:t>
        <a:bodyPr/>
        <a:lstStyle/>
        <a:p>
          <a:endParaRPr lang="en-US"/>
        </a:p>
      </dgm:t>
    </dgm:pt>
    <dgm:pt modelId="{72F2FF46-0453-4919-8156-A8ABBCD303D7}" type="sibTrans" cxnId="{A8193FBD-87FF-493E-A4B6-A0475C64BD41}">
      <dgm:prSet/>
      <dgm:spPr/>
      <dgm:t>
        <a:bodyPr/>
        <a:lstStyle/>
        <a:p>
          <a:endParaRPr lang="en-US"/>
        </a:p>
      </dgm:t>
    </dgm:pt>
    <dgm:pt modelId="{33DA0F3F-7DB2-45E9-B8E4-7D5A2664ED27}">
      <dgm:prSet/>
      <dgm:spPr/>
      <dgm:t>
        <a:bodyPr/>
        <a:lstStyle/>
        <a:p>
          <a:r>
            <a:rPr lang="cs-CZ" dirty="0"/>
            <a:t>Stres</a:t>
          </a:r>
          <a:endParaRPr lang="en-US" dirty="0"/>
        </a:p>
      </dgm:t>
    </dgm:pt>
    <dgm:pt modelId="{AD8147BC-7B3A-426B-8EBC-45987760EBBA}" type="parTrans" cxnId="{3861D4E0-0722-4007-BD41-5AE2AF1C1AFD}">
      <dgm:prSet/>
      <dgm:spPr/>
      <dgm:t>
        <a:bodyPr/>
        <a:lstStyle/>
        <a:p>
          <a:endParaRPr lang="en-GB"/>
        </a:p>
      </dgm:t>
    </dgm:pt>
    <dgm:pt modelId="{7D2F33CC-DFF4-4D41-992E-DE16CCEE203A}" type="sibTrans" cxnId="{3861D4E0-0722-4007-BD41-5AE2AF1C1AFD}">
      <dgm:prSet/>
      <dgm:spPr/>
      <dgm:t>
        <a:bodyPr/>
        <a:lstStyle/>
        <a:p>
          <a:endParaRPr lang="en-GB"/>
        </a:p>
      </dgm:t>
    </dgm:pt>
    <dgm:pt modelId="{78C9876E-B080-4D22-B0E7-E67BDE60B5F0}">
      <dgm:prSet/>
      <dgm:spPr/>
      <dgm:t>
        <a:bodyPr/>
        <a:lstStyle/>
        <a:p>
          <a:r>
            <a:rPr lang="cs-CZ" dirty="0"/>
            <a:t>Nechráněný sex</a:t>
          </a:r>
          <a:endParaRPr lang="en-US" dirty="0"/>
        </a:p>
      </dgm:t>
    </dgm:pt>
    <dgm:pt modelId="{E539694D-5026-44E8-823A-5499FFD9959B}" type="parTrans" cxnId="{6F300523-392A-421C-A775-035C5158FE17}">
      <dgm:prSet/>
      <dgm:spPr/>
      <dgm:t>
        <a:bodyPr/>
        <a:lstStyle/>
        <a:p>
          <a:endParaRPr lang="en-GB"/>
        </a:p>
      </dgm:t>
    </dgm:pt>
    <dgm:pt modelId="{5A0063EF-29EE-465F-A928-2F4DE3A2AD78}" type="sibTrans" cxnId="{6F300523-392A-421C-A775-035C5158FE17}">
      <dgm:prSet/>
      <dgm:spPr/>
      <dgm:t>
        <a:bodyPr/>
        <a:lstStyle/>
        <a:p>
          <a:endParaRPr lang="en-GB"/>
        </a:p>
      </dgm:t>
    </dgm:pt>
    <dgm:pt modelId="{8DACCD34-7CA6-4161-885C-1356F32A34CA}" type="pres">
      <dgm:prSet presAssocID="{189E090A-1FA5-4B54-9973-44189A30CC98}" presName="diagram" presStyleCnt="0">
        <dgm:presLayoutVars>
          <dgm:dir/>
          <dgm:resizeHandles val="exact"/>
        </dgm:presLayoutVars>
      </dgm:prSet>
      <dgm:spPr/>
    </dgm:pt>
    <dgm:pt modelId="{14BB6D48-F11D-4582-A842-CC8D446661DC}" type="pres">
      <dgm:prSet presAssocID="{DF418795-3C4D-410A-BB24-61D62FE6890B}" presName="node" presStyleLbl="node1" presStyleIdx="0" presStyleCnt="9">
        <dgm:presLayoutVars>
          <dgm:bulletEnabled val="1"/>
        </dgm:presLayoutVars>
      </dgm:prSet>
      <dgm:spPr/>
    </dgm:pt>
    <dgm:pt modelId="{6322C114-9BEB-4E5C-9819-F4ADD1B30806}" type="pres">
      <dgm:prSet presAssocID="{99BC7AD7-1DA8-4166-89C0-948F0676215F}" presName="sibTrans" presStyleCnt="0"/>
      <dgm:spPr/>
    </dgm:pt>
    <dgm:pt modelId="{F86C02B3-CC45-43FA-B329-EE3D4179C5F3}" type="pres">
      <dgm:prSet presAssocID="{B7F61393-5BFA-4EA7-AAA2-0756FC44228B}" presName="node" presStyleLbl="node1" presStyleIdx="1" presStyleCnt="9">
        <dgm:presLayoutVars>
          <dgm:bulletEnabled val="1"/>
        </dgm:presLayoutVars>
      </dgm:prSet>
      <dgm:spPr/>
    </dgm:pt>
    <dgm:pt modelId="{A04F9FF6-5214-49A7-B80E-4AEDB75D4C40}" type="pres">
      <dgm:prSet presAssocID="{5BC8495A-A228-46E7-8402-266A0B742B15}" presName="sibTrans" presStyleCnt="0"/>
      <dgm:spPr/>
    </dgm:pt>
    <dgm:pt modelId="{99AC5A38-4FE8-4B37-9F44-4E0C95847F82}" type="pres">
      <dgm:prSet presAssocID="{95E99B4A-7017-4910-9836-A9B273558E80}" presName="node" presStyleLbl="node1" presStyleIdx="2" presStyleCnt="9">
        <dgm:presLayoutVars>
          <dgm:bulletEnabled val="1"/>
        </dgm:presLayoutVars>
      </dgm:prSet>
      <dgm:spPr/>
    </dgm:pt>
    <dgm:pt modelId="{2BF61898-F3F9-4ED9-BA0F-9B44FE7EACC2}" type="pres">
      <dgm:prSet presAssocID="{4C2AB751-F21F-4362-9796-C51DD357E37B}" presName="sibTrans" presStyleCnt="0"/>
      <dgm:spPr/>
    </dgm:pt>
    <dgm:pt modelId="{0F983625-61E1-41D0-9F73-C67B9DC06061}" type="pres">
      <dgm:prSet presAssocID="{96EE9C48-33B9-4F5A-8E2A-06F1CC05CD54}" presName="node" presStyleLbl="node1" presStyleIdx="3" presStyleCnt="9">
        <dgm:presLayoutVars>
          <dgm:bulletEnabled val="1"/>
        </dgm:presLayoutVars>
      </dgm:prSet>
      <dgm:spPr/>
    </dgm:pt>
    <dgm:pt modelId="{A1B39D51-EEE4-4F5B-AAF7-166A111737A4}" type="pres">
      <dgm:prSet presAssocID="{D06C61CD-D5A5-4282-8378-235398F654A5}" presName="sibTrans" presStyleCnt="0"/>
      <dgm:spPr/>
    </dgm:pt>
    <dgm:pt modelId="{9146667D-566D-40CC-BB60-7A9D44EFC8D9}" type="pres">
      <dgm:prSet presAssocID="{8C83DAE2-EB10-4A45-9D34-5E1D76580CE4}" presName="node" presStyleLbl="node1" presStyleIdx="4" presStyleCnt="9">
        <dgm:presLayoutVars>
          <dgm:bulletEnabled val="1"/>
        </dgm:presLayoutVars>
      </dgm:prSet>
      <dgm:spPr/>
    </dgm:pt>
    <dgm:pt modelId="{8C728BC3-CBE1-4168-93B1-29EDA52059AC}" type="pres">
      <dgm:prSet presAssocID="{FCD2C52A-D67B-4DF4-AE69-9A73907C7BC9}" presName="sibTrans" presStyleCnt="0"/>
      <dgm:spPr/>
    </dgm:pt>
    <dgm:pt modelId="{1B8852A6-2692-4DA0-A50E-551426B452A2}" type="pres">
      <dgm:prSet presAssocID="{3174461A-2D5C-426E-950B-7997596FFF7E}" presName="node" presStyleLbl="node1" presStyleIdx="5" presStyleCnt="9">
        <dgm:presLayoutVars>
          <dgm:bulletEnabled val="1"/>
        </dgm:presLayoutVars>
      </dgm:prSet>
      <dgm:spPr/>
    </dgm:pt>
    <dgm:pt modelId="{FA67403F-E233-4D0C-A1A8-A635D753DC15}" type="pres">
      <dgm:prSet presAssocID="{A7AC8DCC-775C-40D0-A28B-699D479BC043}" presName="sibTrans" presStyleCnt="0"/>
      <dgm:spPr/>
    </dgm:pt>
    <dgm:pt modelId="{AF5A570A-430F-4F74-B701-C07DD3469ED3}" type="pres">
      <dgm:prSet presAssocID="{0E69DFCA-D973-467E-B643-944FC3BD43F9}" presName="node" presStyleLbl="node1" presStyleIdx="6" presStyleCnt="9">
        <dgm:presLayoutVars>
          <dgm:bulletEnabled val="1"/>
        </dgm:presLayoutVars>
      </dgm:prSet>
      <dgm:spPr/>
    </dgm:pt>
    <dgm:pt modelId="{16EC2A02-8D60-45DB-A14F-7AB5ECAC4FB6}" type="pres">
      <dgm:prSet presAssocID="{72F2FF46-0453-4919-8156-A8ABBCD303D7}" presName="sibTrans" presStyleCnt="0"/>
      <dgm:spPr/>
    </dgm:pt>
    <dgm:pt modelId="{485DC79C-B7DB-4D14-9443-EF2C2736DED8}" type="pres">
      <dgm:prSet presAssocID="{33DA0F3F-7DB2-45E9-B8E4-7D5A2664ED27}" presName="node" presStyleLbl="node1" presStyleIdx="7" presStyleCnt="9">
        <dgm:presLayoutVars>
          <dgm:bulletEnabled val="1"/>
        </dgm:presLayoutVars>
      </dgm:prSet>
      <dgm:spPr/>
    </dgm:pt>
    <dgm:pt modelId="{7A6C66AA-2755-48DA-8F7C-E60834833A8A}" type="pres">
      <dgm:prSet presAssocID="{7D2F33CC-DFF4-4D41-992E-DE16CCEE203A}" presName="sibTrans" presStyleCnt="0"/>
      <dgm:spPr/>
    </dgm:pt>
    <dgm:pt modelId="{1D0F07A2-9382-4126-AFBA-C2B66CF1B721}" type="pres">
      <dgm:prSet presAssocID="{78C9876E-B080-4D22-B0E7-E67BDE60B5F0}" presName="node" presStyleLbl="node1" presStyleIdx="8" presStyleCnt="9">
        <dgm:presLayoutVars>
          <dgm:bulletEnabled val="1"/>
        </dgm:presLayoutVars>
      </dgm:prSet>
      <dgm:spPr/>
    </dgm:pt>
  </dgm:ptLst>
  <dgm:cxnLst>
    <dgm:cxn modelId="{EB6FCB00-6351-4CBB-A3E3-16B4E5D8B60D}" srcId="{189E090A-1FA5-4B54-9973-44189A30CC98}" destId="{96EE9C48-33B9-4F5A-8E2A-06F1CC05CD54}" srcOrd="3" destOrd="0" parTransId="{A281C569-1DF1-4436-9E51-80B610980C90}" sibTransId="{D06C61CD-D5A5-4282-8378-235398F654A5}"/>
    <dgm:cxn modelId="{EF3DB10E-3629-4567-AC32-C1FDD84E0C57}" type="presOf" srcId="{189E090A-1FA5-4B54-9973-44189A30CC98}" destId="{8DACCD34-7CA6-4161-885C-1356F32A34CA}" srcOrd="0" destOrd="0" presId="urn:microsoft.com/office/officeart/2005/8/layout/default"/>
    <dgm:cxn modelId="{4B9C5011-673B-4CD4-8713-AE02ABCFDB75}" srcId="{189E090A-1FA5-4B54-9973-44189A30CC98}" destId="{3174461A-2D5C-426E-950B-7997596FFF7E}" srcOrd="5" destOrd="0" parTransId="{476E865B-CEAB-495D-BA07-5EE4C6E0926C}" sibTransId="{A7AC8DCC-775C-40D0-A28B-699D479BC043}"/>
    <dgm:cxn modelId="{6F300523-392A-421C-A775-035C5158FE17}" srcId="{189E090A-1FA5-4B54-9973-44189A30CC98}" destId="{78C9876E-B080-4D22-B0E7-E67BDE60B5F0}" srcOrd="8" destOrd="0" parTransId="{E539694D-5026-44E8-823A-5499FFD9959B}" sibTransId="{5A0063EF-29EE-465F-A928-2F4DE3A2AD78}"/>
    <dgm:cxn modelId="{63313E3E-93A4-4D4A-9061-AE2C6DE77E5E}" type="presOf" srcId="{78C9876E-B080-4D22-B0E7-E67BDE60B5F0}" destId="{1D0F07A2-9382-4126-AFBA-C2B66CF1B721}" srcOrd="0" destOrd="0" presId="urn:microsoft.com/office/officeart/2005/8/layout/default"/>
    <dgm:cxn modelId="{11058040-CF0E-4739-AB18-24168B0FC775}" srcId="{189E090A-1FA5-4B54-9973-44189A30CC98}" destId="{8C83DAE2-EB10-4A45-9D34-5E1D76580CE4}" srcOrd="4" destOrd="0" parTransId="{1A8F74A9-E790-4603-B345-B81994F86536}" sibTransId="{FCD2C52A-D67B-4DF4-AE69-9A73907C7BC9}"/>
    <dgm:cxn modelId="{60ADBA6B-AF99-4EFC-85B5-EDBF49B0F905}" type="presOf" srcId="{DF418795-3C4D-410A-BB24-61D62FE6890B}" destId="{14BB6D48-F11D-4582-A842-CC8D446661DC}" srcOrd="0" destOrd="0" presId="urn:microsoft.com/office/officeart/2005/8/layout/default"/>
    <dgm:cxn modelId="{4760234C-F08C-4AF8-B98F-0AA6FC54B7E0}" type="presOf" srcId="{95E99B4A-7017-4910-9836-A9B273558E80}" destId="{99AC5A38-4FE8-4B37-9F44-4E0C95847F82}" srcOrd="0" destOrd="0" presId="urn:microsoft.com/office/officeart/2005/8/layout/default"/>
    <dgm:cxn modelId="{1E415252-2066-4C4E-9024-BB62740C2582}" type="presOf" srcId="{0E69DFCA-D973-467E-B643-944FC3BD43F9}" destId="{AF5A570A-430F-4F74-B701-C07DD3469ED3}" srcOrd="0" destOrd="0" presId="urn:microsoft.com/office/officeart/2005/8/layout/default"/>
    <dgm:cxn modelId="{97B7B089-5767-4C0A-A99C-FB16BAB5F2EE}" type="presOf" srcId="{96EE9C48-33B9-4F5A-8E2A-06F1CC05CD54}" destId="{0F983625-61E1-41D0-9F73-C67B9DC06061}" srcOrd="0" destOrd="0" presId="urn:microsoft.com/office/officeart/2005/8/layout/default"/>
    <dgm:cxn modelId="{08BE1E95-BA47-4113-AB9D-57BF35A77EA0}" type="presOf" srcId="{8C83DAE2-EB10-4A45-9D34-5E1D76580CE4}" destId="{9146667D-566D-40CC-BB60-7A9D44EFC8D9}" srcOrd="0" destOrd="0" presId="urn:microsoft.com/office/officeart/2005/8/layout/default"/>
    <dgm:cxn modelId="{2F912AA2-9A2F-497B-93F7-0F5342D905F6}" srcId="{189E090A-1FA5-4B54-9973-44189A30CC98}" destId="{B7F61393-5BFA-4EA7-AAA2-0756FC44228B}" srcOrd="1" destOrd="0" parTransId="{9D7A5661-924A-4745-9036-49D6993C53E1}" sibTransId="{5BC8495A-A228-46E7-8402-266A0B742B15}"/>
    <dgm:cxn modelId="{DE2117B6-C898-4D84-84CD-07F742D7A349}" type="presOf" srcId="{B7F61393-5BFA-4EA7-AAA2-0756FC44228B}" destId="{F86C02B3-CC45-43FA-B329-EE3D4179C5F3}" srcOrd="0" destOrd="0" presId="urn:microsoft.com/office/officeart/2005/8/layout/default"/>
    <dgm:cxn modelId="{A8193FBD-87FF-493E-A4B6-A0475C64BD41}" srcId="{189E090A-1FA5-4B54-9973-44189A30CC98}" destId="{0E69DFCA-D973-467E-B643-944FC3BD43F9}" srcOrd="6" destOrd="0" parTransId="{07E3E524-4E93-49E3-A03E-AF08741AEA16}" sibTransId="{72F2FF46-0453-4919-8156-A8ABBCD303D7}"/>
    <dgm:cxn modelId="{CD5B82C1-0CD9-4FAD-8191-3E9B1CC84C98}" type="presOf" srcId="{33DA0F3F-7DB2-45E9-B8E4-7D5A2664ED27}" destId="{485DC79C-B7DB-4D14-9443-EF2C2736DED8}" srcOrd="0" destOrd="0" presId="urn:microsoft.com/office/officeart/2005/8/layout/default"/>
    <dgm:cxn modelId="{8FDB44C7-0857-4891-B819-ACA785D06C11}" srcId="{189E090A-1FA5-4B54-9973-44189A30CC98}" destId="{95E99B4A-7017-4910-9836-A9B273558E80}" srcOrd="2" destOrd="0" parTransId="{BACA4751-9023-410E-B31D-D60E41A9422A}" sibTransId="{4C2AB751-F21F-4362-9796-C51DD357E37B}"/>
    <dgm:cxn modelId="{EBC528E0-3238-4265-9A6D-2D437735C70D}" srcId="{189E090A-1FA5-4B54-9973-44189A30CC98}" destId="{DF418795-3C4D-410A-BB24-61D62FE6890B}" srcOrd="0" destOrd="0" parTransId="{E6860F90-0C61-4441-9E55-9CE3FD72F100}" sibTransId="{99BC7AD7-1DA8-4166-89C0-948F0676215F}"/>
    <dgm:cxn modelId="{3861D4E0-0722-4007-BD41-5AE2AF1C1AFD}" srcId="{189E090A-1FA5-4B54-9973-44189A30CC98}" destId="{33DA0F3F-7DB2-45E9-B8E4-7D5A2664ED27}" srcOrd="7" destOrd="0" parTransId="{AD8147BC-7B3A-426B-8EBC-45987760EBBA}" sibTransId="{7D2F33CC-DFF4-4D41-992E-DE16CCEE203A}"/>
    <dgm:cxn modelId="{E1D0E8EC-5D70-4A3F-A778-BEDFE77DAFFE}" type="presOf" srcId="{3174461A-2D5C-426E-950B-7997596FFF7E}" destId="{1B8852A6-2692-4DA0-A50E-551426B452A2}" srcOrd="0" destOrd="0" presId="urn:microsoft.com/office/officeart/2005/8/layout/default"/>
    <dgm:cxn modelId="{41A9AA1F-E1FB-4F82-8C17-4F9698F00EF2}" type="presParOf" srcId="{8DACCD34-7CA6-4161-885C-1356F32A34CA}" destId="{14BB6D48-F11D-4582-A842-CC8D446661DC}" srcOrd="0" destOrd="0" presId="urn:microsoft.com/office/officeart/2005/8/layout/default"/>
    <dgm:cxn modelId="{1A801AFD-B966-47D5-B3CC-7FC28A37BA92}" type="presParOf" srcId="{8DACCD34-7CA6-4161-885C-1356F32A34CA}" destId="{6322C114-9BEB-4E5C-9819-F4ADD1B30806}" srcOrd="1" destOrd="0" presId="urn:microsoft.com/office/officeart/2005/8/layout/default"/>
    <dgm:cxn modelId="{F8072048-7F1C-4FB7-A626-9CE86377A6A4}" type="presParOf" srcId="{8DACCD34-7CA6-4161-885C-1356F32A34CA}" destId="{F86C02B3-CC45-43FA-B329-EE3D4179C5F3}" srcOrd="2" destOrd="0" presId="urn:microsoft.com/office/officeart/2005/8/layout/default"/>
    <dgm:cxn modelId="{816EA67D-3D08-4E97-BF11-9229C6824E8D}" type="presParOf" srcId="{8DACCD34-7CA6-4161-885C-1356F32A34CA}" destId="{A04F9FF6-5214-49A7-B80E-4AEDB75D4C40}" srcOrd="3" destOrd="0" presId="urn:microsoft.com/office/officeart/2005/8/layout/default"/>
    <dgm:cxn modelId="{1B7EA449-C594-4372-964B-C2D15B54FD46}" type="presParOf" srcId="{8DACCD34-7CA6-4161-885C-1356F32A34CA}" destId="{99AC5A38-4FE8-4B37-9F44-4E0C95847F82}" srcOrd="4" destOrd="0" presId="urn:microsoft.com/office/officeart/2005/8/layout/default"/>
    <dgm:cxn modelId="{D3DB29A4-328A-4C16-9FCB-50D9AE7AA5B7}" type="presParOf" srcId="{8DACCD34-7CA6-4161-885C-1356F32A34CA}" destId="{2BF61898-F3F9-4ED9-BA0F-9B44FE7EACC2}" srcOrd="5" destOrd="0" presId="urn:microsoft.com/office/officeart/2005/8/layout/default"/>
    <dgm:cxn modelId="{6E2F5F64-29B7-4876-B3CD-E48BF03661AB}" type="presParOf" srcId="{8DACCD34-7CA6-4161-885C-1356F32A34CA}" destId="{0F983625-61E1-41D0-9F73-C67B9DC06061}" srcOrd="6" destOrd="0" presId="urn:microsoft.com/office/officeart/2005/8/layout/default"/>
    <dgm:cxn modelId="{857F5D03-A650-4353-AA2F-944E5271F749}" type="presParOf" srcId="{8DACCD34-7CA6-4161-885C-1356F32A34CA}" destId="{A1B39D51-EEE4-4F5B-AAF7-166A111737A4}" srcOrd="7" destOrd="0" presId="urn:microsoft.com/office/officeart/2005/8/layout/default"/>
    <dgm:cxn modelId="{2C329527-F861-4D91-91FB-F824F42C0771}" type="presParOf" srcId="{8DACCD34-7CA6-4161-885C-1356F32A34CA}" destId="{9146667D-566D-40CC-BB60-7A9D44EFC8D9}" srcOrd="8" destOrd="0" presId="urn:microsoft.com/office/officeart/2005/8/layout/default"/>
    <dgm:cxn modelId="{A5E5F78F-910C-4A5B-B8FF-CC3735F2C447}" type="presParOf" srcId="{8DACCD34-7CA6-4161-885C-1356F32A34CA}" destId="{8C728BC3-CBE1-4168-93B1-29EDA52059AC}" srcOrd="9" destOrd="0" presId="urn:microsoft.com/office/officeart/2005/8/layout/default"/>
    <dgm:cxn modelId="{B8C71BA2-3ED7-4500-A489-45D4DA51E778}" type="presParOf" srcId="{8DACCD34-7CA6-4161-885C-1356F32A34CA}" destId="{1B8852A6-2692-4DA0-A50E-551426B452A2}" srcOrd="10" destOrd="0" presId="urn:microsoft.com/office/officeart/2005/8/layout/default"/>
    <dgm:cxn modelId="{65CB2816-0E1D-4E80-AF3D-AEBD36ABEE22}" type="presParOf" srcId="{8DACCD34-7CA6-4161-885C-1356F32A34CA}" destId="{FA67403F-E233-4D0C-A1A8-A635D753DC15}" srcOrd="11" destOrd="0" presId="urn:microsoft.com/office/officeart/2005/8/layout/default"/>
    <dgm:cxn modelId="{4A0B2F29-4552-461F-9B64-717DC92586AB}" type="presParOf" srcId="{8DACCD34-7CA6-4161-885C-1356F32A34CA}" destId="{AF5A570A-430F-4F74-B701-C07DD3469ED3}" srcOrd="12" destOrd="0" presId="urn:microsoft.com/office/officeart/2005/8/layout/default"/>
    <dgm:cxn modelId="{80E76946-2573-4EE7-8F3C-FB4AD59DE460}" type="presParOf" srcId="{8DACCD34-7CA6-4161-885C-1356F32A34CA}" destId="{16EC2A02-8D60-45DB-A14F-7AB5ECAC4FB6}" srcOrd="13" destOrd="0" presId="urn:microsoft.com/office/officeart/2005/8/layout/default"/>
    <dgm:cxn modelId="{1D59465F-DD03-4F7A-A6C0-1C39488041FA}" type="presParOf" srcId="{8DACCD34-7CA6-4161-885C-1356F32A34CA}" destId="{485DC79C-B7DB-4D14-9443-EF2C2736DED8}" srcOrd="14" destOrd="0" presId="urn:microsoft.com/office/officeart/2005/8/layout/default"/>
    <dgm:cxn modelId="{615254C6-D3F3-4462-8EA0-9DF31641E5B7}" type="presParOf" srcId="{8DACCD34-7CA6-4161-885C-1356F32A34CA}" destId="{7A6C66AA-2755-48DA-8F7C-E60834833A8A}" srcOrd="15" destOrd="0" presId="urn:microsoft.com/office/officeart/2005/8/layout/default"/>
    <dgm:cxn modelId="{E4B44615-2F96-4E51-B610-56D2CA09EA56}" type="presParOf" srcId="{8DACCD34-7CA6-4161-885C-1356F32A34CA}" destId="{1D0F07A2-9382-4126-AFBA-C2B66CF1B72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E090A-1FA5-4B54-9973-44189A30CC98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418795-3C4D-410A-BB24-61D62FE6890B}">
      <dgm:prSet/>
      <dgm:spPr/>
      <dgm:t>
        <a:bodyPr/>
        <a:lstStyle/>
        <a:p>
          <a:r>
            <a:rPr lang="cs-CZ" dirty="0"/>
            <a:t>Chemické látky, prach</a:t>
          </a:r>
          <a:endParaRPr lang="en-US" dirty="0"/>
        </a:p>
      </dgm:t>
    </dgm:pt>
    <dgm:pt modelId="{E6860F90-0C61-4441-9E55-9CE3FD72F100}" type="parTrans" cxnId="{EBC528E0-3238-4265-9A6D-2D437735C70D}">
      <dgm:prSet/>
      <dgm:spPr/>
      <dgm:t>
        <a:bodyPr/>
        <a:lstStyle/>
        <a:p>
          <a:endParaRPr lang="en-US"/>
        </a:p>
      </dgm:t>
    </dgm:pt>
    <dgm:pt modelId="{99BC7AD7-1DA8-4166-89C0-948F0676215F}" type="sibTrans" cxnId="{EBC528E0-3238-4265-9A6D-2D437735C70D}">
      <dgm:prSet/>
      <dgm:spPr/>
      <dgm:t>
        <a:bodyPr/>
        <a:lstStyle/>
        <a:p>
          <a:endParaRPr lang="en-US"/>
        </a:p>
      </dgm:t>
    </dgm:pt>
    <dgm:pt modelId="{B7F61393-5BFA-4EA7-AAA2-0756FC44228B}">
      <dgm:prSet/>
      <dgm:spPr/>
      <dgm:t>
        <a:bodyPr/>
        <a:lstStyle/>
        <a:p>
          <a:r>
            <a:rPr lang="cs-CZ" dirty="0"/>
            <a:t>Hluk, vibrace</a:t>
          </a:r>
          <a:endParaRPr lang="en-US" dirty="0"/>
        </a:p>
      </dgm:t>
    </dgm:pt>
    <dgm:pt modelId="{9D7A5661-924A-4745-9036-49D6993C53E1}" type="parTrans" cxnId="{2F912AA2-9A2F-497B-93F7-0F5342D905F6}">
      <dgm:prSet/>
      <dgm:spPr/>
      <dgm:t>
        <a:bodyPr/>
        <a:lstStyle/>
        <a:p>
          <a:endParaRPr lang="en-US"/>
        </a:p>
      </dgm:t>
    </dgm:pt>
    <dgm:pt modelId="{5BC8495A-A228-46E7-8402-266A0B742B15}" type="sibTrans" cxnId="{2F912AA2-9A2F-497B-93F7-0F5342D905F6}">
      <dgm:prSet/>
      <dgm:spPr/>
      <dgm:t>
        <a:bodyPr/>
        <a:lstStyle/>
        <a:p>
          <a:endParaRPr lang="en-US"/>
        </a:p>
      </dgm:t>
    </dgm:pt>
    <dgm:pt modelId="{95E99B4A-7017-4910-9836-A9B273558E80}">
      <dgm:prSet/>
      <dgm:spPr/>
      <dgm:t>
        <a:bodyPr/>
        <a:lstStyle/>
        <a:p>
          <a:r>
            <a:rPr lang="cs-CZ" dirty="0"/>
            <a:t>Směnný provoz, monotonie práce</a:t>
          </a:r>
          <a:endParaRPr lang="en-US" dirty="0"/>
        </a:p>
      </dgm:t>
    </dgm:pt>
    <dgm:pt modelId="{BACA4751-9023-410E-B31D-D60E41A9422A}" type="parTrans" cxnId="{8FDB44C7-0857-4891-B819-ACA785D06C11}">
      <dgm:prSet/>
      <dgm:spPr/>
      <dgm:t>
        <a:bodyPr/>
        <a:lstStyle/>
        <a:p>
          <a:endParaRPr lang="en-US"/>
        </a:p>
      </dgm:t>
    </dgm:pt>
    <dgm:pt modelId="{4C2AB751-F21F-4362-9796-C51DD357E37B}" type="sibTrans" cxnId="{8FDB44C7-0857-4891-B819-ACA785D06C11}">
      <dgm:prSet/>
      <dgm:spPr/>
      <dgm:t>
        <a:bodyPr/>
        <a:lstStyle/>
        <a:p>
          <a:endParaRPr lang="en-US"/>
        </a:p>
      </dgm:t>
    </dgm:pt>
    <dgm:pt modelId="{96EE9C48-33B9-4F5A-8E2A-06F1CC05CD54}">
      <dgm:prSet/>
      <dgm:spPr/>
      <dgm:t>
        <a:bodyPr/>
        <a:lstStyle/>
        <a:p>
          <a:r>
            <a:rPr lang="cs-CZ" dirty="0"/>
            <a:t>Fyzická zátěž</a:t>
          </a:r>
          <a:endParaRPr lang="en-US" dirty="0"/>
        </a:p>
      </dgm:t>
    </dgm:pt>
    <dgm:pt modelId="{A281C569-1DF1-4436-9E51-80B610980C90}" type="parTrans" cxnId="{EB6FCB00-6351-4CBB-A3E3-16B4E5D8B60D}">
      <dgm:prSet/>
      <dgm:spPr/>
      <dgm:t>
        <a:bodyPr/>
        <a:lstStyle/>
        <a:p>
          <a:endParaRPr lang="en-US"/>
        </a:p>
      </dgm:t>
    </dgm:pt>
    <dgm:pt modelId="{D06C61CD-D5A5-4282-8378-235398F654A5}" type="sibTrans" cxnId="{EB6FCB00-6351-4CBB-A3E3-16B4E5D8B60D}">
      <dgm:prSet/>
      <dgm:spPr/>
      <dgm:t>
        <a:bodyPr/>
        <a:lstStyle/>
        <a:p>
          <a:endParaRPr lang="en-US"/>
        </a:p>
      </dgm:t>
    </dgm:pt>
    <dgm:pt modelId="{8C83DAE2-EB10-4A45-9D34-5E1D76580CE4}">
      <dgm:prSet/>
      <dgm:spPr/>
      <dgm:t>
        <a:bodyPr/>
        <a:lstStyle/>
        <a:p>
          <a:r>
            <a:rPr lang="cs-CZ" dirty="0"/>
            <a:t>Pracovní úrazy</a:t>
          </a:r>
          <a:endParaRPr lang="en-US" dirty="0"/>
        </a:p>
      </dgm:t>
    </dgm:pt>
    <dgm:pt modelId="{1A8F74A9-E790-4603-B345-B81994F86536}" type="parTrans" cxnId="{11058040-CF0E-4739-AB18-24168B0FC775}">
      <dgm:prSet/>
      <dgm:spPr/>
      <dgm:t>
        <a:bodyPr/>
        <a:lstStyle/>
        <a:p>
          <a:endParaRPr lang="en-US"/>
        </a:p>
      </dgm:t>
    </dgm:pt>
    <dgm:pt modelId="{FCD2C52A-D67B-4DF4-AE69-9A73907C7BC9}" type="sibTrans" cxnId="{11058040-CF0E-4739-AB18-24168B0FC775}">
      <dgm:prSet/>
      <dgm:spPr/>
      <dgm:t>
        <a:bodyPr/>
        <a:lstStyle/>
        <a:p>
          <a:endParaRPr lang="en-US"/>
        </a:p>
      </dgm:t>
    </dgm:pt>
    <dgm:pt modelId="{3174461A-2D5C-426E-950B-7997596FFF7E}">
      <dgm:prSet/>
      <dgm:spPr/>
      <dgm:t>
        <a:bodyPr/>
        <a:lstStyle/>
        <a:p>
          <a:r>
            <a:rPr lang="cs-CZ" dirty="0"/>
            <a:t>Biologická rizika</a:t>
          </a:r>
          <a:endParaRPr lang="en-US" dirty="0"/>
        </a:p>
      </dgm:t>
    </dgm:pt>
    <dgm:pt modelId="{476E865B-CEAB-495D-BA07-5EE4C6E0926C}" type="parTrans" cxnId="{4B9C5011-673B-4CD4-8713-AE02ABCFDB75}">
      <dgm:prSet/>
      <dgm:spPr/>
      <dgm:t>
        <a:bodyPr/>
        <a:lstStyle/>
        <a:p>
          <a:endParaRPr lang="en-US"/>
        </a:p>
      </dgm:t>
    </dgm:pt>
    <dgm:pt modelId="{A7AC8DCC-775C-40D0-A28B-699D479BC043}" type="sibTrans" cxnId="{4B9C5011-673B-4CD4-8713-AE02ABCFDB75}">
      <dgm:prSet/>
      <dgm:spPr/>
      <dgm:t>
        <a:bodyPr/>
        <a:lstStyle/>
        <a:p>
          <a:endParaRPr lang="en-US"/>
        </a:p>
      </dgm:t>
    </dgm:pt>
    <dgm:pt modelId="{0E69DFCA-D973-467E-B643-944FC3BD43F9}">
      <dgm:prSet/>
      <dgm:spPr/>
      <dgm:t>
        <a:bodyPr/>
        <a:lstStyle/>
        <a:p>
          <a:r>
            <a:rPr lang="cs-CZ" dirty="0"/>
            <a:t>Nevhodná ergonomie, jednostranná zátěž</a:t>
          </a:r>
          <a:endParaRPr lang="en-US" dirty="0"/>
        </a:p>
      </dgm:t>
    </dgm:pt>
    <dgm:pt modelId="{07E3E524-4E93-49E3-A03E-AF08741AEA16}" type="parTrans" cxnId="{A8193FBD-87FF-493E-A4B6-A0475C64BD41}">
      <dgm:prSet/>
      <dgm:spPr/>
      <dgm:t>
        <a:bodyPr/>
        <a:lstStyle/>
        <a:p>
          <a:endParaRPr lang="en-US"/>
        </a:p>
      </dgm:t>
    </dgm:pt>
    <dgm:pt modelId="{72F2FF46-0453-4919-8156-A8ABBCD303D7}" type="sibTrans" cxnId="{A8193FBD-87FF-493E-A4B6-A0475C64BD41}">
      <dgm:prSet/>
      <dgm:spPr/>
      <dgm:t>
        <a:bodyPr/>
        <a:lstStyle/>
        <a:p>
          <a:endParaRPr lang="en-US"/>
        </a:p>
      </dgm:t>
    </dgm:pt>
    <dgm:pt modelId="{33DA0F3F-7DB2-45E9-B8E4-7D5A2664ED27}">
      <dgm:prSet/>
      <dgm:spPr/>
      <dgm:t>
        <a:bodyPr/>
        <a:lstStyle/>
        <a:p>
          <a:r>
            <a:rPr lang="cs-CZ" dirty="0"/>
            <a:t>Stres, vyhoření</a:t>
          </a:r>
          <a:endParaRPr lang="en-US" dirty="0"/>
        </a:p>
      </dgm:t>
    </dgm:pt>
    <dgm:pt modelId="{AD8147BC-7B3A-426B-8EBC-45987760EBBA}" type="parTrans" cxnId="{3861D4E0-0722-4007-BD41-5AE2AF1C1AFD}">
      <dgm:prSet/>
      <dgm:spPr/>
      <dgm:t>
        <a:bodyPr/>
        <a:lstStyle/>
        <a:p>
          <a:endParaRPr lang="en-GB"/>
        </a:p>
      </dgm:t>
    </dgm:pt>
    <dgm:pt modelId="{7D2F33CC-DFF4-4D41-992E-DE16CCEE203A}" type="sibTrans" cxnId="{3861D4E0-0722-4007-BD41-5AE2AF1C1AFD}">
      <dgm:prSet/>
      <dgm:spPr/>
      <dgm:t>
        <a:bodyPr/>
        <a:lstStyle/>
        <a:p>
          <a:endParaRPr lang="en-GB"/>
        </a:p>
      </dgm:t>
    </dgm:pt>
    <dgm:pt modelId="{78C9876E-B080-4D22-B0E7-E67BDE60B5F0}">
      <dgm:prSet/>
      <dgm:spPr/>
      <dgm:t>
        <a:bodyPr/>
        <a:lstStyle/>
        <a:p>
          <a:r>
            <a:rPr lang="cs-CZ" dirty="0"/>
            <a:t>Šikana, </a:t>
          </a:r>
          <a:r>
            <a:rPr lang="cs-CZ" dirty="0" err="1"/>
            <a:t>mobbing</a:t>
          </a:r>
          <a:r>
            <a:rPr lang="cs-CZ" dirty="0"/>
            <a:t>, </a:t>
          </a:r>
          <a:r>
            <a:rPr lang="cs-CZ" dirty="0" err="1"/>
            <a:t>bossing</a:t>
          </a:r>
          <a:endParaRPr lang="en-US" dirty="0"/>
        </a:p>
      </dgm:t>
    </dgm:pt>
    <dgm:pt modelId="{E539694D-5026-44E8-823A-5499FFD9959B}" type="parTrans" cxnId="{6F300523-392A-421C-A775-035C5158FE17}">
      <dgm:prSet/>
      <dgm:spPr/>
      <dgm:t>
        <a:bodyPr/>
        <a:lstStyle/>
        <a:p>
          <a:endParaRPr lang="en-GB"/>
        </a:p>
      </dgm:t>
    </dgm:pt>
    <dgm:pt modelId="{5A0063EF-29EE-465F-A928-2F4DE3A2AD78}" type="sibTrans" cxnId="{6F300523-392A-421C-A775-035C5158FE17}">
      <dgm:prSet/>
      <dgm:spPr/>
      <dgm:t>
        <a:bodyPr/>
        <a:lstStyle/>
        <a:p>
          <a:endParaRPr lang="en-GB"/>
        </a:p>
      </dgm:t>
    </dgm:pt>
    <dgm:pt modelId="{8DACCD34-7CA6-4161-885C-1356F32A34CA}" type="pres">
      <dgm:prSet presAssocID="{189E090A-1FA5-4B54-9973-44189A30CC98}" presName="diagram" presStyleCnt="0">
        <dgm:presLayoutVars>
          <dgm:dir/>
          <dgm:resizeHandles val="exact"/>
        </dgm:presLayoutVars>
      </dgm:prSet>
      <dgm:spPr/>
    </dgm:pt>
    <dgm:pt modelId="{14BB6D48-F11D-4582-A842-CC8D446661DC}" type="pres">
      <dgm:prSet presAssocID="{DF418795-3C4D-410A-BB24-61D62FE6890B}" presName="node" presStyleLbl="node1" presStyleIdx="0" presStyleCnt="9">
        <dgm:presLayoutVars>
          <dgm:bulletEnabled val="1"/>
        </dgm:presLayoutVars>
      </dgm:prSet>
      <dgm:spPr/>
    </dgm:pt>
    <dgm:pt modelId="{6322C114-9BEB-4E5C-9819-F4ADD1B30806}" type="pres">
      <dgm:prSet presAssocID="{99BC7AD7-1DA8-4166-89C0-948F0676215F}" presName="sibTrans" presStyleCnt="0"/>
      <dgm:spPr/>
    </dgm:pt>
    <dgm:pt modelId="{F86C02B3-CC45-43FA-B329-EE3D4179C5F3}" type="pres">
      <dgm:prSet presAssocID="{B7F61393-5BFA-4EA7-AAA2-0756FC44228B}" presName="node" presStyleLbl="node1" presStyleIdx="1" presStyleCnt="9">
        <dgm:presLayoutVars>
          <dgm:bulletEnabled val="1"/>
        </dgm:presLayoutVars>
      </dgm:prSet>
      <dgm:spPr/>
    </dgm:pt>
    <dgm:pt modelId="{A04F9FF6-5214-49A7-B80E-4AEDB75D4C40}" type="pres">
      <dgm:prSet presAssocID="{5BC8495A-A228-46E7-8402-266A0B742B15}" presName="sibTrans" presStyleCnt="0"/>
      <dgm:spPr/>
    </dgm:pt>
    <dgm:pt modelId="{99AC5A38-4FE8-4B37-9F44-4E0C95847F82}" type="pres">
      <dgm:prSet presAssocID="{95E99B4A-7017-4910-9836-A9B273558E80}" presName="node" presStyleLbl="node1" presStyleIdx="2" presStyleCnt="9">
        <dgm:presLayoutVars>
          <dgm:bulletEnabled val="1"/>
        </dgm:presLayoutVars>
      </dgm:prSet>
      <dgm:spPr/>
    </dgm:pt>
    <dgm:pt modelId="{2BF61898-F3F9-4ED9-BA0F-9B44FE7EACC2}" type="pres">
      <dgm:prSet presAssocID="{4C2AB751-F21F-4362-9796-C51DD357E37B}" presName="sibTrans" presStyleCnt="0"/>
      <dgm:spPr/>
    </dgm:pt>
    <dgm:pt modelId="{0F983625-61E1-41D0-9F73-C67B9DC06061}" type="pres">
      <dgm:prSet presAssocID="{96EE9C48-33B9-4F5A-8E2A-06F1CC05CD54}" presName="node" presStyleLbl="node1" presStyleIdx="3" presStyleCnt="9">
        <dgm:presLayoutVars>
          <dgm:bulletEnabled val="1"/>
        </dgm:presLayoutVars>
      </dgm:prSet>
      <dgm:spPr/>
    </dgm:pt>
    <dgm:pt modelId="{A1B39D51-EEE4-4F5B-AAF7-166A111737A4}" type="pres">
      <dgm:prSet presAssocID="{D06C61CD-D5A5-4282-8378-235398F654A5}" presName="sibTrans" presStyleCnt="0"/>
      <dgm:spPr/>
    </dgm:pt>
    <dgm:pt modelId="{9146667D-566D-40CC-BB60-7A9D44EFC8D9}" type="pres">
      <dgm:prSet presAssocID="{8C83DAE2-EB10-4A45-9D34-5E1D76580CE4}" presName="node" presStyleLbl="node1" presStyleIdx="4" presStyleCnt="9">
        <dgm:presLayoutVars>
          <dgm:bulletEnabled val="1"/>
        </dgm:presLayoutVars>
      </dgm:prSet>
      <dgm:spPr/>
    </dgm:pt>
    <dgm:pt modelId="{8C728BC3-CBE1-4168-93B1-29EDA52059AC}" type="pres">
      <dgm:prSet presAssocID="{FCD2C52A-D67B-4DF4-AE69-9A73907C7BC9}" presName="sibTrans" presStyleCnt="0"/>
      <dgm:spPr/>
    </dgm:pt>
    <dgm:pt modelId="{1B8852A6-2692-4DA0-A50E-551426B452A2}" type="pres">
      <dgm:prSet presAssocID="{3174461A-2D5C-426E-950B-7997596FFF7E}" presName="node" presStyleLbl="node1" presStyleIdx="5" presStyleCnt="9">
        <dgm:presLayoutVars>
          <dgm:bulletEnabled val="1"/>
        </dgm:presLayoutVars>
      </dgm:prSet>
      <dgm:spPr/>
    </dgm:pt>
    <dgm:pt modelId="{FA67403F-E233-4D0C-A1A8-A635D753DC15}" type="pres">
      <dgm:prSet presAssocID="{A7AC8DCC-775C-40D0-A28B-699D479BC043}" presName="sibTrans" presStyleCnt="0"/>
      <dgm:spPr/>
    </dgm:pt>
    <dgm:pt modelId="{AF5A570A-430F-4F74-B701-C07DD3469ED3}" type="pres">
      <dgm:prSet presAssocID="{0E69DFCA-D973-467E-B643-944FC3BD43F9}" presName="node" presStyleLbl="node1" presStyleIdx="6" presStyleCnt="9">
        <dgm:presLayoutVars>
          <dgm:bulletEnabled val="1"/>
        </dgm:presLayoutVars>
      </dgm:prSet>
      <dgm:spPr/>
    </dgm:pt>
    <dgm:pt modelId="{16EC2A02-8D60-45DB-A14F-7AB5ECAC4FB6}" type="pres">
      <dgm:prSet presAssocID="{72F2FF46-0453-4919-8156-A8ABBCD303D7}" presName="sibTrans" presStyleCnt="0"/>
      <dgm:spPr/>
    </dgm:pt>
    <dgm:pt modelId="{485DC79C-B7DB-4D14-9443-EF2C2736DED8}" type="pres">
      <dgm:prSet presAssocID="{33DA0F3F-7DB2-45E9-B8E4-7D5A2664ED27}" presName="node" presStyleLbl="node1" presStyleIdx="7" presStyleCnt="9">
        <dgm:presLayoutVars>
          <dgm:bulletEnabled val="1"/>
        </dgm:presLayoutVars>
      </dgm:prSet>
      <dgm:spPr/>
    </dgm:pt>
    <dgm:pt modelId="{7A6C66AA-2755-48DA-8F7C-E60834833A8A}" type="pres">
      <dgm:prSet presAssocID="{7D2F33CC-DFF4-4D41-992E-DE16CCEE203A}" presName="sibTrans" presStyleCnt="0"/>
      <dgm:spPr/>
    </dgm:pt>
    <dgm:pt modelId="{1D0F07A2-9382-4126-AFBA-C2B66CF1B721}" type="pres">
      <dgm:prSet presAssocID="{78C9876E-B080-4D22-B0E7-E67BDE60B5F0}" presName="node" presStyleLbl="node1" presStyleIdx="8" presStyleCnt="9">
        <dgm:presLayoutVars>
          <dgm:bulletEnabled val="1"/>
        </dgm:presLayoutVars>
      </dgm:prSet>
      <dgm:spPr/>
    </dgm:pt>
  </dgm:ptLst>
  <dgm:cxnLst>
    <dgm:cxn modelId="{EB6FCB00-6351-4CBB-A3E3-16B4E5D8B60D}" srcId="{189E090A-1FA5-4B54-9973-44189A30CC98}" destId="{96EE9C48-33B9-4F5A-8E2A-06F1CC05CD54}" srcOrd="3" destOrd="0" parTransId="{A281C569-1DF1-4436-9E51-80B610980C90}" sibTransId="{D06C61CD-D5A5-4282-8378-235398F654A5}"/>
    <dgm:cxn modelId="{926B0D02-FF19-4D95-AA1A-4D4FB5D2709E}" type="presOf" srcId="{189E090A-1FA5-4B54-9973-44189A30CC98}" destId="{8DACCD34-7CA6-4161-885C-1356F32A34CA}" srcOrd="0" destOrd="0" presId="urn:microsoft.com/office/officeart/2005/8/layout/default"/>
    <dgm:cxn modelId="{4B9C5011-673B-4CD4-8713-AE02ABCFDB75}" srcId="{189E090A-1FA5-4B54-9973-44189A30CC98}" destId="{3174461A-2D5C-426E-950B-7997596FFF7E}" srcOrd="5" destOrd="0" parTransId="{476E865B-CEAB-495D-BA07-5EE4C6E0926C}" sibTransId="{A7AC8DCC-775C-40D0-A28B-699D479BC043}"/>
    <dgm:cxn modelId="{6F300523-392A-421C-A775-035C5158FE17}" srcId="{189E090A-1FA5-4B54-9973-44189A30CC98}" destId="{78C9876E-B080-4D22-B0E7-E67BDE60B5F0}" srcOrd="8" destOrd="0" parTransId="{E539694D-5026-44E8-823A-5499FFD9959B}" sibTransId="{5A0063EF-29EE-465F-A928-2F4DE3A2AD78}"/>
    <dgm:cxn modelId="{F8A54A32-D5F6-48AC-AFB4-32C1D0DB504C}" type="presOf" srcId="{0E69DFCA-D973-467E-B643-944FC3BD43F9}" destId="{AF5A570A-430F-4F74-B701-C07DD3469ED3}" srcOrd="0" destOrd="0" presId="urn:microsoft.com/office/officeart/2005/8/layout/default"/>
    <dgm:cxn modelId="{17622E36-77CE-432D-9633-1A98F47B9EE1}" type="presOf" srcId="{96EE9C48-33B9-4F5A-8E2A-06F1CC05CD54}" destId="{0F983625-61E1-41D0-9F73-C67B9DC06061}" srcOrd="0" destOrd="0" presId="urn:microsoft.com/office/officeart/2005/8/layout/default"/>
    <dgm:cxn modelId="{11058040-CF0E-4739-AB18-24168B0FC775}" srcId="{189E090A-1FA5-4B54-9973-44189A30CC98}" destId="{8C83DAE2-EB10-4A45-9D34-5E1D76580CE4}" srcOrd="4" destOrd="0" parTransId="{1A8F74A9-E790-4603-B345-B81994F86536}" sibTransId="{FCD2C52A-D67B-4DF4-AE69-9A73907C7BC9}"/>
    <dgm:cxn modelId="{F9317548-C2D3-4F9D-AD15-79E2BCF86CDE}" type="presOf" srcId="{33DA0F3F-7DB2-45E9-B8E4-7D5A2664ED27}" destId="{485DC79C-B7DB-4D14-9443-EF2C2736DED8}" srcOrd="0" destOrd="0" presId="urn:microsoft.com/office/officeart/2005/8/layout/default"/>
    <dgm:cxn modelId="{4E116D4A-6C5C-492B-9058-21D9D8BE525F}" type="presOf" srcId="{DF418795-3C4D-410A-BB24-61D62FE6890B}" destId="{14BB6D48-F11D-4582-A842-CC8D446661DC}" srcOrd="0" destOrd="0" presId="urn:microsoft.com/office/officeart/2005/8/layout/default"/>
    <dgm:cxn modelId="{27D18D7B-83D5-4FFF-AD3A-05C4A425E78A}" type="presOf" srcId="{95E99B4A-7017-4910-9836-A9B273558E80}" destId="{99AC5A38-4FE8-4B37-9F44-4E0C95847F82}" srcOrd="0" destOrd="0" presId="urn:microsoft.com/office/officeart/2005/8/layout/default"/>
    <dgm:cxn modelId="{C496CF85-7B6A-4670-907A-FE1B44814396}" type="presOf" srcId="{8C83DAE2-EB10-4A45-9D34-5E1D76580CE4}" destId="{9146667D-566D-40CC-BB60-7A9D44EFC8D9}" srcOrd="0" destOrd="0" presId="urn:microsoft.com/office/officeart/2005/8/layout/default"/>
    <dgm:cxn modelId="{2F912AA2-9A2F-497B-93F7-0F5342D905F6}" srcId="{189E090A-1FA5-4B54-9973-44189A30CC98}" destId="{B7F61393-5BFA-4EA7-AAA2-0756FC44228B}" srcOrd="1" destOrd="0" parTransId="{9D7A5661-924A-4745-9036-49D6993C53E1}" sibTransId="{5BC8495A-A228-46E7-8402-266A0B742B15}"/>
    <dgm:cxn modelId="{A8193FBD-87FF-493E-A4B6-A0475C64BD41}" srcId="{189E090A-1FA5-4B54-9973-44189A30CC98}" destId="{0E69DFCA-D973-467E-B643-944FC3BD43F9}" srcOrd="6" destOrd="0" parTransId="{07E3E524-4E93-49E3-A03E-AF08741AEA16}" sibTransId="{72F2FF46-0453-4919-8156-A8ABBCD303D7}"/>
    <dgm:cxn modelId="{111A4CC1-4B99-47D5-B3EE-D8B67ABAFBEE}" type="presOf" srcId="{3174461A-2D5C-426E-950B-7997596FFF7E}" destId="{1B8852A6-2692-4DA0-A50E-551426B452A2}" srcOrd="0" destOrd="0" presId="urn:microsoft.com/office/officeart/2005/8/layout/default"/>
    <dgm:cxn modelId="{8FDB44C7-0857-4891-B819-ACA785D06C11}" srcId="{189E090A-1FA5-4B54-9973-44189A30CC98}" destId="{95E99B4A-7017-4910-9836-A9B273558E80}" srcOrd="2" destOrd="0" parTransId="{BACA4751-9023-410E-B31D-D60E41A9422A}" sibTransId="{4C2AB751-F21F-4362-9796-C51DD357E37B}"/>
    <dgm:cxn modelId="{EBC528E0-3238-4265-9A6D-2D437735C70D}" srcId="{189E090A-1FA5-4B54-9973-44189A30CC98}" destId="{DF418795-3C4D-410A-BB24-61D62FE6890B}" srcOrd="0" destOrd="0" parTransId="{E6860F90-0C61-4441-9E55-9CE3FD72F100}" sibTransId="{99BC7AD7-1DA8-4166-89C0-948F0676215F}"/>
    <dgm:cxn modelId="{3861D4E0-0722-4007-BD41-5AE2AF1C1AFD}" srcId="{189E090A-1FA5-4B54-9973-44189A30CC98}" destId="{33DA0F3F-7DB2-45E9-B8E4-7D5A2664ED27}" srcOrd="7" destOrd="0" parTransId="{AD8147BC-7B3A-426B-8EBC-45987760EBBA}" sibTransId="{7D2F33CC-DFF4-4D41-992E-DE16CCEE203A}"/>
    <dgm:cxn modelId="{A7BF92FA-8A4D-4671-833A-F4D5EFD9B150}" type="presOf" srcId="{78C9876E-B080-4D22-B0E7-E67BDE60B5F0}" destId="{1D0F07A2-9382-4126-AFBA-C2B66CF1B721}" srcOrd="0" destOrd="0" presId="urn:microsoft.com/office/officeart/2005/8/layout/default"/>
    <dgm:cxn modelId="{E48035FC-C58C-4EA7-9B60-2C6D99B4AFD6}" type="presOf" srcId="{B7F61393-5BFA-4EA7-AAA2-0756FC44228B}" destId="{F86C02B3-CC45-43FA-B329-EE3D4179C5F3}" srcOrd="0" destOrd="0" presId="urn:microsoft.com/office/officeart/2005/8/layout/default"/>
    <dgm:cxn modelId="{F5FE8856-2996-4AC6-93CE-D72C5AF348E6}" type="presParOf" srcId="{8DACCD34-7CA6-4161-885C-1356F32A34CA}" destId="{14BB6D48-F11D-4582-A842-CC8D446661DC}" srcOrd="0" destOrd="0" presId="urn:microsoft.com/office/officeart/2005/8/layout/default"/>
    <dgm:cxn modelId="{46EA65DF-B165-4B56-8138-3A5EA21FBCBF}" type="presParOf" srcId="{8DACCD34-7CA6-4161-885C-1356F32A34CA}" destId="{6322C114-9BEB-4E5C-9819-F4ADD1B30806}" srcOrd="1" destOrd="0" presId="urn:microsoft.com/office/officeart/2005/8/layout/default"/>
    <dgm:cxn modelId="{B15FA444-BAE6-4272-9B4B-4B61BFC68AD6}" type="presParOf" srcId="{8DACCD34-7CA6-4161-885C-1356F32A34CA}" destId="{F86C02B3-CC45-43FA-B329-EE3D4179C5F3}" srcOrd="2" destOrd="0" presId="urn:microsoft.com/office/officeart/2005/8/layout/default"/>
    <dgm:cxn modelId="{93534523-4F7F-4BC9-992B-64D97A850A9E}" type="presParOf" srcId="{8DACCD34-7CA6-4161-885C-1356F32A34CA}" destId="{A04F9FF6-5214-49A7-B80E-4AEDB75D4C40}" srcOrd="3" destOrd="0" presId="urn:microsoft.com/office/officeart/2005/8/layout/default"/>
    <dgm:cxn modelId="{B5DD7758-3598-4906-BF43-10F928319B22}" type="presParOf" srcId="{8DACCD34-7CA6-4161-885C-1356F32A34CA}" destId="{99AC5A38-4FE8-4B37-9F44-4E0C95847F82}" srcOrd="4" destOrd="0" presId="urn:microsoft.com/office/officeart/2005/8/layout/default"/>
    <dgm:cxn modelId="{D865C3E5-9F6F-459D-9D8F-820521F17545}" type="presParOf" srcId="{8DACCD34-7CA6-4161-885C-1356F32A34CA}" destId="{2BF61898-F3F9-4ED9-BA0F-9B44FE7EACC2}" srcOrd="5" destOrd="0" presId="urn:microsoft.com/office/officeart/2005/8/layout/default"/>
    <dgm:cxn modelId="{43B1BA80-C178-4D1A-8F2D-2B851A7E416D}" type="presParOf" srcId="{8DACCD34-7CA6-4161-885C-1356F32A34CA}" destId="{0F983625-61E1-41D0-9F73-C67B9DC06061}" srcOrd="6" destOrd="0" presId="urn:microsoft.com/office/officeart/2005/8/layout/default"/>
    <dgm:cxn modelId="{2CB14E72-3FE2-4866-A606-C155C567C4BC}" type="presParOf" srcId="{8DACCD34-7CA6-4161-885C-1356F32A34CA}" destId="{A1B39D51-EEE4-4F5B-AAF7-166A111737A4}" srcOrd="7" destOrd="0" presId="urn:microsoft.com/office/officeart/2005/8/layout/default"/>
    <dgm:cxn modelId="{D77FA659-4F05-422A-915D-256FA1647EDA}" type="presParOf" srcId="{8DACCD34-7CA6-4161-885C-1356F32A34CA}" destId="{9146667D-566D-40CC-BB60-7A9D44EFC8D9}" srcOrd="8" destOrd="0" presId="urn:microsoft.com/office/officeart/2005/8/layout/default"/>
    <dgm:cxn modelId="{C1D4F17D-F84E-4D31-89D9-078955B5A1F5}" type="presParOf" srcId="{8DACCD34-7CA6-4161-885C-1356F32A34CA}" destId="{8C728BC3-CBE1-4168-93B1-29EDA52059AC}" srcOrd="9" destOrd="0" presId="urn:microsoft.com/office/officeart/2005/8/layout/default"/>
    <dgm:cxn modelId="{E810CBA6-313C-4C49-AB5B-92FEC9F896E3}" type="presParOf" srcId="{8DACCD34-7CA6-4161-885C-1356F32A34CA}" destId="{1B8852A6-2692-4DA0-A50E-551426B452A2}" srcOrd="10" destOrd="0" presId="urn:microsoft.com/office/officeart/2005/8/layout/default"/>
    <dgm:cxn modelId="{2F181C3C-C8F4-4E7A-A7E6-C38B2E8E1957}" type="presParOf" srcId="{8DACCD34-7CA6-4161-885C-1356F32A34CA}" destId="{FA67403F-E233-4D0C-A1A8-A635D753DC15}" srcOrd="11" destOrd="0" presId="urn:microsoft.com/office/officeart/2005/8/layout/default"/>
    <dgm:cxn modelId="{AB90EE4E-A9C4-49E2-97A4-4B885288ED00}" type="presParOf" srcId="{8DACCD34-7CA6-4161-885C-1356F32A34CA}" destId="{AF5A570A-430F-4F74-B701-C07DD3469ED3}" srcOrd="12" destOrd="0" presId="urn:microsoft.com/office/officeart/2005/8/layout/default"/>
    <dgm:cxn modelId="{4B6A931A-C270-4A8D-A0C8-7B0B680B6709}" type="presParOf" srcId="{8DACCD34-7CA6-4161-885C-1356F32A34CA}" destId="{16EC2A02-8D60-45DB-A14F-7AB5ECAC4FB6}" srcOrd="13" destOrd="0" presId="urn:microsoft.com/office/officeart/2005/8/layout/default"/>
    <dgm:cxn modelId="{8D966E71-D112-4353-AE30-A42ADFC20E23}" type="presParOf" srcId="{8DACCD34-7CA6-4161-885C-1356F32A34CA}" destId="{485DC79C-B7DB-4D14-9443-EF2C2736DED8}" srcOrd="14" destOrd="0" presId="urn:microsoft.com/office/officeart/2005/8/layout/default"/>
    <dgm:cxn modelId="{BD1F6CA7-D016-48DD-8BD8-F89C595DB08C}" type="presParOf" srcId="{8DACCD34-7CA6-4161-885C-1356F32A34CA}" destId="{7A6C66AA-2755-48DA-8F7C-E60834833A8A}" srcOrd="15" destOrd="0" presId="urn:microsoft.com/office/officeart/2005/8/layout/default"/>
    <dgm:cxn modelId="{3C14B32B-E386-4205-9687-6C463E7E7F82}" type="presParOf" srcId="{8DACCD34-7CA6-4161-885C-1356F32A34CA}" destId="{1D0F07A2-9382-4126-AFBA-C2B66CF1B72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31D21-27D0-40BF-B779-E42015817116}">
      <dsp:nvSpPr>
        <dsp:cNvPr id="0" name=""/>
        <dsp:cNvSpPr/>
      </dsp:nvSpPr>
      <dsp:spPr>
        <a:xfrm>
          <a:off x="358724" y="1039"/>
          <a:ext cx="1650622" cy="9903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Pohlaví</a:t>
          </a:r>
          <a:endParaRPr lang="en-US" sz="2700" kern="1200" dirty="0"/>
        </a:p>
      </dsp:txBody>
      <dsp:txXfrm>
        <a:off x="358724" y="1039"/>
        <a:ext cx="1650622" cy="990373"/>
      </dsp:txXfrm>
    </dsp:sp>
    <dsp:sp modelId="{6C03DF71-C2D0-4745-8D0C-11C84D8E7E4C}">
      <dsp:nvSpPr>
        <dsp:cNvPr id="0" name=""/>
        <dsp:cNvSpPr/>
      </dsp:nvSpPr>
      <dsp:spPr>
        <a:xfrm>
          <a:off x="2174408" y="1039"/>
          <a:ext cx="1650622" cy="990373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Věk</a:t>
          </a:r>
          <a:r>
            <a:rPr lang="en-GB" sz="2700" kern="1200"/>
            <a:t> </a:t>
          </a:r>
          <a:endParaRPr lang="en-US" sz="2700" kern="1200"/>
        </a:p>
      </dsp:txBody>
      <dsp:txXfrm>
        <a:off x="2174408" y="1039"/>
        <a:ext cx="1650622" cy="990373"/>
      </dsp:txXfrm>
    </dsp:sp>
    <dsp:sp modelId="{66B32512-9168-4204-80EC-C54799B60A9D}">
      <dsp:nvSpPr>
        <dsp:cNvPr id="0" name=""/>
        <dsp:cNvSpPr/>
      </dsp:nvSpPr>
      <dsp:spPr>
        <a:xfrm>
          <a:off x="358724" y="1156474"/>
          <a:ext cx="1650622" cy="990373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Geneti</a:t>
          </a:r>
          <a:r>
            <a:rPr lang="cs-CZ" sz="2700" kern="1200"/>
            <a:t>cké faktory</a:t>
          </a:r>
          <a:endParaRPr lang="en-US" sz="2700" kern="1200"/>
        </a:p>
      </dsp:txBody>
      <dsp:txXfrm>
        <a:off x="358724" y="1156474"/>
        <a:ext cx="1650622" cy="990373"/>
      </dsp:txXfrm>
    </dsp:sp>
    <dsp:sp modelId="{14BB6D48-F11D-4582-A842-CC8D446661DC}">
      <dsp:nvSpPr>
        <dsp:cNvPr id="0" name=""/>
        <dsp:cNvSpPr/>
      </dsp:nvSpPr>
      <dsp:spPr>
        <a:xfrm>
          <a:off x="2174408" y="1156474"/>
          <a:ext cx="1650622" cy="99037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Etnikum</a:t>
          </a:r>
          <a:endParaRPr lang="en-US" sz="2700" kern="1200" dirty="0"/>
        </a:p>
      </dsp:txBody>
      <dsp:txXfrm>
        <a:off x="2174408" y="1156474"/>
        <a:ext cx="1650622" cy="990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6D48-F11D-4582-A842-CC8D446661DC}">
      <dsp:nvSpPr>
        <dsp:cNvPr id="0" name=""/>
        <dsp:cNvSpPr/>
      </dsp:nvSpPr>
      <dsp:spPr>
        <a:xfrm>
          <a:off x="840328" y="342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Kouření</a:t>
          </a:r>
          <a:endParaRPr lang="en-US" sz="2800" kern="1200"/>
        </a:p>
      </dsp:txBody>
      <dsp:txXfrm>
        <a:off x="840328" y="342"/>
        <a:ext cx="2323365" cy="1394019"/>
      </dsp:txXfrm>
    </dsp:sp>
    <dsp:sp modelId="{F86C02B3-CC45-43FA-B329-EE3D4179C5F3}">
      <dsp:nvSpPr>
        <dsp:cNvPr id="0" name=""/>
        <dsp:cNvSpPr/>
      </dsp:nvSpPr>
      <dsp:spPr>
        <a:xfrm>
          <a:off x="3396030" y="342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Nadměrná konzumace alkoholu</a:t>
          </a:r>
          <a:endParaRPr lang="en-US" sz="2800" kern="1200" dirty="0"/>
        </a:p>
      </dsp:txBody>
      <dsp:txXfrm>
        <a:off x="3396030" y="342"/>
        <a:ext cx="2323365" cy="1394019"/>
      </dsp:txXfrm>
    </dsp:sp>
    <dsp:sp modelId="{99AC5A38-4FE8-4B37-9F44-4E0C95847F82}">
      <dsp:nvSpPr>
        <dsp:cNvPr id="0" name=""/>
        <dsp:cNvSpPr/>
      </dsp:nvSpPr>
      <dsp:spPr>
        <a:xfrm>
          <a:off x="5951732" y="342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Výživa</a:t>
          </a:r>
          <a:endParaRPr lang="en-US" sz="2800" kern="1200" dirty="0"/>
        </a:p>
      </dsp:txBody>
      <dsp:txXfrm>
        <a:off x="5951732" y="342"/>
        <a:ext cx="2323365" cy="1394019"/>
      </dsp:txXfrm>
    </dsp:sp>
    <dsp:sp modelId="{0F983625-61E1-41D0-9F73-C67B9DC06061}">
      <dsp:nvSpPr>
        <dsp:cNvPr id="0" name=""/>
        <dsp:cNvSpPr/>
      </dsp:nvSpPr>
      <dsp:spPr>
        <a:xfrm>
          <a:off x="840328" y="1626697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Nízká fyzická aktivita</a:t>
          </a:r>
          <a:endParaRPr lang="en-US" sz="2800" kern="1200"/>
        </a:p>
      </dsp:txBody>
      <dsp:txXfrm>
        <a:off x="840328" y="1626697"/>
        <a:ext cx="2323365" cy="1394019"/>
      </dsp:txXfrm>
    </dsp:sp>
    <dsp:sp modelId="{9146667D-566D-40CC-BB60-7A9D44EFC8D9}">
      <dsp:nvSpPr>
        <dsp:cNvPr id="0" name=""/>
        <dsp:cNvSpPr/>
      </dsp:nvSpPr>
      <dsp:spPr>
        <a:xfrm>
          <a:off x="3396030" y="1626697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Užívání drog</a:t>
          </a:r>
          <a:endParaRPr lang="en-US" sz="2800" kern="1200"/>
        </a:p>
      </dsp:txBody>
      <dsp:txXfrm>
        <a:off x="3396030" y="1626697"/>
        <a:ext cx="2323365" cy="1394019"/>
      </dsp:txXfrm>
    </dsp:sp>
    <dsp:sp modelId="{1B8852A6-2692-4DA0-A50E-551426B452A2}">
      <dsp:nvSpPr>
        <dsp:cNvPr id="0" name=""/>
        <dsp:cNvSpPr/>
      </dsp:nvSpPr>
      <dsp:spPr>
        <a:xfrm>
          <a:off x="5951732" y="1626697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Nedostatečná hygiena</a:t>
          </a:r>
          <a:endParaRPr lang="en-US" sz="2800" kern="1200" dirty="0"/>
        </a:p>
      </dsp:txBody>
      <dsp:txXfrm>
        <a:off x="5951732" y="1626697"/>
        <a:ext cx="2323365" cy="1394019"/>
      </dsp:txXfrm>
    </dsp:sp>
    <dsp:sp modelId="{AF5A570A-430F-4F74-B701-C07DD3469ED3}">
      <dsp:nvSpPr>
        <dsp:cNvPr id="0" name=""/>
        <dsp:cNvSpPr/>
      </dsp:nvSpPr>
      <dsp:spPr>
        <a:xfrm>
          <a:off x="840328" y="3253053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Kvalita spánku</a:t>
          </a:r>
          <a:endParaRPr lang="en-US" sz="2800" kern="1200" dirty="0"/>
        </a:p>
      </dsp:txBody>
      <dsp:txXfrm>
        <a:off x="840328" y="3253053"/>
        <a:ext cx="2323365" cy="1394019"/>
      </dsp:txXfrm>
    </dsp:sp>
    <dsp:sp modelId="{485DC79C-B7DB-4D14-9443-EF2C2736DED8}">
      <dsp:nvSpPr>
        <dsp:cNvPr id="0" name=""/>
        <dsp:cNvSpPr/>
      </dsp:nvSpPr>
      <dsp:spPr>
        <a:xfrm>
          <a:off x="3396030" y="3253053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Stres</a:t>
          </a:r>
          <a:endParaRPr lang="en-US" sz="2800" kern="1200" dirty="0"/>
        </a:p>
      </dsp:txBody>
      <dsp:txXfrm>
        <a:off x="3396030" y="3253053"/>
        <a:ext cx="2323365" cy="1394019"/>
      </dsp:txXfrm>
    </dsp:sp>
    <dsp:sp modelId="{1D0F07A2-9382-4126-AFBA-C2B66CF1B721}">
      <dsp:nvSpPr>
        <dsp:cNvPr id="0" name=""/>
        <dsp:cNvSpPr/>
      </dsp:nvSpPr>
      <dsp:spPr>
        <a:xfrm>
          <a:off x="5951732" y="3253053"/>
          <a:ext cx="2323365" cy="1394019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Nechráněný sex</a:t>
          </a:r>
          <a:endParaRPr lang="en-US" sz="2800" kern="1200" dirty="0"/>
        </a:p>
      </dsp:txBody>
      <dsp:txXfrm>
        <a:off x="5951732" y="3253053"/>
        <a:ext cx="2323365" cy="1394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B6D48-F11D-4582-A842-CC8D446661DC}">
      <dsp:nvSpPr>
        <dsp:cNvPr id="0" name=""/>
        <dsp:cNvSpPr/>
      </dsp:nvSpPr>
      <dsp:spPr>
        <a:xfrm>
          <a:off x="685325" y="3261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Chemické látky, prach</a:t>
          </a:r>
          <a:endParaRPr lang="en-US" sz="2400" kern="1200" dirty="0"/>
        </a:p>
      </dsp:txBody>
      <dsp:txXfrm>
        <a:off x="685325" y="3261"/>
        <a:ext cx="2519306" cy="1511583"/>
      </dsp:txXfrm>
    </dsp:sp>
    <dsp:sp modelId="{F86C02B3-CC45-43FA-B329-EE3D4179C5F3}">
      <dsp:nvSpPr>
        <dsp:cNvPr id="0" name=""/>
        <dsp:cNvSpPr/>
      </dsp:nvSpPr>
      <dsp:spPr>
        <a:xfrm>
          <a:off x="3456562" y="3261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Hluk, vibrace</a:t>
          </a:r>
          <a:endParaRPr lang="en-US" sz="2400" kern="1200" dirty="0"/>
        </a:p>
      </dsp:txBody>
      <dsp:txXfrm>
        <a:off x="3456562" y="3261"/>
        <a:ext cx="2519306" cy="1511583"/>
      </dsp:txXfrm>
    </dsp:sp>
    <dsp:sp modelId="{99AC5A38-4FE8-4B37-9F44-4E0C95847F82}">
      <dsp:nvSpPr>
        <dsp:cNvPr id="0" name=""/>
        <dsp:cNvSpPr/>
      </dsp:nvSpPr>
      <dsp:spPr>
        <a:xfrm>
          <a:off x="6227799" y="3261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Směnný provoz, monotonie práce</a:t>
          </a:r>
          <a:endParaRPr lang="en-US" sz="2400" kern="1200" dirty="0"/>
        </a:p>
      </dsp:txBody>
      <dsp:txXfrm>
        <a:off x="6227799" y="3261"/>
        <a:ext cx="2519306" cy="1511583"/>
      </dsp:txXfrm>
    </dsp:sp>
    <dsp:sp modelId="{0F983625-61E1-41D0-9F73-C67B9DC06061}">
      <dsp:nvSpPr>
        <dsp:cNvPr id="0" name=""/>
        <dsp:cNvSpPr/>
      </dsp:nvSpPr>
      <dsp:spPr>
        <a:xfrm>
          <a:off x="685325" y="1766776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Fyzická zátěž</a:t>
          </a:r>
          <a:endParaRPr lang="en-US" sz="2400" kern="1200" dirty="0"/>
        </a:p>
      </dsp:txBody>
      <dsp:txXfrm>
        <a:off x="685325" y="1766776"/>
        <a:ext cx="2519306" cy="1511583"/>
      </dsp:txXfrm>
    </dsp:sp>
    <dsp:sp modelId="{9146667D-566D-40CC-BB60-7A9D44EFC8D9}">
      <dsp:nvSpPr>
        <dsp:cNvPr id="0" name=""/>
        <dsp:cNvSpPr/>
      </dsp:nvSpPr>
      <dsp:spPr>
        <a:xfrm>
          <a:off x="3456562" y="1766776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Pracovní úrazy</a:t>
          </a:r>
          <a:endParaRPr lang="en-US" sz="2400" kern="1200" dirty="0"/>
        </a:p>
      </dsp:txBody>
      <dsp:txXfrm>
        <a:off x="3456562" y="1766776"/>
        <a:ext cx="2519306" cy="1511583"/>
      </dsp:txXfrm>
    </dsp:sp>
    <dsp:sp modelId="{1B8852A6-2692-4DA0-A50E-551426B452A2}">
      <dsp:nvSpPr>
        <dsp:cNvPr id="0" name=""/>
        <dsp:cNvSpPr/>
      </dsp:nvSpPr>
      <dsp:spPr>
        <a:xfrm>
          <a:off x="6227799" y="1766776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Biologická rizika</a:t>
          </a:r>
          <a:endParaRPr lang="en-US" sz="2400" kern="1200" dirty="0"/>
        </a:p>
      </dsp:txBody>
      <dsp:txXfrm>
        <a:off x="6227799" y="1766776"/>
        <a:ext cx="2519306" cy="1511583"/>
      </dsp:txXfrm>
    </dsp:sp>
    <dsp:sp modelId="{AF5A570A-430F-4F74-B701-C07DD3469ED3}">
      <dsp:nvSpPr>
        <dsp:cNvPr id="0" name=""/>
        <dsp:cNvSpPr/>
      </dsp:nvSpPr>
      <dsp:spPr>
        <a:xfrm>
          <a:off x="685325" y="3530291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Nevhodná ergonomie, jednostranná zátěž</a:t>
          </a:r>
          <a:endParaRPr lang="en-US" sz="2400" kern="1200" dirty="0"/>
        </a:p>
      </dsp:txBody>
      <dsp:txXfrm>
        <a:off x="685325" y="3530291"/>
        <a:ext cx="2519306" cy="1511583"/>
      </dsp:txXfrm>
    </dsp:sp>
    <dsp:sp modelId="{485DC79C-B7DB-4D14-9443-EF2C2736DED8}">
      <dsp:nvSpPr>
        <dsp:cNvPr id="0" name=""/>
        <dsp:cNvSpPr/>
      </dsp:nvSpPr>
      <dsp:spPr>
        <a:xfrm>
          <a:off x="3456562" y="3530291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Stres, vyhoření</a:t>
          </a:r>
          <a:endParaRPr lang="en-US" sz="2400" kern="1200" dirty="0"/>
        </a:p>
      </dsp:txBody>
      <dsp:txXfrm>
        <a:off x="3456562" y="3530291"/>
        <a:ext cx="2519306" cy="1511583"/>
      </dsp:txXfrm>
    </dsp:sp>
    <dsp:sp modelId="{1D0F07A2-9382-4126-AFBA-C2B66CF1B721}">
      <dsp:nvSpPr>
        <dsp:cNvPr id="0" name=""/>
        <dsp:cNvSpPr/>
      </dsp:nvSpPr>
      <dsp:spPr>
        <a:xfrm>
          <a:off x="6227799" y="3530291"/>
          <a:ext cx="2519306" cy="151158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Šikana, </a:t>
          </a:r>
          <a:r>
            <a:rPr lang="cs-CZ" sz="2400" kern="1200" dirty="0" err="1"/>
            <a:t>mobbing</a:t>
          </a:r>
          <a:r>
            <a:rPr lang="cs-CZ" sz="2400" kern="1200" dirty="0"/>
            <a:t>, </a:t>
          </a:r>
          <a:r>
            <a:rPr lang="cs-CZ" sz="2400" kern="1200" dirty="0" err="1"/>
            <a:t>bossing</a:t>
          </a:r>
          <a:endParaRPr lang="en-US" sz="2400" kern="1200" dirty="0"/>
        </a:p>
      </dsp:txBody>
      <dsp:txXfrm>
        <a:off x="6227799" y="3530291"/>
        <a:ext cx="2519306" cy="1511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43F63-7DBE-46C3-884E-2C5100F17035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3269-1477-4607-9B1B-251FFF6DB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4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7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9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9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8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5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3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2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3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4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Často je v současné době diskutovaná otázka vlivů faktorů působících v dětství, které mají vliv na faktory a následně onemocnění, které se vyskytují v dospělosti. </a:t>
            </a:r>
          </a:p>
          <a:p>
            <a:r>
              <a:rPr lang="cs-CZ" dirty="0"/>
              <a:t>Jak mohou sociální podmínky v dětství ovlivňovat kognitivní funkce ve stárnutí. – 1) vztah funguje. Ale jak? Vždy je třeba znát ten mechanismus (řetězec jevů). 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269-1477-4607-9B1B-251FFF6DBB1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9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68539-C20A-CF63-1F4F-C82820D0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CA31A7-87F4-FEBE-BEF4-6503AF7AF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06F23C-FA01-79E5-76DF-F4F1EF45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D5794-A6A6-6EC3-379C-50D52F99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A558E2-D10E-E1C9-39BD-E6674CE1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9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7ABC5-1A1C-18E6-FCAD-EA8B0BBD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6A893F-DA2A-B9A4-F67A-B4738E38E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2E5E4C-C4FF-8132-E761-F9B348D4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A35711-F08F-13A2-4C0B-AE1A77AF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32F18-5BB1-B12C-12DE-00763E45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A6003B-86B6-11C0-949C-B032B156A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6B81B1-EEAB-04B4-C3FF-8BCEE7D99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2F3937-67BC-9EA8-6005-7AD92431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5AF290-D711-0439-9204-E65A6667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E7812-4431-1859-93D0-A7713DF1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8CEA0-CE49-35B6-1A6D-059454C5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AFBE4-B7DD-AD5E-F133-C0C3DE29D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2F014-BA18-4CE9-80D0-F44CCB04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EA810B-78D3-282E-A7FE-2785861F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97B8C-1636-15C7-D397-5E869306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BFC69-B4EE-DD44-A7D0-5058289D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20DB6F-E798-BF28-6CA2-2BA81BC67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754ED2-F08E-CE2A-DB46-E94398B3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4302CA-8474-A052-147A-F49223D9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37F885-3956-B393-E360-8D55B855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744D2-BB61-A38B-E6ED-26ABFB16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CD046-2C41-D769-F98E-189CC86A7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F4C378-7FD4-26D4-7C37-A8697DD1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A234FC-5102-E8F8-5DBC-9B09CBC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0D5A5B-6F1F-3F06-6794-AC56F40D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2ADEA0-C307-B3E6-58C6-9863B505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E0941-F05B-E803-8DB6-0F8920D2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87EA4E-9057-D712-C0ED-B23205FC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E76EE1-07A8-824A-760D-81FF90A50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96424D-3F8F-108F-C612-BA0145894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23EDA3-FE05-CDD3-B0E7-41FDF246C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53A6C8-139C-A4BC-FCE2-91352744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43B5D9-0EEF-2FDD-D39E-2361C6A9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1633ED-89AE-5CCF-277D-CF7CBDD3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5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22D1-BD41-965F-E95C-772F7EA5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2E263F-50BD-140A-D15D-25E1D2B2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C35A43-48CD-CBFF-427C-13E901F6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1E34B-93F2-DF07-6630-BC9AEFD9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2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0AAC71-327F-21E6-F673-70A67158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CABF39-BDA4-7F47-A37A-7F18DB55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60AD7E-2CF8-1B94-B44E-D5DAEEC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C0320-8E13-F0D0-0CA9-E6B1B57E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F17FF-4BF9-B696-D7CF-52F48845F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7DE4E8-0A2C-A2B6-2455-E52D110CE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59AC6C-8F17-C293-A131-1638B5F4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F7475F-B2A6-6E18-FB49-BE80F207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E0E1A5-EA04-A824-7F98-E663F1C3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D003D-33FF-F744-AF3D-818C4B81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B721C2-BB79-2AF7-0FDE-22FBA0E38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A7B9D8-7781-53E9-E38A-7EC62C49F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488B85-0BFB-3326-0645-7AB73C8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AA739A-2AF1-4CCC-0D5E-63DAA5AB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C9E495-DCDD-D909-286F-D10415AF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7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0EFCFA-DD46-6815-A064-E0036B3C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CDAC7A-6282-D65E-1766-FF39BFED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4415D7-6F42-1225-AA69-0820EFCAB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B671-CED9-48CB-AFDD-B249132B2F3C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83B692-82F8-F90D-4480-5E08FD2CB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3EEC9-8865-ABCB-6989-B869B3B1A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0B39-CD50-4935-8ABF-12BCACC89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5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151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1512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" TargetMode="External"/><Relationship Id="rId2" Type="http://schemas.openxmlformats.org/officeDocument/2006/relationships/hyperlink" Target="http://thenutritionsourc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fd.cz/film/709049-dark-waters/prehled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H4JYfF4Ns?start=246&amp;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dmcn.13402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jech.57.10.778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24FA0A-DD2B-871C-A755-C01A6EA75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" y="643467"/>
            <a:ext cx="6879770" cy="4876800"/>
          </a:xfrm>
        </p:spPr>
        <p:txBody>
          <a:bodyPr>
            <a:normAutofit/>
          </a:bodyPr>
          <a:lstStyle/>
          <a:p>
            <a:pPr marL="342900" lvl="0" indent="-342900" hangingPunct="0"/>
            <a:r>
              <a:rPr lang="cs-CZ" sz="2500" b="1" dirty="0">
                <a:solidFill>
                  <a:schemeClr val="tx2"/>
                </a:solidFill>
              </a:rPr>
              <a:t>Anna Bartošková</a:t>
            </a:r>
            <a:br>
              <a:rPr lang="cs-CZ" sz="2500" b="1" dirty="0">
                <a:solidFill>
                  <a:schemeClr val="tx2"/>
                </a:solidFill>
              </a:rPr>
            </a:br>
            <a:br>
              <a:rPr lang="cs-CZ" sz="2500" b="1" dirty="0">
                <a:solidFill>
                  <a:schemeClr val="tx2"/>
                </a:solidFill>
              </a:rPr>
            </a:br>
            <a:r>
              <a:rPr lang="cs-CZ" sz="2500" b="1" dirty="0">
                <a:solidFill>
                  <a:schemeClr val="tx2"/>
                </a:solidFill>
              </a:rPr>
              <a:t>Ochrana veřejného zdraví</a:t>
            </a:r>
            <a:endParaRPr lang="en-GB" sz="2500" b="1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B23F8-EFE4-6B33-0B7B-A53F0C653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124" y="255720"/>
            <a:ext cx="6744303" cy="775494"/>
          </a:xfrm>
        </p:spPr>
        <p:txBody>
          <a:bodyPr>
            <a:noAutofit/>
          </a:bodyPr>
          <a:lstStyle/>
          <a:p>
            <a:endParaRPr lang="cs-CZ" sz="4500" dirty="0">
              <a:solidFill>
                <a:schemeClr val="tx2"/>
              </a:solidFill>
            </a:endParaRPr>
          </a:p>
          <a:p>
            <a:r>
              <a:rPr lang="cs-CZ" sz="4500" dirty="0">
                <a:solidFill>
                  <a:schemeClr val="tx2"/>
                </a:solidFill>
              </a:rPr>
              <a:t>Determinanty zdraví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D25D3E-E4DC-5562-2678-BF5F8E20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6" r="20196" b="-1"/>
          <a:stretch/>
        </p:blipFill>
        <p:spPr>
          <a:xfrm>
            <a:off x="6734629" y="10"/>
            <a:ext cx="545737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457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5" y="-316545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KONZUMACE ALKOHOLU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914399"/>
            <a:ext cx="5652012" cy="5452533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Konzumace alkoholu je spojena s řadou závažných zdravotních a sociálních následků: 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Zvýšené riziko kardiovaskulárních chorob (např. hypertenze, ateroskleróza, ICHS, CMP atp.)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Zvýšené riziko nádorových onemocnění (ca hltanu, jater, tlustého střeva)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Zvýšení riziko onemocnění jater (cirhóza, steatóza)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Zvýšené riziko úrazu a nechráněného sexu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Zvýšené riziko psychických chorob</a:t>
            </a: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4B6686-2722-89CC-D705-7E5AC2DD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233" y="0"/>
            <a:ext cx="5442462" cy="356481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13533B0-0DC2-B317-9094-B48DD8F40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4268"/>
            <a:ext cx="9072563" cy="317942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93FB062-8DEF-434B-E7FF-A1646252D651}"/>
              </a:ext>
            </a:extLst>
          </p:cNvPr>
          <p:cNvSpPr txBox="1"/>
          <p:nvPr/>
        </p:nvSpPr>
        <p:spPr>
          <a:xfrm>
            <a:off x="176212" y="6582686"/>
            <a:ext cx="1015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Sources</a:t>
            </a:r>
            <a:r>
              <a:rPr lang="cs-CZ" sz="1200" dirty="0"/>
              <a:t>: </a:t>
            </a:r>
            <a:r>
              <a:rPr lang="cs-CZ" sz="1200" dirty="0" err="1"/>
              <a:t>Eurostat</a:t>
            </a:r>
            <a:r>
              <a:rPr lang="cs-CZ" sz="1200" dirty="0"/>
              <a:t> – </a:t>
            </a:r>
            <a:r>
              <a:rPr lang="cs-CZ" sz="1200" dirty="0" err="1"/>
              <a:t>Frequency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alcohol</a:t>
            </a:r>
            <a:r>
              <a:rPr lang="cs-CZ" sz="1200" dirty="0"/>
              <a:t> </a:t>
            </a:r>
            <a:r>
              <a:rPr lang="cs-CZ" sz="1200" dirty="0" err="1"/>
              <a:t>consumption</a:t>
            </a:r>
            <a:r>
              <a:rPr lang="cs-CZ" sz="1200" dirty="0"/>
              <a:t> in </a:t>
            </a:r>
            <a:r>
              <a:rPr lang="cs-CZ" sz="1200" dirty="0" err="1"/>
              <a:t>the</a:t>
            </a:r>
            <a:r>
              <a:rPr lang="cs-CZ" sz="1200" dirty="0"/>
              <a:t> EU, 2019; OECD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Statistics</a:t>
            </a:r>
            <a:r>
              <a:rPr lang="cs-CZ" sz="1200" dirty="0"/>
              <a:t> 2021</a:t>
            </a:r>
            <a:endParaRPr lang="en-GB" sz="120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364BA9CC-68FC-5539-A163-94A7006B1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63" y="3780156"/>
            <a:ext cx="1485900" cy="280987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4824D81-C18C-4701-D09D-FAFCB6BC9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463" y="3849011"/>
            <a:ext cx="14573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645AD-A6F3-231E-AF82-A4094D60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AE044-3B45-567B-6381-C0AC412E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EABCB2-919F-8A2E-91C8-19BEE0CE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45" y="333375"/>
            <a:ext cx="8281987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49AFAEF-A0E9-A08E-B95C-F57989F1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45" y="3566207"/>
            <a:ext cx="828040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9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FYZICKÁ AKTIVITA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1253068"/>
            <a:ext cx="4196658" cy="2314222"/>
          </a:xfrm>
        </p:spPr>
        <p:txBody>
          <a:bodyPr anchor="t">
            <a:no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Lidé s nedostatečnou fyzickou aktivitou mají o 20 až 30 % zvýšené riziko předčasného úmrtí oproti fyzicky aktivním jedincům.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Celosvětově splňuje doporučení WHO o fyzické aktivitě: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pouze 20 % adolescentů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1 ze 4 dospělých osob</a:t>
            </a: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9CE21D-28C5-AAC7-38DD-5B1C574D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34" y="459552"/>
            <a:ext cx="7222048" cy="53452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35295D9-A374-AE1C-8CFE-6298B45F4FDE}"/>
              </a:ext>
            </a:extLst>
          </p:cNvPr>
          <p:cNvSpPr txBox="1"/>
          <p:nvPr/>
        </p:nvSpPr>
        <p:spPr>
          <a:xfrm>
            <a:off x="0" y="6552616"/>
            <a:ext cx="1219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Source: WHO </a:t>
            </a:r>
            <a:r>
              <a:rPr lang="en-US" sz="1200" b="0" i="0" u="none" strike="noStrike" dirty="0">
                <a:solidFill>
                  <a:srgbClr val="0068B6"/>
                </a:solidFill>
                <a:effectLst/>
                <a:latin typeface="Roboto Condensed" panose="020F0502020204030204" pitchFamily="2" charset="0"/>
              </a:rPr>
              <a:t>(2020[9])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, WHO guidelines on physical activity and sedentary</a:t>
            </a:r>
            <a:r>
              <a:rPr lang="cs-CZ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behaviour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, </a:t>
            </a:r>
            <a:r>
              <a:rPr lang="en-US" sz="1200" b="0" i="0" u="none" strike="noStrike" dirty="0">
                <a:solidFill>
                  <a:srgbClr val="0068B6"/>
                </a:solidFill>
                <a:effectLst/>
                <a:latin typeface="Roboto Condensed" panose="020F0502020204030204" pitchFamily="2" charset="0"/>
                <a:hlinkClick r:id="rId3"/>
              </a:rPr>
              <a:t>https://www.who.int/publications/i/item/9789240015128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;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0008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1253067"/>
            <a:ext cx="10973444" cy="5113865"/>
          </a:xfrm>
        </p:spPr>
        <p:txBody>
          <a:bodyPr anchor="t">
            <a:normAutofit/>
          </a:bodyPr>
          <a:lstStyle/>
          <a:p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F0B988-8788-54F7-26CE-8A0585D8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01" y="333883"/>
            <a:ext cx="6190347" cy="59766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9D93F07-D1DF-80A7-A324-5A4855B8C7D6}"/>
              </a:ext>
            </a:extLst>
          </p:cNvPr>
          <p:cNvSpPr txBox="1"/>
          <p:nvPr/>
        </p:nvSpPr>
        <p:spPr>
          <a:xfrm>
            <a:off x="229526" y="6546798"/>
            <a:ext cx="11070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Source: WHO </a:t>
            </a:r>
            <a:r>
              <a:rPr lang="en-US" sz="1200" b="0" i="0" u="none" strike="noStrike" dirty="0">
                <a:solidFill>
                  <a:srgbClr val="0068B6"/>
                </a:solidFill>
                <a:effectLst/>
                <a:latin typeface="Roboto Condensed" panose="020F0502020204030204" pitchFamily="2" charset="0"/>
              </a:rPr>
              <a:t>(2020[9])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, WHO guidelines on physical activity and sedentary</a:t>
            </a:r>
            <a:r>
              <a:rPr lang="cs-CZ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behaviour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, </a:t>
            </a:r>
            <a:r>
              <a:rPr lang="en-US" sz="1200" b="0" i="0" u="none" strike="noStrike" dirty="0">
                <a:solidFill>
                  <a:srgbClr val="0068B6"/>
                </a:solidFill>
                <a:effectLst/>
                <a:latin typeface="Roboto Condensed" panose="020F0502020204030204" pitchFamily="2" charset="0"/>
                <a:hlinkClick r:id="rId3"/>
              </a:rPr>
              <a:t>https://www.who.int/publications/i/item/9789240015128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Roboto Condensed" panose="020F0502020204030204" pitchFamily="2" charset="0"/>
              </a:rPr>
              <a:t>;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396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VÝŽIVA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7" y="1265348"/>
            <a:ext cx="4137547" cy="511386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Výživové zvyklosti české dospělé populace: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Obecně nízká konzumace ovoce a zeleniny, která v posledních letech roste jen pomalu, ve prospěch ovoce.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Nízká spotřeba ryb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Častá je konzumace smažených jídel a vysoce zpracovaných potravin.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Vysoká konzumace potravin s bohatým obsahem trans-saturovaných tuků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Nevhodné stravování patří mezi hlavní determinanty civilizačních chorob: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Nadváha, obezita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Vysoký krevní tlak, vysoký cholesterol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ICHS, CMP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Diabetes 2 typu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/>
                </a:solidFill>
              </a:rPr>
              <a:t>Nádorová onemocnění (ca prsu, ca </a:t>
            </a:r>
            <a:r>
              <a:rPr lang="cs-CZ" sz="1800" dirty="0" err="1">
                <a:solidFill>
                  <a:schemeClr val="tx2"/>
                </a:solidFill>
              </a:rPr>
              <a:t>kolorekta</a:t>
            </a:r>
            <a:r>
              <a:rPr lang="cs-CZ" sz="1800" dirty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AC53C7-BDFA-03FD-870F-70F88119EF10}"/>
              </a:ext>
            </a:extLst>
          </p:cNvPr>
          <p:cNvSpPr txBox="1"/>
          <p:nvPr/>
        </p:nvSpPr>
        <p:spPr>
          <a:xfrm>
            <a:off x="159364" y="6396173"/>
            <a:ext cx="11934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dirty="0">
                <a:solidFill>
                  <a:srgbClr val="484C58"/>
                </a:solidFill>
                <a:effectLst/>
                <a:latin typeface="Merriweather" panose="00000500000000000000" pitchFamily="2" charset="-18"/>
              </a:rPr>
              <a:t>Copyright © 2011, Harvard University. For more information about The Healthy Eating Plate, please see The Nutrition Source, Department of Nutrition, Harvard T.H. Chan School of Public Health, </a:t>
            </a:r>
            <a:r>
              <a:rPr lang="en-US" sz="1000" b="0" i="1" u="none" strike="noStrike" dirty="0">
                <a:solidFill>
                  <a:srgbClr val="007EAD"/>
                </a:solidFill>
                <a:effectLst/>
                <a:latin typeface="Merriweather" panose="00000500000000000000" pitchFamily="2" charset="-18"/>
                <a:hlinkClick r:id="rId2"/>
              </a:rPr>
              <a:t>www.thenutritionsource.org</a:t>
            </a:r>
            <a:r>
              <a:rPr lang="en-US" sz="1000" b="0" i="1" dirty="0">
                <a:solidFill>
                  <a:srgbClr val="484C58"/>
                </a:solidFill>
                <a:effectLst/>
                <a:latin typeface="Merriweather" panose="00000500000000000000" pitchFamily="2" charset="-18"/>
              </a:rPr>
              <a:t>, and Harvard Health Publications, </a:t>
            </a:r>
            <a:r>
              <a:rPr lang="en-US" sz="1000" b="0" i="1" u="none" strike="noStrike" dirty="0">
                <a:solidFill>
                  <a:srgbClr val="00658C"/>
                </a:solidFill>
                <a:effectLst/>
                <a:latin typeface="Merriweather" panose="00000500000000000000" pitchFamily="2" charset="-18"/>
                <a:hlinkClick r:id="rId3"/>
              </a:rPr>
              <a:t>www.health.harvard.edu</a:t>
            </a:r>
            <a:r>
              <a:rPr lang="en-US" sz="1000" b="0" i="1" dirty="0">
                <a:solidFill>
                  <a:srgbClr val="484C58"/>
                </a:solidFill>
                <a:effectLst/>
                <a:latin typeface="Merriweather" panose="00000500000000000000" pitchFamily="2" charset="-18"/>
              </a:rPr>
              <a:t>.</a:t>
            </a:r>
            <a:endParaRPr lang="en-GB" sz="1000" dirty="0"/>
          </a:p>
        </p:txBody>
      </p:sp>
      <p:pic>
        <p:nvPicPr>
          <p:cNvPr id="11" name="Obrázek 10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ED2441E8-2123-25F4-96FB-43CBB402A9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4686615" y="764522"/>
            <a:ext cx="7406940" cy="51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00" y="24487"/>
            <a:ext cx="10981700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SOCIÁLNÍ A SPOLEČENSKÉ FAKTORY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E8C6C756-FDB9-C40F-9823-8230C45E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2" y="1320574"/>
            <a:ext cx="6751417" cy="559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843D36-84EA-BA59-CAE2-5AC6F1C17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630" y="5911190"/>
            <a:ext cx="2752725" cy="51435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7503C6B-3D74-3E7D-353E-7789E7497880}"/>
              </a:ext>
            </a:extLst>
          </p:cNvPr>
          <p:cNvSpPr txBox="1"/>
          <p:nvPr/>
        </p:nvSpPr>
        <p:spPr>
          <a:xfrm>
            <a:off x="8087616" y="1518624"/>
            <a:ext cx="4104079" cy="37856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Mezi sociální a společenské faktory lze řadit vlivy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Rodiny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Vrstevníků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Komunity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Medií, společnosti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endParaRPr lang="cs-CZ" sz="2000" b="1" dirty="0">
              <a:solidFill>
                <a:schemeClr val="tx2"/>
              </a:solidFill>
            </a:endParaRPr>
          </a:p>
          <a:p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Jakým způsobem může rodina, přátelé nebo komunita ovlivnit lidské zdraví? Uveďte příklady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7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SOCIÁLNÍ OPORA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1253067"/>
            <a:ext cx="10973444" cy="5113865"/>
          </a:xfrm>
        </p:spPr>
        <p:txBody>
          <a:bodyPr anchor="t">
            <a:normAutofit/>
          </a:bodyPr>
          <a:lstStyle/>
          <a:p>
            <a:r>
              <a:rPr lang="cs-CZ" sz="2000" dirty="0"/>
              <a:t>Přátelství a dobré sociální vztahy a podpůrné sociální sítě přispívají k řešení citových i materiálních problémů. </a:t>
            </a:r>
          </a:p>
          <a:p>
            <a:r>
              <a:rPr lang="cs-CZ" sz="2000" dirty="0"/>
              <a:t>Dobré sociální vztahy pomáhají zvládat </a:t>
            </a:r>
            <a:r>
              <a:rPr lang="cs-CZ" sz="2000" b="1" dirty="0"/>
              <a:t>stres</a:t>
            </a:r>
            <a:r>
              <a:rPr lang="cs-CZ" sz="2000" dirty="0"/>
              <a:t>.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ureus | Impact of Social Support on Cardiovascular Risk Prediction Models:  A Systematic Review | Article">
            <a:extLst>
              <a:ext uri="{FF2B5EF4-FFF2-40B4-BE49-F238E27FC236}">
                <a16:creationId xmlns:a16="http://schemas.microsoft.com/office/drawing/2014/main" id="{A28775A3-BA19-84B6-A906-79A9D940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84" y="3107645"/>
            <a:ext cx="6202845" cy="32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1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00" y="24487"/>
            <a:ext cx="10654322" cy="1066802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ŽIVOTNÍ A PRACOVNÍ PODMÍNKY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E8C6C756-FDB9-C40F-9823-8230C45E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7" y="1288359"/>
            <a:ext cx="6751417" cy="559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843D36-84EA-BA59-CAE2-5AC6F1C17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422" y="5815938"/>
            <a:ext cx="2752725" cy="5143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5161D5B-44BA-ED2E-9130-DC28C84CF9F1}"/>
              </a:ext>
            </a:extLst>
          </p:cNvPr>
          <p:cNvSpPr txBox="1"/>
          <p:nvPr/>
        </p:nvSpPr>
        <p:spPr>
          <a:xfrm>
            <a:off x="7728625" y="1540727"/>
            <a:ext cx="4104079" cy="45550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Jakým způsobem může pracovní prostředí ovlivnit lidské zdraví?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Jakým způsobem může kvalita bydlení ovlivnit lidské zdraví?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Znáte environmentální faktory, které mohou ovlivnit lidské zdraví?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Jaký způsobem může nezaměstnanost ve společnosti ovlivnit lidské zdraví? 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Uveďte příklady a mechanismy působení.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PRACOVNÍ PODMÍNKY A VLIV NA ZDRAVÍ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99801C4-0D0A-5ADA-99C9-848DE8BBD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782525"/>
              </p:ext>
            </p:extLst>
          </p:nvPr>
        </p:nvGraphicFramePr>
        <p:xfrm>
          <a:off x="-305" y="1398720"/>
          <a:ext cx="9432431" cy="50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2AABEB28-F1A2-D923-CDF0-71D455DBC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126" y="1369594"/>
            <a:ext cx="2578136" cy="15300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B60DC01-5238-CAF1-3925-D09056442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2126" y="3190167"/>
            <a:ext cx="2578136" cy="141655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FF39C51-D407-4770-3E7A-A4DB7E565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988"/>
          <a:stretch/>
        </p:blipFill>
        <p:spPr>
          <a:xfrm>
            <a:off x="9432125" y="4925500"/>
            <a:ext cx="2578135" cy="15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49" y="200911"/>
            <a:ext cx="5264367" cy="1066802"/>
          </a:xfrm>
        </p:spPr>
        <p:txBody>
          <a:bodyPr anchor="b">
            <a:normAutofit fontScale="90000"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ŽIVOTNÍ PROSTŘEDÍ A VLIV NA ZDRAVÍ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 descr="Obsah obrázku text, snímek obrazovky, grafický design, logo&#10;&#10;Popis byl vytvořen automaticky">
            <a:extLst>
              <a:ext uri="{FF2B5EF4-FFF2-40B4-BE49-F238E27FC236}">
                <a16:creationId xmlns:a16="http://schemas.microsoft.com/office/drawing/2014/main" id="{BD911B12-B43D-D8B8-E990-C1EF0B8D8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4" y="200911"/>
            <a:ext cx="6126147" cy="612614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27267EC-3183-23AF-8410-CAA2D2FAF07C}"/>
              </a:ext>
            </a:extLst>
          </p:cNvPr>
          <p:cNvSpPr txBox="1"/>
          <p:nvPr/>
        </p:nvSpPr>
        <p:spPr>
          <a:xfrm>
            <a:off x="6115670" y="6421347"/>
            <a:ext cx="6076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Source: WHO. </a:t>
            </a:r>
            <a:r>
              <a:rPr lang="cs-CZ" sz="1200" dirty="0" err="1"/>
              <a:t>How</a:t>
            </a:r>
            <a:r>
              <a:rPr lang="cs-CZ" sz="1200" dirty="0"/>
              <a:t> environment </a:t>
            </a:r>
            <a:r>
              <a:rPr lang="cs-CZ" sz="1200" dirty="0" err="1"/>
              <a:t>impacts</a:t>
            </a:r>
            <a:r>
              <a:rPr lang="cs-CZ" sz="1200" dirty="0"/>
              <a:t> </a:t>
            </a:r>
            <a:r>
              <a:rPr lang="cs-CZ" sz="1200" dirty="0" err="1"/>
              <a:t>our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. </a:t>
            </a:r>
            <a:endParaRPr lang="en-GB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FC9CB5-3A11-E2D3-DC7A-F62C2B979523}"/>
              </a:ext>
            </a:extLst>
          </p:cNvPr>
          <p:cNvSpPr txBox="1"/>
          <p:nvPr/>
        </p:nvSpPr>
        <p:spPr>
          <a:xfrm>
            <a:off x="176009" y="1469758"/>
            <a:ext cx="571353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Dle </a:t>
            </a:r>
            <a:r>
              <a:rPr lang="cs-CZ" sz="2000" b="1" dirty="0">
                <a:solidFill>
                  <a:schemeClr val="tx2"/>
                </a:solidFill>
              </a:rPr>
              <a:t>Evropské agentury pro životní prostředí </a:t>
            </a:r>
            <a:r>
              <a:rPr lang="cs-CZ" sz="2000" dirty="0">
                <a:solidFill>
                  <a:schemeClr val="tx2"/>
                </a:solidFill>
              </a:rPr>
              <a:t>(</a:t>
            </a:r>
            <a:r>
              <a:rPr lang="cs-CZ" sz="2000" dirty="0" err="1">
                <a:solidFill>
                  <a:schemeClr val="tx2"/>
                </a:solidFill>
              </a:rPr>
              <a:t>European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Environmental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Agency</a:t>
            </a:r>
            <a:r>
              <a:rPr lang="cs-CZ" sz="2000" dirty="0">
                <a:solidFill>
                  <a:schemeClr val="tx2"/>
                </a:solidFill>
              </a:rPr>
              <a:t>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Environmentální rizika jsou příčinou více než 18 % úmrtí souvisejících s kardiovaskulárními chorobami.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V roce 2020 bylo spotřebováno 230 milionů tun zdraví škodlivých chemických látek (4% nárůst oproti roku 2019).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Více než 10 % nádorových onemocnění může být způsobeno expozicí polutantům ovzduší, karcinogenním chemickým látkám, radonu, UV záření a pasivnímu kouření.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Lidé s nízkými příjmy častěji žijí oblastech s vyššími expozicemi polutantů ovzduší, hluku a chemických látek.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>
              <a:solidFill>
                <a:schemeClr val="tx2"/>
              </a:solidFill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500" dirty="0">
                <a:solidFill>
                  <a:schemeClr val="tx2"/>
                </a:solidFill>
                <a:hlinkClick r:id="rId3"/>
              </a:rPr>
              <a:t>https://www.csfd.cz/film/709049-dark-waters/prehled/</a:t>
            </a:r>
            <a:endParaRPr lang="cs-CZ" sz="15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PUBLIC HEALTH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1541124"/>
            <a:ext cx="10973444" cy="206510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chemeClr val="tx2"/>
                </a:solidFill>
              </a:rPr>
              <a:t>Co je to Public </a:t>
            </a:r>
            <a:r>
              <a:rPr lang="cs-CZ" sz="3600" dirty="0" err="1">
                <a:solidFill>
                  <a:schemeClr val="tx2"/>
                </a:solidFill>
              </a:rPr>
              <a:t>health</a:t>
            </a:r>
            <a:r>
              <a:rPr lang="cs-CZ" sz="3600" dirty="0">
                <a:solidFill>
                  <a:schemeClr val="tx2"/>
                </a:solidFill>
              </a:rPr>
              <a:t>? A čím se zabývá?</a:t>
            </a:r>
          </a:p>
        </p:txBody>
      </p:sp>
      <p:pic>
        <p:nvPicPr>
          <p:cNvPr id="2052" name="Picture 4" descr="Local Public Health Institute of Massachusetts">
            <a:extLst>
              <a:ext uri="{FF2B5EF4-FFF2-40B4-BE49-F238E27FC236}">
                <a16:creationId xmlns:a16="http://schemas.microsoft.com/office/drawing/2014/main" id="{37C96831-0D8D-AB02-3C3F-81682551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43" y="2305553"/>
            <a:ext cx="4438974" cy="36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DBD249-2114-3CAA-6786-1A1D4F0B90F8}"/>
              </a:ext>
            </a:extLst>
          </p:cNvPr>
          <p:cNvSpPr txBox="1"/>
          <p:nvPr/>
        </p:nvSpPr>
        <p:spPr>
          <a:xfrm>
            <a:off x="724584" y="5974393"/>
            <a:ext cx="9862043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</a:rPr>
              <a:t>Které české instituce se zabývají public </a:t>
            </a:r>
            <a:r>
              <a:rPr lang="cs-CZ" sz="2400" b="1" dirty="0" err="1">
                <a:solidFill>
                  <a:schemeClr val="tx2"/>
                </a:solidFill>
              </a:rPr>
              <a:t>health</a:t>
            </a:r>
            <a:r>
              <a:rPr lang="cs-CZ" sz="2400" b="1" dirty="0">
                <a:solidFill>
                  <a:schemeClr val="tx2"/>
                </a:solidFill>
              </a:rPr>
              <a:t>?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9" y="-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SOCIÁLNÍ DETERMINANTY ZDRAVÍ (SDOH)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41" y="1371601"/>
            <a:ext cx="4196874" cy="4778476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Sociální determinanty zdraví jsou podmínky, do kterých se lidé narodí, ve kterých vyrůstají, žijí, pracují a stárnou. 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Tyto podmínky jsou </a:t>
            </a:r>
            <a:r>
              <a:rPr lang="cs-CZ" sz="2000" b="1" dirty="0">
                <a:solidFill>
                  <a:schemeClr val="tx2"/>
                </a:solidFill>
              </a:rPr>
              <a:t>utvářeny rozdělením peněz, moci a zdrojů </a:t>
            </a:r>
            <a:r>
              <a:rPr lang="cs-CZ" sz="2000" dirty="0">
                <a:solidFill>
                  <a:schemeClr val="tx2"/>
                </a:solidFill>
              </a:rPr>
              <a:t>na globální, národní a místní úrovni.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Sociální determinanty zdraví jsou </a:t>
            </a:r>
            <a:r>
              <a:rPr lang="cs-CZ" sz="2000" b="1" dirty="0">
                <a:solidFill>
                  <a:schemeClr val="tx2"/>
                </a:solidFill>
              </a:rPr>
              <a:t>zodpovědné za nerovnosti ve zdraví </a:t>
            </a:r>
            <a:r>
              <a:rPr lang="cs-CZ" sz="2000" dirty="0">
                <a:solidFill>
                  <a:schemeClr val="tx2"/>
                </a:solidFill>
              </a:rPr>
              <a:t>– nespravedlivé rozdíly ve zdravotním stavu, které se projevují v rámci jednotlivých zemí i mezi nimi.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BFE8B6-A693-BE42-BFB2-11756B7E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20" y="1188945"/>
            <a:ext cx="7419975" cy="54387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CAAF49-B575-D840-D9E0-9A29C8D52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445" y="6610206"/>
            <a:ext cx="80962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What Makes Us Healthy? Understanding the Social Determinants of Health">
            <a:hlinkClick r:id="" action="ppaction://media"/>
            <a:extLst>
              <a:ext uri="{FF2B5EF4-FFF2-40B4-BE49-F238E27FC236}">
                <a16:creationId xmlns:a16="http://schemas.microsoft.com/office/drawing/2014/main" id="{09504C66-6508-6E6F-DCEA-AECD62C6E9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7835" y="419185"/>
            <a:ext cx="10079170" cy="56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5F8380-7DF9-FC80-DB68-637DE1DD6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63" y="813246"/>
            <a:ext cx="12017837" cy="523150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CF58F1B-685B-FA6E-7CE8-26168B2B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65" y="6557963"/>
            <a:ext cx="86772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3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EKONOMICKÁ ÚROVEŇ STÁTU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5" y="1253067"/>
            <a:ext cx="4470341" cy="5113865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Mezi zdravotním stavem obyvatelstva, měřeným úmrtností a střední délkou života a </a:t>
            </a:r>
            <a:r>
              <a:rPr lang="cs-CZ" sz="2000" b="1" dirty="0">
                <a:solidFill>
                  <a:srgbClr val="002060"/>
                </a:solidFill>
              </a:rPr>
              <a:t>HDP</a:t>
            </a:r>
            <a:r>
              <a:rPr lang="cs-CZ" sz="2000" dirty="0">
                <a:solidFill>
                  <a:srgbClr val="002060"/>
                </a:solidFill>
              </a:rPr>
              <a:t> a </a:t>
            </a:r>
            <a:r>
              <a:rPr lang="cs-CZ" sz="2000" b="1" dirty="0">
                <a:solidFill>
                  <a:srgbClr val="002060"/>
                </a:solidFill>
              </a:rPr>
              <a:t>celkovými náklady na zdravotnictví</a:t>
            </a:r>
            <a:r>
              <a:rPr lang="cs-CZ" sz="2000" dirty="0">
                <a:solidFill>
                  <a:srgbClr val="002060"/>
                </a:solidFill>
              </a:rPr>
              <a:t>, lze pozorovat pozitivní vztah.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Evropské státy, které věnují na zdravotnictví okolo 3.000 – 5.000 dolarů na osobu ročně (např. Švýcarsko, Rakousko, Německo a Skandinávské státy), mají nižší úmrtnost a vyšší střední délku života, než státy které na zdravotnictví vydávají méně (např. Česko a Slovensko okolo 1500 dolarů na osobu)</a:t>
            </a: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5" descr="http://upload.wikimedia.org/wikipedia/commons/0/0c/LifeExpectancy_GDPperCapita.png">
            <a:extLst>
              <a:ext uri="{FF2B5EF4-FFF2-40B4-BE49-F238E27FC236}">
                <a16:creationId xmlns:a16="http://schemas.microsoft.com/office/drawing/2014/main" id="{82F9AD8B-BF5A-0C7B-C1D5-840DE72AC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81" y="1037691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6D6FAB0-7AB7-7020-3C06-E9DF8EE805E1}"/>
              </a:ext>
            </a:extLst>
          </p:cNvPr>
          <p:cNvSpPr txBox="1"/>
          <p:nvPr/>
        </p:nvSpPr>
        <p:spPr>
          <a:xfrm>
            <a:off x="7376845" y="791110"/>
            <a:ext cx="414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Prestonova</a:t>
            </a:r>
            <a:r>
              <a:rPr lang="cs-CZ" sz="2000" dirty="0"/>
              <a:t> křivka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08427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62" y="767637"/>
            <a:ext cx="10973445" cy="842616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…ale život není konstanta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219C183-78B4-45CE-7B96-909221094F90}"/>
              </a:ext>
            </a:extLst>
          </p:cNvPr>
          <p:cNvGrpSpPr/>
          <p:nvPr/>
        </p:nvGrpSpPr>
        <p:grpSpPr>
          <a:xfrm>
            <a:off x="2103139" y="1679724"/>
            <a:ext cx="6467475" cy="4257675"/>
            <a:chOff x="2129018" y="1748736"/>
            <a:chExt cx="6467475" cy="4257675"/>
          </a:xfrm>
        </p:grpSpPr>
        <p:pic>
          <p:nvPicPr>
            <p:cNvPr id="1026" name="Picture 2" descr="A life-course perspective of maternal mental health - SingHealth">
              <a:extLst>
                <a:ext uri="{FF2B5EF4-FFF2-40B4-BE49-F238E27FC236}">
                  <a16:creationId xmlns:a16="http://schemas.microsoft.com/office/drawing/2014/main" id="{FD1CD1E5-06E9-8F01-ED55-FB3986AAF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018" y="1748736"/>
              <a:ext cx="6467475" cy="425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78ED4220-FAE3-FF48-51A5-3E3B490149A1}"/>
                </a:ext>
              </a:extLst>
            </p:cNvPr>
            <p:cNvSpPr/>
            <p:nvPr/>
          </p:nvSpPr>
          <p:spPr>
            <a:xfrm>
              <a:off x="4684143" y="2716859"/>
              <a:ext cx="2087593" cy="2079427"/>
            </a:xfrm>
            <a:prstGeom prst="ellipse">
              <a:avLst/>
            </a:prstGeom>
            <a:solidFill>
              <a:srgbClr val="399F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2878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4303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KONCEPT ŽIVOTNÍCH DRAH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8" y="1253067"/>
            <a:ext cx="9652958" cy="4328224"/>
          </a:xfrm>
        </p:spPr>
        <p:txBody>
          <a:bodyPr anchor="t">
            <a:normAutofit/>
          </a:bodyPr>
          <a:lstStyle/>
          <a:p>
            <a:endParaRPr lang="cs-CZ" sz="2600" dirty="0">
              <a:solidFill>
                <a:srgbClr val="002060"/>
              </a:solidFill>
            </a:endParaRPr>
          </a:p>
          <a:p>
            <a:r>
              <a:rPr lang="cs-CZ" sz="2600" dirty="0">
                <a:solidFill>
                  <a:srgbClr val="002060"/>
                </a:solidFill>
              </a:rPr>
              <a:t>Každá etapa životních drah je specifická</a:t>
            </a:r>
          </a:p>
          <a:p>
            <a:r>
              <a:rPr lang="cs-CZ" sz="2600" dirty="0">
                <a:solidFill>
                  <a:srgbClr val="002060"/>
                </a:solidFill>
              </a:rPr>
              <a:t>Epidemiologie životních drah: studium dlouhodobých biologických, behaviorálních a psychosociálních procesů, které spojují zdraví dospělých a riziko onemocnění s fyzickými nebo sociálními expozicemi působícími během těhotenství, dětství, dospívání a dřívějšího nebo dospělého života nebo napříč generacemi“ 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002060"/>
                </a:solidFill>
              </a:rPr>
              <a:t>						(</a:t>
            </a:r>
            <a:r>
              <a:rPr lang="cs-CZ" sz="2600" dirty="0" err="1">
                <a:solidFill>
                  <a:srgbClr val="002060"/>
                </a:solidFill>
              </a:rPr>
              <a:t>Kuh</a:t>
            </a:r>
            <a:r>
              <a:rPr lang="cs-CZ" sz="2600" dirty="0">
                <a:solidFill>
                  <a:srgbClr val="002060"/>
                </a:solidFill>
              </a:rPr>
              <a:t> a Ben- </a:t>
            </a:r>
            <a:r>
              <a:rPr lang="cs-CZ" sz="2600" dirty="0" err="1">
                <a:solidFill>
                  <a:srgbClr val="002060"/>
                </a:solidFill>
              </a:rPr>
              <a:t>Shlomo</a:t>
            </a:r>
            <a:r>
              <a:rPr lang="cs-CZ" sz="2600" dirty="0">
                <a:solidFill>
                  <a:srgbClr val="002060"/>
                </a:solidFill>
              </a:rPr>
              <a:t> 2004)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9" name="Picture 2" descr="Series of silhouettes from baby to older adult stages of life.">
            <a:extLst>
              <a:ext uri="{FF2B5EF4-FFF2-40B4-BE49-F238E27FC236}">
                <a16:creationId xmlns:a16="http://schemas.microsoft.com/office/drawing/2014/main" id="{8E80807B-69F6-29BD-60C4-CCEA46CE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0" y="4835996"/>
            <a:ext cx="5944069" cy="14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8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n graphic">
            <a:extLst>
              <a:ext uri="{FF2B5EF4-FFF2-40B4-BE49-F238E27FC236}">
                <a16:creationId xmlns:a16="http://schemas.microsoft.com/office/drawing/2014/main" id="{8A309B10-82F9-F9EE-0378-EE77D15A6D8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3406" y="546115"/>
            <a:ext cx="10885187" cy="5765769"/>
          </a:xfrm>
          <a:prstGeom prst="rect">
            <a:avLst/>
          </a:prstGeom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95E6CC-0592-6C33-BB26-650FCE159067}"/>
              </a:ext>
            </a:extLst>
          </p:cNvPr>
          <p:cNvSpPr txBox="1"/>
          <p:nvPr/>
        </p:nvSpPr>
        <p:spPr>
          <a:xfrm>
            <a:off x="5230678" y="6438952"/>
            <a:ext cx="68734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Palisano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R.J., Di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Rezze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B., Stewart, D., Rosenbaum, P.L.,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Hlyva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O.,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Freeman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M., Nguyen, T. and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Gorter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J.W. (2017),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Life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course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health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development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individuals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neurodevelopmental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conditions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Dev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Med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Child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800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Neurol</a:t>
            </a:r>
            <a:r>
              <a:rPr lang="cs-CZ" sz="800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59: 470-476. </a:t>
            </a:r>
            <a:r>
              <a:rPr lang="cs-CZ" sz="800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https://doi.org/10.1111/dmcn.13402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0753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62F972-CA4B-20C8-7755-0FCC7B17E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74" b="20789"/>
          <a:stretch/>
        </p:blipFill>
        <p:spPr>
          <a:xfrm>
            <a:off x="6607463" y="920720"/>
            <a:ext cx="4737446" cy="19929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73C16D4-4F02-DC42-AAE0-3348B4424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06"/>
          <a:stretch/>
        </p:blipFill>
        <p:spPr>
          <a:xfrm>
            <a:off x="754101" y="1017723"/>
            <a:ext cx="4737446" cy="18959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1B904E-12E7-C5D0-80E9-883448770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7" b="45083"/>
          <a:stretch/>
        </p:blipFill>
        <p:spPr>
          <a:xfrm>
            <a:off x="756834" y="3864705"/>
            <a:ext cx="4357177" cy="2165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87E4C4-275D-515C-9BE7-202CC127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49" b="-41"/>
          <a:stretch/>
        </p:blipFill>
        <p:spPr>
          <a:xfrm>
            <a:off x="6607463" y="4246535"/>
            <a:ext cx="4835309" cy="14490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9D1C36-030D-C738-94F2-64C5A059C3F6}"/>
              </a:ext>
            </a:extLst>
          </p:cNvPr>
          <p:cNvSpPr txBox="1"/>
          <p:nvPr/>
        </p:nvSpPr>
        <p:spPr>
          <a:xfrm>
            <a:off x="5801513" y="6195080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Kuh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D, Ben-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Shlomo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Y, Lynch J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al</a:t>
            </a:r>
            <a:r>
              <a:rPr lang="cs-CZ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course epidemiology</a:t>
            </a:r>
            <a:r>
              <a:rPr lang="cs-CZ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Epidemiology &amp; Community Health 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2003;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57: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778-783.</a:t>
            </a:r>
            <a:r>
              <a:rPr lang="cs-CZ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000" b="0" i="0" u="none" strike="noStrike" dirty="0">
                <a:solidFill>
                  <a:srgbClr val="2A6EBB"/>
                </a:solidFill>
                <a:effectLst/>
                <a:latin typeface="interfaceregular"/>
                <a:hlinkClick r:id="rId3"/>
              </a:rPr>
              <a:t>http://dx.doi.org/10.1136/jech.57.10.778</a:t>
            </a:r>
            <a:endParaRPr lang="en-US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746D2-B1ED-FB5A-DD07-2D9CD17FB302}"/>
              </a:ext>
            </a:extLst>
          </p:cNvPr>
          <p:cNvSpPr txBox="1">
            <a:spLocks/>
          </p:cNvSpPr>
          <p:nvPr/>
        </p:nvSpPr>
        <p:spPr>
          <a:xfrm>
            <a:off x="548762" y="-43031"/>
            <a:ext cx="10973445" cy="106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tx2"/>
                </a:solidFill>
              </a:rPr>
              <a:t>Vztahy mezi determinantami mohou být různé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2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454433"/>
            <a:ext cx="10973445" cy="781447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KONCEPT ŘETĚZENÍ PŘÍČIN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Curved Connector 74">
            <a:extLst>
              <a:ext uri="{FF2B5EF4-FFF2-40B4-BE49-F238E27FC236}">
                <a16:creationId xmlns:a16="http://schemas.microsoft.com/office/drawing/2014/main" id="{A5CCA9F9-2504-E2B0-E7A8-7ED462718346}"/>
              </a:ext>
            </a:extLst>
          </p:cNvPr>
          <p:cNvCxnSpPr>
            <a:cxnSpLocks/>
            <a:stCxn id="9" idx="0"/>
            <a:endCxn id="7" idx="0"/>
          </p:cNvCxnSpPr>
          <p:nvPr/>
        </p:nvCxnSpPr>
        <p:spPr>
          <a:xfrm rot="5400000" flipH="1" flipV="1">
            <a:off x="7044959" y="-221547"/>
            <a:ext cx="164704" cy="6742447"/>
          </a:xfrm>
          <a:prstGeom prst="curvedConnector3">
            <a:avLst>
              <a:gd name="adj1" fmla="val 23879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0D0E8E05-493F-B4B4-A3B8-110088B755D1}"/>
              </a:ext>
            </a:extLst>
          </p:cNvPr>
          <p:cNvSpPr/>
          <p:nvPr/>
        </p:nvSpPr>
        <p:spPr>
          <a:xfrm>
            <a:off x="5341277" y="3311089"/>
            <a:ext cx="1571625" cy="69025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Vzdělání</a:t>
            </a:r>
            <a:r>
              <a:rPr lang="en-GB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2190CD0-F107-D6C5-B8A4-D5528A7B9198}"/>
              </a:ext>
            </a:extLst>
          </p:cNvPr>
          <p:cNvSpPr/>
          <p:nvPr/>
        </p:nvSpPr>
        <p:spPr>
          <a:xfrm>
            <a:off x="7587299" y="3275216"/>
            <a:ext cx="1406215" cy="76200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 v dospělosti</a:t>
            </a:r>
            <a:endParaRPr lang="en-GB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C77C9F6F-8995-39E2-BC69-316887D41F42}"/>
              </a:ext>
            </a:extLst>
          </p:cNvPr>
          <p:cNvSpPr/>
          <p:nvPr/>
        </p:nvSpPr>
        <p:spPr>
          <a:xfrm>
            <a:off x="9549582" y="3067324"/>
            <a:ext cx="1897905" cy="117778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Kognitivní funkce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986079-1276-A2F1-89D8-FABF8E18B9C5}"/>
              </a:ext>
            </a:extLst>
          </p:cNvPr>
          <p:cNvSpPr/>
          <p:nvPr/>
        </p:nvSpPr>
        <p:spPr>
          <a:xfrm>
            <a:off x="2946462" y="3232028"/>
            <a:ext cx="1619251" cy="84837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 dítěte</a:t>
            </a:r>
            <a:endParaRPr lang="en-GB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41">
            <a:extLst>
              <a:ext uri="{FF2B5EF4-FFF2-40B4-BE49-F238E27FC236}">
                <a16:creationId xmlns:a16="http://schemas.microsoft.com/office/drawing/2014/main" id="{B08E7DA5-B8E9-8B33-E8CF-8548E236639B}"/>
              </a:ext>
            </a:extLst>
          </p:cNvPr>
          <p:cNvSpPr/>
          <p:nvPr/>
        </p:nvSpPr>
        <p:spPr>
          <a:xfrm>
            <a:off x="5341278" y="2018963"/>
            <a:ext cx="1735419" cy="103559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4A09F652-D858-45F0-BF92-F4E0EAF6FCAB}"/>
              </a:ext>
            </a:extLst>
          </p:cNvPr>
          <p:cNvSpPr txBox="1"/>
          <p:nvPr/>
        </p:nvSpPr>
        <p:spPr>
          <a:xfrm>
            <a:off x="5341277" y="2182815"/>
            <a:ext cx="17354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9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Kognitivní rozvoj</a:t>
            </a:r>
            <a:endParaRPr lang="en-US" sz="19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Arrow Connector 89">
            <a:extLst>
              <a:ext uri="{FF2B5EF4-FFF2-40B4-BE49-F238E27FC236}">
                <a16:creationId xmlns:a16="http://schemas.microsoft.com/office/drawing/2014/main" id="{28E4F135-7B82-8DD4-CF09-1DBBEB1BC64B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6912902" y="3656216"/>
            <a:ext cx="674397" cy="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89">
            <a:extLst>
              <a:ext uri="{FF2B5EF4-FFF2-40B4-BE49-F238E27FC236}">
                <a16:creationId xmlns:a16="http://schemas.microsoft.com/office/drawing/2014/main" id="{D1E0B2FA-5590-A752-1CDB-D2E10F376F97}"/>
              </a:ext>
            </a:extLst>
          </p:cNvPr>
          <p:cNvCxnSpPr>
            <a:cxnSpLocks/>
          </p:cNvCxnSpPr>
          <p:nvPr/>
        </p:nvCxnSpPr>
        <p:spPr>
          <a:xfrm flipV="1">
            <a:off x="4609124" y="3625900"/>
            <a:ext cx="674397" cy="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89">
            <a:extLst>
              <a:ext uri="{FF2B5EF4-FFF2-40B4-BE49-F238E27FC236}">
                <a16:creationId xmlns:a16="http://schemas.microsoft.com/office/drawing/2014/main" id="{B404CAA2-DCB3-59D6-9182-8D948FF89AAE}"/>
              </a:ext>
            </a:extLst>
          </p:cNvPr>
          <p:cNvCxnSpPr/>
          <p:nvPr/>
        </p:nvCxnSpPr>
        <p:spPr>
          <a:xfrm flipV="1">
            <a:off x="8875032" y="3622066"/>
            <a:ext cx="674397" cy="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89">
            <a:extLst>
              <a:ext uri="{FF2B5EF4-FFF2-40B4-BE49-F238E27FC236}">
                <a16:creationId xmlns:a16="http://schemas.microsoft.com/office/drawing/2014/main" id="{EDDF9201-09FE-D87A-65E5-0DD52C153C8E}"/>
              </a:ext>
            </a:extLst>
          </p:cNvPr>
          <p:cNvCxnSpPr/>
          <p:nvPr/>
        </p:nvCxnSpPr>
        <p:spPr>
          <a:xfrm flipV="1">
            <a:off x="2254110" y="3622064"/>
            <a:ext cx="674397" cy="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BD24B176-338E-6FC6-4D19-7CB872CAC0C9}"/>
              </a:ext>
            </a:extLst>
          </p:cNvPr>
          <p:cNvSpPr/>
          <p:nvPr/>
        </p:nvSpPr>
        <p:spPr>
          <a:xfrm>
            <a:off x="124901" y="2851659"/>
            <a:ext cx="2068809" cy="154081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Vzdělání rodičů</a:t>
            </a:r>
          </a:p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Výchova jedním rodičem</a:t>
            </a:r>
          </a:p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Příjem rodičů</a:t>
            </a:r>
            <a:endParaRPr lang="en-GB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9103E7C1-F640-51AC-9848-2E7F736906A0}"/>
              </a:ext>
            </a:extLst>
          </p:cNvPr>
          <p:cNvSpPr txBox="1"/>
          <p:nvPr/>
        </p:nvSpPr>
        <p:spPr>
          <a:xfrm>
            <a:off x="714380" y="5911064"/>
            <a:ext cx="1024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</a:t>
            </a:r>
            <a:r>
              <a:rPr lang="cs-CZ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9" name="Curved Connector 93">
            <a:extLst>
              <a:ext uri="{FF2B5EF4-FFF2-40B4-BE49-F238E27FC236}">
                <a16:creationId xmlns:a16="http://schemas.microsoft.com/office/drawing/2014/main" id="{EDFAD83E-398B-63A3-D2EA-7602317106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99979" y="3429538"/>
            <a:ext cx="35410" cy="1507468"/>
          </a:xfrm>
          <a:prstGeom prst="curvedConnector3">
            <a:avLst>
              <a:gd name="adj1" fmla="val 123268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79">
            <a:extLst>
              <a:ext uri="{FF2B5EF4-FFF2-40B4-BE49-F238E27FC236}">
                <a16:creationId xmlns:a16="http://schemas.microsoft.com/office/drawing/2014/main" id="{A20FCEDE-23C5-EFBB-B810-ACC8EAC0C623}"/>
              </a:ext>
            </a:extLst>
          </p:cNvPr>
          <p:cNvCxnSpPr/>
          <p:nvPr/>
        </p:nvCxnSpPr>
        <p:spPr>
          <a:xfrm rot="16200000" flipH="1">
            <a:off x="8413860" y="2116470"/>
            <a:ext cx="243762" cy="4270217"/>
          </a:xfrm>
          <a:prstGeom prst="curvedConnector3">
            <a:avLst>
              <a:gd name="adj1" fmla="val 28756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id="{1A1B8983-73C2-487E-B92E-6200AA43D448}"/>
              </a:ext>
            </a:extLst>
          </p:cNvPr>
          <p:cNvCxnSpPr>
            <a:cxnSpLocks/>
          </p:cNvCxnSpPr>
          <p:nvPr/>
        </p:nvCxnSpPr>
        <p:spPr>
          <a:xfrm>
            <a:off x="611560" y="5911064"/>
            <a:ext cx="103774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2">
            <a:extLst>
              <a:ext uri="{FF2B5EF4-FFF2-40B4-BE49-F238E27FC236}">
                <a16:creationId xmlns:a16="http://schemas.microsoft.com/office/drawing/2014/main" id="{F808A8BB-1F26-3B8F-7076-0CDCB753FE9E}"/>
              </a:ext>
            </a:extLst>
          </p:cNvPr>
          <p:cNvSpPr/>
          <p:nvPr/>
        </p:nvSpPr>
        <p:spPr>
          <a:xfrm>
            <a:off x="8535741" y="4212948"/>
            <a:ext cx="1624013" cy="100581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Životní styl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12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omunikovat, Sdělení, Konference, Dav">
            <a:extLst>
              <a:ext uri="{FF2B5EF4-FFF2-40B4-BE49-F238E27FC236}">
                <a16:creationId xmlns:a16="http://schemas.microsoft.com/office/drawing/2014/main" id="{830DA1A3-B8E4-11DA-4AF5-A7B88F7E4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67" y="2462757"/>
            <a:ext cx="3803336" cy="31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A944C49-CCCE-E001-2754-75D1AFB6CEE3}"/>
              </a:ext>
            </a:extLst>
          </p:cNvPr>
          <p:cNvSpPr txBox="1">
            <a:spLocks/>
          </p:cNvSpPr>
          <p:nvPr/>
        </p:nvSpPr>
        <p:spPr>
          <a:xfrm>
            <a:off x="4771982" y="618335"/>
            <a:ext cx="1996030" cy="781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tx2"/>
                </a:solidFill>
              </a:rPr>
              <a:t>OTÁZKY?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62" y="-220228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OCHRANA VEŘEJNÉHO ZDRAVÍ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986319"/>
            <a:ext cx="10973444" cy="5753528"/>
          </a:xfrm>
        </p:spPr>
        <p:txBody>
          <a:bodyPr anchor="t">
            <a:normAutofit/>
          </a:bodyPr>
          <a:lstStyle/>
          <a:p>
            <a:r>
              <a:rPr lang="cs-CZ" sz="2000" b="0" i="0" dirty="0">
                <a:solidFill>
                  <a:srgbClr val="002060"/>
                </a:solidFill>
                <a:effectLst/>
              </a:rPr>
              <a:t>Ochrana veřejného zdraví je souhrn činností a opatření k vytváření a ochraně zdravých </a:t>
            </a:r>
            <a:r>
              <a:rPr lang="cs-CZ" sz="2000" dirty="0">
                <a:solidFill>
                  <a:srgbClr val="002060"/>
                </a:solidFill>
              </a:rPr>
              <a:t>životních podmínek.</a:t>
            </a:r>
          </a:p>
          <a:p>
            <a:r>
              <a:rPr lang="cs-CZ" sz="2000" b="0" i="0" dirty="0">
                <a:solidFill>
                  <a:srgbClr val="002060"/>
                </a:solidFill>
                <a:effectLst/>
              </a:rPr>
              <a:t>Veřejným zdravím je zdravotní stav obyvatelstva a jeho skupin. 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b="0" i="0" dirty="0">
                <a:solidFill>
                  <a:srgbClr val="002060"/>
                </a:solidFill>
                <a:effectLst/>
              </a:rPr>
              <a:t>Podpora veřejného zdraví je souhrn činností pomáhajících osobám zachovat a zlepšovat své zdraví a zvyšovat kontrolu nad faktory ovlivňujícími zdraví.</a:t>
            </a:r>
          </a:p>
          <a:p>
            <a:r>
              <a:rPr lang="cs-CZ" sz="2000" b="1" i="0" dirty="0">
                <a:solidFill>
                  <a:srgbClr val="002060"/>
                </a:solidFill>
                <a:effectLst/>
              </a:rPr>
              <a:t>Zákon č. 258/2000 Sb., o ochraně veřejného zdraví a o změně některých souvisejících zákonů</a:t>
            </a:r>
          </a:p>
          <a:p>
            <a:endParaRPr lang="cs-CZ" sz="2000" b="1" dirty="0">
              <a:solidFill>
                <a:srgbClr val="002060"/>
              </a:solidFill>
            </a:endParaRPr>
          </a:p>
          <a:p>
            <a:endParaRPr lang="cs-CZ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Epidemiologové hrají klíčovou roli v oblasti veřejného zdraví, protože shromažďují a analyzují data o nemocech, úrazech a dalších negativních zdravotních důsledcích.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Na základě těchto údajů určují trendy nemocnosti a poskytují evidenci o možných rizikových a protektivních faktorech těchto onemocnění.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Práce epidemiologů v konečném důsledku pomáhá kontrolovat a snižovat negativní dopady na zdraví a zlepšovat zdravotní stav populace.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420960A-8150-45CA-AFA2-777B56F39DFA}"/>
              </a:ext>
            </a:extLst>
          </p:cNvPr>
          <p:cNvSpPr txBox="1">
            <a:spLocks/>
          </p:cNvSpPr>
          <p:nvPr/>
        </p:nvSpPr>
        <p:spPr>
          <a:xfrm>
            <a:off x="548458" y="3149371"/>
            <a:ext cx="10973445" cy="106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tx2"/>
                </a:solidFill>
              </a:rPr>
              <a:t>EPIDEMIOLOGIE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5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6ED01-8A1E-3421-DE1C-54E8921ECE0C}"/>
              </a:ext>
            </a:extLst>
          </p:cNvPr>
          <p:cNvSpPr txBox="1">
            <a:spLocks/>
          </p:cNvSpPr>
          <p:nvPr/>
        </p:nvSpPr>
        <p:spPr>
          <a:xfrm>
            <a:off x="2656115" y="4473596"/>
            <a:ext cx="6879770" cy="14786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hangingPunct="0"/>
            <a:r>
              <a:rPr lang="cs-CZ" sz="2500" b="1" dirty="0">
                <a:solidFill>
                  <a:schemeClr val="tx2"/>
                </a:solidFill>
              </a:rPr>
              <a:t>Děkuji za pozornost</a:t>
            </a:r>
          </a:p>
          <a:p>
            <a:pPr marL="342900" indent="-342900" algn="ctr" hangingPunct="0"/>
            <a:endParaRPr lang="cs-CZ" sz="2500" b="1" dirty="0">
              <a:solidFill>
                <a:schemeClr val="tx2"/>
              </a:solidFill>
            </a:endParaRPr>
          </a:p>
          <a:p>
            <a:pPr marL="342900" indent="-342900" algn="ctr" hangingPunct="0"/>
            <a:endParaRPr lang="cs-CZ" sz="2500" b="1" dirty="0">
              <a:solidFill>
                <a:schemeClr val="tx2"/>
              </a:solidFill>
            </a:endParaRPr>
          </a:p>
          <a:p>
            <a:pPr marL="342900" indent="-342900" algn="ctr" hangingPunct="0"/>
            <a:r>
              <a:rPr lang="cs-CZ" sz="1600" b="1" dirty="0">
                <a:solidFill>
                  <a:schemeClr val="tx2"/>
                </a:solidFill>
              </a:rPr>
              <a:t>anna.bartoskova@recetox.muni.cz</a:t>
            </a:r>
            <a:endParaRPr lang="en-GB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3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90" y="463991"/>
            <a:ext cx="10515600" cy="691256"/>
          </a:xfrm>
        </p:spPr>
        <p:txBody>
          <a:bodyPr anchor="b">
            <a:normAutofit fontScale="90000"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MODEL DETERMINANT ZDRAVÍ</a:t>
            </a: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3600" dirty="0" err="1">
                <a:solidFill>
                  <a:schemeClr val="tx2"/>
                </a:solidFill>
              </a:rPr>
              <a:t>Dahlgren</a:t>
            </a:r>
            <a:r>
              <a:rPr lang="cs-CZ" sz="3600" dirty="0">
                <a:solidFill>
                  <a:schemeClr val="tx2"/>
                </a:solidFill>
              </a:rPr>
              <a:t> a </a:t>
            </a:r>
            <a:r>
              <a:rPr lang="cs-CZ" sz="3600" dirty="0" err="1">
                <a:solidFill>
                  <a:schemeClr val="tx2"/>
                </a:solidFill>
              </a:rPr>
              <a:t>Whitehead</a:t>
            </a:r>
            <a:r>
              <a:rPr lang="cs-CZ" sz="3600" dirty="0">
                <a:solidFill>
                  <a:schemeClr val="tx2"/>
                </a:solidFill>
              </a:rPr>
              <a:t> (1991)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Picture 7" descr="Picture 7">
            <a:extLst>
              <a:ext uri="{FF2B5EF4-FFF2-40B4-BE49-F238E27FC236}">
                <a16:creationId xmlns:a16="http://schemas.microsoft.com/office/drawing/2014/main" id="{3C3EF823-EFD9-D396-19F4-3F9C9262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0" y="1366367"/>
            <a:ext cx="6751417" cy="559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B6B227-CD41-F773-E961-2A6C5FEAB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495" y="5893946"/>
            <a:ext cx="2752725" cy="5143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754120-95C9-5963-EA17-3AC9EDB83BBD}"/>
              </a:ext>
            </a:extLst>
          </p:cNvPr>
          <p:cNvSpPr txBox="1"/>
          <p:nvPr/>
        </p:nvSpPr>
        <p:spPr>
          <a:xfrm>
            <a:off x="7572425" y="1492741"/>
            <a:ext cx="4486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Determinanty zdraví zahrnují řadu </a:t>
            </a:r>
            <a:r>
              <a:rPr lang="cs-CZ" sz="2000" b="1" dirty="0">
                <a:solidFill>
                  <a:schemeClr val="tx2"/>
                </a:solidFill>
              </a:rPr>
              <a:t>individuálních, sociálních, ekonomických a environmentálních faktorů</a:t>
            </a:r>
            <a:r>
              <a:rPr lang="cs-CZ" sz="2000" dirty="0">
                <a:solidFill>
                  <a:schemeClr val="tx2"/>
                </a:solidFill>
              </a:rPr>
              <a:t>, které předurčují zdravotní stav populace.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Faktory, které ovlivňují zdraví, leží mezi jednotlivcem a vnějším okolím společnosti, v níž lidé žijí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Faktory jsou </a:t>
            </a:r>
            <a:r>
              <a:rPr lang="cs-CZ" sz="2000" b="1" dirty="0">
                <a:solidFill>
                  <a:schemeClr val="tx2"/>
                </a:solidFill>
              </a:rPr>
              <a:t>ve vzájemné interakci</a:t>
            </a:r>
            <a:r>
              <a:rPr lang="cs-CZ" sz="20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Determinanty zdraví mohou mít </a:t>
            </a:r>
            <a:r>
              <a:rPr lang="cs-CZ" sz="2000" b="1" dirty="0">
                <a:solidFill>
                  <a:schemeClr val="tx2"/>
                </a:solidFill>
              </a:rPr>
              <a:t>protektivní</a:t>
            </a:r>
            <a:r>
              <a:rPr lang="cs-CZ" sz="2000" dirty="0">
                <a:solidFill>
                  <a:schemeClr val="tx2"/>
                </a:solidFill>
              </a:rPr>
              <a:t> nebo </a:t>
            </a:r>
            <a:r>
              <a:rPr lang="cs-CZ" sz="2000" b="1" dirty="0">
                <a:solidFill>
                  <a:schemeClr val="tx2"/>
                </a:solidFill>
              </a:rPr>
              <a:t>rizikový</a:t>
            </a:r>
            <a:r>
              <a:rPr lang="cs-CZ" sz="2000" dirty="0">
                <a:solidFill>
                  <a:schemeClr val="tx2"/>
                </a:solidFill>
              </a:rPr>
              <a:t> charakter.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6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9" y="-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INDIVIDUÁLNÍ (PERSONÁLNÍ) FAKTORY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258" y="2726266"/>
            <a:ext cx="4643437" cy="225213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Jaké personální faktory ovlivňují naše zdraví? Uveďte konkrétní příklady faktorů a jejich působení na zdraví.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Můžeme tyto faktory ovlivnit nebo změnit?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1ABCDD21-1AF4-C64C-2CCB-17638C0D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0" y="1366367"/>
            <a:ext cx="6751417" cy="559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8A467E-73FC-E026-5002-8E3C60C0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95" y="5893946"/>
            <a:ext cx="27527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25" y="655544"/>
            <a:ext cx="5486876" cy="1066802"/>
          </a:xfrm>
        </p:spPr>
        <p:txBody>
          <a:bodyPr anchor="b">
            <a:normAutofit fontScale="90000"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INDIVIDUÁLNÍ (PERSONÁLNÍ) FAKTORY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9658660-0AEA-B620-A489-BC8BF962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896"/>
            <a:ext cx="6488957" cy="3832246"/>
          </a:xfrm>
          <a:prstGeom prst="rect">
            <a:avLst/>
          </a:prstGeom>
        </p:spPr>
      </p:pic>
      <p:pic>
        <p:nvPicPr>
          <p:cNvPr id="6" name="Obrázek 5" descr="Obsah obrázku text, řada/pruh, Vykreslený graf, snímek obrazovky&#10;&#10;Popis byl vytvořen automaticky">
            <a:extLst>
              <a:ext uri="{FF2B5EF4-FFF2-40B4-BE49-F238E27FC236}">
                <a16:creationId xmlns:a16="http://schemas.microsoft.com/office/drawing/2014/main" id="{105FCB1B-7DA2-0B20-65BD-08A2E2E8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5918556" cy="3666798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B35886D-9F2F-BCE2-E246-78BD430A7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022313"/>
              </p:ext>
            </p:extLst>
          </p:nvPr>
        </p:nvGraphicFramePr>
        <p:xfrm>
          <a:off x="7248448" y="4281665"/>
          <a:ext cx="4183755" cy="214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976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9" y="-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FAKTORY ŽIVOTNÍHO STYLU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033" y="2183341"/>
            <a:ext cx="4643437" cy="301977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Jaké faktory životního stylu mohou ovlivňovat lidské zdraví?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Které faktory životního stylu jsou důležité pro Vás osobně?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solidFill>
                  <a:schemeClr val="tx2"/>
                </a:solidFill>
              </a:rPr>
              <a:t>Jak se tyto faktory mohou měnit s věkem?</a:t>
            </a: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1ABCDD21-1AF4-C64C-2CCB-17638C0D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90" y="1366367"/>
            <a:ext cx="6751417" cy="5594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8A467E-73FC-E026-5002-8E3C60C0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95" y="5893946"/>
            <a:ext cx="27527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7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39" y="-1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FAKTORY ŽIVOTNÍHO STYLU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6DD0D9D-A5A7-A696-174D-AE26D2F84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857740"/>
              </p:ext>
            </p:extLst>
          </p:nvPr>
        </p:nvGraphicFramePr>
        <p:xfrm>
          <a:off x="1503548" y="1638693"/>
          <a:ext cx="9115426" cy="46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71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0377-3285-F7B8-2EE3-110DB67F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5" y="-316545"/>
            <a:ext cx="10973445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KOUŘENÍ</a:t>
            </a:r>
            <a:endParaRPr lang="en-GB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26D2A-EBE1-330B-18AC-0F452EC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63" y="914400"/>
            <a:ext cx="8018176" cy="4432530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Muži jsou častěji pravidelnými kuřáky (29 %) než ženy (21 %).</a:t>
            </a:r>
            <a:endParaRPr lang="cs-CZ" sz="1800" b="0" i="0" dirty="0">
              <a:solidFill>
                <a:schemeClr val="tx2"/>
              </a:solidFill>
              <a:effectLst/>
              <a:cs typeface="Helvetica" panose="020B0604020202020204" pitchFamily="34" charset="0"/>
            </a:endParaRPr>
          </a:p>
          <a:p>
            <a:r>
              <a:rPr lang="cs-CZ" sz="1800" b="0" i="0" dirty="0">
                <a:solidFill>
                  <a:schemeClr val="tx2"/>
                </a:solidFill>
                <a:effectLst/>
                <a:cs typeface="Helvetica" panose="020B0604020202020204" pitchFamily="34" charset="0"/>
              </a:rPr>
              <a:t>V porovnání s lidmi, kteří nikdy nekouřili, mají kuřáci: </a:t>
            </a:r>
          </a:p>
          <a:p>
            <a:pPr lvl="1"/>
            <a:r>
              <a:rPr lang="cs-CZ" sz="1800" b="0" i="0" dirty="0">
                <a:solidFill>
                  <a:schemeClr val="tx2"/>
                </a:solidFill>
                <a:effectLst/>
                <a:cs typeface="Helvetica" panose="020B0604020202020204" pitchFamily="34" charset="0"/>
              </a:rPr>
              <a:t>2x vyšší riziko úmrtí na všechny příčiny</a:t>
            </a:r>
          </a:p>
          <a:p>
            <a:pPr lvl="1"/>
            <a:r>
              <a:rPr lang="cs-CZ" sz="1800" b="0" i="0" dirty="0">
                <a:solidFill>
                  <a:schemeClr val="tx2"/>
                </a:solidFill>
                <a:effectLst/>
                <a:cs typeface="Helvetica" panose="020B0604020202020204" pitchFamily="34" charset="0"/>
              </a:rPr>
              <a:t>2x vyšší riziko úmrtí na kardiovaskulární onemocnění </a:t>
            </a:r>
          </a:p>
          <a:p>
            <a:pPr lvl="1"/>
            <a:r>
              <a:rPr lang="cs-CZ" sz="1800" b="0" i="0" dirty="0">
                <a:solidFill>
                  <a:schemeClr val="tx2"/>
                </a:solidFill>
                <a:effectLst/>
                <a:cs typeface="Helvetica" panose="020B0604020202020204" pitchFamily="34" charset="0"/>
              </a:rPr>
              <a:t>20x </a:t>
            </a:r>
            <a:r>
              <a:rPr lang="cs-CZ" sz="1800" dirty="0">
                <a:solidFill>
                  <a:schemeClr val="tx2"/>
                </a:solidFill>
                <a:cs typeface="Helvetica" panose="020B0604020202020204" pitchFamily="34" charset="0"/>
              </a:rPr>
              <a:t>vyšší </a:t>
            </a:r>
            <a:r>
              <a:rPr lang="cs-CZ" sz="1800" b="0" i="0" dirty="0">
                <a:solidFill>
                  <a:schemeClr val="tx2"/>
                </a:solidFill>
                <a:effectLst/>
                <a:cs typeface="Helvetica" panose="020B0604020202020204" pitchFamily="34" charset="0"/>
              </a:rPr>
              <a:t>riziko úmrtí na karcinom plic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747912-50E8-1FDD-5AF0-212994EA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6" y="-2"/>
            <a:ext cx="3700429" cy="66239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F779DF-BC6B-37DE-AA41-A1646E3C9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06" y="2585064"/>
            <a:ext cx="7726499" cy="40029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28B57C9-1E3C-0487-57EF-F9FCD932F632}"/>
              </a:ext>
            </a:extLst>
          </p:cNvPr>
          <p:cNvSpPr txBox="1"/>
          <p:nvPr/>
        </p:nvSpPr>
        <p:spPr>
          <a:xfrm>
            <a:off x="259644" y="6505987"/>
            <a:ext cx="1193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GBD 2019 Tobacco Collaborators. Spatial, temporal, and demographic patterns in prevalence of smoking tobacco use and attributable disease burden in 204 countries and territories, 1990–2019: a systematic analysis from the Global Burden of Disease Study 2019. The Lancet 2021; published online May 27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82879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1435</Words>
  <Application>Microsoft Office PowerPoint</Application>
  <PresentationFormat>Širokoúhlá obrazovka</PresentationFormat>
  <Paragraphs>171</Paragraphs>
  <Slides>30</Slides>
  <Notes>10</Notes>
  <HiddenSlides>0</HiddenSlides>
  <MMClips>1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Helvetica</vt:lpstr>
      <vt:lpstr>interfaceregular</vt:lpstr>
      <vt:lpstr>Merriweather</vt:lpstr>
      <vt:lpstr>Open Sans</vt:lpstr>
      <vt:lpstr>Roboto Condensed</vt:lpstr>
      <vt:lpstr>Wingdings</vt:lpstr>
      <vt:lpstr>Motiv Office</vt:lpstr>
      <vt:lpstr>Anna Bartošková  Ochrana veřejného zdraví</vt:lpstr>
      <vt:lpstr>PUBLIC HEALTH</vt:lpstr>
      <vt:lpstr>OCHRANA VEŘEJNÉHO ZDRAVÍ</vt:lpstr>
      <vt:lpstr>MODEL DETERMINANT ZDRAVÍ Dahlgren a Whitehead (1991)</vt:lpstr>
      <vt:lpstr>INDIVIDUÁLNÍ (PERSONÁLNÍ) FAKTORY</vt:lpstr>
      <vt:lpstr>INDIVIDUÁLNÍ (PERSONÁLNÍ) FAKTORY</vt:lpstr>
      <vt:lpstr>FAKTORY ŽIVOTNÍHO STYLU</vt:lpstr>
      <vt:lpstr>FAKTORY ŽIVOTNÍHO STYLU</vt:lpstr>
      <vt:lpstr>KOUŘENÍ</vt:lpstr>
      <vt:lpstr>KONZUMACE ALKOHOLU</vt:lpstr>
      <vt:lpstr>Prezentace aplikace PowerPoint</vt:lpstr>
      <vt:lpstr>FYZICKÁ AKTIVITA</vt:lpstr>
      <vt:lpstr>Prezentace aplikace PowerPoint</vt:lpstr>
      <vt:lpstr>VÝŽIVA</vt:lpstr>
      <vt:lpstr>SOCIÁLNÍ A SPOLEČENSKÉ FAKTORY</vt:lpstr>
      <vt:lpstr>SOCIÁLNÍ OPORA</vt:lpstr>
      <vt:lpstr>ŽIVOTNÍ A PRACOVNÍ PODMÍNKY</vt:lpstr>
      <vt:lpstr>PRACOVNÍ PODMÍNKY A VLIV NA ZDRAVÍ</vt:lpstr>
      <vt:lpstr>ŽIVOTNÍ PROSTŘEDÍ A VLIV NA ZDRAVÍ</vt:lpstr>
      <vt:lpstr>SOCIÁLNÍ DETERMINANTY ZDRAVÍ (SDOH)</vt:lpstr>
      <vt:lpstr>Prezentace aplikace PowerPoint</vt:lpstr>
      <vt:lpstr>Prezentace aplikace PowerPoint</vt:lpstr>
      <vt:lpstr>EKONOMICKÁ ÚROVEŇ STÁTU</vt:lpstr>
      <vt:lpstr>…ale život není konstanta</vt:lpstr>
      <vt:lpstr>KONCEPT ŽIVOTNÍCH DRAH</vt:lpstr>
      <vt:lpstr>Prezentace aplikace PowerPoint</vt:lpstr>
      <vt:lpstr>Prezentace aplikace PowerPoint</vt:lpstr>
      <vt:lpstr>KONCEPT ŘETĚZENÍ PŘÍČIN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occurrence and determinants in populations Distribution and determinants of diseases Risk factors (biological, environmental, social) Measures of disease frequency, defining cases Ratio/proportion/rate Prevalence/Incidence Mortality/morbidity</dc:title>
  <dc:creator>Andrea Dalecká</dc:creator>
  <cp:lastModifiedBy>Anna Bartošková</cp:lastModifiedBy>
  <cp:revision>3</cp:revision>
  <dcterms:created xsi:type="dcterms:W3CDTF">2023-07-27T06:22:29Z</dcterms:created>
  <dcterms:modified xsi:type="dcterms:W3CDTF">2024-09-25T06:04:46Z</dcterms:modified>
</cp:coreProperties>
</file>