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37BD7-B7FF-4CAB-B5D4-54F5D430E22B}" v="24" dt="2022-11-16T14:57:18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5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9E61-4F0E-92FA-1C21-920C6E20C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6DE7-EB2E-774B-07E4-4B7A3E5AE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DDDE-0947-371F-F79B-63EB4493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78C3-B928-93BC-495D-1B11C35F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D3CA-DB44-DB68-D6E9-98FC068F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AFE4-B078-39A2-BF79-03F66E4A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6DF3-12D8-4A40-5012-3B04AB7E9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5AAB5-FCCF-CADC-5C0D-6CD4CBF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7D5E-15E3-2C50-4A1F-22C60046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63240-1D0C-CCC8-B070-C5968452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EEE8B-B53C-54A9-DB81-A469631E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82373-C640-10C2-582B-58480DC32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5A5A-7652-48A9-7EB2-9952E3F7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CA495-F16C-1CAD-5047-DF9BB65F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F43-4F71-66AE-231C-7072318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2D88-D8F0-7BF3-14D9-1AC5B1FC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77DA-C7F5-7E5A-AF42-F4A4A802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E345A-58C8-FE67-2D9B-80EE5A2A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62D7-092B-ABA4-755E-1F3D1DD8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EEEF-1BD6-5D28-159C-06F2E305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3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43EC-BDFE-C7C2-C5D8-912AD31A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9F6C4-2702-F494-EA13-11F88AE9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347D3-2D46-B61B-85F1-469631E1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A701-974A-C3DF-1C79-C13106F0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7918E-DF8A-87C3-FED8-83ED9C74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FF73-70D6-0C84-0EF1-EBFA1AD2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3A0C1-A1E8-57C7-135D-262E7EF4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478DE-E3A7-D25F-11CF-A35236968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A9916-7F60-29D7-5910-2366F20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86A1-5CA2-07A0-AC43-A425E607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47170-267B-B81D-072C-89136C15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B409-CC5A-9103-2500-4B95F6E0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DF59-4520-6148-6809-3D3CE659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BE262-F41F-B8C4-C3F0-DEA4C4A5C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7879B-9962-F5F4-DE60-214594CF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BE355-ABC9-F468-E6FE-D223B4DE4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4BCBB-76E9-39F1-A14C-F8E0F78A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D79B5-1871-0532-6AB5-E9AAAA85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01CEC-A38F-5F86-E8FB-82BC4FBE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A64A-0114-2A65-07A8-783CDC0E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CFA21-4B72-189E-690F-98B6BF16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95107-FB7B-AA09-8083-D5B29942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09156-DF3F-AE56-9BF6-4D52252F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876FF-1846-696D-030C-56B40C48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345E3-AB2E-30C3-F493-C9FAC6B8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7604A-708D-3C05-75C0-53DAD4A5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7A3A-E504-EB9D-837C-B134D581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3DD2-0944-CF8E-1D6E-74458C7A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40305-4428-DA27-D3C7-91CFCF92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A8C24-B785-C94A-FC9A-CE0CFD4D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E0BFA-EAB9-406E-AC9A-36C790ED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4EE2-56EF-E986-FD76-D8F41592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EA31-982B-7F0F-553A-AEEEA81C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C8314-1A59-037B-02C4-C103A98F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FC6A9-8357-6ABE-515A-FE569D1DD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123A0-C2C0-ED24-3DF7-76A2F4A6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620B3-275C-9EFF-3984-8FBC88ED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684ED-D1ED-75C7-8936-4671A4F9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993BA-FF89-4019-F172-4455C22E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EAC4-8760-0137-F086-404399D95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7205-5C3F-E6CD-3616-F1411F8F4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A9D1-9C0B-4DB1-975A-259285A2E8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9439-B21E-1476-AE01-E82FCB501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C82B8-38ED-9C90-44A6-316142AA6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44DC-82B4-4939-906C-B43F013C0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C4BECD-C4CB-64A0-BA34-52E7204D23CA}"/>
              </a:ext>
            </a:extLst>
          </p:cNvPr>
          <p:cNvSpPr txBox="1"/>
          <p:nvPr/>
        </p:nvSpPr>
        <p:spPr>
          <a:xfrm>
            <a:off x="788565" y="620785"/>
            <a:ext cx="102094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/>
              <a:t>Uvažujme </a:t>
            </a:r>
            <a:r>
              <a:rPr lang="sk-SK" sz="2800" dirty="0" err="1"/>
              <a:t>koncentraci</a:t>
            </a:r>
            <a:r>
              <a:rPr lang="sk-SK" sz="2800" dirty="0"/>
              <a:t> </a:t>
            </a:r>
            <a:r>
              <a:rPr lang="sk-SK" sz="2800" dirty="0" err="1"/>
              <a:t>částic</a:t>
            </a:r>
            <a:r>
              <a:rPr lang="sk-SK" sz="2800" dirty="0"/>
              <a:t> </a:t>
            </a:r>
            <a:r>
              <a:rPr lang="en-US" sz="2800" dirty="0"/>
              <a:t>PM2,5</a:t>
            </a:r>
            <a:r>
              <a:rPr lang="sk-SK" sz="2800" dirty="0"/>
              <a:t> v ovzduší</a:t>
            </a:r>
            <a:r>
              <a:rPr lang="en-US" sz="2800" dirty="0"/>
              <a:t> 35 </a:t>
            </a:r>
            <a:r>
              <a:rPr lang="en-US" sz="2800" dirty="0" err="1"/>
              <a:t>μg</a:t>
            </a:r>
            <a:r>
              <a:rPr lang="en-US" sz="2800" dirty="0"/>
              <a:t>/m</a:t>
            </a:r>
            <a:r>
              <a:rPr lang="en-US" sz="2800" baseline="30000" dirty="0"/>
              <a:t>3</a:t>
            </a:r>
            <a:r>
              <a:rPr lang="en-US" sz="2800" dirty="0"/>
              <a:t>. </a:t>
            </a:r>
            <a:r>
              <a:rPr lang="en-US" sz="2800" dirty="0" err="1"/>
              <a:t>Kolik</a:t>
            </a:r>
            <a:r>
              <a:rPr lang="en-US" sz="2800" dirty="0"/>
              <a:t> </a:t>
            </a:r>
            <a:r>
              <a:rPr lang="en-US" sz="2800" dirty="0" err="1"/>
              <a:t>částic</a:t>
            </a:r>
            <a:r>
              <a:rPr lang="en-US" sz="2800" dirty="0"/>
              <a:t> by to </a:t>
            </a:r>
            <a:r>
              <a:rPr lang="en-US" sz="2800" dirty="0" err="1"/>
              <a:t>bylo</a:t>
            </a:r>
            <a:r>
              <a:rPr lang="en-US" sz="2800" dirty="0"/>
              <a:t> v </a:t>
            </a:r>
            <a:r>
              <a:rPr lang="en-US" sz="2800" dirty="0" err="1"/>
              <a:t>metru</a:t>
            </a:r>
            <a:r>
              <a:rPr lang="en-US" sz="2800" dirty="0"/>
              <a:t> </a:t>
            </a:r>
            <a:r>
              <a:rPr lang="en-US" sz="2800" dirty="0" err="1"/>
              <a:t>krychlovém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za </a:t>
            </a:r>
            <a:r>
              <a:rPr lang="en-US" sz="2800" dirty="0" err="1"/>
              <a:t>předpokladu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všechny</a:t>
            </a:r>
            <a:r>
              <a:rPr lang="en-US" sz="2800" dirty="0"/>
              <a:t> </a:t>
            </a:r>
            <a:r>
              <a:rPr lang="en-US" sz="2800" dirty="0" err="1"/>
              <a:t>částice</a:t>
            </a:r>
            <a:r>
              <a:rPr lang="en-US" sz="2800" dirty="0"/>
              <a:t> </a:t>
            </a:r>
            <a:r>
              <a:rPr lang="en-US" sz="2800" dirty="0" err="1"/>
              <a:t>byly</a:t>
            </a:r>
            <a:r>
              <a:rPr lang="en-US" sz="2800" dirty="0"/>
              <a:t> </a:t>
            </a:r>
            <a:r>
              <a:rPr lang="en-US" sz="2800" dirty="0" err="1"/>
              <a:t>koule</a:t>
            </a:r>
            <a:r>
              <a:rPr lang="en-US" sz="2800" dirty="0"/>
              <a:t> o </a:t>
            </a:r>
            <a:r>
              <a:rPr lang="en-US" sz="2800" dirty="0" err="1"/>
              <a:t>průměru</a:t>
            </a:r>
            <a:r>
              <a:rPr lang="en-US" sz="2800" dirty="0"/>
              <a:t> 2,5 </a:t>
            </a:r>
            <a:r>
              <a:rPr lang="en-US" sz="2800" dirty="0" err="1"/>
              <a:t>μm</a:t>
            </a:r>
            <a:r>
              <a:rPr lang="en-US" sz="2800" dirty="0"/>
              <a:t> a </a:t>
            </a:r>
            <a:r>
              <a:rPr lang="en-US" sz="2800" dirty="0" err="1"/>
              <a:t>měly</a:t>
            </a:r>
            <a:r>
              <a:rPr lang="en-US" sz="2800" dirty="0"/>
              <a:t> </a:t>
            </a:r>
            <a:r>
              <a:rPr lang="en-US" sz="2800" dirty="0" err="1"/>
              <a:t>hustotu</a:t>
            </a:r>
            <a:r>
              <a:rPr lang="en-US" sz="2800" dirty="0"/>
              <a:t> </a:t>
            </a:r>
            <a:r>
              <a:rPr lang="en-US" sz="2800" dirty="0" err="1"/>
              <a:t>přesně</a:t>
            </a:r>
            <a:r>
              <a:rPr lang="en-US" sz="2800" dirty="0"/>
              <a:t> 1 g/cm</a:t>
            </a:r>
            <a:r>
              <a:rPr lang="en-US" sz="2800" baseline="30000" dirty="0"/>
              <a:t>3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661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66A667CA-0B6A-975F-806A-B21F7A12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3" y="679311"/>
            <a:ext cx="11262994" cy="50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2</cp:revision>
  <dcterms:created xsi:type="dcterms:W3CDTF">2022-11-16T10:17:16Z</dcterms:created>
  <dcterms:modified xsi:type="dcterms:W3CDTF">2024-11-28T10:26:15Z</dcterms:modified>
</cp:coreProperties>
</file>