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740989B-D4D1-4F0B-8929-1CB91921F319}" v="2" dt="2022-11-16T16:08:55.23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6" y="41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4A855C-D03B-6AD9-3560-A5606E5DD8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19A284-3F86-0B49-561F-CB4A4FDD55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2A1461-F64B-9E0D-12CE-29FAD86BBB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BD094-DC40-4927-9F89-D0A35447A763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8B9AE1-126E-63A0-ABA3-4A5EF82D8A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2A0998-5708-6E79-196A-173379CD24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E5182-5166-4C20-816D-B1C44E7F4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077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E69BCB-4C95-59F6-DE58-CCAA936A78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E0CCDE-D8A4-FA84-A625-9DB3FF7E5B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8D0FDA-5271-5706-A463-30F03F94A8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BD094-DC40-4927-9F89-D0A35447A763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80DA56-0123-7278-4839-17295F3F1A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6DB207-8BF4-2073-FA71-18B734C253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E5182-5166-4C20-816D-B1C44E7F4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78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A770C42-A09F-95EC-B80A-1EBD60E94C0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8D6526-F1BB-FE6D-3B64-9A787E9324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0F7E3B-7FE6-E38F-A000-8557A63886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BD094-DC40-4927-9F89-D0A35447A763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B837A4-6032-4B35-F66C-E7C8F606A3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050938-506F-EDD5-C0A4-80A8BE14E8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E5182-5166-4C20-816D-B1C44E7F4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167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A205C2-3DB3-4694-298B-421CC7EDD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100D78-1646-1FC2-7272-B4AC85E4E7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E6B078-774A-A84A-1629-6E9BD45097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BD094-DC40-4927-9F89-D0A35447A763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E1795D-BBA7-CDD7-265C-8BC1DE5054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D17543-6E8F-A397-08C7-700FE59B91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E5182-5166-4C20-816D-B1C44E7F4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997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70FFD8-4A26-4CDE-CDEB-FE8CB26B60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F040AF-8D15-3F17-CF44-A0875C7BBB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C68D2E-DCD3-7AB8-BE59-6FB576176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BD094-DC40-4927-9F89-D0A35447A763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AC26D3-E6BF-FBC0-5ECC-968B8A1B88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ED6629-3188-4963-AC41-FDC1F09D97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E5182-5166-4C20-816D-B1C44E7F4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91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0135C6-5C4C-4B07-DB6B-0E4EFF8865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CD0225-FEB3-D855-7D79-71E191BB6F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5FF9E2-7276-AE76-1E7F-47DC29167B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430EF4-1995-3552-52F7-742432470D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BD094-DC40-4927-9F89-D0A35447A763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F94DB6-B4AA-5282-D245-FCC696062D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673DE7-1F5C-ED95-C8FB-051E65B49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E5182-5166-4C20-816D-B1C44E7F4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409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F8EBD2-0216-80C1-D1E7-B77B46D7C7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F050F9-025C-7138-E87C-83FBA4F66E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82B0F1-F74C-2ACF-C3B7-45285A2D97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98FE138-ACEC-7F62-8CA8-422D3695B9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7B35239-5703-8947-2B28-00B5AB099A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9C18DF5-37CB-29A8-7B90-F1EFA3DDA8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BD094-DC40-4927-9F89-D0A35447A763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A29A3C4-8906-0ED0-033C-63E80494DD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068A845-B2CF-45BF-2321-E3A260E9CA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E5182-5166-4C20-816D-B1C44E7F4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326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66C486-6ED3-CF64-9875-0727E5385B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CC85448-6F82-0F02-7E8B-1FF0D28FA4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BD094-DC40-4927-9F89-D0A35447A763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A6C5B1-182D-2341-F801-CA68DCB365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FA5C7C3-7A90-61D1-E1C7-04B62153BF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E5182-5166-4C20-816D-B1C44E7F4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293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FFDE32A-7ACA-B319-A5E4-0BDD04007D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BD094-DC40-4927-9F89-D0A35447A763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AAE33E-0108-FDBE-0874-54C436BF6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34ED51-3233-EB38-0A28-2FE972B364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E5182-5166-4C20-816D-B1C44E7F4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788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BA7090-C19B-22DD-E927-3E5950E655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CA5FF9-EC8C-DDA4-CC97-315DCB1F57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DE89EC-01D0-DA92-A4A6-50CB72AC74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A000D9-072F-D354-AF9A-3D5CB42072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BD094-DC40-4927-9F89-D0A35447A763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09EF50-02A7-23CE-346F-6AAF1CE7EB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11694E-C1AD-1956-8CA0-665139247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E5182-5166-4C20-816D-B1C44E7F4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493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269BF6-3B29-4215-3E72-6C69ECF5E9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D85E9D4-5C4A-ED35-439F-EF26D94530B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BED538-3087-8609-1CA6-72EA3960EA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D5C8BA-909D-31D6-F829-1CBB537103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BD094-DC40-4927-9F89-D0A35447A763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5B7CE6-D2D0-D53F-0E98-EAA837578A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AD210F-EF44-06A6-0611-2A1C9F20D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E5182-5166-4C20-816D-B1C44E7F4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98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64EED00-C4CE-04E5-85F7-F3F9AAC2D1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41D489-43A2-297A-EDC4-32805F09A7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D0F2C3-E470-0904-A1EC-DDE223A86C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6BD094-DC40-4927-9F89-D0A35447A763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B425E2-0946-DBDB-78A5-6845E53535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D427DA-705F-07FC-B056-D8BB369345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4E5182-5166-4C20-816D-B1C44E7F4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469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2E05708-8E03-8964-5EF0-2DE722CCB38E}"/>
              </a:ext>
            </a:extLst>
          </p:cNvPr>
          <p:cNvSpPr txBox="1"/>
          <p:nvPr/>
        </p:nvSpPr>
        <p:spPr>
          <a:xfrm>
            <a:off x="1031846" y="662730"/>
            <a:ext cx="9127222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/>
              <a:t>Oxid </a:t>
            </a:r>
            <a:r>
              <a:rPr lang="en-US" sz="2400" dirty="0" err="1"/>
              <a:t>uhelnatý</a:t>
            </a:r>
            <a:r>
              <a:rPr lang="en-US" sz="2400" dirty="0"/>
              <a:t> je </a:t>
            </a:r>
            <a:r>
              <a:rPr lang="en-US" sz="2400" dirty="0" err="1"/>
              <a:t>přítomen</a:t>
            </a:r>
            <a:r>
              <a:rPr lang="en-US" sz="2400" dirty="0"/>
              <a:t> v </a:t>
            </a:r>
            <a:r>
              <a:rPr lang="en-US" sz="2400" dirty="0" err="1"/>
              <a:t>množství</a:t>
            </a:r>
            <a:r>
              <a:rPr lang="en-US" sz="2400" dirty="0"/>
              <a:t> 10 ppm </a:t>
            </a:r>
            <a:r>
              <a:rPr lang="en-US" sz="2400" dirty="0" err="1"/>
              <a:t>objemově</a:t>
            </a:r>
            <a:r>
              <a:rPr lang="en-US" sz="2400" dirty="0"/>
              <a:t> </a:t>
            </a:r>
            <a:r>
              <a:rPr lang="en-US" sz="2400" dirty="0" err="1"/>
              <a:t>ve</a:t>
            </a:r>
            <a:r>
              <a:rPr lang="en-US" sz="2400" dirty="0"/>
              <a:t> </a:t>
            </a:r>
            <a:r>
              <a:rPr lang="en-US" sz="2400" dirty="0" err="1"/>
              <a:t>vzorku</a:t>
            </a:r>
            <a:r>
              <a:rPr lang="en-US" sz="2400" dirty="0"/>
              <a:t> </a:t>
            </a:r>
            <a:r>
              <a:rPr lang="en-US" sz="2400" dirty="0" err="1"/>
              <a:t>vzduchu</a:t>
            </a:r>
            <a:r>
              <a:rPr lang="en-US" sz="2400" dirty="0"/>
              <a:t> </a:t>
            </a:r>
            <a:r>
              <a:rPr lang="en-US" sz="2400" dirty="0" err="1"/>
              <a:t>odebraném</a:t>
            </a:r>
            <a:r>
              <a:rPr lang="en-US" sz="2400" dirty="0"/>
              <a:t> </a:t>
            </a:r>
            <a:r>
              <a:rPr lang="en-US" sz="2400" dirty="0" err="1"/>
              <a:t>při</a:t>
            </a:r>
            <a:r>
              <a:rPr lang="en-US" sz="2400" dirty="0"/>
              <a:t> 15 °C a </a:t>
            </a:r>
            <a:r>
              <a:rPr lang="en-US" sz="2400" dirty="0" err="1"/>
              <a:t>tlaku</a:t>
            </a:r>
            <a:r>
              <a:rPr lang="en-US" sz="2400" dirty="0"/>
              <a:t> 1,00 atm. </a:t>
            </a:r>
            <a:r>
              <a:rPr lang="en-US" sz="2400" dirty="0" err="1"/>
              <a:t>Při</a:t>
            </a:r>
            <a:r>
              <a:rPr lang="en-US" sz="2400" dirty="0"/>
              <a:t> </a:t>
            </a:r>
            <a:r>
              <a:rPr lang="en-US" sz="2400" dirty="0" err="1"/>
              <a:t>jaké</a:t>
            </a:r>
            <a:r>
              <a:rPr lang="en-US" sz="2400" dirty="0"/>
              <a:t> </a:t>
            </a:r>
            <a:r>
              <a:rPr lang="en-US" sz="2400" dirty="0" err="1"/>
              <a:t>teplotě</a:t>
            </a:r>
            <a:r>
              <a:rPr lang="en-US" sz="2400" dirty="0"/>
              <a:t> (</a:t>
            </a:r>
            <a:r>
              <a:rPr lang="en-US" sz="2400" dirty="0" err="1"/>
              <a:t>při</a:t>
            </a:r>
            <a:r>
              <a:rPr lang="en-US" sz="2400" dirty="0"/>
              <a:t> </a:t>
            </a:r>
            <a:r>
              <a:rPr lang="en-US" sz="2400" dirty="0" err="1"/>
              <a:t>tlaku</a:t>
            </a:r>
            <a:r>
              <a:rPr lang="en-US" sz="2400" dirty="0"/>
              <a:t> 1,00 atm) by </a:t>
            </a:r>
            <a:r>
              <a:rPr lang="en-US" sz="2400" dirty="0" err="1"/>
              <a:t>vzorek</a:t>
            </a:r>
            <a:r>
              <a:rPr lang="en-US" sz="2400" dirty="0"/>
              <a:t> </a:t>
            </a:r>
            <a:r>
              <a:rPr lang="en-US" sz="2400" dirty="0" err="1"/>
              <a:t>obsahoval</a:t>
            </a:r>
            <a:r>
              <a:rPr lang="en-US" sz="2400" dirty="0"/>
              <a:t> </a:t>
            </a:r>
            <a:r>
              <a:rPr lang="en-US" sz="2400" dirty="0" err="1"/>
              <a:t>také</a:t>
            </a:r>
            <a:r>
              <a:rPr lang="en-US" sz="2400" dirty="0"/>
              <a:t> 10 mg/m</a:t>
            </a:r>
            <a:r>
              <a:rPr lang="en-US" sz="2400" baseline="30000" dirty="0"/>
              <a:t>3</a:t>
            </a:r>
            <a:r>
              <a:rPr lang="en-US" sz="2400" dirty="0"/>
              <a:t> CO?</a:t>
            </a:r>
          </a:p>
        </p:txBody>
      </p:sp>
    </p:spTree>
    <p:extLst>
      <p:ext uri="{BB962C8B-B14F-4D97-AF65-F5344CB8AC3E}">
        <p14:creationId xmlns:p14="http://schemas.microsoft.com/office/powerpoint/2010/main" val="5495147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A88478B1-98CF-2D61-DF6C-4C35BD4E16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4590" y="0"/>
            <a:ext cx="1072282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09225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11904f23-f0db-4cdc-96f7-390bd55fcee8}" enabled="0" method="" siteId="{11904f23-f0db-4cdc-96f7-390bd55fcee8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41</Words>
  <Application>Microsoft Office PowerPoint</Application>
  <PresentationFormat>Widescreen</PresentationFormat>
  <Paragraphs>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Branislav Vrana</dc:creator>
  <cp:lastModifiedBy>Branislav Vrana</cp:lastModifiedBy>
  <cp:revision>2</cp:revision>
  <dcterms:created xsi:type="dcterms:W3CDTF">2022-11-16T11:27:36Z</dcterms:created>
  <dcterms:modified xsi:type="dcterms:W3CDTF">2024-11-21T09:57:24Z</dcterms:modified>
</cp:coreProperties>
</file>