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B4019-82C0-432B-9D4D-CBC8552B71EF}" v="124" dt="2022-08-23T13:55:32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3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731 80 11298,'-8'-31'5064,"7"28"-4871,0 0 0,0 1 0,-1-1 0,1 1 0,-1 0 0,1 0 1,-1-1-1,0 1 0,0 0 0,0 0 0,0 0 0,0 1 0,0-1 0,0 0 0,-1 1 0,-3-2 0,-4 0-33,-1 0-1,1 1 0,0 1 1,0 0-1,-1 0 0,1 1 1,-1 0-1,1 1 0,0 0 1,-1 1-1,1 0 0,-15 5 1,3 0 4,-1 2 1,1 0 0,1 2 0,-27 17-1,34-19-49,1 0-1,0 1 0,1 1 0,0 0 0,0 0 0,2 1 1,-1 1-1,1 0 0,-11 20 0,15-22-36,1 1 1,0 0-1,0 0 0,1 0 0,1 1 1,0-1-1,1 1 0,0-1 1,1 1-1,0 0 0,1 0 0,3 18 1,16 78 327,-12-76-336,-1 1-1,-1-1 0,0 39 0,-6-60-67,1-1 0,-2 1 0,1-1 0,-2 0 0,1 0 0,-2 1 0,1-2 0,-2 1 0,1 0 1,-1-1-1,-1 0 0,0 0 0,-9 12 0,4-11-8,0 1 1,0-1-1,-22 15 1,-15 15 15,53-42 16,0 1 1,0 0 0,1 0-1,-1 1 1,0-1 0,0 1-1,9 2 1,-8 0-12,1 0 0,-1 0 0,0 0 0,0 1 0,-1 0 0,1 0-1,-1 0 1,0 1 0,0-1 0,0 1 0,-1 1 0,0-1 0,0 1 0,0-1 0,0 1-1,-1 0 1,0 0 0,3 10 0,1 4 2,0 2 1,-1-1-1,-1 1 0,3 32 1,-6-14-6,-1 0 1,-2 0 0,-1 0 0,-3 0 0,-1-1 0,-13 47 0,-86 228 241,78-242-180,-1 2-6,4-15 62,2 1 0,4 1 0,-14 77 0,30-126-79,1 1 0,1 0 0,0 0 0,0 0 1,1-1-1,1 1 0,0 0 0,1-1 0,5 17 0,-2-14-38,1-1-1,0 0 1,1 0 0,0-1 0,1 0 0,1-1 0,13 15 0,-17-21-113,140 143-1506,-104-110 1219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9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152 113 13579,'-4'-1'170,"1"1"0,0 0 0,-1 0 0,1 1 0,-1-1 0,1 1 0,0-1 0,-1 1 0,1 0-1,0 0 1,0 0 0,0 1 0,0-1 0,0 1 0,0 0 0,0 0 0,0 0 0,1 0 0,-1 0 0,1 1 0,-4 3 0,-2 3 205,1 0 1,0 0-1,0 1 0,-10 20 1,10-14-153,1 0 0,1 1-1,0-1 1,1 2 0,1-1 0,1 0 0,0 0 0,2 1 0,-1-1-1,2 1 1,1-1 0,0 1 0,1-1 0,8 27 0,-7-29-124,2-1 0,-1 0 0,2-1 0,0 1 0,0-1 0,1 0 0,17 19 0,-18-24-33,0 0-1,1-1 1,0 0 0,0-1-1,1 1 1,0-2 0,0 1 0,0-1-1,1-1 1,0 1 0,15 3 0,-13-5-18,0 0 1,1-1 0,-1 0 0,1-1 0,-1-1 0,1 0 0,-1-1 0,1 0 0,-1 0-1,1-2 1,-1 0 0,0 0 0,0-1 0,0 0 0,-1-1 0,13-7 0,-9 3-21,-1 0-1,-1-1 1,1-1 0,-2 0 0,1-1-1,-2 0 1,1-1 0,-2-1-1,0 1 1,0-1 0,10-23 0,-12 22-20,-2-1 0,1 0 1,-2 0-1,0 0 1,-1-1-1,-1 0 0,0 0 1,-1 0-1,-1 0 1,-1 0-1,0 0 0,-4-22 1,1 25-8,1 0 0,-2 1 0,0-1-1,-1 1 1,0 0 0,-1 0 0,0 1 0,-1 0 0,0 0 0,-1 0 0,-1 1 0,0 0 0,0 1 0,-1 0 0,-15-12 0,14 14-131,0 1 0,-1 0 0,0 1 0,0 0 0,0 1 0,-1 0 0,0 1 0,0 0 0,0 1 0,0 1 0,-26-2 0,27 4-77,1-1 0,-1 2 0,0 0-1,1 0 1,-1 1 0,1 1 0,-1 0-1,1 0 1,0 1 0,0 0 0,1 1-1,-1 0 1,-17 13 0,3 7-639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0 558 13427,'10'-25'1368,"0"-16"-696,-3-7-224,0-13 817,-3-5-385,-1-1-232,0 2 8,-3 7-176,0 7-160,0 13-368,-1 10-192,1 25-568,1-4 72,5 23-1737,2 2 2001,5 6-384,1 3-280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202 317 11226,'-5'0'1561,"-7"-1"-825,-5-1-192,-2 2 1528,-4 3-1255,-5-2-169,1 5-64,5 5-16,2 2-336,5 2-280,6 2-624,5-3-328,4-4 784,7-6-176,8-12-153</inkml:trace>
  <inkml:trace contextRef="#ctx0" brushRef="#br0" timeOffset="1">198 2 14747,'0'-1'55,"1"1"1,-1 0-1,1 0 0,-1 0 0,1 0 1,-1 0-1,1 0 0,-1 0 0,1 0 0,-1 0 1,1 0-1,-1 0 0,1 0 0,-1 0 1,0 1-1,1-1 0,-1 0 0,1 0 1,-1 0-1,1 1 0,-1-1 0,0 0 1,1 1-1,-1-1 0,1 0 0,-1 1 0,0-1 1,0 0-1,1 1 0,-1-1 0,0 0 1,1 1-1,-1-1 0,0 1 0,0-1 1,0 1-1,0-1 0,1 1 0,-1-1 1,0 1-1,0-1 0,0 1 0,0-1 0,0 0 1,0 1-1,4 29 598,1 77 1775,-18 190 1,1-90-3426,12-206 876,-1 0 0,1-1 0,0 1 0,0 0 0,0 0 0,0-1 0,0 1 0,1 0 0,-1 0 0,0 0 0,0-1 0,0 1 0,1 0 0,-1-1 0,0 1 0,1 0 0,0 0 0,-1-1 44,0 1-1,1-1 1,-1 0 0,0 0-1,1 0 1,-1 0 0,0 0-1,1-1 1,-1 1 0,0 0-1,1 0 1,-1 0-1,0 0 1,1 0 0,-1 0-1,0 0 1,1-1 0,-1 1-1,0 0 1,0 0 0,1 0-1,-1-1 1,0 1 0,0 0-1,0 0 1,1-1-1,-1 1 1,22-31-3088,-14 19 2732,12-14-862,4-4-139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11666,'2'1'175,"0"0"-1,0 0 0,0 0 0,0 1 0,0-1 0,0 1 0,-1-1 0,1 1 0,-1-1 1,1 1-1,-1 0 0,0 0 0,1 0 0,-1 0 0,0 0 0,0 0 0,1 4 0,-1-2 66,-1 0-1,1 0 1,-1 0 0,0 1-1,0-1 1,0 0-1,0 0 1,-1 0-1,-1 5 1,-3 8 461,-1 0-1,0 0 1,-15 25 0,16-32-502,-2 3 65,0 1 1,1 0-1,1 0 1,1 1-1,0-1 1,0 1 0,-1 24-1,4-34-300,1 0 0,0 1-1,1-1 1,-1 0 0,1 0 0,0 0-1,0 0 1,1 0 0,-1 0-1,1 0 1,0 0 0,1 0 0,-1-1-1,1 1 1,0-1 0,0 0 0,0 0-1,0 0 1,1 0 0,0 0 0,0-1-1,0 0 1,0 1 0,0-1-1,8 3 1,-8-4-53,0 0 0,-1 0 1,1-1-1,0 1 0,0-1 0,0 0 0,0-1 0,0 1 0,0-1 1,0 1-1,0-1 0,0 0 0,0-1 0,1 1 0,-1-1 0,0 1 0,0-1 1,-1-1-1,1 1 0,0 0 0,7-5 0,19-15-603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128 164 10658,'-2'-4'250,"-1"1"0,1-1 0,-1 1 0,0 0 0,0 0 0,0 0 0,-7-5 0,9 8-181,0-1 0,0 1 0,0 0 0,0 0 0,0-1 0,0 1 0,-1 0 0,1 0 0,0 0-1,0 0 1,0 0 0,0 0 0,0 0 0,0 1 0,0-1 0,0 0 0,-1 1 0,1-1 0,0 1 0,0-1 0,0 1 0,0-1 0,1 1-1,-1 0 1,0-1 0,0 1 0,0 0 0,0 0 0,1-1 0,-1 1 0,0 0 0,1 0 0,-1 0 0,1 0 0,-1 0 0,0 2 0,-3 4 155,1 1 1,-1 0 0,1 0 0,1 0 0,-1 0 0,1 1 0,1-1 0,0 1 0,0-1-1,0 1 1,2 9 0,0 1 61,0 0 0,2-1 0,0 1 0,7 20 0,-7-29-176,0 0-1,2 0 0,-1 0 0,1-1 0,0 1 0,1-1 0,0-1 0,1 1 0,11 11 0,-15-16-72,1-1 1,0 0-1,0 0 0,0 0 0,0 0 0,1 0 0,-1-1 1,1 0-1,0 0 0,-1 0 0,1-1 0,0 0 1,0 0-1,0 0 0,0 0 0,0-1 0,0 1 0,1-1 1,-1-1-1,0 1 0,0-1 0,5-1 0,-2-1 3,-1 1 0,1-2 0,-1 1 0,0-1 0,0 0 0,0-1-1,-1 0 1,0 0 0,0 0 0,0-1 0,0 1 0,-1-2 0,0 1 0,0 0 0,-1-1 0,1 0-1,3-9 1,-1 1-4,0 0-1,-2-1 1,1 1-1,-2-1 0,0 0 1,-1 0-1,2-26 1,-5 29-14,0 0 0,-1 0 0,-1 0 0,1 0 0,-2 0 0,0 0 0,-1 1 0,0-1 0,-1 1 0,0 0 1,0 0-1,-14-19 0,15 25-91,-1 0 0,1 1 0,-1 0 0,0 0 0,0 0 0,0 0 0,-1 1 0,1 0 0,-1 0 0,0 1 0,0-1 0,-1 1 0,1 0 0,-1 1 1,1 0-1,-1 0 0,0 0 0,0 1 0,0 0 0,1 0 0,-1 1 0,0 0 0,0 0 0,0 1 0,-10 1 0,7 0 1,0 1-1,0 0 1,0 1 0,0 0-1,0 1 1,1-1-1,0 2 1,0-1 0,0 1-1,-10 11 1,-33 31-419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6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1232 10050,'1'1'155,"0"0"-1,1 0 1,-1 0-1,1-1 1,-1 1-1,1 0 1,0-1-1,-1 1 1,1-1 0,-1 1-1,1-1 1,0 0-1,0 0 1,-1 0-1,1 0 1,0 0-1,-1 0 1,1 0-1,0 0 1,-1-1-1,1 1 1,0-1 0,-1 1-1,1-1 1,-1 1-1,1-1 1,-1 0-1,1 0 1,-1 0-1,2-2 1,5-3 417,-1-1 0,0 0 0,0-1 1,7-11-1,4-3 15,109-114 1498,43-49-826,-165 179-1217,-1 1 0,0-1 0,0 0 1,0 0-1,-1 0 0,6-13 0,-9 18-32,1-1 0,-1 0-1,0 1 1,1-1 0,-1 1-1,0-1 1,0 0 0,0 1 0,0-1-1,0 0 1,0 1 0,0-1-1,-1 0 1,1 1 0,-1-1-1,1 1 1,-1-1 0,0 1-1,1-1 1,-1 1 0,0-1-1,0 1 1,0 0 0,0-1 0,0 1-1,0 0 1,0 0 0,-1 0-1,1 0 1,0 0 0,-1 0-1,1 0 1,-1 0 0,-1 0-1,-14-6 31,0 1-1,-1 0 0,0 2 0,0 0 0,-25-2 0,27 5-28,-1-2 0,1 0-1,0 0 1,0-2 0,0 0-1,1 0 1,-20-11-1,33 15-5,0 0-1,1 0 0,-1 0 1,0 0-1,1 0 0,-1 0 0,1 0 1,0-1-1,-1 1 0,1-1 0,0 1 1,0-1-1,0 1 0,0-1 1,0 0-1,0 0 0,0 1 0,0-1 1,1 0-1,-1 0 0,1 0 0,-1 0 1,1 0-1,0 1 0,0-1 0,0 0 1,0 0-1,0-2 0,1 1 7,0 0-1,0 0 1,1 1-1,-1-1 1,1 0-1,-1 1 1,1 0 0,0-1-1,0 1 1,0 0-1,0 0 1,1 0-1,-1 0 1,0 0-1,1 1 1,-1-1-1,6-1 1,54-20 96,-72 23-153,-1 0 13,0 0-1,-19-4 1,29 3 34,0 1-1,0-1 1,0 1-1,1-1 1,-1 0-1,0 1 1,1-1-1,-1 0 1,0 0-1,1 0 1,-1 1-1,1-1 1,-1 0-1,1 0 1,0 0-1,-1 0 1,1 0-1,0 0 1,0 0-1,0 0 1,0 0-1,-1 0 1,1 0-1,1 0 1,-1 0-1,0 0 1,0 0-1,0 0 1,0 0-1,1-1 1,10-31 17,28-41 23,-23 45-32,20-48 0,-33 69-9,0-1 0,0 0 0,-1 1 0,0-1 0,-1 0 0,0 0 0,-1 0 0,1 0 0,-2 0 1,-1-14-1,1 19 0,0-1 1,0 1 0,-1 0-1,1-1 1,-1 1 0,0 0 0,-1 0-1,1 0 1,-1 0 0,1 0-1,-1 1 1,0-1 0,-5-3 0,-2-1 19,-1 0 1,0 1-1,-14-8 0,14 9 39,1 0-1,0 0 1,0-1-1,-15-14 1,20 14-87,-1 2-1,0-1 1,0 1 0,0 0 0,0 0 0,-1 0 0,-9-4-1,14 8-9,0 1 1,-1-1-1,1 0 0,0 1 0,-1 0 0,1-1 0,0 1 0,-1 0 0,1 0 0,-1 1 0,1-1 0,0 0 0,-1 1 0,1-1 0,0 1 0,0 0 0,-1 0 0,1 0 0,0 0 1,0 0-1,0 0 0,0 1 0,0-1 0,0 0 0,1 1 0,-1 0 0,0-1 0,-2 5 0,-14 18-259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0 14331,'-11'10'272,"-1"0"-1,0-1 1,0 0 0,-1-1-1,-1-1 1,1 0 0,-1 0 0,0-2-1,-1 0 1,-16 4 0,-19 2 443,-82 7 0,103-15-500,27-3-269,0 0-1,-1 0 0,1 0 1,0 1-1,0-1 0,0 1 0,-1 0 1,1 0-1,0 0 0,0 0 1,0 0-1,0 0 0,1 0 1,-4 3-1,5-4-16,-1 0 0,1 1 0,0-1 0,0 1 0,-1-1 0,1 1 0,0-1 0,0 1 0,0 0 0,0-1 0,-1 1 0,1-1 0,0 1 0,0-1 0,0 1 0,0-1 0,0 1 0,0-1-1,1 1 1,-1 0 0,0 0 0,13 15-1748,0-6 971,0-2 1,1 1-1,0-2 0,1 0 0,-1-1 1,1 0-1,26 6 0,30 12 2666,-71-24-1780,0 0-1,0 0 0,0 0 0,0 0 0,0 0 1,0 0-1,0 0 0,0 0 0,0 0 0,-1 0 0,1 0 1,0 0-1,0 0 0,0 0 0,0 0 0,0 0 0,0 0 1,0 0-1,0 0 0,0 0 0,0 0 0,0 0 1,0 0-1,0 0 0,0 1 0,0-1 0,0 0 0,0 0 1,0 0-1,0 0 0,0 0 0,0 0 0,0 0 1,0 0-1,0 0 0,0 0 0,0 0 0,0 0 0,0 0 1,0 0-1,0 0 0,0 1 0,0-1 0,0 0 0,0 0 1,0 0-1,0 0 0,0 0 0,0 0 0,0 0 1,0 0-1,0 0 0,0 0 0,0 0 0,0 0 0,0 0 1,0 0-1,0 0 0,0 0 0,0 0 0,0 0 1,1 0-1,-1 0 0,-11 3 1398,-18 1-8,24-3-1105,-17 2 482,-9 1-237,-30 8 0,53-10-610,-1 0 0,1 1 0,0 0 0,0 1 1,0 0-1,0 0 0,0 1 0,-8 7 1,-1 4-166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0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85 104 9146,'0'-6'394,"1"0"0,-1 0-1,1 0 1,1 1 0,-1-1 0,1 1-1,0-1 1,0 1 0,1-1 0,0 1 0,-1 0-1,2 0 1,5-6 0,-8 9-271,0 0 1,1 1-1,-1-1 1,1 1-1,0-1 1,0 1-1,-1 0 1,1-1-1,0 1 1,0 0-1,0 1 1,0-1-1,0 0 1,1 0-1,-1 1 1,0-1-1,0 1 1,0 0-1,0 0 1,1 0-1,-1 0 1,0 0-1,0 0 1,0 0-1,1 1 0,-1-1 1,0 1-1,0 0 1,0-1-1,0 1 1,0 0-1,0 0 1,0 0-1,0 1 1,-1-1-1,1 0 1,0 1-1,1 1 1,1 1-9,0 0 0,0 0 0,0 0 0,-1 0 0,0 1 0,0 0 0,0-1 0,-1 1 0,1 0 0,-1 0 0,0 0 1,1 7-1,-1-3-15,0 1 0,-1-1 1,0 1-1,-1 0 0,0 0 1,-2 13-1,-2-1-15,0 0 1,-2-1-1,0 1 0,-2-1 0,-12 26 1,-2-7 83,-1-2 0,-39 50 0,0-1 447,59-83-545,0 0-1,1 0 1,0 0 0,0 0 0,0 0 0,1 0 0,-1 1-1,1-1 1,-1 6 0,2-8-42,0 0-1,0-1 0,0 1 1,0 0-1,1 0 0,-1-1 1,1 1-1,-1 0 1,1-1-1,-1 1 0,1 0 1,0-1-1,0 1 0,0-1 1,0 1-1,0-1 1,0 0-1,0 1 0,1-1 1,-1 0-1,0 0 0,1 0 1,-1 0-1,1 0 1,-1 0-1,1 0 0,1 0 1,9 4-105,-1 0 1,1-1-1,0 0 1,0-1-1,0-1 1,19 2-1,79-1-2845,-83-3 1715,-22 0 1072,98-4-1735,-52-4 665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14739,'-6'0'2041,"3"3"-1217,5 4-408,2 1 2344,-3-5-2512,-1-2-384,2 1-696,2 1-1056,1-6 1512,5-4-360,3-11-281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1 221 14755,'185'-161'3359,"-127"107"-1055,-48 49-1295,-7 11-284,-9 22 102,5-23-722,-76 251 1577,-5 21-1829,81-271 29,-8 41-292,9-46 323,0 1 0,0-1 0,-1 1 0,1-1-1,0 1 1,0-1 0,1 1 0,-1-1 0,0 0 0,0 1-1,1-1 1,-1 1 0,1-1 0,-1 1 0,1-1-1,0 0 1,-1 0 0,1 1 0,0-1 0,0 0 0,0 0-1,0 0 1,0 0 0,0 0 0,1 1 0,0-1-31,-1-1 0,1 0 0,-1 0 0,1 1 0,-1-1 0,1 0 0,-1 0 0,1 0 0,-1-1 0,1 1 0,-1 0 0,1-1 0,-1 1 0,1 0 0,-1-1 0,0 0 0,1 1 0,-1-1 0,0 0 0,0 0 0,1 0 0,-1 0 1,1-1-1,27-28-849,-28 29 916,28-37-1169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 12571,'0'1'90,"1"-1"1,-1 0-1,0 0 0,1 1 1,-1-1-1,1 0 1,-1 1-1,0-1 1,1 0-1,-1 1 1,0-1-1,0 1 1,1-1-1,-1 0 0,0 1 1,0-1-1,0 1 1,0-1-1,1 1 1,-1-1-1,0 1 1,0-1-1,0 0 1,0 1-1,0-1 0,0 1 1,0-1-1,0 1 1,-1 0-1,0 20 133,1-17 167,-4 45 827,3-1 1,1 1 0,3-1-1,9 53 1,-10-94-1092,0 1 0,0-1-1,0 0 1,1 0 0,0 0 0,0 0 0,1-1 0,0 1 0,7 8 0,-10-13-95,1 0 0,0-1-1,-1 1 1,1-1 0,0 1 0,0-1 0,0 0-1,0 0 1,0 1 0,0-2 0,1 1 0,-1 0 0,0 0-1,0-1 1,1 1 0,-1-1 0,0 0 0,1 0-1,-1 1 1,0-2 0,1 1 0,-1 0 0,0 0 0,1-1-1,-1 1 1,0-1 0,0 0 0,0 0 0,1 1-1,-1-1 1,0-1 0,0 1 0,0 0 0,3-3 0,4-3 4,-1 0 0,0-1 0,0 1 0,0-2 0,-1 1 0,-1-1 0,1 0 0,-1 0 0,-1-1 0,0 0 0,0 0 0,-1 0 0,6-20 0,-7 18-64,0-1-1,0 0 1,-2 0 0,1 0 0,-2 1 0,0-1-1,0 0 1,-1 0 0,-1 0 0,0 0 0,-6-19 0,5 24-168,0 0 1,0 1-1,-1-1 1,0 1 0,0 0-1,-1 0 1,0 0 0,0 1-1,-6-6 1,7 9 55,1 0 1,-1 0 0,1 0 0,-1 1-1,0 0 1,0-1 0,0 1-1,0 1 1,-1-1 0,1 1 0,0-1-1,-1 1 1,1 1 0,-1-1-1,1 0 1,-1 1 0,-7 1 0,-11 3-774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17700,'5'0'123,"1"1"1,-1 0 0,0 0 0,0 0-1,0 1 1,0 0 0,0 0-1,0 0 1,0 0 0,-1 1-1,1-1 1,-1 1 0,0 1-1,0-1 1,0 0 0,0 1 0,0 0-1,-1 0 1,0 0 0,1 0-1,-2 1 1,1-1 0,0 1-1,-1 0 1,0 0 0,0 0-1,1 7 1,1 2 108,0 0 0,-2 1 0,0-1 0,0 1 0,-1 0 0,-1 0 1,-1 0-1,-3 26 0,-4-10 25,-1 0 1,-1-1-1,-2 0 1,-27 50 0,-12 30 730,50-107-918,-1 0-1,1 1 1,0 0 0,0-1-1,0 1 1,1 0 0,0-1-1,-1 1 1,1 0 0,0-1-1,1 7 1,0-8-28,0 1 1,0-1-1,0 0 1,0 0-1,0 0 1,0 0-1,0 0 1,1 0-1,-1 0 1,1 0-1,0 0 1,-1-1-1,1 1 1,0-1-1,0 1 1,0-1-1,0 0 1,4 2-1,14 6 97,0 0-1,1-2 1,41 9-1,70 5-1473,-116-19 984,127 9-2196,-115-10 1636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2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14 13755,'8'-13'3462,"-15"15"495,-14 6-3221,5-5-441,0-1 0,-27 1 0,29-2-238,1 0-1,-1 0 1,1 1 0,-22 7-1,34-9-38,0 0-1,1 1 0,-1-1 0,0 1 1,1-1-1,-1 1 0,0-1 0,1 1 1,-1 0-1,1-1 0,-1 1 0,1 0 1,-1 0-1,1-1 0,-1 1 0,1 0 1,0 0-1,0-1 0,-1 1 1,1 0-1,0 0 0,0 0 0,0 0 1,0-1-1,0 1 0,0 0 0,0 0 1,0 0-1,0 0 0,0-1 0,0 1 1,1 0-1,-1 0 0,0 0 1,1-1-1,-1 1 0,0 0 0,2 1 1,16 29 411,-1-8-182,-3-5-180,-1 0 1,0 2-1,-1-1 1,12 31-1,-22-45-70,0-1 1,-1 0-1,1 0 0,-1 1 0,0-1 0,0 1 1,-1-1-1,1 1 0,-1 0 0,0-1 0,0 1 1,-1-1-1,0 1 0,1-1 0,-1 1 0,-1-1 1,1 0-1,-1 1 0,1-1 0,-1 0 0,0 0 1,-1 0-1,1 0 0,-1 0 0,0-1 0,0 1 1,0-1-1,-5 5 0,6-6-50,0-1 0,1 1 0,-1-1 0,0 0-1,0 0 1,0 0 0,0 0 0,0 0 0,0 0 0,0 0 0,0 0 0,0-1 0,0 1 0,0-1-1,-1 0 1,1 0 0,0 1 0,0-1 0,0-1 0,-1 1 0,1 0 0,0 0 0,0-1 0,0 0 0,-1 1-1,1-1 1,0 0 0,-2-1 0,1 0-128,0-1 0,0 1 0,0-1 0,0 0 0,1 1 0,-1-1 0,1 0 0,0 0-1,0-1 1,0 1 0,0 0 0,0-1 0,1 1 0,0-1 0,-2-5 0,1-8-590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3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65 12531,'-3'-5'209,"-1"0"0,1 1 0,-1-1 1,0 1-1,0 0 0,0 0 0,0 0 1,-1 1-1,1-1 0,-1 1 0,0 0 1,0 1-1,-1-1 0,1 1 0,0 0 0,-1 0 1,1 1-1,-1-1 0,0 1 0,1 1 1,-1-1-1,0 1 0,1 0 0,-1 0 1,0 0-1,0 1 0,1 0 0,-11 3 1,8-2-41,0 1 0,0-1-1,0 1 1,1 1 0,-1-1 0,1 1 0,0 1 0,0-1 0,1 1 0,-1 0 0,1 1 0,0-1 0,0 1 0,1 1 0,0-1 0,0 1 0,0 0 0,1 0 0,-6 13 0,9-18-136,0 0 0,1-1 0,-1 1 0,0 0 0,1 0 0,0 0 0,0 0 0,-1 0 0,1 0 0,0 0 0,1-1 0,-1 1 0,0 0 0,0 0 0,1 0 0,-1 0 0,1 0 0,0-1 0,-1 1 0,1 0 0,0 0 0,1 1 0,0-1-12,-1-1-1,1 0 1,0 1-1,0-1 1,-1 0-1,1 0 1,0 0-1,0 0 1,0 0-1,0 0 1,0-1-1,0 1 1,0-1-1,0 1 1,1-1-1,-1 0 1,0 0 0,0 0-1,3 0 1,7-2 10,0 0 0,0 0 1,-1-1-1,0-1 1,13-5-1,-13 5 14,-1 0 1,0 0-1,1 1 0,0 1 0,17-3 1,-26 5-37,0 1 1,-1-1-1,1 0 1,0 0-1,0 1 1,0-1-1,-1 1 1,1-1-1,0 1 1,-1 0-1,1-1 1,0 1-1,-1 0 1,1 0 0,-1 0-1,0 1 1,1-1-1,-1 0 1,0 0-1,0 1 1,1-1-1,-1 1 1,0-1-1,0 1 1,-1-1-1,2 4 1,1 3 17,0-1 0,-1 1 1,-1 0-1,2 12 0,-2-18-19,3 34 26,-2 0-1,-2 0 0,-1 0 1,-1 0-1,-2 0 1,-2 0-1,-1-1 1,-2 0-1,-1 0 1,-2-1-1,-1-1 0,-18 33 1,24-54-36,0-1 0,0 0 0,-1 0 0,-1-1 0,0 0 0,-13 11 1,19-18 0,0 0 0,-1 0 1,1-1-1,-1 1 1,1-1-1,-1 0 0,0 0 1,0-1-1,0 1 0,0-1 1,0 0-1,0 0 1,0 0-1,-1 0 0,1-1 1,0 1-1,0-1 1,-1 0-1,1-1 0,0 1 1,0-1-1,-1 0 0,-3-1 1,4 0 5,1 1-1,0-1 1,0 0 0,0 0-1,0-1 1,0 1 0,1-1-1,-1 1 1,1-1 0,0 0-1,-1 0 1,1 0 0,0 0-1,1 0 1,-1 0 0,0 0-1,1-1 1,0 1 0,0-1-1,0 1 1,0-1 0,1 1-1,-1-1 1,1-5 0,-1-2 16,1 0 0,1 1 0,0-1 1,0 0-1,1 1 0,0-1 0,5-12 1,0 6 12,1 0 1,1 0 0,0 1-1,1 0 1,1 0 0,0 1 0,1 1-1,1 0 1,17-15 0,-4 7-84,0 2 1,1 0 0,0 2-1,42-20 1,-35 23-416,1 1 1,56-15-1,72-6-2744,-57 13 968,-75 14 1019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4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3626 75 12211,'1'7'594,"3"17"1060,-5-24-1579,1 1 0,0 0-1,0-1 1,0 1 0,-1-1 0,1 1-1,0-1 1,0 1 0,-1-1-1,1 1 1,-1-1 0,1 1 0,0-1-1,-1 1 1,1-1 0,-1 1-1,1-1 1,-1 0 0,1 1 0,-1-1-1,1 0 1,-1 0 0,0 1-1,1-1 1,-1 0 0,1 0 0,-1 0-1,0 0 1,1 1 0,-1-1-1,1 0 1,-1 0 0,0 0 0,1-1-1,-2 1 1,-127-13 3357,23 1-1846,-104-2 333,-250-20-114,-56-10-819,-3 47-337,24 40 27,2 29-92,432-63-547,0-3 0,-1-3 0,1-3-1,-103-11 1,-55-10 47,210 19-101,-18-2 98,26 4-88,0-1 1,0 1 0,0 0 0,0 0-1,0 0 1,0 0 0,0 0 0,0 1-1,0-1 1,0 0 0,0 0 0,0 0 0,1 1-1,-1-1 1,0 1 0,0-1 0,0 0-1,0 1 1,-1 1 0,2-2-32,0 0-1,0 0 1,0 0 0,0 1 0,0-1-1,-1 0 1,1 0 0,0 1 0,0-1-1,0 0 1,0 0 0,0 1 0,0-1-1,0 0 1,0 0 0,0 0 0,0 1-1,0-1 1,0 0 0,0 0 0,0 1-1,1-1 1,-1 0 0,0 0 0,0 1-1,0-1 1,0 0 0,0 0 0,0 0-1,1 1 1,-1-1 0,0 0 0,0 0-1,0 0 1,0 0 0,1 0 0,-1 1-1,0-1 1,0 0 0,1 0 0,-1 0-1,0 0 1,0 0 0,0 0 0,1 0-1,-1 0 1,0 0 0,0 0 0,1 0-1,-1 0 1,0 0 0,0 0 0,1 0-1,-1 0 1,0 0 0,0 0 0,1 0-1,-1 0 1,0 0 0,16-1-412,5-4-36,8 0-151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5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99 106 10434,'-2'-2'3284,"1"2"-3225,7-9 1466,11-10 65,-7 10-1162,1 1 0,0 0 0,0 0 0,1 1 0,0 1 0,0 0 1,16-5-1,-21 8-328,-1 1 1,1 0 0,-1 0-1,1 1 1,-1 0-1,1 0 1,0 1 0,0 0-1,0 0 1,-1 0 0,1 1-1,0 0 1,-1 0-1,1 1 1,0 0 0,7 3-1,-11-3-78,0 0-1,-1-1 0,1 1 1,-1 0-1,1 1 0,-1-1 1,0 0-1,0 1 0,0-1 0,0 1 1,0 0-1,-1-1 0,1 1 1,-1 0-1,0 0 0,0 0 1,0 0-1,0 0 0,0 0 0,-1 0 1,1 1-1,-1-1 0,0 0 1,0 0-1,0 0 0,0 0 1,-1 1-1,1-1 0,-2 4 1,-2 7-19,0 0 1,0 0-1,-2-1 1,0 0-1,-7 13 1,-9 13 4,-2-2 0,-2 0 0,0-2 1,-41 41-1,25-42-3,41-37 43,5-3-38,0 4 0,0 0 0,1 0 1,-1 0-1,0 1 1,1-1-1,-1 1 1,0 0-1,1 1 0,-1-1 1,7 1-1,0-1 14,0 2 0,-1-1 0,15 3 0,-21-2-19,0 0 0,0 0 0,0 0 0,0 1 0,-1-1 0,1 1 0,0 0 0,-1 0 0,1 0 0,-1 1 0,0-1 0,0 1 0,0 0 0,0 0 0,0 0 0,-1 0 0,1 0 0,-1 0 0,0 1 0,0-1 0,2 6 0,-2-4 0,-1 0-1,1 0 0,-1 0 1,0 0-1,-1 0 1,1 0-1,-1 0 0,0 0 1,-1 1-1,1-1 0,-1 0 1,0 0-1,0 0 0,0 0 1,-1 0-1,-3 6 0,-1 3 1,-2-1 0,1 0 0,-2 0 1,0 0-1,0-1 0,-1-1 0,-1 0 0,0 0 0,-14 10 0,17-15-21,0 0 1,0 0-1,-1-1 0,0 0 1,0-1-1,0 0 0,-1 0 1,1-1-1,-1 0 0,0-1 1,0 0-1,0 0 1,0-1-1,-19-1 0,26 0-104,1 0 1,-1 0-1,1-1 0,0 1 0,-1-1 0,1 1 0,0-1 0,-1 0 0,1 0 1,0 0-1,0 0 0,0-1 0,0 1 0,0 0 0,0-1 0,0 0 0,0 1 1,1-1-1,-1 0 0,0 0 0,1 0 0,0 0 0,-1 0 0,1 0 1,-2-4-1,3 2-141,-1 1 1,0 0 0,1 0 0,0 0 0,0 0-1,0-1 1,0 1 0,0 0 0,1 0 0,-1 0 0,1-1-1,0 1 1,0 0 0,0 0 0,0 0 0,1 0-1,-1 1 1,1-1 0,2-3 0,10-10-1107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5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 12795,'-7'6'1751,"2"0"-1453,0 0 1,0 0 0,1 1-1,0-1 1,1 1 0,-1 0-1,1 0 1,0 0 0,1 1-1,0-1 1,0 1-1,-1 13 1,1 3 336,0 1 1,4 40-1,0-45-440,0 0 1,2 0 0,0 0 0,1 0-1,1-1 1,11 25 0,-12-34-137,-1 0 0,2 0 1,0-1-1,0 0 0,0 0 1,1-1-1,0 1 0,1-2 1,0 1-1,0-1 0,1 0 1,0-1-1,12 8 0,-16-12-38,-1 0 0,1 0 0,0 0-1,-1 0 1,1-1 0,0 0 0,0 0 0,0 0 0,0 0-1,0-1 1,0 0 0,0 0 0,0 0 0,0-1-1,0 0 1,0 0 0,0 0 0,0 0 0,-1-1 0,1 0-1,0 0 1,-1 0 0,0 0 0,1-1 0,3-3-1,-2 1-6,-1 0 1,0 0-1,0 0 0,0-1 0,-1 0 0,0 0 0,0 0 0,-1 0 0,0-1 0,0 1 0,0-1 0,0 0 0,-1 0 0,-1 0 0,1 0 0,0-14 0,-1 6-2,-2-1 0,0 1-1,-1 0 1,0 0 0,-1 0 0,-1 1-1,0-1 1,-1 1 0,-1 0-1,-9-18 1,10 22-42,0 0-1,-1 1 1,0-1 0,-1 1-1,0 1 1,-1-1-1,1 1 1,-1 0 0,-1 1-1,0 0 1,0 0 0,0 1-1,-1 0 1,-17-7 0,22 11-59,-1 0 0,1 1 0,-1 0 1,0 0-1,1 0 0,-1 1 0,0 0 1,0 0-1,1 0 0,-1 1 0,0-1 0,1 2 1,-1-1-1,1 0 0,-1 1 0,1 0 1,-9 4-1,6-1 8,0 0-1,1 1 1,-1 0 0,1 0-1,0 0 1,1 1-1,-1 0 1,2 0 0,-11 16-1,-13 33-458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6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168 120 8290,'1'-5'219,"0"0"0,0-1 0,-1 1 0,0 0 0,1 0 0,-2-1 0,1 1 0,-1 0 0,1 0 0,-1 0 0,-1-1 1,1 1-1,-4-7 0,4 9-76,0 1 0,0-1 1,-1 1-1,1 0 1,0 0-1,-1 0 0,0 0 1,1 0-1,-1 0 0,0 0 1,0 0-1,0 1 1,0-1-1,-1 1 0,1-1 1,0 1-1,0 0 0,-1 0 1,1 0-1,-1 0 1,1 1-1,-1-1 0,1 0 1,-1 1-1,0 0 0,1 0 1,-1 0-1,1 0 1,-4 0-1,2 1 2,1 0 0,-1 1-1,0-1 1,1 1 0,0 0 0,-1-1 0,1 1-1,0 1 1,0-1 0,0 0 0,0 1 0,0 0-1,1 0 1,-1-1 0,1 1 0,0 1 0,0-1-1,0 0 1,-2 5 0,0 0 58,0 0 0,0 1 0,1 0 0,1-1 0,0 1 0,0 0 0,-1 10 0,3-16-162,-1 0-1,1 0 1,0 0 0,0 0 0,1-1 0,-1 1 0,1 0 0,-1 0 0,1 0 0,0-1 0,0 1-1,0 0 1,0-1 0,0 1 0,1-1 0,-1 1 0,1-1 0,2 3 0,-2-3-23,0-1 0,0 1 0,1-1 0,-1 0 1,1 1-1,-1-1 0,1 0 0,-1 0 0,1-1 0,-1 1 0,1 0 1,0-1-1,-1 0 0,1 0 0,0 0 0,0 0 0,-1 0 1,1 0-1,4-2 0,21-5 46,-21 5-23,0 0 1,0 0 0,0 1-1,0-1 1,9 1-1,-14 1-31,-1 0 0,1 0 0,-1 1 0,1-1 0,-1 0 0,1 1 0,-1-1 1,0 1-1,1-1 0,-1 1 0,0-1 0,1 1 0,-1 0 0,0 0 0,0 0 0,0 0 0,0 0 0,1 0 0,-1 0 0,-1 0 0,1 0 0,0 0 0,0 1 0,0-1 0,-1 0 0,1 1 0,0-1 0,-1 0 0,0 1 0,1 1 0,1 8 35,0-1 0,-1 1-1,0 0 1,-1 0 0,0-1 0,0 1-1,-4 17 1,-22 80 162,18-79-155,-7 28-21,-2-2-1,-3 0 1,-32 62-1,47-108-32,3-4-1,0-1 0,0 0 0,0 0 0,-1 0 0,1-1 0,-1 1 0,0-1 0,0 1 0,0-1-1,0 0 1,-6 4 0,9-7 3,-1 1 1,1-1-1,0 0 0,-1 0 0,1 0 0,0 0 0,-1 0 1,1 1-1,0-1 0,-1 0 0,1 0 0,0 0 0,-1 0 1,1 0-1,-1 0 0,1 0 0,0 0 0,-1 0 0,1 0 1,0 0-1,-1 0 0,1-1 0,0 1 0,-1 0 0,1 0 0,0 0 1,-1 0-1,1-1 0,0 1 0,-1 0 0,1 0 0,0 0 1,0-1-1,-1 1 0,1 0 0,0-1 0,-5-16 22,5-23 36,4 18-14,0 0 0,1 0 0,1 0 1,1 1-1,0 0 0,2 0 1,1 1-1,19-31 0,-15 30-152,1 0 0,1 1 1,1 0-1,1 2 0,0 0 0,2 1 0,27-19 0,11 0-1106,-41 26 0,1 0 0,-1-1 1,-1-1-1,0 0 1,0-2-1,23-26 0,-21 13-345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7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1 328 12035,'10'-23'486,"2"0"1,0 1 0,2 1 0,0 0-1,1 0 1,34-33 0,-47 52-360,1 0-1,-1 0 1,1 0-1,0 0 1,-1 0 0,1 1-1,0-1 1,0 1-1,4-1 1,-6 1-88,0 1 0,0 0 0,0 0 0,-1 0 0,1 0-1,0 1 1,0-1 0,0 0 0,0 0 0,-1 0 0,1 1 0,0-1 0,0 0 0,0 1 0,-1-1 0,1 1 0,0-1 0,-1 1-1,1-1 1,0 1 0,-1-1 0,1 1 0,-1 0 0,1-1 0,-1 1 0,1 0 0,-1 0 0,0-1 0,1 1 0,-1 0 0,0 0-1,1 0 1,-1-1 0,0 1 0,0 1 0,3 8 147,-1 0-1,0 0 1,-1 0 0,0 0-1,-1 0 1,0 0-1,0 0 1,-4 16-1,-22 82 426,11-54-543,15-49-55,2-6-8,3-5 3,39-75 34,-6 10 3,-27 52-16,-7 11-7,0 1 0,1-1 0,-1 1 0,1 0 0,1 0 0,-1 1 0,1 0 0,0 0 0,9-7 0,-15 13-17,1 0-1,-1-1 0,1 1 0,0 0 1,-1-1-1,1 1 0,-1 0 0,1 0 1,-1 0-1,1 0 0,0-1 0,-1 1 1,1 0-1,-1 0 0,1 0 0,0 0 0,-1 0 1,1 1-1,-1-1 0,1 0 0,-1 0 1,1 0-1,0 0 0,-1 1 0,1-1 1,-1 0-1,1 0 0,-1 1 0,1-1 1,-1 1-1,1-1 0,-1 0 0,1 1 0,-1-1 1,0 1-1,1-1 0,-1 1 0,0-1 1,1 1-1,-1-1 0,0 1 0,0-1 1,1 1-1,-1-1 0,0 1 0,0 0 1,0 0-1,6 34 118,-6-32-110,1 85 184,-1-53-55,5 52 1,-5-86-137,0 1 1,1-1-1,-1 0 1,0 1-1,0-1 1,1 0-1,-1 0 1,0 1-1,1-1 1,-1 0-1,1 0 1,0 0-1,-1 0 1,1 1-1,0-1 1,0 0-1,-1 0 1,1-1 0,2 3-1,-2-3 0,-1 0 0,1 0 0,0 0 0,0 0 0,-1 0 0,1 0 0,0 0 0,0 0 0,-1 0 0,1-1 0,0 1 0,0 0 0,-1 0 0,1-1 0,0 1 0,-1 0 0,1-1 0,0 1 0,-1-1 0,1 1 0,-1-1 0,1 1 0,0-2 0,5-4 24,-1 0-1,0-1 1,-1 1-1,8-15 1,15-39 40,10-17-35,-37 76-32,1 0 0,-1 0 0,1 0 0,0 0 0,-1 0-1,1 0 1,0 0 0,-1 0 0,1 0 0,0 0 0,0 1 0,0-1 0,0 0 0,0 1 0,0-1 0,0 1 0,0-1 0,0 1 0,1-1 0,-1 1-1,-1 0 0,1 0 0,0 0 0,-1 0 1,1 1-1,0-1 0,-1 0 0,1 1 0,0-1 0,-1 0 0,1 1 0,-1-1 1,1 1-1,-1-1 0,1 1 0,-1-1 0,1 1 0,-1-1 0,1 1 0,-1-1 1,0 1-1,1 1 0,3 6 6,0 1 1,-1-1-1,4 18 1,-4-12 1,2 2 2,1 0 1,0 0 0,1-1-1,1 0 1,16 25-1,-22-37-11,0 0 0,0-1 0,0 1-1,0-1 1,1 1 0,-1-1-1,1 0 1,0 0 0,0 0 0,0 0-1,-1 0 1,2-1 0,-1 0 0,0 1-1,0-1 1,0 0 0,1 0 0,-1-1-1,0 1 1,1-1 0,-1 1-1,0-1 1,1 0 0,-1-1 0,1 1-1,-1 0 1,0-1 0,1 0 0,-1 0-1,0 0 1,0 0 0,0 0 0,0-1-1,0 1 1,4-4 0,1 0-3,0 0-1,-1-1 1,0 0 0,0 0 0,-1-1 0,1 1-1,-2-2 1,1 1 0,-1-1 0,0 1 0,0-1-1,-1-1 1,0 1 0,4-13 0,-8 21 2,0-1 1,1 1 0,-1-1 0,0 1-1,0-1 1,1 1 0,-1-1-1,0 1 1,0-1 0,0 1 0,0-1-1,0 1 1,1-1 0,-1 1 0,0-1-1,0 1 1,-1-1 0,1 0-1,0 1 1,0-1 0,0 1 0,0-1-1,0 1 1,0-1 0,-1 1-1,1-1 1,0 1 0,0-1 0,-1 1-1,1 0 1,0-1 0,-2 0-1,2 2 1,-1-1 0,0 1 0,1-1 0,-1 1 0,1-1 0,-1 1 0,0 0 0,1-1 0,-1 1 0,1 0 0,0 0 0,-1-1 0,1 1 0,0 0-1,-1 0 1,1 0 0,0-1 0,0 1 0,0 0 0,-1 2 0,1 4 0,-1 1 1,1 0-1,0 0 0,1 0 0,0 0 1,0 0-1,1 0 0,0-1 1,0 1-1,1 0 0,0-1 0,0 0 1,1 0-1,0 0 0,0 0 1,0 0-1,1-1 0,8 9 0,-12-14-4,0 0-1,1 1 0,-1-1 0,1 0 1,-1 0-1,1 0 0,-1 0 0,1 0 1,0 0-1,-1-1 0,1 1 0,0 0 1,0-1-1,-1 0 0,1 1 0,0-1 1,0 0-1,0 0 0,0 0 0,-1 0 1,1 0-1,0 0 0,2-1 0,-3 1 0,0-1-1,1 0 0,-1 0 0,0 0 1,0 0-1,0 0 0,0 0 0,0 0 1,0 0-1,0 0 0,0 0 0,0 0 1,-1-1-1,1 1 0,0 0 0,-1-1 1,1 1-1,-1 0 0,0-1 0,1 1 1,-1-1-1,0 1 0,0-1 0,0 1 0,0 0 1,0-1-1,0 1 0,0-1 0,-1-2 1,-1-7-17,0 0 0,-1 0 0,-1 1 0,0-1 0,0 1 0,-1 0 0,0 0 0,-1 1 0,-6-10 1,-3-1 9,0 1 0,-1 1 0,-20-18 0,23 23 37,24 13 17,10 4-34,-4-4-16,-1 1 1,1-2-1,0 0 1,0-1-1,0-1 1,-1-1-1,1 0 1,-1-1-1,21-9 1,-28 10-1,0 0-1,-1 0 1,1-1 0,-1 0 0,0 0 0,-1-1 0,1 0 0,-1-1 0,0 1 0,0-1 0,-1-1 0,0 1 0,-1-1 0,1 0 0,-1 0 0,-1-1 0,7-16 0,-9 17 3,0 0 0,-1 0 1,1-12-1,-2 18 5,0 1 1,0-1-1,1 1 0,-1-1 0,-1 1 0,1-1 0,0 1 0,0-1 1,0 1-1,-1-1 0,1 1 0,-1-1 0,1 1 0,-1-1 0,0 1 1,1 0-1,-1-1 0,0 1 0,0 0 0,0 0 0,0-1 0,0 1 1,0 0-1,-2-1 0,2 2 1,0 0 1,1 0 0,-1 0-1,1 0 1,-1 0-1,0 0 1,1 0-1,-1 0 1,1 0 0,-1 0-1,0 0 1,1 0-1,-1 1 1,1-1-1,-1 0 1,1 0 0,-1 1-1,1-1 1,-1 1-1,1-1 1,-1 0-1,1 1 1,-1-1-1,1 1 1,0-1 0,-1 1-1,1-1 1,0 1-1,-1-1 1,1 1-1,0-1 1,0 1 0,-1-1-1,1 1 1,0 0-1,0-1 1,0 1-1,0 0 1,-5 27 46,3-4-17,1-1-1,2 1 1,0-1-1,1 0 1,9 39-1,-9-52-73,1 0 0,0 0 0,1 0 0,0 0 0,1-1 0,0 0 0,0 0-1,1 0 1,0 0 0,0-1 0,1 0 0,0 0 0,1-1 0,0 0 0,8 7 0,-11-12-152,-1 1 0,1 0 0,0-1 0,0 0 0,0 0 0,0 0 0,0-1 0,0 1 0,1-1 0,-1-1 0,0 1 0,1-1 0,-1 0 0,1 0 0,-1 0 0,0-1 0,1 0 0,-1 0 0,0 0 0,0-1 0,0 0 0,0 0 0,0 0 0,0 0 0,0-1 0,-1 0 0,1 0 0,-1 0 0,0 0 0,0-1 0,0 0 1,0 1-1,-1-2 0,1 1 0,-1 0 0,0-1 0,-1 1 0,1-1 0,-1 0 0,3-5 0,6-37-1145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48 12091,'4'-25'1088,"-5"9"-512,-12 9-160,-9 7 728,-2 7-336,-7 3-303,0 1-17,1 5-32,1 4-208,8-3-592,4-2-296,8-6-1401,4-2 1721,5-6-288,1-4-240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11947,'38'0'1800,"-4"8"-944,-6 15-296,-4 9 1705,-11 13-1457,-5 9-104,-7 11-72,-1 6-136,-5 11-808,-5 1 64,0-1 200,4-11-88,5-23-72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555 12 14739,'0'-1'42,"0"1"0,0-1 0,0 1-1,0-1 1,-1 1 0,1-1 0,0 1 0,0-1 0,0 1-1,-1-1 1,1 1 0,0 0 0,0-1 0,-1 1 0,1-1-1,0 1 1,-1 0 0,1-1 0,0 1 0,-1 0 0,1-1-1,-1 1 1,1 0 0,-1 0 0,1-1 0,0 1 0,-1 0-1,1 0 1,-1 0 0,1 0 0,-1 0 0,1 0-1,-1 0 1,1 0 0,-1 0 0,1 0 0,-1 0 0,1 0-1,-1 0 1,1 0 0,-1 0 0,1 0 0,-1 1 0,-32 8 771,14-3-318,-48 6 669,-105 5-1,1-1-530,164-15-697,0 0 0,1 1 0,-1 0 0,0 0-1,1 0 1,-13 7 0,18-8-11,-1-1-1,1 1 1,0 0 0,0 0-1,0 0 1,0 0 0,0 0 0,0 0-1,0 0 1,0 0 0,1 1-1,-1-1 1,0 0 0,1 0-1,-1 1 1,1-1 0,-1 0-1,1 1 1,-1-1 0,1 0-1,0 1 1,0-1 0,0 1-1,0-1 1,0 1 0,0-1-1,0 0 1,0 1 0,1-1 0,-1 1-1,1-1 1,-1 0 0,1 1-1,-1-1 1,1 0 0,-1 0-1,1 1 1,0-1 0,0 0-1,0 0 1,2 2 0,3 4-134,0 0 1,1 0 0,0 0 0,0-1 0,1 0-1,12 8 1,28 12-767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0 364 16756,'5'-2'637,"0"0"0,-1 1 1,1 0-1,0 0 0,0 1 1,0 0-1,-1-1 0,1 1 1,0 1-1,0-1 0,6 2 1,12 0 1418,193-13 1333,103-32-3331,-175 22 175,86-8-2,371 0 1,-399 16-175,-95 3-29,-99 11-33,8-1-19,-16 0 23,0 0 1,1 0-1,-1 0 1,0 0-1,0 0 1,1-1 0,-1 1-1,0 0 1,0 0-1,1 0 1,-1 0-1,0-1 1,0 1 0,1 0-1,-1 0 1,0-1-1,0 1 1,0 0-1,1 0 1,-1-1 0,0 1-1,0 0 1,0 0-1,0-1 1,0 1 0,0 0-1,0-1 1,1 1-1,-1 0 1,0-1-1,0 1 1,0 0 0,0-1-1,0 1 1,0 0-1,-1 0 1,1-1-1,0 1 1,0 0 0,0-1-1,0 1 1,0 0-1,0 0 1,0-1-1,-1 1 1,1 0 0,0 0-1,0-1 1,0 1-1,-1 0 1,1 0 0,0-1-1,0 1 1,-1 0-1,1 0 1,0 0-1,0 0 1,-1-1 0,1 1-1,-1 0 1,-17-12-54,16 11 51,-58-38-38,-1 3 1,-3 3-1,-82-31 0,129 58 32,23 8 64,29 10 30,0 0-68,60 31 0,-78-34-40,1 2 0,-2 0 0,0 0 0,0 2 0,15 15 0,-28-26 16,-1 1 0,1 0 1,-1 0-1,1 1 0,-1-1 0,0 0 1,0 1-1,-1 0 0,1-1 0,-1 1 1,0 0-1,0 0 0,0-1 1,0 1-1,0 0 0,-1 0 0,0 0 1,0 0-1,0 0 0,-1 4 0,0 0-5,-2-1 0,1 0 0,-1 1 0,0-1 0,0 0 0,0 0 0,-1-1 0,0 1 0,-9 9 0,-18 19-12,-52 47 0,-5 4-111,74-71-231,1 1 0,1 0 0,-19 34 0,26-42-12,2 1 0,-1 0 0,1 1 0,1-1 0,-1 0 0,2 1 0,-1-1-1,1 1 1,1 0 0,0 0 0,0-1 0,2 12 0,4 0-761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9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40 10050,'26'-8'1544,"-19"-3"-551,-7 2-289,-14 2 1288,-10 3-327,-16 4-449,-7 4-120,-12 5-280,-3 2-136,-3 6-207,2 0-121,8-1-424,4 3-320,18-9-969,2-9 1185,17-9-200,11-8-128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47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11 11963,'0'-1'50,"0"1"0,0 0 1,0 0-1,1 0 0,-1 0 1,0 0-1,0 0 0,0 0 1,0 0-1,0-1 1,0 1-1,0 0 0,1 0 1,-1 0-1,0 0 0,0 0 1,0-1-1,0 1 1,0 0-1,0 0 0,0 0 1,0 0-1,0-1 0,0 1 1,0 0-1,0 0 0,0 0 1,0 0-1,0-1 1,0 1-1,0 0 0,0 0 1,0 0-1,0 0 0,0 0 1,0-1-1,-1 1 0,1 0 1,0 0-1,0 0 1,-8-3 1207,-14 2-66,20 1-1049,-10 0 246,0 2 0,0-1-1,0 2 1,0 0 0,1 0 0,-1 1 0,1 0 0,-21 11 0,-4 6 240,-39 30 0,72-49-603,-41 30 413,0 3 0,-57 60 0,81-73-303,0 1-1,2 0 1,0 2-1,2 0 1,1 1-1,-15 35 0,24-49-101,2 1-1,0-1 0,0 1 0,1 1 0,1-1 0,0 0 0,1 0 1,1 1-1,0-1 0,0 1 0,1-1 0,4 18 0,-2-20-23,1 0 0,0 0-1,0 0 1,1 0 0,1-1-1,0 0 1,0 0 0,0 0-1,2-1 1,-1 0 0,1 0-1,0-1 1,1 0 0,12 9 0,-9-9-6,1 0 1,-1-1 0,1 0 0,0-1 0,1 0 0,-1-1 0,20 4 0,-26-7-3,0-1-1,0 0 0,1 0 1,-1 0-1,0-1 0,0 0 1,0 0-1,1-1 0,-1 0 1,0 0-1,0-1 0,0 0 1,0 0-1,-1-1 1,1 0-1,10-5 0,-14 5 0,0 1 0,0-1 1,0 1-1,0-1 0,0 0 0,0 0 0,-1 0 0,0-1 0,1 1 1,-1-1-1,-1 1 0,1-1 0,0 0 0,-1 1 0,0-1 0,0 0 0,0 0 1,0 0-1,0 0 0,-1 0 0,0 0 0,0 0 0,0 0 0,0 0 1,-1 0-1,1 0 0,-1 0 0,0 0 0,0 0 0,-4-6 0,2 2 9,-1 0 1,0 0-1,0 1 0,-1-1 0,0 1 0,0 0 0,0 1 1,-1-1-1,0 1 0,-1 1 0,1-1 0,-1 1 0,-11-7 1,9 8 17,-1 0 0,1 1 0,-1 0 0,0 1 0,0 0 0,0 0 0,-1 1 0,1 0 0,0 1 0,0 0 0,-1 1 0,1 0 0,-12 2 0,14-1-46,1-1-1,-1 1 1,0 1 0,1-1-1,-1 1 1,1 1-1,0-1 1,0 1 0,0 1-1,1-1 1,-1 1-1,1 0 1,0 0 0,1 1-1,-1 0 1,1 0-1,-6 9 1,10-13-87,0-1 1,0 1 0,0 0-1,0 0 1,0 0-1,1 0 1,-1 1-1,0-1 1,1 0 0,0 0-1,0 0 1,-1 0-1,1 1 1,0-1-1,1 0 1,-1 0 0,0 0-1,1 0 1,-1 1-1,1-1 1,0 0-1,-1 0 1,1 0 0,0 0-1,0 0 1,1-1-1,-1 1 1,0 0-1,1 0 1,-1-1 0,1 1-1,-1-1 1,1 1-1,0-1 1,-1 0-1,4 2 1,7 4-374,0 0 1,0-2-1,1 1 0,22 5 0,-20-6 415,45 13-1229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48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37 17028,'-11'-4'1504,"11"-2"-1064,3 5-208,-3-2 568,-2 2-464,9-4-2416,7 0 1608,9-6-216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0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9226,'-7'4'998,"0"-1"0,0 1 1,0-2-1,-1 1 0,-8 2 0,-18 6 372,16-3-1034,1 1 1,0 1-1,1 0 0,0 1 1,1 0-1,0 2 0,0 0 1,2 0-1,0 1 0,0 1 1,1 0-1,1 1 0,0 0 1,2 1-1,0 0 1,0 0-1,2 1 0,-8 25 1,9-23-198,1 0 0,2 0 1,-1 0-1,2 0 1,1 0-1,1 0 1,2 26-1,-1-35-108,1-1 0,0 1 0,0 0 0,2-1 0,-1 1 0,1-1 1,0 0-1,1 0 0,1 0 0,-1-1 0,1 0 0,1 0 0,0 0 0,15 14 0,-19-20-22,0-1-1,0 0 1,0 0-1,0 0 1,0-1 0,0 1-1,0-1 1,0 0-1,1 1 1,-1-1-1,0-1 1,5 2-1,-7-2-5,0 0 0,0 0-1,0 0 1,0 0 0,0 0-1,0-1 1,0 1-1,0 0 1,0 0 0,0-1-1,0 1 1,0-1-1,0 1 1,0-1 0,0 1-1,0-1 1,-1 1 0,2-2-1,-1 1 0,0-1 1,0 1-1,-1 0 0,1-1 0,0 1 0,-1-1 1,1 1-1,-1-1 0,1 1 0,-1-1 0,0 1 0,0-1 1,0 1-1,0-1 0,0-2 0,0-1 4,-1 0-1,0 0 1,0 0 0,-1 1-1,1-1 1,-1 0-1,0 1 1,0-1-1,-1 1 1,1 0 0,-1 0-1,0 0 1,0 0-1,0 0 1,-1 1 0,1-1-1,-1 1 1,0 0-1,0 0 1,0 0-1,-6-3 1,6 4-78,0 0 0,-1 0-1,1 0 1,0 1 0,0-1 0,-1 1-1,1 0 1,-1 0 0,1 1 0,-1-1-1,1 1 1,-1 0 0,1 0 0,-1 1-1,1-1 1,-1 1 0,1 0 0,-1 0-1,1 1 1,0-1 0,-1 1 0,1 0 0,-6 4-1,-31 26-1731,39-30 1142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161 320 12523,'13'-4'597,"1"0"1,-1-1 0,1 0 0,-1-1 0,-1 0 0,1-1-1,-1-1 1,-1 0 0,12-10 0,-16 12-375,0 0 1,0-1-1,-1 0 0,0 0 1,0-1-1,0 1 0,-1-1 1,-1-1-1,1 1 1,-1-1-1,-1 1 0,1-1 1,-2 0-1,4-13 0,-6 18-185,1 1 0,-1-1 0,0 0 0,0 1 0,0-1 1,-1 1-1,1-1 0,-1 1 0,0-1 0,0 1 0,0-1 0,0 1 0,0 0 0,-1 0 0,0-1 0,1 1 0,-1 0 0,-3-3 0,1 2 1,-1 0 0,1 0 0,-1 1 1,1-1-1,-1 1 0,0 0 0,0 1 0,0-1 0,0 1 0,-10-3 1,-1 1 28,-1 1 0,1 0 0,-1 2 1,0-1-1,0 2 0,-32 3 0,31 0-262,-1 0 0,-35 12 0,45-12-524,-1 1-1,1 0 1,1 1-1,-10 6 1,17-11 708,1 0-1,0 0 1,0 0 0,0 0-1,0 0 1,0 0 0,0 0-1,0 0 1,0 0-1,0 0 1,0 0 0,0 0-1,0 0 1,-1 0 0,1 0-1,0 0 1,0 0 0,0 0-1,0 0 1,0 0-1,0 0 1,0 0 0,0 0-1,0 0 1,0 0 0,0 0-1,0 0 1,0 1 0,0-1-1,0 0 1,0 0-1,0 0 1,0 0 0,0 0-1,0 0 1,0 0 0,0 0-1,0 0 1,0 0 0,0 0-1,0 0 1,0 1-1,0-1 1,0 0 0,0 0-1,0 0 1,0 0 0,0 0-1,0 0 1,0 0 0,0 0-1,0 0 1,0 0-1,0 0 1,0 0 0,0 0-1,0 0 1,0 1 0,0-1-1,0 0 1,0 0-1,1 0 1,-1 0 0,0 0-1,0 0 1,8 1-906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2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41 15379,'2'2'628,"2"6"2356,-13-8-1391,-5-2-1403,-12 0 173,-322-45 1604,378 52-1571,41 0 1,-15-2-270,7 1-68,119 15 85,-181-19-138,1 0 0,-1 0 0,1 0 0,-1 0 0,1 1 0,-1-1 0,0 1 0,1-1 0,-1 1 0,0-1 0,1 1 0,-1 0 0,0 0 0,0-1 0,1 1 0,-1 0 0,0 0 0,0 0 0,0 0 1,0 1-1,0-1 0,-1 0 0,1 0 0,0 1 0,0-1 0,-1 0 0,1 1 0,-1-1 0,1 3 0,-1-1 7,0 0 0,0 1-1,-1-1 1,1 0 0,-1 0 0,0 0 0,0 1 0,0-1-1,0 0 1,-1 0 0,1 0 0,-4 4 0,-32 48 250,-74 84 0,11-16-69,80-95-198,2 0 1,-26 54-1,39-73-215,1 1-1,1 0 0,0 0 1,0 0-1,-2 19 1,5-27 126,0 0 0,-1 0 0,1 0 0,0 0 0,0 1 0,0-1 0,0 0 0,1 0 0,-1 0 1,1 0-1,-1 0 0,1 0 0,0 1 0,0-1 0,-1 0 0,1-1 0,1 1 0,-1 0 0,0 0 0,0 0 0,1-1 1,-1 1-1,1-1 0,0 1 0,-1-1 0,1 1 0,0-1 0,0 0 0,-1 0 0,1 0 0,0 0 0,0 0 0,1-1 1,-1 1-1,2 0 0,0-1-40,1 1-1,-1-1 1,1 0 0,-1 0 0,8-2 0,27-7-910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2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25 13363,'-33'-7'1408,"-5"2"-824,-3 1-240,-2 1 609,-1 1-185,5 0-504,4 1-496,4 1 288,4 3-112,13 1-160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18412,'5'-4'2168,"2"5"-1367,-2 2-257,1-1 1216,-2-2-888,2 4-64,-1-1-183,1 0-169,0 4-536,-2-2-296,2 1-713,-1-1-447,1-6 1152,1-5-280,3-10-232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0 210 15459,'25'-18'1292,"-2"1"-336,0-1-1,30-30 1,44-57 2812,-97 105-3749,0 0 0,0 0 0,0-1 0,0 1 1,0 0-1,0 0 0,0 0 0,1-1 0,-1 1 0,0 0 0,0 0 0,0 0 0,0-1 0,1 1 0,-1 0 0,0 0 0,0 0 0,0 0 0,1 0 0,-1 0 0,0-1 0,0 1 0,0 0 0,1 0 0,-1 0 0,0 0 0,0 0 0,1 0 0,-1 0 0,0 0 0,0 0 0,1 0 0,-1 0 1,0 0-1,0 0 0,1 0 0,-1 0 0,0 1 0,0-1 0,0 0 0,1 0 0,-1 0 0,0 0 0,0 0 0,0 0 0,1 1 0,0 13 436,-7 21-103,-19 55 40,-62 269-1277,86-349 657,-5 33-845,6-40 822,0-1 0,-1 1 0,2 0 0,-1-1 0,0 1 0,1-1 0,-1 1 0,1 0 0,-1-1 0,1 1 0,0-1 0,2 4 0,-3-6 220,0 0 1,1 0-1,-1 1 0,0-1 1,0 0-1,0 0 1,1 0-1,-1 1 0,0-1 1,0 0-1,0 0 1,1 0-1,-1 0 0,0 0 1,0 0-1,1 1 0,-1-1 1,0 0-1,0 0 1,1 0-1,-1 0 0,0 0 1,0 0-1,1 0 0,-1 0 1,0 0-1,1 0 1,-1 0-1,0-1 0,0 1 1,1 0-1,-1 0 1,0 0-1,0 0 0,1 0 1,-1 0-1,0 0 0,0-1 1,0 1-1,1 0 1,8-10-833,4-13-374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32 12867,'-10'23'3040,"1"18"-2193,1-1-1,1 1 1,3 1-1,1-1 0,5 62 1,-1-92-735,0 0 0,1 0-1,1 0 1,-1-1 0,2 1 0,0-1 0,0 0 0,1 0 0,0 0-1,0-1 1,14 17 0,-16-22-68,1 0-1,0 0 1,0-1-1,0 1 1,0-1-1,0 0 1,1 0-1,-1-1 1,1 1-1,0-1 0,0 0 1,0 0-1,0-1 1,0 0-1,0 0 1,0 0-1,1 0 1,-1-1-1,0 0 1,0 0-1,1 0 1,-1 0-1,0-1 1,0 0-1,0 0 1,8-4-1,-3 2-2,-1-1 0,-1 0 0,1 0-1,0-1 1,-1 0 0,0-1-1,0 0 1,-1 0 0,1-1-1,9-12 1,-8 8-21,0-1-1,-1 0 1,-1 0-1,0-1 1,-1 0-1,9-26 1,-10 23-15,0-1-1,-2 0 1,0 0 0,-1 0 0,0 0 0,-1 0 0,-1 0 0,-1-1 0,-1 1 0,0 0 0,-1 0 0,-10-29-1,11 39-48,0 1 0,-1 0 0,0 0 0,0 0 0,0 1-1,-1-1 1,0 1 0,0 0 0,0 0 0,0 0-1,-1 0 1,0 1 0,0 0 0,0 0 0,-1 0-1,1 0 1,-1 1 0,0 0 0,0 0 0,0 1-1,0 0 1,-1 0 0,1 0 0,-1 1 0,1 0-1,-1 0 1,1 1 0,-10 0 0,-36 6-163,-2 10-74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3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601 85 15923,'-7'-7'191,"0"-1"-1,0 1 0,-1 0 1,0 1-1,0 0 0,0 0 1,-1 0-1,0 1 0,0 1 0,0 0 1,-1 0-1,0 0 0,1 1 1,-1 1-1,0 0 0,0 0 1,-1 1-1,1 0 0,-17 1 1,10 1 31,1 1 1,-1 0-1,1 2 1,0-1-1,0 2 1,0 0-1,1 1 1,0 1 0,0 0-1,-19 12 1,17-7-27,1 0 0,0 1 0,1 0 0,0 1 1,1 1-1,1 0 0,0 1 0,-11 20 0,14-20-73,1 1-1,0 0 0,2 0 1,0 1-1,1 0 0,0 1 1,2-1-1,-4 33 0,6-36-84,2 0 0,0 0 0,1 1 0,0-1 0,2 0 0,-1 0-1,2 0 1,0-1 0,1 1 0,0-1 0,10 20 0,-5-17-55,1 0 0,0-1 0,1 0 0,1-1 0,1 0 0,0-1 0,0-1 0,2 0 0,-1-1 0,2 0 0,20 10 0,-25-15-260,1 0 0,0-2 0,1 1 1,-1-2-1,1 0 0,0 0 0,0-1 1,1-1-1,-1-1 0,0 0 0,1 0 1,-1-2-1,0 0 0,1 0 0,-1-1 0,16-5 1,-12 1-268,-1-1 0,0-1-1,0 0 1,-1-1 0,0-1 0,0 0 0,-1-1 0,16-16 0,20-21-898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42 14443,'2'-3'298,"1"0"0,0 0-1,0 0 1,0 0 0,0 1 0,0-1 0,0 1-1,1 0 1,-1 0 0,1 0 0,0 0-1,0 1 1,4-2 0,-3 1-24,-1 1-1,1-1 1,-1 1-1,1 0 1,0 1-1,0-1 1,-1 1-1,1 0 1,0 0-1,0 1 1,5 0-1,-9 0-203,1-1-1,-1 0 1,0 1 0,1 0-1,-1-1 1,1 1 0,-1 0-1,0 0 1,0 0 0,0 0 0,1 0-1,-1 0 1,0 0 0,0 0-1,0 0 1,-1 1 0,1-1-1,0 0 1,0 1 0,-1-1-1,1 0 1,0 3 0,0-1-4,-1 0 0,0 1 1,0-1-1,0 0 0,0 1 1,0-1-1,0 0 0,-1 0 1,0 0-1,-1 4 0,-3 6 30,0 1 0,-1-1-1,-13 21 1,-16 13-17,24-35-32,1 1 0,-14 26 0,22-37-37,1 1 0,0-1-1,1 1 1,-1-1 0,0 1 0,1 0-1,0 0 1,-1-1 0,1 1-1,0 0 1,0 0 0,1-1-1,-1 1 1,0 0 0,1-1 0,2 6-1,1 2 16,0-1-1,1 1 1,8 10 0,-8-13-17,-1 1 0,0-1 0,0 1 0,5 14 0,-8-18-10,0-1-1,0 1 1,0 0-1,-1-1 1,0 1-1,0-1 1,0 1-1,0 0 0,0-1 1,-1 1-1,1 0 1,-1-1-1,0 1 1,0-1-1,-1 0 1,1 1-1,-1-1 1,1 0-1,-1 0 1,0 1-1,0-2 0,-4 5 1,2-3-6,0-1 0,-1 1 0,1-1 0,-1-1-1,1 1 1,-1 0 0,0-1 0,0 0 0,0 0 0,0-1 0,0 0 0,-1 1 0,1-1-1,-9 0 1,6-1-161,-1 0 0,0 0 0,1-1 0,-17-3 0,22 4 80,0-1 0,1 0 0,-1 1 0,1-1 0,-1 0 0,1 0-1,-1-1 1,1 1 0,0 0 0,0-1 0,0 1 0,-1-1 0,1 0 0,1 0 0,-1 0 0,0 0-1,0 0 1,1 0 0,-3-4 0,3-1-346,7 6-131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6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0 584 12771,'4'-19'668,"0"1"1,2-1-1,0 1 0,1 0 1,1 0-1,16-26 1,-8 18 59,1 1 0,1 1 0,31-32 0,-33 40-262,1 1 1,22-17 0,-33 28-331,0 0 0,0 0 1,0 1-1,1 0 1,-1 0-1,1 0 0,0 1 1,0 0-1,0 0 1,0 1-1,8-1 0,-14 2-96,1 0-1,0 0 1,0 0-1,0 0 1,0 0-1,0 1 0,0-1 1,0 1-1,-1-1 1,1 1-1,0 0 1,0 0-1,-1 0 1,1 0-1,0 0 0,-1 0 1,1 0-1,-1 0 1,0 1-1,3 1 1,-3 0 11,1 0 1,0 0-1,-1 0 1,1 0-1,-1 0 1,0 0-1,0 0 1,-1 1-1,1-1 1,0 7-1,-1 2 45,0 0 1,-1 1-1,0-1 0,-1 0 0,-5 17 1,2-8-74,-2 0 0,0 0 1,-1-1-1,-1 0 0,-16 26 1,25-45-27,-1-1 1,1 1-1,0 0 1,-1-1 0,1 1-1,0-1 1,-1 1-1,1-1 1,-1 1-1,1-1 1,-1 1 0,1-1-1,-1 1 1,1-1-1,-1 1 1,0-1-1,1 0 1,-1 1 0,0-1-1,1 0 1,-1 0-1,0 1 1,-1-14-26,10-24-3,0 13 14,2 0 0,26-43 1,-29 55 45,0 1 1,1 0 0,1 1 0,0 0 0,0 0 0,1 0-1,15-11 1,-24 20-16,1 0-1,0 0 1,-1 0 0,1 0-1,0 0 1,-1 0 0,1 0-1,0 1 1,0-1-1,0 1 1,-1-1 0,1 1-1,0 0 1,0-1 0,0 1-1,0 0 1,0 0 0,0 1-1,0-1 1,0 0-1,2 1 1,-2 0 3,0 1 1,-1-1-1,1 0 1,0 0-1,-1 1 0,1-1 1,-1 1-1,1-1 0,-1 1 1,0 0-1,0 0 1,0 0-1,0-1 0,0 1 1,0 0-1,0 3 0,2 6 48,0 0-1,-1 0 0,0 0 0,-1 0 0,-1 20 0,-1-12-57,-1 0 0,-8 36-1,16-67-14,0-1 0,1 1-1,1 0 1,-1 1 0,18-19-1,5-9 37,-24 29-16,1 1 0,0 0 1,1 0-1,-1 1 1,1 0-1,15-11 0,-22 18-8,0 1-1,0-1 1,-1 1 0,1 0-1,0-1 1,0 1-1,-1 0 1,1 0-1,0-1 1,0 1 0,0 0-1,-1 0 1,1 0-1,0 0 1,0 0-1,0 0 1,0 0 0,-1 1-1,1-1 1,0 0-1,0 0 1,0 1-1,-1-1 1,1 0 0,0 1-1,0-1 1,-1 0-1,1 1 1,0 0-1,-1-1 1,1 1-1,-1-1 1,1 1 0,-1-1-1,1 1 1,-1 0-1,1 0 1,-1-1-1,1 1 1,-1 1 0,3 3 12,0 1 0,-1 0 1,0 0-1,2 7 1,-3-7-7,14 54 33,-9-32-40,2-1 0,12 31 0,-20-55-2,1-1 0,0 0-1,0 0 1,1 1 0,-1-1-1,0 0 1,1 0 0,-1 0 0,1-1-1,-1 1 1,1 0 0,0-1 0,0 1-1,0-1 1,0 1 0,0-1 0,0 0-1,0 0 1,1 0 0,-1 0-1,0 0 1,1 0 0,-1-1 0,0 1-1,1-1 1,3 1 0,-1-2-1,0 0 0,0 0 1,0 0-1,0 0 0,0-1 0,0 0 1,0 0-1,-1 0 0,1 0 0,-1-1 1,8-6-1,-3 2-7,-1-1 0,0 0 0,-1-1 0,0 0 0,0 0 0,-1-1 0,0 1 0,-1-1 0,0-1 0,0 1 0,-1-1 0,0 1 0,-1-1 0,-1 0 0,2-14 0,-4 25 5,0 0 1,0 0 0,0 0-1,0 0 1,0 0 0,0 0 0,0 0-1,0 0 1,0 0 0,0 0-1,-1 0 1,1 0 0,0 0-1,0 0 1,0 0 0,0 0-1,0 0 1,0 0 0,0 0-1,0 0 1,0 0 0,0 0 0,0 0-1,0 0 1,0 0 0,0 0-1,-1 0 1,1 0 0,0 0-1,0 0 1,0 0 0,0 0-1,0 0 1,0 0 0,0 0-1,0 0 1,-7 14-6,-4 22 20,9-26-8,1-1 0,0 1 0,1 0 0,0 0 0,0 0 0,1-1 0,1 1 0,4 18 0,-5-24-5,1 0 0,0 0 1,-1 0-1,1 0 1,1-1-1,-1 1 1,0-1-1,1 1 0,0-1 1,0 0-1,0 0 1,0 0-1,0-1 1,1 1-1,-1-1 0,1 0 1,-1 0-1,1 0 1,0 0-1,0 0 0,0-1 1,0 0-1,5 1 1,-3-1-5,0 0 0,0 0 0,-1-1 0,1 0 1,0-1-1,0 1 0,-1-1 0,1 0 0,-1 0 0,1-1 1,-1 1-1,1-1 0,-1-1 0,0 1 0,0-1 0,0 0 1,0 0-1,0 0 0,-1-1 0,1 1 0,-1-1 1,0 0-1,0-1 0,0 1 0,-1-1 0,0 1 0,0-1 1,0 0-1,0 0 0,-1-1 0,0 1 0,0 0 0,0-1 1,-1 1-1,1-1 0,-1 0 0,-1 1 0,1-1 0,-1 0 1,0 0-1,0 1 0,-1-1 0,0 0 0,0 1 0,0-1 1,0 0-1,-1 1 0,0 0 0,0-1 0,-1 1 1,0 0-1,1 0 0,-7-8 0,5 8 4,-1 0 0,1 1 0,-1-1-1,0 1 1,0 0 0,0 1 0,-6-4 0,9 5 0,0 1 1,-1 0-1,1 0 0,-1 0 1,1 0-1,-1 0 1,1 0-1,-1 1 0,1-1 1,-1 1-1,1 0 1,-1 0-1,0 0 0,1 0 1,-1 0-1,0 0 1,1 1-1,-1-1 0,-4 3 1,7-3-1,-1 0 0,1 0 1,0 0-1,-1 0 0,1 0 0,-1 0 1,1 0-1,-1 0 0,1 1 0,0-1 1,-1 0-1,1 0 0,0 1 1,-1-1-1,1 0 0,0 0 0,-1 1 1,1-1-1,0 0 0,-1 1 1,1-1-1,0 0 0,0 1 0,-1-1 1,1 1-1,0-1 0,0 0 0,0 1 1,0-1-1,0 1 0,0-1 1,-1 1-1,1-1 0,0 0 0,0 1 1,0-1-1,0 1 0,1-1 1,-1 1-1,0-1 0,0 0 0,0 1 1,0-1-1,0 1 0,0-1 0,1 1 1,-1-1-1,0 0 0,0 1 1,1-1-1,-1 1 0,2 0 2,-1 0 0,1 0 0,0 1-1,-1-1 1,1 0 0,0-1 0,0 1 0,0 0 0,0-1 0,3 2-1,5-1 0,0-1-1,-1 1 1,1-2-1,0 1 0,0-1 1,0-1-1,-1 0 0,1 0 1,-1-1-1,1 0 1,10-6-1,5-3 0,0-1 0,38-27 1,-46 28-7,-1 0 1,-1-1 0,-1-1 0,19-21-1,-28 29 4,1-1-1,-2 0 0,1 0 0,-1 0 0,0-1 1,0 0-1,-1 0 0,0 0 0,-1 0 0,1 0 1,-2 0-1,3-16 0,-4 23 2,0 0-1,0 0 1,0 0-1,1 0 1,-1 0-1,0 0 1,0 0-1,0 0 1,-1 0-1,1 0 1,0 0-1,0 0 1,0 0-1,-1 0 1,1 0-1,-1 0 1,1 1-1,0-1 1,-1 0-1,0 0 1,1 0-1,-1 0 1,1 1-1,-1-1 1,0 0 0,0 1-1,1-1 1,-1 0-1,0 1 1,0-1-1,0 1 1,0-1-1,0 1 1,-1-1-1,1 1 2,-1 1 0,0-1 1,1 0-1,-1 1 0,0-1 0,1 1 0,-1 0 0,1-1 0,-1 1 0,1 0 1,0 0-1,-1 0 0,1 0 0,0 0 0,-1 0 0,1 0 0,0 1 0,0-1 0,0 0 1,-1 3-1,-5 7 6,1 0 0,1 0 0,0 1 0,0 0 0,1 0 0,1 0 1,-3 17-1,-8 90 4,13-111-8,-1 21 14,1 1 1,1 0-1,2 0 1,1 0-1,7 34 1,-7-53-44,0-1 1,1 0-1,0 0 0,0 0 1,1 0-1,0-1 1,12 16-1,-13-20-35,1 0-1,0 0 0,-1-1 1,2 1-1,-1-1 0,0 0 1,1-1-1,0 1 0,0-1 1,0 0-1,0-1 0,0 1 1,11 1-1,-9-2-157,1-2 0,-1 1 0,1-1 0,0 0 0,-1-1-1,1 0 1,-1 0 0,0-1 0,1 0 0,-1 0 0,0-1 0,0 0 0,0-1-1,-1 1 1,1-2 0,-1 1 0,11-9 0,-1 0-261,0-1 1,-1-1-1,-1 0 1,-1-1-1,24-33 1,-3-12-867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6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358 153 11731,'-1'-7'298,"-1"0"0,1 1 1,-1-1-1,0 1 0,-1-1 1,0 1-1,0 0 1,-5-8-1,6 11-156,0 1 0,0 0-1,0 0 1,0-1 0,-1 2 0,1-1 0,0 0-1,-1 0 1,0 1 0,1-1 0,-1 1 0,0 0-1,0 0 1,0 0 0,1 0 0,-1 0 0,0 1 0,0-1-1,0 1 1,-1 0 0,-3 0 0,-1 1 78,0 0 1,0 1-1,0 0 1,1 1 0,-1 0-1,1 0 1,-1 0-1,1 1 1,0 0 0,1 1-1,-1-1 1,1 1-1,0 0 1,0 1-1,-10 11 1,1 2 125,0 1 0,1-1 0,1 2 0,-11 23 1,12-20-168,1 2 0,2 0 0,0 0 0,2 0 0,1 1 0,1 0 0,1 0 0,1 1 0,2-1 0,3 44 0,-1-59-126,1 1 0,1 0-1,0-1 1,1 0 0,0 0-1,1 0 1,0 0 0,0 0-1,2-1 1,-1 0 0,11 11-1,-13-16-29,1 0-1,0-1 0,0 0 0,0 0 1,1-1-1,0 1 0,0-1 0,0-1 1,0 1-1,1-1 0,0 0 0,-1 0 1,1-1-1,0 0 0,0 0 0,0-1 1,0 0-1,1 0 0,-1 0 0,0-1 1,8-1-1,-2-1-1,-1 0 1,0-1 0,0-1-1,0 0 1,-1-1-1,0 0 1,1 0 0,-2-1-1,1-1 1,-1 0-1,0 0 1,0-1 0,14-15-1,-7 5-17,-1 0-1,0-2 0,-2 0 1,0-1-1,21-43 1,-23 38-8,-2-2 0,0 0 0,-2 0 0,-2 0 0,0-1 0,1-29 0,-5 39 4,-1 0 0,-1 0 0,-1 0 0,0 0-1,-2 1 1,0-1 0,-1 1 0,-1-1 0,-1 1-1,-11-24 1,14 35-24,-1 0-1,-1 0 0,0 0 1,1 1-1,-2-1 0,1 1 1,-1 0-1,0 1 0,0-1 1,-1 1-1,1 1 0,-1-1 1,0 1-1,-15-6 1,17 8-114,0 0 0,0 1 0,0 0 0,-1 0 0,1 1 1,0-1-1,0 1 0,0 0 0,-1 0 0,1 1 0,0 0 1,0 0-1,0 0 0,0 0 0,0 1 0,0 0 0,0 0 1,0 0-1,1 1 0,-1-1 0,1 1 0,0 0 0,0 1 1,-6 4-1,5-2 15,0-1 0,0 1-1,1 0 1,-1 0 0,2 1 0,-1-1 0,0 1 0,1 0 0,1 0-1,-1 0 1,-1 10 0,-6 34-848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7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56 12251,'6'-5'348,"0"-1"1,0 1 0,0 0 0,1 1-1,-1 0 1,1 0 0,0 0 0,0 1-1,1 0 1,-1 0 0,1 1 0,12-3-1,-17 4-192,0 1-1,1-1 1,-1 1-1,1 0 1,-1 0-1,0 0 1,1 0-1,-1 1 1,0-1-1,1 1 0,-1 0 1,0 0-1,1 0 1,-1 0-1,0 1 1,0-1-1,0 1 1,0 0-1,-1 0 1,1 0-1,0 0 1,-1 0-1,1 1 1,-1-1-1,0 1 1,0-1-1,0 1 0,0 0 1,0 0-1,-1 0 1,3 6-1,-2-2-24,0 1-1,-1 0 0,1-1 1,-2 1-1,1 0 0,-1 0 1,0 0-1,-1 0 0,0 0 1,0-1-1,-1 1 0,0 0 1,0-1-1,-1 1 0,1-1 1,-2 0-1,-4 8 0,-6 10 40,-1-1 0,-1-1 0,-27 31 0,19-29 67,-31 26-1,3-3 310,49-45-490,1-1 1,-1 0-1,1 1 0,0-1 1,0 1-1,0 0 0,0-1 1,1 1-1,-1 0 0,1 0 1,0 0-1,-1 1 0,1-1 0,1 0 1,-1 0-1,0 1 0,1-1 1,0 0-1,0 0 0,0 1 1,0-1-1,0 0 0,1 1 0,-1-1 1,1 0-1,0 0 0,0 1 1,0-1-1,0 0 0,1 0 1,-1 0-1,1 0 0,0-1 1,0 1-1,0 0 0,3 3 0,6 5 73,0-1 0,0 0 0,1 0 0,1-1 0,-1-1 0,24 12 0,2-1-149,1-2 1,1-1-1,1-3 0,0-1 0,55 9 0,-88-20-20,2 1-315,-1-1 0,1 0 0,11-1 1,-19 1 301,-1-1 0,0 0 1,0 0-1,1 0 0,-1-1 1,0 1-1,0 0 0,1 0 1,-1-1-1,0 1 0,0-1 1,0 1-1,0-1 0,1 1 1,-1-1-1,0 0 0,0 1 1,0-1-1,0 0 0,-1 0 1,1 0-1,0 0 0,0 0 1,0 0-1,-1 0 0,1 0 0,0 0 1,-1 0-1,1 0 0,-1-1 1,0 1-1,1-2 0,-1-13-655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67 8914,'21'-19'1737,"-16"16"-921,0-2 1,0 1-1,0-1 1,0 1-1,-1-1 0,0-1 1,7-10-1,-32 55 6938,-29 34-7229,10-15-343,-160 279 334,21-33-159,174-296-330,-6 8-151,11-16-247,4-11-353,36-67-5421,-31 59 4994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608 632 12539,'13'2'-996,"78"13"-215,-1-8 8116,-90-7-6854,0 0 0,0 0 0,-1 0 0,1 0 0,0 0 0,0 0 1,0 0-1,0-1 0,-1 1 0,1 0 0,0 0 0,0 0 0,0 0 0,0 0 0,0 0 0,0-1 0,0 1 0,-1 0 0,1 0 0,0 0 0,0 0 1,0 0-1,0-1 0,0 1 0,0 0 0,0 0 0,0 0 0,0 0 0,0-1 0,0 1 0,0 0 0,0 0 0,0 0 0,0 0 0,0-1 0,0 1 1,0 0-1,0 0 0,0 0 0,0 0 0,0-1 0,1 1 0,-1 0 0,0 0 0,0 0 0,0 0 0,0 0 0,0-1 0,0 1 0,0 0 1,1 0-1,-1 0 0,0 0 0,0 0 0,0 0 0,0 0 0,0 0 0,1 0 0,-1-1 0,0 1 0,0 0 0,0 0 0,0 0 0,1 0 0,-1 0 1,0 0-1,0 0 0,1 0 0,-13-10 1065,-63-43 1247,-160-127 61,140 93-2042,27 23-209,-3 3-1,-89-59 0,142 108-146,10 9-1,1-1-1,1-1 0,-1 1 1,0-1-1,1-1 1,0 1-1,0-1 0,-9-12 1,13 13 5,6 7-280,6 9-749,-7-8 869,0 1 1,1-1 0,-1 1-1,1-1 1,0 0 0,0 0-1,0-1 1,1 1-1,-1-1 1,0 0 0,8 2-1,18 8-422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9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216 146 9962,'-1'-3'276,"1"0"-1,0 0 0,-1 0 1,1 0-1,-1 0 1,0 0-1,0 0 1,0 0-1,-1 0 1,1 0-1,-1 0 0,1 1 1,-1-1-1,0 0 1,0 1-1,0 0 1,0-1-1,0 1 1,-1 0-1,1 0 0,-1 0 1,0 1-1,1-1 1,-1 1-1,0-1 1,0 1-1,0 0 0,0 0 1,-4-1-1,3 1-96,0 0-1,0 1 1,0-1-1,0 1 1,-1 0-1,1 0 1,0 0 0,0 0-1,0 1 1,0 0-1,0 0 1,0 0-1,0 0 1,1 1-1,-1-1 1,0 1-1,1 0 1,-1 0-1,1 0 1,-1 1-1,1-1 1,-6 6-1,3 1-16,1-1-1,-1 1 1,1 0-1,1 1 0,0-1 1,0 1-1,1 0 1,0 0-1,1 0 0,0 0 1,0 0-1,1 0 1,0 1-1,1 10 0,0-12-105,1 1-1,0 0 0,0-1 1,1 1-1,0 0 0,0-1 1,1 0-1,1 0 0,-1 0 1,1 0-1,1 0 0,0-1 1,0 0-1,0 0 0,8 8 0,-6-10-35,0 0 0,0-1 0,1 1 0,0-2 0,0 1-1,0-1 1,1 0 0,-1-1 0,1 0 0,0 0-1,0-1 1,0 0 0,0-1 0,0 1 0,0-2 0,0 0-1,1 0 1,-1 0 0,0-1 0,0-1 0,0 1-1,14-6 1,-13 5-7,-1-1-1,1-1 1,-1 0-1,0 0 1,-1-1-1,1 0 1,-1 0-1,0-1 1,0 0 0,-1 0-1,1-1 1,-1 0-1,-1-1 1,1 1-1,-1-1 1,-1 0-1,0-1 1,0 1-1,0-1 1,5-16-1,-8 17-10,0-1 0,0 1 0,-1-1 0,0 0 0,0 1 0,-1-1 0,0 0 0,-1 0 0,0 1 0,0-1 0,-1 1 0,0-1 0,0 1 0,-1-1 0,0 1 0,-1 0 0,0 0 0,0 1 0,-1-1-1,-8-10 1,4 8 1,0-1 0,-2 2 0,1-1 0,-1 1 0,0 1 0,-1 0 0,0 1 0,-1 0 0,1 1 0,-1 0 0,0 1 0,-15-4 0,11 4 9,0 1-1,-1 1 1,1 0-1,-1 2 1,-23 0-1,34 1-76,0 1 1,0 0-1,0 0 0,0 1 0,0 0 1,0 0-1,-6 3 0,9-3-71,1 0 0,-1 0 0,1 0 0,0 1 0,0-1-1,0 1 1,0-1 0,0 1 0,1 0 0,-1 0 0,1 0-1,0 1 1,-3 5 0,3-5-201,1 1 0,0 0 1,0 0-1,0-1 0,0 1 0,1 0 0,0 0 0,0 0 0,0 0 1,1 0-1,0-1 0,0 1 0,0 0 0,0 0 0,1-1 0,1 5 1,10 13-911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0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 10034,'7'-13'995,"1"0"-1,0 1 1,1 0-1,1 1 1,20-21-1,-27 29-822,0 1-1,0 0 1,1 0-1,-1 0 1,1 0-1,-1 1 1,1-1 0,-1 1-1,1 0 1,0 0-1,-1 0 1,1 0-1,0 1 1,0-1 0,0 1-1,0 0 1,0 0-1,-1 1 1,1-1-1,0 1 1,0 0-1,0 0 1,-1 0 0,1 0-1,0 1 1,-1-1-1,1 1 1,3 3-1,1 1-17,0 0-1,0 0 0,-1 0 1,0 1-1,0 1 0,-1-1 0,0 1 1,0 0-1,-1 0 0,0 1 1,0-1-1,-1 1 0,0 0 0,0 0 1,-1 1-1,-1-1 0,1 1 0,-2 0 1,2 15-1,-2-12-105,0 0-1,-1 0 1,-1 0-1,0-1 1,-1 1-1,0 0 1,-1 0-1,0-1 1,-1 0-1,-1 0 1,0 0-1,0 0 1,-1 0-1,-12 15 1,-50 46 554,67-72-578,1-1 0,0 0 0,-1 1 0,1-1 0,0 1 0,-1-1 0,1 1 0,0-1 0,-1 1 0,1-1 0,0 1 0,0-1 0,-1 1 0,1-1-1,0 1 1,0-1 0,0 1 0,0-1 0,0 1 0,0-1 0,0 1 0,0 0 0,0-1 0,0 1 0,0-1 0,0 1 0,0-1 0,1 2 0,0-1 9,-1-1-1,1 1 1,0 0 0,0 0 0,0-1 0,0 1 0,0 0 0,0-1 0,0 1 0,0-1 0,0 0 0,0 1 0,2 0 0,43 5 481,-37-6-411,200 11 1031,-31-2-3861,-174-9 2207,-5-2 24,-8-3-188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13 4449,'6'-5'69,"4"-2"5456,-10 7-5328,1 0-1,-1 0 1,0 1-1,0-1 1,1 0-1,-1 1 1,0-1-1,0 0 1,0 1-1,1-1 1,-1 0-1,0 1 1,0-1-1,0 0 1,0 1-1,0-1 1,0 1-1,1-1 1,-1 0-1,0 1 1,0-1-1,0 0 1,0 1-1,-1-1 1,1 1-1,0-1 1,0 0-1,0 1 1,0-1-1,0 0 1,0 1-1,-1-1 1,1 1-1,0-1 1,-1 2 38,0 0 0,0 0 0,0 0 0,0 0 0,0 0 0,0 0 0,-1-1 0,1 1 0,0 0 0,-1-1 0,0 1 0,1-1 0,-1 0 0,0 0 0,1 1 0,-1-1 0,0 0 0,0 0 0,-3 0 0,-43 16 652,41-15-651,-53 11 240,0-2 1,-1-3 0,-68 0-1,3 1-138,-12 13-71,130-22-351,13-5-1400,16-5-1845,-15 9 2559,0-2-118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3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587 3 11338,'2'0'380,"0"-1"-1,-1 1 1,1-1 0,0 1-1,0 0 1,0 0-1,-1 0 1,1 0-1,0 0 1,0 0-1,3 1 1125,-26 3 1769,1 0-2790,-205 40 2490,162-35-2572,-102 2 0,47-8-1740,119-4 1192,0 1 1,0 0-1,0 0 1,-1 0-1,1 0 1,0 0-1,0 0 0,0 0 1,0 0-1,0 0 1,-1 1-1,1-1 1,0 0-1,0 0 0,0 1 1,0-1-1,-1 1 1,1-1-1,0 1 1,0 0-1,5 3-748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3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139 165 12435,'-2'-2'154,"0"1"0,0-1 1,0 1-1,0 0 1,0-1-1,0 1 1,0 1-1,-1-1 0,1 0 1,0 0-1,-1 1 1,1-1-1,-1 1 1,1 0-1,0 0 0,-1 0 1,1 0-1,-1 0 1,1 0-1,-4 2 0,3-1 50,-1 0-1,1 1 0,0 0 0,0 0 0,0 0 0,0 0 0,0 0 0,0 0 0,1 1 0,-1 0 0,1-1 0,-3 5 0,-2 2 165,2 1-1,-1 0 1,1 0-1,1 0 1,0 0-1,0 1 1,1 0-1,-2 12 1,3-9-179,0 0 1,1-1-1,1 1 1,0 0-1,1 0 1,1-1-1,0 1 1,1-1-1,0 1 1,8 19-1,-7-25-147,0 0 0,0 0 0,0-1 0,1 0 0,0 0-1,0 0 1,1 0 0,0-1 0,0 0 0,1 0 0,-1-1 0,1 0-1,0 0 1,1 0 0,-1-1 0,1 0 0,15 5 0,-12-6-27,0 0 0,0-1 0,0 0 1,0-1-1,0 0 0,0-1 1,0 0-1,0-1 0,1 0 0,-1-1 1,0 0-1,-1-1 0,1 0 1,0-1-1,-1 0 0,0 0 1,0-1-1,0-1 0,0 1 0,-1-2 1,0 1-1,15-15 0,-14 11-11,0 0-1,-1 0 1,0-1-1,0 0 1,-1-1-1,-1 1 1,0-2-1,-1 1 1,0-1-1,-1 0 1,0 0-1,-1 0 1,0-1-1,-2 0 1,1 1-1,-2-1 1,1-27-1,-4 27-32,0-1 0,0 2 0,-2-1 0,0 0 0,0 1 1,-1-1-1,-1 1 0,0 0 0,-1 1 0,0 0 0,-1 0 0,0 0 0,-14-13 0,17 19-117,-1 0 1,1 1 0,-1-1-1,-1 1 1,1 1-1,-1-1 1,1 1-1,-1 0 1,-1 1 0,1 0-1,0 0 1,-1 0-1,1 1 1,-1 0 0,0 1-1,0-1 1,0 2-1,0-1 1,1 1 0,-1 0-1,0 1 1,0-1-1,0 2 1,0-1-1,-10 4 1,12-2 38,-1 0 0,1 0 0,0 0-1,1 1 1,-1 0 0,1 0 0,0 0 0,0 1 0,0 0-1,0 0 1,1 0 0,0 1 0,-5 7 0,6-6-86,0 1 1,0-1-1,1 1 0,-2 10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8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49 167 10818,'-10'-47'3369,"6"32"-2074,0-1 1,-1-24-1,5 38-1201,-1 0 0,1 0 0,0 1 0,0-1 0,0 0 0,1 0 1,-1 0-1,0 1 0,1-1 0,-1 0 0,1 1 0,-1-1 0,1 0 0,0 1 0,0-1 0,0 1 0,0-1 0,0 1 0,0-1 0,0 1 0,0 0 0,1-1 0,-1 1 0,0 0 0,1 0 0,-1 0 0,1 0 0,-1 0 0,1 1 1,0-1-1,-1 0 0,1 1 0,0-1 0,-1 1 0,1-1 0,0 1 0,0 0 0,2 0 0,0 0-9,-1 0 0,1 0 0,-1 1 0,1-1 0,-1 1 0,1 0 0,-1 0 0,1 0 0,-1 0 0,0 1 1,1 0-1,-1-1 0,0 1 0,0 0 0,0 1 0,-1-1 0,1 0 0,3 5 0,-1-1-20,-1 1 1,0 0-1,-1 0 0,0 0 1,0 1-1,0-1 0,-1 1 1,0-1-1,-1 1 0,1 0 1,-2 0-1,1 0 1,-1 0-1,-1 9 0,-1 10 63,-2-1-1,-13 50 1,0-24-13,-35 76-1,28-76 73,-18 64 0,41-113-157,0 0-1,0 0 1,0 0 0,1 1 0,-1-1-1,1 0 1,0 1 0,0-1 0,0 0-1,0 1 1,0-1 0,1 0-1,1 7 1,0-8 1,-1 0-1,0 0 0,1 0 1,0-1-1,-1 1 0,1 0 0,0-1 1,0 1-1,0-1 0,0 1 1,0-1-1,0 0 0,0 0 1,0 0-1,0 0 0,1 0 1,-1 0-1,0-1 0,5 1 1,103 27 361,-107-27-545,0-1 0,0 1 0,0-1 1,-1 0-1,1 0 0,0 0 0,0 0 0,0 0 1,0 0-1,-1-1 0,1 0 0,0 1 0,0-1 1,-1 0-1,1 0 0,0-1 0,-1 1 1,0 0-1,5-4 0,0-1-487,1-1-1,-1 0 1,0-1-1,7-9 1,-2 1 450,21-23-857,2-5-168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8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131 232 9938,'-1'-3'229,"1"1"-1,-2-1 1,1 1-1,0 0 1,0-1 0,-1 1-1,1 0 1,-1 0-1,0 0 1,1 0-1,-1 0 1,0 0-1,0 0 1,0 1 0,-1-1-1,1 1 1,-4-2-1,5 2-58,-1 1 0,0 0 0,0-1 0,1 1 0,-1 0 0,0 0 0,0 0-1,0 0 1,1 1 0,-1-1 0,0 0 0,0 1 0,1-1 0,-1 1 0,0-1 0,1 1 0,-1 0-1,0 0 1,1 0 0,-1 0 0,1 0 0,-1 0 0,1 0 0,0 1 0,0-1 0,-1 0-1,-1 3 1,-1 2 96,1 0-1,-1 0 0,1 0 1,0 0-1,0 1 1,1-1-1,-1 1 0,2 0 1,-1 0-1,1-1 0,0 1 1,0 0-1,1 0 0,0 0 1,1 11-1,1-1-4,0 0 1,1-1-1,1 1 0,1-1 0,9 23 1,-8-28-186,-1 1 1,1-1 0,1 0 0,0-1-1,0 0 1,1 0 0,0 0-1,1-1 1,0 0 0,13 9 0,-17-14-53,1-1 0,0 1 0,0-1 1,0 0-1,1 0 0,-1-1 0,1 1 1,-1-1-1,1-1 0,0 0 1,-1 0-1,1 0 0,0 0 0,0-1 1,0 0-1,0-1 0,0 0 0,-1 0 1,1 0-1,10-4 0,-7 1-10,0 0 0,0-1 1,-1 0-1,0-1 0,0 0 0,0 0 0,0-1 0,-1 0 0,0-1 1,-1 0-1,0 0 0,0 0 0,0-1 0,-1 0 0,-1 0 0,1-1 0,-2 0 1,1 0-1,-1 0 0,-1 0 0,3-12 0,-2 6-4,-1-1 0,0 1 0,-2-1 0,0 0 1,-1 1-1,0-1 0,-1 0 0,-1 1 0,-1-1 0,0 1 0,-1 0 0,-1-1 0,-8-16 0,8 21-2,-1 1 1,-1-1-1,0 1 0,0 0 0,-1 1 0,0 0 0,-1 0 1,0 1-1,-1 0 0,0 0 0,-18-11 0,21 16-62,0 0 0,-1 0 0,0 1-1,0 0 1,0 0 0,0 1 0,0 0-1,0 0 1,-1 1 0,1 0 0,-1 0-1,1 1 1,0 0 0,-1 1 0,1 0-1,-1 0 1,1 1 0,0 0 0,-8 3-1,6-1-273,0 0 0,1 1 0,0 0-1,0 1 1,1-1 0,0 2-1,0-1 1,0 1 0,0 0 0,-12 17-1,15-18 71,1 1 0,-1 0 0,1 0 0,1 0 0,-1 0 0,1 0 0,1 1 0,-1 0 0,1-1 0,0 1 0,1 0 0,0 0 0,0 0 0,1 13 0,6 23-1266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9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19164,'-4'0'1824,"-1"3"-1295,5 2-233,-2-2 648,-2-1-312,1-2-112,-1 0-152,0 0-736,-1 0-424,7 2-944,8-2 1239,1-2-223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430 215 12459,'-2'-17'741,"0"1"0,-1-1 0,-7-24 0,8 35-512,-1-1 0,0 1 0,-1-1 0,0 1 0,1 0 0,-2 0 0,1 1-1,-1-1 1,0 1 0,-9-8 0,5 6-35,0 2 0,0-1 0,0 1 0,-1 0 0,0 1 0,1 0 0,-1 1 0,-1 0 0,1 0 0,0 1 0,-1 1 0,1-1 0,-1 2 0,0 0 0,1 0 0,-1 1 0,1 0 0,-1 0 0,-17 6 0,20-5-117,1 0 0,-1 1 0,1 0-1,0 0 1,-1 1 0,2 0-1,-1 0 1,0 0 0,1 1 0,0 0-1,0 0 1,0 1 0,1 0 0,-1 0-1,1 0 1,1 1 0,-1-1 0,1 1-1,1 0 1,-1 0 0,1 1-1,0-1 1,1 1 0,0-1 0,0 1-1,-1 13 1,2-17-52,1-1 1,0 1-1,0-1 0,0 0 0,0 1 1,0-1-1,1 1 0,0-1 0,0 0 1,0 1-1,0-1 0,0 0 0,1 0 1,-1 0-1,1 0 0,0 0 0,0 0 1,4 5-1,-2-5-7,-1-1 1,1 1-1,0-1 1,-1 0-1,1 0 1,0 0-1,0 0 0,1-1 1,-1 1-1,0-1 1,0 0-1,10 0 1,1 0-3,0-1 0,1-1 1,-1 0-1,0-1 1,0-1-1,0-1 1,20-6-1,44-22 41,-79 32-52,1-1-1,-1 1 0,1 0 1,-1 0-1,1 0 0,-1 0 1,1 0-1,0 0 0,-1 0 1,1 0-1,-1 0 0,1 0 1,-1 0-1,1 0 0,0 0 1,-1 0-1,1 0 0,-1 1 1,1-1-1,-1 0 0,1 0 1,-1 1-1,1-1 0,-1 0 1,1 1-1,-1-1 0,1 0 0,-1 1 1,0-1-1,1 1 0,-1-1 1,0 1-1,1-1 0,-1 1 1,0-1-1,0 1 0,1-1 1,-1 1-1,0-1 0,0 1 1,0-1-1,0 1 0,0-1 1,0 1-1,0 0 0,0-1 1,0 2-1,-2 33 155,0-26-102,-27 226 685,-5 53-1093,30-266-931,4-22 1231,0 0-1,0 0 1,0 0 0,0 0-1,0-1 1,0 1 0,0 0-1,0 0 1,0 0-1,0 0 1,0 0 0,0 0-1,0 0 1,0 0 0,0 0-1,0 0 1,0 0-1,0-1 1,0 1 0,0 0-1,0 0 1,0 0 0,0 0-1,0 0 1,-1 0-1,1 0 1,0 0 0,0 0-1,0 0 1,0 0-1,0 0 1,0 0 0,0 0-1,0 0 1,0 0 0,0 0-1,0 0 1,-1 0-1,1 0 1,0 0 0,0 0-1,0 0 1,0 0 0,0 0-1,0 0 1,0 0-1,0 0 1,0 0 0,0 0-1,-1 0 1,1 0 0,0 0-1,0 0 1,0 0-1,0 0 1,0 0 0,0 0-1,0 0 1,0 1 0,-6-37-2954,3-2 1738,6-6-214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0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53 13483,'2'-3'340,"1"1"0,-1 0-1,1-1 1,0 1 0,0 0 0,0 0 0,0 1-1,1-1 1,-1 1 0,0-1 0,1 1 0,-1 0 0,0 0-1,1 1 1,6-2 0,-10 2-296,0 0-1,0 1 1,-1-1 0,1 0 0,0 0-1,0 0 1,0 0 0,0 0-1,0 0 1,0 0 0,-1 1-1,1-1 1,0 0 0,0 0-1,0 0 1,0 0 0,0 0-1,0 1 1,0-1 0,0 0 0,0 0-1,0 0 1,0 0 0,0 1-1,0-1 1,0 0 0,0 0-1,0 0 1,0 0 0,0 1-1,0-1 1,0 0 0,0 0 0,0 0-1,0 0 1,0 1 0,0-1-1,0 0 1,0 0 0,1 0-1,-1 0 1,0 0 0,0 0-1,0 1 1,0-1 0,0 0 0,0 0-1,0 0 1,1 0 0,-1 0-1,0 0 1,0 0 0,0 0-1,0 0 1,1 0 0,-1 1-1,0-1 1,0 0 0,0 0 0,0 0-1,1 0 1,-1 0 0,0 0-1,0 0 1,0 0 0,-12 8 639,0-3-534,-1-1-1,0-1 0,0 0 1,0-1-1,0 0 0,-19-1 0,-5-1-17,-39-6-1,-36-11 47,96 13-146,0 0 0,0-1 0,1 0 0,-27-15 0,41 20-24,1 0 0,0 0 0,0 0 0,-1 0 0,1 0 0,0 0-1,0 0 1,-1 0 0,1 0 0,0 0 0,-1 0 0,1 0 0,0 0-1,0 0 1,-1 0 0,1 0 0,0 0 0,0 0 0,-1 0 0,1 0-1,0 0 1,-1 0 0,1 1 0,0-1 0,0 0 0,0 0 0,-1 0-1,1 0 1,0 1 0,0-1 0,0 0 0,-1 0 0,1 0 0,0 1-1,0-1 1,0 1 0,-7 15 142,0 28-8,6-34-99,-27 138 374,28-147-404,0 0 0,0 0-1,0 0 1,0 0 0,1 0 0,-1 0-1,0 0 1,0 0 0,1 0-1,-1 0 1,0 0 0,1-1 0,-1 1-1,1 0 1,-1 0 0,1 0 0,0-1-1,-1 1 1,1 0 0,0 0 0,-1-1-1,1 1 1,0-1 0,0 1 0,-1-1-1,1 1 1,0-1 0,2 1 0,31 10 143,-19-8-124,12 6-8,-1 0 0,-1 1 0,0 2 0,0 0 0,26 19-1,-45-26-22,1 0 0,-1 0 1,0 1-1,-1 0 0,1 0 0,-1 0 0,0 1 0,-1 0 0,6 10 0,-7-11 0,-1-1 1,-1 1 0,1 0 0,-1-1 0,0 1 0,0 0 0,0 0-1,-1 0 1,0 0 0,0 0 0,-1-1 0,0 1 0,0 0 0,-2 9 0,-3 0-19,0 0 0,0-1 1,-2 0-1,1 0 1,-2-1-1,0 0 1,0 0-1,-1-1 1,-1-1-1,0 0 1,-1 0-1,0-1 1,0 0-1,-27 15 1,36-23-94,-1 1 0,0-1 1,0 0-1,0 0 0,0-1 0,0 1 1,-1-1-1,1 0 0,0 0 0,-1 0 1,1-1-1,-1 1 0,1-1 1,-1 0-1,1-1 0,-1 1 0,1-1 1,0 1-1,-1-2 0,1 1 0,0 0 1,0-1-1,-1 1 0,1-1 1,1-1-1,-1 1 0,0 0 0,0-1 1,1 0-1,-1 0 0,1 0 0,0 0 1,-5-7-1,-16-25-671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1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626 72 5145,'7'-10'1083,"0"-1"-1,0 1 1,6-17-1,-8 13 5648,-10 33-6130,-2 0 1,0-1 0,-1 0 0,-16 27-1,-49 62 270,-125 125 681,-6 9-528,92-78-560,86-124-318,32-48-311,-1 3-361,0-1 0,-1-1 0,1 1 0,-1-1 0,-1 1 0,0-1 1,4-13-1,-2-13-229,-1-3-219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2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29 7682,'-4'-2'-420,"-3"-3"643,-1 1 0,0 0 0,0 1 0,0-1 0,-9-1 0,15 4-33,0 1 0,-1-1 0,1 1 0,-1 0 0,1 0 0,-1 0 0,1 0 0,-1 1 0,1-1 0,0 1 0,-1-1 0,1 1-1,0 0 1,-1 0 0,1 0 0,0 0 0,0 0 0,0 0 0,0 1 0,0-1 0,0 1 0,0-1 0,-1 3 0,-3 3 220,0 1 0,1-1 1,0 1-1,0 0 0,1 0 0,0 1 1,0 0-1,1-1 0,0 1 1,1 0-1,0 0 0,-1 12 0,2-15-268,0 0-1,1 1 0,-1-1 0,2 0 0,-1 0 1,1 1-1,0-1 0,0 0 0,0 0 0,1 0 1,0 0-1,1 0 0,-1 0 0,1 0 0,0-1 1,0 0-1,1 1 0,7 8 0,-8-12-100,-1 1 0,1-1 0,-1 0 0,1 0-1,0 0 1,0-1 0,0 1 0,0-1 0,0 1 0,0-1-1,0 0 1,0 0 0,0 0 0,1-1 0,-1 1 0,0-1-1,0 0 1,1 0 0,-1 0 0,0 0 0,1-1 0,-1 1-1,0-1 1,0 0 0,1 0 0,-1 0 0,0 0 0,0 0 0,0-1-1,0 1 1,0-1 0,-1 0 0,1 0 0,0 0 0,2-4-1,1 1-14,-1 0 0,0 0 0,0-1-1,-1 0 1,0 0 0,0 0-1,0 0 1,-1-1 0,0 1 0,0-1-1,0 0 1,-1 0 0,0 0 0,-1 0-1,2-10 1,-3 12-23,0 1 1,0 0 0,-1 0-1,1 0 1,-1 0-1,0 0 1,0 0-1,0 0 1,-1 0-1,1 0 1,-1 1-1,0-1 1,0 0-1,0 1 1,-1 0-1,1-1 1,-1 1 0,0 0-1,-5-4 1,6 5-44,0 1 1,-1-1-1,0 1 1,1-1-1,-1 1 1,0 0 0,0 0-1,1 0 1,-1 1-1,0-1 1,0 1-1,0-1 1,0 1 0,0 0-1,0 0 1,0 0-1,0 1 1,0-1-1,0 1 1,0-1-1,1 1 1,-1 0 0,0 0-1,0 0 1,1 1-1,-1-1 1,-4 4-1,-1 1-99,1 0-1,0 0 1,1 1-1,-1 0 0,1 1 1,1-1-1,-1 1 1,1 0-1,1 0 1,0 1-1,-6 15 0,-7 27-364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2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79 12083,'-2'0'361,"0"0"1,0 0-1,0 1 1,0-1-1,0 0 1,0 1-1,1 0 1,-1-1-1,0 1 1,0 0-1,-1 1 1,0 1-163,0 0 1,1 0-1,0 0 0,0 0 1,0 1-1,0-1 0,0 0 1,1 1-1,0 0 1,0-1-1,0 1 0,0 0 1,0 0-1,1 0 0,-1-1 1,1 1-1,0 0 1,0 0-1,1 0 0,-1 0 1,1 0-1,0-1 0,1 5 1,-1-6-141,-1 1-1,1 0 1,0-1 0,0 0 0,1 1 0,-1-1 0,0 0-1,1 1 1,0-1 0,-1 0 0,1 0 0,0 0 0,0-1-1,0 1 1,0 0 0,0-1 0,1 1 0,-1-1 0,0 0-1,1 0 1,-1 1 0,1-2 0,-1 1 0,1 0 0,0-1-1,-1 1 1,1-1 0,0 1 0,-1-1 0,1 0 0,0 0-1,-1-1 1,1 1 0,3-1 0,-1-1-27,-1 0-1,1 0 1,0 0-1,-1-1 1,0 1 0,0-1-1,0 0 1,0 0 0,0-1-1,0 1 1,-1-1-1,1 0 1,-1 0 0,0 0-1,-1 0 1,1 0 0,-1-1-1,1 1 1,-1-1-1,-1 1 1,3-7 0,-2 5-22,0 0 1,-1 0 0,1 0-1,-1 0 1,0 0 0,-1 0 0,1-1-1,-1 1 1,-1 0 0,1 0-1,-1-1 1,0 1 0,0 0-1,-1 0 1,0 0 0,-4-9 0,5 13-26,0 0 0,0 0 0,-1 1 1,1-1-1,0 0 0,-1 1 0,1 0 1,-1-1-1,1 1 0,-1 0 0,0 0 1,1 0-1,-1 0 0,0 0 1,0 0-1,0 0 0,0 0 0,0 1 1,0-1-1,0 1 0,0 0 0,0-1 1,0 1-1,0 0 0,0 0 0,0 1 1,0-1-1,0 0 0,0 0 1,0 1-1,0 0 0,0-1 0,-2 2 1,-2 1-40,0 0 1,0 0 0,0 0 0,1 1 0,-1 0 0,1 0 0,0 0 0,1 1-1,-7 7 1,3-2-1,0 0-1,-8 17 0,-9 28-166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3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1526 50 10450,'15'-10'982,"-4"2"-480,1 1 1,20-9-1,-28 14 46,1 1 0,0-1 0,-1 1 0,1 0-1,0 0 1,8 0 0,-16 2-278,1 0-1,-1 0 0,1 0 1,-1 0-1,1 0 1,-1 0-1,1 1 0,-4 2 1,-4 2 159,-29 12 212,-1-1 0,-1-2-1,0-2 1,-1-1 0,-78 10 0,-220-1 382,-8 2-738,49 35-203,110-18-14,166-36-219,-1-1-1,-26 1 1,46-5-1155,9-2 426,11-2-665,-1 4 217,0 1 0,29 4 0,-13 1 145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1238 3 10778,'14'-1'768,"-7"0"-324,0 1-1,0-1 1,0 1-1,0 1 0,0-1 1,0 1-1,9 3 1,-16-4-410,0 0-1,0 0 1,1 0-1,-1 0 1,0 0 0,0 0-1,0 1 1,0-1 0,0 0-1,0 0 1,0 0 0,1 0-1,-1 0 1,0 0 0,0 0-1,0 1 1,0-1 0,0 0-1,0 0 1,0 0-1,0 0 1,0 0 0,0 1-1,0-1 1,0 0 0,0 0-1,0 0 1,0 0 0,0 1-1,0-1 1,0 0 0,0 0-1,0 0 1,0 0 0,0 0-1,0 1 1,0-1-1,0 0 1,0 0 0,0 0-1,0 0 1,-1 0 0,1 0-1,0 1 1,0-1 0,0 0-1,0 0 1,0 0 0,0 0-1,0 0 1,-1 0 0,1 0-1,0 0 1,0 0-1,0 0 1,0 0 0,0 1-1,-1-1 1,1 0 0,0 0-1,0 0 1,0 0 0,0 0-1,-1 0 1,-13 6 767,11-5-582,-73 27 1337,-2-4 0,-141 26 0,137-34-1001,-293 53 574,296-59-1051,-1-4 0,-140-6 0,206-1-128,9 1-15,0 0 1,0 0-1,0 0 1,0-1-1,1 0 1,-1 0 0,0 0-1,0 0 1,0-1-1,1 0 1,-1 0-1,1 0 1,-5-4-1,8 6 34,1 0 0,0 0 0,0-1 0,-1 1 0,1 0 0,0 0-1,0-1 1,0 1 0,-1 0 0,1 0 0,0-1 0,0 1-1,0 0 1,0-1 0,0 1 0,0 0 0,0 0 0,0-1-1,0 1 1,0 0 0,0-1 0,0 1 0,0 0 0,0-1 0,0 1-1,0 0 1,0-1 0,0 1 0,0 0 0,0 0 0,0-1-1,0 1 1,0 0 0,1-1 0,11-8-817,19-3-746,108-23-1939,-89 24 2817,33-8-562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4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15379,'4'3'178,"0"0"-1,0 0 1,-1 0 0,1 1-1,-1 0 1,0-1-1,0 1 1,0 0-1,-1 0 1,1 1 0,-1-1-1,0 0 1,0 1-1,0 0 1,-1-1-1,0 1 1,0 0-1,0 0 1,0-1 0,-1 9-1,1 4 273,-1 1 0,-1-1-1,-1 1 1,-6 25 0,-10 26 694,11-46-730,1 1 0,1-1-1,1 1 1,-2 46-1,6-66-352,1 1-1,-1 0 0,1-1 1,0 1-1,0-1 0,0 1 1,1-1-1,0 0 1,0 1-1,0-1 0,0 0 1,1 0-1,-1 0 0,5 4 1,-2-3-8,0-1-1,0 1 1,0-1 0,1 0 0,-1-1 0,1 1 0,0-1-1,0 0 1,7 2 0,5 0-215,1 0-1,0-1 1,-1-1 0,1-1-1,0-1 1,20-1 0,-29 0-22,1 0 0,-1-1 0,0-1 0,0 0 0,0 0 0,0-1 0,0 0 0,0-1 0,-1 0 0,16-9 1,0-7-480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4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524 519 12379,'1'-4'173,"0"-1"0,0 0 1,0 0-1,0 0 0,-1 0 1,0 0-1,0 0 1,0 0-1,-1 0 0,1 0 1,-1 0-1,0 0 0,-1 0 1,1 0-1,-1 0 1,0 1-1,0-1 0,-1 1 1,1-1-1,-1 1 0,0 0 1,-5-6-1,-25-28 834,-2 2 1,-49-40-1,-86-57 633,-5 21-301,175 112-1331,0 0 0,0 0-1,0 0 1,1 0 0,-1 0-1,0 0 1,0-1-1,0 1 1,0 0 0,0 0-1,1 0 1,-1 0 0,0 0-1,0 0 1,0-1-1,0 1 1,0 0 0,0 0-1,1 0 1,-1 0-1,0-1 1,0 1 0,0 0-1,0 0 1,0 0 0,0 0-1,0-1 1,0 1-1,0 0 1,0 0 0,0 0-1,0-1 1,0 1 0,0 0-1,0 0 1,0 0-1,0 0 1,0-1 0,0 1-1,0 0 1,0 0 0,0 0-1,-1 0 1,1-1-1,0 1 1,0 0 0,0 0-1,0 0 1,0 0-1,0 0 1,-1-1 0,1 1-1,0 0 1,0 0 0,0 0-1,0 0 1,0 0-1,-1 0 1,1 0 0,0 0-1,0 0 1,-1 0 0,10 0 54,-1 1 0,0 0 0,1 1 0,-1 0 0,0 0 0,0 1 0,13 6 0,0-1 19,42 15 138,102 54 0,-142-65-198,-1 2 1,-1 0 0,0 1 0,-1 1 0,-1 1 0,-1 1-1,28 33 1,-41-44-13,-1-1 0,1 1 0,-1 0 0,-1 1 0,1-1 0,-1 1 0,-1-1 0,1 1 0,-1 0 0,0 0 0,-1 0 0,0 0 0,0 1 0,-1 11 0,-2-9 9,0 1 1,0 0 0,-1-1 0,0 0 0,-1 1 0,-1-1-1,0-1 1,0 1 0,-9 13 0,-20 24 76,-3 0 0,-66 66-1,-31 38 14,117-129 4,-11 12-1019,-24 44 1,45-68 521,2 0 1,-1 0-1,1 1 1,1 0 0,0 0-1,1 0 1,0 0-1,-2 22 1,6-9-627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2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13 501 9682,'-2'-3'182,"1"0"-1,-1 0 0,1 0 1,-1 0-1,1 0 1,0-1-1,1 1 1,-1 0-1,0 0 1,1-1-1,0 1 1,-1 0-1,1 0 1,1-1-1,-1 1 1,1-6-1,3-5 531,-1-1 0,9-19 0,-4 12-160,-1 0 18,7-19 345,0 1 0,26-47 1,-36 77-797,2 1 1,0 0-1,0 0 1,0 0-1,1 0 1,1 1-1,-1 0 1,1 1-1,1-1 1,-1 2-1,1-1 1,0 1-1,1 1 1,10-6-1,-17 10-77,0 0 0,0 0-1,-1 0 1,1 0 0,0 1 0,0-1-1,0 1 1,0 0 0,0 0 0,0 0-1,1 0 1,-1 0 0,0 1 0,0-1-1,-1 1 1,1 0 0,5 2 0,-5-2-10,0 1 0,0 0 1,-1 0-1,1 1 0,-1-1 1,0 0-1,0 1 0,0 0 1,0-1-1,0 1 1,0 0-1,-1 0 0,1 0 1,-1 0-1,0 0 0,1 5 1,5 15 50,-2 0 1,-1 0 0,-1 1-1,0 26 1,-3-2-46,-7 51-1,7-92-32,-6 33 22,5-37-25,1-1 0,-1 0 1,1 0-1,-1 0 0,0 0 0,0 1 0,0-1 0,0 0 0,0 0 0,-1-1 1,1 1-1,-1 0 0,1 0 0,-2 1 0,2-3-2,1 0 0,0 0 0,0 1 0,0-1-1,0 0 1,-1 0 0,1 0 0,0 0 0,0 0 0,0 0 0,0 0 0,-1 0-1,1 0 1,0 0 0,0 0 0,0 0 0,-1 0 0,1 0 0,0 0 0,0 0-1,0 0 1,-1 0 0,1 0 0,0 0 0,0 0 0,0 0 0,-1 0 0,1 0-1,0 0 1,0 0 0,0 0 0,0-1 0,-1 1 0,1 0 0,0 0-1,0 0 1,0 0 0,0 0 0,0-1 0,0 1 0,-1 0 0,1 0 0,-3-13-10,4-13-3,3-1 22,0-1 0,2 1 0,2 0 0,0 1 0,1 0 0,2 0 0,1 1 0,16-26 0,-26 48-5,1-1 0,-1 1 0,1-1-1,0 1 1,0 0 0,0 0-1,0 0 1,1 1 0,-1-1-1,6-2 1,-7 4 0,0 0 1,0 1-1,-1-1 0,1 0 0,0 1 1,0 0-1,0 0 0,0-1 0,0 1 1,0 0-1,0 0 0,0 1 1,0-1-1,0 0 0,-1 1 0,1-1 1,0 1-1,0-1 0,0 1 1,-1 0-1,1 0 0,0 0 0,-1 0 1,1 0-1,0 0 0,0 2 0,8 6 30,-2 1 0,1 0 0,-2 1 0,1 0 0,-1 0 0,7 16 0,-5-9 66,23 31-1,-29-45-73,1 1 0,0-1 0,0 0 0,0 0 0,1 0 0,-1-1 0,1 0 0,0 1 0,0-2 0,0 1 0,6 2 0,-8-4-12,0 0 1,0-1 0,0 1-1,0 0 1,0-1-1,0 0 1,0 0 0,0 0-1,1 0 1,-1-1 0,0 1-1,0-1 1,0 1 0,5-3-1,-3 1 8,1-1 0,-1 0-1,0 0 1,0 0 0,0-1 0,0 0-1,4-4 1,5-7 20,-1-1 0,0 0 0,13-23 0,-5 2-401,28-65 1,-27 53-1728,-21 46 1966,0 1 40,-1 1 0,1-1 1,0 0-1,0 1 0,0-1 1,0 1-1,0-1 0,0 1 1,0-1-1,1 1 0,2-3 1,4 2-667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2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19 778 7290,'-1'0'167,"1"1"0,0-1 1,-1 0-1,1 0 0,-1 0 1,1 0-1,-1 0 0,1 0 1,-1 0-1,1 0 0,-1 0 1,1 0-1,-1 0 0,1 0 1,-1 0-1,1 0 0,-1 0 1,1 0-1,0-1 0,-1 1 1,1 0-1,-1 0 1,1-1-1,-1 1 0,1 0 1,0 0-1,-1-1 0,1 1 1,0 0-1,-1-1 0,1 0 1,-5-18 3179,8-24-562,-2 40-2654,4-51 986,5-24-680,27-56-437,-35 121-3,-1 5 10,1 1 0,-1 0 0,1-1 0,0 1 0,1 0 1,0 0-1,0 0 0,0 1 0,1-1 0,0 1 0,0 0 0,9-10 0,-13 16 2,0-1-25,0 0 16,0-6-20,4-20-135,-3 20 73,0-1 0,0 0 0,1 1 1,0-1-1,0 1 0,6-13 0,12-17 270,2 0 0,2 1 0,33-38 0,-20 35 381,-30 33-1338,4 9-7058,-5 3 8390,5 6-1796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3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677 750 14555,'-8'-12'500,"1"1"0,-2 0 1,1 0-1,-1 1 0,-1 0 0,0 1 0,-13-10 0,-22-21 660,-235-287 2420,134 149-2683,140 171-893,-6-9-180,-1 1 0,-1 1-1,0 0 1,-1 0 0,-23-15 0,37 29 126,1 0 1,0-1-1,0 1 1,0 0-1,0 0 1,-1 0-1,1-1 1,0 1 0,0 0-1,0 0 1,-1 0-1,1 0 1,0 0-1,0 0 1,0 0-1,-1 0 1,1-1 0,0 1-1,0 0 1,-1 0-1,1 0 1,0 0-1,0 0 1,-1 0-1,1 0 1,0 0-1,0 0 1,-1 0 0,1 1-1,0-1 1,0 0-1,0 0 1,-1 0-1,1 0 1,0 0-1,0 0 1,-1 0 0,1 1-1,0-1 1,0 0-1,0 0 1,0 0-1,-1 1 1,4 12-627,12 17 56,6 1-196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131 138 7866,'-1'-1'221,"0"-1"1,0 1 0,-1 0-1,1 0 1,-1-1 0,1 1 0,-1 0-1,1 0 1,-1 1 0,0-1-1,0 0 1,1 0 0,-1 1-1,0-1 1,0 1 0,0 0-1,1 0 1,-1-1 0,0 1-1,0 0 1,0 0 0,-3 1 0,2 0 51,0 0 0,0 1 0,1-1 0,-1 0 0,0 1 0,1 0 0,-1 0 0,1 0 0,-1 0 0,1 0 0,0 0 0,-3 4 0,-2 4 243,1-1 0,0 1 0,1 0 0,0 0 1,0 1-1,-4 15 0,6-14-256,0 0-1,1 1 1,1-1-1,0 0 1,1 0-1,0 1 1,0-1-1,4 14 1,-4-21-205,1-1 1,0 1 0,0-1-1,1 1 1,-1-1-1,1 0 1,0 1-1,0-1 1,1 0-1,-1 0 1,1-1 0,0 1-1,0 0 1,0-1-1,0 0 1,1 1-1,-1-2 1,1 1-1,0 0 1,0-1 0,0 1-1,0-1 1,0 0-1,6 2 1,0-2-14,-1-1 0,1 0 1,-1 0-1,1-1 0,0 0 0,-1-1 1,1 0-1,-1 0 0,1-1 1,-1 0-1,0-1 0,0 0 1,0 0-1,0-1 0,0 0 0,-1-1 1,1 0-1,-1 0 0,0-1 1,11-11-1,-10 10-37,-1-1 1,-1 1-1,0-1 1,0-1-1,0 1 1,-1-1-1,0-1 1,-1 1-1,0-1 1,-1 1-1,0-2 1,0 1-1,-1 0 1,0-1-1,-1 1 1,0-1-1,-1 0 0,0-13 1,-2 15-7,0-1 1,-1 1 0,0 0-1,0 0 1,-1 0-1,0 0 1,-1 0-1,0 1 1,0-1-1,-1 1 1,0 0-1,0 1 1,-1-1-1,0 1 1,0 0-1,-1 0 1,-10-7-1,10 8-50,0 2 0,0-1-1,-1 1 1,1 0 0,-1 0-1,0 1 1,0 0 0,0 0 0,0 1-1,-1 0 1,1 1 0,-1 0-1,1 0 1,-1 0 0,1 1-1,-1 1 1,1-1 0,-1 2-1,-11 2 1,15-3-146,0 1 1,0 0-1,0 1 1,0-1-1,0 1 0,1 0 1,-1 0-1,1 0 1,0 1-1,-1-1 0,2 1 1,-7 7-1,8-8 81,0 0 0,0 0 1,0 0-1,1 0 0,-1 0 0,1 0 0,-1 0 1,1 1-1,0-1 0,1 0 0,-1 1 0,0-1 1,1 1-1,0-1 0,0 1 0,0-1 0,0 1 1,0-1-1,1 1 0,0-1 0,1 4 0,17 27-809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12939,'4'2'194,"0"-1"1,0 1 0,0 1-1,-1-1 1,1 0 0,-1 1-1,0 0 1,0-1 0,0 1-1,0 1 1,0-1 0,0 0-1,-1 1 1,0-1 0,0 1-1,0 0 1,0-1 0,0 1-1,-1 0 1,1 0 0,-1 0-1,0 1 1,0 5 0,1 1 171,-1 1 0,-1-1 0,0 1 1,0-1-1,-1 1 0,-1-1 0,-3 18 0,-44 105 1904,48-131-2194,1 1 1,-1-1-1,1 1 0,0-1 1,-1 1-1,2-1 0,-1 1 0,0-1 1,1 0-1,-1 1 0,1-1 1,0 1-1,0-1 0,0 0 0,1 0 1,-1 0-1,1 1 0,0-1 1,0-1-1,0 1 0,0 0 0,0 0 1,0-1-1,1 1 0,0-1 1,5 4-1,6 3 0,0 0 1,1-1-1,0 0 1,20 7-1,-21-10-139,-10-3 109,21 9-947,1-1 0,39 9 1,-59-17 641,1-1 1,0 0 0,0 0-1,0-1 1,0 0 0,0 0 0,0 0-1,0-1 1,-1 0 0,1-1-1,0 1 1,0-1 0,-1 0 0,1-1-1,6-3 1,12-14-978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16195,'-13'4'1273,"-4"0"-801,-6 0-144,-9 1 680,-6-1-416,-7 0-144,-3 0 16,0 1 25,2-3-89,8 4-184,3 0-136,14 4-408,5 1-321,15 7-567,9 5-808,16 2 1560,15 2-384,11-6-313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4 14219,'-10'0'1424,"-11"0"-800,-8-3-223,-11 3 575,-3 0-216,-7 0-112,3 3-72,2 5-672,4 2-456,7 10 496,9 1-112,13 3-96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5 427 11666,'-1'-8'431,"-1"0"-1,1 0 0,1 0 0,-1 0 0,1 1 0,1-1 0,0 0 0,0 0 0,0 0 0,3-8 0,0-8 485,20-99 1768,-20 111-2403,-1 0 0,2-1 0,0 2 0,0-1-1,1 1 1,0 0 0,14-18 0,-19 27-234,0 1 0,0-1 0,0 1 0,1 0 1,-1 0-1,1-1 0,-1 1 0,0 0 0,1 0 0,0 0 0,-1 0 0,1 1 0,0-1 0,-1 0 1,1 1-1,0-1 0,0 1 0,-1 0 0,3-1 0,-2 1-6,0 1 0,-1-1 0,1 1-1,0-1 1,-1 1 0,1-1 0,-1 1 0,1 0-1,-1 0 1,1 0 0,-1 0 0,0 0 0,0 0-1,1 0 1,-1 0 0,2 3 0,2 3 50,-1 1 0,1-1 0,-1 1 0,-1 0 0,1 0 0,3 15 0,1 14-15,-1 1 1,-1 0 0,0 76-1,-2-145-63,1 0-1,2 0 1,1 0-1,17-42 1,-24 70 1,0 0 1,1 0 0,-1 0-1,1 0 1,-1 1 0,1-1-1,0 1 1,0-1 0,0 1-1,3-3 1,-4 4-6,0 1-1,0-1 0,0 1 1,0-1-1,0 1 1,1 0-1,-1-1 1,0 1-1,0 0 1,0 0-1,0 0 0,0 0 1,1 0-1,-1 0 1,0 0-1,0 0 1,0 0-1,0 0 1,0 1-1,1-1 1,-1 0-1,0 1 0,0-1 1,0 1-1,0 0 1,0-1-1,0 1 1,0 0-1,0-1 1,1 2-1,51 47 218,-32-29-147,39 29 0,-54-44-65,1-1-1,0 0 0,0 0 1,0-1-1,0 0 1,1 0-1,-1-1 0,1 1 1,-1-2-1,16 3 0,-19-4-4,1 0 0,-1-1 0,0 1 0,1-1 0,-1 1 0,0-1 0,1-1 0,-1 1 0,0 0 0,0-1 0,0 0 0,0 0 0,-1 0 0,6-4 0,-3 1 0,-1 0-1,0 0 1,-1 0-1,1-1 0,-1 1 1,0-1-1,0 0 0,3-8 1,1-5-2,0-1 0,-2 0 0,0 0 1,5-42-1,-3-1-602,-6 49-4008,-2 45 2700,1-11 713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6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0 194 8746,'9'5'5134,"7"13"-2590,0-1-1370,-7-11-947,0 0-1,0-1 1,1 1-1,0-2 0,0 0 1,0 0-1,0 0 0,1-2 1,-1 1-1,1-1 0,0-1 1,0 0-1,0 0 1,15-2-1,-19 1-184,0-1 1,0 0-1,-1 0 1,1-1-1,0 0 1,-1 0-1,1 0 1,-1-1-1,0 0 1,0 0 0,0-1-1,0 0 1,-1 0-1,1 0 1,-1-1-1,0 1 1,-1-1-1,1 0 1,-1-1-1,0 1 1,0-1-1,0 0 1,-1 0-1,3-7 1,-4 8-34,0 0 0,0 0 0,-1 0 0,0-1 0,0 1 0,-1 0 0,1 0 0,-1-1 0,0 1 0,0 0 0,-1-1 0,0 1 0,0 0 1,0 0-1,-1-1 0,1 1 0,-1 0 0,0 1 0,-1-1 0,1 0 0,-1 0 0,0 1 0,0 0 0,0 0 0,-1 0 0,1 0 0,-1 0 0,0 0 0,0 1 0,-1 0 1,-7-5-1,5 4-18,1 0 1,-1 1 0,0-1 0,-1 1-1,1 1 1,0-1 0,-1 2-1,1-1 1,-1 1 0,0 0 0,0 0-1,1 1 1,-1 0 0,0 0 0,0 1-1,1 0 1,-1 0 0,0 1 0,1 0-1,0 0 1,-11 5 0,11-2-165,-1 0-1,1 0 1,1 0 0,-1 1 0,1 0 0,0 0-1,0 0 1,0 1 0,1 0 0,0 0 0,-7 14 0,10-16 21,0-1 0,0 1 0,0 0 0,0 0 0,1 1 0,-1-1 0,2 0 0,-1 0 0,0 1 0,1-1 0,0 0 0,0 1 0,1-1 0,-1 0 0,1 1 0,1-1 0,-1 0 0,0 0 1,1 0-1,3 6 0,20 22-813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4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655 21 17844,'-30'-3'1624,"-9"1"-1008,-5 0-208,-8 0 929,-6-1-593,-8 1-96,0 0 48,-2 1-240,6-1-112,8 1-160,4 1-168,17 1-576,6 6-416,21 13-1641,8 4 2185,16 15-360,7 8-320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7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11090,'2'-1'179,"1"1"-1,0-1 0,-1 1 0,1 0 0,0 0 1,-1 0-1,1 0 0,0 0 0,-1 1 1,1-1-1,-1 1 0,1 0 0,0 0 0,-1 0 1,0 0-1,1 0 0,-1 0 0,0 1 1,1-1-1,-1 1 0,0 0 0,0-1 0,0 1 1,0 0-1,-1 0 0,1 0 0,0 1 1,-1-1-1,0 0 0,1 0 0,0 5 0,0-2 69,-1 0 0,0 0 0,0 0 0,0 0 1,-1 0-1,0 1 0,0-1 0,0 0 0,0 0 0,-1 0 0,0 1 0,0-1 0,-1 0 0,1 0 0,-4 6 0,-2 4 52,4-9-83,0 0 0,1-1 0,-1 1 0,1 0 0,1 0 0,-3 11 0,4-15-165,0 0-1,1 1 1,-1-1-1,0 0 1,1 0-1,-1 0 1,1 0-1,0 0 1,0 0-1,-1 0 1,1 0-1,1 0 1,-1 0-1,0 0 1,0 0-1,1-1 1,-1 1-1,1 0 1,-1-1-1,1 1 1,0-1-1,0 0 1,3 2-1,22 12-333,0-1 0,1-2 0,0-1 0,1-1 0,36 8 0,-64-18 183,5 2-196,0 0 1,0-1-1,0 0 0,0 0 0,0-1 1,0 1-1,0-1 0,9-2 0,-7-2-657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7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2066 127 13555,'0'-1'47,"0"1"1,1 0-1,-1 0 0,0 0 1,0-1-1,0 1 0,0 0 1,1 0-1,-1-1 1,0 1-1,0 0 0,0 0 1,0-1-1,0 1 0,0 0 1,0-1-1,0 1 0,0 0 1,0 0-1,0-1 1,0 1-1,0 0 0,0-1 1,0 1-1,0 0 0,0 0 1,0-1-1,0 1 1,0 0-1,0 0 0,0-1 1,-1 1-1,1 0 0,0 0 1,0-1-1,0 1 0,0 0 1,-1 0-1,1-1 1,0 1-1,0 0 0,-1 0 1,1 0-1,0 0 0,0 0 1,-1-1-1,1 1 0,0 0 1,0 0-1,-1 0 1,1 0-1,-1 0 0,-20-3 1016,13 2-502,-543-54 5033,-4 20-3793,446 29-1441,109 6-359,-379-14 695,280 15-490,-177 25-1,264-24-195,8-2-22,0 0 1,1 0 0,-1 1 0,1-1-1,-1 1 1,1 0 0,-1 0 0,1 0-1,0 1 1,-1-1 0,1 1 0,0 0 0,-3 2-1,7-3-89,0-1 1,0 1-1,0 0 0,0-1 0,0 1 0,0-1 0,0 0 0,0 1 0,0-1 0,0 0 0,0 1 1,0-1-1,1 0 0,1 0 0,-3 0 62,78 14-2348,-50-7 1583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8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1 408 13515,'14'-55'1521,"3"1"0,3 0 0,2 1 0,34-59 1,-51 102-1237,1 0 0,0 0 0,1 1 0,0-1 0,9-7 0,-15 15-232,0 1 0,1 0 0,-1 0 0,1 0 0,-1 0 0,1 0 0,-1 0 0,1 0 0,0 1 0,-1-1 0,1 1 0,0-1 0,-1 1 0,1-1 0,0 1 0,0 0 0,2 0 0,-2 0-12,-1 1 0,1 0 0,0-1 1,-1 1-1,1 0 0,0 0 0,-1 0 0,1 0 0,-1 0 0,0 0 0,1 1 0,-1-1 0,0 0 0,1 1 0,-1-1 1,0 1-1,0-1 0,0 1 0,-1 0 0,2 2 0,7 20 127,-1-1 1,-2 1-1,0 0 1,-1 1-1,1 27 0,-5-40-139,4 118 21,-5-148-56,0 0-1,1 0 0,7-34 1,-6 42 40,1 1 0,0-1 1,0 0-1,1 1 1,0-1-1,1 1 0,0 0 1,8-10-1,5 3 323,-16 15-325,0-1 0,0 1 0,0-1-1,0 0 1,0 0 0,-1 1 0,1-1-1,-1 0 1,3-4 0,-3 4-12,0 1 0,0-1 0,0 0-1,0 1 1,0-1 0,0 1 0,0-1 0,0 1 0,1 0 0,-1-1 0,1 1-1,-1 0 1,1 0 0,0 0 0,-1 0 0,1 0 0,2 0 0,-2 0-1,-1 1 1,1 1 0,-1-1-1,1 0 1,-1 0 0,1 0 0,-1 1-1,1-1 1,-1 1 0,1-1-1,-1 1 1,1 0 0,-1 0-1,0-1 1,0 1 0,1 0 0,-1 0-1,0 0 1,0 0 0,0 0-1,0 1 1,1 1 0,18 22 85,-2 1 0,-1 1-1,17 36 1,22 36-21,-53-95-77,0 1 1,0-1-1,1 0 1,0 0 0,0 0-1,0 0 1,0-1 0,0 1-1,7 3 1,-9-6-5,0-1-1,-1 1 1,1 0 0,0-1-1,-1 1 1,1-1 0,0 0-1,0 1 1,0-1 0,0 0 0,-1 0-1,1 0 1,0 0 0,0-1-1,0 1 1,-1 0 0,1-1-1,0 1 1,0-1 0,-1 0 0,1 1-1,0-1 1,-1 0 0,1 0-1,-1 0 1,1 0 0,-1 0 0,0-1-1,1 1 1,-1 0 0,1-3-1,6-6 3,0 0-1,-1-1 1,-1 0-1,0-1 1,-1 1-1,0-1 1,4-12 0,19-89-1217,-25 95 404,0 7 165,-1 1 0,1-22 1,-3 27-85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9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12915,'5'-12'1423,"1"11"372,-5 2-1642,-1 0-1,1 0 1,0 0 0,0 0 0,-1 0 0,1 0-1,-1 0 1,1 0 0,-1 0 0,1 0-1,-1 1 1,1-1 0,-1 0 0,0 0-1,0 0 1,0 1 0,0 1 0,9 174 3693,2 31-2391,-6-183-1125,-1-22-90,1-13-105,3-13-12,2 1-1,0 0 1,1 0-1,2 1 1,0 1-1,21-26 1,-7 14 200,2 2 1,61-49 0,-87 76-351,1 0 0,-1 1 0,1 0 1,-1 0-1,1 0 0,6-2 0,4 3-2527,-14 2 2389,1-1 1,-1 1-1,1-1 0,0 1 1,-1-1-1,0 1 0,1-1 1,-1 1-1,1 0 1,-1-1-1,0 1 0,1 0 1,-1-1-1,0 1 0,0 0 1,0 0-1,1 1 0,-1 5-811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9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11298,'3'-3'482,"1"-1"-1,0 1 1,1-1-1,-1 1 1,0 0-1,1 1 1,0-1-1,0 1 1,7-3-1,-11 5-358,1 0 0,-1-1-1,1 1 1,-1 0 0,1 0-1,0 0 1,-1 0 0,1 0 0,-1 0-1,1 0 1,-1 0 0,1 1-1,-1-1 1,1 1 0,-1-1-1,1 1 1,-1-1 0,1 1-1,-1 0 1,0 0 0,1 0-1,-1 0 1,0 0 0,0 0-1,0 0 1,0 0 0,0 0-1,0 1 1,0-1 0,0 0-1,0 1 1,0-1 0,-1 1-1,1-1 1,0 3 0,2 4 60,-1-1 1,0 1 0,0 0-1,-1 0 1,0 0 0,-1 0 0,0 0-1,0-1 1,-2 14 0,-2 3 214,-14 42 0,13-50-173,0 1 0,1-1 0,0 1 0,2 0 0,-2 28 0,5-40-182,0 1-1,0-1 1,1 0 0,-1 1-1,1-1 1,0 0-1,1 0 1,-1 0 0,1 0-1,0-1 1,0 1-1,0-1 1,5 5 0,2 2-485,0-2 1,0 1 0,23 15 0,-30-23 319,1 0 1,-1 0-1,0 0 1,0 0-1,1-1 1,-1 1-1,1-1 1,-1 0-1,1 0 0,0-1 1,-1 1-1,1-1 1,0 1-1,-1-1 1,1 0-1,0-1 0,0 1 1,-1-1-1,5 0 1,16-9-741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33 12603,'-28'-11'1288,"1"5"-816,1 0-216,-2 2 568,2 0-224,4 2-512,5 2-368,4 2-1600,3 1 1648,6 2-296,3 2-168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0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14235,'0'-1'56,"0"1"0,0 0 1,0 0-1,0-1 0,0 1 0,0 0 0,0 0 0,0-1 1,0 1-1,0 0 0,0-1 0,0 1 0,0 0 0,0 0 0,0-1 1,0 1-1,0 0 0,0 0 0,0-1 0,0 1 0,1 0 1,-1 0-1,0-1 0,0 1 0,0 0 0,0 0 0,1 0 1,-1-1-1,0 1 0,0 0 0,1 0 0,-1 0 0,0 0 1,1-1-1,6 8 926,7 17 631,-8-3-779,0 0 0,-2 0 0,3 36 0,-3 66 58,-5-109-828,-3-19-53,-3-25-41,3 0 22,2 0 1,2-31 0,0 52 20,1 0 1,0 0 0,1 0 0,0 0-1,0 0 1,1 0 0,0 1 0,1-1-1,-1 1 1,2 0 0,6-11 0,-10 17-1,1 0 1,0 0 0,0 0 0,0 1-1,0-1 1,0 0 0,0 1 0,0-1 0,1 1-1,-1 0 1,0 0 0,1 0 0,-1 0-1,1 0 1,0 0 0,3 0 0,-1 1 3,0 0 0,0 0 1,-1 0-1,1 0 0,0 1 1,0 0-1,0 0 0,6 2 1,2 3-1,1-1-1,-1 2 1,-1 0 0,1 0 0,12 11-1,-20-15-13,0 1 0,-1 0-1,1 0 1,-1 0-1,0 0 1,0 1-1,0 0 1,-1 0 0,1 0-1,-1 0 1,0 0-1,-1 1 1,1-1 0,-1 1-1,0 0 1,-1 0-1,1 0 1,-1 0-1,0 0 1,-1 0 0,1 0-1,-1 0 1,-1 0-1,1 0 1,-1 0 0,0 0-1,0 0 1,-1 0-1,1 0 1,-1-1 0,-5 10-1,-1 0-180,0 1-1,-2-1 1,0-1-1,0 1 1,-2-2 0,0 0-1,0 0 1,-1-1-1,0 0 1,-1-1-1,-1-1 1,0 0 0,-17 8-1,13-13-2469,16-9 638,8-7 1139,6-5-412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7778,'7'-16'4775,"-7"38"-128,-1 7-3556,3-13-638,1-1 1,0 1 0,1 0-1,1-1 1,10 23 0,-13-32-358,0-1 0,1 1 0,0-1 0,0 0 0,0 0 0,1 0 0,0 0 0,0-1 0,0 0 1,0 0-1,1 0 0,-1 0 0,1 0 0,0-1 0,0 0 0,1 0 0,10 4 0,-13-6-65,-1-1 0,1 1 0,-1-1 0,1 0 0,0 0 0,-1 0 0,1 0 0,0 0-1,-1-1 1,1 1 0,-1-1 0,1 1 0,-1-1 0,1 0 0,-1 0 0,1 0 0,-1-1 0,3-1 0,-1 0-7,0 0 0,-1 0 1,1-1-1,-1 0 0,0 0 1,0 1-1,0-2 0,0 1 1,2-5-1,1-5-14,-1 0 0,0-1 0,0 1 0,-2-1 0,4-22 0,-5-35-456,-3 48-964,1 21-776,1 5 1321,3 10 171,7 2-198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 9938,'-4'-1'2794,"-4"6"-1280,-9 10 57,8-4-1201,0 0 1,0 1-1,1 0 1,0 0 0,1 0-1,0 1 1,2 0-1,-1 1 1,1-1-1,1 1 1,1 0-1,-4 25 1,6-28-276,0 0 0,1 0 0,0 0 0,1 0 1,0 0-1,1 0 0,5 17 0,-5-21-37,1 0 0,0 0 0,0 0 0,1 0 0,0 0 0,0-1 0,1 0 0,-1 0 0,1 0 0,1 0 0,9 7 0,-12-10-45,0-1 0,0 0-1,0 0 1,0 0 0,1 0-1,-1-1 1,1 1 0,-1-1-1,1 0 1,-1 0 0,1 0-1,0 0 1,0-1 0,-1 1-1,1-1 1,0 0-1,0 0 1,0-1 0,-1 1-1,1-1 1,4-1 0,-4 1-231,0-1 0,0 0-1,0 0 1,0 0 0,0-1 0,-1 1 0,1-1 0,-1 0 0,1 0 0,-1 0 0,0-1 0,0 1-1,-1-1 1,1 1 0,-1-1 0,1 0 0,1-5 0,-1 1-470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54 307 13611,'8'-20'1328,"-8"-8"-768,0 0-176,-4-4 569,-5-2-241,0 0-64,-3 3-80,4 4-280,-2 1-200,4 6-448,2 3-272,4 7-744,6 10 1120,1 6-233,7 8-191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5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1 410 17284,'5'-63'1416,"-1"-2"-1080,1-1-128,-3 0 272,1 5-472,3 18-1792,-6 7 1768,3 27-448,4 9-168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2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181 187 11210,'-14'0'1633,"0"0"-905,-3 8-264,-4 1 1672,-2 5-1495,2-2-177,0 5-64,0-3-224,7-1-648,2-2-288,10-9-1185,3-4 1593,9-10-312,1-7-240</inkml:trace>
  <inkml:trace contextRef="#ctx0" brushRef="#br0" timeOffset="1">189 14 13947,'23'-13'1824,"-5"20"-943,-4 13-337,2 16 1096,0 11-352,0 15-408,2 8-223,-6 2-489,-1-2-272,-1-8-753,2-10-743,2-25 1312,-1-16-232,1-22-208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9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22 493 12227,'-1'0'142,"0"0"1,0 0 0,0-1-1,1 1 1,-1 0-1,0 0 1,0 0 0,1 0-1,-1-1 1,0 1 0,1 0-1,-1-1 1,0 1 0,1-1-1,-1 1 1,0-1 0,1 1-1,-1-1 1,1 1 0,-1-1-1,1 1 1,-1-1-1,1 0 1,-1-1 0,0 0 122,0 0 1,0 0 0,1 0-1,-1-1 1,1 1 0,-1 0-1,1-1 1,0-3 0,1-6 647,0 1 1,4-20 0,-4 27-672,42-170 2960,-32 140-2952,2 1 1,0 0-1,20-32 1,-30 60-172,1-1 1,0 1-1,0 0 1,0 0 0,0 0-1,1 1 1,-1 0-1,1-1 1,1 2-1,5-5 1,-10 7-54,1 0-1,0 1 1,-1-1 0,1 0-1,0 1 1,0-1 0,-1 1 0,1 0-1,0 0 1,0-1 0,-1 1-1,1 0 1,0 1 0,0-1-1,0 0 1,-1 0 0,1 1-1,0-1 1,0 1 0,-1-1 0,1 1-1,0 0 1,-1 0 0,1 0-1,-1 0 1,1 0 0,-1 0-1,1 0 1,-1 0 0,0 1 0,0-1-1,0 0 1,1 1 0,-1-1-1,-1 1 1,1-1 0,0 1-1,0 0 1,0 1 0,4 8 25,0 0 0,-1 1-1,-1-1 1,0 1 0,-1-1 0,0 1 0,1 17 0,-4 86 29,0-107-75,-9 116 19,8-103-16,-2 0-1,-1 0 1,-12 35 0,12-50-15,2-9-3,0-11-1,3-9-8,1 1 1,1-1 0,1 0 0,1 1 0,1 0 0,1 0-1,10-25 1,-9 29 22,1 0 1,0 1-1,21-33 0,-26 45 0,-1 1 1,1 0-1,1 1 0,-1-1 0,0 0 1,1 1-1,0 0 0,0 0 1,0 0-1,0 0 0,0 1 0,0-1 1,1 1-1,-1 0 0,1 1 0,0-1 1,-1 1-1,1 0 0,0 0 0,0 0 1,6 0-1,-9 2-3,1-1 1,0 1-1,-1-1 1,1 1-1,-1 0 1,1 0-1,-1 0 1,1 1-1,-1-1 1,0 0-1,0 1 0,1 0 1,-1-1-1,0 1 1,-1 0-1,1 0 1,0 0-1,0 0 1,-1 1-1,3 3 1,3 7 5,-1 0 0,9 25 0,-5-12-2,5 6 21,28 49 0,-37-71-19,1-1 0,0 1-1,0-1 1,1 0 0,0 0-1,1-1 1,0-1 0,16 12-1,-22-17-4,0-1 0,-1 1 0,1-1 0,0 0 1,0 0-1,0 0 0,-1 0 0,1-1 0,0 1 0,0-1 0,0 1 0,0-1 0,0 0 0,0 0 0,0-1 0,0 1 0,0 0 0,0-1 0,4-1 0,-3 0-2,0 0-1,0 0 0,0-1 1,0 1-1,0-1 0,0 0 1,-1 0-1,0-1 0,1 1 1,-1-1-1,3-4 0,5-10-8,0 0-1,-2-1 1,0 0-1,8-26 1,-17 45 9,55-181-1654,-51 169 357,-5 16-10,-4 14 548,-2 9-76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0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8266,'8'-28'6590,"-7"43"-4268,-1-12-2227,1 179 4255,9 141-1573,-1-350-2390,40-180-150,-37 169-80,1 1-1,1 1 1,28-49 0,-34 73-29,0 0 0,1 1 0,0 0 0,12-10 0,-21 20-132,1 6-653,-1-1 0,1 0 0,-1 0-1,1 0 1,1 0 0,-1 0 0,3 7 0,10-1-157,2 0-230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0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26 8722,'2'-3'409,"0"1"0,1 0 0,-1-1 0,1 1 0,0 0 0,0 1 1,-1-1-1,1 0 0,0 1 0,0 0 0,1-1 0,-1 1 0,4 0 0,-6 1-224,1 0-1,-1 0 1,1 0-1,0 0 0,-1 1 1,1-1-1,-1 1 1,1-1-1,-1 1 1,0 0-1,1-1 1,-1 1-1,0 0 1,1 0-1,-1 0 1,0 0-1,0 0 0,0 0 1,0 0-1,0 0 1,0 1-1,0-1 1,0 0-1,0 1 1,0-1-1,-1 0 1,1 1-1,-1-1 0,1 3 1,2 4 41,-1 1 0,0-1-1,0 1 1,-1-1 0,0 1 0,0 0-1,-1-1 1,-1 1 0,1 0 0,-1-1 0,-1 1-1,0-1 1,-3 10 0,-2 6-37,-2 0 0,-1-1 0,-16 27 0,6-16-4,12-23-63,0 2 0,1-1 1,1 1-1,0 0 0,-5 19 1,10-30-92,1 1 1,0-1-1,0 1 1,0-1 0,0 1-1,0-1 1,1 1-1,-1-1 1,1 1 0,-1-1-1,1 1 1,0-1-1,0 0 1,0 1 0,0-1-1,1 0 1,-1 0-1,0 0 1,1 0 0,0 0-1,-1 0 1,1-1-1,0 1 1,0 0 0,0-1-1,4 3 1,5 3 53,1 0 0,1-1 0,22 8 0,-18-8-75,-10-3-288,0 0 1,0-1-1,0 0 1,0 0 0,1-1-1,-1 0 1,12 1 0,-17-3-5,1 1 1,-1 0 0,1 0 0,-1-1 0,1 0-1,-1 1 1,1-1 0,-1 0 0,1 0 0,-1 0 0,0-1-1,0 1 1,1 0 0,-1-1 0,0 1 0,0-1-1,0 0 1,-1 0 0,1 0 0,0 0 0,-1 0-1,1 0 1,-1 0 0,2-5 0,3-5-1281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85 11258,'-13'-14'1505,"-4"0"-649,-6 6-280,-6-1 1064,-2-2-479,-6 1-313,2 2-96,1 2-256,3 2-320,10 4-632,6 0-312,15 6 624,7 5-136,14 4-120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10098,'3'-6'500,"12"-17"1802,-15 23-2231,0 0-1,0 0 1,0-1 0,1 1 0,-1 0-1,0 0 1,0 0 0,1-1 0,-1 1 0,0 0-1,1 0 1,-1 0 0,0 0 0,0 0-1,1 0 1,-1 0 0,0-1 0,1 1-1,-1 0 1,0 0 0,0 0 0,1 0-1,-1 0 1,0 0 0,1 1 0,-1-1-1,1 0 1,5 12 2825,0 19-840,3 59 0,-4-27-1251,13 128 462,-18-180-1183,-3-17-50,-2-21-29,4-4-9,1 0 0,1 0 0,2 0 0,10-46 0,-11 64 5,2 1-1,-1 0 0,2 0 1,0 0-1,0 1 1,1 0-1,0-1 1,1 2-1,0-1 1,1 1-1,0 0 1,0 1-1,19-16 0,-23 22 1,0 0-1,0 0 0,0 1 1,1 0-1,-1 0 0,0 0 1,1 0-1,0 0 0,-1 1 1,1 0-1,0 0 0,0 0 1,-1 1-1,1-1 0,0 1 1,0 0-1,0 1 0,0-1 1,0 1-1,7 2 0,-6-1 1,0 1-1,0 0 1,-1 0-1,1 1 1,-1-1-1,0 1 1,1 0-1,-2 0 1,1 1-1,-1 0 1,1 0-1,-1 0 1,0 0-1,-1 0 1,3 7-1,0-3 6,-2 1-1,1-1 1,-2 2 0,1-1-1,-1 0 1,-1 0 0,0 1-1,0 0 1,-1-1 0,0 1-1,-1 0 1,0 0 0,-1-1-1,0 1 1,-1 0 0,0-1-1,-1 1 1,0-1 0,0 0 0,-1 0-1,0 0 1,-1 0 0,0-1-1,-1 0 1,0 0 0,0 0-1,-1-1 1,0 0 0,-1 0-1,0-1 1,0 0 0,0 0-1,-1-1 1,0 0 0,-19 10-1,9-9-228,-1 0-1,0-2 1,-1 0-1,1-1 0,-1-1 1,1-1-1,-27 0 1,46-2 107,0 0 1,0 0-1,0 1 1,0-1-1,-1 0 1,1-1-1,0 1 1,0 0-1,0 0 1,0 0-1,0-1 1,-1 1-1,1-1 1,0 1-1,0 0 1,-2-2-1,4 1 42,0 0 0,0 0 1,0 1-1,0-1 0,-1 0 0,1 1 0,0-1 1,0 1-1,0-1 0,1 1 0,-1 0 0,0-1 1,0 1-1,0 0 0,0 0 0,0 0 0,0 0 1,2 0-1,30-4-753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77 7186,'4'-14'241,"7"-24"3539,-10 35-1332,-4 24-372,-3 11-1046,2 0-1,1 0 0,2 34 0,1-50-847,1-1 0,1 1 0,0-1-1,1 0 1,1 1 0,1-2 0,0 1 0,10 21 0,-14-33-147,1-1 0,-1 1-1,1-1 1,0 1 0,0-1 0,0 0 0,0 0 0,0 0 0,0 0 0,1 0 0,-1 0 0,1 0 0,-1-1 0,6 3 0,-6-4-10,0 1 0,0-1 0,1 1 1,-1-1-1,0 0 0,1 0 0,-1 0 0,0 0 0,0 0 0,1-1 1,-1 1-1,0-1 0,0 1 0,0-1 0,1 0 0,-1 0 0,0 0 0,0 0 1,0 0-1,2-2 0,3-3 19,0 0 0,-1 0 0,0 0 0,0-1 0,-1 0 0,1 0 0,-1 0 0,-1-1 0,5-8 0,29-77 63,-33 80-98,31-122-104,-23 79-749,-8 43-219,-5 12 1034,1 1 0,-1 0 0,0 0 1,0 0-1,0 0 0,0 0 0,0 0 0,0 0 0,0 0 0,0 0 1,0 0-1,1 0 0,-1 0 0,0 0 0,0 0 0,0 0 1,0-1-1,0 1 0,0 0 0,0 0 0,1 0 0,-1 0 0,0 0 1,0 0-1,0 0 0,0 1 0,0-1 0,0 0 0,1 0 1,-1 0-1,0 0 0,0 0 0,0 0 0,0 0 0,0 0 0,0 0 1,0 0-1,0 0 0,0 0 0,1 0 0,-1 0 0,0 1 1,0-1-1,0 0 0,0 0 0,0 0 0,0 0 0,9 24-2447,-3-6 2100,9 10-643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2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50 11034,'0'-2'129,"0"0"1,0 0-1,0 0 0,-1 0 0,1 0 0,0 0 0,-1 0 0,0 0 0,1 0 0,-1 0 0,0 0 1,0 1-1,0-1 0,0 0 0,0 1 0,0-1 0,0 1 0,-1-1 0,1 1 0,-1-1 0,1 1 0,-1 0 1,1 0-1,-1 0 0,0-1 0,0 2 0,1-1 0,-1 0 0,0 0 0,0 1 0,0-1 0,0 1 1,0-1-1,0 1 0,0 0 0,0 0 0,-3 0 0,-2 0 155,0 0-1,0 1 1,0 0-1,1 0 1,-1 1 0,0 0-1,1 0 1,-1 0-1,-11 7 1,5 0-85,1 0 0,-1 1 1,2 0-1,-1 1 0,2 0 0,-1 0 0,2 2 0,-1-1 1,2 1-1,-1 0 0,2 1 0,0 0 0,1 0 0,0 0 1,1 1-1,-3 16 0,5-21-153,2 0-1,0 0 1,0 0 0,0 0 0,2 1-1,-1-1 1,1 0 0,0 0 0,1 0-1,1 0 1,3 11 0,-3-13-34,1-1 0,0 1 1,0-1-1,1 0 0,0 0 1,0 0-1,1-1 0,0 1 1,0-1-1,0-1 0,1 1 1,-1-1-1,1 0 0,13 6 1,-15-8-12,-1-1 1,1 0 0,0 0 0,0 0 0,0 0-1,0-1 1,0 0 0,0 0 0,1 0 0,-1-1-1,0 0 1,0 0 0,8-1 0,-9 0-11,0 0 1,0 0 0,0 0-1,0-1 1,-1 0 0,1 0-1,-1 0 1,1 0 0,-1 0-1,0-1 1,1 0-1,-2 1 1,1-1 0,0 0-1,0 0 1,-1-1 0,4-5-1,2-4-391,0 0 0,-1-1 1,-1 0-1,0 0 0,7-29 0,-11 41 154,0 8-132,5 8-352,-7-14 723,0 0 0,1 0 0,-1 0 0,0 1 0,0-1 0,0 0-1,1 0 1,-1 0 0,0 0 0,0 0 0,1 0 0,-1 1-1,0-1 1,1 0 0,-1 0 0,0 0 0,0 0 0,1 0 0,-1 0-1,0 0 1,0 0 0,1 0 0,-1 0 0,0 0 0,1-1 0,-1 1-1,0 0 1,0 0 0,1 0 0,-1 0 0,0 0 0,0 0 0,1-1-1,-1 1 1,0 0 0,0 0 0,0 0 0,1 0 0,-1-1-1,0 1 1,0 0 0,0 0 0,0-1 0,0 1 0,1 0 0,-1 0-1,0-1 1,0 1 0,0-1 0,0 2-10,-1-1 0,1 0 0,0 0 0,0 0 0,-1 1 0,1-1 0,0 0 0,-1 0 0,1 0 0,0 0 0,-1 0 0,1 0 0,0 0 0,-1 1 0,1-1 0,0 0 0,-1 0 0,1 0 0,0 0 0,-1-1 0,1 1 0,0 0 0,-1 0 0,1 0 0,0 0-1,-1 0 1,1 0 0,0 0 0,-1-1 0,1 1 0,0 0 0,0 0 0,-1 0 0,1-1 0,0 1 0,0 0 0,-1 0 0,1-1 0,0 1 0,0 0 0,0-1 0,-1 1 0,1 0 0,0 0 0,0-1 0,0 1 0,0 0 0,0-1 0,0 1 0,0 0 0,0-1 0,0 1 0,0-1 0,0 1 0,0 0 0,0-1 0,0 1 0,0 0 0,0-1 0,0 1 0,0 0 0,0-1 0,0 1 0,1 0 0,-1 0 0,0-1 0,-7 17-434,4-6 154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2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10 544 11835,'2'-2'235,"0"-1"0,0 0 1,0 0-1,0 0 1,0 0-1,-1 0 1,0 0-1,1-1 1,-1 1-1,0 0 1,-1-1-1,2-6 1,-1-45 1117,-1 36-784,-1-63 868,9-190 616,-7 264-2059,4-26 9,-4 32-37,-1 0 1,1 0-1,-1 1 0,1-1 1,-1 0-1,1 1 1,0-1-1,0 1 1,0-1-1,0 1 1,0-1-1,0 1 1,0-1-1,3-1 1,-3 3-9,0 0 0,-1-1 0,1 1 0,0 0 0,0 0 0,-1 0 0,1 0 0,0 0 0,-1 0 1,1 0-1,0 1 0,0-1 0,-1 0 0,1 0 0,0 0 0,-1 1 0,1-1 0,0 0 0,-1 1 0,1-1 1,-1 0-1,1 1 0,0-1 0,-1 1 0,1-1 0,-1 1 0,1 0 0,-1-1 0,1 2 0,17 22-1121,-14-18 660,44 67-2297,-28-40 903,1-2-1,1-1 1,42 46 3514,-73-80 310,-31-10 1140,26 12-2539,0 1 0,-1 0 0,1 1 0,0 1 0,-1 0 0,-18 4 0,25-3-626,0 0 0,-1 0 0,1 1 0,0 0 0,1 0 0,-1 1 0,0 0 0,1 0 0,0 1 0,0 0 0,-11 11 0,18-16 42,-1 0-1,1 0 1,0 1 0,-1-1-1,1 0 1,0 0 0,0 1-1,-1-1 1,1 0 0,0 1-1,0-1 1,-1 0 0,1 0-1,0 1 1,0-1-1,0 1 1,0-1 0,0 0-1,-1 1 1,1-1 0,0 0-1,0 1 1,0-1 0,0 1-1,0-1 1,0 0 0,0 1-1,0-1 1,0 0 0,0 1-1,1-1 1,-1 1-1,0-1 1,0 0 0,0 1-1,0-1 1,1 0 0,-1 1-1,0-1 1,0 0 0,1 1-1,14 3-711,9-6-179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3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32 11666,'15'-26'1769,"-6"21"-705,-2 5-376,-4 17 1273,-1 9-417,-4 17-384,-2 5-168,0 6-327,-2 4-201,-1-3-360,1-1-200,1-12-560,-1-7-249,3-18-719,3-14-809,5-3 1761,2-14-488,3-12-192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6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42 680 7514,'1'7'779,"-1"-4"-381,0-1 0,0 1 0,0-1 0,0 1-1,0-1 1,0 0 0,-1 1 0,1-1 0,-1 1 0,0-1 0,1 0 0,-3 4 0,3-5-308,0-1 1,-1 0 0,1 0-1,0 0 1,0 0 0,0 0 0,0 0-1,0 1 1,0-1 0,0 0 0,-1 0-1,1 0 1,0 0 0,0 0 0,0 0-1,0 0 1,0 0 0,-1 0-1,1 0 1,0 0 0,0 0 0,0 0-1,0 0 1,0 0 0,-1 0 0,1 0-1,0 0 1,0 0 0,0 0 0,0 0-1,0 0 1,-1 0 0,1 0-1,0 0 1,0 0 0,0 0 0,0 0-1,0 0 1,-1-1 0,1 1 0,0 0-1,0 0 1,-5-9 2024,-1-9-30,3-46-106,7-78 0,0 18-1605,-21-149-155,11 209-243,6 62-60,-1 0 1,1 0 0,0 1 0,0-1 0,0 0 0,0 0 0,0 1-1,1-1 1,-1 0 0,0 0 0,1 1 0,-1-1 0,2-2-1,-2 4 18,0 0 0,1 0 0,-1-1 0,0 1 0,0 0 0,0 0 0,1 0 0,-1 0-1,0 0 1,0 0 0,0 0 0,1 0 0,-1 0 0,0 0 0,0 0 0,1 0 0,-1 0-1,0 0 1,0 0 0,0 0 0,1 0 0,-1 0 0,0 0 0,0 0 0,0 0 0,1 0-1,-1 0 1,0 0 0,0 1 0,0-1 0,1 0 0,-1 0 0,0 0 0,0 0 0,11 14-3358,-9-11 3116,0 0-1,-1 0 1,0 1-1,1-1 1,-1 1-1,1 5 1,2 15-922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3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2 9666,'11'-1'2551,"-18"2"562,-21 4-171,-118 5 795,-73 2-2675,128-8-813,66 0-611,20 1-456,16 1-582,95 27-1739,-60-16 2102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4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0 11450,'4'0'2413,"-6"1"-631,-15 1 343,-25 1-456,-187 14 1753,49-2-4062,178-15 547,0 0-1,0 0 1,0 0 0,0 0 0,0 0 0,0 0 0,0 0 0,0-1-1,0 1 1,0-1 0,-2 0 0,6-4-204,11-3 71,18-3-286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7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58 4897,'1'-2'202,"0"0"-1,0 0 1,-1 0-1,1 0 1,-1 0-1,1 0 0,-1 0 1,0 0-1,1 0 1,-1-1-1,0 1 1,0 0-1,-1 0 1,1 0-1,0 0 1,-1-1-1,1 1 1,-1 0-1,0 0 1,-2-3-1,3 4-84,-1 0 0,1 0 0,-1 1 0,1-1 0,-1 0 0,0 1 0,0-1 0,1 0 0,-1 1 0,0-1 0,0 1 0,0 0 0,1-1 0,-1 1 0,0-1 0,0 1 0,0 0 0,0 0 0,-1-1 0,0 1-32,1 1-1,-1-1 1,0 0 0,1 0-1,-1 1 1,0-1 0,1 1-1,-1-1 1,1 1-1,-1 0 1,1 0 0,-1-1-1,1 1 1,-3 2-1,-3 3 156,0 1 0,1 0-1,-1 0 1,1 0 0,1 1-1,0 0 1,-8 14 0,-25 66 958,33-75-1026,-6 14 432,-12 57 1,20-72-478,1 0-1,1-1 1,0 1-1,1 0 1,0 0-1,1 0 1,3 20 0,-3-29-111,-1 0 1,1-1-1,0 1 0,0 0 1,0-1-1,1 1 1,-1-1-1,0 1 1,1-1-1,0 0 1,-1 0-1,1 0 1,0 0-1,0 0 1,0 0-1,1 0 1,-1-1-1,0 1 1,1-1-1,-1 1 1,0-1-1,1 0 1,0 0-1,-1 0 1,1 0-1,0-1 1,-1 1-1,1-1 0,0 0 1,0 1-1,-1-1 1,1 0-1,5-1 1,1 0 11,0-1 0,-1 0 0,1 0 0,0-1 0,-1 0 0,1 0 0,-1-1 0,0 0 0,10-7 0,-7 3 30,-1 0 0,0-1 0,-1 0 0,0 0 0,0-1 0,-1 0 0,-1-1 0,1 0 0,-2 0 0,1 0 0,-2-1 0,0 0 0,6-17 0,-10 23-28,1 1 0,-1-1 0,0 0 1,0 1-1,0-1 0,-1 0 0,0 0 0,0 0 0,-1 1 0,1-1 0,-1 0 1,-1 1-1,1-1 0,-1 0 0,0 1 0,0 0 0,0-1 0,-1 1 0,0 0 1,0 0-1,0 0 0,-1 1 0,1-1 0,-1 1 0,0 0 0,0 0 1,-1 0-1,1 1 0,-1-1 0,0 1 0,-10-5 0,10 6-106,-1-1 0,1 1 0,-1 0 0,0 1 0,0-1 0,1 1 0,-1 0 0,0 1 1,0-1-1,0 1 0,0 1 0,0-1 0,0 1 0,0 0 0,0 0 0,0 0 0,0 1 0,1 0 0,-1 0 0,1 1 0,-1-1 0,-6 6 0,11-7-29,-1 0 1,1 0-1,0 1 1,-1-1-1,1 1 0,0-1 1,0 1-1,0 0 0,0-1 1,0 1-1,0 0 1,0 0-1,1-1 0,-1 1 1,1 0-1,-1 0 1,1 0-1,0 0 0,-1 3 1,3 9-645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7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2 9722,'6'-1'240,"-1"1"-1,0 0 1,0 0 0,1 0-1,-1 1 1,0 0 0,0 0-1,0 0 1,0 1 0,0 0-1,0 0 1,0 0 0,-1 0-1,1 1 1,4 3 0,-5-4-87,-1 0 0,0 1 0,-1-1 0,1 1 1,0-1-1,-1 1 0,1 0 0,-1 0 0,0 0 0,0 0 1,0 0-1,0 1 0,-1-1 0,1 0 0,-1 1 0,0 0 0,0-1 1,0 1-1,-1-1 0,1 1 0,-1 6 0,-1-3 17,0 0 1,-1 0-1,0 0 0,0-1 0,-1 1 1,0 0-1,0-1 0,0 0 0,-1 0 0,-8 11 1,-7 6 404,-28 26 1,28-30-254,-9 8 101,15-15-141,0 1 0,1 0 0,-12 17 0,23-28-244,0-1-1,0 0 0,0 1 0,0-1 0,0 1 1,0 0-1,1-1 0,-1 1 0,0 0 0,1-1 1,0 1-1,-1 0 0,1 0 0,0-1 1,0 1-1,0 0 0,0 0 0,0-1 0,0 1 1,1 0-1,0 3 0,0-3 5,1 0 1,-1 0-1,0 0 0,1 0 0,0-1 1,-1 1-1,1 0 0,0 0 1,0-1-1,0 0 0,0 1 1,0-1-1,5 2 0,7 3 90,1-1 0,0-1 0,0 0 0,17 2 0,-16-4-54,11 3-49,8 2-935,63 19 0,-97-26 852,0 1-1,1-1 1,-1 1 0,0-1 0,0 1 0,0 0 0,0-1 0,0 1 0,0 0-1,0 0 1,0 0 0,0-1 0,0 1 0,0 0 0,0 0 0,-1 0 0,1 1-1,0-1 1,-1 0 0,1 0 0,-1 0 0,0 0 0,1 1 0,-1-1 0,0 0-1,1 0 1,-1 1 0,0-1 0,0 0 0,0 0 0,0 1 0,0-1 0,-1 0-1,1 1 1,0-1 0,0 0 0,-1 0 0,1 0 0,-1 1 0,0 0 0,-10 14-776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9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1692 131 12547,'17'-5'1206,"-11"3"-590,-10 3 813,-17 3-898,0-1-1,-1-2 1,1 0 0,-1-1-1,-21-3 1,36 2-412,-492-53 3968,131 9-2864,310 39-1120,-206-15 278,178 17-266,-91 9 0,165-4-118,5-1-30,0 0 1,0 1-1,0 0 0,0 0 1,1 1-1,-1-1 0,0 1 1,1 1-1,-1-1 0,-7 5 1,14-6-16,-1-1 0,1 0 0,-1 0 0,1 1 0,-1-1 0,1 0 0,-1 1 1,1-1-1,0 1 0,-1-1 0,1 0 0,0 1 0,-1-1 0,1 1 0,0-1 1,0 1-1,-1-1 0,1 1 0,0-1 0,0 1 0,0-1 0,0 1 0,0-1 1,0 1-1,-1-1 0,1 1 0,1 0 0,-1-1 0,0 1 0,0-1 0,0 1 1,0-1-1,0 1 0,0-1 0,0 1 0,1-1 0,-1 1 0,0-1 0,0 1 1,1-1-1,-1 0 0,0 1 0,1-1 0,-1 1 0,1-1 0,-1 0 0,0 1 1,1-1-1,-1 0 0,1 1 0,-1-1 0,1 0 0,27 12-2976,26-2 813,-19-7 816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9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1040 0 11907,'-1'1'126,"0"-1"1,0 1-1,0-1 1,0 0-1,0 1 1,1 0-1,-1-1 1,0 1-1,0-1 1,0 1-1,1 0 1,-1 0-1,0-1 1,0 2-1,-3 3 160,-190 146 4331,116-94-3610,-200 137 1513,185-137-1918,-112 51-1,52-48-849,138-55-11,8-1-1027,11-2 535,12 0-20,62-6-471,-27 4 446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0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345 690 14795,'-1'-41'1873,"-3"-8"-1097,-10-20-208,-3-6 1088,-7-6-680,-3 0-63,-5 10-25,-3 6-144,-5 18-368,-1 8-208,5 18-472,2 5-400,10 8-656,9 2-969,19-1 1793,10 0-432,14 0-289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0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209 121 11162,'-2'-3'278,"0"-1"0,0 0 0,0 1 0,0-1-1,0 1 1,-1 0 0,1-1 0,-1 1 0,0 1 0,0-1-1,0 0 1,-1 1 0,1-1 0,0 1 0,-5-2-1,5 3-127,0 0 0,1 1 0,-1-1 0,0 1-1,0-1 1,0 1 0,0 0 0,0 0 0,0 0-1,0 1 1,0-1 0,0 1 0,0 0-1,1-1 1,-1 1 0,0 0 0,0 1 0,1-1-1,-1 0 1,1 1 0,-5 3 0,-1 1 84,0 1 0,1 0 1,0 0-1,1 0 0,-1 1 1,2 0-1,-1 0 0,1 0 1,0 1-1,1 0 0,-5 12 1,5-9-43,0 0 0,1-1 1,0 1-1,1 0 1,1 0-1,0 0 0,0 0 1,3 24-1,-2-32-150,1 1-1,-1-1 0,1 0 0,0 0 0,1 0 1,-1 1-1,1-1 0,0-1 0,-1 1 0,2 0 1,-1 0-1,0-1 0,1 1 0,0-1 0,0 0 1,0 0-1,0 0 0,0 0 0,0-1 0,1 1 1,0-1-1,-1 0 0,1 0 0,0 0 0,0 0 0,0-1 1,0 1-1,0-1 0,0 0 0,1 0 0,-1-1 1,0 1-1,1-1 0,3 0 0,2-1 0,0 1 1,-1-1-1,1-1 0,-1 0 0,1 0 0,-1-1 0,0 0 0,0-1 1,0 0-1,0 0 0,-1-1 0,1 0 0,-1-1 0,10-8 0,-9 5-29,0-1 0,-1 1 0,-1-1-1,1-1 1,-2 1 0,1-1-1,-1 0 1,-1-1 0,0 1 0,-1-1-1,0 0 1,3-19 0,-6 24-11,0-1-1,0 0 1,0 0 0,-1 1 0,0-1 0,-1 0 0,0 0-1,0 0 1,0 1 0,-1-1 0,-1 1 0,1-1 0,-1 1-1,0 0 1,-1 0 0,1 0 0,-1 0 0,-1 1 0,1 0-1,-1 0 1,-7-7 0,7 9-64,1 1-1,-1 0 1,0 0-1,0 0 0,0 0 1,-1 1-1,1 0 1,0 0-1,-1 1 1,1-1-1,-1 1 1,0 0-1,1 1 1,-1-1-1,0 1 0,0 0 1,1 1-1,-1-1 1,0 1-1,1 1 1,-1-1-1,1 1 1,-11 3-1,12-3-109,1 0 1,-1-1-1,0 1 0,0 1 0,1-1 1,-1 0-1,1 1 0,0 0 0,0 0 1,0 0-1,0 0 0,0 0 0,1 1 1,-1-1-1,1 1 0,0 0 0,0-1 1,0 1-1,1 0 0,-1 0 1,1 0-1,0 0 0,0 1 0,1-1 1,-1 0-1,1 0 0,0 0 0,0 1 1,0-1-1,0 0 0,1 0 0,2 8 1,-2-6-44,1 0 1,1-1-1,-1 1 1,5 8-1,19 20-986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0 11322,'5'0'336,"0"0"0,0 1 0,0-1 0,0 1-1,0 0 1,0 0 0,0 1 0,0-1 0,-1 1-1,1 0 1,-1 1 0,1-1 0,-1 1-1,0 0 1,6 4 0,-7-3-108,0-1-1,0 0 1,-1 1 0,1-1-1,-1 1 1,0 0 0,0 0-1,0 0 1,-1 0 0,1 0-1,-1 0 1,0 0 0,0 0-1,0 1 1,-1-1 0,0 0-1,0 1 1,0 5-1,-1 3 87,-1-1 0,0 0-1,-1 1 1,0-1 0,-1 0-1,-6 13 1,-39 66 933,-1 5-170,48-93-1031,1 1-1,-1 0 0,1 0 1,0 0-1,0 0 1,0 0-1,1 0 1,-1 0-1,1 1 0,0-1 1,0 0-1,1 0 1,-1 0-1,1 0 1,0 0-1,0 0 0,0 0 1,0 0-1,1 0 1,0 0-1,0-1 1,0 1-1,0 0 0,0-1 1,1 0-1,0 0 1,-1 1-1,1-2 0,0 1 1,0 0-1,8 4 1,-1 0-218,0 0 1,1-1 0,0 0-1,1-1 1,-1-1-1,1 1 1,0-2 0,18 4-1,-22-6-253,1 0 0,0-1 0,0 1 0,-1-2 0,1 1 0,0-1 0,0-1 0,-1 0 0,1 0 0,-1-1 0,0 1 0,16-9 0,-20 9 254,0-1 1,0 1-1,-1-1 1,1 0-1,0 0 1,4-5-1,20-34-1237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13 13243,'0'-1'134,"-1"0"0,1 0 0,-1 1 0,1-1 1,-1 0-1,1 1 0,-1-1 0,1 0 0,-1 1 0,0-1 0,1 1 1,-1-1-1,0 1 0,0-1 0,1 1 0,-1-1 0,0 1 1,0 0-1,0-1 0,1 1 0,-1 0 0,0 0 0,0-1 0,0 1 1,0 0-1,0 0 0,0 0 0,1 0 0,-3 1 0,-38-1 1479,28 1-1141,-125-3 1709,-110 3-384,245-1-1778,-6 0-109,0 0 1,1 1-1,-1 0 0,1 0 1,-16 5-1,23-5 5,-1-1 1,1 1-1,0-1 1,0 1-1,0 0 1,-1 0 0,1-1-1,0 1 1,0 0-1,0 0 1,0 0-1,1 0 1,-1 0-1,0 1 1,0-1-1,1 0 1,-2 2-1,2-1-86,-1 0 0,1 0 0,0 0 0,0 0 0,0 0 0,0 0 0,0 0 0,1 0 0,-1 0 0,1 0 0,-1 0 0,1 0 0,-1 0 0,1 0 0,0-1 0,1 3 0,2 2-32,1 1 0,0-1 0,0 0 1,0 0-1,1-1 0,0 1 1,0-1-1,0 0 0,10 5 0,32 21-1189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6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979 17 13779,'-1'1'174,"1"0"0,0 0 0,-1 0 0,1-1 0,-1 1 0,1 0 0,-1 0 0,1 0 0,-1 0 0,0-1 0,1 1 0,-1 0 0,0-1 0,1 1 0,-1 0 0,0-1 0,0 1 0,0-1 0,0 1 0,0-1 0,0 0 1,0 1-1,0-1 0,0 0 0,-1 1 0,-29 6 2224,30-7-2324,-72 9 1895,-93 0-1,-79-13-555,140 1-1005,58 2-304,-20 0 25,-116-16-1,152 6-75,22 2-90,9 9 30,0-1-1,0 1 1,0-1-1,1 1 1,-1-1-1,0 1 0,0-1 1,1 1-1,-1 0 1,0-1-1,0 1 1,1 0-1,-1-1 1,0 1-1,1 0 0,-1-1 1,1 1-1,-1 0 1,0 0-1,1-1 1,-1 1-1,1 0 0,-1 0 1,1 0-1,-1 0 1,1-1-1,-1 1 1,1 0-1,0 0 0,8-1-552,0 0 0,1 0 0,-1 0 0,1 1 0,-1 1-1,1 0 1,-1 0 0,10 3 0,21 2-412,-5-4-111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14547,'-12'2'1536,"-16"3"-799,-8 1-233,-13-5 784,-4 2-336,-5-2-192,0-1-104,5 0-616,5 2-480,13 5 440,7 3-136,13 1-128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4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99 11819,'1'-2'155,"-1"0"0,0-1 1,1 1-1,-1 0 1,1 0-1,-1 0 0,1 0 1,0 0-1,0 0 1,0 0-1,0 0 0,1 0 1,-1 0-1,0 0 1,1 1-1,-1-1 0,1 0 1,-1 1-1,1-1 1,0 1-1,3-2 1,5-3 404,0 1 1,0 1-1,14-5 1,-4 2-10,-4 1 16,0 0 0,19-3 0,-29 8-423,0 0 1,0 0 0,0 1-1,1-1 1,-1 1-1,0 1 1,1-1 0,-1 1-1,6 1 1,-10-1-115,0 0 0,-1-1 1,1 1-1,-1 0 0,0 0 0,1-1 1,-1 1-1,0 0 0,1 1 0,-1-1 0,0 0 1,0 0-1,0 0 0,0 1 0,0-1 1,0 0-1,0 1 0,0 1 0,0 1 14,0-1-1,0 1 1,0-1 0,0 1-1,-1 0 1,1-1-1,-1 8 1,-1 0 39,0 0 0,-1 0 0,0-1 1,-6 18-1,-1-6 46,0 0 1,-1-1-1,0-1 1,-2 0 0,-1 0-1,-27 32 1,40-52-126,-1 0 0,1 1 0,-1-1 0,1 0 0,0 1 0,-1-1 0,1 0 0,0 1 0,-1-1 0,1 0 0,0 1 0,0-1 0,-1 1 0,1-1 0,0 1 0,0-1 0,0 1 0,0-1 0,-1 0 0,1 1 0,0-1 0,0 1 0,0-1 0,0 1 0,0-1 0,0 1 0,0-1 0,0 1 0,1-1 0,-1 1 0,0-1 0,0 1 0,0-1 0,0 0 0,1 1 1,-1-1-1,0 1 0,0-1 0,1 1 0,-1-1 0,0 0 0,1 1 0,22 7 47,-10-5-31,-2 1-15,-1 0-1,0 0 1,-1 1 0,1 0 0,-1 1 0,0 0 0,-1 0-1,1 1 1,-1 0 0,0 0 0,-1 1 0,0 0 0,8 13-1,-11-16 2,-1 1-1,0 0 1,0 1-1,0-1 1,-1 0-1,0 1 1,0 0-1,-1-1 1,0 1-1,0 0 0,0 0 1,-1 0-1,0-1 1,0 1-1,-1 0 1,0 0-1,0 0 1,-1-1-1,0 1 1,0-1-1,0 1 1,-5 7-1,2-4 36,-1-1 0,0 0 0,-1 0 0,0-1 0,-1 1 0,0-2 0,0 1 0,0-1 0,-1 0 0,0-1 0,-1 0 0,1 0 0,-1-1 0,-11 4 0,11-4-41,0-1 1,-1-1-1,0 0 1,0 0 0,0-1-1,0 0 1,0-1-1,0-1 1,0 1-1,0-2 1,-1 0 0,1 0-1,-21-5 1,30 5-93,0 0 0,0 0 0,0 0 1,0 0-1,0 0 0,0 0 0,0-1 0,0 1 0,0 0 1,1-1-1,-3-2 0,4 4 65,-1-1 1,1 0-1,-1 1 1,1-1-1,0 0 1,-1 1-1,1-1 1,0 0-1,0 1 0,0-1 1,-1 0-1,1 0 1,0 1-1,0-1 1,0 0-1,0 0 1,0 1-1,0-1 1,1 0-1,-1 0 0,0 1 1,0-1-1,0 0 1,1 1-1,-1-1 1,0 0-1,1 1 1,-1-1-1,0 0 0,1 1 1,-1-1-1,1 1 1,-1-1-1,1 1 1,1-2-1,11-8-490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6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9 341 8898,'-8'8'2376,"12"-11"806,14-15-109,60-94 1302,21-67-2153,-82 148-1677,-13 25 79,-1 10-216,-1 20-56,-6 33-224,-32 262 44,-6 66 20,42-385-209,0 0 0,0 0-1,0 0 1,0 0 0,0 0 0,0 0-1,0 0 1,0 0 0,0 0 0,0 0-1,0 0 1,0 0 0,0 0 0,0 0-1,1 0 1,-1 0 0,0 0 0,0 0 0,0 0-1,0 0 1,0 0 0,0-1 0,0 1-1,0 0 1,0 0 0,0 0 0,0 0-1,0 0 1,0 0 0,0 0 0,0 0 0,1 0-1,-1 0 1,0 0 0,0 0 0,0 0-1,0 1 1,0-1 0,0 0 0,0 0-1,0 0 1,0 0 0,0 0 0,0 0-1,0 0 1,0 0 0,0 0 0,0 0 0,1-1-110,0 0 1,0 0 0,0 0-1,0 0 1,0 1 0,0-1-1,0 0 1,0 0 0,0 1-1,0-1 1,0 1 0,1-1 0,-1 1-1,0-1 1,0 1 0,0 0-1,3 0 1,1 0-442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8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 14155,'-17'0'1440,"10"4"-744,3 4-239,7-4 631,-3-1-232,7-1-136,-3 1-56,3-1-376,-3-2-200,2 0-472,-1-2-224,-2-3-432,0 0-680,-3 0 1271,0-1-343,4-2-136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9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0 352 4081,'1'0'116,"1"1"1,-1-1-1,1 1 0,-1-1 1,1 0-1,-1 0 1,1 1-1,-1-1 0,1 0 1,-1-1-1,1 1 0,-1 0 1,1 0-1,-1-1 1,1 1-1,-1 0 0,1-1 1,-1 0-1,0 1 0,1-1 1,-1 0-1,0 0 1,0 1-1,1-1 0,-1 0 1,0 0-1,0 0 1,0-1-1,1-1 0,4-4 333,-1 0-1,0 0 1,7-14-1,-10 18 13,2-7 254,0 0 0,-1 0 0,0 0-1,0-1 1,-1 1 0,0-1 0,0-11-1,-2 12-373,1-1 0,1 0-1,0 1 1,1-1-1,0 1 1,5-12-1,-8 23-258,1-1 0,0 0 0,-1 1 0,1-1 0,0 1 0,-1-1 0,1 1 0,-1-1 0,1 1 0,-1 0 0,0-1 0,1 1 0,-1-1 0,1 1 0,-1 0 0,0-1 0,0 1 0,1 0 0,-1 0 0,0 1 0,12 25 86,-11-24-71,52 115 176,19 48-197,-64-144-72,-2 0 1,0 1-1,-1 0 1,-2-1 0,2 42-1,-5-55-2,-1 1 0,0 0 0,0-1 0,-1 1 0,-1-1 0,0 0 0,0 0 0,0 0 0,-1 0 0,-1 0 0,1-1 0,-1 0 0,-1 0 0,-10 12 0,12-15 5,0-2 0,0 1 0,0 0 0,0-1 0,-1 1 0,1-1 0,-1-1 0,0 1 0,0-1 0,0 1-1,-1-2 1,1 1 0,0 0 0,-1-1 0,1 0 0,-1 0 0,1-1 0,-1 1 0,1-1 0,-1-1 0,1 1 0,-1-1 0,0 0 0,1 0 0,0 0 0,-10-4 0,12 3 4,0 1 0,-1-1 1,1 1-1,0-1 0,0 0 0,0 0 1,0-1-1,0 1 0,0 0 0,1-1 1,-1 0-1,1 0 0,0 1 0,0-2 1,0 1-1,0 0 0,0 0 0,1 0 1,-1-1-1,1 1 0,0-1 0,0 1 1,0-1-1,1 0 0,-1 1 1,1-1-1,0 1 0,0-1 0,0 0 1,0 1-1,1-1 0,1-3 0,0-6 47,1 1-1,1 0 1,0 0-1,1 1 0,0-1 1,1 1-1,0 0 1,11-14-1,8-6 153,2 2 0,1 0 0,37-28 0,-28 24 99,45-48 0,-76 74-281,-1 0 1,1 0 0,-1-1-1,-1 1 1,1-1 0,-2 0 0,1 0-1,-1-1 1,0 1 0,0-1-1,-1 1 1,-1-1 0,2-17 0,-3 17-17,-1 1 0,1 0 0,-2 0 0,1 0 1,-1 1-1,0-1 0,-1 0 0,0 1 1,0-1-1,-1 1 0,1 0 0,-2 0 0,1 0 1,-1 1-1,-8-10 0,8 10-89,-1 1-1,1-1 1,-1 1-1,0 0 1,-1 1 0,1 0-1,-1 0 1,1 0 0,-1 0-1,0 1 1,-1 1-1,1-1 1,-1 1 0,1 0-1,-1 1 1,-11-2-1,11 3-64,1 1 0,-1 0 0,1 0 0,-1 0-1,1 1 1,0 0 0,0 0 0,0 1-1,0 0 1,0 0 0,0 1 0,1-1 0,0 1-1,0 1 1,0-1 0,0 1 0,-6 7 0,-20 28-592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2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9 10498,'8'-8'2828,"-10"19"-485,-9 22 272,-4-10-1769,0-1 1,-2 0 0,0-1-1,-38 35 1,30-32-443,-128 116 1013,7-8-896,145-131-548,0 0 0,0 0 0,0 0 0,1 0 0,-1 0 1,0 0-1,0 0 0,0 0 0,1 0 0,-1 1 0,1-1 0,-1 0 0,1 0 1,-1 1-1,1-1 0,-1 2 0,2-2-37,-1 0-1,0-1 1,0 1 0,0 0-1,1-1 1,-1 1 0,0-1-1,1 1 1,-1 0 0,0-1-1,1 1 1,-1-1 0,1 1-1,-1-1 1,1 1 0,-1-1-1,1 0 1,-1 1 0,1-1-1,-1 0 1,1 1-1,-1-1 1,2 1 0,4 1-577,1 0 0,0-1 0,0 0 0,-1 0 0,9 1 1,-4-1-60,74 10-1652,-39-3 930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2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240 472 12571,'-14'-15'1648,"-6"-14"-672,-1-3-352,-3-13 1345,-2-6-729,-5-5-424,3 1-24,3 5-528,2 4-456,9 14-128,3 3-1856,8 12 1824,5 7-256,22 6-273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3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1 233 16219,'145'-113'2926,"-36"24"-716,-103 85-2016,0-1 1,1 1-1,-1 0 0,1 1 0,0 0 0,8-3 1,-13 6-165,-1-1-1,0 1 1,0 0 0,0 0 0,1-1 0,-1 1 0,0 0 0,0 0 0,1 0 0,-1 0 0,0 1 0,0-1 0,0 0 0,1 0-1,-1 1 1,0-1 0,0 1 0,0-1 0,0 1 0,0-1 0,0 1 0,0 0 0,0-1 0,0 1 0,0 0 0,0 0 0,0 0-1,0 0 1,-1 0 0,1 0 0,0 0 0,-1 0 0,1 0 0,-1 0 0,1 0 0,-1 0 0,1 1 0,-1-1 0,0 0 0,0 0-1,1 0 1,-1 1 0,0-1 0,0 2 0,1 15 89,-1 0-1,-1 0 1,0 0-1,-1 0 1,-1 0 0,-6 18-1,1 1-24,-16 81 14,-29 182-801,53-295 640,-2 5-170,1-1 1,1 1 0,0 0 0,0-1-1,1 1 1,0-1 0,3 12 0,-4-20 126,0 0 1,1 0-1,-1 0 1,0 0-1,0 0 0,1 0 1,-1-1-1,0 1 1,1 0-1,-1 0 1,1 0-1,-1 0 1,1-1-1,0 1 0,-1 0 1,1-1-1,0 1 1,-1 0-1,1-1 1,0 1-1,0-1 0,0 1 1,-1-1-1,1 1 1,0-1-1,0 0 1,0 1-1,0-1 1,0 0-1,0 0 0,0 0 1,0 0-1,0 1 1,0-1-1,0-1 1,0 1-1,0 0 0,0 0 1,-1 0-1,1 0 1,0-1-1,0 1 1,0 0-1,0-1 1,0 1-1,0-1 0,-1 1 1,1-1-1,0 1 1,0-1-1,-1 0 1,1 1-1,0-2 0,5-3-415,0 0 0,-1-1 0,0 1 0,-1-1 0,8-11 0,11-28-990,1-9-194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3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74 11466,'1'5'405,"0"-1"-1,-1 1 0,1-1 0,-1 1 0,0 0 0,-1-1 0,1 1 0,-1 0 1,-2 7-1,-1 19 1176,2 14-362,5 46-1,-2-74-963,1 0-1,1 0 0,1 0 1,0-1-1,13 32 0,-14-43-183,-1 0-1,1 0 1,0 0 0,0-1-1,0 1 1,1-1-1,0 0 1,0 0 0,0 0-1,0-1 1,0 1 0,1-1-1,7 4 1,-9-5-31,0-1 1,1 0-1,-1 0 1,0 0 0,1 0-1,-1-1 1,1 1-1,-1-1 1,1 0-1,-1 0 1,1 0-1,-1 0 1,0-1 0,1 0-1,-1 1 1,1-1-1,-1 0 1,0-1-1,0 1 1,0 0-1,1-1 1,3-3 0,2-2 33,0 0 0,0-1 1,0-1-1,-1 0 1,0 0-1,-1 0 1,0-1-1,0 0 1,-1 0-1,-1-1 1,9-20-1,-8 14-36,0-1 0,-1 1 0,-1-1 0,-1 0 0,0 0 0,-1-1 0,-1-19 0,-2 27-40,0 0 0,0-1 1,-1 1-1,-1 0 0,0 0 0,0 0 0,-1 1 0,-1-1 0,1 1 0,-8-11 1,9 16-103,0 1 0,0 0 1,0 0-1,0 0 1,-1 1-1,1-1 1,-1 1-1,0-1 0,0 1 1,-1 1-1,1-1 1,0 1-1,-1-1 1,0 1-1,1 0 0,-1 1 1,0-1-1,0 1 1,0 0-1,0 0 1,0 1-1,0-1 0,0 1 1,-8 1-1,4 0-19,0 1 0,0 0 1,0 0-1,0 1 0,0 0 0,1 1 0,-1 0 0,-9 6 0,-20 17-600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4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 8042,'6'-16'3392,"-7"23"-92,-8 31 475,7-31-3929,-6 22 913,1 1 0,2 1 0,1-1 0,-1 61 0,5-87-727,1-1-1,-1 1 1,1-1 0,-1 1-1,1-1 1,0 1 0,0-1-1,1 0 1,-1 1 0,1-1 0,-1 0-1,1 0 1,0 0 0,0 0-1,0 0 1,1-1 0,-1 1-1,1-1 1,4 4 0,-2-3-11,-1-1 0,1 0 1,0 0-1,-1 0 1,1-1-1,0 1 1,0-1-1,0 0 0,0-1 1,0 1-1,0-1 1,0 0-1,7-1 1,55-8 286,-67 9-302,1 0 1,-1 0 0,1 0 0,-1 0 0,1 0-1,-1 0 1,1 0 0,-1 0 0,1 0 0,-1 0-1,1 0 1,-1 0 0,1 1 0,-1-1 0,1 0-1,-1 0 1,1 0 0,-1 1 0,0-1 0,1 0-1,-1 1 1,1-1 0,-1 0 0,0 1 0,1-1-1,-1 1 1,0-1 0,1 0 0,-1 1 0,0-1-1,0 1 1,1-1 0,-1 1 0,0-1 0,0 1-1,0-1 1,0 1 0,0-1 0,0 1 0,0-1-1,0 1 1,0-1 0,0 1 0,0-1 0,0 1-1,0 0 1,-10 29 176,6-20-120,-25 65 279,11-30-1124,1 2-1,-19 89 0,34-112 394,6-14-137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4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23 12499,'-1'-2'217,"0"1"0,0-1 0,0 1 0,0-1 0,0 1 0,0 0 0,-1-1 0,1 1 0,0 0 0,-1 0 0,1 0 0,-1 0 0,1 0 0,-1 0 0,0 1 0,1-1 0,-1 0 1,0 1-1,1-1 0,-1 1 0,0 0 0,0-1 0,0 1 0,1 0 0,-3 0 0,-6 0 244,0 0 0,-1 1 1,-10 2-1,4 0-230,1 2-1,-1 0 1,1 0-1,0 2 1,1 0-1,-1 1 1,1 0-1,1 1 1,0 1 0,0 0-1,1 1 1,0 1-1,1 0 1,-20 25-1,22-24-127,-1 1-1,2 1 1,0 0-1,1 0 0,0 1 1,1 0-1,1 0 1,1 0-1,0 1 0,1 0 1,1 0-1,0 0 1,2 0-1,0 29 0,2-33-65,2 1 0,0 0 0,1-1-1,0 0 1,1 0 0,0 0-1,1 0 1,1-1 0,0 0 0,0 0-1,1-1 1,1 0 0,0 0 0,0-1-1,12 10 1,5 3-88,1-1 0,1-2 0,1-1 0,58 30-1,-76-44-312,-1-1 0,0 0 0,1 0 0,0-1 0,15 3 0,-21-5 133,0-1 1,0 0-1,0 0 1,0 0-1,0 0 1,0-1-1,0 0 0,-1 0 1,1 0-1,0-1 1,0 1-1,-1-1 1,1 0-1,4-3 1,11-9-773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104 808 12035,'-1'0'121,"1"-1"0,-1 1 1,0 0-1,1-1 0,-1 1 1,0 0-1,1-1 0,-1 1 1,1-1-1,-1 1 0,1-1 1,-1 1-1,1-1 0,-1 1 1,1-1-1,-1 0 0,1 1 1,0-1-1,-1 0 0,1 1 1,0-1-1,0 0 0,0 1 1,-1-1-1,1 0 0,0 0 1,0 1-1,0-1 1,0 0-1,0 0 0,-1-30 1539,1 25-728,-3-106 2023,-19-115 1,-32-109-2607,49 313-320,4 14-173,-4-17-33,5 25 108,0 0-1,-1 0 1,1 0 0,0 0-1,0 0 1,0 0 0,0 0-1,1 0 1,-1 0 0,0 0-1,0 0 1,1 0-1,-1 0 1,0 0 0,1 0-1,-1 0 1,2-1 0,-2 2-54,1 0 0,0 0 0,0 0 1,0 0-1,-1 0 0,1 0 0,0 1 1,0-1-1,0 0 0,-1 0 0,1 1 1,0-1-1,-1 1 0,1-1 0,0 0 1,-1 1-1,1-1 0,0 1 0,-1 0 1,1-1-1,-1 1 0,1-1 0,-1 1 1,1 1-1,16 18-735,-16-19 792,18 27-776,2 5-187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5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14 693 8106,'0'0'80,"-1"0"0,0 0 1,1 0-1,-1 0 1,1 0-1,-1 0 0,0-1 1,1 1-1,-1 0 0,1 0 1,-1-1-1,1 1 1,-1 0-1,1-1 0,-1 1 1,1 0-1,-1-1 0,1 1 1,0-1-1,-1 1 1,1-1-1,0 1 0,-1-1 1,1 1-1,0-1 0,-1 1 1,1-1-1,0 0 0,0 1 1,0-1-1,0 1 1,0-1-1,0 0 0,0 1 1,0-1-1,0 1 0,0-1 1,0 0-1,0 1 1,0-1-1,0 1 0,0-1 1,1 0-1,9-34 2269,-6 26-1742,14-48 820,3 1 1,2 1 0,31-53-1,-48 98-1204,1 0 0,0 1 0,8-9-1,-14 16-164,0 1-1,1-1 1,-1 1-1,1-1 0,-1 1 1,1 0-1,-1-1 0,1 1 1,-1 0-1,1 0 1,0 0-1,0 1 0,0-1 1,-1 0-1,1 1 1,0-1-1,0 1 0,0-1 1,0 1-1,0 0 1,0 0-1,0 0 0,0 0 1,0 0-1,0 0 0,3 1 1,-4 1-15,1-1 0,0 1 1,0-1-1,-1 1 0,1-1 1,-1 1-1,1 0 0,-1 0 0,0 0 1,1 0-1,-1 0 0,0 0 1,0 0-1,-1 0 0,1 0 0,0 0 1,-1 0-1,1 5 0,4 44 141,-5-46-165,0 34-6,-1-1-1,-9 51 1,16-117-41,2 0 0,1 0 0,0 1 0,22-40 0,-29 63 42,0 0 0,1 1 1,-1-1-1,1 1 1,0 0-1,3-4 0,-5 6-9,-1 1 0,1-1 0,-1 1 0,1-1 0,-1 1 0,1 0 0,0-1 0,-1 1-1,1 0 1,0-1 0,-1 1 0,1 0 0,0 0 0,0 0 0,-1-1 0,1 1 0,0 0-1,0 0 1,-1 0 0,1 0 0,0 0 0,0 1 0,-1-1 0,1 0 0,0 0 0,-1 0 0,1 1-1,0-1 1,-1 0 0,1 1 0,0-1 0,-1 0 0,1 1 0,0-1 0,-1 1 0,1-1 0,-1 1-1,1-1 1,-1 1 0,1-1 0,-1 1 0,0 0 0,1 1 0,5 8 35,0 1 0,-1 0 0,-1 1 1,0-1-1,-1 1 0,4 22 0,-4-18-8,1 0 1,1 0-1,6 17 1,-11-32-31,1-1 0,-1 0 0,0 0 1,0 1-1,0-1 0,0 0 0,1 1 1,-1-1-1,0 0 0,0 0 0,0 0 1,1 1-1,-1-1 0,0 0 0,0 0 1,1 0-1,-1 1 0,0-1 0,1 0 1,-1 0-1,0 0 0,1 0 0,-1 0 1,0 0-1,0 0 0,1 0 0,-1 0 1,0 0-1,1 0 0,-1 0 0,1 0 1,11-6 38,13-19-9,-19 18-21,3-2-11,15-14 25,-23 22-23,0 1 1,0-1-1,-1 1 0,1-1 0,0 1 0,0-1 0,0 1 0,0 0 1,0 0-1,0 0 0,-1-1 0,1 1 0,0 0 0,0 0 1,0 0-1,0 0 0,0 0 0,0 1 0,0-1 0,0 0 1,0 0-1,-1 1 0,1-1 0,0 0 0,0 1 0,0-1 0,0 1 1,-1-1-1,1 1 0,0-1 0,0 1 0,35 37 59,-27-27-50,1-1 0,0-1 0,0 1 0,22 14 0,-27-21-12,1 0-1,0 0 1,0 0-1,0 0 0,0-1 1,0 0-1,1-1 1,-1 1-1,1-1 0,-1-1 1,1 1-1,8-1 1,-11-1-2,1 1 0,-1-1-1,1 0 1,-1-1 0,1 1 0,-1-1 0,0 0 0,0 0 0,0 0 0,0 0 0,0-1 0,-1 0 0,1 1 0,-1-1 0,1-1 0,-1 1 0,0 0 0,4-7 0,0-1-2,0 0 1,0 0-1,-1-1 1,-1 0-1,0 0 1,-1 0-1,0-1 1,-1 0-1,0 0 0,-1 0 1,0 0-1,-1-17 1,-1 30 1,0-1 14,0 20-83,0 22 15,5 41 1,-3-69 56,0-1 0,0 0 0,1 1 0,1-1 0,0 0 0,0-1 0,1 1 0,10 15 0,-15-26-2,1 1 0,0-1 0,0 1 1,0-1-1,0 1 0,1-1 0,-1 0 1,0 0-1,0 0 0,1 1 0,-1-1 1,1 0-1,-1-1 0,1 1 0,-1 0 1,1 0-1,0-1 0,-1 1 0,1-1 1,0 1-1,0-1 0,-1 0 0,1 0 1,0 0-1,0 0 0,-1 0 0,1 0 1,0 0-1,0 0 0,-1-1 0,1 1 1,0-1-1,-1 1 0,1-1 0,0 0 1,2-1-1,0-1-3,0 0-1,0 0 1,0 0 0,0-1 0,0 0-1,-1 0 1,0 1 0,0-2-1,0 1 1,0 0 0,3-9 0,-1 1-9,-1 0 1,0 0 0,-1-1-1,-1 0 1,0 1 0,0-1-1,-1 0 1,-2-15 0,1 19 5,0 0-1,-1-1 1,-1 1 0,0 0 0,0 0-1,-1 0 1,0 0 0,0 1 0,-1-1-1,0 1 1,0 0 0,-6-8 0,9 15 5,-1-1 1,1 1-1,0-1 1,0 1-1,-1 0 1,1-1-1,0 1 1,-1 0-1,1 0 1,-1 0-1,0 0 1,1 0-1,-1 0 1,0 1-1,0-1 1,-3 0-1,4 1 2,0 0 0,0 0 0,0 0 0,0 0 0,0 1 0,0-1 0,0 0 0,0 1 0,0-1 0,0 1 0,0-1 0,0 1 0,0-1 0,0 1 0,0 0 0,0-1 0,0 1 0,1 0 0,-1 0 0,-1 1 0,-1 3 1,1-1 0,-1 1 0,1 0 1,0 0-1,0 0 0,1 0 0,-1 0 0,1 0 0,-1 11 0,2-11 6,-1 1 0,2 0 0,-1-1 0,0 1 0,1-1 0,0 1 0,3 9 0,-3-13-3,0 1 0,0-1 0,0 0-1,1 1 1,-1-1 0,0 0 0,1 0 0,0 0 0,-1 0 0,1-1-1,0 1 1,0 0 0,0-1 0,0 1 0,0-1 0,0 0 0,1 1 0,-1-1-1,0 0 1,4 0 0,1 1 3,1-1-1,-1 0 0,1-1 1,0 0-1,-1 0 0,1-1 1,0 0-1,-1 0 0,1 0 1,-1-1-1,1-1 0,11-4 1,9-6 6,49-29 1,-33 14-10,76-62 0,-101 73-3,-1 0-1,0-2 0,-1 0 1,-2-1-1,27-42 1,-37 52 3,1-1 1,-2 0 0,0 0-1,0 0 1,2-13 0,-5 20-1,0 0 1,-1 0 0,0 0 0,0 0-1,0 0 1,0 0 0,-1 0 0,-1-5-1,2 7 1,-1 0 0,1 1-1,-1-1 1,0 0 0,0 0-1,0 1 1,0-1 0,0 1-1,0-1 1,-1 1-1,1-1 1,0 1 0,-1 0-1,1-1 1,-1 1 0,0 0-1,-2-1 1,1 1 3,1 0-1,0 0 1,0 1 0,-1-1 0,1 1-1,0 0 1,-1 0 0,1 0 0,0 0-1,-1 0 1,1 0 0,0 1 0,-1-1-1,1 1 1,0-1 0,0 1 0,-1 0-1,1 0 1,0 0 0,0 0 0,0 0-1,-2 2 1,-2 2 11,0-1-1,0 1 1,1 1 0,-1-1-1,1 1 1,-5 6 0,-2 7 12,1 0 1,1 0 0,0 1-1,2 0 1,0 0 0,1 1-1,-6 35 1,8-29-1,1 0 0,1 1 1,2-1-1,1 1 0,5 49 0,-3-64-48,1 1 0,0-1 0,1 0-1,1-1 1,0 1 0,9 17 0,-10-23-66,0-1 0,1 1 1,-1-1-1,1-1 0,0 1 1,1-1-1,-1 1 0,1-2 1,0 1-1,0-1 0,0 1 1,1-2-1,8 5 0,-6-5-67,0 0 0,0-1 0,1 0 0,-1-1 0,1 1 0,-1-2-1,1 1 1,-1-2 0,1 1 0,-1-1 0,1 0 0,12-5 0,0 0 10,0-1 0,0-1 0,-1-1 0,22-14 0,50-31-592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8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1 392 11795,'4'-14'1923,"0"0"0,2 1 0,9-19 0,-1 6-509,19-24 0,2 5-556,47-48-1,-66 76-621,36-35 401,-47 47-529,0 1 1,0 0 0,1 0-1,0 1 1,-1-1-1,1 1 1,1 1 0,7-4-1,-13 6-83,0 0-1,0 0 1,0-1-1,0 1 1,0 0-1,0 0 1,0 0-1,0 0 1,0 0-1,0 1 1,0-1 0,0 0-1,0 0 1,0 1-1,0-1 1,0 0-1,0 1 1,0-1-1,-1 1 1,1-1-1,0 1 1,1 1-1,0-1 11,-1 1 0,0 0 0,1 0 0,-1 0 0,0 0 0,0 0-1,0 0 1,0 0 0,1 5 0,0 5 40,0 0-1,-1 0 1,0 14-1,0-14-35,0 31 25,5 43 7,-5-78-61,0 0-1,1 0 1,0 0 0,1 0 0,0 0-1,0 0 1,0-1 0,6 8 0,-8-13-9,-1-1 1,1 1-1,0 0 1,1-1-1,-1 1 1,0-1-1,0 1 1,1-1-1,-1 0 1,1 1-1,-1-1 1,1 0-1,-1 0 1,1 0-1,0 0 1,-1 0-1,1-1 1,0 1-1,0 0 1,0-1-1,0 0 1,-1 1 0,1-1-1,0 0 1,0 0-1,0 0 1,0 0-1,0 0 1,0 0-1,0 0 1,0-1-1,0 1 1,-1-1-1,1 0 1,0 1-1,0-1 1,0 0-1,1-1 1,1-1-3,1-1 0,-1 1-1,-1-1 1,1 0 0,0 0 0,-1 0 0,0-1-1,0 1 1,0-1 0,0 1 0,-1-1 0,4-10 0,-3 2-7,0 1 0,0-1 0,-2 0 0,1 0 0,-2 0 0,0-15 1,-13-78-37,13 106 46,0 0-1,0-1 1,1 1 0,-1 0 0,0-1 0,0 1-1,0 0 1,0 0 0,0-1 0,1 1 0,-1 0 0,0 0-1,0 0 1,0-1 0,1 1 0,-1 0 0,0 0-1,0 0 1,1-1 0,-1 1 0,0 0 0,0 0-1,1 0 1,-1 0 0,0 0 0,1 0 0,-1 0-1,0 0 1,1 0 0,-1 0 0,0 0 0,0 0-1,1 0 1,-1 0 0,0 0 0,1 0 0,-1 0-1,0 0 1,1 0 0,-1 0 0,1 1 0,14 2 30,-14-3-29,9 2-8,1 0 1,-1-1-1,0 0 1,1 0 0,-1-1-1,0-1 1,1 0-1,-1 0 1,0-1 0,1 0-1,-1-1 1,-1 0-1,1-1 1,0 0 0,-1 0-1,11-7 1,-13 8 2,0 0 0,0 0 1,0 1-1,0 0 0,1 1 0,-1-1 1,1 1-1,0 1 0,-1-1 0,1 1 0,-1 1 1,1-1-1,-1 2 0,1-1 0,-1 1 1,1 0-1,-1 0 0,0 0 0,0 1 1,0 1-1,0-1 0,-1 1 0,1 0 1,6 6-1,-7-6 1,-2 0-1,1 0 1,0 0 0,-1 1 0,0-1 0,0 1-1,0 0 1,-1 0 0,1 1 0,-1-1 0,0 1-1,-1 0 1,0-1 0,0 1 0,0 0 0,0 0-1,-1 1 1,0-1 0,0 0 0,-1 0 0,0 0-1,0 1 1,0-1 0,-1 0 0,0 0 0,0 0-1,0 1 1,-1-1 0,-4 9 0,-2 0 9,0-1 1,-1-1 0,0 0-1,-18 19 1,17-22-5,1 1 0,0 1 0,1-1 0,0 1 0,0 1 0,-5 14 0,12-24-100,0 1 0,0 0 1,0 0-1,0-1 0,1 1 1,0 0-1,0 0 1,0 0-1,0 0 0,1 0 1,-1-1-1,1 1 1,0 0-1,0 0 0,0-1 1,1 1-1,-1-1 1,1 1-1,0-1 0,0 1 1,0-1-1,0 0 0,1 0 1,-1 0-1,1 0 1,0-1-1,0 1 0,4 2 1,1 1-277,1 0-1,0 0 1,0-1 0,1 0 0,-1-1 0,1 0-1,0-1 1,0 0 0,13 3 0,14-3-838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8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85 14163,'-39'-13'1656,"-2"5"-967,-3-3-281,3 1 976,3-2-488,10 3-648,6 0-360,13 2-1136,9 3 1088,14 2-232,12 2-176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10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198 386 12995,'1'-1'106,"0"1"1,-1-1-1,1 0 1,0 0-1,0 0 1,0 0-1,-1 0 1,1 0-1,-1 0 1,1 0-1,-1 0 1,1 0-1,-1 0 1,1 0-1,-1 0 1,0-1-1,0 1 1,0 0-1,1-1 0,-8-3 1048,-9 9-215,7 1-554,0 0 0,0 0 0,0 1 0,0 0 0,1 1 0,0 0 0,-12 14 0,3-1 271,-27 42 0,41-57-592,-2 2 13,0 0-1,1 0 0,0 0 1,0 0-1,0 1 0,1 0 0,1-1 1,-1 1-1,1 0 0,1 0 1,-2 10-1,3-18-71,0 1 0,0-1-1,0 1 1,-1-1 0,1 1 0,0-1 0,0 1 0,0-1 0,0 1-1,0 0 1,1-1 0,-1 1 0,0-1 0,0 1 0,0-1 0,0 1-1,1-1 1,-1 1 0,0-1 0,0 1 0,1-1 0,-1 1 0,0-1-1,1 0 1,-1 1 0,0-1 0,1 1 0,-1-1 0,1 0 0,-1 1-1,1-1 1,-1 0 0,1 0 0,-1 1 0,1-1 0,-1 0 0,1 0-1,-1 0 1,1 0 0,-1 0 0,1 0 0,-1 0 0,1 0 0,0 0-1,-1 0 1,1 0 0,-1 0 0,1 0 0,-1 0 0,1 0 0,-1 0-1,1 0 1,0-1 0,3-1 14,0 0-1,0 0 1,0-1-1,-1 1 1,1-1-1,4-4 1,11-13 32,-2 0-1,0-1 1,-1 0-1,21-39 1,-13 15-8,27-73 0,-40 88 5,-1-1 0,-1 0 0,-1 0 0,-2 0 0,-2-1 0,2-44 0,-6 71-16,-2-18 47,2 22-72,0 1 1,0-1-1,0 1 0,0-1 1,0 1-1,0-1 0,0 1 1,-1-1-1,1 1 0,0-1 1,0 1-1,-1-1 0,1 1 1,0 0-1,0-1 0,-1 1 1,1 0-1,-1-1 0,1 1 1,0 0-1,-1-1 0,1 1 1,-1 0-1,1-1 0,0 1 1,-1 0-1,1 0 0,-1 0 1,1 0-1,-1-1 0,1 1 1,-1 0-1,1 0 0,-1 0 1,1 0-1,-1 0 0,0 1 8,0-1 0,-1 0-1,1 1 1,0-1-1,0 1 1,0-1-1,1 1 1,-1 0-1,0-1 1,0 1-1,0 0 1,0 0 0,0 0-1,1 0 1,-1-1-1,0 1 1,1 0-1,-1 0 1,1 0-1,-1 2 1,-8 24 114,7-19-71,-8 34 90,2 0 0,2 1 0,2 0 0,2 0 1,2 0-1,9 78 0,-7-102-99,1 0 0,9 29 0,-10-42-37,0 0-1,1 0 1,0-1-1,-1 1 1,2-1-1,-1 0 1,1 1-1,-1-2 1,1 1-1,1 0 1,7 6 0,-10-9-7,0-1 1,0 0 0,0 1-1,0-1 1,0 0 0,0 0-1,0 0 1,0-1-1,1 1 1,-1 0 0,0-1-1,1 0 1,-1 1 0,0-1-1,1 0 1,-1 0 0,0 0-1,1 0 1,3-2 0,-2 1-1,0 0 1,0-1-1,-1 0 1,1 0 0,0 0-1,-1 0 1,1-1-1,-1 0 1,0 1-1,4-5 1,4-6 3,-1 0-1,0 0 1,-1-1-1,11-22 1,-1-7 11,21-70-1,-37 104-13,-1 5 90,0 6-26,1 13 11,-1 34-25,-1-35-24,-1-14-32,0 23 31,1-1 1,1 0-1,2 0 0,0 0 1,13 39-1,-17-59-33,1 0 1,0 0-1,0 0 1,-1-1-1,1 1 0,0 0 1,1-1-1,-1 1 1,0 0-1,0-1 0,1 0 1,-1 1-1,1-1 0,-1 0 1,1 0-1,-1 1 1,1-1-1,0-1 0,-1 1 1,1 0-1,3 1 1,-3-2-1,1 0-1,-1 0 1,0-1 0,0 1 0,0 0 0,0-1 0,0 0 0,0 1 0,0-1 0,0 0 0,0 0-1,-1 0 1,1 0 0,0 0 0,0-1 0,-1 1 0,1 0 0,-1-1 0,3-3 0,9-10-14,-2 0 1,0-2 0,-1 1 0,-1-1 0,10-23-1,-8 16 9,-11 23 7,1 0 1,-1 0-1,0 0 0,1 1 1,-1-1-1,0 0 1,1 0-1,-1 1 0,1-1 1,0 0-1,-1 1 0,1-1 1,-1 0-1,1 1 1,0-1-1,1 0 0,-2 1 1,0 1-1,1-1 0,-1 0 0,0 0 1,0 0-1,1 1 0,-1-1 0,0 0 1,0 0-1,1 1 0,-1-1 0,0 0 1,0 0-1,0 1 0,1-1 0,-1 0 1,0 1-1,0-1 0,0 0 0,0 1 1,0-1-1,0 0 0,0 1 0,1-1 1,-1 0-1,0 1 0,0-1 1,2 42 1,-2-26-14,9 54 36,-7-63-26,0 0 0,0 0 0,0-1 0,1 1 0,0 0 0,0-1 0,7 10 0,-8-14 0,-1-1 1,1 1-1,-1 0 0,1-1 0,0 1 1,-1-1-1,1 0 0,0 0 1,0 0-1,0 0 0,0 0 0,0 0 1,0 0-1,0-1 0,0 1 1,1-1-1,-1 1 0,0-1 0,0 0 1,0 0-1,1 0 0,-1 0 1,0 0-1,0 0 0,0-1 0,1 1 1,-1-1-1,0 0 0,0 1 1,0-1-1,0 0 0,0 0 0,0 0 1,2-2-1,7-4-10,-1 0 0,0-1 0,0 0 0,13-15 0,31-39-62,-41 45 74,1 0-1,1 1 0,0 1 1,1 1-1,23-17 1,-37 30 0,0-1 1,1 1 0,-1 0 0,0 0 0,1 0-1,-1 0 1,1 1 0,-1-1 0,1 1 0,-1-1-1,1 1 1,0 0 0,-1 0 0,1 0 0,-1 0-1,1 1 1,-1-1 0,1 1 0,-1-1 0,1 1-1,-1 0 1,1 0 0,-1 0 0,0 0 0,1 1-1,-1-1 1,2 2 0,8 3 2,-14-14-49,-3-3-3,5 10 47,-1 1 0,1-1 0,0 1 0,-1-1 0,1 0 0,-1 1 0,1-1 0,-1 1 0,1-1 0,-1 1 0,1-1 0,-1 1 0,0 0-1,1-1 1,-1 1 0,0 0 0,1-1 0,-1 1 0,0 0 0,0 0 0,1 0 0,-1 0 0,0-1 0,1 1 0,-1 0 0,0 0 0,0 0 0,1 1 0,-1-1 0,0 0 0,0 0 0,1 0-1,-1 0 1,0 1 0,1-1 0,-1 0 0,0 1 0,1-1 0,-1 1 0,1-1 0,-1 0 0,0 1 0,1-1 0,-1 1 0,1 0 0,-1-1 0,1 1 0,0-1 0,-1 1 0,1 0-1,0-1 1,-1 1 0,1 0 0,0-1 0,0 1 0,-1 1 0,-1 5-1,-1-1 1,1 1-1,1 0 0,-2 11 1,0 2 4,2 1 1,1-1 0,2 22-1,-1-35 1,0 1-1,0 0 0,1-1 0,0 1 0,0-1 1,1 1-1,0-1 0,0 0 0,0 0 0,1-1 1,6 8-1,-8-11-4,0-1 0,1 0 0,-1 0 1,1 0-1,-1 0 0,1-1 0,0 1 0,0-1 1,0 1-1,0-1 0,0 0 0,0 0 0,0-1 0,0 1 1,1-1-1,-1 1 0,0-1 0,0 0 0,0 0 1,1 0-1,-1-1 0,0 1 0,0-1 0,0 0 1,6-1-1,7-4-7,-1 0 1,1-1 0,23-15-1,-29 16 3,35-20-35,81-61 0,-110 73 14,0 0-1,0-1 1,-1-1-1,-1-1 0,-1 0 1,0 0-1,14-28 0,-22 34-1,0 0 0,-1-1 0,0 0-1,4-19 1,-7 25 17,0 1 1,0-1-1,-1 0 0,0 1 0,0-1 0,0 1 0,-1-1 1,0 0-1,0 1 0,0-1 0,-1 1 0,-2-7 0,3 11 9,1 0 0,-1-1 0,1 1 0,-1 0 0,0 0 0,0 0 0,1 0 0,-1 0 0,0 0 0,0 0 0,0 0 0,0 0 0,-1 0 0,1 0 0,0 1 0,0-1 0,0 0 0,-1 1 0,1-1 0,0 1 0,0-1 0,-1 1 0,1 0 0,-2-1 0,0 2 0,1-1 0,-1 0-1,1 1 1,-1-1 0,1 1 0,0 0 0,-1 0-1,1 0 1,0 0 0,0 0 0,0 1-1,-3 2 1,-5 4 0,1 0 0,0 1 0,0 1-1,-8 11 1,0 3 13,1 1 0,1 1 0,2 0 0,0 1 0,2 1 0,0 0 0,2 0 1,2 1-1,0 0 0,2 0 0,1 1 0,0 57 0,4-81-7,0 0 0,1 0 0,0-1 0,0 1 0,1 0 0,0 0-1,0 0 1,3 6 0,-5-11-3,1 0-1,0 0 1,-1 0-1,1 1 0,0-1 1,0 0-1,0 0 0,0 0 1,0-1-1,0 1 1,0 0-1,0 0 0,0 0 1,0-1-1,0 1 1,1-1-1,-1 1 0,0-1 1,0 1-1,1-1 0,-1 0 1,0 1-1,1-1 1,-1 0-1,0 0 0,1 0 1,-1 0-1,0 0 1,1 0-1,-1-1 0,0 1 1,1 0-1,-1-1 0,0 1 1,1-1-1,-1 1 1,0-1-1,0 0 0,0 1 1,2-2-1,6-5-3,-1 0 0,0 0-1,0 0 1,-1-1 0,0 0-1,0-1 1,-1 1 0,10-19-1,-9 15 9,0 1 0,1 0 0,0 1 0,17-17 0,-24 26-1,0 0-1,-1 0 0,1 1 1,0-1-1,0 1 0,0-1 1,0 1-1,0-1 0,0 1 1,0-1-1,1 1 0,-1 0 0,0 0 1,0 0-1,0-1 0,0 1 1,0 0-1,0 0 0,0 1 1,1-1-1,-1 0 0,0 0 1,0 0-1,0 1 0,0-1 0,0 0 1,0 1-1,0-1 0,0 1 1,0 0-1,0-1 0,0 1 1,0 0-1,-1-1 0,1 1 1,0 0-1,0 0 0,0 1 0,5 5 8,-1 1-1,0-1 1,0 1-1,3 9 0,1 0 13,-5-11-13,1 2-2,0 0 0,0 0 1,1 0-1,12 12 0,-17-19-7,0 0 1,0 0-1,0 0 0,0-1 0,0 1 0,1 0 0,-1 0 0,0-1 0,0 1 0,1-1 0,-1 1 0,0-1 0,1 1 0,-1-1 0,1 0 0,-1 0 1,0 1-1,1-1 0,-1 0 0,1-1 0,-1 1 0,0 0 0,1 0 0,-1 0 0,1-1 0,-1 1 0,0-1 0,1 1 0,-1-1 0,0 0 0,0 1 1,0-1-1,1 0 0,-1 0 0,0 0 0,0 0 0,0 0 0,0 0 0,0 0 0,1-2 0,4-6-5,0 0-1,-1 0 0,0-1 1,0 0-1,-1 0 1,4-13-1,13-29 0,-21 51 6,0 1 0,1 0 1,-1 0-1,0-1 0,0 1 0,0 0 1,0 0-1,0 0 0,0-1 1,0 1-1,0 0 0,1 0 0,-1 0 1,0-1-1,0 1 0,0 0 1,0 0-1,1 0 0,-1 0 0,0 0 1,0 0-1,0-1 0,1 1 1,-1 0-1,0 0 0,0 0 0,0 0 1,1 0-1,-1 0 0,0 0 1,0 0-1,1 0 0,-1 0 0,0 0 1,0 0-1,1 0 0,-1 0 0,0 0 1,0 0-1,0 0 0,1 0 1,-1 0-1,0 0 0,0 1 0,1-1 1,-1 0-1,0 0 0,0 0 1,0 0-1,0 0 0,1 0 0,-1 1 1,0-1-1,0 0 0,0 0 1,0 0-1,0 1 0,1-1 0,-1 0 1,0 0-1,0 0 0,0 1 1,0-1-1,0 0 0,0 0 0,0 1 1,6 17 29,-5-17-27,5 24 24,18 54 34,-21-70-53,0 0 1,2-1-1,-1 1 0,1-1 0,0 0 0,8 10 0,-11-16-6,0 0-1,0-1 0,0 1 1,0-1-1,0 1 0,1-1 1,-1 0-1,0 1 1,1-1-1,-1-1 0,1 1 1,-1 0-1,1 0 0,-1-1 1,1 0-1,0 1 1,-1-1-1,1 0 0,4-1 1,5 0 9,0-2 1,0 1-1,14-6 1,13-3-2,-17 9 17,-1 0 0,1 2 0,0 1-1,-1 0 1,1 2 0,23 5 0,14 2-56,-55-10-50,0 1 0,1-1 0,-1 0 0,0 0 0,0 0 1,1-1-1,-1 1 0,0-1 0,0 0 0,0-1 0,0 1 0,0 0 0,0-1 0,0 0 1,-1 0-1,1 0 0,0-1 0,-1 1 0,0-1 0,0 0 0,1 0 0,-2 0 1,1 0-1,0 0 0,-1-1 0,1 1 0,-1-1 0,0 0 0,0 0 0,0 1 0,-1-1 1,2-7-1,11-37-357,-5-4-151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420 128 10746,'1'-8'381,"0"1"0,-1 0 0,1 0 0,-2 0 0,1 0 0,-1 0 0,-2-12 0,2 16-286,0 0 1,-1 1 0,1-1 0,0 0-1,-1 1 1,0-1 0,1 1-1,-1-1 1,0 1 0,0 0 0,-1 0-1,1 0 1,0 0 0,-1 0-1,1 1 1,-1-1 0,1 1 0,-1-1-1,0 1 1,0 0 0,-3-1-1,-11-2 149,1 1-1,-1 0 0,0 2 0,-1 0 1,1 1-1,0 0 0,0 1 0,0 1 0,0 1 1,0 1-1,1 0 0,-19 7 0,30-9-182,1 0 1,0-1-1,-1 1 0,1 1 0,0-1 0,0 0 0,1 1 0,-1 0 0,1 0 0,-1 0 0,1 1 0,0-1 0,0 1 0,0-1 0,0 1 0,1 0 0,-4 8 0,5-8-15,0 0-1,0 0 0,1 0 0,-1 1 0,1-1 0,0 0 0,0 0 1,0 1-1,1-1 0,-1 0 0,1 0 0,0 0 0,1 0 0,-1 0 1,1 0-1,-1 0 0,1 0 0,0 0 0,0-1 0,4 5 1,6 9 62,1-1 1,1 0 0,23 20-1,56 40 110,-22-18-138,-50-41-70,-1 2 1,-1 0-1,33 44 0,-48-57-8,0 0 0,1 1 0,-2-1 0,1 1 0,-1 0 0,0 0 0,-1 1 0,0-1 0,0 0 0,0 1 0,-1-1 0,0 1 0,0 0 0,-1-1 0,0 1 0,-1-1-1,1 1 1,-5 14 0,1-11 3,0-1 0,-1 0 0,0 0 0,-1 0 0,0-1 0,0 0 0,-1 0 0,-1 0 0,-8 7-1,-1 0 8,0-2-1,-1 0 1,-30 18-1,31-22 9,-1-1-1,0-1 1,0-1-1,-24 6 1,30-10-131,0 0 1,0-1-1,0-1 0,0 0 1,0 0-1,0-1 1,0-1-1,-14-2 1,23 2 42,0 0 0,0 0 0,0 0 0,0-1 1,0 1-1,0-1 0,1 0 0,-1 0 0,0 0 1,1 0-1,0 0 0,-1 0 0,1-1 1,0 1-1,0-1 0,0 0 0,1 1 0,-1-1 1,1 0-1,-1 0 0,1 0 0,-1-5 1,-6-20-391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1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12587,'-16'10'1464,"10"23"-584,2 7-296,4 10 1041,1 7-369,1 13-392,-1 3 16,5 6-160,-2-3-183,0-8-249,-1-5-48,0-12-344,-1-6-232,4-20-673,3-14-535,5-27 1208,2-13-232,8-9-248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1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509 62 14699,'-21'-4'1504,"-10"4"-1007,-19 0-153,-6 0 832,-7-4-728,-1-3-40,4-2 32,2-1 24,10 1-464,10 0-280,20 4-472,17 3-40,2-1 568,27 6-176,21 4-152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2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12051,'3'5'281,"1"0"1,-1 1-1,-1-1 1,1 1-1,-1-1 0,0 1 1,0 0-1,-1 0 1,1 0-1,-1 0 1,0 8-1,0 10 608,-3 38-1,0-32-245,-54 498 3696,50-486-4195,3-24-260,3-28-167,2-31-95,8-55-104,4-1 0,50-177 0,-59 256 644,1 0-1,1 1 0,1-1 1,0 2-1,1-1 1,1 1-1,14-17 0,-23 31-99,1 1 0,-1-1 0,0 1-1,1 0 1,0-1 0,-1 1 0,1 0 0,0 0-1,-1 0 1,1 0 0,0 0 0,0 0 0,0 1-1,0-1 1,0 1 0,0-1 0,0 1 0,0 0-1,0 0 1,2 0 0,-1 0 11,0 1 0,0-1 0,0 1 1,0 0-1,0 1 0,-1-1 0,1 0 0,0 1 0,-1-1 1,1 1-1,-1 0 0,3 2 0,6 8 116,0 0-1,-1 0 1,0 1 0,9 16 0,-12-19-148,47 78 224,-4 1 0,-4 2-1,34 99 1,-75-178-257,-3-10-7,-1 0 0,0 1 0,0-1 1,-1 0-1,1 0 0,0 1 0,-1-1 1,1 0-1,-1 1 0,0-1 1,0 5-1,0-7-1,0 0 0,-1 0 0,1 0 0,0 0 0,0 0 0,0 0 0,-1 0 0,1 1 1,0-1-1,0 0 0,0 0 0,-1 0 0,1 0 0,0 0 0,0 0 0,0 0 0,-1 0 0,1 0 0,0 0 0,0 0 0,-1 0 1,1 0-1,0 0 0,0 0 0,0-1 0,-1 1 0,1 0 0,0 0 0,0 0 0,0 0 0,-1 0 0,1 0 0,0 0 0,0-1 0,0 1 1,0 0-1,0 0 0,-1 0 0,1 0 0,0-1 0,0 1 0,0 0 0,0-1 0,-10-8-1,-8-9-9,-112-111-470,107 108 275,-2 1 0,0 1 1,-47-26-1,64 41-116,-1 0 0,1 1 1,-1 0-1,1 0 0,-1 0 0,0 1 0,0 1 1,-13-2-1,17 3 197,1 0 0,-1 1 0,1-1 0,-1 1 0,1 0 0,0 0 0,-1 0 0,1 1 0,0-1 0,0 1 0,0 0 0,0 0 0,0 0 0,0 1 0,0 0 0,1-1 0,0 1 0,-6 6 0,-16 29-1077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29 14667,'-1'1'102,"1"0"1,0 0-1,0 0 1,-1 0-1,1 0 0,0 0 1,0 0-1,0 0 0,0 0 1,0 0-1,0 0 0,0 0 1,0 0-1,1 0 0,-1 0 1,0 0-1,1 0 0,-1 0 1,0 0-1,1 0 0,0 1 1,1 1 120,29 85 1975,13 40 234,63 121 1,-103-241-2329,-3-4-41,1 0-1,0 0 1,0-1-1,0 1 1,0-1-1,0 1 0,1-1 1,0 0-1,-1 0 1,1 0-1,0 0 1,7 5-1,-9-8-49,-1 0 0,1 0-1,0 1 1,-1-1-1,1 0 1,-1 0 0,1 0-1,-1 0 1,1 0 0,0 0-1,-1 0 1,1 0-1,-1 0 1,1 0 0,0 0-1,-1 0 1,1 0 0,-1 0-1,1-1 1,-1 1-1,1 0 1,-1 0 0,1-1-1,0 1 1,-1 0 0,0-1-1,1 1 1,-1 0-1,1-1 1,-1 1 0,1-1-1,0 0 1,8-19 175,-8 18-159,9-35 72,-2-1-1,-1 1 1,3-62 0,-3 25-120,-3 40-72,-1-1-85,10-40 0,-11 65-64,0 1 1,1 0 0,0 0-1,1 1 1,0-1 0,0 1-1,1 0 1,0 0 0,8-11-1,-10 17 31,-1 0 0,0 0 0,1 0 0,-1 0 0,1 0 0,-1 0 0,1 1 0,0-1 0,0 1 0,0 0 0,-1 0 0,1 0 0,0 0 0,1 0 0,-1 1 0,5-1 0,-3 1-39,1 1-1,0-1 1,-1 1 0,1 0 0,-1 0 0,1 1 0,-1-1 0,8 5 0,22 10-1097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3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 9210,'-1'0'88,"1"0"0,-1 0 0,0 0 1,0 0-1,1 0 0,-1 1 0,0-1 0,1 0 0,-1 0 0,0 1 0,1-1 1,-1 0-1,0 1 0,1-1 0,-1 0 0,1 1 0,-1-1 0,0 1 0,1-1 1,-1 1-1,1-1 0,-1 1 0,1 0 0,0-1 0,-1 1 0,1-1 1,0 1-1,-1 0 0,1 0 0,0-1 0,0 1 0,0 0 0,-1-1 0,1 1 1,0 0-1,0 0 0,0 1 0,1 32 1900,-1-32-1783,3 23 505,2 1 0,0-1 0,2 0-1,1 0 1,0-1 0,2 0 0,1 0 0,1-1-1,29 42 1,-36-58-563,1 0 1,-1-1-1,1 0 0,0 0 0,1 0 1,-1-1-1,11 7 0,-15-10-108,1-1 0,-1 0-1,0 0 1,1 0 0,-1 0 0,1 0-1,-1-1 1,1 1 0,-1-1 0,1 1-1,0-1 1,-1 0 0,1 0 0,-1 0-1,1-1 1,0 1 0,-1-1 0,1 1-1,-1-1 1,1 0 0,-1 0 0,1 0-1,-1 0 1,0 0 0,1 0 0,-1-1-1,3-2 1,2-2 5,-1-1 0,-1 1 1,1-1-1,-1 0 0,0 0 0,-1-1 0,0 1 0,0-1 1,0 0-1,-1 0 0,0 0 0,-1-1 0,0 1 0,0-1 1,0-9-1,-1 4-36,0 1 1,-1 0-1,0-1 1,-1 1 0,0 0-1,-2 0 1,1-1-1,-1 1 1,-7-15-1,7 21-62,-1-1-1,0 1 0,0-1 0,-1 1 1,0 0-1,-1 1 0,1-1 0,-1 1 0,0 0 1,-1 1-1,1-1 0,-1 1 0,0 1 1,-11-6-1,13 7 8,-1 0 0,0 1 1,0 0-1,1 0 0,-1 1 0,-1 0 1,1 0-1,0 0 0,0 0 0,0 1 1,0 0-1,0 1 0,-1-1 0,1 1 1,0 0-1,0 1 0,0-1 1,0 1-1,1 1 0,-8 3 0,-17 13-274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7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11 17948,'-3'-7'1528,"-8"5"-992,-6 1-168,-2 1 449,-5 0-169,-2 3-40,0 4 32,2 4-256,1 2-176,5 1-448,5 0-248,10-3-616,3-4-617,14-7 1329,5-3-304,3-19-296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3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14227,'0'4'214,"0"-1"1,0 1-1,1 0 1,-1 0-1,1-1 1,0 1-1,0 0 0,0-1 1,0 1-1,0-1 1,1 0-1,0 1 1,3 5-1,1 1 185,79 190 3372,-4-10-1386,-80-188-2343,-1 0 1,1-1-1,0 1 1,0-1 0,0 1-1,0 0 1,0-1-1,1 0 1,-1 1-1,0-1 1,0 0 0,1 0-1,1 2 1,-2-3-27,-1 0 1,1 0 0,-1 0-1,1 0 1,-1 0-1,1 0 1,-1 0 0,0 0-1,1 0 1,-1 0-1,1 0 1,-1-1 0,1 1-1,-1 0 1,0 0-1,1 0 1,-1-1 0,0 1-1,1 0 1,-1 0-1,1-1 1,-1 1 0,0 0-1,0-1 1,1 1 0,-1 0-1,0-1 1,0 1-1,1-1 1,-1 1 0,0 0-1,0-1 1,3-7 119,0 0 0,-1 0-1,0 0 1,1-11 0,-2 12-108,20-153 412,9-50-415,-28 201-159,0 0 1,0 1-1,1-1 0,6-12 0,-9 19 3,1 1 0,-1 0 0,1 0 0,-1 0-1,1 0 1,0 0 0,-1 0 0,1 0 0,0 0-1,0 1 1,-1-1 0,1 0 0,0 0 0,0 0-1,0 1 1,0-1 0,0 1 0,0-1 0,0 1-1,0-1 1,0 1 0,1-1 0,-1 1 0,0 0-1,0 0 1,0 0 0,0-1 0,1 1 0,-1 0-1,0 1 1,0-1 0,0 0 0,0 0 0,1 0-1,-1 1 1,0-1 0,0 0 0,0 1 0,0-1-1,0 1 1,0 0 0,0-1 0,0 1 0,0 0-1,1 1 1,4 3-724,0 0-1,-1 1 0,0 0 1,7 9-1,6 8-654,3 0-279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4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37 12211,'0'0'48,"-1"0"1,1-1-1,0 1 1,0 0 0,0 0-1,-1 0 1,1 0-1,0 0 1,0 0 0,-1 0-1,1 0 1,0 0-1,0 0 1,0 0 0,-1 0-1,1 0 1,0 0-1,0 0 1,0 1 0,-1-1-1,1 0 1,0 0-1,0 0 1,0 0 0,-1 0-1,1 0 1,0 0-1,0 1 1,0-1 0,0 0-1,0 0 1,-1 0-1,1 0 1,0 1 0,0-1-1,0 0 1,0 0-1,0 0 1,0 1 0,0-1-1,0 0 1,0 0-1,0 0 1,0 1 0,-8 13 586,-18 58 1519,3 2 1,-20 109-1,13-46-1156,65-321-787,-26 145-182,-1-2 100,2 1 0,2 0 0,2 1 0,19-40-1,-30 74-57,-1 1 0,1 0 0,0-1 0,0 1-1,0 0 1,0 1 0,1-1 0,0 0 0,-1 1 0,1 0-1,1 0 1,-1 0 0,6-2 0,-7 4-28,0 0-1,0 0 1,-1 0 0,1 1 0,0 0-1,0-1 1,0 1 0,0 0 0,0 1-1,0-1 1,0 0 0,0 1 0,0 0 0,0 0-1,0-1 1,-1 2 0,1-1 0,0 0-1,0 0 1,-1 1 0,1 0 0,-1-1-1,3 4 1,6 4 18,-1 1-1,0 1 1,0-1-1,-1 2 0,0-1 1,9 19-1,37 80 12,-52-104-64,21 47 1,-2 0 0,14 58 0,-36-111-11,0 0 1,1 0 0,-1 0 0,0 1-1,0-1 1,0 0 0,0 0 0,0 0-1,0 0 1,0 1 0,0-1 0,0 0-1,0 0 1,0 0 0,0 0 0,0 1-1,1-1 1,-1 0 0,0 0 0,-1 0-1,1 1 1,0-1 0,0 0 0,0 0-1,0 0 1,0 0 0,0 1 0,0-1-1,0 0 1,0 0 0,0 0 0,0 0-1,0 1 1,0-1 0,-1 0 0,1 0-1,0 0 1,0 0 0,0 0 0,0 0-1,0 0 1,-1 1 0,1-1 0,0 0-1,0 0 1,-10-6-25,-18-24 16,17 18 0,-4-3-150,-1 2 0,-1-1 1,0 2-1,0 1 1,-1 0-1,-1 1 0,0 0 1,0 2-1,-1 1 1,0 0-1,-35-7 0,47 13-499,-14-5-703,21 6 1327,1 0 0,-1-1 0,1 1 1,-1 0-1,1-1 0,-1 1 1,1 0-1,-1-1 0,1 1 0,0-1 1,-1 1-1,1-1 0,0 1 1,-1-1-1,1 1 0,0-1 0,0 1 1,-1-1-1,1 1 0,0-1 1,0 1-1,0-1 0,0 0 0,0 1 1,0-1-1,0 1 0,0-1 1,0 1-1,0-1 0,0 0 0,0 0 1,5-13-880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4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18836,'10'-65'1960,"10"23"-1255,1 4-329,-3 8 960,-4 5-600,-2 8-784,-1 7-584,-4 14 568,0 9-256,0 11-176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5 406 12915,'-2'9'461,"1"0"-1,0 0 1,1 0 0,0 1-1,0-1 1,1 0 0,0 0 0,4 15-1,3 20 1250,-6-20-797,0-17-158,-2-13 805,-6-81-264,1 34-868,3 1-1,6-74 1,-2 111-355,0 0 1,1 0-1,0 0 0,1 1 1,1-1-1,0 1 0,1 1 0,1-1 1,0 1-1,0 0 0,2 0 1,0 1-1,10-12 0,-13 19-7,-1 0 1,1 0-1,0 1 0,0 0 1,1 0-1,-1 0 0,1 1 0,0 0 1,0 0-1,11-2 0,-15 4-45,-1 0-1,1 0 0,-1 1 1,1 0-1,-1-1 0,1 1 1,0 0-1,-1 0 1,1 0-1,-1 1 0,1-1 1,-1 1-1,1-1 0,-1 1 1,1 0-1,-1 0 1,1 0-1,-1 0 0,0 0 1,0 1-1,0-1 1,1 1-1,-1-1 0,0 1 1,-1 0-1,1 0 0,0 0 1,-1 0-1,1 0 1,-1 0-1,1 0 0,1 5 1,-1-2-12,0 0 0,-1 0 0,0-1 0,0 1 0,0 0 1,0 0-1,-1 1 0,0-1 0,0 0 0,0 0 0,-1 0 0,1 0 0,-1 0 1,0 0-1,-1 0 0,1-1 0,-1 1 0,0 0 0,0-1 0,-1 1 0,1-1 1,-1 0-1,0 1 0,0-1 0,0-1 0,-1 1 0,1 0 0,-5 2 0,-2 2-21,0 0-1,0-1 0,-1 0 0,0-1 0,0 0 0,0-1 0,-1 0 0,0-1 0,0 0 0,-14 2 0,25-6 13,0 0 0,1 0 0,-1 0 0,0 0-1,1 0 1,-1 1 0,0-1 0,1 0 0,-1 0-1,0 1 1,1-1 0,-1 0 0,1 1-1,-1-1 1,0 1 0,1-1 0,-1 1 0,1-1-1,-1 1 1,0 0 0,1-1 1,0 1-1,0-1 1,0 1 0,0-1 0,0 1-1,0-1 1,0 1 0,1-1 0,-1 1-1,0-1 1,0 1 0,0-1 0,0 1-1,1-1 1,-1 0 0,0 1 0,0-1 0,1 1-1,-1-1 1,0 0 0,1 1 0,0-1-1,28 21 59,-23-18-47,42 27-524,2-2-1,60 24 1,-103-49 171,1-1 0,-1 0 0,1 0 0,-1 0 0,1-1 0,0-1 0,0 1 0,-1-1 0,1 0 0,0-1 0,-1 0 0,1 0 0,0-1 0,14-4 0,9-8-839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5 116 14467,'0'0'45,"0"0"-1,0 0 0,0 0 1,0 0-1,0 0 1,0 0-1,0 1 1,0-1-1,0 0 0,0 0 1,0 0-1,0 0 1,0 0-1,0 0 1,0 0-1,0 0 0,0 0 1,-1 1-1,1-1 1,0 0-1,0 0 1,0 0-1,0 0 1,0 0-1,0 0 0,0 0 1,0 0-1,-1 0 1,1 0-1,0 0 1,0 0-1,0 0 0,0 0 1,0 0-1,0 0 1,0 0-1,0 0 1,-1 0-1,1 0 0,0 0 1,0 0-1,0 0 1,0 0-1,0 0 1,0 0-1,0 0 1,-1 0-1,1 0 0,0 0 1,0-1-1,0 1 1,0 0-1,0 0 1,0 0-1,0 0 0,0 0 1,0 0-1,1 19 1472,8 28 474,-2-22-998,0-1 1,22 43 0,-26-59-822,1 0-1,1-1 1,0 1 0,0-1 0,0 0 0,1-1 0,0 1 0,0-1 0,1 0 0,0 0 0,14 8 0,-18-12-134,0 0 0,0-1 0,0 0-1,0 1 1,0-1 0,1 0 0,-1-1 0,0 1 0,1-1 0,-1 1 0,1-1 0,-1 0 0,0 0 0,1-1 0,-1 1 0,1-1 0,-1 1-1,0-1 1,0 0 0,1 0 0,-1-1 0,0 1 0,0-1 0,0 1 0,0-1 0,0 0 0,-1 0 0,1 0 0,0-1 0,-1 1-1,0 0 1,1-1 0,-1 0 0,0 0 0,-1 1 0,3-5 0,2-3-22,-1 0 1,-1 0-1,0-1 1,0 1-1,-1-1 0,0 0 1,-1 0-1,0-1 1,1-18-1,-4 15-151,0 0 0,0 0 0,-1 1 0,-1-1 0,-1 0 0,0 1-1,-8-19 1,10 27-35,-1 0-1,0 0 0,0 0 0,0 0 0,-1 1 1,0 0-1,0-1 0,0 1 0,0 1 0,-1-1 1,0 1-1,0 0 0,0 0 0,-1 0 0,1 1 1,-1-1-1,0 1 0,-12-4 0,16 7 122,1-1-1,-1 1 0,0 0 1,0-1-1,1 1 1,-1 0-1,0 0 1,1 0-1,-1 1 0,0-1 1,1 0-1,-1 1 1,-2 0-1,1 0-56,1 1 0,0 0-1,0-1 1,-1 1 0,1 0 0,0 0 0,-2 3 0,3-4 51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16 15699,'-4'-1'1606,"7"3"-737,14 14 232,17 42 1149,27 62 0,-21-40-1241,-13-24-423,-19-35-302,2 0-1,0-1 0,2 0 0,0-1 1,25 31-1,-35-49-246,-1 1 1,0-1 0,1 0-1,-1 0 1,1 1-1,-1-1 1,1 0-1,0 0 1,-1-1 0,1 1-1,0 0 1,-1-1-1,1 1 1,0-1-1,3 1 1,-3-1-14,-1 0 0,0 0-1,1-1 1,-1 1 0,0-1-1,0 1 1,1-1 0,-1 1 0,0-1-1,0 0 1,0 0 0,0 1 0,0-1-1,0 0 1,0 0 0,0 0 0,0 0-1,0 0 1,0 0 0,-1 0 0,1-1-1,0 1 1,0-2 0,5-9 51,-1-1 1,-1 0 0,0 0-1,5-24 1,3-58-39,-11 88-32,5-112-119,-5 68-1295,11-65-1,-12 115 1197,0 0 0,0 0 0,1 0 0,-1-1 0,0 1 0,1 0 0,-1 0 0,0 0 0,1 1 0,-1-1 0,1 0 0,0 0 0,-1 0 0,2-1 0,-1 2 140,-1 0 1,0 0 0,1 0 0,-1 0 0,0 0 0,1 0-1,-1 0 1,0 0 0,1 0 0,-1 0 0,0 1 0,1-1-1,-1 0 1,0 0 0,0 0 0,1 1 0,-1-1 0,0 0-1,0 0 1,1 1 0,-1-1 0,0 0 0,0 0 0,0 1-1,1-1 1,-1 0 0,0 1 0,0-1 0,0 0 0,0 1-1,0-1 1,0 0 0,0 1 0,0-1 0,0 0 0,0 1-1,0-1 1,0 0 0,0 1 0,0-1 0,0 0 0,0 1-1,2 12-1240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6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12 545 10802,'-12'-117'6463,"15"-57"-2030,-2 152-4016,6-73 1065,-5 87-1313,-1 0 0,1 0-1,0 0 1,1 0-1,0 0 1,0 1 0,1-1-1,9-13 1,-12 20-139,-1 0 0,1 0 1,0 0-1,0-1 0,1 1 1,-1 0-1,0 1 0,0-1 0,0 0 1,1 0-1,-1 0 0,0 1 1,1-1-1,-1 1 0,0-1 1,1 1-1,-1-1 0,1 1 1,-1 0-1,1 0 0,-1 0 1,1 0-1,1 0 0,0 1 13,1-1 0,-1 1-1,0 1 1,0-1 0,0 0-1,0 1 1,0-1 0,0 1 0,0 0-1,3 3 1,7 6 82,-1 2 0,0-1 0,13 19 0,-20-25-81,46 66 205,58 109-1,-40-63-82,-69-118-166,19 25 84,-7-18-10,-12-7-70,1 0-1,-1 0 0,1 0 0,-1 0 0,1 0 1,-1 0-1,0 0 0,1-1 0,-1 1 1,1 0-1,-1 0 0,0 0 0,1-1 0,-1 1 1,0 0-1,1 0 0,-1-1 0,0 1 1,1 0-1,-1-1 0,0 1 0,0 0 0,1-1 1,-1 1-1,0-1 0,0 1 0,0 0 0,1-1 1,-1 0-1,3-11 20,-1 1 0,0-1 0,-1 1 0,0-1-1,-1 0 1,-1-11 0,1-10 0,3-203-154,-2 76-4238,-1 158 3573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39 669 16668,'-17'-35'1688,"14"-24"-1000,3-7-224,-1-17 768,-2-2-311,0 5-161,-3 7-80,2 12-288,3 8-144,1 16-296,4 8-280,7 22-696,2 7-281,9 14 1009,5 0-240,7 4-232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0 14875,'-11'5'1380,"0"1"-1,0 0 0,-15 10 1,13-5-703,-1 0 0,-18 21 1,23-23-530,2 0-1,-1 0 1,1 1 0,1 0 0,-1 1 0,2 0-1,0-1 1,0 2 0,1-1 0,0 0 0,-4 22 0,8-22-89,-1 0 1,1 1 0,1-1-1,0 0 1,0 0 0,1 0 0,1 0-1,-1 0 1,2 0 0,0-1-1,0 1 1,1-1 0,0 0 0,1 0-1,0-1 1,0 0 0,1 0-1,0 0 1,1-1 0,0 0 0,10 7-1,-10-8-212,0-1-1,0 0 1,1 0-1,0-1 1,0-1-1,1 1 1,-1-1-1,1-1 1,0 0-1,0 0 1,0-1-1,1 0 1,-1-1-1,0 0 1,1-1 0,-1 0-1,0-1 1,1 0-1,-1 0 1,0-1-1,0 0 1,0-1-1,10-4 1,-12 4 22,0-1 0,-1 0 1,1 0-1,6-6 0,26-29-720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7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48 19148,'25'1'2179,"-23"0"-1067,-16-4-458,-57-16-265,51 13-382,0 0 1,0 1-1,0 1 1,0 1-1,-28 0 0,46 3-2,1 0 0,-1 0 0,1 0 0,-1 0 0,1 1 0,-1-1-1,1 0 1,-1 1 0,1 0 0,0-1 0,-1 1 0,1 0 0,0 0 0,-1-1-1,1 1 1,0 0 0,0 0 0,0 1 0,0-1 0,0 0 0,0 0-1,0 0 1,0 1 0,1-1 0,-1 0 0,0 1 0,1-1 0,-1 1 0,1-1-1,-1 0 1,1 1 0,0-1 0,0 1 0,-1 1 0,1 7 69,0 0 1,0-1-1,1 1 1,3 14-1,-1-5 38,2 40 221,-3 0 0,-6 68 1,-25 117 468,28-239-746,0 0 0,1 0 1,-1 0-1,1 0 0,0 0 0,1 0 0,-1 0 1,1 0-1,0 0 0,1 0 0,-1-1 1,4 10-1,-3-11-22,0 0 1,1 0 0,-1-1-1,0 1 1,1-1 0,-1 1-1,1-1 1,0 0 0,0 0-1,0 0 1,0 0 0,0-1-1,0 1 1,0-1 0,1 0 0,-1 0-1,0 0 1,1 0 0,5 0-1,6 0-270,1 0 0,-1-1 0,0-1 0,0 0 0,1-1 0,-1-1 1,0 0-1,-1-1 0,25-10 0,-22 7-495,-1 0 1,0-1 0,-1-1-1,1-1 1,-2 0 0,1-1-1,-2 0 1,13-14 0,-21 20 323,0 0 1,0-1 0,-1 0-1,0 0 1,0 0 0,-1-1-1,0 1 1,0-1 0,-1 0-1,1 0 1,-1 0 0,-1 0-1,2-13 1,-3 15 216,0 0 0,0 1 1,-1-1-1,1 1 0,-1-1 0,0 1 0,-1-1 1,1 1-1,-1 0 0,0-1 0,0 1 0,0 0 1,0 0-1,-1 0 0,1 1 0,-1-1 0,0 0 1,-1 1-1,1 0 0,0 0 0,-1 0 0,-5-3 0,0 0 596,1 2 0,-1-1 0,0 1-1,0 0 1,0 1 0,0 0 0,-17-2-1,-3 1 767,-36 0 0,38 4-51,-44-8-1,69 8-1096,0-1 0,-1 1 0,1-1 0,0 0 0,0 0 0,0 0 0,1 0 0,-1 0 0,0 0 0,0 0-1,0-1 1,1 1 0,-2-2 0,0-6 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8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13939,'9'-23'1934,"-4"16"-375,-1 12-535,-1 16 275,-3-17-922,15 309 4383,-14-228-4553,-1 22-252,6 117-2664,-2-200 751,-4-24 1878,0 0 0,0 1 0,0-1 0,0 0 0,0 1 0,0-1 0,1 0 0,-1 0 0,0 1 0,0-1 0,0 0 0,0 0 0,1 1 0,-1-1 0,0 0 0,0 0 0,1 1 0,-1-1 0,0 0 0,0 0 0,1 0 0,-1 0 0,0 0 0,0 1 0,1-1 0,-1 0 0,0 0 0,1 0 0,-1 0 0,1 0 0,1-1-160,0-1-1,0 1 0,0-1 1,0 1-1,-1-1 0,1 0 1,0 1-1,-1-1 0,1 0 1,-1 0-1,2-5 0,17-22-1311</inkml:trace>
  <inkml:trace contextRef="#ctx0" brushRef="#br0" timeOffset="1">407 470 17212,'7'4'223,"-1"1"0,0 0 0,-1 0 0,1 0 0,-1 0 0,0 1 0,0 0 0,0 0 0,-1 0 0,0 1 0,3 7 0,-2-3 68,-1-1 0,0 1 1,-1 0-1,-1 0 0,0 1 0,2 19 0,-4-5 137,-1 0 0,-1-1 0,-1 1 0,-2 0-1,-13 45 1,-23 38 375,14-42-295,25-61-453,0-1 0,1 1 0,0 0-1,-1-1 1,2 1 0,-1 0 0,1 0 0,0 11-1,0-15-57,1 1 0,0 0 0,-1-1 0,1 1 0,0 0 0,0-1 0,0 1 0,0-1 0,1 0 0,-1 1 0,1-1-1,0 0 1,-1 0 0,1 0 0,0 0 0,0 0 0,0 0 0,0-1 0,1 1 0,-1-1 0,4 2 0,2 1-215,0-1-1,0-1 1,0 0 0,0 0 0,1 0 0,-1-1 0,1 0 0,-1-1 0,1 0 0,-1 0 0,15-3 0,-1-1-859,0-1 1,0-1-1,26-11 1,-27 8 556,0 0 0,-1-2-1,0 0 1,27-22 0,16-20-1031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8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17876,'4'10'1464,"4"2"-1264,-7 9-216,-1 6 368,0 12-1640,-3 9 1136,0 9-160,2 2-120</inkml:trace>
  <inkml:trace contextRef="#ctx0" brushRef="#br0" timeOffset="1">16 561 15699,'3'0'1385,"2"0"-1257,-10 0 296,-5 0-376,1 0-88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9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96 12251,'0'0'72,"0"0"1,0 0-1,0 0 1,0-1-1,0 1 1,0 0 0,0 0-1,0-1 1,1 1-1,-1 0 1,0 0-1,0 0 1,0-1-1,0 1 1,0 0 0,0 0-1,0 0 1,0 0-1,1-1 1,-1 1-1,0 0 1,0 0 0,0 0-1,0 0 1,1 0-1,-1-1 1,0 1-1,0 0 1,0 0-1,1 0 1,-1 0 0,0 0-1,0 0 1,0 0-1,1 0 1,-1 0-1,0 0 1,0 0 0,1 0-1,-1 0 1,0 0-1,0 0 1,0 0-1,1 0 1,-1 0-1,0 0 1,0 0 0,0 0-1,1 0 1,-1 0-1,0 1 1,3 15 1841,-6 36-482,2-42-950,-28 582 3740,28-580-4210,1-7-8,0 1 0,0-1-1,-1 1 1,0-1 0,0 1-1,0-1 1,-4 10 0,5-14-4,0-1 0,0 0 0,0 0 0,0 0 0,-1 0 0,1 0 0,0 0 0,0 0 0,0 0 0,0 0 0,0 1 0,0-1 0,0 0 0,-1 0 0,1 0 0,0 0 0,0 0 0,0 0 0,0 0 0,0 0 0,0 0 0,-1 0 0,1 0 0,0 0 0,0 0 0,0 0 1,0 0-1,0 0 0,-1 0 0,1 0 0,0 0 0,0 0 0,0 0 0,0 0 0,0-1 0,0 1 0,-1 0 0,1 0 0,0 0 0,0 0 0,0 0 0,0 0 0,0 0 0,0 0 0,0 0 0,0-1 0,0 1 0,0 0 0,-1 0 0,1 0 0,0 0 0,0 0 0,0 0 0,0-1 0,0 1 0,0 0 0,0 0 0,-4-10 3,-3-28 26,1-1 0,2-1 1,1-66-1,2 65-10,1 17-6,1-188 57,1 178-60,2 0 0,1-1 0,2 1 0,11-35 0,-16 63 5,1-1 0,-1 1-1,1 0 1,0 0-1,1 0 1,-1 0 0,1 1-1,1 0 1,-1-1 0,1 1-1,-1 1 1,2-1 0,-1 1-1,0 0 1,1 0 0,0 0-1,0 1 1,6-3 0,-5 3 15,1 1 1,-1 0 0,0 1 0,1-1 0,-1 1 0,1 1 0,0 0-1,-1 0 1,1 0 0,-1 1 0,1 0 0,-1 0 0,1 1 0,-1 0-1,0 1 1,8 2 0,-7-1 0,-1-1 0,1 1 0,-1 1 0,0-1 0,0 1-1,0 0 1,-1 1 0,1 0 0,-1 0 0,-1 0 0,1 1 0,7 12 0,-10-14-22,0 1 1,-1-1 0,1 1-1,-1 0 1,-1 0 0,1 0-1,-1 0 1,0 0 0,0 0-1,-1 0 1,0 0 0,0 0-1,0 0 1,-1 1 0,0-1-1,0 0 1,0 0 0,-4 8 0,2-5-3,-1 1 0,-1-1 0,0 0 0,0 0 0,-1-1 0,0 0 0,-1 0 0,1 0 0,-1-1 0,-1 0 0,0 0 0,0 0 1,-12 7-1,-9 2-93,0-1 1,-57 20 0,31-14-529,52-20 307,1 1 1,-1-1 0,1 0 0,0 1 0,0 0 0,-1-1-1,1 1 1,-3 4 0,4-6 178,1 1 1,-1-1-1,1 1 1,-1 0-1,1-1 1,0 1-1,-1 0 1,1 0-1,0-1 1,-1 1-1,1 0 0,0 0 1,0-1-1,0 1 1,0 0-1,0 0 1,0 0-1,0-1 1,0 1-1,0 0 1,0 0-1,0-1 0,0 1 1,0 0-1,1 0 1,-1-1-1,0 1 1,1 0-1,-1 0 1,0-1-1,1 1 1,-1 0-1,2 0 0,7 6-1254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0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10402,'5'-19'1698,"0"-1"0,2-26 0,-6 22 3616,7 293-676,19 136-3617,-26-400-995,-1 7-7,39 362 690,-40-374-702,1 0 0,0 0 0,0 0 0,0 1 1,0-1-1,0 0 0,0 0 0,0 0 0,0 0 0,0 1 0,0-1 0,0 0 0,0 0 0,0 0 0,0 0 0,0 1 0,0-1 0,0 0 1,1 0-1,-1 0 0,0 0 0,0 1 0,0-1 0,0 0 0,0 0 0,0 0 0,0 0 0,0 0 0,1 0 0,-1 1 0,0-1 1,0 0-1,0 0 0,0 0 0,0 0 0,1 0 0,-1 0 0,0 0 0,0 0 0,0 0 0,0 0 0,1 0 0,-1 0 0,0 0 0,0 0 1,0 0-1,0 0 0,1 0 0,-1 0 0,0 0 0,0 0 0,0 0 0,0 0 0,1 0 0,-1 0 0,0 0 0,0 0 0,0 0 1,0 0-1,1-1 0,-1 1 0,0 0 0,11-15 166,8-24-58,37-99 84,22-47 56,3 18-38,21-46 37,-90 185-536,-1 0 1,-1-1-1,6-35 0,-17 79-4981,3 27 3141,0-14 1052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1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9 13491,'-34'-3'7637,"-66"-3"-5505,10 9-1434,-145 24 0,233-27-773,1 0 1,0 0-1,-1 0 1,1 1-1,-1-1 0,1 0 1,0 1-1,-1-1 1,1 1-1,0-1 1,-1 1-1,1 0 0,0 0 1,0-1-1,0 1 1,-1 0-1,1 0 0,0 0 1,-1 2-1,2-3 23,0 1 0,0-1-1,0 0 1,0 1 0,0-1 0,0 1-1,0-1 1,0 1 0,0-1 0,0 0-1,0 1 1,0-1 0,1 1 0,-1-1-1,0 0 1,0 1 0,0-1 0,1 1-1,-1-1 1,0 0 0,0 1 0,1-1-1,15 12-286,14 0-234,9 1-185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1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14195,'14'11'1392,"-12"-2"-712,-11-6-223,-12-2 1111,-7 3-464,-9 2-400,-6-1-88,-6 5-95,-2 2 7,0 2-512,2 1-360,14-1-1489,9 2 1633,25-2-256,8-2-208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2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15 557 12003,'-1'0'159,"-1"-1"0,1 0 0,0 0 0,0 0 1,0 0-1,1 0 0,-1 0 0,0 0 1,0 0-1,1 0 0,-1-1 0,0 1 0,1 0 1,-1 0-1,1-1 0,0 1 0,-1 0 1,1-1-1,0 1 0,0 0 0,0-2 0,1-33 1923,-1 28-1290,6-51 1464,18-80 0,-16 105-1788,2 1-1,1 0 1,26-54-1,-32 78-363,0 0 1,1 1-1,0-1 0,0 1 0,1 0 0,0 1 0,0 0 0,0 0 0,12-8 0,-16 13-74,0 0 0,-1 1 0,1-1 0,0 1-1,0 0 1,0 0 0,0 0 0,0 0-1,0 0 1,0 1 0,0-1 0,0 1-1,0 0 1,1 0 0,-1 0 0,0 0 0,0 1-1,0-1 1,0 1 0,0-1 0,0 1-1,0 0 1,0 1 0,0-1 0,0 0-1,-1 1 1,1 0 0,0-1 0,-1 1 0,1 0-1,-1 0 1,0 1 0,0-1 0,3 3-1,3 6 14,0 0-1,-1 1 0,0 0 1,-1 0-1,0 0 0,-1 1 1,-1 0-1,1 0 0,-2 0 1,3 18-1,0 10-38,-2 1 1,-2 44-1,-2-65-13,1-14 2,0 0 1,-1 0 0,0 1 0,-1-1 0,1 0 0,-1 0-1,-1 0 1,0 0 0,0 0 0,-5 12 0,7-19 3,0 1 0,0-1 0,0 1 0,-1-1 1,1 1-1,0-1 0,-1 0 0,1 1 0,0-1 0,-1 1 1,1-1-1,0 0 0,-1 1 0,1-1 0,-1 0 0,1 1 1,0-1-1,-1 0 0,1 0 0,-1 1 0,1-1 0,-1 0 1,1 0-1,-1 0 0,1 0 0,-1 0 0,0 1 0,1-1 0,-1 0 1,1 0-1,-1-1 0,0 1-1,0-1 0,0 0 1,1 1-1,-1-1 0,0 0 0,0 0 0,1 1 0,-1-1 1,1 0-1,-1 0 0,1 0 0,-1 0 0,1 0 1,-1-2-1,-7-37-48,6 15 28,1 1 1,1-1-1,2 1 1,0-1 0,8-31-1,-7 42 26,1 1 0,0-1 1,1 1-1,1 0 0,0 0 0,0 0 0,1 1 0,1 0 0,0 1 0,15-17 0,-20 25 3,-1 1-1,0-1 0,1 1 0,0 0 0,-1 0 0,1 0 1,0 0-1,0 0 0,0 1 0,0-1 0,0 1 0,0 0 0,1 0 1,-1 0-1,0 0 0,1 1 0,-1-1 0,0 1 0,1 0 1,-1 0-1,1 0 0,-1 1 0,0-1 0,1 1 0,5 1 1,-3 1 2,0 0 0,0 1 0,0-1 0,-1 1 0,0 0 0,0 1 0,0-1 0,0 1 0,0 0 0,-1 0 0,0 0 0,4 7 0,9 19 41,-1 0-1,-2 0 0,17 53 0,-8-20 55,-8-35 2,-15-29-101,0 1 0,0-1 0,1 1 0,-1-1-1,0 0 1,1 1 0,-1-1 0,0 0 0,1 1 0,-1-1 0,0 0 0,1 1 0,-1-1 0,1 0 0,-1 0 0,1 1 0,-1-1 0,1 0 0,-1 0 0,0 0 0,1 0 0,-1 0 0,1 0 0,-1 0 0,1 0 0,-1 0 0,1 0 0,-1 0 0,1 0 0,-1 0 0,1 0 0,-1 0 0,1 0 0,-1 0 0,1-1 0,-1 1 0,1 0 0,-1 0 0,1-1 0,-1 1 0,0 0 0,1-1 0,-1 1 0,0 0 0,1-1 0,-1 1 0,0 0 0,1-1 0,-1 1 0,0-1 0,0 1 0,1-1 0,5-12 27,1 0 0,-2 0 1,0-1-1,0 1 0,-2-1 1,4-20-1,0 3-5,6-24-189,7-30-664,-4 31-4183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3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96 11843,'-1'-12'597,"-5"-17"1685,6 29-2252,0 0-1,0 0 0,0 0 0,0 0 0,0 0 0,0 0 1,0 0-1,0 0 0,0 0 0,0 0 0,0 0 0,0 0 1,0 0-1,0 0 0,0 0 0,0 0 0,-1 0 0,1 0 0,0 0 1,0 0-1,0 0 0,0 0 0,0 0 0,0 0 0,0 0 1,0 0-1,0 0 0,0 0 0,0 0 0,0 0 0,0 0 1,0 0-1,0 0 0,0 0 0,-1 0 0,1 0 0,0 0 0,0 0 1,0 0-1,0 0 0,0 0 0,0 0 0,0 0 0,0-1 1,0 1-1,0 0 0,0 0 0,0 0 0,0 0 0,0 0 1,-2 19 1573,4 351 3906,3-192-4612,-3-110-635,0-14-12,-2-1 0,-8 60 0,4-95-177,-1-13 32,3-7-91,1 1 0,0-1-1,0 0 1,0 0 0,0 0 0,0 0 0,1 0 0,-1 0 0,0 0 0,1 0 0,0 0 0,-1-3-1,-8-57 56,2 0-1,3 0 0,2 0 1,13-108-1,-6 128-66,1 0 0,3 1 0,1 0 0,17-40 0,-20 62 6,1 1 0,1 0 0,0 0 0,1 1 0,1 1 0,1 0 0,0 0 0,2 1 0,-1 1 1,28-22-1,-35 31 7,0 1 0,0 0 1,0 1-1,1-1 0,0 1 1,0 1-1,-1-1 0,1 1 1,1 0-1,-1 1 1,12-1-1,-16 2-9,0 0-1,0 0 1,0 0 0,0 1 0,-1-1 0,1 1-1,0 0 1,0 0 0,0 0 0,-1 0 0,1 0-1,0 0 1,-1 1 0,1 0 0,-1-1-1,0 1 1,0 0 0,1 0 0,-1 0 0,0 0-1,-1 1 1,1-1 0,0 0 0,-1 1-1,1 0 1,-1-1 0,0 1 0,0 0 0,0-1-1,0 1 1,1 5 0,-1 1 1,0 1 0,0-1 1,0 0-1,-2 1 0,1-1 0,-1 0 0,0 0 1,-1 0-1,0 0 0,0 0 0,-1 0 0,0 0 1,-1 0-1,0-1 0,0 0 0,-9 12 0,3-5-7,0-1-1,-2 0 0,0 0 1,0-1-1,-1-1 1,-1 0-1,-24 16 0,15-14 9,-52 21-1,61-29 0,14-6-4,-1 0 0,0 0 1,0 1-1,1-1 0,-1 1 1,0-1-1,1 0 0,-1 1 1,1-1-1,-1 1 0,0-1 1,1 1-1,-1 0 0,1-1 1,0 1-1,-1-1 0,1 1 1,-1 0-1,1-1 0,0 1 1,-1 0-1,1 0 0,0-1 1,0 2-1,0 0 0,0-1 1,0 1-1,0-1 0,1 1 1,-1-1-1,0 0 0,1 1 1,0-1-1,-1 0 0,1 1 1,0-1-1,1 2 0,4 6 11,2-1 0,-1-1-1,10 9 1,-7-7 17,375 355-39,-382-361 124,14 12-1650,-16-15 1470,-1 0 0,0 0 0,1 0 0,-1 0 0,0 0-1,1 0 1,-1 0 0,0 0 0,0 0 0,1 0 0,-1 0 0,0 0 0,1 0 0,-1 0 0,0 0 0,1 0 0,-1-1 0,0 1 0,0 0 0,1 0 0,-1 0 0,0 0 0,1-1-1,-1 1 1,0 0 0,0 0 0,0 0 0,1-1 0,-1 1 0,0 0 0,0-1 0,0 1 0,1 0 0,-1 0 0,0-1 0,0 1 0,0 0 0,0-1 0,0 1 0,0 0-1,0-1 1,0 1 0,0 0 0,0 0 0,0-1 0,0 1 0,0 0 0,0-1 0,0 1 0,0 0 0,0-1 0,0 1 0,0 0 0,-1-1 0,10-42-1874,-1 16 663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5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35 171 6921,'9'-26'1934,"8"-50"0,-12 7 3492,-5 88-1461,-3 12-2297,-1 11-732,-3 79 640,-34 400 40,33-474-1664,6-81-1135,6-14-1594,15-71 0,-17 110 2519,0 1 0,0-1 0,5-10 0,21-25-929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5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725 93 17772,'-1'-2'99,"0"1"1,0-1-1,0 1 1,0-1-1,-1 1 1,1 0-1,-1 0 1,1-1-1,-1 1 1,1 0-1,-1 0 1,0 1-1,1-1 1,-1 0-1,0 0 1,0 1-1,1-1 1,-1 1-1,0 0 1,0-1-1,0 1 0,-2 0 1,-6-2 151,-101-19 1425,-1 4 0,-180-3 0,255 19-1613,-1 1 0,-37 6 0,63-4-918,17-4-151,10-4 687,5-5-176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500 272 10034,'3'-9'370,"0"0"1,0-1-1,-1 1 0,0-1 0,-1 0 0,0 0 1,0 1-1,-1-1 0,-1 0 0,1 0 0,-2 0 1,1 1-1,-1-1 0,-1 1 0,0-1 0,-4-10 1,4 14-221,0 0 0,0 0 0,-1 0 0,1 0 0,-1 1 0,-1-1 0,1 1 0,-1 0 0,0 1 0,0-1 0,0 1 0,0 0 0,-1 0 0,0 0 0,0 1 0,0 0 1,0 0-1,0 1 0,-1-1 0,1 1 0,-1 1 0,1-1 0,-1 1 0,-8 0 0,10 1-89,-1 0 0,1 0 1,-1 1-1,1 0 0,0 0 0,0 0 0,-1 1 1,1 0-1,0 0 0,0 0 0,1 0 1,-1 1-1,0 0 0,1 0 0,-1 0 0,1 0 1,0 1-1,0 0 0,1 0 0,-1 0 1,1 0-1,-1 0 0,1 1 0,-4 9 0,2-4 18,0 1-1,1 0 1,0 0-1,1 1 0,0-1 1,1 1-1,0 0 0,1-1 1,0 1-1,2 17 0,1-5 34,2 0-1,0-1 1,2 0-1,15 41 0,47 84 204,-47-108-276,-2 1 0,-2 0 0,23 83-1,-38-114-38,0 0 0,-1 0 0,0 0 0,-1 1-1,0-1 1,0 0 0,-1 0 0,-1 0-1,0 0 1,-4 12 0,5-17-1,-1 0 0,0 0 0,-1-1 0,1 1 0,-1-1 0,0 0 0,0 0 0,0 0 1,-1 0-1,1 0 0,-1-1 0,0 1 0,0-1 0,0 0 0,-1-1 0,1 1 0,-1-1 0,1 1 0,-1-1 0,0-1 0,0 1 0,-7 1 0,-3-1-207,-1 0 1,0-1-1,1-1 0,-1-1 0,0 0 0,1-1 0,-1 0 0,1-1 0,-1-1 1,1-1-1,0 0 0,1-1 0,-1 0 0,1-1 0,-23-16 0,31 19-160,1 0 0,0-1 0,0 1 0,0-1-1,1 0 1,-7-10 0,9 12 260,1 0 1,-1 1-1,1-1 0,-1 0 0,1 0 1,0 0-1,1 0 0,-1 0 0,0 0 1,1 0-1,0 0 0,-1-1 0,1 1 1,1 0-1,-1 0 0,1-6 0,14-21-1316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8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146 337 10034,'0'-8'462,"0"-8"109,0 1-1,-4-21 1,3 32-373,1 1-1,-1 0 1,0 0 0,1 0-1,-2 0 1,1 0 0,0 1-1,0-1 1,-1 0 0,0 0-1,1 1 1,-1-1-1,0 1 1,0-1 0,-1 1-1,1 0 1,0 0 0,-4-2-1,5 3-80,-1 0 0,0 1 0,1-1 0,-1 1 0,0-1 0,1 1 0,-1 0 0,0 0 0,0 0 0,1 0 0,-1 0 0,0 0 0,1 0 0,-1 0 0,0 1 0,0-1 0,1 1 0,-1-1 0,1 1 0,-1 0 0,0-1-1,1 1 1,-1 0 0,1 0 0,0 0 0,-1 0 0,1 1 0,0-1 0,0 0 0,-2 2 0,-2 3 153,1 0-1,0 0 0,0 0 1,0 0-1,-6 14 1,4-2-33,0 0 1,2 0 0,0 0-1,0 1 1,2-1-1,1 1 1,0 0-1,3 28 1,0-24-116,1-1 0,1 0 0,1 1 0,1-2 0,0 1 0,18 35 1,-20-48-98,1-1 1,0 0-1,1 0 1,0 0 0,0-1-1,1 1 1,-1-2 0,2 1-1,-1-1 1,1 0 0,0 0-1,0-1 1,0 0 0,1-1-1,-1 0 1,1 0 0,1-1-1,-1 0 1,0 0 0,1-1-1,-1-1 1,1 1 0,-1-1-1,1-1 1,0 0 0,-1 0-1,1-1 1,11-3 0,-2 0 4,0 0 0,-1-2 0,1 0 0,-1-1 0,-1-1 0,1-1-1,-2-1 1,1 0 0,16-14 0,-6 2-8,-1-1 0,-1-1 0,-1-1 0,25-34 0,-34 39-12,-1-1 0,0-1 0,-2 1 0,-1-2 0,0 0 0,-2 0 0,-1-1 0,7-30 0,-12 42-2,-2 0 1,0-1-1,0 1 0,-1 0 1,0 0-1,-1 0 1,-1-1-1,-3-12 0,3 15 2,-2 1 0,1 0 0,-1 1 0,0-1-1,-1 1 1,1 0 0,-2 0 0,1 0-1,-1 1 1,-1-1 0,-10-9 0,8 10 25,0-1 1,0 2 0,-1-1-1,0 1 1,0 1-1,-1 0 1,0 0-1,0 1 1,0 0 0,-18-3-1,13 4-174,0 2 0,-1 0 0,1 0 0,0 1 0,-1 2 0,-30 5 0,19 0-254,0 1 0,1 1 1,0 2-1,1 0 0,0 2 0,1 1 1,0 1-1,-27 22 0,32-20 54,-27 29-1,-7 14-583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0 774 14579,'7'-39'1624,"-1"-10"-1087,-5-15-217,1-9 896,-2-14-768,1-3-48,-1 5 0,3 8-192,0 12-664,4 9-304,4 15-1056,3 11-561,9 18 1769,9 6-448,13 8-361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519 50 14899,'-31'3'1392,"-14"-2"-855,-4 4-177,-11-1 472,-2-1-224,-1-1-24,4-2-32,8 0-384,9-1-232,14-5-512,5-4-320,18 1-1481,5-5 1977,17-1-368,7 3-296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7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 10458,'6'26'869,"-1"1"-1,-1-1 1,-2 1-1,0 0 1,-4 50-1,-27 133 1744,26-193-2529,-10 59 648,-43 134 0,38-174-594,18-36-135,0 1 0,0-1 1,0 0-1,-1 1 0,1-1 1,0 0-1,0 1 0,0-1 1,-1 0-1,1 0 0,0 1 0,-1-1 1,1 0-1,0 0 0,-1 0 1,1 1-1,0-1 0,-1 0 1,1 0-1,0 0 0,-1 0 1,1 0-1,0 0 0,-1 0 0,1 0 1,-1 0-1,0 0 1,1-1-1,-1 0 1,1 1-1,-1-1 0,1 0 1,0 1-1,-1-1 1,1 0-1,0 0 1,-1 0-1,1 1 1,0-1-1,0 0 1,0 0-1,0 0 1,0 1-1,0-3 1,-1-25 19,1 1 1,2-1-1,5-34 1,22-82 24,-27 136-42,3-14 4,22-86 94,-23 94-49,1 0-1,1 0 1,0 1 0,0 0-1,11-15 1,-17 27-43,1 0 1,0 0-1,0-1 0,-1 1 1,1 0-1,0 0 1,0 0-1,0 0 0,0 0 1,0 0-1,0 0 1,1 0-1,-1 1 1,0-1-1,0 0 0,1 1 1,-1-1-1,0 0 1,1 1-1,-1 0 0,0-1 1,1 1-1,-1 0 1,1 0-1,-1 0 1,0 0-1,1 0 0,-1 0 1,1 0-1,-1 0 1,1 0-1,-1 1 0,0-1 1,1 1-1,-1-1 1,0 1-1,1 0 1,-1-1-1,0 1 0,2 2 1,3 1 30,-1 2 0,0-1 0,-1 1 0,1-1 0,-1 1 0,-1 1 0,4 6 0,39 82 251,41 130-1,-71-181-180,-13-35-86,8 27 170,-10-36-193,-1 0 0,0 0 0,0 0-1,0 1 1,0-1 0,0 0-1,0 0 1,0 0 0,0 0-1,0 0 1,0 0 0,0 1-1,0-1 1,0 0 0,0 0-1,0 0 1,0 0 0,0 1 0,0-1-1,0 0 1,0 0 0,0 0-1,0 0 1,0 0 0,0 0-1,0 1 1,0-1 0,0 0-1,0 0 1,0 0 0,0 0-1,-1 0 1,1 0 0,0 1 0,0-1-1,0 0 1,0 0 0,0 0-1,0 0 1,0 0 0,-1 0-1,1 0 1,0 0 0,0 0-1,0 0 1,0 0 0,0 0-1,-1 0 1,1 0 0,0 0 0,-14-12 143,9 6-117,-81-86 349,75 81-456,-1 0 0,-1 1-1,0 1 1,0 0 0,-27-13-1,34 19 36,1 1 1,-1 0-1,0 0 0,-8 0 0,12 1 32,0 1 0,1 0 0,-1 0 0,0 0 0,1 0 0,-1 0 0,0 0-1,0 0 1,1 1 0,-1-1 0,0 0 0,1 1 0,-1 0 0,1-1 0,-1 1 0,1 0-1,-1 0 1,1 0 0,-2 1 0,-6 10-186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44 10434,'0'-3'258,"-1"-1"1,1 1-1,0-1 0,0 0 0,0 0 0,1 1 1,-1-1-1,2-4 0,-2 8-209,0-1 0,0 1 0,0-1-1,1 1 1,-1 0 0,0-1 0,0 1 0,0 0 0,1-1 0,-1 1-1,0 0 1,0 0 0,1-1 0,-1 1 0,0 0 0,1 0 0,-1-1 0,0 1-1,1 0 1,-1 0 0,0 0 0,1 0 0,-1-1 0,0 1 0,1 0-1,-1 0 1,1 0 0,-1 0 0,0 0 0,1 0 0,1 1 58,-1-1 0,0 1 0,1-1 1,-1 1-1,0 0 0,0-1 0,1 1 1,-1 0-1,0 0 0,0 0 0,0 0 1,0 0-1,1 2 0,8 9 476,-1 0 0,0 1 0,-1 0 0,8 18 0,24 63 864,-24-55-916,75 207 1378,-48-122-1009,-40-117-789,-1 1 1,1-1 0,1 0-1,7 11 1,-11-18-101,0 1 0,0-1 0,1 1-1,-1-1 1,0 0 0,1 1 0,-1-1 0,0 0 0,1 1-1,-1-1 1,0 0 0,1 0 0,-1 1 0,1-1-1,-1 0 1,0 0 0,1 0 0,-1 0 0,1 0 0,-1 1-1,1-1 1,-1 0 0,1 0 0,-1 0 0,0 0-1,1 0 1,-1 0 0,1 0 0,-1-1 0,1 1-1,0 0 1,0-1 10,0-1-1,1 1 0,-1 0 0,0-1 1,0 1-1,0-1 0,-1 1 0,1-1 1,0 1-1,0-1 0,-1 0 0,1 1 1,0-4-1,8-36 119,-2-1 0,2-45 0,-3 23-81,0-1-40,-3 24-305,2 0 0,2 0 0,19-65 0,-26 103 116,1 1-1,0-1 0,0 0 1,1 1-1,-1 0 0,0-1 1,1 1-1,0 0 1,-1 0-1,1 0 0,0 0 1,0 0-1,4-3 0,-4 4-11,0 0-1,0 0 1,0 1-1,0-1 1,0 1-1,0-1 1,0 1-1,0 0 1,0 0-1,0 0 1,0 0-1,0 0 1,0 0-1,0 1 1,0-1-1,0 1 1,0-1-1,4 3 1,16 5-947,9 3-193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 13667,'-3'10'474,"0"-1"-1,0 1 1,1 0 0,0 0-1,1 0 1,0 1 0,1 13-1,0 1 371,-2 20 343,2 0 0,6 46 0,-4-70-915,2-1-1,0 0 0,1 0 0,1-1 0,1 0 1,16 34-1,-20-48-217,0-1 0,-1 0 0,1 0 1,1 0-1,-1 0 0,0-1 0,1 1 1,0-1-1,0 0 0,0 0 0,0 0 0,9 4 1,-10-6-31,0 0 1,0 0 0,0 0-1,0-1 1,0 1-1,0-1 1,0 1 0,0-1-1,1 0 1,-1-1 0,0 1-1,0 0 1,0-1 0,0 0-1,0 0 1,0 0-1,0 0 1,0 0 0,-1 0-1,1-1 1,4-2 0,0-2 1,0 0 1,-1 0-1,1-1 1,-1 0-1,-1 0 1,0 0-1,0-1 1,0 1-1,-1-1 1,0 0-1,0-1 1,-1 1-1,2-10 1,1-3-12,-1-1 0,-1 0 0,-1 0 0,1-25 0,-4 30-20,0 1 0,-2-1-1,0 0 1,0 0 0,-8-23-1,7 32-80,1-1 0,-2 1 0,1 0 0,-1 0 0,0 0 0,-1 1 0,0 0 0,0-1 0,0 1 0,-1 1 0,0-1 0,-8-5 0,12 11-41,0-1 0,0 0 1,0 1-1,-1 0 1,1-1-1,0 1 1,-1 0-1,1 0 0,-1 1 1,0-1-1,1 0 1,-1 1-1,1 0 1,-1-1-1,0 1 0,1 0 1,-5 1-1,5-1 31,0 1 1,1 0-1,-1-1 0,0 1 0,0 0 0,1 0 0,-1 0 0,1 0 1,-1 0-1,1 1 0,-1-1 0,1 0 0,0 1 0,-1-1 1,1 1-1,0-1 0,0 1 0,0 0 0,0-1 0,1 1 1,-1 0-1,0 0 0,1-1 0,-1 4 0,-4 29-807,9 7-114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12443,'3'3'207,"-1"-1"0,1 1 0,0-1 0,-1 1 0,0 0 0,1 0 0,-1 0 1,0 0-1,-1 0 0,1 0 0,0 1 0,-1-1 0,1 5 0,2 6 134,-1 0-1,1 16 0,1-1 649,-2-9-577,8 47 922,3-1 0,39 110 0,-50-169-1225,0 0 0,0 0 0,1 0 0,0 0 0,1-1 0,-1 1 1,1-1-1,10 9 0,-14-14-80,0 0 0,1 0 0,-1 0 1,1 0-1,0 0 0,-1 0 1,1-1-1,0 1 0,-1 0 0,1-1 1,0 0-1,0 1 0,-1-1 1,1 0-1,0 0 0,0 0 0,2 0 1,-1-1-7,-1 1 1,0-1 0,1 0 0,-1 0 0,0-1 0,0 1-1,0 0 1,0-1 0,0 1 0,0-1 0,0 0 0,0 1-1,-1-1 1,1 0 0,-1 0 0,3-3 0,5-11 38,0 1-1,-1-2 1,0 1 0,-1-1 0,9-34-1,12-95-349,-19 95-33,-6 34 135,-1 1-187,1 0 0,0 0 0,2 1 0,0 0 0,8-18-1,-12 31 171,0 0-1,0-1 1,1 1-1,-1 0 0,1 0 1,-1 1-1,1-1 1,0 0-1,3-2 0,-4 4 141,-1-1 0,1 1 0,0-1 0,0 1 0,0-1 0,0 1 0,0 0 0,0 0 0,0-1 0,0 1 0,0 0 0,0 0 0,0 0 0,1 0 0,-1 0 0,0 0 0,0 1 0,0-1 0,0 0 0,0 0 0,0 1 0,0-1 0,0 1 0,-1-1 0,3 2 0,14 13-900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9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 13043,'0'40'1440,"-3"-1"-1,0 1 1,-18 72 0,6-37-503,7-29-420,-20 162 973,45-260-1249,9-53-159,46-149 98,-72 254-180,2-6 54,0 0 0,0 1 0,1-1 0,0 1 1,3-6-1,-6 11-39,1-1 1,-1 1 0,1-1-1,-1 1 1,1-1 0,-1 1-1,1-1 1,-1 1-1,1-1 1,0 1 0,-1 0-1,1-1 1,-1 1-1,1 0 1,0 0 0,-1-1-1,1 1 1,0 0-1,0 0 1,1 0 0,-1 0 1,0 1 1,0-1 0,0 0-1,0 1 1,0-1-1,0 1 1,0 0 0,-1-1-1,1 1 1,0 0 0,0-1-1,0 1 1,-1 0 0,1 0-1,0 0 1,-1 0 0,1 0-1,0 1 1,35 61 336,39 93 0,-33-64-335,-20-42-10,-11-24 27,1 0 1,2-1-1,17 26 0,-29-49-27,-1-1 0,1 0 0,-1 1 0,1-1 0,-1 0 0,1 0 0,0 0-1,0 0 1,0-1 0,-1 1 0,1 0 0,0-1 0,0 1 0,0-1 0,0 0-1,0 0 1,3 0 0,-3 0-7,-1 0 0,1 0 0,-1 0 0,1 0-1,0 0 1,-1 1 0,0-1 0,1 0 0,-1 1 0,1-1-1,-1 1 1,1-1 0,-1 1 0,0 0 0,1-1 0,-1 1 0,0 0-1,0 0 1,0 0 0,1 0 0,-1 0 0,0 0 0,0 1 0,-1-1-1,1 0 1,0 0 0,0 1 0,1 2 0,-2-4-2,0 0-1,0 1 1,0-1-1,0 0 1,0 1 0,1-1-1,-1 1 1,0-1 0,0 1-1,0-1 1,0 0-1,0 1 1,0-1 0,-1 1-1,1-1 1,0 0 0,0 1-1,0-1 1,0 1-1,0-1 1,0 0 0,-1 1-1,1-1 1,0 1 0,0-1-1,-1 0 1,1 0 0,0 1-1,-1-1 1,1 0-1,0 1 1,-1-1 0,1 0-1,-18 2-10,-17-10-14,13-1 2,0-2 1,1 0 0,1-1 0,0-1 0,1-1 0,0-1 0,-32-34 0,17 12-970,1-1 0,-46-74 0,63 85 504,3 3-174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9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0 354 19700,'55'-72'1713,"-1"6"-1209,5 9-208,-9 2 632,-6 7-408,-16 15-472,-9 11-504,-14 28 456,-3 9-168,-2 17-128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32 784 13835,'-13'-78'2761,"-5"-107"1,17 146-2037,2-1 0,1 1 0,2 0 0,16-65 1,-15 85-586,1 0 1,1 0 0,1 1 0,1 0-1,0 0 1,1 1 0,19-24-1,-23 33-104,0 1-1,1-1 1,1 1-1,-1 1 1,1-1-1,0 1 1,0 1-1,1 0 0,-1 0 1,1 0-1,0 1 1,1 0-1,-1 1 1,1 0-1,0 1 1,16-3-1,-21 5-15,1 0-1,-1 0 1,1 0-1,-1 1 1,1 0 0,-1 0-1,0 0 1,1 0 0,-1 1-1,0 0 1,0 0-1,0 1 1,0-1 0,-1 1-1,1 0 1,-1 0 0,1 1-1,-1-1 1,0 1 0,0 0-1,-1 0 1,1 0-1,-1 1 1,0-1 0,0 1-1,0-1 1,-1 1 0,0 0-1,0 0 1,0 1-1,0-1 1,-1 0 0,0 0-1,0 1 1,0-1 0,-1 1-1,0-1 1,0 1-1,0-1 1,-1 1 0,1-1-1,-2 0 1,1 1 0,0-1-1,-4 7 1,2-4-9,0-1-1,0 0 1,-1-1 0,0 1 0,0-1-1,0 1 1,-1-1 0,0-1-1,0 1 1,-1-1 0,0 0 0,0 0-1,-7 4 1,-6 3-11,-1-2 0,0-1-1,-24 8 1,8-3 0,36-14 1,-1 1 0,0-1 0,0 0 0,1 0 0,-1 1 0,0-1-1,0 1 1,1-1 0,-1 0 0,0 1 0,1-1 0,-1 1 0,1 0 0,-1-1 0,0 1 0,1-1-1,-1 1 1,1 0 0,0-1 0,-1 1 0,1 0 0,0 0 0,-1-1 0,1 1 0,-1 1-1,2 0 2,-1-1-1,0 0 0,1 0 0,-1 0 0,0 0 0,1 0 0,0 0 0,-1 0 0,1 0 0,-1 0 0,1 0 0,0 0 0,0 0 0,-1-1 1,1 1-1,1 1 0,7 4 5,0 0 0,0 0 0,12 5 0,-15-7-2,29 14 5,56 30-130,-77-42-130,1 0 0,0-1 0,0 0 0,20 3 0,-30-8 90,1 1 0,-1-1 0,1 0 0,-1 0 0,1 0 0,-1-1 0,1 0 0,-1 0 0,0 0 0,0-1 0,1 0 0,-1 0 0,5-3 1,-3 1 13,-1 0 0,1-1 0,-1 0 0,0 0 1,0 0-1,-1-1 0,0 0 0,8-11 0,15-30-733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64 11378,'-3'-17'1638,"3"17"-1590,0 0 0,0 0 0,-1 0 0,1 0 1,0 0-1,0 0 0,0 0 0,-1 0 0,1 0 0,0 0 1,0 0-1,-1 0 0,1 0 0,0 0 0,0 0 0,0 1 1,-1-1-1,1 0 0,0 0 0,0 0 0,0 0 0,-1 0 1,1 0-1,0 1 0,0-1 0,0 0 0,0 0 0,0 0 1,-1 0-1,1 1 0,0-1 0,0 0 0,0 0 0,0 0 1,0 1-1,0-1 0,-13 34 2643,10-18-2207,1 0 0,0 0-1,1 0 1,1 0 0,0 1 0,1-1-1,1 0 1,1 0 0,0 0 0,1 0-1,1-1 1,12 29 0,-14-37-437,1 0-1,0 0 1,0 0 0,1-1 0,-1 0 0,1 0-1,1 0 1,-1 0 0,1-1 0,0 0 0,0 0-1,1 0 1,-1-1 0,1 0 0,0 0 0,0-1-1,1 0 1,-1 0 0,1-1 0,-1 1 0,1-2-1,0 1 1,0-1 0,0 0 0,-1-1-1,1 0 1,16-2 0,-17 1-39,-1 0-1,1-1 1,-1 0 0,1 0 0,-1 0-1,0-1 1,1 0 0,-1 0-1,-1-1 1,1 0 0,0 0-1,-1 0 1,0 0 0,0-1-1,0 0 1,-1 0 0,0 0 0,0-1-1,0 1 1,0-1 0,-1 0-1,0 0 1,0 0 0,-1-1-1,1 1 1,-1-1 0,-1 1 0,1-1-1,-1 0 1,-1 0 0,1 1-1,-1-1 1,0 0 0,-1-8-1,-2 2-88,0 0 0,-1 1 0,-1 0 0,0-1 0,0 2 0,-1-1 0,0 1 0,-1-1 0,-1 2 0,1-1 0,-19-17 0,17 19-243,0-1 0,-1 2 0,0-1 0,-1 2 0,0-1 0,0 1 0,0 1 0,-1 0 0,0 1 0,-1 0-1,-22-6 1,30 10 60,0 1-1,0-1 0,0 1 1,0 0-1,0 0 0,0 1 1,1-1-1,-1 1 0,-6 2 1,8-3 153,0 2 1,1-1-1,-1 0 1,0 0 0,1 1-1,-1-1 1,1 1-1,0 0 1,0 0 0,-1 0-1,1 0 1,0 0-1,1 0 1,-1 1 0,0-1-1,-1 4 1,-9 23-1220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2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6 616 11450,'-2'-13'4340,"1"-20"-2925,1 7 357,-3-44 144,9-98 0,-4 144-1712,2-1 0,1 1 0,1 0-1,0 0 1,2 0 0,1 1 0,19-35 0,-24 51-142,0 0-1,1 0 1,0 1 0,0 0-1,0 0 1,1 0 0,0 0-1,0 1 1,8-5 0,-11 8-31,0 0 0,0 0 1,1 1-1,-1 0 0,1-1 1,-1 1-1,1 0 1,0 1-1,-1-1 0,1 1 1,0-1-1,0 1 0,-1 0 1,1 0-1,0 1 1,-1-1-1,1 1 0,0 0 1,-1 0-1,1 0 0,5 3 1,-1 0 19,0 1 1,-1 0-1,0 0 1,0 1-1,0 0 0,-1 0 1,0 1-1,0-1 1,-1 1-1,0 0 1,0 1-1,4 8 1,6 13 138,21 59 0,-20-40-118,-1 1 0,-3 1 0,-2 0 0,-2 0-1,3 85 1,-12-109-63,1-26-8,0 0-1,0 0 0,0 1 0,0-1 0,0 0 0,0 0 0,0 0 0,0 0 0,0 1 0,0-1 0,1 0 0,-1 0 0,0 0 0,0 0 0,0 1 0,-1-1 0,1 0 0,0 0 0,0 0 0,0 0 0,0 1 0,0-1 0,0 0 0,0 0 0,0 0 0,0 0 0,0 0 0,0 1 0,0-1 0,0 0 0,-1 0 0,1 0 0,0 0 0,0 0 0,0 0 0,0 0 0,0 1 0,-1-1 0,1 0 0,0 0 0,0 0 0,0 0 0,0 0 1,0 0-1,-1 0 0,1 0 0,0 0 0,0 0 0,0 0 0,0 0 0,-1 0 0,1 0 0,0 0 0,0 0 0,0 0 0,0 0 0,-1 0 0,1 0 0,0 0 0,0 0 0,-5-11 1,0-10-5,2 0 0,0 0 1,1-38-1,8-65-39,-6 123 42,8-69-1,-6 62 7,0 0 0,0 0 0,0 1 0,1-1 0,0 1 0,6-12-1,-8 18-2,-1 0 0,0 1-1,1-1 1,-1 0-1,1 0 1,0 0-1,-1 0 1,1 0-1,0 1 1,-1-1-1,1 0 1,0 1-1,0-1 1,0 0-1,0 1 1,0-1-1,0 1 1,0-1-1,-1 1 1,1 0 0,0-1-1,0 1 1,1 0-1,-1 0 1,0 0-1,0 0 1,0 0-1,0 0 1,0 0-1,0 0 1,0 0-1,0 0 1,0 0-1,0 1 1,0-1-1,0 0 1,0 1-1,0-1 1,0 1-1,0-1 1,-1 1 0,1-1-1,1 2 1,3 2 8,-2 0 1,1 0-1,0 1 0,-1-1 1,0 1-1,0 0 1,3 5-1,11 30 76,-2 0 0,-2 1 1,9 44-1,5 14 83,-27-98-169,11 27 83,-11-28-82,0 0 1,0 1-1,0-1 0,1 0 1,-1 0-1,0 0 1,0 0-1,0 1 1,0-1-1,0 0 0,0 0 1,1 0-1,-1 0 1,0 0-1,0 0 0,0 0 1,0 1-1,1-1 1,-1 0-1,0 0 0,0 0 1,0 0-1,1 0 1,-1 0-1,0 0 0,0 0 1,0 0-1,1 0 1,-1 0-1,0 0 1,0 0-1,0 0 0,0 0 1,1 0-1,-1 0 1,0 0-1,0-1 0,7-12 41,2-19-15,6-43 0,-12 54-23,0 1-1,1 0 0,2 1 1,0-1-1,1 1 1,0 0-1,11-18 1,-16 34-3,0 0 1,0 0 0,1 0 0,-1 0-1,1 0 1,-1 1 0,1-1 0,0 1-1,0 0 1,0-1 0,0 1-1,5-1 1,-6 2-2,0 0 0,1 0 0,-1 1 0,1-1 0,-1 1-1,1 0 1,0 0 0,-1 0 0,1 0 0,-1 0 0,1 1 0,-1-1 0,1 1 0,-1-1-1,1 1 1,-1 0 0,0 0 0,1 0 0,-1 0 0,2 2 0,7 5 7,-1-1 0,0 2 0,0-1 0,-1 1 0,0 1 0,-1 0 0,8 11 0,49 84 111,-51-83-75,5 14 39,-13-24-40,0-1-1,1 1 1,0-1-1,0 0 1,1-1 0,1 0-1,12 11 1,-21-20-36,1-1 0,-1 1 0,1-1 0,-1 0 0,1 1 0,-1-1 1,1 1-1,-1-1 0,1 0 0,0 0 0,-1 1 0,1-1 0,0 0 0,-1 0 0,1 0 1,0 1-1,-1-1 0,1 0 0,0 0 0,-1 0 0,1 0 0,0 0 0,-1-1 0,1 1 0,0 0 1,-1 0-1,1 0 0,0-1 0,-1 1 0,1 0 0,-1 0 0,1-1 0,0 0 0,1-1 2,0 1-1,-1-1 0,0 0 1,0 0-1,1-1 0,-1 1 1,0 0-1,-1 0 0,1 0 1,1-4-1,1-11-105,0 1 0,1-21 1,-4 32 10,2-14-88,2-74-2038,-4 80 1659,0 0-1,-1 0 1,-1 1-1,0-1 1,-5-13-1,5 23-654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10114,'2'-4'371,"1"0"0,-1 0-1,1 0 1,0 1 0,1-1-1,-1 1 1,5-4 0,-7 7-308,-1-1 0,1 1 0,-1 0 0,1 0 0,-1 0 0,1-1 0,-1 1 1,1 0-1,-1 0 0,1 0 0,-1 0 0,1 0 0,-1 0 0,1 0 0,-1 0 0,1 0 0,-1 0 1,1 1-1,-1-1 0,1 0 0,-1 0 0,1 0 0,-1 1 0,0-1 0,1 0 0,-1 0 1,1 1-1,1 1 140,-1 0 0,0-1 0,1 1 0,-1 0 0,0 0 0,0 0 0,0 0 1,0 0-1,-1 0 0,2 3 0,36 194 4890,-20-86-3847,-15-98-1107,1 10 132,1 0 0,2 0 0,0 0 1,13 28-1,-19-51-244,0 0-1,0 0 1,0-1 0,0 1 0,0-1 0,0 1 0,0-1-1,1 1 1,-1-1 0,1 0 0,-1 1 0,4 1 0,-5-3-16,1 0 1,0 0-1,-1 1 1,1-1-1,0 0 1,0 0-1,-1 0 1,1 0-1,0 0 1,-1 0-1,1 0 1,0 0-1,0 0 1,-1 0-1,1-1 1,0 1-1,-1 0 1,1 0-1,0-1 1,-1 1-1,1 0 1,-1-1 0,2 0-1,1-2 16,-1 0 0,1 0 0,-1 0 0,0 0 0,0 0 0,0-1 0,0 1 0,0-1 0,-1 0 0,2-6 1,8-33 39,-2-1 0,-3 0 0,2-55 0,-5 50-500,2 1 0,16-68 0,-20 114 301,-1-1 0,1 1 0,0 0 0,0-1 0,0 1 0,0 0 0,1 0 1,-1 0-1,0-1 0,1 1 0,1-1 0,-2 2 10,0 0 0,0 1 0,0-1 0,-1 1 0,1-1 0,0 1 0,0-1 0,0 1 0,0 0 0,0-1 0,0 1 0,0 0 0,0 0 0,0 0 0,0 0 0,0 0 0,0 0 0,0 0 0,2 0 0,1 1-135,0 1-1,0 0 1,0 0 0,0 0 0,0 0 0,-1 1-1,1-1 1,-1 1 0,1 0 0,3 5 0,17 18-1054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1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1 382 13587,'0'-7'570,"-1"-1"1,1 1-1,1-1 0,0 1 1,0-1-1,0 1 0,1 0 1,0 0-1,0-1 0,1 1 1,6-12-1,-8 18-513,0 0 0,-1 1-1,1-1 1,0 0 0,-1 1 0,1-1-1,0 1 1,-1-1 0,1 1-1,0-1 1,0 1 0,0-1 0,0 1-1,-1 0 1,1-1 0,0 1 0,0 0-1,0 0 1,0 0 0,0 0 0,0 0-1,0 0 1,0 0 0,0 0 0,0 0-1,0 0 1,-1 0 0,1 1 0,0-1-1,0 0 1,0 1 0,0-1 0,0 0-1,-1 1 1,1-1 0,0 1 0,1 1-1,3 2 90,-1 0 0,1 0 0,-1 1 0,6 7 0,31 49 484,-32-46-518,0-1 1,1 1 0,0-2-1,1 1 1,15 12 0,-25-25-102,0 0 1,0 0-1,0 0 1,0 0-1,0 0 1,0-1 0,0 1-1,0 0 1,0-1-1,1 1 1,-1-1-1,0 1 1,0-1-1,1 0 1,-1 0 0,0 1-1,0-1 1,1 0-1,-1 0 1,0 0-1,1 0 1,-1-1 0,0 1-1,2-1 1,-1 0 3,0 0-1,-1 0 1,1 0 0,-1 0 0,1-1 0,-1 1-1,1-1 1,-1 1 0,0-1 0,0 1 0,0-1 0,0 0-1,0 0 1,1-2 0,2-9 54,0-1-1,0 1 1,2-24 0,-6 32-55,10-157 168,-9 109-854,11-73 0,-12 124 550,0 0 1,0 0-1,1 0 0,-1 1 1,1-1-1,0 0 0,-1 0 0,1 1 1,0-1-1,0 0 0,0 1 0,1-2 1,-1 2 61,-1 1 1,1 0 0,-1-1 0,1 1 0,-1 0-1,1-1 1,-1 1 0,1 0 0,-1 0 0,1 0-1,-1 0 1,1-1 0,0 1 0,-1 0 0,1 0 0,-1 0-1,1 0 1,-1 0 0,1 0 0,-1 0 0,1 1-1,0-1 1,-1 0 0,1 0 0,0 1 0,3 1-133,0 1 0,0 0 1,0 0-1,0 0 1,-1 1-1,1-1 0,4 8 1,22 29-868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1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5 688 15235,'0'10'504,"4"-30"-3648,-3-3 4616,1-19-88,-2-8-151,0-19-65,-3-7-336,1-6-136,0 0-64,-1 12-352,1 5-208,2 13-424,0 11-256,3 23-168,3 11-1136,1 14 1463,0 3-319,1 2-160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2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162 123 14467,'3'2'398,"0"0"0,0 0-1,1-1 1,-1 0 0,1 0 0,-1 0 0,1 0-1,-1 0 1,1-1 0,6 1 0,-23-25 1050,12 23-1433,-10-25 8,11 25 7,0 0 0,-1 0 0,1 0 0,0 0 0,0 0 0,-1 0 0,1 0 0,0-1 0,0 1 0,0 0 0,0 0 0,1 0 0,-1 0 0,0 0 0,0 0 0,1 0 0,-1 0 0,0 0-1,1 0 1,-1 0 0,2-2 0,-2 3-25,0 0-1,0 0 0,0 0 0,0 0 0,0 0 0,0 0 1,0 0-1,1-1 0,-1 1 0,0 0 0,0 0 0,0 0 0,0 0 1,0 0-1,0 0 0,0 0 0,0 0 0,0 0 0,0 0 0,1 0 1,-1 0-1,0 0 0,0 0 0,0 0 0,0 0 0,0 0 0,0 0 1,0 0-1,0 0 0,1 0 0,-1 0 0,0 0 0,0 0 1,0 0-1,0 0 0,0 0 0,0 0 0,0 0 0,0 0 0,0 0 1,1 0-1,-1 0 0,0 0 0,0 0 0,0 0 0,0 0 0,0 0 1,0 0-1,0 0 0,0 1 0,0-1 0,0 0 0,0 0 0,0 0 1,0 0-1,1 0 0,-1 0 0,0 0 0,0 0 0,0 0 1,0 1-1,0 8-1323,-2-3-56,1-14 1463,8-41 1510,-7 49-1534,-10-9 149,8 7-197,0 1 0,-1 0-1,1 0 1,-1 0 0,1 0 0,-1 1-1,0-1 1,1 0 0,-1 1-1,0 0 1,1 0 0,-1 0 0,0 0-1,1 0 1,-1 0 0,0 1 0,1-1-1,-1 1 1,-3 1 0,2 0 11,0 0 0,0 1 0,0-1 0,1 1 0,-1 0 0,1 0 0,-1 0 0,1 1 0,0-1 0,-3 6 0,-4 7 68,0 0 0,2 1 0,0 0 0,-8 27 0,8-18 27,1 0 1,1 1-1,1 0 0,-2 46 0,6-59-79,1 0-1,1 0 0,0 1 0,1-1 1,1 0-1,0 0 0,1 0 0,0-1 1,1 1-1,12 22 0,-14-31-65,-1-1 0,2 1 0,-1-1 0,0 0-1,1 0 1,0 0 0,0-1 0,0 1 0,0-1 0,1 0 0,-1 0-1,1 0 1,0-1 0,0 1 0,0-1 0,0-1 0,9 3 0,-7-3-247,0 0 1,0-1 0,1 0-1,-1 0 1,0 0-1,1-1 1,-1 0 0,0-1-1,0 0 1,0 0 0,0 0-1,10-6 1,6-4-398,0 1-238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2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73 14403,'16'13'2275,"-16"-12"-2229,0-1 1,0 0-1,-1 1 1,1-1 0,0 0-1,0 0 1,-1 0-1,1 1 1,0-1 0,-1 0-1,1 0 1,0 0-1,-1 0 1,1 0 0,0 0-1,-1 0 1,1 1-1,0-1 1,-1 0 0,1 0-1,0 0 1,-1 0-1,1 0 1,0 0 0,-1-1-1,1 1 1,0 0-1,-1 0 1,1 0 0,-1 0-1,-45-10 941,40 8-1015,-275-70 382,279 71-345,0 0 0,-1 0 1,1 1-1,0-1 0,-1 1 1,1 0-1,-1 0 0,1 0 1,-1 0-1,1 0 0,-1 0 1,-2 1-1,4 0 13,0 0 0,0 0 0,0 0 0,1 0 0,-1 0-1,0 0 1,0 0 0,1 0 0,-1 1 0,1-1 0,-1 0 0,1 0 0,-1 0 0,1 1 0,0-1-1,0 0 1,0 1 0,0-1 0,0 0 0,0 0 0,0 1 0,0-1 0,0 2 0,-17 350 2694,13-319-2462,2-1 0,0 1 0,7 59 0,-3-83-187,0 1 1,0-1-1,1 0 1,1 0-1,0 0 1,9 18-1,-9-22-37,0 0-1,0 0 0,1-1 1,0 0-1,0 1 0,0-1 1,1-1-1,-1 1 1,1-1-1,0 0 0,9 4 1,-4-3-32,1-1 0,0 0 1,0-1-1,0 0 1,0-1-1,1 0 0,-1-1 1,1 0-1,-1-1 1,1 0-1,-1-1 0,1-1 1,19-4-1,-21 3-203,-1 0 0,0 0 1,0-1-1,0 0 0,-1 0 0,1-1 0,-1-1 0,0 1 1,0-2-1,-1 1 0,0-1 0,0 0 0,0-1 0,-1 0 1,0 0-1,7-12 0,-11 14-76,0 0-1,0 0 1,-1 0 0,0 0-1,-1 0 1,1-1 0,-1 1 0,0 0-1,0-1 1,-1 1 0,0-1 0,0 1-1,-1-1 1,0 1 0,0-1-1,0 1 1,-1 0 0,0 0 0,0 0-1,0 0 1,-1 0 0,0 0-1,0 0 1,-1 1 0,1 0 0,-1-1-1,-9-7 1,9 8 217,-2 0 0,1 1 1,-1-1-1,1 2 0,-1-1 0,0 0 0,0 1 0,-1 0 1,1 1-1,-8-3 0,-13 0 380,0 0 0,0 2 0,-1 1 0,1 2 0,-30 2 0,-52-2 87,74-5-874,33 5 446,0-1 0,-1 1 0,1-1 0,0 0 0,0 0 0,0 0 0,0 0 0,0 0 0,1 0 1,-1 0-1,0-1 0,0 1 0,-1-3 0,0-7-255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3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14691,'29'-4'1200,"-14"9"-888,-5 11-184,-10 13-7,-7 5-682,-7 13 601,-3 6-144,1 9-248</inkml:trace>
  <inkml:trace contextRef="#ctx0" brushRef="#br0" timeOffset="1">54 623 11202,'20'20'1361,"-5"4"-817,-4-1-224,-13 1 1368,-10 0-1888,-12-11 216,2-3-56,-2 3-184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4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11378,'-1'48'5690,"9"312"286,25 178-4636,-30-469-1313,-3-61-22,-1-9-2,-4-34 2,-19-427 80,25 433-83,1 0 1,1-1-1,2 1 0,9-33 0,-11 50-1,1 1 0,0-1 0,1 1 0,0 0 0,0 1 0,2 0 0,-1-1-1,1 2 1,0-1 0,1 1 0,0 0 0,18-14 0,-21 19 0,0 1 1,-1 0-1,1 1 1,0-1-1,0 1 1,1 0-1,-1 0 1,0 1-1,1-1 1,-1 1-1,1 1 1,-1-1-1,1 1 0,0-1 1,-1 2-1,1-1 1,-1 1-1,1 0 1,-1 0-1,1 0 1,-1 1-1,1-1 1,-1 1-1,5 3 1,-4-1 12,0-1 0,0 1 0,-1 0 1,0 0-1,0 1 0,0-1 0,-1 1 1,1 0-1,-1 0 0,0 1 0,-1-1 0,1 1 1,-1 0-1,0 0 0,0 0 0,-1 0 1,0 1-1,0-1 0,2 13 0,-4-9 27,1 0-1,-1 0 0,-1-1 0,0 1 0,0 0 1,-1 0-1,0 0 0,-1-1 0,0 1 1,0-1-1,-1 0 0,-1 0 0,1 0 0,-1-1 1,-1 0-1,1 1 0,-1-2 0,-1 1 1,-8 7-1,5-5-15,0-1 0,-1 0 0,0-1 0,-1 0 0,0 0 0,0-2 1,-1 1-1,0-2 0,0 1 0,0-2 0,0 0 0,-28 5 0,34-9-191,0 0 0,0 0 0,1 0-1,-13-3 1,18 3 72,0-1-1,-1 1 1,1-1-1,0 1 1,-1-1-1,1 1 0,0-1 1,-1 0-1,1 1 1,0-1-1,0 0 1,-2-2-1,3 3 24,-1-1-1,1 1 1,0-1-1,0 0 1,0 1-1,-1-1 1,1 1-1,0-1 1,0 0-1,0 1 1,0-1-1,0 1 1,0-1-1,0 0 1,0 1-1,0-1 0,0 0 1,0 1-1,1-1 1,-1 1-1,0-1 1,0 0-1,1 1 1,-1-1-1,0 1 1,1-1-1,-1 1 1,0-1-1,1 1 1,0-1-1,3-3-94,0 1-1,0 0 0,1 0 1,-1 0-1,1 0 1,0 1-1,0 0 0,7-2 1,-6 1-35,37-14-906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4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11322,'4'-13'1361,"-4"13"-1328,0 0-1,0 0 0,0 0 0,0 0 0,0 0 1,0 0-1,0 0 0,0 0 0,0 0 1,0 0-1,0 0 0,0 1 0,0-1 0,0 0 1,0 0-1,1 0 0,-1 0 0,0 0 0,0 0 1,0 0-1,0 0 0,0 0 0,0 0 0,0 0 1,0 0-1,0 0 0,0 0 0,0 0 1,0 0-1,0 0 0,0 0 0,0 0 0,0 0 1,0 0-1,1 0 0,-1 0 0,0 0 0,0 0 1,0 0-1,0 0 0,0 0 0,0 0 0,0 0 1,0 0-1,0 0 0,0 0 0,0 0 1,0 0-1,0 0 0,0 0 0,0-1 0,0 1 1,0 0-1,0 0 0,0 0 0,0 0 0,0 0 1,0 0-1,0 0 0,0 0 0,0 0 1,2 25 3252,-1-15-3094,23 266 4816,53 133-3242,-70-380-1667,-3-6 3,2-1 0,1 1 0,0-1-1,2 0 1,21 39 0,-29-59-81,1 1 0,0-1 0,-1 0 0,1 1 0,0-1 0,0 0 0,0 0 0,0-1 0,1 1 0,-1 0 0,3 1 0,-4-3-12,0 1-1,-1-1 0,1 0 1,-1 0-1,1 0 0,0 0 1,0 0-1,-1 0 0,1 0 1,0 0-1,-1 0 0,1 0 1,0 0-1,-1 0 1,1 0-1,0-1 0,-1 1 1,1 0-1,-1 0 0,2-1 1,-1 0 3,0 0 0,1-1 0,-1 1 1,0 0-1,0 0 0,0-1 0,0 1 1,0-1-1,0 1 0,0-1 0,0-2 1,7-18 44,-2-1 1,0 0 0,3-36 0,-1 12-36,64-295 131,-48 258-176,67-161 0,-86 234-132,-4 8 32,0-1 1,0 1-1,0 0 1,1 0-1,-1 0 0,1 0 1,0 0-1,0 1 1,0-1-1,0 0 0,0 1 1,1 0-1,-1-1 1,5-2-1,-6 5-6,0 0 1,0 0 0,0 0-1,-1 0 1,1 0-1,0 1 1,0-1-1,0 0 1,0 0-1,0 1 1,0-1-1,-1 1 1,1-1-1,0 0 1,0 1-1,-1 0 1,1-1-1,0 1 1,-1-1 0,1 1-1,0 0 1,-1-1-1,1 1 1,-1 0-1,1 0 1,-1-1-1,1 1 1,-1 0-1,0 0 1,1 0-1,-1 0 1,0 0-1,0 1 1,11 37-1291,-11-34 1106,6 25-1066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5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544 0 14955,'1'0'114,"0"1"0,0-1 1,0 0-1,1 1 0,-1-1 0,0 1 0,0-1 0,0 1 1,0 0-1,0-1 0,0 1 0,0 0 0,0 0 0,-1-1 0,1 1 1,0 0-1,0 0 0,-1 0 0,1 0 0,1 2 0,-3-2-35,1 0-1,-1 0 1,0 0 0,1 0-1,-1 0 1,0 0-1,1 0 1,-1 0 0,0 0-1,0-1 1,0 1 0,0 0-1,0 0 1,0-1-1,0 1 1,0-1 0,0 1-1,0-1 1,0 1-1,-1-1 1,1 0 0,0 0-1,-1 1 1,-80 22 2201,-105 17 0,57-14-1614,98-19-667,13-3-401,-1 0 1,-35 14 0,55-18 368,-1 1 1,0-1 0,0 0 0,0 0 0,1 1 0,-1-1 0,0 0-1,0 1 1,1-1 0,-1 0 0,0 1 0,1-1 0,-1 1-1,0 0 1,1-1 0,-1 1 0,1-1 0,-1 1 0,1 0 0,-1-1-1,1 1 1,0 0 0,-1 0 0,1-1 0,0 1 0,-1 0-1,1 0 1,0 1 0,1-1-11,0 1 1,-1 0-1,1-1 1,1 0-1,-1 1 0,0-1 1,0 0-1,0 1 0,1-1 1,-1 0-1,1 0 0,-1 0 1,1 0-1,1 1 0,27 16-535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5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1 14803,'-7'4'1713,"-6"6"-1137,-16 2-232,-5 2 984,-7 0-872,-3 1-168,1-1-512,-2 1-496,12 5 600,9 0-176,13-5-160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3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517 140 9298,'1'-4'381,"0"-1"-1,0 0 1,0 0 0,-1 0-1,1 0 1,-1 0 0,0 0-1,-1 0 1,1 0 0,-1 0-1,0 0 1,0 0 0,-1 1-1,1-1 1,-5-8 0,3 9-18,0 0-1,1 1 1,-2-1 0,1 1 0,0 0 0,-1-1 0,1 2 0,-1-1 0,0 0 0,0 1 0,0-1 0,0 1 0,0 1 0,-1-1 0,1 0 0,-1 1 0,-5-1 0,-1 0 3,-1 0 0,1 1-1,-1 1 1,1 0 0,-1 1 0,0 0 0,1 0 0,-1 1-1,1 1 1,0 0 0,0 1 0,0 0 0,0 0-1,-15 9 1,19-9-301,1 0 1,-1 1-1,0-1 0,1 1 0,0 0 0,0 1 1,1-1-1,-1 1 0,1 0 0,1 1 0,-1-1 1,1 1-1,0 0 0,0 0 0,1 0 0,0 1 0,0-1 1,1 1-1,0 0 0,0-1 0,0 16 0,2-11-41,0-1-1,2 1 0,-1 0 1,1-1-1,1 1 0,7 18 1,34 63 36,-34-74-53,0 0 0,-1 1 0,-1 0 0,-1 0 0,9 39 0,-16-54-8,0-1 1,0 0-1,0 1 1,0-1-1,-1 0 1,0 1-1,0-1 1,0 0-1,0 0 1,0 0-1,-1 0 1,0 0-1,0 0 0,0 0 1,0-1-1,-1 1 1,1-1-1,-1 1 1,0-1-1,0 0 1,0 0-1,-1 0 1,-4 3-1,1-1-7,0-1 0,0 0 0,0-1-1,0 1 1,-1-1 0,1-1 0,-1 1 0,0-1 0,0-1 0,0 1-1,-14-1 1,13-2-71,14-1 30,19 2 16,-19 2 33,1 1 0,-1-1 1,0 1-1,0-1 0,0 1 1,0 1-1,-1-1 0,1 1 0,-1 0 1,0 0-1,0 0 0,0 0 1,-1 1-1,1 0 0,-1 0 0,0-1 1,0 2-1,-1-1 0,0 0 1,0 0-1,0 1 0,0 0 0,1 9 1,-1 0 11,0 1 1,-1 0 0,-1-1-1,0 1 1,-1-1 0,0 1-1,-7 25 1,1-17 14,0-1-1,-1 0 1,-2-1 0,0 0 0,-21 32 0,-78 94 228,104-142-240,0 1 27,-1 0 1,1 0 0,1 0-1,-1 1 1,1 0 0,1 0-1,-5 12 1,7-16-16,0 0 1,1-1-1,-1 1 1,1 0-1,0 0 0,0 0 1,1 0-1,-1-1 1,1 1-1,-1 0 0,1 0 1,0-1-1,1 1 1,-1 0-1,1-1 0,-1 1 1,1-1-1,0 0 1,4 5-1,14 16 166,30 29-1,-29-32-734,28 36 0,-43-49 302,0 0-1,-1 1 0,0 0 1,-1 0-1,1 0 0,-2 1 1,0-1-1,4 15 1,-2 16-333,-4-9-177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6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0 516 12203,'1'-53'1598,"2"0"0,2 1 1,3-1-1,2 1 0,25-78 1,-31 118-1340,1 1-1,0-1 1,0 1 0,2 0 0,-1 1 0,12-15 0,-17 24-207,1-1 0,-1 0 0,1 1 0,-1-1 0,1 1 0,0 0 0,0-1 0,0 1 0,0 0 0,0 0 0,0 0 0,0 1 0,0-1 0,0 0 0,0 1 0,0-1 0,0 1 0,3 0 1,-2 0-11,-1 1 0,1 0 0,-1-1 0,1 1 0,-1 1 0,1-1 0,-1 0 1,0 0-1,1 1 0,-1-1 0,0 1 0,0 0 0,0 0 0,0 0 0,-1 0 1,1 0-1,0 0 0,-1 0 0,2 3 0,6 11 95,0 0 1,-1 0-1,-1 0 1,0 1-1,7 32 1,13 92 209,-22-105-324,-1 0 0,-2 0-1,-3 43 1,2-77-25,-1-1 0,0 1 1,0 0-1,-1-1 0,1 1 0,0 0 0,-1-1 1,1 1-1,-1-1 0,1 1 0,-1-1 0,1 1 1,-1-1-1,-1 3 0,-3-10-22,1-14 0,1-15-18,0 1 0,3-1 1,3-37-1,-2 61 37,0-1 1,1 1-1,0 0 1,1-1-1,1 1 1,0 0-1,0 1 1,1-1-1,0 1 1,1 0-1,0 0 1,0 0-1,11-10 1,-15 17 6,1 1 0,-1 0 0,1 0 0,0 0 0,0 0 0,0 0 1,0 0-1,0 1 0,0 0 0,1-1 0,-1 1 0,0 0 0,1 1 0,-1-1 1,1 1-1,-1-1 0,1 1 0,-1 0 0,1 0 0,-1 1 0,1-1 0,-1 1 1,0-1-1,1 1 0,-1 0 0,0 0 0,5 3 0,6 3 13,-1 1 0,0 0 0,0 1-1,21 18 1,22 27 97,-41-39-69,0-1-1,0 0 1,1 0-1,1-2 1,0 0-1,28 15 0,-41-26-36,-1 0 0,0 0 0,0 0-1,1 0 1,-1 0 0,1-1-1,-1 1 1,0-1 0,1 0 0,-1 0-1,1 0 1,-1-1 0,1 1-1,-1-1 1,0 0 0,5-2 0,-3 1 1,-1 0 1,1-1 0,-1 0 0,0 0 0,0 0 0,0 0 0,0-1 0,0 1-1,5-9 1,2-4-98,-1 0 1,-1-1-1,0 0 0,10-30 0,28-112-2897,-46 155 2882,1 0 1,0 0 0,0-1-1,0 1 1,0 1 0,0-1-1,1 0 1,0 1 0,-1-1-1,1 1 1,7-6-1,9-1-745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6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11 12699,'1'-10'1421,"2"11"-195,1 23 208,2 160 3445,-9 97-2907,1-188-1431,2-63-428,0-9 4,0 1 0,-1-1 0,-2 1 0,-6 26-1,6-40-34,-1-9-31,-1-12 4,-3-39-26,3-1 0,2 1 0,7-98 0,-3 126-19,2 0-1,0 0 0,2 1 1,0 0-1,10-25 0,-13 42-2,0 0-1,1 0 0,0 0 1,0 0-1,0 0 0,1 1 0,0 0 1,0 0-1,0 0 0,1 0 0,-1 0 1,1 1-1,0 0 0,1 0 1,-1 0-1,1 1 0,-1 0 0,1 0 1,0 0-1,0 1 0,0 0 1,1 0-1,8-1 0,-6 2 10,0 1 0,0 0 0,0 0 0,0 1 0,0 0 0,-1 1 0,1 0 0,0 1 0,0-1 0,-1 2 0,0-1 0,15 10 0,-17-11-3,-1 1-1,-1 1 1,1-1 0,0 1 0,-1 0-1,0 0 1,0 0 0,0 0-1,0 1 1,-1 0 0,1-1-1,-1 1 1,-1 1 0,1-1 0,-1 0-1,0 1 1,0-1 0,0 1-1,-1-1 1,2 12 0,-3-14-4,0 1-1,0 0 1,-1 0 0,1 0-1,-1 0 1,0 0 0,0-1 0,0 1-1,-1 0 1,1-1 0,-1 1-1,0-1 1,0 1 0,0-1 0,-3 3-1,0-1-3,0 1 0,0-2 0,0 1 0,-1-1-1,0 0 1,0 0 0,-11 5 0,-3 0-25,-1-1 0,0-1 0,-1-1 0,-26 4 1,39-9 13,5-1-5,1 1 0,-1 0 1,0 0-1,0 0 0,0 0 0,-5 3 0,8-4 9,1 0 1,0 1-1,-1-1 1,1 0-1,-1 1 0,1-1 1,0 0-1,0 1 1,-1-1-1,1 0 1,0 1-1,-1-1 0,1 1 1,0-1-1,0 0 1,0 1-1,0-1 0,-1 1 1,1-1-1,0 1 1,0-1-1,0 1 1,0 0-1,0 0 1,1 1 0,-1-1 0,1 0 0,-1 0 0,1 1 0,-1-1 0,1 0 0,0 0 0,0 0 0,-1 0 0,1 0 0,2 2 1,14 12 15,0 0 0,22 13 0,8 8 17,55 49 110,63 51-407,-164-136 263,3 4-218,1 0 0,0-1 1,0 0-1,0 0 0,0 0 1,9 2-1,-14-4 171,1-1 1,0 0-1,0 0 1,0 0-1,-1 0 1,1 0-1,0 0 1,0 0-1,0 0 1,0 0-1,-1 0 1,1-1-1,0 1 1,0 0-1,-1-1 1,1 1-1,0 0 1,0-1-1,0 0 1,1 0 3,-1 0 0,0-1 0,0 1 0,0-1 0,0 1 0,0-1 0,-1 1 0,1-1 0,0 1 0,-1-1 0,1 0 0,0-2 0,3-21-627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7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310 695 17740,'-36'-484'5249,"34"462"-5150,1 0 0,1 0 0,1 0 0,0 0 1,10-41-1,-11 61-189,1 0 0,-1 0 0,1 0 0,0 1 0,0-1 0,0 0 0,0 0 0,0 0 0,0 1 0,0-1 0,1 0 0,-1 1 0,1-1 0,-1 1 0,1 0 1,-1-1-1,1 1 0,0 0 0,0 0 0,-1 0 0,1 0 0,0 0 0,0 1 0,0-1 0,0 0 0,0 1 0,0 0 0,0-1 0,0 1 0,1 0 0,-1 0 0,0 0 0,0 0 0,0 1 0,0-1 0,3 1 1,6 3-367,0 0 0,0 0 1,-1 1-1,1 0 1,11 9-1,-12-8 435,7 4-358,70 38-5377,-76-42 5222,0-1 1,1-1 0,0 0-1,0 0 1,21 2 0,-31-5 728,-1-1 0,1 0 1,0 0-1,0-1 0,0 1 0,0 0 1,0-1-1,0 1 0,0-1 1,0 1-1,-1-1 0,1 0 0,0 0 1,0 0-1,-1 0 0,4-2 1,-5 2-117,1 1 1,-1-1 0,1 0 0,-1 1-1,1-1 1,-1 0 0,1 0 0,-1 1 0,0-1-1,1 0 1,-1 0 0,0 0 0,0 0-1,0 1 1,0-1 0,0 0 0,1 0 0,-2 0-1,1 0 1,0 1 0,0-1 0,0 0-1,0 0 1,0 0 0,-1 0 0,1 1-1,0-1 1,-1 0 0,1 0 0,0 1 0,-1-1-1,1 0 1,-1 1 0,0-1 0,1 0-1,-1 1 1,1-1 0,-1 1 0,-1-2-1,-2-1 371,0 0 0,1 1 0,-2-1 0,1 1 0,0 0 0,0 0 0,-1 0 0,1 1 0,-9-3 0,-44-5 1623,48 8-1821,-34-3 334,0 2 0,1 1-1,-1 3 1,0 1 0,0 2 0,1 2 0,-81 24 0,113-27-869,1-1-1,-1 2 0,1-1 1,1 1-1,-1 0 0,-15 13 1,21-15 169,-1 0 0,1 1 0,0-1 0,0 1-1,0 0 1,0 0 0,1 0 0,0 0 0,0 0 0,0 1 0,0-1 0,1 1 0,-1-1 0,1 1 0,0 0 0,0 6-1,2 25-703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8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13731,'-5'0'1701,"5"7"-832,6 19-268,-3-13-195,17 82 1406,-4 1 0,3 101 1,-18 195-239,-2-372-1511,1-2 8,0 1 0,-2 0 1,0-1-1,-1 0 0,-1 1 0,-1-1 1,-7 18-1,12-35-66,-1 0 1,1 0-1,-1 0 0,1 0 0,-1 0 1,1 0-1,-1 0 0,0 0 0,1 0 1,-1 0-1,0-1 0,0 1 1,0 0-1,-2 1 0,3-2-3,0 0-1,-1 0 1,1 0 0,0 0-1,-1 0 1,1 0 0,-1 0 0,1 0-1,0 0 1,-1-1 0,1 1-1,0 0 1,-1 0 0,1 0-1,0 0 1,-1 0 0,1-1-1,0 1 1,0 0 0,-1 0-1,1-1 1,0 1 0,-1 0-1,1 0 1,0-1 0,0 1-1,0 0 1,-1-1 0,1 0 0,-2-4 4,0 1 1,0-2 0,0 1 0,1 0 0,-2-9 0,-2-30-7,2 1 1,4-83 0,24-88-1,-16 158 20,31-100 1,-33 135-10,0 1 1,2 0 0,0 1 0,1 0 0,1 1-1,1 0 1,28-33 0,-35 46 18,1 0 0,0 0 0,0 0-1,0 0 1,1 1 0,-1 0 0,1 1 0,0-1-1,0 1 1,0 1 0,1-1 0,-1 1 0,0 0-1,1 1 1,13-1 0,-16 2 7,0 0-1,0 0 1,0 1 0,0 0-1,-1 0 1,1 0-1,0 1 1,0-1 0,-1 1-1,1 0 1,-1 1-1,1-1 1,-1 1 0,0-1-1,0 1 1,0 1-1,0-1 1,-1 0 0,1 1-1,-1 0 1,0 0 0,0 0-1,0 0 1,3 7-1,-3-4 13,0 1 0,0-1 0,0 1 0,-1 0 0,0 0-1,-1 0 1,1 0 0,-2 0 0,1 0 0,-1 0 0,0 0 0,-1 0-1,0 0 1,0 0 0,-1 0 0,0 0 0,0-1 0,-1 1-1,-5 11 1,4-11-34,-1 1-1,0-1 0,-1 0 1,1 0-1,-1-1 0,-1 0 1,0 0-1,0 0 0,0-1 0,-1 0 1,1 0-1,-1-1 0,-1 0 1,1-1-1,-1 0 0,-9 4 1,-1-3-6,-1-1 0,0 0 0,-34 1 0,21-3 5,31-2-13,0 0 0,0 1 0,1-1 1,-1 0-1,0 0 0,0 1 0,0-1 0,0 1 0,0 0 0,1 0 0,-1-1 0,0 1 0,1 0 0,-1 0 0,0 1 0,1-1 0,-1 0 0,1 0 0,0 1 0,-2 1 1,2-1-1,1 0 1,-1 0 0,1 1 0,-1-1 0,1 0 0,0 0 0,0 0 0,0 0 0,0 0 0,1 0 0,-1 0 0,1 0 0,-1 0 0,1 0 0,-1 0 0,1 0 0,0 0 0,0 0 0,2 3 0,17 28 24,2 0 0,35 41 1,-16-21-4,-39-51-25,189 258-280,-188-255 126,1 0 0,-1 0-1,1-1 1,1 1 0,-1-1-1,6 4 1,-9-7 66,0 0 0,0-1 0,0 1 0,0-1 0,0 1-1,0-1 1,0 1 0,0-1 0,0 0 0,1 0 0,-1 1 0,0-1 0,0 0 0,0 0 0,1 0 0,-1 0 0,0 0 0,0-1 0,0 1 0,0 0 0,1 0 0,-1-1 0,0 1 0,0-1 0,0 1 0,0-1-1,0 1 1,0-1 0,0 0 0,0 0 0,0 1 0,0-1 0,0 0 0,0 0 0,-1 0 0,2-1 0,45-57-1640,-15 23 583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8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 9 16988,'19'-4'2053,"-3"1"-863,-24 2 1251,-113 2-1441,0 6 1,-147 26-1,260-32-1187,0 1 0,0 1 0,0-1-1,0 1 1,-14 7 0,21-9 71,0 0-1,0-1 1,-1 1 0,1 0 0,0 0 0,0 0 0,0 0 0,0 0-1,0 0 1,1 0 0,-1 1 0,0-1 0,0 0 0,1 0-1,-1 1 1,1-1 0,-1 2 0,1-1-26,0-1 0,0 1 0,0-1 1,0 1-1,1-1 0,-1 1 0,0-1 0,1 1 0,0-1 1,-1 1-1,1-1 0,0 0 0,-1 1 0,1-1 0,0 0 0,0 0 1,0 0-1,0 1 0,0-1 0,2 1 0,0 0-3,0 1 1,1 0-1,-1-1 0,1 0 0,-1 0 0,5 2 1,45 15-1111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9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4 16219,'0'-3'1577,"-11"3"-793,-13 3-272,-14-2 984,-11-1-439,-12-1-273,-2-1-8,-2 2-104,2 0-184,8 4-552,7 5-504,13 4 512,8 2-88,18 9-88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0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397 150 13059,'-6'-8'506,"-1"0"0,0 0 0,0 1 0,-1 0 0,0 1 0,0 0 0,-1 0 0,-16-8 0,21 12-321,-1 0-1,0 1 1,0-1 0,0 1 0,-1 0 0,1 0 0,0 1-1,0-1 1,0 1 0,-1 1 0,1-1 0,0 1 0,0-1-1,0 1 1,0 1 0,0-1 0,0 1 0,-9 4 0,0 2 31,1 1 1,0 0 0,1 0-1,0 1 1,1 1 0,0 0-1,0 1 1,1 0 0,1 0-1,0 1 1,0 0 0,2 1-1,-11 23 1,9-14-67,0 0-1,2 0 1,0 1 0,2 0 0,1 0-1,0 0 1,2 1 0,1 25-1,1-38-109,1 0-1,1 0 0,0 1 0,0-1 0,1 0 0,1-1 0,0 1 1,1-1-1,0 1 0,10 16 0,-9-20-28,-1-1-1,2 1 1,-1-1-1,1 0 1,0 0 0,1-1-1,-1 0 1,1-1-1,0 1 1,1-1 0,-1-1-1,1 0 1,0 0-1,10 2 1,-5-2-8,1 0 1,-1-2-1,1 0 0,0 0 1,0-1-1,0-1 1,0-1-1,0 0 0,0-1 1,-1-1-1,1 0 1,-1 0-1,1-2 0,-1 0 1,0 0-1,-1-2 1,0 0-1,0 0 0,0-1 1,12-10-1,-11 7 0,0-1 0,-1 0 0,-1 0-1,0-2 1,-1 1 0,0-1 0,-1-1-1,-1 0 1,0-1 0,-1 0 0,0 0 0,-2 0-1,0-1 1,-1 0 0,0 0 0,3-29 0,-6 25 6,-1-1 0,-1 0 1,-1 0-1,-1 0 1,-1 0-1,0 1 0,-2-1 1,-1 1-1,-13-34 1,15 45-46,-1 1 0,1 0 0,-2 0 0,1 0 0,-1 1 0,-1-1 0,1 2 0,-1-1 0,-1 1 0,1 0 0,-1 0 1,-1 1-1,1 0 0,-1 1 0,0-1 0,0 2 0,-1-1 0,1 2 0,-1-1 0,0 1 0,0 0 0,-14-1 0,10 3-371,1 0 0,0 1 0,-1 0 0,1 1 0,-17 3 0,23-3 186,1 1 1,0-1-1,0 1 1,0 0-1,0 1 0,0 0 1,1 0-1,-1 0 1,1 0-1,0 1 1,-1 0-1,2 0 0,-6 5 1,0 9-879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1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17612,'4'-6'4145,"1"1"-3217,-2 5-384,-1 0-208,-2 3 688,0 1-288,2 0-352,-2 2-327,1-1-762,2 1-439,4-5-1480,1 1 2103,9-2-447,10-4-304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1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231 109 10234,'1'-1'107,"18"-20"1800,-19 20-1758,1 0-1,0 1 0,-1-1 0,1 0 0,0 1 0,0-1 0,0 1 0,-1-1 0,1 1 0,0-1 0,0 1 0,0 0 0,0-1 0,0 1 0,0 0 0,0 0 1,0-1-1,0 1 0,0 0 0,0 0 0,0 0 0,0 1 0,0-1 0,0 0 0,0 0 0,0 1 0,0-1-73,-1 0 1,0 0-1,0 1 1,1-1-1,-1 0 0,0 1 1,0-1-1,0 0 0,0 1 1,0-1-1,1 0 0,-1 1 1,0-1-1,0 1 0,0-1 1,0 0-1,0 1 0,0-1 1,0 0-1,0 1 0,0-1 1,-1 0-1,1 1 0,0-1 1,0 0-1,0 1 1,0-1-1,0 0 0,0 1 1,-1-1-1,1 0 0,0 1 1,0-1-1,-1 0 0,1 0 1,0 1-1,0-1 0,-1 0 1,1 0-1,0 1 0,-1-1 1,1 0-1,0 0 0,-1 0 1,-15 11 1066,14-9-1100,-1-1 0,1-1 0,-1 1 0,0 0 0,1 0 0,-1-1-1,1 0 1,-1 0 0,0 1 0,0-1 0,1-1 0,-1 1 0,0 0 0,1-1 0,-1 1 0,0-1-1,1 0 1,-1 0 0,1 0 0,-1 0 0,1 0 0,0-1 0,-1 1 0,1-1 0,0 1 0,0-1-1,0 0 1,0 0 0,0 0 0,1 0 0,-1 0 0,1 0 0,-1-1 0,1 1 0,0-1 0,-1 1-1,1 0 1,1-1 0,-1 0 0,0 1 0,1-1 0,-1-2 0,-3 6 35,0 1 0,1 0 0,-1 0 0,1 0 0,-7 5 1,-2 4 28,0 0 0,0 1 0,1 0 0,1 1 1,0 0-1,1 0 0,0 1 0,1 1 0,1-1 1,0 1-1,1 1 0,0-1 0,-4 22 0,7-25-69,1 0-1,0 0 0,0 0 0,1 0 0,1 0 0,0 1 0,1-1 1,0 0-1,1 0 0,0 0 0,1 0 0,0 0 0,1-1 1,0 1-1,1-1 0,0 0 0,1 0 0,11 15 0,-12-19-17,1 0 0,1-1 0,-1 0 0,1 0-1,0 0 1,1-1 0,-1 0 0,1 0 0,0-1-1,0 0 1,1 0 0,-1-1 0,11 3 0,-7-4 3,-1 0 0,1 0 0,0-1-1,0-1 1,0 0 0,0-1 0,0 0 0,0-1 0,15-3 0,-11 0-3,1 0 1,-1-1-1,0-1 1,-1-1-1,0 0 0,0 0 1,0-2-1,-1 0 1,-1-1-1,0 0 0,0 0 1,-1-2-1,0 0 1,9-14-1,-13 14-7,0-1 1,-1 0-1,0 0 0,-1-1 1,-1 0-1,0 0 1,-1 0-1,-1-1 0,-1 1 1,0-1-1,0 0 1,-2 1-1,-1-25 0,0 30-24,0 0 0,-1 1 0,0 0 0,-1-1 0,1 1 0,-2 0 0,1 0 0,-1 0 0,-1 1 0,0-1 0,0 1 0,0 0 0,-1 0 0,0 1 0,-1 0 0,0 0 0,0 0 0,0 1 0,-1 0 0,0 1 0,0-1 0,0 1 0,-10-3 0,10 4-35,-1 1 0,1 1-1,-1-1 1,0 1-1,1 1 1,-1 0 0,0 0-1,0 1 1,0 0 0,0 0-1,0 1 1,0 0 0,1 0-1,-1 1 1,0 1 0,1-1-1,-13 7 1,-26 21-172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3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138 120 8874,'1'0'407,"2"-24"3699,-3 12-2708,0 12-1343,0 0 1,0-1 0,0 1 0,0 0 0,0 0 0,0 0-1,0 0 1,-1-1 0,1 1 0,0 0 0,0 0 0,0 0-1,0 0 1,0 0 0,0 0 0,0-1 0,0 1 0,0 0-1,0 0 1,0 0 0,0 0 0,-1 0 0,1 0 0,0 0-1,0 0 1,0-1 0,0 1 0,0 0 0,0 0 0,-1 0-1,1 0 1,0 0 0,0 0 0,0 0 0,0 0 0,0 0-1,-1 0 1,1 0 0,0 0 0,0 0 0,0 0 0,0 0-1,0 0 1,-1 0 0,0 1 70,0 0 0,1 0 0,-1 1 0,0-1 0,0 0 0,1 0 0,-1 1 0,1-1-1,-1 0 1,1 1 0,0-1 0,-1 0 0,1 1 0,0-1 0,0 1 0,0-1 0,0 1 0,0-1 0,0 0 0,0 1 0,1 1 0,-1 1 129,4 39 683,16 76-1,-9-58-625,1 3-53,16 109 277,-24-139-386,-2 0 0,-4 68-1,1-94-119,0-1-1,-1 1 0,1 0 1,-1-1-1,-1 0 0,0 1 1,0-1-1,-4 7 0,6-12-21,0-1-1,0 1 0,0 0 1,0-1-1,0 0 1,-1 1-1,1-1 0,-1 0 1,1 1-1,-1-1 0,1 0 1,-1 0-1,1 0 1,-1-1-1,0 1 0,0 0 1,0-1-1,1 1 0,-1-1 1,0 1-1,0-1 1,0 0-1,0 0 0,0 0 1,0 0-1,0 0 0,1 0 1,-1 0-1,0-1 1,0 1-1,0-1 0,0 1 1,1-1-1,-1 0 0,0 0 1,1 0-1,-3-1 1,-3-2 0,0-1 1,1 0 0,-1-1-1,1 1 1,0-1 0,1 0 0,0-1-1,-1 0 1,2 1 0,-1-1-1,1-1 1,0 1 0,1-1 0,-5-13-1,2 1 1,0 0 0,2 0 0,0 0 1,-1-41-1,4 48 1,2-1-1,-1 0 1,2 1 0,0-1 0,0 1 0,1-1 0,1 1 0,9-23 0,-7 26 23,-1-1 0,1 2 1,1-1-1,0 1 0,0-1 0,1 2 0,0-1 1,1 1-1,-1 1 0,18-12 0,57-27 363,-60 35-183,-1-1 0,37-27 0,-55 36-185,-1 1-1,0-1 1,0 0-1,0 0 0,0 0 1,-1 0-1,1-1 1,-1 1-1,0-1 1,0 1-1,0-1 1,0 0-1,-1 0 0,0 0 1,2-6-1,-3 6-14,0 1-1,0-1 1,0 0 0,0 0-1,-1 1 1,0-1-1,0 1 1,0-1-1,0 1 1,0-1 0,-1 1-1,1-1 1,-1 1-1,0 0 1,0 0 0,0 0-1,-4-4 1,-3-2-9,0 0 1,0 0 0,-1 1-1,-1 0 1,1 1-1,-1 0 1,0 1 0,-1 0-1,-16-5 1,20 7-88,0 1 0,-1 1 0,1 0 1,-1 0-1,0 0 0,1 1 0,-1 0 0,0 1 0,0 0 1,0 1-1,0-1 0,1 2 0,-1-1 0,-11 5 0,15-5-75,1 2-1,0-1 1,0 0-1,0 1 1,0 0-1,1 0 1,-1 0-1,1 0 1,0 0-1,-1 1 1,1 0-1,1 0 0,-1-1 1,-3 9-1,2-3-47,0-1 0,1 1 0,0 0 0,1 1 0,0-1 0,-1 13 0,1 19-675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4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75 17060,'-15'-10'589,"0"0"0,-1 2 1,0 0-1,-1 0 0,0 2 1,0 0-1,0 1 0,-1 1 1,-31-4-1,40 7-365,-1 1 0,0 0-1,1 0 1,-1 1 0,0 1 0,1-1 0,-1 2 0,-15 5 0,19-5-100,-1 0 1,1 0-1,1 0 1,-1 1-1,0 0 1,1 1-1,0-1 1,0 1-1,0 0 1,0 0-1,1 0 1,0 1 0,-5 8-1,3-1 8,0-1-1,1 2 1,0-1 0,1 0-1,1 1 1,0 0 0,1 0-1,0 0 1,1 0 0,1 0-1,0 0 1,1 0-1,0 0 1,5 16 0,-3-12-48,2-1 1,0 0-1,1 0 0,0 0 1,2-1-1,0 0 1,0-1-1,2 0 0,0 0 1,22 24-1,-22-29-76,0 0-1,1-1 0,1-1 0,0 0 1,0-1-1,0 0 0,1 0 0,0-2 1,0 1-1,1-2 0,-1 0 1,1 0-1,0-1 0,18 1 0,-22-3-263,-1-1-1,1 0 1,0 0-1,-1-1 1,1 0-1,-1-1 0,1 0 1,-1 0-1,0-1 1,0 0-1,0-1 1,0 0-1,0-1 0,-1 1 1,0-1-1,0-1 1,0 0-1,-1 0 1,0 0-1,0-1 1,0 0-1,6-9 0,10-23-725,-2 0-285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3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18 10666,'5'-3'353,"-1"1"-1,1 0 0,0 0 1,-1 0-1,1 0 1,0 1-1,0 0 0,1 0 1,-1 0-1,0 1 0,0 0 1,0 0-1,9 1 0,-10 0-153,-1 0 0,1 0 0,-1 0-1,1 0 1,-1 1 0,0-1-1,1 1 1,-1 0 0,0 0 0,0 0-1,0 0 1,-1 1 0,1-1-1,-1 1 1,1 0 0,-1 0-1,0 0 1,0 0 0,0 0 0,2 5-1,0 1 26,-1 0-1,0 1 0,-1-1 0,0 0 1,-1 1-1,0-1 0,0 1 1,-1-1-1,0 1 0,0 0 0,-1-1 1,-1 1-1,0-1 0,0 0 1,-5 12-1,-1 2 68,-1-1 0,-1 0 0,-1-1 0,-27 39 0,17-33-8,-2-2 0,-49 44 0,33-33-46,35-32-198,0 0 0,0 0 0,1 0 0,-1 1 0,1-1 0,0 1 0,-5 9 1,8-12-27,-1 0 0,0 0 1,1 0-1,-1 0 1,1 0-1,0 1 0,0-1 1,0 0-1,0 0 1,0 0-1,0 0 0,0 0 1,1 0-1,-1 0 1,1 1-1,0-1 1,0 0-1,-1 0 0,1-1 1,0 1-1,0 0 1,3 3-1,3 3-18,1 0 1,0 0-1,0-1 1,0 0-1,1-1 0,0 0 1,0 0-1,15 6 1,-5-3-422,1-2 0,-1 0 0,32 7 1,-32-11-204,-1-1 1,1-1 0,0 0 0,0-1 0,0-1 0,0-1 0,0-1 0,-1-1-1,21-6 1,11-6-809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1 176 15171,'15'-22'1101,"2"0"-1,0 2 0,1 0 0,1 1 1,29-22-1,-36 30-60,-11 11-1011,2-3 342,0 0 1,1 0-1,-1 1 0,1-1 0,6-3 1,-10 6-329,1 0 1,-1 0 0,0 0 0,1 0 0,-1 0 0,0 0-1,1 0 1,-1 0 0,0 0 0,1 0 0,-1 0 0,0 0-1,1 0 1,-1 0 0,0 0 0,1 0 0,-1 0 0,0 0-1,1 0 1,-1 0 0,0 1 0,1-1 0,-1 0 0,0 0-1,0 0 1,1 1 0,-1-1 0,1 1 0,-1 0 23,1 0 0,-1 0 0,0 0 0,1 0 0,-1 1-1,0-1 1,1 0 0,-1 0 0,0 1 0,0-1 0,0 0 0,-1 3 0,-27 209 1100,9-97-1240,10-55-52,-31 306-2792,40-327 2299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5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 16059,'-1'18'973,"-1"-1"0,-7 32 0,0 1 268,-5 31 172,-33 108 1,-39 76-496,70-220-756,-9 24 38,9-30 68,3 0 0,-10 47 1,22-85-237,1 1-1,0-1 1,-1 1 0,1-1 0,0 1 0,0-1-1,0 1 1,0-1 0,0 1 0,0-1 0,0 1-1,1-1 1,-1 0 0,0 1 0,1-1 0,-1 1-1,1-1 1,0 0 0,-1 1 0,1-1 0,0 0-1,0 0 1,0 0 0,0 0 0,0 1 0,0-1 0,0 0-1,0-1 1,3 3 0,1-1 78,0 0 0,0-1 1,1 1-1,-1-1 0,1-1 0,9 2 0,364 8 281,-377-10-531,1 0 1,-1 0-1,1 0 0,-1-1 0,1 1 0,-1 0 0,0-1 1,1 0-1,-1 1 0,0-1 0,1 0 0,-1 0 1,0-1-1,0 1 0,0 0 0,0-1 0,0 1 0,0-1 1,0 1-1,0-1 0,-1 0 0,1 0 0,-1 0 1,2-3-1,4-8-743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5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298 415 11402,'0'0'57,"0"0"-1,0 0 0,0-1 0,1 1 1,-1 0-1,0 0 0,0 0 1,0 0-1,0-1 0,1 1 0,-1 0 1,0 0-1,0 0 0,0-1 0,0 1 1,0 0-1,0 0 0,0 0 0,0-1 1,1 1-1,-1 0 0,0 0 0,0-1 1,0 1-1,0 0 0,0 0 0,0 0 1,0-1-1,-1 1 0,1 0 0,0 0 1,0-1-1,0 1 0,0 0 0,0 0 1,0 0-1,0-1 0,0 1 1,-1 0-1,1 0 0,0 0 0,0-1 1,0 1-1,-1 0 0,-13-9 1287,-21-2 144,28 9-1342,-1 1 0,1 0 1,-1 0-1,0 1 1,1 0-1,-1 1 0,1-1 1,-1 1-1,1 1 1,-1-1-1,1 1 0,-1 1 1,1-1-1,0 1 1,0 1-1,1-1 0,-1 1 1,1 0-1,-1 1 1,1-1-1,1 1 0,-1 0 1,1 1-1,0 0 1,0-1-1,-6 11 0,2-3-50,2 0-1,-1 1 0,2 0 1,0 1-1,0-1 0,2 1 0,0 0 1,0 0-1,1 0 0,1 1 1,1-1-1,0 19 0,2-19-45,0 0-1,1 0 0,1 0 0,8 26 1,-9-34-38,0 0 0,1-1 0,0 0 0,0 0 1,1 0-1,0 0 0,0 0 0,0-1 0,0 1 1,1-1-1,0 0 0,9 6 0,-12-9-8,0-1-1,0 0 1,0 1 0,1-1-1,-1 0 1,0-1 0,0 1-1,1 0 1,-1-1 0,0 1-1,1-1 1,-1 1 0,0-1-1,1 0 1,-1 0-1,1 0 1,-1-1 0,0 1-1,5-2 1,-3 1 1,-1-1 1,1 0-1,-1 0 0,1 0 1,-1 0-1,0-1 0,0 1 1,0-1-1,0 0 0,5-5 1,2-7 10,-1 1 1,0-1 0,-1 0-1,9-22 1,-5 7 20,0-1 1,-2 0 0,-1-1 0,-2 1-1,6-59 1,-13 78 86,-1 17 94,-2 19 15,3-12-173,0 0 0,1 1 0,0-1 0,1 0 0,0 0 0,1 0 0,0 0 0,1-1 1,6 14-1,-8-21-53,0 0 0,1 0 0,-1 0 1,1 0-1,0 0 0,0 0 1,0-1-1,1 0 0,-1 1 0,1-1 1,0 0-1,0-1 0,0 1 0,0-1 1,0 0-1,1 0 0,-1 0 1,0 0-1,1-1 0,0 0 0,-1 0 1,1 0-1,0 0 0,0-1 1,-1 0-1,6 0 0,-2-1-3,0-1 0,0 1 0,0-1 0,0-1 0,0 1 0,-1-2 0,1 1 0,-1-1 0,0 0 0,0 0 0,0-1 0,-1 0 0,1 0 0,7-9 0,2-2 0,-1-1 0,-1 0 1,-1-1-1,12-21 0,-2-3 1,-2-1-1,-1-1 0,22-79 0,19-144-14,-61 266 13,0 0 0,0-1 0,1 1 1,-1-1-1,0 1 0,1 0 0,-1-1 0,0 1 1,1 0-1,0-1 0,-1 1 0,1 0 0,0 0 0,0-2 1,4 17 38,-1 38 26,-10 374 49,-1-192-137,8-213 18,-1-14-1,1-1-1,-1 1 1,0 0 0,-1-1 0,0 1 0,-2 8 0,3-14 3,0-1 1,0 0-1,-1 0 0,1 0 1,0 0-1,0 0 0,0 0 1,0 1-1,-1-1 0,1 0 1,0 0-1,0 0 0,0 0 1,0 0-1,-1 0 0,1 0 1,0 0-1,0 0 1,0 0-1,-1 0 0,1 0 1,0 0-1,0 0 0,0 0 1,-1 0-1,1 0 0,0 0 1,0-1-1,0 1 0,0 0 1,-1 0-1,1 0 0,0 0 1,0 0-1,0 0 1,0 0-1,-1-1 0,1 1 1,0 0-1,0 0 0,0 0 1,0 0-1,0-1 0,0 1 1,0 0-1,0 0 0,0 0 1,-1-1-1,1 1 0,0 0 1,0 0-1,-7-12-8,7 12 7,-26-37-16,25 35 18,0 1 1,0-1 0,0 1 0,0 0-1,0 0 1,0-1 0,-1 1-1,1 0 1,-1 0 0,1 0 0,-1 0-1,1 0 1,-1 1 0,1-1-1,-1 0 1,0 1 0,1-1 0,-1 1-1,0 0 1,1-1 0,-1 1-1,-3 0 1,4 1 1,0 0 0,0 0-1,-1-1 1,1 1 0,0 0-1,0 0 1,0 0 0,0 1-1,0-1 1,0 0 0,0 0-1,1 0 1,-1 1 0,0-1-1,1 0 1,-1 1 0,1-1-1,-1 1 1,1-1 0,0 1 0,0-1-1,-1 1 1,1 1 0,1 37 16,-1-37-16,0 0-1,0 0 1,1 0 0,0 0 0,-1 0-1,1-1 1,0 1 0,0 0 0,1 0-1,-1-1 1,1 1 0,-1-1 0,1 1-1,0-1 1,0 0 0,0 1 0,0-1-1,0 0 1,0 0 0,1-1 0,-1 1-1,1 0 1,3 1 0,-2-2-3,0 0-1,0 0 1,-1 0 0,1 0 0,0-1 0,0 0-1,0 0 1,-1 0 0,1 0 0,0-1-1,0 0 1,0 1 0,-1-1 0,1 0 0,-1-1-1,1 1 1,6-4 0,3-3-3,0 0 0,-1 0-1,0-2 1,-1 1 0,0-1 0,16-19 0,51-77 18,-56 73 21,44-51 1,-61 79-21,-1 1 0,1 0 0,0 0 1,0 0-1,7-4 0,-12 7-11,1 1 0,0-1 0,0 1 0,0-1 0,0 1 0,0 0 1,0-1-1,0 1 0,0 0 0,0 0 0,0-1 0,0 1 0,0 0 0,0 0 0,0 0 0,0 0 1,0 1-1,0-1 0,0 0 0,0 0 0,0 1 0,0-1 0,0 0 0,0 1 0,0-1 0,0 1 0,0-1 1,0 1-1,0 0 0,-1-1 0,1 1 0,0 0 0,0 0 0,-1-1 0,1 1 0,-1 0 0,1 0 0,-1 0 1,2 2-1,1 4 10,-1 0 0,0 1 1,0-1-1,0 1 0,-1-1 1,0 1-1,0 0 0,-1 0 1,-1 14-1,-13 72 93,-15 28-96,29-122-11,1-1 0,-1 1-1,0 0 1,0 0 0,0 0 0,0 0 0,0 0-1,0 0 1,0 0 0,0 0 0,0 0 0,1 0 0,-1 0-1,0 0 1,0 0 0,0-1 0,0 1 0,0 0-1,0 0 1,0 0 0,1 0 0,-1 0 0,0 0-1,0 0 1,0 0 0,0 0 0,0 0 0,0 0 0,0 0-1,1 0 1,-1 1 0,0-1 0,0 0 0,0 0-1,0 0 1,0 0 0,0 0 0,0 0 0,0 0-1,1 0 1,-1 0 0,0 0 0,0 0 0,0 0 0,0 0-1,0 1 1,0-1 0,0 0 0,0 0 0,0 0-1,0 0 1,0 0 0,0 0 0,0 1 0,9-11-2,22-39-5,-17 26 11,0 0-1,2 1 0,0 1 1,2 1-1,20-20 0,-37 39-1,0 0-1,0 0 1,0 1-1,0-1 1,0 0-1,0 0 1,0 1-1,0-1 1,1 0-1,-1 1 1,0-1-1,0 1 1,1 0-1,-1-1 1,0 1-1,1 0 1,-1 0-1,0 0 1,1 0-1,-1 0 1,0 0-1,3 1 1,-3-1 0,0 1 0,1 0 0,-1 0 0,0 0 0,0 0 0,0 0 0,0 0 0,0 0 0,0 1 1,0-1-1,0 0 0,0 0 0,-1 1 0,1-1 0,0 0 0,-1 1 0,1-1 0,-1 1 0,1 2 0,2 16 11,0 0 0,-1 0 0,-2 0 0,-1 31 0,-1-1 12,2-50-25,0 0 0,0 0 0,0 0 0,0 1 0,0-1 1,0 0-1,0 0 0,0 1 0,0-1 0,0 0 0,0 0 0,0 0 1,0 1-1,0-1 0,0 0 0,0 0 0,0 1 0,0-1 1,0 0-1,0 0 0,1 0 0,-1 1 0,0-1 0,0 0 0,0 0 1,0 0-1,0 0 0,1 1 0,-1-1 0,0 0 0,0 0 0,0 0 1,0 0-1,1 0 0,-1 1 0,7-7 1,6-12 1,1-8 7,22-36 2,-33 58-10,0-1 1,0 1 0,1 0 0,0 1 0,-1-1 0,1 0-1,0 1 1,1 0 0,-1 0 0,8-3 0,-10 5-1,1 0 0,-1 1 0,0-1 0,1 1 0,-1 0 0,1 0 0,-1 0 1,1 0-1,-1 0 0,1 0 0,-1 1 0,0-1 0,1 1 0,-1 0 0,1 0 0,3 1 1,35 24 5,-31-19-5,-6-5-19,11 9 42,0 0 0,2-2 0,-1 0 1,32 12-1,-44-19-67,1-1 1,0 1 0,0-2-1,0 1 1,1 0-1,-1-1 1,0 0 0,0 0-1,0-1 1,0 1-1,0-1 1,0 0 0,0 0-1,0-1 1,0 1 0,-1-1-1,1-1 1,0 1-1,-1 0 1,0-1 0,1 0-1,5-5 1,-3 2-677,-1-1 1,0 0-1,8-11 1,-13 17 644,3-3-554,5 1-231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7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1 572 9218,'0'0'71,"0"0"0,0 0 0,0 0 0,0 0 0,0 1 0,0-1 0,0 0 0,0 0 0,0 0 0,0 0 0,0 0 0,0 1 0,0-1 0,0 0 0,0 0 1,0 0-1,0 0 0,0 0 0,0 0 0,0 1 0,0-1 0,0 0 0,0 0 0,0 0 0,0 0 0,0 0 0,1 0 0,-1 0 0,0 0 0,0 1 0,0-1 0,0 0 0,0 0 0,0 0 0,0 0 0,0 0 0,1 0 0,-1 0 0,0 0 0,0 0 0,0 0 0,0 0 0,0 0 1,0 0-1,1 0 0,-1 0 0,0 0 0,0 0 0,0 0 0,0 0 0,0 0 0,0 0 0,1 0 0,-1 0 0,8-7 1864,7-12-278,4-14-734,-3-1 1,21-56-1,-27 62-705,0 0 0,2 1-1,2 1 1,0 0 0,23-31 0,-33 52-106,0 1 1,0-1 0,0 1-1,1 0 1,-1 0-1,11-6 1,-14 9-81,0 1 0,1-1 0,-1 0 0,0 1 0,1-1 1,-1 1-1,0 0 0,1-1 0,-1 1 0,1 0 0,-1 0 0,0 0 0,1 0 1,-1 0-1,1 0 0,-1 0 0,0 1 0,1-1 0,-1 0 0,1 1 0,-1-1 1,0 1-1,0 0 0,1-1 0,-1 1 0,0 0 0,0 0 0,0-1 0,0 1 1,0 0-1,0 0 0,0 0 0,0 1 0,1 0 0,2 3 49,-1 1 0,0 0 0,0 0 0,-1 0 0,1 0 0,-1 0 0,0 1 0,-1-1 0,2 11 0,-1 9 102,0 28 0,-2-40-127,-1 29-16,-1 0-1,-15 74 0,28-154-55,3 0-1,0 1 1,3 1 0,27-45-1,-41 76 29,0 0-1,0 0 1,0 0-1,0 1 0,1-1 1,-1 1-1,1 0 0,6-4 1,-10 7-6,1-1 0,0 1 0,0-1 1,0 1-1,0 0 0,0-1 0,0 1 0,0 0 1,0 0-1,0 0 0,0 0 0,0 0 1,0 0-1,0 0 0,0 0 0,0 0 0,0 0 1,2 1-1,-2 0 2,0 0 1,1-1-1,-1 1 1,0 0-1,0 0 1,0 0-1,0 1 1,0-1-1,0 0 1,0 0-1,0 0 1,0 1-1,0-1 1,0 1-1,0 2 1,5 11 56,-1 1 0,-1 0 0,-1 1 0,3 25 1,-4-21 7,11 39 0,-13-60-72,0 1-1,0 0 1,0-1 0,0 1 0,0-1 0,0 1 0,1-1 0,-1 1 0,0-1-1,0 1 1,1 0 0,-1-1 0,0 0 0,1 1 0,-1-1 0,0 1 0,1-1-1,-1 1 1,1-1 0,-1 0 0,1 1 0,-1-1 0,1 0 0,-1 1 0,1-1-1,-1 0 1,1 0 0,-1 0 0,1 0 0,-1 1 0,1-1 0,0 0 0,-1 0 0,1 0-1,-1 0 1,1 0 0,0 0 0,-1 0 0,1 0 0,-1-1 0,1 1 0,-1 0-1,1 0 1,-1 0 0,1-1 0,-1 1 0,1 0 0,-1 0 0,1-1 0,-1 1-1,1-1 1,-1 1 0,1 0 0,-1-1 0,0 1 0,1-2 0,25-29 15,-23 27-12,17-27-2,-15 22 3,1 0-1,0 0 1,1 0-1,0 0 1,8-7 0,-14 16-3,-1-1 1,1 1-1,0-1 1,0 1 0,0 0-1,-1-1 1,1 1 0,0 0-1,0 0 1,0-1-1,-1 1 1,1 0 0,0 0-1,0 0 1,0 0-1,0 0 1,0 0 0,-1 0-1,1 1 1,0-1-1,0 0 1,0 0 0,-1 1-1,1-1 1,0 0 0,0 1-1,-1-1 1,1 1-1,0-1 1,0 1 0,-1-1-1,1 1 1,-1 0-1,1-1 1,0 2 0,22 31 80,-15-21-54,-1-3-22,0-1-1,0 0 1,1 0-1,1-1 1,-1 0-1,1 0 1,0-1-1,1 0 1,-1-1-1,1 0 1,0 0-1,13 3 1,-19-6-8,0-1 0,0 0 1,0 0-1,0 0 1,1-1-1,-1 0 0,0 0 1,0 0-1,1 0 1,-1 0-1,0-1 1,0 0-1,0 0 0,0 0 1,1 0-1,-1-1 1,-1 1-1,1-1 1,0 0-1,0 0 0,-1-1 1,1 1-1,-1-1 1,0 0-1,0 1 1,0-1-1,0-1 0,0 1 1,-1 0-1,1-1 1,-1 1-1,0-1 1,0 0-1,2-5 0,0-1-5,-1 0-1,-1-1 0,1 1 1,-2 0-1,1-1 0,-1 1 1,-1-13-1,0 23 6,0-1 0,0 1 1,0-1-1,0 1 0,0-1 0,0 1 0,0-1 1,-1 1-1,1-1 0,0 1 0,0-1 0,0 1 1,0-1-1,-1 1 0,1 0 0,0-1 0,-1 1 1,1-1-1,0 1 0,-1 0 0,1-1 0,0 1 1,-1 0-1,1-1 0,-1 1 0,1 0 0,-1 0 1,1-1-1,0 1 0,-1 0 0,1 0 0,-1 0 0,1 0 1,-1-1-1,1 1 0,-1 0 0,1 0 0,-1 0 1,1 0-1,-1 0 0,1 0 0,-1 1 0,1-1 1,-1 0-1,1 0 0,-1 0 0,1 0 0,-1 1 1,1-1-1,-1 0 0,1 0 0,-1 1 0,1-1 1,0 0-1,-1 1 0,1-1 0,0 0 0,-1 1 1,1-1-1,0 1 0,-1-1 0,1 1 0,-3 8 2,0 1 0,0 0 0,1-1 0,1 1 0,0 0 0,0 0 0,1 0 0,0 0 0,1 0 0,0 0 0,0 0 0,1-1 1,0 1-1,1 0 0,6 14 0,-6-17-3,0 0 0,1 0 0,-1-1 0,2 1 0,-1-1 0,0 0 0,1 0 0,0-1 1,1 0-1,-1 0 0,1 0 0,0 0 0,0-1 0,0 0 0,1 0 0,0-1 0,-1 1 1,1-1-1,0-1 0,1 0 0,10 3 0,-14-5-3,1 1 1,-1 0-1,1-1 0,-1 0 1,1 0-1,0-1 0,-1 1 1,1-1-1,-1 0 0,1 0 1,-1 0-1,0-1 1,1 0-1,-1 0 0,0 0 1,0 0-1,0 0 0,-1-1 1,1 0-1,0 1 0,-1-2 1,0 1-1,0 0 0,0-1 1,0 1-1,0-1 0,-1 0 1,1 0-1,-1 0 0,0 0 1,1-5-1,1 1-5,-2-1 1,1 0-1,-1 0 0,-1 0 1,0 0-1,0 0 0,0 0 0,-1 0 1,-1 0-1,0 0 0,0 0 0,0 0 1,-1 0-1,-6-15 0,4 14-6,0 1-1,-1 0 1,-1 0 0,1 0-1,-8-8 1,10 13 7,0 0 1,-1 0 0,1 1-1,-1 0 1,0-1-1,0 1 1,0 1-1,0-1 1,-1 1 0,1-1-1,-1 1 1,-7-2-1,12 4 8,-1-1 0,0 1 0,0 0 0,0 0 0,0-1 0,0 1 0,0 0 0,0 0 0,0 0 0,0 0 0,0 0 0,0 1 1,0-1-1,0 0 0,0 0 0,0 1 0,0-1 0,0 0 0,0 1 0,1-1 0,-1 1 0,0-1 0,0 1 0,0 0 0,1-1 0,-1 1 0,0 0 0,0 1 0,1-2 2,-1 1 1,1 0 0,0 0-1,0 0 1,0 0-1,0 0 1,0 0 0,0 0-1,0 0 1,0-1-1,1 1 1,-1 0 0,0 0-1,0 0 1,1 0-1,-1 0 1,1-1 0,-1 1-1,1 0 1,-1 0-1,1-1 1,-1 1 0,1 0-1,0-1 1,-1 1-1,1-1 1,0 1 0,-1 0-1,1-1 1,0 0-1,1 2 1,4 1 0,0 0 0,0-1 1,1 1-1,-1-1 0,1 0 0,-1-1 1,1 1-1,-1-1 0,1-1 0,0 1 1,-1-1-1,1 0 0,0-1 0,-1 0 1,1 0-1,0 0 0,-1-1 0,0 1 1,1-2-1,11-5 0,-2 1-13,0-2 0,0 0 0,-1-1 0,0 0 0,-1-2 1,21-20-1,-21 18 5,-1-1 0,-1 0 1,20-33-1,-27 38 0,0 0 1,0 0-1,-1-1 0,0 1 0,-1-1 0,0 0 1,-1 0-1,1-14 0,-2 23 4,-1 0-1,0-1 1,0 1 0,0 0 0,0-1 0,-1 1-1,1 0 1,-1 0 0,1 0 0,-1-1 0,0 1-1,0 0 1,0 0 0,0 0 0,0 0-1,0 0 1,-1 0 0,-1-2 0,1 3 1,1 0 0,0 1 0,0-1 0,0 1-1,-1-1 1,1 1 0,0-1 0,0 1 0,-1 0 0,1 0 0,0-1 0,-1 1 0,1 0 0,0 0 0,-1 0 0,1 0 0,0 1 0,-1-1 0,1 0-1,0 1 1,-1-1 0,1 0 0,0 1 0,0 0 0,0-1 0,-1 1 0,1 0 0,0-1 0,0 1 0,0 0 0,0 0 0,-1 1 0,-5 5 4,1 0 0,0 0 1,0 0-1,1 1 0,0 0 1,0 0-1,1 0 0,0 1 1,0-1-1,-4 18 1,-3 12 39,-5 44 1,16-81-43,-6 35 54,1 1-1,2 52 1,3-71-30,1 1-1,1 0 1,1 0 0,1-1 0,0 0 0,12 29-1,-13-39-37,1-1 0,0 1-1,1-1 1,0 1-1,0-1 1,0-1 0,1 1-1,0-1 1,0 0 0,1 0-1,0-1 1,0 0-1,0 0 1,0 0 0,1-1-1,0 0 1,0-1 0,0 0-1,0 0 1,1-1 0,-1 0-1,0 0 1,1-1-1,13 1 1,-8-2-228,1 0 0,0-1 1,-1 0-1,1-1 0,-1-1 0,0-1 0,1 0 0,-2 0 0,1-1 1,0-1-1,-1-1 0,0 0 0,23-16 0,-25 14-71,-1-1 0,0 1 0,0-2 0,-1 1 0,0-2 0,-1 1 0,0-1 0,-1 0 0,-1 0 0,1-1 1,-2 0-1,0 0 0,4-19 0,7-41-1017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8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23 16027,'0'9'1225,"-8"-1"-809,-12-5-104,-11-2 464,-5-2-216,-8-1-48,-1 1 8,-4-3-56,1-2-95,8 2-185,4 0-184,8 2-505,4 1-295,11-1-1056,12 1 1528,3-7-304,10 1-224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8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15811,'43'-14'2033,"-2"0"-1193,-7 3-224,-6 1 1104,-7 0-543,-4 0-25,-4 8-208,-5 3-152,-5 17-320,-4 9-63,-8 25-185,-1 10-192,-4 21-625,-3 6-447,2 5 856,4-1-144,6-13-112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11394,'7'-24'3287,"-5"44"-607,-1-1-2319,32 414 3707,16 458-2480,-50-880-1533,1 4 93,3-21 59,19-107 133,6 1 0,58-151 0,-29 124-179,102-180-1,-84 179-58,-75 140-108,0 0 0,0 0 1,0 0-1,0 0 0,0 0 0,0 0 1,1 0-1,-1 0 0,0 0 0,0 0 1,0-1-1,0 1 0,0 0 0,0 0 1,0 0-1,0 0 0,0 0 1,0 0-1,0 0 0,0 0 0,0 0 1,0 0-1,0 0 0,0 0 0,0 0 1,0 0-1,0 0 0,1-1 0,-1 1 1,0 0-1,0 0 0,0 0 0,0 0 1,0 0-1,0 0 0,0 0 1,0 0-1,0 0 0,0 0 0,0 0 1,1 0-1,-1 0 0,0 0 0,0 0 1,0 0-1,0 0 0,0 0 0,0 0 1,0 1-1,0-1 0,0 0 1,0 0-1,0 0 0,1 0 0,-1 0 1,0 0-1,0 0 0,0 0 0,0 0 1,0 0-1,0 0 0,1 8-334,0 9-498,-5 13-1021,3-18-204,1-26-3909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0 14603,'0'0'48,"0"0"0,1 1 0,-1-1-1,0 0 1,1 0 0,-1 0 0,1 0 0,-1 0 0,0 1-1,1-1 1,-1 0 0,0 0 0,0 0 0,1 1 0,-1-1-1,0 0 1,1 0 0,-1 1 0,0-1 0,0 0 0,0 1-1,1-1 1,-1 0 0,0 1 0,0-1 0,0 0 0,0 1 0,0-1-1,1 1 1,-1-1 0,0 0 0,0 1 0,0-1 0,0 0-1,0 1 1,0-1 0,-1 1 0,-12 11 867,-25 5 277,-4-5-398,-1-2 1,0-2-1,-77 4 1,10 0-858,107-12-64,0 1 0,0-1 0,0 1-1,0 0 1,0 0 0,0 0 0,0 1 0,0-1-1,0 1 1,-5 3 0,8-5 82,-1 1 0,1-1 1,-1 1-1,1 0 0,-1 0 0,1-1 1,-1 1-1,1 0 0,-1 0 0,1 0 1,0 0-1,0-1 0,-1 1 0,1 0 1,0 0-1,0 0 0,0 0 0,0 0 1,0 0-1,0 0 0,0-1 0,1 1 0,-1 0 1,0 0-1,0 0 0,1 0 0,-1 0 1,0-1-1,1 1 0,-1 0 0,1 0 1,-1-1-1,1 1 0,-1 0 0,1-1 1,-1 1-1,1 0 0,0-1 0,-1 1 0,1-1 1,1 1-1,22 18-569,8 3-228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1 13963,'-1'7'1320,"-13"3"-744,-7-3-176,-12 1 665,-3 5-329,-12 2-160,0 1-16,2 4-280,2 1-352,12 4 128,12 6-56,23 1-80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41 496 15483,'4'-6'2145,"-1"-6"-1017,-2-11-432,-1-11 2201,0-7-1457,-2-8-648,-4-4-48,0-2-255,-1 0-153,0 4-136,0 9-160,2 10-352,-1 6-257,3 12-591,3 11-744,1 16 1200,4 8-289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5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0 589 14731,'28'-195'6534,"-16"139"-5833,1 0-1,4 0 1,25-57 0,-36 100-599,0 0 0,1 1 0,0-1 0,1 1 1,11-12-1,-17 22-73,0-1 0,1 1 1,-1 0-1,1-1 0,0 1 1,0 1-1,0-1 0,0 0 1,0 1-1,0-1 0,0 1 1,4-1-1,-5 1-11,0 1 0,1 0 0,-1 0 0,0 0 0,0 0 1,0 1-1,0-1 0,1 1 0,-1-1 0,0 1 0,0 0 0,0-1 0,0 1 0,0 0 0,0 0 1,-1 1-1,1-1 0,0 0 0,0 1 0,-1-1 0,2 2 0,4 5 21,-2-1 1,1 0-1,-1 1 0,0 0 0,-1 1 1,1-1-1,-2 1 0,1-1 0,3 16 1,14 88 177,-20-106-207,7 44 15,-2 0 0,-3 0 0,-2 1 1,-8 75-1,4-118-17,1-17-6,1-24-2,3-8-4,2 0-1,1 0 1,3 1-1,1 0 1,25-67 0,-31 98 13,1 1 1,0-1 0,1 1 0,8-12 0,-13 19-7,1 0 0,-1 0 1,1 0-1,0 0 1,-1 0-1,1 0 1,0 1-1,0-1 0,0 0 1,0 1-1,0-1 1,0 0-1,0 1 0,0-1 1,0 1-1,0-1 1,0 1-1,0 0 1,0-1-1,0 1 0,0 0 1,0 0-1,0 0 1,1 0-1,-1 0 1,0 0-1,0 0 0,0 0 1,0 0-1,0 1 1,0-1-1,0 0 1,0 1-1,0-1 0,0 1 1,0-1-1,0 1 1,0 0-1,0-1 0,0 1 1,0 0-1,0-1 1,0 1-1,-1 0 1,1 0-1,0 0 0,-1 0 1,1 0-1,0 1 1,9 15 30,-1 0 0,0 1 1,-2 0-1,0 0 1,-1 1-1,5 25 0,0-5 11,-2-6-5,-2-10-6,0 1 0,20 42-1,-26-63-27,0-1 0,1 1 0,-1-1 0,1 1 0,0-1-1,0 0 1,-1 0 0,2 0 0,-1 0 0,3 2 0,-3-3-3,-1-1 0,0 1 0,0-1 0,0 1 0,0-1 0,0 0 0,1 0 0,-1 0 0,0 1 0,0-1 0,0 0 0,0-1 0,1 1 0,-1 0 0,0 0 0,0 0 0,0-1 0,0 1 0,1 0 0,-1-1 0,0 1 0,0-1 0,0 0 0,0 1 0,0-1 0,0 0 0,0 0 0,0 1 0,0-2 0,6-5 10,-1 0 0,-1 0 0,0 0-1,0-1 1,0 1 0,7-17 0,19-57 45,-23 59-42,29-102-261,2-6-4306,-37 125 3754,8-3-169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14 11570,'2'-13'1564,"-1"15"-44,0 26 612,-1 40-228,-8 421 2712,6-460-4440,-6 34-1,3-50-97,4-13-76,1-1 0,0 1 0,0 0 0,-1 0 0,1 0 0,0 0 0,-1 0 0,1-1 0,0 1 0,0 0 1,-1 0-1,1 0 0,0-1 0,0 1 0,-1 0 0,1 0 0,0-1 0,0 1 0,0 0 0,0-1 0,0 1 0,-1 0 0,1-1 0,0 1 0,0 0 0,0 0 0,0-1 0,0 1 0,0 0 0,0-1 0,0 1 0,0 0 0,0-1 0,0 1 0,0 0 0,0-1 0,-4-30 51,1-1 0,3-55 0,12-67 6,-7 106-45,17-70 0,-18 102-10,1 0 0,1 0 0,0 0 0,1 0 0,1 1 0,0 1 0,19-26 0,-23 36 0,0 0 1,0-1-1,0 1 0,1 0 1,-1 1-1,1-1 1,0 1-1,0 0 0,11-5 1,-13 7 0,-1 1 0,1-1 0,-1 0-1,1 1 1,0-1 0,0 1 0,-1 0 0,1 0 0,0 0 0,-1 0 0,1 1 0,0-1-1,-1 1 1,1-1 0,-1 1 0,1 0 0,0 0 0,-1 0 0,0 0 0,1 1 0,-1-1-1,0 1 1,3 2 0,-1 0 9,0 0-1,0 1 0,-1-1 1,0 1-1,0 0 1,0 0-1,-1 0 1,0 0-1,1 0 0,-2 1 1,1-1-1,-1 1 1,0-1-1,0 1 1,0-1-1,-1 1 0,0 0 1,0-1-1,-1 10 1,-1-2 14,0 0 1,-1 1-1,0-1 0,0-1 1,-2 1-1,0-1 1,-8 17-1,6-19-15,0-1 0,0 1 0,-1-1 0,0 0-1,-16 12 1,11-9 3,-19 22-1,30-32-12,1 0-1,0 0 1,-1 1-1,1-1 0,0 1 1,0-1-1,1 1 1,-1-1-1,1 1 1,-1 0-1,1-1 0,0 1 1,0 0-1,0-1 1,0 1-1,0-1 0,1 1 1,-1 0-1,1-1 1,-1 1-1,1-1 1,2 5-1,2 4 16,0 0 1,1-1-1,12 16 1,3 4-160,2 0 0,2-2 0,0-1 0,2-1 0,0-1-1,2-1 1,49 30 0,-68-48-151,0-1-1,1-1 1,-1 0-1,1 0 1,0-1-1,0 0 0,0-1 1,1-1-1,-1 1 1,0-2-1,1 0 1,15-1-1,1-5-634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134 828 10762,'7'-31'1616,"-1"-1"1,-1 0-1,0-48 0,-10-98-458,0 49 107,4 94-1050,2-62 133,0 89-461,0-1 1,0 1-1,1 0 0,0 0 0,0 0 0,1 0 0,0 1 0,7-15 0,-8 20-56,0-1 0,1 0 0,-1 1 0,0 0 0,1-1-1,0 1 1,-1 0 0,1 0 0,0 0 0,0 1 0,0-1-1,0 1 1,1 0 0,-1-1 0,0 1 0,1 1 0,-1-1-1,0 0 1,1 1 0,5 0 0,7 0-548,0 1 1,0 1-1,21 5 1,5 0-44,-32-6 763,1 0 1,-1-1-1,14-2 1,-22 3 74,-1-1 0,1-1 0,-1 1 0,1 0-1,-1 0 1,1-1 0,-1 1 0,1 0 0,-1-1 0,1 0 0,-1 1 0,0-1 0,1 0 0,-1 1 0,0-1 0,0 0 0,1 0 0,-1 0 0,0 0 0,0-1 0,0 1 0,0 0 0,0 0 0,0-1-1,-1 1 1,1 0 0,0-1 0,-1 1 0,1-1 0,-1 1 0,1-3 0,-1 1 85,-1 1 0,1-1-1,-1 1 1,0-1 0,0 1 0,0 0 0,0-1-1,0 1 1,0 0 0,-1 0 0,1 0 0,-1-1-1,1 2 1,-1-1 0,0 0 0,0 0 0,0 0-1,0 1 1,0-1 0,0 1 0,0 0-1,-4-2 1,-4-2 292,0 0-1,-1 1 1,-21-7 0,18 8-328,0 1 0,0 0-1,0 1 1,0 0 0,0 1 0,0 0 0,0 2 0,0-1 0,0 2 0,0 0 0,0 0 0,1 1 0,0 1 0,0 1 0,-16 8 0,20-9-330,0 0 0,1 1 0,0 0 0,0 1 0,0-1 0,1 2 0,0-1 1,1 1-1,-1 0 0,1 0 0,1 1 0,0-1 0,0 1 0,1 0 0,0 1 0,0-1 1,1 1-1,0 0 0,1 0 0,0 0 0,-1 19 0,5 7-786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7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873 1 11987,'-3'6'297,"0"0"1,0 1 0,0-1 0,-1 0 0,0-1 0,0 1 0,0-1 0,-1 1 0,0-1-1,0-1 1,0 1 0,-1-1 0,1 0 0,-1 0 0,0 0 0,0-1 0,0 0 0,-8 3-1,-12 2 305,-1-1-1,1-1 0,-1-1 1,-31 1-1,-113-2 967,35-3-801,62 4-562,1 4 0,-75 17 1,138-25-136,14-6-50,13-6-92,-6 6-281,0 0 0,1 1-1,14-4 1,-22 7 277,0 1 1,0-1-1,0 1 1,1 0-1,-1 0 0,0 0 1,0 1-1,0-1 1,0 1-1,0 0 1,0 0-1,0 0 1,5 3-1,15 11-431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8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2495 152 14219,'0'0'75,"1"0"-1,0-1 1,-1 1-1,1 0 1,-1-1-1,1 1 1,-1-1-1,1 1 1,-1-1-1,1 0 1,-1 1-1,0-1 1,1 1 0,-1-1-1,0 0 1,1 1-1,-1-1 1,0 0-1,0 1 1,0-1-1,1-1 1,-16 3 1263,2 2-1062,-40 2 1038,-71-3 0,57-2-717,-621-26 2391,5-55-1758,373 44-966,221 32-176,-131 7-1,181 2-434,-47 9 1,75-11 235,0 1 0,0 0 0,0 0 0,1 2-1,0-1 1,0 1 0,0 0 0,-14 11 0,24-16 100,-1 0 1,1 1-1,-1-1 0,1 0 0,-1 1 0,1-1 0,-1 0 0,1 1 0,-1-1 0,1 1 0,-1-1 0,1 0 0,0 1 0,-1-1 0,1 1 0,0 0 0,0-1 0,-1 1 0,1-1 0,0 1 0,0-1 1,0 1-1,-1-1 0,1 1 0,0 0 0,0-1 0,0 1 0,0-1 0,0 1 0,0 0 0,1-1 0,-1 1 0,0-1 0,0 1 0,0 0 0,0-1 0,1 1 0,-1-1 0,0 1 0,1-1 0,-1 1 1,0-1-1,1 1 0,-1-1 0,0 1 0,1-1 0,-1 0 0,1 1 0,-1-1 0,1 0 0,-1 1 0,1-1 0,-1 0 0,1 0 0,-1 1 0,1-1 0,0 0 0,-1 0 0,1 0 0,-1 0 1,2 0-1,28 1-432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9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86 125 6321,'-2'-37'2212,"2"20"422,-1 0 0,-6-30 1,5 41-609,-1 7-637,2 10-238,3-3-979,0 1 1,-1 0-1,-1 0 1,1-1-1,-1 1 1,-1 0-1,0 0 1,-2 9 0,-1 13-44,-22 558 706,20-380-549,6-208-275,0 1 0,0 0 1,0 0-1,0 0 0,-1 0 0,1 0 0,-1 0 1,1-1-1,-1 1 0,-1 2 0,2-4-9,0 1 0,0-1 1,0 0-1,0 0 0,-1 0 0,1 0 0,0 0 0,0 0 1,0 1-1,-1-1 0,1 0 0,0 0 0,0 0 0,-1 0 0,1 0 1,0 0-1,0 0 0,0 0 0,-1 0 0,1 0 0,0 0 0,0 0 1,-1 0-1,1 0 0,0 0 0,0 0 0,0 0 0,-1-1 1,1 1-1,0 0 0,0 0 0,-1 0 0,-11-13 45,10 10-39,0-1-1,1 1 0,0-1 0,-1 1 0,1-1 0,1 1 1,-1-1-1,0 0 0,1 1 0,0-8 0,13-1-784,11-18 434,-10 7 135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0 127 13075,'10'-14'416,"-1"1"0,2 1 1,0 0-1,0 0 0,1 1 0,21-15 1,-27 23-250,0-1 0,0 1 1,1 0-1,-1 0 0,0 0 1,1 1-1,13-3 0,-16 5-34,0-1 0,0 1 0,0 0 0,0 0 0,0 1 0,0-1 0,0 1 0,0 0 0,0 0 0,0 0 0,-1 0 0,1 1 0,0-1 0,5 5-1,-1-1 17,-1 1-1,0 1 0,0-1 1,-1 1-1,1 0 0,-2 1 1,1 0-1,-1 0 0,0 0 1,-1 0-1,0 1 0,0-1 1,-1 1-1,0 0 0,0 0 1,-1 1-1,1 9 0,-1-7-26,0 1-1,-2-1 0,1 1 0,-1-1 0,-1 1 0,-1-1 0,1 0 0,-2 1 0,0-1 0,0 0 0,-1 0 0,-8 17 0,9-25-95,1 0-1,0 0 1,-1 0-1,0 0 1,0-1-1,0 1 0,0-1 1,0 0-1,-1 0 1,0 0-1,1 0 1,-1-1-1,0 0 1,0 1-1,-1-1 1,1-1-1,0 1 1,-1-1-1,1 1 1,-1-1-1,1 0 1,-1-1-1,-8 1 1,1-2-380,-1 0-1,1-1 1,0 0-1,0-1 1,1 0 0,-1-1-1,-20-10 1,2 1-789,24 13 380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26 13123,'-1'-4'1544,"-5"0"-664,-2 1-312,-11 0 1881,-3 0-1345,-8-1-536,-3 1-40,-4 2-7,-1 1-65,-2 4-256,4 4-200,5 7-592,4 4-305,16 8 737,9 3-168,12 5-88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0 16283,'0'2'1537,"-7"5"-905,-7-3-248,-9-3 824,-4-1-384,-8 3-335,0 0-57,-2 5-576,2 1-497,6 5 561,10 1-112,18 7-80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1 182 14491,'3'-4'548,"1"-1"0,0 0 1,0 1-1,0-1 0,0 1 0,1 0 0,0 1 1,-1-1-1,1 1 0,9-4 0,14-11 717,8-10-97,-23 16-901,0 1 0,1 1 1,1 0-1,-1 1 0,2 1 0,-1 0 1,23-8-1,-36 16-235,1-1 0,0 0 1,-1 1-1,1-1 0,0 1 0,0 0 0,-1 0 0,1 0 1,0 0-1,0 0 0,-1 1 0,1 0 0,0-1 0,-1 1 1,1 0-1,0 0 0,-1 0 0,1 0 0,-1 1 0,3 1 1,-2 0 1,0 0 0,0 0 0,-1 0 0,0 0 0,0 0 1,0 1-1,0-1 0,0 1 0,0-1 0,-1 1 0,0 0 1,2 7-1,-1 2 4,0 0 0,-1 0 0,-1 0 1,0 0-1,-1 1 0,0-1 0,-5 20 1,2-16-38,-1 0 0,-1 0 1,-9 18-1,12-29 0,0 0-1,-1 0 0,1 0 1,-1-1-1,0 1 0,-1-1 0,1 0 1,-1 0-1,0-1 0,0 1 1,-7 3-1,12-8 1,0 0-1,0 0 1,0 0-1,0 0 1,1 0-1,-1-1 1,0 1-1,0 0 1,0 0-1,-1 0 1,1 0-1,0 0 1,0 0-1,0 0 1,0 0-1,0 0 1,0 0-1,0 0 1,0-1-1,0 1 1,0 0-1,0 0 1,0 0-1,0 0 1,0 0-1,0 0 1,0 0-1,0 0 1,0 0-1,0 0 1,0 0-1,0 0 1,-1 0-1,1 0 1,0 0-1,0 0 1,0 0-1,0 0 1,0 0-1,8-8 16,-6 6-15,1 1 0,-1 0 1,1 0-1,-1 0 0,1 0 0,-1 1 0,1-1 0,-1 0 1,1 1-1,-1 0 0,1 0 0,0 0 0,-1 0 0,1 0 1,0 0-1,-1 1 0,1-1 0,-1 1 0,1 0 1,-1 0-1,1 0 0,-1 0 0,0 0 0,1 0 0,-1 1 1,0-1-1,0 1 0,0-1 0,0 1 0,0 0 1,0 0-1,-1 0 0,1 0 0,0 0 0,1 3 0,1 3-4,0-1-1,-1 1 1,0-1-1,0 1 0,0 0 1,-1 0-1,0 0 1,-1 1-1,0-1 0,0 9 1,-1-7 0,0-1 0,-1 1 0,0-1 0,0 1 0,-1-1 0,-1 0 0,1 0 0,-2 0 0,1 0 0,-1 0 0,-5 7 0,6-10 3,-1-1 1,0 0-1,0 0 0,0 0 0,-1-1 0,0 1 0,0-1 0,0 0 0,0-1 0,0 1 1,-1-1-1,0 0 0,1 0 0,-1-1 0,0 0 0,0 0 0,-8 2 0,-3-2-479,1 0-1,-27-2 0,32 0-424,11 0 867,0 0 0,0 0 0,0 0 0,-1 0 0,1 0 0,0 0 0,0 0 0,0 0 0,0 0 0,-1 0 0,1 0 0,0 0 0,0 0 0,0 0-1,-1 0 1,1 0 0,0 0 0,0 0 0,0 0 0,0 0 0,-1 0 0,1 0 0,0 0 0,0 0 0,0 0 0,0 0 0,-1 0 0,1 0 0,0 0 0,0 0 0,0 1 0,0-1 0,0 0 0,-1 0 0,1 0-1,0 0 1,0 0 0,0 1 0,0-1 0,0 0 0,0 0 0,0 0 0,0 0 0,0 1 0,0-1 0,0 0 0,-1 1 0,10 5-839,7 0-55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69 163 15851,'12'1'2121,"-2"1"-1249,-13 3-344,-4 1 2297,-6-1-2177,-1 4-64,-2-1-280,1 2-328,4 0-808,2-3-408,9-6 968,-3 1-257,5-9-175</inkml:trace>
  <inkml:trace contextRef="#ctx0" brushRef="#br0" timeOffset="1">83 1 18004,'13'0'2424,"-2"15"-1415,5 21-353,-1 14 1576,4 23-920,-1 6-175,3 11-489,-1-4-208,-2-4-248,0-6-192,-5-18-464,-2-16-328,-4-32-649,2-10-375,1-22 1296,0-11-384,5-17-249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17932,'-7'8'1944,"7"-1"-1088,7-3-375,-2 3 1087,0-1-528,0 4-384,2 2-192,-4 3-800,0-1-456,1-2-672,2-6 1168,5-10-296,4-8-225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0 227 15499,'15'-17'1294,"1"1"0,27-22-1,-25 23-289,0-2 1,16-18-1,34-53 2238,-68 88-3223,1 0 0,-1 0-1,0 0 1,0 0 0,1 0 0,-1 0 0,0 0 0,1 1 0,-1-1 0,0 0 0,0 0-1,1 0 1,-1 1 0,0-1 0,0 0 0,0 0 0,1 1 0,-1-1 0,0 0 0,0 0-1,0 1 1,0-1 0,1 0 0,-1 1 0,0-1 0,0 0 0,0 0 0,0 1 0,0-1-1,0 0 1,0 1 0,0-1 0,0 0 0,0 1 0,0-1 0,0 1 0,0 16 145,-1-1 1,-1 1-1,-6 30 1,2-18-82,2-4-104,-47 367-1749,50-389 1571,1-1-1,0 0 1,0 1-1,0-1 1,0 0 0,0 1-1,1-1 1,-1 0-1,1 1 1,0-1 0,1 3-1,-2-5 167,0 0-1,0 0 0,0 0 0,0 1 1,1-1-1,-1 0 0,0 0 0,0 0 1,0 0-1,0 0 0,1 0 1,-1 0-1,0 0 0,0 0 0,0 0 1,1 0-1,-1 0 0,0-1 0,0 1 1,0 0-1,0 0 0,1 0 1,-1 0-1,0 0 0,0 0 0,0 0 1,0 0-1,0 0 0,1-1 0,-1 1 1,0 0-1,0 0 0,0 0 1,0 0-1,0 0 0,0-1 0,0 1 1,0 0-1,1 0 0,7-18-702,3-11-250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2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 12331,'0'0'45,"0"1"0,0-1 0,0 0 1,0 0-1,0 0 0,0 0 1,0 0-1,0 0 0,0 0 0,0 0 1,0 0-1,0 0 0,0 0 0,0 0 1,0 0-1,1 1 0,-1-1 1,0 0-1,0 0 0,0 0 0,0 0 1,0 0-1,0 0 0,0 0 0,0 0 1,0 0-1,0 0 0,1 0 1,-1 0-1,0 0 0,0 0 0,0 0 1,0 0-1,0 0 0,0 0 0,0 0 1,0 0-1,0 0 0,0 0 1,1 0-1,-1 0 0,0 0 0,0-1 1,0 1-1,0 0 0,0 0 0,0 0 1,0 0-1,0 0 0,0 0 1,0 0-1,0 0 0,0 0 0,0 0 1,0 0-1,0 0 0,0 0 0,0-1 1,1 1-1,-1 0 0,0 0 1,6 14 1672,4 18 70,26 108 719,12 50-1498,-40-153-939,-3 1 0,-1 0 1,-1 43-1,-3-71-69,-1 0 0,0 0 1,0 0-1,-1 0 0,0-1 1,-7 20-1,9-28-2,0 0 0,-1 0 0,1 0-1,-1 0 1,1 0 0,-1 0 0,1 0 0,-1-1-1,0 1 1,1 0 0,-1 0 0,0 0 0,0-1 0,0 1-1,0 0 1,1-1 0,-1 1 0,0-1 0,0 1-1,0-1 1,0 0 0,0 1 0,0-1 0,-2 1 0,2-2 0,0 1 0,0 0 0,0-1 1,0 1-1,-1-1 0,1 1 1,0-1-1,0 1 0,0-1 1,0 0-1,0 1 0,0-1 1,0 0-1,1 0 0,-1 0 1,0 0-1,-1-1 0,-2-5 1,0 1 0,1 0 0,0-1 0,0 1 0,-4-14-1,4 6 14,0 0-1,1 1 1,1-1-1,0 0 1,1 0-1,1 0 1,0 0-1,1 0 1,0 0-1,7-21 1,-4 18 43,2 0-1,0 0 1,1 1 0,1 0 0,0 0 0,2 1 0,19-24 0,-17 25 3,1-2 43,-1 0-1,0-1 0,12-19 0,-22 30-78,0 0 0,-1 0 0,1 0 0,-1 0 0,0 0 0,0-1 0,-1 1 0,0-1 0,0 1 0,-1-1 0,0 1 0,0-1 0,0 1 0,-2-9 0,-1 4-1,0 0 0,0 0 1,-1 0-1,-1 0 0,0 1 0,0-1 0,-13-17 0,15 24-32,0-1 0,-1 1 0,1 0 0,-1 0 0,0 0 0,0 1 0,0-1 0,0 1 0,-1 0 0,0 0 0,1 1 0,-1-1 0,0 1 0,0 0 0,0 0 0,0 1 0,-1-1 0,-8 0 0,11 2-46,0 0 1,0 0 0,1 1-1,-1-1 1,0 1 0,0 0-1,0-1 1,0 1 0,1 1-1,-1-1 1,0 0 0,1 1-1,-1-1 1,1 1 0,0 0-1,-1 0 1,1 0 0,0 0-1,0 0 1,0 0 0,1 0-1,-1 1 1,0-1 0,1 1-1,-1-1 1,1 1 0,-1 3-1,-1 3-50,0 0-1,0 1 0,1-1 0,0 1 1,1 0-1,0 19 0,4 17-380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2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19716,'3'-4'2129,"4"7"-1473,-3-2-320,-1 1 1760,-3 2-1696,0 2-448,0-1-432,2 2-872,2-4-400,6-11 1304,4-6-337,10-6-279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 27454,'-4'42'80,"-2"10"-32,2 4-8,-4 6 16,2 3-16,0-3-152,1-2-64,0-8-256,1-5-192,3-9-401,-2-6-303,4-15-264,4-11-1105,2-17 1897,0-8-448,3-10-65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11690,'6'-19'1430,"-8"92"4883,1-48-5619,2 0 0,0 0 0,2 0 0,10 48 0,-10-63-590,-1-1 0,2 0 0,-1 0-1,1 0 1,0-1 0,1 1 0,0-1 0,0 0-1,1 0 1,0-1 0,1 1 0,-1-1 0,1-1-1,1 0 1,14 11 0,-19-15-75,1 0 0,0 0 0,0 0 0,0 0-1,0-1 1,0 0 0,1 0 0,-1 0 0,0 0 0,1 0 0,-1-1 0,0 0 0,1 0 0,-1 0-1,1 0 1,-1-1 0,0 0 0,1 0 0,-1 0 0,0 0 0,0-1 0,0 0 0,0 0 0,0 0 0,0 0-1,0 0 1,-1-1 0,1 1 0,-1-1 0,0 0 0,0 0 0,0-1 0,4-4 0,0-2-2,0 0 0,-1 0 0,0 0 0,-1-1 0,0 0 0,0 0 0,-1 0 0,-1-1 0,0 1 0,0-1 0,0-14 0,-2 15-16,-1 0 0,0-1 0,-1 1 1,0 0-1,-1 0 0,0 0 0,-1 0 0,0 0 1,0 0-1,-1 1 0,-1 0 0,-7-14 0,8 19-83,1 0 0,-1 0-1,0 0 1,0 0 0,0 1 0,-1-1-1,0 1 1,0 0 0,0 1-1,0-1 1,0 1 0,-1 0-1,0 0 1,1 1 0,-1 0 0,0 0-1,0 0 1,0 0 0,-1 1-1,1 0 1,0 1 0,0-1-1,-10 2 1,10-1-54,1 1 0,-1 0 0,1 1 0,-1-1 0,1 1 0,-1 0 1,1 1-1,0-1 0,0 1 0,0 0 0,0 0 0,0 0 0,1 1 0,-1 0 0,1 0 0,0 0 0,-5 7 0,-9 16-619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0 14443,'0'14'1977,"-5"3"-1137,-7 6-264,-2 1 1392,-7 3-960,-2-1-199,-2 2-113,1 1-144,4-7-600,2 1-496,6-2-1809,5 1 2081,9-1-320,3-2-208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4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43 7730,'3'-8'921,"-2"7"-710,0-1 0,0 1 0,-1-1 0,1 1-1,-1-1 1,1 1 0,-1-1 0,1 0 0,-1 1 0,0-1 0,0 0 0,0 1 0,0-1 0,0 0 0,0 1 0,0-1 0,-1 0 0,0-2 0,1 4-120,-1-1 1,1 1-1,-1 0 1,1 0-1,-1 0 1,1 0 0,-1 0-1,1 0 1,-1-1-1,1 1 1,-1 0-1,1 1 1,-1-1-1,1 0 1,-1 0-1,1 0 1,-1 0 0,1 0-1,-1 0 1,1 1-1,0-1 1,-1 0-1,1 0 1,-1 1-1,1-1 1,0 0-1,-1 0 1,1 1 0,-1-1-1,1 1 1,0-1-1,-1 1 1,-11 14 1174,-4 14-465,1 1 0,1 0-1,1 1 1,2 1-1,1 0 1,2 0 0,1 0-1,-5 61 1,12-87-715,0-1 0,0 1-1,0-1 1,0 0 0,1 1 0,0-1 0,0 0 0,2 6-1,-2-9-57,0 0 0,0 0-1,0-1 1,1 1 0,-1 0-1,0-1 1,1 1 0,-1-1-1,1 1 1,-1-1 0,1 0-1,-1 1 1,1-1 0,0 0-1,0 0 1,0 0 0,0 0-1,0-1 1,0 1 0,0-1-1,0 1 1,0-1-1,4 1 1,8 0 37,1-1 0,0 0 0,-1-1 0,1 0 1,-1-2-1,17-3 0,85-32-18,-61 19-94,-54 18 5,0 1 0,-1 0 0,1-1 0,0 1 0,0 0 0,0 0 0,0 0 0,0 0 0,0 0 0,0 0 0,0 0 0,0 0 0,0 0 0,-1 0 0,1 0 0,0 1 0,0-1 0,0 0 0,0 1 0,0-1 0,-1 1 0,1-1 0,0 1 0,0-1 0,0 1 0,-1-1 0,1 1 0,0 0 0,-1-1 0,1 1-1,-1 0 1,1 0 0,-1-1 0,1 1 0,-1 0 0,0 0 0,1 0 0,-1 0 0,0 0 0,1 1 0,1 6-449,-1 0-1,0 0 1,0 1 0,-1 8-1,1 7-1,3 0-370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4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 14067,'-14'18'1664,"4"5"-727,1 6-297,-4 6 816,0 6-152,1 7-119,0 7-105,1 3-392,1 2-160,2-1-264,1-1-208,1-7-712,1-8-368,5-10 832,2-11-176,12-17-136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5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92 22077,'-10'-3'2096,"4"3"-1360,7 3-296,4 1 1041,-1-4-697,-3-1-144,-1 0-32,2-2-360,-1 3-208,2-7-352,-2 1-240,5-2-944,-5-6-1385,-1-3 2337,0-2-448,2 0-401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15731,'9'36'2049,"-2"0"-1,-2 0 1,2 63-1,-2-15-75,-5-79-1875,1 1 0,0 0 0,0 0 1,1 0-1,-1-1 0,1 1 0,0 0 1,1-1-1,-1 0 0,1 1 0,0-1 1,0 0-1,1-1 0,7 9 0,-6-8-171,1-1-1,-1 0 1,1-1-1,0 1 0,0-1 1,0 0-1,0-1 1,0 1-1,1-1 1,-1-1-1,1 1 1,11 0-1,-7 0-547,1-1-1,-1-1 1,1 0-1,-1 0 1,0-1 0,1-1-1,-1 0 1,0 0 0,0-1-1,0 0 1,0-1 0,-1-1-1,19-9 1,-2-12-988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6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298 135 5761,'1'-12'1585,"0"1"0,-1-1 0,0 0 0,-1 0 0,-4-19 1,4 29-1486,1 0 1,-1-1 0,1 1 0,-1 0-1,0 0 1,0 0 0,0 0 0,0 0-1,0 0 1,-1 0 0,1 0 0,0 0-1,-1 1 1,0-1 0,1 1 0,-1-1-1,0 1 1,0-1 0,0 1 0,0 0-1,0 0 1,0 0 0,0 0 0,0 0-1,0 1 1,0-1 0,-1 0 0,1 1-1,0 0 1,0-1 0,-1 1 0,1 0-1,0 0 1,-1 1 0,1-1 0,0 0-1,-4 2 1,-2 0 110,0 1 0,1 0 0,-1 0 0,0 1 0,1 0 0,0 0 0,0 1 0,0 0 0,1 0 0,-1 0 0,1 1 0,0 0 0,1 0-1,-6 9 1,-2 3 95,1 1-1,0 0 0,2 1 0,-10 24 0,9-15-33,1 1-1,2 0 0,-8 52 0,13-64-187,2 1 0,0-1 0,1 0 0,1 1 1,0-1-1,2 0 0,6 28 0,-7-39-64,0-1-1,1 1 1,0-1-1,0 0 1,0 0 0,1 0-1,0 0 1,0-1-1,1 1 1,-1-1 0,1 0-1,8 6 1,-9-8-10,1 0 1,-1 0 0,1-1-1,0 1 1,0-1 0,0 0-1,1 0 1,-1-1 0,0 0-1,1 0 1,-1 0 0,1 0 0,-1-1-1,1 0 1,-1 0 0,7-1-1,-3-1 0,0 1 0,0-2-1,0 1 1,0-1 0,-1 0 0,1-1-1,-1 0 1,1-1 0,-2 0 0,1 0-1,0 0 1,7-8 0,-6 4-3,0-1 1,0 0-1,-1 0 1,0-1-1,-1 0 1,0 0-1,-1-1 0,6-13 1,-6 10-4,-1-1-1,0 1 1,-1-1 0,-1 0-1,0-1 1,-1 1 0,-1 0 0,-1-1-1,0 1 1,-1-1 0,-1 1-1,0 0 1,-1 0 0,-7-20 0,7 26-72,-2 0 0,1 0 0,-2 1 1,1 0-1,-1 0 0,0 0 0,-1 1 0,0 0 1,0 0-1,-1 0 0,0 1 0,0 1 1,-18-12-1,21 15-81,0 0 0,-1 1 0,0 0-1,1-1 1,-1 2 0,0-1 0,0 1 0,0 0 0,0 0 0,0 1 0,0-1 0,0 1 0,0 1 0,-1-1 0,1 1-1,0 0 1,0 0 0,1 1 0,-1 0 0,0 0 0,0 0 0,1 1 0,-1 0 0,1 0 0,-6 5 0,7-6 49,1 0 1,0 1 0,1-1-1,-1 1 1,0 0-1,1 0 1,-4 4 0,5-3-32,-1-1 1,1 1-1,-1 0 1,1 0-1,1 0 1,-2 5-1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6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10362,'9'-12'2993,"0"4"-1857,-2 6-112,-6 0-320,-1-4 3993,-1-1-3680,1 4-241,1-2-160,4 0-232,-3 3-200,4 2-528,-2 4-416,-1 4-760,1 8 1255,-4 5-255,2 1-216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18 9730,'-1'0'183,"-1"0"-1,0 1 0,1-1 1,-1 1-1,1-1 1,-1 1-1,1-1 1,-1 1-1,1 0 1,-1 0-1,1 0 1,0 0-1,-1 0 1,1 0-1,0 0 0,0 0 1,0 1-1,-2 1 1,-17 29 1505,17-27-1050,-8 17-141,1-1-1,1 2 1,1 0 0,1 0-1,1 0 1,1 1-1,1-1 1,1 1 0,1 0-1,2 1 1,0-1-1,1 0 1,8 43-1,-7-58-397,0-1 0,1 0 0,0 1 0,0-1 0,1 0 0,0-1 0,0 1 0,1-1 0,0 1 0,0-1 0,12 12 0,-13-16-55,0 0 0,0 0 1,0 0-1,1 0 0,-1-1 0,1 1 0,-1-1 0,1 0 0,0-1 0,0 1 0,0-1 0,0 0 0,0 0 1,0 0-1,0-1 0,0 0 0,0 0 0,0 0 0,0-1 0,0 1 0,9-4 0,-6 2-20,0-1-1,-1-1 0,1 1 0,-1-2 1,1 1-1,-1-1 0,-1 0 0,1 0 1,-1 0-1,0-1 0,0 0 0,0-1 1,-1 1-1,0-1 0,0 0 0,-1 0 1,0 0-1,0-1 0,3-9 0,1-5-6,-1 0-1,-1 0 0,0-1 1,-2 0-1,3-41 0,-6 39 2,-1 1 1,-1-1-1,-6-31 0,5 46-27,0-1 0,-1 0 0,0 1 0,-1-1 0,0 1 1,-1 0-1,0 0 0,0 1 0,-11-15 0,14 21-49,-1 0-1,1 1 0,0-1 1,-1 1-1,0 0 1,0 0-1,0 0 1,0 0-1,0 0 1,0 1-1,0-1 1,0 1-1,-1 0 1,1 0-1,0 0 1,-1 0-1,1 0 1,-1 1-1,1 0 1,-1 0-1,1 0 1,-1 0-1,1 0 1,-1 1-1,-5 1 1,1 0-70,1 1 0,0 0 0,0 0-1,0 1 1,0 0 0,1 0 0,0 1 0,0 0 0,0 0 0,-10 11 0,-9 16-445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8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20 12171,'13'-17'1896,"1"14"-688,-7 8-456,-4 20 1649,-4 9-873,-6 18-415,-3 10-73,-7 10-304,-4 5-264,-3-1-624,0-3-392,6-14-896,1-8 1239,8-30-239,5-18-176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9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64 11090,'1'-1'112,"-1"0"0,0 1 0,0-1 1,1 0-1,-1 1 0,1-1 0,-1 1 0,1-1 0,-1 1 0,1-1 0,-1 0 0,1 1 0,-1 0 0,1-1 0,0 1 0,-1-1 0,1 1 0,0 0 0,-1-1 0,1 1 0,0 0 0,-1 0 0,1 0 0,0 0 0,0-1 0,-1 1 0,1 0 0,0 0 0,0 0 0,-1 0 0,1 1 0,0-1 1,0 0-1,-1 0 0,1 0 0,0 1 0,-1-1 0,1 0 0,0 0 0,-1 1 0,1-1 0,0 1 0,-1-1 0,1 1 0,-1-1 0,1 1 0,-1-1 0,1 1 0,-1-1 0,1 1 0,-1 0 0,0-1 0,1 1 0,-1 0 0,0-1 0,1 1 0,-1 1 0,4 7 245,-1 0 0,0 0 0,3 16 0,-5-18-182,7 29 199,43 217 913,-44-199-1180,-1 1 1,-3 94-1,-4-135-84,0 1-1,-1-1 1,-1 0 0,0 1 0,-1-1-1,-6 13 1,9-23-13,-1 0-1,0-1 0,0 0 1,0 1-1,0-1 1,-1 0-1,1 0 0,-1-1 1,0 1-1,1 0 1,-1-1-1,-4 3 0,4-4 1,1 0-1,-1 0 0,0 0 0,0 0 0,0 0 0,1 0 0,-1-1 0,0 0 0,0 1 0,0-1 0,0 0 0,0 0 0,0-1 0,0 1 0,0-1 0,0 1 0,-5-3 0,2 0 2,-1 0 1,1 0-1,0-1 0,0 0 1,0 0-1,0 0 1,1-1-1,0 0 0,0 0 1,0 0-1,0-1 0,1 1 1,0-1-1,0 0 0,1-1 1,0 1-1,0 0 1,0-1-1,-2-8 0,1 2 49,0-1-1,1 1 0,0-1 0,1 0 0,1 0 1,0-1-1,1 1 0,3-26 0,-1 30 14,1 0 0,-1 0 0,2 0-1,-1 1 1,1 0 0,1-1 0,-1 1 0,2 1-1,-1-1 1,1 1 0,10-10 0,5-4 244,1 2 1,36-26 0,24-21 310,-73 58-571,-1 0 0,1 0 0,-2-1-1,1 0 1,-1 0 0,7-15 0,-12 20-51,-1-1 0,1 1 0,-1-1 0,0 1 0,0-1 0,0 0 0,-1 1 0,0-1 0,0 0 0,-1 1 0,1-1 0,-1 0-1,-1 1 1,1-1 0,-1 1 0,0 0 0,0-1 0,0 1 0,-1 0 0,1 0 0,-1 0 0,-1 1 0,1-1 0,-5-4 0,3 3-182,-1-1-1,1 1 1,-2 0-1,1 1 1,0-1-1,-1 1 1,0 1 0,0-1-1,-1 1 1,1 0-1,-1 1 1,0 0-1,0 0 1,0 1-1,-15-3 1,20 5 47,0 0 1,0-1 0,0 2-1,0-1 1,0 0 0,0 0-1,0 1 1,0 0 0,1-1-1,-1 1 1,0 0-1,0 0 1,1 1 0,-1-1-1,0 1 1,1-1 0,0 1-1,-1 0 1,1 0 0,0 0-1,0 0 1,0 0 0,-3 4-1,-7 17-919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 11266,'3'-4'425,"0"0"-1,1 0 1,-1 0-1,1 1 1,0-1-1,0 1 0,0 0 1,1 0-1,-1 0 1,1 1-1,0-1 1,-1 1-1,9-2 1,-9 2-123,1 0 0,-1 1 0,1 0 0,0 0 1,0 0-1,-1 1 0,1-1 0,0 1 1,0 0-1,0 1 0,-1-1 0,1 1 1,0 0-1,8 2 0,-10-1-198,0 0 1,0 0-1,0 1 0,-1-1 1,1 0-1,-1 1 1,1 0-1,-1-1 0,0 1 1,0 0-1,-1 0 0,1 0 1,0 0-1,-1 0 0,0 1 1,0-1-1,0 0 0,0 1 1,0 4-1,1 5 43,0 0-1,-2 0 0,0 0 1,-1 13-1,-3 6-22,-2-1-1,-1 0 0,-1 0 1,-2 0-1,-1-1 0,-1-1 1,-2 0-1,-1 0 0,-21 30 1,34-57-81,0 0 0,1 1 0,-1-1 0,1 1-1,0-1 1,-1 1 0,1 0 0,1 0 0,-1-1 0,0 1 0,1 0 0,-1 0 0,1 0 0,0 0 0,0 0 0,0 5 0,1-5-33,1-1 0,-1 1 1,0-1-1,1 1 0,0-1 0,-1 0 1,1 0-1,0 0 0,0 0 0,0 0 1,0 0-1,1 0 0,-1-1 1,0 1-1,1-1 0,-1 0 0,4 2 1,5 2-487,0 0 1,1-1-1,-1 0 0,18 3 1,-24-6 248,1 0-1,-1-1 1,0 1 0,0-1-1,1 0 1,-1 0 0,0-1-1,1 0 1,-1 0 0,0 0-1,0-1 1,9-3 0,2-6-722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0 347 11426,'17'-35'1330,"2"2"-1,2 1 0,0 0 0,2 2 0,2 0 0,1 2 1,0 0-1,44-32 0,-64 55-1000,1 0 0,0 0 1,0 0-1,1 1 0,-1 0 0,1 1 1,10-4-1,-18 7-302,1 0 0,0 0 0,-1 0 0,1 0 0,0 0 0,0 0 0,-1 0 0,1 0 0,0 0 0,-1 0-1,1 0 1,0 1 0,-1-1 0,1 0 0,0 0 0,-1 1 0,1-1 0,0 0 0,-1 1 0,1-1 0,-1 1 0,1-1 0,-1 1 0,1-1 0,-1 1 0,1-1 0,-1 1 0,1-1 0,-1 1 0,0 0 0,1-1 0,-1 1 0,0 0 0,0-1 0,0 1 0,1 0-1,-1-1 1,0 1 0,0 0 0,0 0 0,0-1 0,0 1 0,0 0 0,0-1 0,0 1 0,-1 1 0,-4 40 237,3-35-183,-20 92 177,-44 122 0,-54 90-2806,118-308 2240,1 0 0,-1 0 1,1 0-1,0 1 0,0-1 1,1 0-1,-1 1 0,0 6 0,1-9 238,1-1-1,-1 1 1,0-1-1,0 0 1,0 1-1,0-1 1,1 1-1,-1-1 1,0 1-1,0-1 1,1 0-1,-1 1 0,0-1 1,1 1-1,-1-1 1,0 0-1,1 0 1,-1 1-1,1-1 1,-1 0-1,1 1 1,0-1-1,19 1-894,8-5-197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 19052,'9'-3'1800,"3"0"-1375,-8 5-281,-4 1 584,-3 1-1480,-7 0 864,0 2-152,-1-1-224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3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90 994 12531,'0'0'98,"0"0"1,0 1-1,0-1 1,-1 0-1,1 1 1,0-1 0,0 0-1,0 1 1,0-1-1,-1 0 1,1 0-1,0 1 1,0-1-1,0 0 1,-1 0 0,1 1-1,0-1 1,-1 0-1,1 0 1,0 0-1,0 0 1,-1 1 0,1-1-1,0 0 1,-1 0-1,1 0 1,0 0-1,-1 0 1,1 0-1,0 0 1,-1 0 0,1 0-1,0 0 1,-1 0-1,-8-10 1775,-4-21-100,13 30-1653,-15-52 2087,-16-103 0,24 98-1769,3-1-1,3 0 1,8-85 0,-3 110-380,1 0 1,2 1 0,2-1-1,1 1 1,1 1-1,2 0 1,1 1-1,1 0 1,2 2 0,1-1-1,33-39 1,-42 63-3548,-8 14 1530,-7 20 454,5-24 1260,-5 22-1071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3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0 128 13883,'10'-10'586,"8"-9"650,1 1 0,1 1 0,29-20 0,-44 34-1042,0 0 0,0 0 0,0 0 0,0 0 0,1 1 0,-1 0 0,1 0 0,-1 1 0,1-1 0,0 1 1,0 1-1,0-1 0,-1 1 0,1 0 0,0 0 0,0 0 0,0 1 0,0 0 0,-1 0 0,12 4 0,-13-2-126,0-1 1,-1 0-1,1 1 1,0 0 0,-1 0-1,0 0 1,0 0-1,0 0 1,0 1-1,0-1 1,-1 1-1,1 0 1,-1 0 0,0 0-1,0 0 1,0 0-1,-1 0 1,0 1-1,1-1 1,-2 0 0,2 7-1,0 4 9,-1 0-1,-1 0 1,0 0 0,-1 0-1,-4 17 1,1-11-52,-1-1 1,-1 1-1,-1-1 0,-1 0 0,0-1 0,-17 26 1,-1-4 61,-53 63 1,76-100-67,-1 0 1,1 0-1,0 0 0,1 0 0,-1 1 1,0-1-1,1 1 0,0 0 0,0 0 1,-1 6-1,3-9-10,0 0 0,0 0 0,0 0 0,1 0 0,-1 0 0,1 0 1,-1 0-1,1 0 0,0 0 0,-1 0 0,1-1 0,0 1 0,0 0 0,0 0 1,1-1-1,-1 1 0,0-1 0,1 1 0,-1-1 0,1 0 0,-1 1 0,1-1 1,-1 0-1,1 0 0,0 0 0,0 0 0,0 0 0,2 0 0,12 7-165,0-2 0,0 0 0,0 0 0,0-2 0,1 0 0,0-1 0,26 1 0,-33-3-341,0-1-1,1 0 1,-1-1 0,0-1 0,0 1-1,0-1 1,0-1 0,0 0 0,0-1 0,-1 1-1,1-2 1,-1 1 0,16-12 0,-1-6-796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4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4 839 14515,'8'-96'4208,"-1"11"-2783,-26-555 2453,21 624-4536,-2 16 626,0 0 1,0 0 0,0 0-1,0 0 1,0 0 0,0 0-1,0 0 1,1-1 0,-1 1 0,0 0-1,0 0 1,0 0 0,0 0-1,0 0 1,1 0 0,-1 0-1,0 0 1,0 0 0,0 0 0,0 0-1,0 0 1,1 0 0,-1 0-1,0 0 1,0 0 0,0 0-1,0 0 1,0 0 0,1 0 0,-1 0-1,0 0 1,0 0 0,0 0-1,0 0 1,0 0 0,0 1-1,1-1 1,-1 0 0,0 0-1,0 0 1,0 0 0,0 0 0,0 0-1,0 0 1,0 1 0,17 23-2830,-10-13 2629,9 11-630,0 2-251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60 185 12771,'-1'-1'123,"1"1"1,0-1 0,-1 1 0,0-1-1,1 1 1,-1-1 0,1 1 0,-1 0-1,1-1 1,-1 1 0,0 0 0,1 0-1,-1-1 1,0 1 0,1 0 0,-1 0-1,0 0 1,1 0 0,-1 0 0,0 0-1,1 0 1,-1 0 0,0 0-1,1 0 1,-2 0 0,1 2 81,0-1 0,1 0 0,-1 1 0,0-1 0,1 1 0,-1-1 0,1 1 0,-1-1 0,1 1 0,0 0 0,-1-1 0,1 3 0,-1 10 208,0 0 0,1 0-1,1 1 1,0-1 0,0 0-1,2 0 1,0 0-1,0-1 1,8 19 0,-7-20-255,1-1 0,0 0 1,1 0-1,1 0 0,-1-1 1,1 0-1,1 0 1,0-1-1,1 1 0,-1-2 1,11 9-1,-15-15-113,0 1-1,0 0 1,0-1 0,0 0 0,0 0-1,1 0 1,-1-1 0,1 1 0,-1-1-1,1 0 1,-1 0 0,1-1 0,0 1-1,-1-1 1,1 0 0,0 0 0,-1-1-1,1 0 1,0 1 0,-1-1 0,1-1-1,-1 1 1,1-1 0,-1 0 0,0 0-1,0 0 1,0 0 0,5-4 0,1-2 19,-1-1 0,0 1 0,-1-2 0,0 1 1,0-1-1,-1 0 0,-1-1 0,1 0 0,-2 0 0,1 0 1,3-14-1,-3 8-37,-1 0 1,-1 0 0,0-1-1,-1 1 1,-1-1-1,-1 0 1,-1-23-1,-1 31-17,0 0 0,-1 0 0,0 0 0,0 1 0,-1-1-1,0 1 1,-1-1 0,0 1 0,-1 0 0,1 1-1,-2-1 1,-10-13 0,11 16-54,-1 1 1,1 0-1,-1 0 1,0 1-1,0-1 1,0 1-1,-1 1 1,1-1-1,-1 1 1,0 0-1,0 1 1,0-1-1,0 1 0,-1 1 1,1 0-1,0 0 1,-13 0-1,9 1-184,0 1 0,0 0 0,0 1 0,1 0 0,-1 1 0,1 0-1,0 1 1,0 0 0,0 0 0,0 1 0,1 1 0,0 0 0,0 0 0,0 0 0,1 1-1,0 0 1,0 1 0,-9 12 0,-5 19-738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67 16452,'30'-5'4126,"-37"7"-3826,1 0 0,-1-1 1,0 0-1,1-1 0,-1 1 1,0-1-1,-12-2 0,2 2-123,-47-2-9,1-3 0,-102-19 0,139 14-136,26 10-30,0 0-1,-1 0 0,1 0 1,0-1-1,0 1 0,-1 0 0,1 0 1,0 0-1,0 0 0,0-1 1,-1 1-1,1 0 0,0 0 0,0 0 1,0-1-1,0 1 0,0 0 1,-1 0-1,1-1 0,0 1 0,0 0 1,0 0-1,0-1 0,0 1 1,0 0-1,0 0 0,0-1 0,0 1 1,0-1-1,12-5 32,11 2 3,1 0 0,-1 2 0,0 0-1,1 2 1,-1 0 0,1 2 0,41 8 0,-58-9-14,0 1 1,0 1 0,-1-1-1,1 1 1,-1 0-1,0 0 1,10 7-1,-14-8-8,1 0 0,-1 0 0,1 1-1,-1-1 1,0 1 0,0 0 0,0-1-1,0 1 1,-1 0 0,1 0-1,-1 0 1,0 0 0,0 0 0,0 1-1,0-1 1,0 0 0,-1 1 0,1 3-1,-1 5 43,0-1 0,-2 0 0,1 1 0,-1-1 0,-1 0-1,0 1 1,-7 16 0,-39 75 233,39-83-253,-29 52 108,17-33-498,1 1 1,-18 51-1,37-85 95,0-1 1,1 1-1,0-1 1,0 1-1,0 0 1,1-1 0,0 1-1,0 0 1,1 6-1,-1-9 172,1-1 0,-1 0 0,1 1-1,0-1 1,0 0 0,0 0 0,0 0 0,0 0 0,0 1 0,1-2-1,-1 1 1,1 0 0,-1 0 0,1 0 0,0-1 0,0 1-1,0-1 1,0 1 0,0-1 0,0 0 0,0 0 0,0 0-1,0 0 1,3 1 0,28 4-1029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75 13171,'-33'-14'1560,"-4"5"-1008,-10 3-248,-3 0 785,-2-1-569,2 0-272,11 0-864,4 2-1337,14-1 1657,9 3-320,29-1-232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33 13571,'12'-5'633,"0"0"0,0 0 0,0 1-1,1 0 1,0 2 0,22-4 0,-28 5-309,0 1 0,0 0 0,1 0 0,-1 0 0,0 1 0,0 0 0,0 0 0,0 1 0,0 0 0,0 0 0,-1 1 0,1 0 0,10 6 0,-15-8-273,-1 0 0,1 0 0,-1 1 0,0-1 1,0 0-1,1 0 0,-1 1 0,0-1 0,0 1 1,0-1-1,-1 1 0,1 0 0,0-1 0,-1 1 0,1 0 1,-1-1-1,1 1 0,-1 0 0,0 0 0,1-1 0,-1 1 1,0 0-1,-1 0 0,1-1 0,0 1 0,0 0 0,-1 0 1,1-1-1,-1 1 0,1 0 0,-1-1 0,0 1 0,1 0 1,-1-1-1,0 1 0,-2 1 0,-4 7 28,0 1 0,-1-2 0,-1 1 0,-10 9 0,5-6 39,7-5-88,0 0 0,0 0 1,1 1-1,-1 0 0,2 0 1,0 1-1,0-1 0,-7 21 1,10-22-20,1-1 1,-1 1 0,2-1-1,-1 1 1,1 0 0,0-1-1,0 1 1,1-1 0,0 1-1,1-1 1,-1 1-1,1-1 1,5 10 0,35 70 72,-16-38-28,-25-46-55,0-1 0,1 1 0,-1-1 0,0 1 0,0 0 0,-1-1 0,1 1 1,0 0-1,-1 0 0,0-1 0,0 1 0,0 0 0,0 0 0,0-1 0,0 1 0,-1 0 0,-1 4 0,1-4 0,0-1-1,-1 0 0,0 0 0,1 1 0,-1-1 0,0-1 1,0 1-1,0 0 0,0 0 0,-1-1 0,1 1 0,0-1 0,-1 0 1,1 0-1,-1 1 0,1-2 0,-1 1 0,-4 1 0,-11 2-344,-1-1-1,-38 2 0,36-4 164,1 1 0,-28 6 0,29-1-90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5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0 15227,'-9'4'1505,"-9"3"-729,-7-4-256,-13 0 1104,-6 0-552,-10 1-423,-2 0 15,-2 3 16,2-1-176,7 2-328,5 1-192,16 5-664,6 0-376,10 13 864,5 7-192,16 9-161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5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1 467 13451,'-1'-50'1520,"4"-7"-904,1 0-272,-2 0 1289,-2-1-945,1 4-856,0 7-328,4 10-1489,3 10 1721,3 13-344,6 6-224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6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62 9002,'8'-7'733,"1"0"1,0 0 0,0 1-1,0 0 1,1 1-1,0 0 1,0 1-1,21-7 1,-28 10-588,0 0 0,0 1 0,1-1 0,-1 1 0,0-1 0,0 1 1,1 0-1,-1 0 0,0 1 0,1-1 0,-1 1 0,0 0 0,0-1 1,0 1-1,0 1 0,0-1 0,0 0 0,0 1 0,0-1 0,0 1 1,0 0-1,-1 0 0,1 0 0,-1 1 0,0-1 0,1 0 0,-1 1 1,0 0-1,-1-1 0,1 1 0,0 0 0,-1 0 0,3 6 0,-2-2-22,0 0 0,-1 0 0,0 0 0,0 0 0,-1 0 0,1 1-1,-2-1 1,1 0 0,-1 0 0,0 0 0,0 0 0,-1 0-1,0 0 1,0 0 0,-1 0 0,-4 7 0,-6 12 146,-1 0 0,-26 36 0,11-22-36,11-17-28,1 0 1,1 2 0,1 0 0,-13 32 0,25-51-165,1 0 0,0 0 0,0 1 0,1-1 0,-1 1 0,1-1 0,1 1 0,-1-1 0,1 1 0,0 0 0,1-1 0,-1 1 0,1-1 0,1 1 0,-1-1 0,1 1 0,0-1 0,1 0 0,0 0 0,0 0 0,0 0 0,0 0 0,8 8 0,-7-9-180,1 0 0,0 0 0,0-1 0,0 1 0,0-1 0,1 0 0,0-1 0,0 0-1,0 1 1,0-2 0,0 1 0,10 2 0,-12-4-111,2 0-1,-1 0 1,0-1-1,0 1 1,0-1-1,0 0 1,0-1-1,0 1 1,0-1 0,0 0-1,0 0 1,0-1-1,0 1 1,0-1-1,-1 0 1,1 0-1,5-4 1,12-12-794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7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89 8466,'3'-5'607,"1"1"-1,-1-1 1,-1 1 0,1-1-1,-1 0 1,1 0 0,-2 0 0,1 0-1,0 0 1,-1-1 0,0 1-1,0 0 1,-1-1 0,1 1 0,-2-9-1,1 15-493,-1 0 0,1 0 0,-1 0 0,0-1 0,1 1 0,-1 0 0,0-1 0,0 1 0,0 0 0,1-1 0,-1 1 0,0-1 0,0 0 0,0 1 0,0-1 0,0 0 0,0 1 0,0-1 0,0 0 0,0 0 0,0 0 0,0 0 0,0 0 0,-2 0 0,-30 2-340,31-2 339,-101-7 251,101 7-287,1 1 1,0 0-1,-1 0 1,1-1-1,0 1 1,0 0-1,0 0 1,0 1-1,0-1 1,0 0-1,0 0 1,0 0-1,-1 3 1,-17 26 354,11-17-242,6-8-92,0 0 0,0 1 0,0-1 1,1 1-1,0 0 0,0-1 0,1 1 0,-1 0 0,2 6 1,-3 16 71,1-23-155,0 3 39,0 0 0,0 0-1,1 0 1,0 12 0,1-17-37,-1-1 1,1 1-1,0-1 1,-1 1-1,1-1 1,0 1-1,1-1 0,-1 1 1,0-1-1,1 0 1,-1 0-1,1 0 1,0 0-1,0 0 1,0 0-1,0 0 1,3 2-1,18 12 41,-3-3-30,-2 0 0,0 2 0,18 18 0,-31-27-24,1 0 0,-2 0 0,1 1 0,-1 0-1,0 0 1,0 0 0,-1 0 0,0 0-1,0 1 1,-1 0 0,1-1 0,1 17-1,-4-15 10,0 1-1,0-1 1,-1 1 0,0 0-1,0-1 1,-1 0-1,-1 1 1,1-1-1,-1 0 1,-1 0 0,0-1-1,0 1 1,-1-1-1,-8 13 1,9-16-128,1-1 1,-1 1-1,0-1 1,0 0-1,0 0 1,-1 0-1,1 0 0,-1-1 1,0 0-1,0 0 1,0 0-1,0 0 1,-1-1-1,1 0 1,-1 0-1,0-1 0,1 1 1,-1-1-1,0 0 1,0-1-1,0 1 1,1-1-1,-1-1 1,-10 0-1,14 0 61,1 1 1,-1 0-1,0 0 0,1-1 0,-1 1 1,0-1-1,1 0 0,-1 0 0,1 1 1,-1-1-1,1 0 0,-1 0 0,1 0 1,0 0-1,0-1 0,-1 1 0,1 0 1,-1-2-1,-3-9-639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1020 16075,'41'-39'1457,"3"-15"-881,2-12-192,-9-16 600,-9-8-192,-12-10-88,-11 0-111,-16 3-145,-16 4-88,-21 12-656,-9 8 1680,-17 11-1256,1 9 72,3 24 16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0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11849 28 12907,'3'-4'420,"11"-11"346,-13 14-733,-1 1 1,0-1-1,1 1 0,-1-1 1,1 1-1,-1 0 0,0-1 1,1 1-1,-1 0 1,1-1-1,-1 1 0,1 0 1,-1-1-1,1 1 0,-1 0 1,1 0-1,0 0 1,-1 0-1,1 0 0,-1-1 1,1 1-1,-1 0 0,1 0 1,0 1-1,-2-2 193,0 1-1,0-1 0,0 1 1,0 0-1,0 0 0,0 0 1,0 0-1,0 0 0,-1 0 1,1 0-1,0 0 1,0 0-1,0 0 0,0 1 1,0-1-1,0 0 0,0 1 1,0-1-1,-2 2 0,-27 14 388,12-7-137,5-5-292,-1 0 1,1-1-1,-1 0 1,0-1-1,0-1 1,0 0-1,0-1 0,-20-3 1,-46 3 290,-54 14 99,-75 5-26,-113 10 2,58-4-351,-1031 19 268,-35-34-143,1119-9-241,-790 16 322,84 26-251,914-43-155,-943 13 171,419-12-129,127 2-14,-319 11 48,-618 56-41,1012-59-25,69-4-6,66 9 63,-22 1-48,11-6-54,156-6 36,0 3 0,-64 18 0,60-15 9,-1-1-1,0-3 1,-76 2-1,18-1-2,64-3-24,23-2 27,-1-1 1,1-1-1,-35-2 0,53 1-62,1 0-1,-1-1 1,1 1 0,-1-1-1,1 1 1,0-1 0,-1 0-1,1 0 1,0 0 0,-1 0-1,1-1 1,0 1 0,0-1-1,-3-2 1,5 3 12,0 1 1,0 0-1,0-1 1,1 1-1,-1 0 1,0 0-1,0-1 1,0 1-1,1 0 1,-1 0-1,0-1 1,0 1-1,1 0 0,-1 0 1,0 0-1,0 0 1,1-1-1,-1 1 1,0 0-1,1 0 1,-1 0-1,0 0 1,1 0-1,-1 0 1,0 0-1,1 0 1,-1 0-1,0 0 1,1 0-1,-1 0 1,0 0-1,1 0 1,8-2-156,26-8-245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2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1 387 12827,'34'-19'4803,"130"-115"422,72-77-1956,-234 209-3220,21-16 431,-23 18-466,1 0 1,-1-1-1,1 1 1,-1 0-1,1 0 1,0-1-1,-1 1 1,1 0-1,-1 0 1,1 0-1,-1 0 1,1 0-1,-1 0 1,1 0-1,0 0 1,-1 0-1,1 0 1,-1 0-1,1 0 1,-1 0-1,1 1 1,0-1-1,-1 0 1,1 0-1,-1 1 1,1-1-1,-1 0 1,0 0-1,1 1 1,-1-1-1,1 1 1,-1-1-1,1 0 1,-1 1-1,0-1 1,1 1-1,-1-1 1,0 1-1,0-1 1,1 1-1,-1-1 0,0 1 1,0-1-1,0 1 1,0 0-1,1-1 1,-1 2 0,2 11 73,-1 0 0,-1 1 0,1-1 0,-2 0 0,0 1 0,-1-1 0,-3 14 0,1-1-18,-114 572 55,71-388-1875,45-193 456,9-33 164,4-16 397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6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1639 14611,'99'-81'8833,"-80"66"-8080,0 1 1,1 1-1,31-15 1,24-15-502,-23 7-179,-1-2 0,-3-2 1,-1-2-1,-1-2 0,46-60 1,-82 91-63,0-1 1,-1 0-1,0-1 0,-1 0 1,8-20-1,-15 31-8,1-1 0,-1 0-1,0 0 1,0 0 0,0 0 0,-1-1 0,0 1-1,0 0 1,-1-8 0,0 10-1,1 0 0,-1 0-1,0 0 1,-1 0 0,1 0 0,0 0 0,-1 0-1,0 0 1,0 0 0,0 1 0,0-1 0,0 1-1,0-1 1,-1 1 0,1 0 0,-4-3-1,-4-1 11,0 1 0,0-1-1,0 2 1,-1-1-1,1 1 1,-1 1 0,0 0-1,-12-1 1,-94-8 55,96 11-54,-41 1 11,45 1-7,1-1 0,-1-1 0,1 0 0,-1-1 0,-20-5 0,37 7-16,-1 0 0,0 0 0,1 0 0,-1 0 0,0-1 0,1 1 0,-1 0 0,1 0 0,-1 0 0,1-1 0,-1 1 0,1 0 0,-1-1 0,1 1 0,-1-1 0,1 1 0,-1 0 0,1-1 0,-1 1 0,1-1 0,0 1 0,-1-1 0,1 1-1,0-1 1,0 0 0,-1 1 0,1-1 0,0 1 0,0-1 0,0 0 0,0 1 0,-1-1 0,1 1 0,0-1 0,0 0 0,0 1 0,0-1 0,1 0 0,-1 1 0,0-1 0,0 1 0,0-1 0,0 1 0,1-1 0,-1 0 0,1 0 0,0-2 4,1 1-1,0-1 1,1 1 0,-1-1 0,0 1 0,1 0-1,2-2 1,150-98 89,-104 72-83,-1-3-1,64-54 1,-111 84-12,0 0 0,0 1 0,0-1 1,-1 0-1,1-1 0,-1 1 1,0 0-1,0-1 0,0 1 1,1-6-1,-2 8-1,-1 1 0,0-1 1,0 0-1,0 0 1,0 0-1,0 0 0,0 0 1,0 0-1,0 1 0,0-1 1,0 0-1,-1 0 0,1 0 1,0 0-1,0 0 0,-1 1 1,1-1-1,-1 0 0,0-1 1,0 1-1,0 0 0,-1 0 0,1 0 1,-1 0-1,1 0 0,-1 0 0,1 0 1,-1 0-1,0 0 0,1 1 0,-1-1 1,0 1-1,-2-1 0,-14-3-5,2 1-1,0-1-1,-19-6 1,32 8 7,-1 1 0,1 0 0,-1-1 1,1 0-1,0 0 0,0 0 0,0 0 0,0-1 1,0 1-1,0-1 0,1 1 0,-1-1 0,1 0 1,0 0-1,-3-5 0,5 7 2,0 0 0,-1 0 0,1 0 0,0 0 0,0 0 1,1 0-1,-1 0 0,0 0 0,0 0 0,0 0 0,1 0 0,-1 0 0,0 0 0,1 0 0,-1 0 1,1 0-1,-1 0 0,1 1 0,0-1 0,-1 0 0,1 0 0,0 0 0,-1 1 0,1-1 1,0 1-1,0-1 0,0 0 0,0 1 0,0-1 0,0 1 0,-1 0 0,3-1 0,40-16 56,-34 13-47,3 0 0,3-1 0,0-1 0,0-1 0,-1 0-1,23-15 1,-34 20-10,-1 0 1,1 0-1,-1 0 0,1 0 0,-1 0 0,0-1 0,0 1 0,0-1 1,0 1-1,0-1 0,-1 0 0,1 0 0,-1 0 0,0 0 0,0 0 1,0 0-1,0 0 0,0 0 0,-1 0 0,0 0 0,1-1 0,-1 1 1,0 0-1,0 0 0,-1 0 0,1-1 0,-1 1 0,0 0 0,-1-6 1,-3-1 8,0 1 0,0-1 0,-1 1 0,0 0 0,-1 1 0,1-1 0,-2 1 0,1 1 0,-1-1 1,-14-9-1,-12-7 108,-48-26 0,72 45-91,-68-40-258,69 36 601,6 4-386,-3-2-14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7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492 139 8010,'6'-2'277,"0"0"0,-1 0 0,1 0 1,-1 0-1,1-1 0,-1 0 0,0 0 0,0 0 1,0-1-1,-1 0 0,9-8 0,-12 11-172,1-1 0,-1 1-1,0-1 1,0 1-1,0-1 1,0 1 0,0-1-1,0 1 1,0-1 0,0 0-1,0 0 1,-1 0-1,1 1 1,-1-1 0,0 0-1,1 0 1,-1 0 0,0 0-1,0 0 1,0 0-1,0 1 1,0-1 0,-1 0-1,1 0 1,0 0 0,-1 0-1,0 0 1,1 1-1,-1-1 1,0 0 0,0 1-1,0-1 1,0 0 0,0 1-1,0-1 1,-1 1-1,1 0 1,0-1 0,-1 1-1,-1-2 1,-3 0 108,0-1 0,0 1 0,0 0 0,0 0 0,-1 1 0,1 0 0,-1 0 0,1 1 0,-1 0 0,0 0 0,1 0 1,-1 1-1,-9 0 0,-6 1 318,0 1 1,-38 9 0,-47 16 312,65-15-1096,0-1-1,-1-2 0,-78 5 1,142-13-830,0 0 1,0 2 0,0 1-1,0 0 1,31 11 0,-3 6-42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7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11 12659,'-29'-6'1440,"-2"2"-856,-2 5-120,-1 2 801,-5 0-585,-3-2-80,2 1 24,-2-1-8,4-1-256,2 0-96,2 1-400,1-1-288,11 5-1984,8 0 2159,11 5-311,4 0-192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4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0 13547,'32'15'3205,"-37"-13"-2365,0 0 1,-1-1-1,1 0 1,-1 0 0,-8 0-1,-109 4 810,-191-16 0,254 7-1457,148 13 610,-4-7-523,130 7-107,-206-8-166,-1-1 0,0 1 0,0 1 0,1-1 0,-1 1 1,8 4-1,-13-5-2,0 0 0,0 0 0,0 1 1,0-1-1,0 1 0,0-1 1,-1 1-1,1 0 0,0 0 0,-1 0 1,1 0-1,-1 0 0,0 0 0,0 0 1,0 0-1,0 0 0,0 1 1,0-1-1,0 0 0,-1 1 0,1-1 1,-1 5-1,1 9 29,0 1 0,-2-1-1,0 1 1,-6 30 0,-23 66 113,16-65-118,-21 75 56,-40 170-1016,73-286 633,-2 21-534,4-27 708,0 0 0,0 0 1,0 0-1,0 0 0,0 0 0,0 0 1,0-1-1,0 1 0,0 0 0,1 0 0,-1 0 1,0 0-1,1 0 0,-1 0 0,0 0 0,1 0 1,-1-1-1,1 1 0,0 0 0,-1 0 1,2 0-1,-1 0 10,0-1 1,-1 0 0,1 0-1,0 0 1,0 0 0,0 0-1,-1 0 1,1 0 0,0 0-1,0-1 1,0 1 0,-1 0-1,1 0 1,0-1 0,0 1-1,-1 0 1,1-1 0,0 1-1,-1-1 1,1 1 0,0-1-1,-1 1 1,1-1 0,-1 1-1,2-2 1,15-18-707,-15 18 526,18-23-954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5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43 10618,'-16'-7'1697,"-14"4"-633,-9 0-384,-11 2 1472,-3 1-751,-5-1-481,3 1-128,6 0-752,5-3-400,16-1-1168,13-2 1328,22-1-272,12 0-209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5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22293,'-3'14'1760,"15"-6"-1376,-2-2-208,-2-3 480,2-2-296,1 1-496,2 0-488,-3 1-1536,2-3 1808,1 0-304,2 0-225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 18212,'1'6'698,"0"-5"-463,-1 1 0,1-1 0,-1 0 0,0 1 0,1-1 0,-1 0 0,0 1 1,0-1-1,0 1 0,0-1 0,0 0 0,-1 3 0,0-3-154,0 0 0,0-1 0,1 1 0,-1 0 0,0-1-1,0 1 1,0-1 0,0 1 0,0-1 0,0 0 0,0 1 0,0-1 0,0 0 0,0 0 0,0 0 0,0 0-1,-1 1 1,1-2 0,0 1 0,-1 0 0,-192-8 1897,115 2-1631,42 4-209,-22-3 77,-74 5 1,215 5-45,-4-4-208,1 4 0,113 22 0,-186-25 38,0-1 0,0 1 0,0 0 0,0 0 0,0 0 0,-1 1 0,6 3 0,-9-4 2,-1-1-1,0 0 0,0 0 1,0 0-1,0 0 1,0 1-1,0-1 1,0 0-1,0 1 1,0-1-1,-1 1 0,1-1 1,-1 1-1,1-1 1,-1 1-1,1 0 1,-1-1-1,0 1 1,0-1-1,0 1 1,0 0-1,0-1 0,0 1 1,0 0-1,-1-1 1,1 1-1,-1-1 1,1 1-1,-1-1 1,-1 4-1,-3 6 36,-1 1 0,0-1-1,-1 0 1,-16 19 0,-40 41 113,30-37-70,-18 21-19,-44 49 220,84-90-396,0 1 0,1 1 1,1-1-1,0 2 0,-10 24 1,12-13-970,6-27 1001,1 0 0,0 0 0,-1 0 0,1 0 1,0 1-1,0-1 0,0 0 0,0 0 1,0 0-1,0 1 0,0-1 0,1 0 0,-1 0 1,0 0-1,1 0 0,-1 0 0,1 1 0,-1-1 1,1 0-1,0 1 0,8-1-489,9-9-198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40 18252,'-20'-4'1760,"-8"1"-1096,-7 2-231,-9-2 687,-5-1-272,-5 1-112,-1 0-136,5-1-336,2 1-176,8 2-352,10-2-296,10 0-448,7 0-256,23 2-1897,14 5 2105,17-1-289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124 132 10778,'0'-1'131,"0"1"-1,1-1 0,-1 0 1,0 1-1,1-1 1,-1 1-1,0-1 0,1 1 1,-1-1-1,1 1 1,-1-1-1,1 1 0,-1-1 1,1 1-1,0-1 0,-1 1 1,1 0-1,-1-1 1,1 1-1,0 0 0,-1 0 1,2-1-1,-1 2 75,0 0 0,0 0 0,0 0-1,0 0 1,0 0 0,0 0 0,-1 1 0,1-1-1,0 0 1,-1 0 0,1 1 0,0 1 0,19 42 1177,-2 0 1,20 81 0,-32-101-1295,-2 0-1,0 1 1,-2 0-1,-1-1 1,-1 1-1,-5 46 1,3-61-55,-1 0 1,1 0-1,-2 0 1,1-1 0,-2 1-1,-5 10 1,9-18-19,-1 0-1,0 0 1,0-1 0,0 1-1,0 0 1,0-1 0,0 1-1,-1-1 1,1 0 0,-1 0 0,1 0-1,-1 0 1,0 0 0,0 0-1,0-1 1,0 1 0,0-1-1,0 0 1,0 0 0,-1 0 0,1-1-1,0 1 1,-7 0 0,7-2-2,0 1 0,1 0 0,-1-1 0,0 1 0,1-1 0,-1 0 0,1 0 0,-1 0 0,1 0 0,-1 0 0,1-1 0,0 1 0,-1-1 1,1 1-1,0-1 0,-3-3 0,2 1 17,0 0 1,0 0-1,0-1 1,1 1-1,0 0 1,0-1-1,0 0 1,-2-7-1,1-1 72,1 1-1,0-1 1,1 1-1,1-1 1,0 0-1,2-17 1,-1 19 9,2 0 1,-1 1 0,1-1 0,1 0 0,0 1 0,0 0 0,1 0 0,0 0-1,1 1 1,0 0 0,15-17 0,2 2 306,1 1-1,44-32 1,-26 23-97,-37 28-279,1 0 1,-1-1-1,0 0 0,0 0 0,-1-1 0,0 1 0,7-11 1,-10 14-38,0-1 0,0 0 0,0 0 1,0 0-1,0 0 0,-1 0 1,1 0-1,-1 0 0,0 0 0,0 0 1,0 0-1,0 0 0,0 0 0,-1 0 1,1 0-1,-1 0 0,0 0 0,0 0 1,-2-5-1,-2-1-8,0 0-1,-1 0 1,0 1-1,-1 0 1,1 0 0,-2 0-1,1 1 1,-15-12 0,9 10-187,0 0 1,-1 0-1,0 2 1,-1-1-1,-16-5 1,26 11-59,-1 0-1,0 1 1,0 0 0,0 0 0,0 0-1,0 0 1,1 1 0,-1 0-1,0 0 1,-11 2 0,13-1 135,0 0 1,0 1 0,0-1 0,1 1-1,-1 0 1,0 0 0,1 0 0,-1 0-1,1 1 1,0-1 0,0 1 0,0 0-1,0 0 1,0 0 0,1 0 0,-4 7-1,-15 28-967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7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17396,'3'-20'2048,"-1"15"-1184,3 7-424,-4 1 1857,0 3-1465,-1-1-96,-1 5-472,-3-3-104,1-2-104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8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1 334 8738,'0'-4'461,"0"0"0,1 0 0,0 1 0,0-1 0,0 0 0,0 1 0,1-1 0,0 1 0,-1-1 0,1 1 0,4-5 0,32-37 248,-16 19 718,48-72 1454,2-5 721,-71 102-3532,0 0 0,-1 0 0,1 0 1,0 0-1,0 0 0,-1 0 0,1 0 0,0 1 1,0-1-1,0 0 0,0 1 0,0-1 0,0 1 0,0-1 1,0 1-1,0-1 0,2 1 0,-3 0-28,1 0-1,-1 0 1,1 0-1,-1 0 0,1 1 1,-1-1-1,1 0 1,-1 0-1,0 1 1,1-1-1,-1 0 0,1 0 1,-1 1-1,0-1 1,1 1-1,-1-1 1,0 0-1,1 1 0,-1-1 1,0 1-1,0-1 1,1 1-1,-1-1 1,0 1-1,0-1 1,0 1-1,2 5 120,-1 0 1,0 0-1,0-1 0,-1 1 1,0 9-1,-6 65 167,-3-1 1,-21 84-1,-11 84-2551,41-217 2,0-29 2114,0-1 0,0 0 0,0 1 0,0-1 0,0 1 0,0-1 0,0 0 0,0 1 0,1-1 0,-1 0 0,0 1 0,0-1 0,0 0 1,1 1-1,-1-1 0,0 0 0,0 0 0,1 1 0,-1-1 0,0 0 0,1 0 0,-1 1 0,0-1 0,1 0 0,-1 0 0,1 0-42,0 0-1,0 0 1,-1 0-1,1-1 1,0 1 0,-1 0-1,1-1 1,0 1 0,-1 0-1,1-1 1,0 1 0,-1-1-1,1 1 1,-1-1-1,1 1 1,-1-1 0,1 1-1,0-2 1,4-4-336,-1 0 1,0 0-1,0-1 1,3-8-1,-3 7 85,12-23-1247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8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16836,'-15'3'1456,"-8"-1"-616,-2-1-120,-27 5-104,-4-1-224,4 2 897,-5 0-561,1 3-224,5-1 64,13 1-456,9 2-336,15-1-792,9 1 24,24 6 728,15 2-200,20 1-193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9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3 174 7986,'5'-10'700,"-1"5"-252,0-1-1,-1 1 1,0-1-1,0 0 1,-1-1 0,1 1-1,-1 0 1,1-8 0,-17 39 4039,9-9-3965,0 1 1,2-1-1,0 1 0,1 0 0,0 0 0,1-1 0,1 1 0,4 28 1,-2-31-372,0 0 0,1 0 0,1 0 0,0-1 0,1 0 0,0 0 0,1 0 0,0 0 0,1-1 1,15 20-1,-17-25-87,1-1 0,0-1 0,-1 1-1,2-1 1,-1 0 0,1 0 0,0-1 0,0 0 0,0 0 0,0-1 0,1 1 0,9 2 0,-11-5-27,0 0-1,0 0 1,0-1 0,0 1 0,0-1-1,0-1 1,0 1 0,0-1 0,0 0-1,0 0 1,0-1 0,-1 0-1,1 0 1,0 0 0,-1 0 0,0-1-1,8-5 1,-3 1-12,1-2 1,-2 1-1,1-1 0,-1-1 0,-1 0 1,1 0-1,-2 0 0,1-1 0,-2 0 1,1-1-1,-2 1 0,1-1 0,-2-1 1,6-18-1,-6 13-18,0 1 0,-1-1 0,-1-1 0,0 1 0,-2 0-1,0 0 1,-1-1 0,-1 1 0,-7-34 0,6 44-36,1 0-1,-1-1 1,-1 1 0,1 0-1,-1 1 1,-1-1 0,1 1-1,-1 0 1,-1 0 0,1 0-1,-9-7 1,10 11-101,1 0 0,-1 0-1,1 1 1,-1 0 0,0 0 0,1 0-1,-1 0 1,0 1 0,-1-1 0,1 1 0,0 0-1,0 0 1,0 0 0,-1 1 0,1 0 0,0 0-1,-1 0 1,1 0 0,0 1 0,-1-1 0,1 1-1,0 0 1,0 0 0,-8 4 0,3-1-51,0 1 0,1 1 0,-1-1 0,1 2 0,0-1 0,0 1 1,-11 13-1,-8 18-753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9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14275,'2'0'433,"-1"1"0,1-1 0,0 0 0,-1 0 0,1 1 1,0-1-1,-1 1 0,1 0 0,-1-1 0,1 1 0,-1 0 0,0 0 0,1 0 0,1 1 0,17 23 2113,-13-11-2184,-1 0 0,7 19 0,-11-26 0,7 23-184,0 2 0,-2-1-1,-2 1 1,-1 0 0,-1 0-1,-2 0 1,-1 0 0,-8 60-1,6-76-145,-2-1 0,0 0 0,-10 23 0,12-33-56,0 0 0,0 0 0,-1 0 0,1-1 0,-1 1 0,-1-1 0,1 0 0,-1 1 0,1-2 0,-1 1 0,0 0 0,0-1 0,-9 6 0,13-9-27,-1 1 0,1-1 0,-1 0 0,1 1-1,-1-1 1,0 0 0,1 1 0,-1-1 0,1 0 0,-1 0-1,0 0 1,1 1 0,-1-1 0,1 0 0,-1 0 0,0 0-1,1 0 1,-1 0 0,0 0 0,1 0 0,-1 0 0,0-1 0,1 1-1,-1 0 1,1 0 0,-1 0 0,0-1 0,1 1 0,-2-1-1,2 0-46,0 0 0,-1 0 0,1 0 0,0 0 0,0 0 0,0 0-1,0 0 1,0 0 0,0 0 0,0 0 0,0 0 0,1 0-1,-1 0 1,0 0 0,1-2 0,20-38-1494,0 13 789,7-3-193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0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58 14643,'10'-24'1600,"-15"11"-703,-9 6-289,-14 3 1352,-4 1-632,-9 0-575,-3 1-81,-4 2-296,3-2-288,7 2-936,6 0-1273,18 2 1777,11 2-336,14 6-240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0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1 12939,'-1'0'192,"0"0"-1,1 0 1,-1 0 0,0 0 0,0 0 0,0 1 0,0-1 0,0 0-1,1 1 1,-1-1 0,0 0 0,0 1 0,0-1 0,1 1 0,-1 0-1,0-1 1,1 1 0,-1-1 0,0 1 0,1 0 0,-1 0-1,1-1 1,-1 1 0,1 0 0,-1 1 0,-15 26 1501,11-19-1265,-221 453 5350,135-262-4610,87-192-1194,2-5 145,0 1 0,1-1 0,-1 1-1,1-1 1,0 1 0,-1 6-1,2-9-88,0-1-1,0 1 1,0 0-1,0 0 1,0-1-1,1 1 1,-1 0-1,0 0 1,0-1-1,1 1 1,-1 0-1,1-1 1,-1 1-1,1 0 1,-1-1-1,1 1 1,-1-1-1,1 1 1,-1-1-1,1 1 1,-1-1 0,1 1-1,0-1 1,-1 0-1,1 1 1,0-1-1,0 0 1,-1 0-1,1 1 1,0-1-1,0 0 1,-1 0-1,1 0 1,0 0-1,0 0 1,-1 0-1,1 0 1,1 0-1,85 5 692,46 4-262,-114-7-1124,-1 2-1,1 0 0,-1 1 0,34 14 1,-47-16 417,0-1 1,1 0-1,-1 0 1,11 2-1,2-4-583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9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0 423 14675,'2'-8'407,"-1"0"0,1 0 0,1-1 0,-1 2 0,1-1 0,1 0 0,0 0 0,0 1 0,9-13 0,6-5 302,138-174 3141,-153 194-3707,0 1 0,0-1 0,1 1 0,-1 0 0,1 1 1,8-5-1,-11 7-113,-1 0 1,0 1 0,0 0 0,0-1-1,0 1 1,1 0 0,-1-1 0,0 1-1,0 0 1,1 0 0,-1 0-1,0 0 1,0 0 0,0 0 0,1 1-1,-1-1 1,0 0 0,0 1 0,0-1-1,1 1 1,-1-1 0,0 1-1,0-1 1,0 1 0,0 0 0,0-1-1,0 1 1,0 0 0,0 0 0,-1 0-1,1 0 1,0 0 0,0 0-1,-1 0 1,1 0 0,-1 0 0,1 0-1,-1 0 1,1 2 0,7 16 183,0 1 0,-2 1 0,8 40 0,-10-41-193,0-1 0,1 0-1,1 1 1,1-2 0,9 20 0,-14-35-19,0 0 0,0 0 0,0 1 0,1-1 0,-1-1-1,1 1 1,-1 0 0,1-1 0,0 1 0,0-1 0,0 0-1,0 0 1,1 0 0,-1 0 0,4 1 0,-5-3-1,1 1 0,-1-1 0,0 1-1,0-1 1,0 0 0,1 0 0,-1 0 0,0-1 0,0 1 0,0 0 0,0-1 0,1 0 0,-1 1-1,0-1 1,0 0 0,0 0 0,0 0 0,0 0 0,-1 0 0,1-1 0,0 1 0,0 0 0,-1-1-1,1 1 1,-1-1 0,1 0 0,1-2 0,3-6-6,1-1 0,-1 0 0,-1 0 0,0 0-1,0-1 1,-1 1 0,-1-1 0,0 0 0,-1 0 0,2-18 0,-1-5-2,-2 0 0,-4-48 0,2 80 7,1-1 5,-1 0-1,1 0 0,0 1 0,0-1 1,0 0-1,1 0 0,-1 1 1,2-5-1,-1 7-2,-1-1 1,1 1-1,0 0 0,0 0 1,0 0-1,0 1 0,0-1 1,0 0-1,0 0 0,0 0 1,0 1-1,0-1 0,0 0 1,0 1-1,1-1 0,-1 1 1,0 0-1,0-1 1,1 1-1,-1 0 0,0 0 1,1 0-1,-1 0 0,0 0 1,1 0-1,1 0 0,92 4 87,-64-2-91,0 0 0,1-2 0,-1-1 0,0-2 0,46-10-1,-77 13 4,5-1-4,-1-1 0,0 1 0,1 1 1,-1-1-1,1 1 0,6-1 0,-10 1 4,1 1-1,-1-1 1,0 0-1,0 1 1,0-1-1,1 1 1,-1-1-1,0 1 1,0 0-1,0-1 1,0 1-1,0 0 1,0 0-1,0 0 1,0-1-1,0 1 1,0 0-1,-1 0 1,1 1-1,0-1 1,-1 0-1,1 0 1,-1 0-1,1 0 1,-1 0-1,1 1 1,-1 1-1,4 12 11,-1 0 0,-1 0 0,-1 0 0,0 0 0,-2 26 0,-15 79 43,12-93-27,-5 20-17,4-24 1,1 1 0,1-1 0,1 35 0,2-55-127,0 0 0,0 0-1,1 0 1,-1 0 0,1 0-1,0 0 1,0 0 0,0 0-1,0-1 1,0 1 0,1 0-1,-1-1 1,1 1 0,0-1-1,0 0 1,0 0 0,0 1-1,0-1 1,0 0-1,0-1 1,1 1 0,-1 0-1,1-1 1,-1 1 0,1-1-1,0 0 1,0 0 0,-1 0-1,1 0 1,0 0 0,0-1-1,0 1 1,0-1 0,0 0-1,0 0 1,0 0 0,0 0-1,3-1 1,-2 1-262,1-1 0,0 1-1,-1-1 1,1 0 0,-1-1 0,0 1 0,1-1-1,-1 0 1,0 0 0,0 0 0,0-1 0,0 1-1,-1-1 1,1 0 0,-1 0 0,0 0 0,1 0-1,-1-1 1,-1 0 0,1 1 0,0-1 0,-1 0-1,0 0 1,3-7 0,-3 6 93,-1-1-1,0 1 0,0-1 1,0 1-1,-1-1 1,0 1-1,0-1 1,0 1-1,-1-1 1,0 1-1,0-1 1,0 1-1,0 0 0,-5-10 1,2 8 472,1 0 1,-2 1 0,1 0-1,-1 0 1,0 0-1,0 0 1,-1 1-1,0-1 1,-9-5-1,-9-5 981,-2 2 1,0 1-1,0 0 0,-40-11 0,54 20-1323,-4-4-1064,14 4 289,10 2 647,10 2-340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31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253 561 13691,'-4'-4'232,"-1"1"-1,0 0 1,1 0 0,-1 0 0,0 1 0,0 0-1,0 0 1,-1 0 0,1 1 0,0-1-1,-1 1 1,1 1 0,-1-1 0,1 1 0,-1 0-1,0 0 1,1 0 0,-1 1 0,1 0-1,0 0 1,-7 2 0,4 0-31,0-1-1,0 1 1,1 1 0,-1-1 0,1 1 0,0 0-1,0 1 1,0 0 0,1 0 0,-1 1-1,1-1 1,1 1 0,-9 11 0,10-11-139,1 0 0,0 1 1,0 0-1,0-1 1,0 1-1,1 0 1,1 0-1,-1 1 0,1-1 1,0 0-1,1 0 1,-1 1-1,2 10 1,0-13-55,-1-1 0,1 0 0,0-1 1,0 1-1,0 0 0,0 0 1,1 0-1,-1 0 0,1-1 0,0 1 1,0-1-1,0 0 0,1 1 1,-1-1-1,1 0 0,0 0 1,0-1-1,0 1 0,0 0 0,0-1 1,1 0-1,-1 0 0,1 0 1,-1 0-1,8 2 0,-6-3-9,0 0 0,0 0-1,-1-1 1,1 0 0,0 0 0,0 0-1,-1-1 1,1 0 0,0 1 0,-1-1-1,1-1 1,-1 1 0,1-1 0,-1 0-1,1 0 1,-1 0 0,0-1 0,0 1-1,0-1 1,-1 0 0,1 0 0,-1 0-1,6-7 1,2-2-7,-1 0 0,0-1 0,-1-1 0,-1 1 0,13-28-1,-5 0 34,-1-1-1,-2 0 1,10-64-1,6-133 331,-27 211-275,0 10 72,0 0-1,-2-1 0,-2-18 0,-7 99 841,4 208-29,8-207-860,3 0 1,18 80 0,-21-130-92,1 0 0,-1 0 0,2 0 0,0-1 0,9 17 0,-13-27-10,0 0 0,1 0 0,-1 0 0,0 0 0,1 0 0,0 0 1,-1 0-1,1 0 0,0-1 0,0 1 0,0-1 0,0 1 0,0-1 1,0 0-1,1 0 0,-1 0 0,0 0 0,1 0 0,-1 0 0,0-1 0,1 1 1,-1-1-1,1 0 0,-1 0 0,1 0 0,-1 0 0,1 0 0,-1 0 1,1 0-1,-1-1 0,0 0 0,1 1 0,-1-1 0,0 0 0,1 0 0,3-2 1,2-2 0,0-1 0,-1 0 0,1 0 0,-1 0 0,-1-1 0,1 1 0,7-12 0,37-58-41,-45 66 36,64-121-1,-63 122 77,-3 17-26,-3 22 26,-1-26-55,0 28 111,5 41 0,-3-64-119,-1 1 0,1-1 0,0 0 0,1 0 0,0 0 0,1 0 0,0-1 0,0 1 0,6 7 0,-10-15-12,1 1 0,0-1 0,0 0 0,0 0-1,0 0 1,1 0 0,-1 0 0,0 0 0,0-1 0,0 1-1,1 0 1,-1 0 0,0-1 0,1 1 0,-1-1-1,1 0 1,-1 1 0,1-1 0,-1 0 0,0 0-1,1 0 1,-1 0 0,1 0 0,-1 0 0,1 0 0,-1 0-1,1 0 1,-1-1 0,1 1 0,-1-1 0,0 1-1,1-1 1,-1 0 0,0 1 0,1-1 0,-1 0 0,0 0-1,2-1 1,2-3-9,0 1 0,1-1 0,-1 0 0,-1 0-1,1-1 1,5-8 0,-1-3-11,-1 1-1,-1-1 1,8-25-1,8-18 59,-21 62 50,2 12-50,0 14 21,-3-18-34,0 0-1,1 0 0,1 0 0,0-1 0,7 18 0,-10-26-25,1 1 0,0 0 0,0-1 0,0 1 0,-1-1-1,1 0 1,0 1 0,1-1 0,-1 0 0,0 1 0,0-1-1,1 0 1,-1 0 0,0 0 0,1 0 0,-1 0 0,1-1-1,-1 1 1,1 0 0,0-1 0,-1 1 0,1-1 0,0 1-1,-1-1 1,1 0 0,0 0 0,-1 1 0,1-1 0,0-1-1,0 1 1,-1 0 0,1 0 0,0-1 0,-1 1 0,1-1-1,0 1 1,-1-1 0,1 1 0,-1-1 0,1 0 0,2-2-1,10-7-24,0-1 0,0-1 0,-1 0 0,-1-1 0,15-18 0,16-17 13,-42 47 16,-1 0-1,1 0 1,0 1-1,-1-1 1,1 0-1,0 1 1,0-1-1,-1 0 1,1 1-1,0-1 1,0 1-1,0-1 1,0 1-1,0 0 1,0-1-1,0 1 1,0 0-1,0 0 1,0 0-1,0 0 1,0-1-1,0 1 1,0 0-1,0 1 1,-1-1 0,1 0-1,0 0 1,0 0-1,0 1 1,0-1-1,0 0 1,0 1-1,0-1 1,0 1-1,0-1 1,0 1-1,-1-1 1,2 2-1,3 3 2,-1 0-1,0 1 0,-1-1 1,1 1-1,3 8 1,-5-10-16,0 1 0,1-1 1,0 1-1,-1-1 0,7 7 1,-8-11 7,0 1 1,0-1-1,0 1 1,0-1-1,0 0 1,0 1-1,0-1 1,0 0-1,0 0 1,0 0-1,0 0 1,0 0-1,0 0 1,1 0-1,-1 0 1,0 0-1,0-1 1,0 1-1,0 0 1,0-1-1,-1 1 1,1-1-1,0 1 1,0-1-1,0 1 1,0-1 0,0 1-1,0-1 1,0-1-1,26-24-65,-22 20 56,14-16-41,-1-1 1,26-44-1,-33 55 60,-2 2-36,-9 9 26,-1 0 1,1 1-1,-1-1 1,1 0-1,-1 1 1,0-1-1,1 0 1,-1 1-1,0-1 1,1 1-1,-1-1 1,0 1-1,0-1 1,1 1-1,-1-1 1,0 1-1,0 0 1,0-1-1,0 1 1,0 0-1,0 0 1,-3-2 2,1 1 1,0 0 0,0-1 0,-1 1-1,1 1 1,-1-1 0,1 0-1,-1 1 1,1 0 0,-1 0 0,1 0-1,-1 0 1,1 0 0,-1 1 0,1 0-1,-1 0 1,1 0 0,0 0 0,-1 0-1,1 0 1,0 1 0,0 0 0,0 0-1,0-1 1,0 2 0,0-1 0,1 0-1,-1 1 1,1-1 0,0 1-1,-1 0 1,1-1 0,0 1 0,0 0-1,1 0 1,-3 5 0,0 1 4,0 1 0,0-1 0,1 0 0,0 1 0,1 0 1,0 0-1,0 0 0,1 0 0,0 0 0,1 0 0,0 0 0,1 0 0,0 0 0,3 11 0,-3-16-1,1 0-1,-1 0 1,1 0 0,0 0-1,1 0 1,-1 0-1,1-1 1,0 1-1,0-1 1,0 0-1,1 0 1,-1 0-1,1 0 1,0-1-1,0 1 1,1-1-1,-1 0 1,1 0-1,-1-1 1,1 1 0,0-1-1,0 0 1,0 0-1,0-1 1,0 0-1,1 0 1,9 1-1,-5-1-2,-1-1 0,1-1 0,-1 0 0,1 0-1,-1-1 1,0 0 0,0 0 0,0-1 0,0 0 0,0-1 0,0 0-1,-1 0 1,0-1 0,0 0 0,0-1 0,-1 1 0,11-11-1,4-7-10,0 0 0,-2-2 0,32-50 0,-5-2-10,-3-3 1,-4-1-1,31-92 0,-66 161 20,-1 4-11,-1-1 0,0 0 1,0 0-1,-1 0 1,0 0-1,0-1 0,-1 1 1,0-16-1,-1 24 12,0 1-1,0-1 0,0 1 1,0 0-1,0-1 1,0 1-1,0-1 1,0 1-1,-1 0 0,1-1 1,0 1-1,0-1 1,0 1-1,-1 0 0,1-1 1,0 1-1,0 0 1,-1-1-1,1 1 1,0 0-1,-1 0 0,1-1 1,0 1-1,-1 0 1,1 0-1,0 0 1,-1-1-1,1 1 0,-1 0 1,1 0-1,-1 0 1,-13 5-34,-9 15-12,3 5 27,1 1 0,1 1-1,-23 46 1,-31 91 32,40-81 29,4 1 0,-24 119 0,51-187-42,1-16 1,1 0 0,-1 0 0,0 0 0,0 0 0,0 0-1,1 0 1,-1 0 0,0 0 0,0 0 0,1 0-1,-1 0 1,0 0 0,0 0 0,0 0 0,1 0-1,-1 0 1,0 0 0,0 0 0,0 0 0,1 0 0,-1 0-1,0 0 1,0-1 0,0 1 0,1 0 0,-1 0-1,0 0 1,0 0 0,0 0 0,0-1 0,0 1-1,1 0 1,-1 0 0,0 0 0,0 0 0,0-1 0,22-29-20,-13 18 16,-7 9 7,0 0 1,1 0-1,0 0 0,-1 1 1,1-1-1,0 1 0,0 0 1,1 0-1,-1 0 0,0 0 1,1 1-1,-1-1 0,1 1 1,-1 0-1,7-2 0,-4 3 3,0 0 0,0 0 1,1 0-1,-1 1 0,0 0 0,-1 0 0,1 1 0,0-1 0,7 4 1,-4-2-12,-1 0 0,1 0 1,-1-1-1,1 0 1,0-1-1,17 1 1,-22-2-2,1-1 0,-1 1 1,0-1-1,0 0 0,1 0 1,-1-1-1,0 1 0,0-1 1,0 0-1,-1 0 0,1 0 1,0-1-1,-1 1 0,1-1 1,-1 0-1,4-4 0,0-1-14,-1 0-1,0 0 0,5-9 0,8-13 3,-12 26 186,-6 4-165,-1 0-1,0 0 1,1 0 0,-1 0-1,1 0 1,-1 0 0,1 0-1,-1 0 1,0 0 0,1-1-1,-1 1 1,1 0 0,-1 0-1,0 0 1,1-1 0,-1 1-1,0 0 1,1-1 0,-1 1-1,0 0 1,1-1 0,-1 1-1,0 0 1,1-1 0,8-6 270,-4 13-109,-2 27-38,-1-7-80,2-6-23,1 0-1,11 26 0,-15-42-16,1 0-1,0 0 0,0 0 0,0 0 0,0 0 0,0-1 1,1 1-1,0-1 0,0 0 0,0 1 0,0-1 0,0-1 1,0 1-1,1 0 0,0-1 0,-1 0 0,1 0 1,6 3-1,-8-5-5,0 0 0,-1 0 0,1 0 1,0 0-1,0 0 0,0 0 0,0-1 1,0 1-1,0-1 0,0 1 0,0-1 1,0 0-1,-1 1 0,1-1 0,0 0 0,-1 0 1,1-1-1,0 1 0,-1 0 0,1 0 1,-1-1-1,0 1 0,0-1 0,1 1 1,0-4-1,5-4-7,-1-1 0,0 0 1,4-11-1,-9 18 4,8-19 2,-8 17-1,0 0-1,1 0 1,0 0-1,0 1 1,1-1-1,-1 1 1,6-7 0,-8 11 2,0 0 0,0 0 0,0 0 0,0-1 0,1 1 0,-1 0 0,0 0 0,0 0 0,0 0 0,0 0 0,1 0 0,-1 0 0,0 0 1,0 0-1,0 0 0,0 0 0,0 0 0,1 0 0,-1 0 0,0 1 0,0-1 0,0 0 0,0 0 0,0 0 0,1 0 0,-1 0 0,0 0 0,0 0 0,0 0 1,0 0-1,0 0 0,0 1 0,1-1 0,-1 0 0,0 0 0,0 0 0,0 0 0,0 0 0,0 1 0,0-1 0,0 0 0,0 0 0,0 0 0,0 0 0,0 0 0,0 1 1,4 9 6,-4-10-7,9 40 12,-4-15-1,2 0 0,0 0 0,1-1 0,18 36 0,-23-55-10,0 0 0,0 0 0,0 0 0,0-1-1,1 0 1,-1 1 0,1-1 0,0 0 0,1-1 0,-1 1 0,1-1 0,0 0 0,-1 0-1,1 0 1,0-1 0,1 1 0,-1-1 0,0-1 0,1 1 0,-1-1 0,1 0 0,-1 0-1,1 0 1,0-1 0,-1 0 0,9-1 0,-5 0-45,0-1 0,-1 0 0,1 0 1,-1-1-1,1 0 0,-1-1 0,0 0 0,0 0 0,-1-1 1,1 0-1,-1 0 0,0 0 0,0-1 0,-1-1 0,10-10 0,-9 9-294,0-2 0,0 1 0,-1-1 0,-1 0 0,1 0 0,-2 0 0,1-1 0,-2 0 0,1 0 0,-1 0 0,2-19 0,-3 6-569,-1-44 1,-6 27-282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52.11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3132 962 11122,'5'-7'97,"-1"0"0,1 0 0,-1-1-1,-1 0 1,1 0 0,-1 0 0,-1 0-1,3-15 1,-4 18-86,-1 0 0,0 0 0,-1 0 0,1 0 1,-1 0-1,0 0 0,0 0 0,-1 0 0,1 0 0,-1 0 0,0 1 0,0-1 0,-1 0 0,1 1 0,-1 0 0,-5-6 0,-5-5-6,0 1-1,-1 0 1,-1 1 0,0 1-1,-1 1 1,-31-18 0,-112-47 6,151 72-8,-125-51 36,-278-74 0,315 108-12,0 3 0,-2 5 0,-185 0-1,214 16 11,0 4 0,0 2-1,0 3 1,2 4 0,-124 44-1,137-38 1,1 2-1,2 2 0,0 2 0,2 3 0,2 1 0,0 3 1,-59 59-1,84-72-2,0 1 1,2 2 0,-27 41-1,41-57-17,1 0-1,0 1 0,0-1 1,1 1-1,1 0 1,-1 0-1,2 0 0,-1 1 1,1-1-1,1 1 0,0-1 1,1 1-1,0-1 0,1 15 1,2-13 1,1-1 0,0 1 1,0-1-1,1 1 0,1-2 1,0 1-1,0 0 0,1-1 1,0 0-1,1-1 0,0 0 1,1 0-1,0 0 0,16 11 0,13 7 47,1-1-1,65 31 1,9-2 73,233 75 1,138-10 221,-290-85-114,2-10-1,221 2 1,-282-27-94,0-7 0,0-5 0,261-59 0,-313 49-98,141-59 0,-178 60-35,-2-1-1,0-3 0,-1-1 0,51-43 1,-78 56-15,0-1 0,-2-1 0,1 0 1,-2-1-1,0 0 0,14-25 0,-22 33-3,-1 0 0,0-1 0,-1 0 0,1 1 0,-2-1-1,1 0 1,-1 0 0,-1-1 0,1 1 0,-2 0 0,1-1-1,-1 1 1,-1 0 0,0-1 0,0 1 0,-3-10 0,-1 4-2,0 1 1,-1 1 0,-1-1-1,0 1 1,-1 0 0,-1 1-1,0 0 1,0 0 0,-1 1 0,-22-19-1,-5-1-8,-1 2 0,-49-29 0,-8 3 8,-3 4-1,-2 4 1,-156-50 0,105 52 16,-290-46 0,291 71 0,-1 7-1,-163 6 0,222 12-5,0 3-1,1 4 1,0 4-1,-151 47 1,196-47-1,0 3 0,1 1-1,1 3 1,0 1 0,2 2 0,2 2 0,-45 39 0,62-46-4,2 1 0,0 1 1,2 1-1,0 0 0,-19 35 1,26-38-8,2-1 0,1 2 1,1-1-1,0 1 1,2 0-1,0 1 0,-4 39 1,9-43-7,0 1 0,1 0-1,1 0 1,1-1 0,1 1 0,0-1 0,2 1 0,0-1 0,1 0 0,1-1 0,1 0 0,0 0-1,1 0 1,1-1 0,1-1 0,21 27 0,-12-21-15,1-1 1,1-1-1,1 0 0,0-2 0,45 27 0,-31-25-5,1-1 0,1-2-1,60 18 1,-23-16 8,1-2 0,0-5 1,152 7-1,-82-19 69,1-7 0,225-38 0,277-114 398,-143-22 102,-383 126-260,226-137 0,-311 168-214,-2-2-1,-1-2 1,59-57 0,-85 73-62,0 0 0,-1 0 0,0-1 1,-1 0-1,0 0 0,8-22 0,-12 26-12,-2 0-1,1 0 0,-1 0 1,0 0-1,-1-1 0,0 1 1,-1 0-1,0-1 0,0 1 0,-1 0 1,-3-17-1,0 13-4,0 0 1,-1 0-1,0 1 0,-1-1 1,-1 1-1,0 1 0,0-1 1,-1 1-1,-16-16 0,0 2-7,-1 2 0,-48-35 0,9 14-19,-2 3 0,-120-54-1,-156-34-11,224 94 47,-2 6 1,-1 4-1,-1 6 0,-1 5 1,-1 6-1,1 5 0,-1 6 0,1 4 1,0 7-1,1 4 0,1 6 1,1 5-1,-190 73 0,222-66-6,1 4 0,2 4 0,2 3 0,2 4 1,3 3-1,-107 96 0,161-128 3,1 1 1,1 1-1,1 1 0,2 1 1,-32 54-1,45-69-2,1 0-1,0 0 0,0 1 1,1 0-1,1 0 1,0 0-1,1 0 1,0 0-1,0 1 0,2-1 1,-1 1-1,2-1 1,0 1-1,0-1 1,1 0-1,0 1 1,1-1-1,8 19 0,-3-14-11,0-2 0,2 1-1,0-1 1,0-1-1,1 0 1,1 0 0,1-1-1,17 15 1,8 2-52,80 49 0,-36-33-13,1-4 0,136 48 0,188 30-31,-147-61 404,3-11 1,2-11-1,484 3 1,-640-41-65,1-5 1,206-39 0,-268 33-166,-1-2-1,-1-2 1,65-31-1,-81 31-40,0-1 0,-2-2-1,0 0 1,-1-2-1,44-43 1,-51 42-29,-1 0 1,-1-2-1,-1 0 1,-1 0-1,-1-2 0,-1 0 1,-1 0-1,-2-1 0,-1-1 1,7-28-1,-11 30-7,-1 0-1,-2 0 0,0-1 1,-2 1-1,-1-1 1,-1 1-1,-1 0 1,-2-1-1,0 1 1,-2 0-1,-12-34 0,5 27-12,-1 0-1,-1 1 1,-2 0 0,-2 2-1,-37-50 1,27 46-9,-2 0 1,-2 2 0,-71-55-1,38 43-2,-1 2 1,-3 4-1,-1 2 0,-148-50 0,68 39 22,-2 7 1,-1 7 0,-192-16-1,135 33 1,-402 23-1,448 7 13,-285 63 0,351-52 0,1 5 0,1 3 0,2 5 0,-95 53 0,129-56-6,1 2 0,2 3 0,-66 58 0,97-73 2,0 1 0,2 1 0,1 0 0,2 2 1,0 1-1,2 1 0,-31 65 0,44-80 2,1 1 0,0 0 0,1 0 0,1 0 0,1 1-1,0-1 1,1 1 0,1 0 0,1-1 0,1 1 0,0 0 0,1 0-1,1-1 1,0 0 0,2 1 0,0-1 0,1-1 0,0 1 0,2-1-1,0 0 1,0-1 0,13 17 0,-2-9-3,0-1 0,2 0 0,1-2 1,0 0-1,2-2 0,0 0 0,51 27 0,-16-16-6,2-2-1,98 30 1,-47-26-2,1-5 0,185 18 0,-135-32 21,211-12 0,-228-10 15,283-55 0,-332 42-9,-2-4 0,-1-5-1,165-79 1,-220 91-12,-2-2 1,0-2-1,47-39 0,-71 52-3,-1-1 0,0 0 0,0 0 0,-1-1 0,-1-1 0,0 0 0,-1 0 0,-1-1 0,0 0 1,-1-1-1,9-26 0,-14 32-4,0 1 0,-1 0 0,0-1 0,-1 1 1,1 0-1,-2-1 0,0 1 0,0-1 0,0 1 0,-1 0 1,-1 0-1,0 0 0,0 0 0,0 0 0,-1 0 0,0 1 1,-1 0-1,0 0 0,-8-10 0,-2 0-6,-1 1-1,-1 0 1,0 1-1,-1 1 0,-1 0 1,-35-20-1,0 6-5,-1 2 0,-1 2 0,-1 3-1,-1 2 1,-74-15 0,-4 9 4,-167-11 0,116 24 22,-280 18 0,341 5-8,1 6 1,1 6 0,-142 43 0,186-40-2,2 4 1,-92 47-1,134-57-17,0 1 1,2 2-1,1 2 1,0 1-1,2 1 1,-44 48 0,62-59-3,2 0 0,0 0 0,0 1 1,2 0-1,0 1 0,1 0 1,-9 26-1,14-35 5,1 0 1,0 0-1,1 1 0,-1-1 0,2 1 1,-1-1-1,1 1 0,0-1 0,1 1 1,0-1-1,1 1 0,-1-1 0,1 0 1,1 0-1,0 0 0,0 0 0,1 0 1,6 11-1,-3-9-9,1-1-1,-1 0 1,1 0 0,1-1 0,0-1 0,0 1-1,0-1 1,1-1 0,0 1 0,20 7-1,-7-4-10,1-1 0,0-2 0,0 0-1,27 3 1,-3-4 2,-1-2 1,1-2-1,0-2 1,0-2-1,0-2 1,0-3-1,51-13 1,-33 2 32,0-2 1,-2-4 0,-1-2-1,85-48 1,-103 48 16,-2-2 1,40-33-1,-64 45-2,0-2 0,-1 1 0,-1-2 1,-1-1-1,0 0 0,13-23 0,-25 35-8,1-1 0,-1 0-1,0 0 1,-1 0 0,0-1 0,4-18-1,-7 23-4,1 0-1,-1 0 0,0 0 0,0 0 0,-1 0 0,1 0 1,-1 0-1,0 0 0,0 0 0,-1 1 0,0-1 1,1 0-1,-2 1 0,1-1 0,-5-6 0,1 4 0,0 0-1,-1 0 0,1 1 1,-1 0-1,-1 1 0,1-1 0,-1 1 1,0 1-1,0-1 0,0 1 1,-12-3-1,-7-2 2,-2 1 0,-35-6-1,-3 4-4,0 3 0,-1 3 0,0 3 0,-77 9-1,67 1 1,0 3-1,1 4 1,-97 32-1,131-33 6,1 2 0,0 1 1,1 3-1,1 1 0,-40 29 0,63-38-1,1 1-1,0 0 1,1 1-1,1 1 1,-20 27-1,26-32-1,2 1 0,-1 0-1,1 0 1,1 0 0,0 1 0,1-1-1,0 1 1,1 1 0,-3 21-1,6-24-1,0 0-1,0 0 1,1 0 0,0 0-1,1 0 1,0 0-1,1 0 1,1 0-1,-1-1 1,1 1-1,1-1 1,0 0-1,1-1 1,-1 1 0,2-1-1,10 12 1,0-2-9,2 0 0,0-2 0,1 0 0,1-1 0,1-1 0,23 13 0,13 2-15,1-2 1,2-3 0,0-2-1,2-3 1,81 15-1,-6-11 6,199 8-1,-154-25 108,217-21 0,-276 2 48,-2-6 0,201-56 0,-166 21 25,-140 45-140,1-1-1,-2 0 1,1-1 0,-1 0 0,0-2 0,17-16 0,-29 24-16,1-1 1,-1 0 0,1 0 0,-1-1-1,-1 1 1,1-1 0,-1 0-1,0 0 1,0 0 0,-1 0-1,3-10 1,-4 11-5,-1 1 1,1-1-1,-1 1 0,0-1 1,0 1-1,0 0 0,-1-1 1,0 1-1,1-1 0,-2 1 1,1 0-1,0 0 0,-1-1 1,0 1-1,0 0 0,0 0 1,0 1-1,-6-7 0,0 1-1,0 1-1,0-1 0,-1 2 0,0 0 1,-16-10-1,-3 1-8,-30-14 1,-18-1-12,-146-41-1,-89 2 8,-285-26 28,469 84-6,0 6 0,-222 18 0,279-4-4,1 3 0,-83 25-1,123-28-3,1 2 1,0 1-1,0 1 0,1 1 1,1 2-1,0 1 0,-40 32 1,59-43-3,1 1 0,0 0 0,1 0-1,0 0 1,0 1 0,0 0 0,1 0 0,-1 0 0,2 0 0,-1 1 0,1-1 0,-3 13 0,5-16-2,1 0 0,-1 1 1,1-1-1,0 0 0,0 1 0,1-1 1,-1 0-1,1 1 0,0-1 0,0 0 1,0 0-1,1 0 0,-1 0 1,1 0-1,0 0 0,0 0 0,1-1 1,-1 1-1,1-1 0,-1 1 0,1-1 1,0 0-1,1 0 0,-1 0 0,4 2 1,8 5-13,-1-1 0,1-1 0,0-1 0,0 0 0,1-1 0,0 0 0,0-2 0,1 1 0,28 2 0,-6-3-17,1-2-1,0-1 1,44-5-1,-36-1 2,-1-3 0,0-1-1,-1-2 1,68-26-1,-87 26 24,0-1 0,-1-1 0,-1-1 0,0-1 0,-1-1 0,0-2 0,-2 0-1,35-36 1,-47 42 8,-1 0 0,0 0 0,0-1-1,-1 0 1,-1 0 0,0-1-1,-1 0 1,0 0 0,-1-1 0,2-15-1,-4 19 7,-2-1-1,0 0 0,0 1 0,-1-1 1,-1 0-1,0 1 0,0-1 0,-1 0 0,0 1 1,-1 0-1,-1 0 0,0-1 0,-9-17 1,2 10 6,-2 0-1,0 1 1,-1 1 0,0 0 0,-1 0 0,-1 2 0,-1 0 0,0 1 0,-1 0-1,-1 2 1,-37-20 0,12 11 12,-1 1 0,-1 3-1,-1 2 1,-68-14 0,55 18-6,0 2 0,0 3 0,-107 4 0,132 4-18,0 1 0,0 2 0,0 2 0,1 1 1,0 1-1,0 2 0,-59 29 0,75-31-21,1 1 0,0 1 0,1 0 0,0 2 0,1-1 1,1 2-1,0 0 0,0 1 0,1 0 0,1 1 0,1 0 0,0 1 0,2 0 0,-1 1 0,-6 20 0,9-16-49,1 0 0,1 0-1,1 0 1,1 1-1,1-1 1,1 1-1,1 0 1,1-1 0,6 36-1,-2-30-15,2-1 1,0 0-1,2 0 0,1-1 0,1 0 1,2-1-1,20 34 0,-9-26 3,2-1 1,0-1-1,3-1 0,0-1 1,1-2-1,2-1 0,1-2 0,1-1 1,1-1-1,74 33 0,-53-32 82,2-2 0,0-2 0,1-3-1,1-2 1,1-3 0,103 5 0,-105-15 58,-1-3 0,1-2 0,77-15 1,-92 10-6,-1-2 1,-1-2 0,0-2-1,-1-1 1,39-23 0,-61 28-24,0 0 0,-1-2 0,0 0 0,-1-1 0,0 0 1,-1-2-1,-1 0 0,25-34 0,-34 40-18,0 1 0,0-1 0,-1-1 1,-1 1-1,1-1 0,-2 0 0,0 0 0,0 0 0,-1 0 0,0 0 0,0-1 0,-2 1 0,1-1 1,-2 1-1,1 0 0,-2-1 0,1 1 0,-6-18 0,2 15-8,0 0 1,-2 1-1,1 0 1,-2-1-1,1 2 0,-2-1 1,0 2-1,0-1 1,-1 1-1,-1 0 0,0 1 1,-17-13-1,1 4-4,-1 1 1,-1 1-1,0 2 0,-48-18 1,16 11 2,-1 3 0,0 3 1,-2 3-1,1 2 0,-1 3 1,-1 3-1,1 3 0,-124 11 1,158-5 13,1 1 0,0 1 1,1 1-1,-1 2 1,1 0-1,1 2 0,0 1 1,-40 25-1,56-30 3,0 1-1,1 0 1,0 0 0,1 1 0,-1 0-1,2 1 1,-1 0 0,2 0 0,-1 1-1,1 0 1,1 0 0,0 0-1,0 1 1,1 0 0,1 0 0,0 1-1,1-1 1,0 1 0,1 0-1,0-1 1,1 23 0,1-23-1,1 0 0,1 0 0,0 0 0,1 0 0,0 0 0,0-1 0,2 1 0,-1-1 0,1 0 1,1 0-1,0-1 0,1 0 0,0 0 0,0 0 0,9 9 0,-5-8-13,1-1 1,0 1-1,0-2 1,1 0-1,0 0 1,0-1-1,1-1 1,0 0-1,1-1 1,-1-1-1,23 6 1,-12-6-17,0-2 0,0-1 1,0-1-1,0-1 0,0-1 1,0-1-1,0-1 0,-1-1 1,1-2-1,-1 0 1,0-1-1,-1-2 0,0 0 1,33-19-1,-33 15 9,1-2-1,-2 0 1,0-1 0,-1-1-1,0-1 1,-2-1 0,0-1-1,-1-1 1,-1 0 0,-1-1-1,-1-1 1,-1 0 0,13-30-1,-21 37 24,0-1-1,0 0 1,-2 0-1,0 0 1,-1-1-1,-1 0 1,0 1-1,-2-33 1,-1 39 3,0-1 0,-1 1 0,-1 0 1,0 0-1,0 0 0,-1 0 0,0 0 1,-1 1-1,0-1 0,-1 1 0,0 1 1,-1-1-1,0 1 0,-12-13 0,10 13 10,-1 1 0,1 0-1,-2 0 1,1 1-1,-1 1 1,0 0 0,0 0-1,-1 1 1,0 0-1,0 1 1,-13-3 0,9 4-19,-1 1 0,1 0-1,-1 1 1,1 1 0,-1 0 0,0 2 0,-29 5 0,24-2-25,-1 2 0,1 0 0,0 1 0,1 1 0,0 2 0,0 0 0,1 1 0,1 0 0,0 2 0,1 0 0,0 2 0,-18 20 0,28-28 6,1 1 0,0 0 0,0 0 0,1 1 0,0 0 0,1 0-1,0 0 1,1 1 0,0 0 0,0-1 0,1 2 0,1-1 0,-2 17-1,4-9-26,1 0-1,6 31 0,-7-50 33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8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1 16988,'-6'0'2184,"-11"0"-1304,-16 1-272,-8 2 1401,-11 1-977,-3 3-192,-3 2-88,2 2-255,7 2-666,6-2-551,19-1-1976,6-3 2352,22-4-408,26-3-257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9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333 108 12587,'-5'-11'992,"-1"1"1,0-1-1,0 1 1,-1 0-1,0 1 1,-10-10-1,14 16-813,-1 0-1,1 0 1,-1 1-1,0-1 1,0 1-1,0 0 0,0 0 1,0 1-1,0-1 1,-1 1-1,1 0 1,0 0-1,-1 0 1,1 1-1,-1-1 1,1 1-1,-1 0 1,1 1-1,-8 0 1,5 1-62,1-1 1,-1 2-1,0-1 1,1 1-1,0 0 1,0 0-1,-1 0 1,2 1-1,-1 0 1,0 0-1,1 1 1,0-1-1,0 1 1,0 0-1,1 1 1,0-1 0,-6 10-1,-1 3 108,1 1 0,1-1 0,1 2 0,-9 31 0,10-26-77,1 0 0,1 0 0,1 0-1,1 1 1,2 0 0,0 0 0,2-1 0,1 1-1,6 34 1,-5-47-129,0-1-1,1 1 0,0-1 1,1 1-1,0-1 1,1-1-1,0 1 0,1-1 1,0 0-1,1 0 0,0-1 1,1 0-1,0-1 1,0 0-1,1 0 0,1-1 1,-1 0-1,1-1 1,23 12-1,-17-12-282,0-1-1,0 0 1,0-1 0,1-2-1,0 1 1,0-2 0,27 1-1,-32-3-487,1-1 0,-1 0 0,0-1 0,0 0-1,0-1 1,0 0 0,-1-1 0,1-1 0,-1 0-1,23-13 1,-18 6-838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0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13883,'-33'5'5290,"13"1"-4284,-37 19 0,44-19-795,0 0 0,1 1 1,0 1-1,1 0 1,0 0-1,0 1 1,1 1-1,-11 12 1,16-16-138,1 0-1,-1 0 1,1 1 0,1 0 0,-1 0 0,1 0 0,1 0 0,-1 0 0,1 1 0,0-1-1,1 1 1,0-1 0,0 1 0,0 0 0,1-1 0,2 14 0,0-7 20,0 1-1,2-1 1,0 0 0,0 0-1,13 26 1,41 60 171,-9-18-168,-46-77-96,-1 1 1,1-1-1,-1 1 0,0 0 0,0 0 1,-1-1-1,0 1 0,0 0 1,0 1-1,-1-1 0,1 0 0,-2 0 1,1 0-1,-2 8 0,0-7-3,0-1 0,0 1 0,-1-1 0,0 0 0,0 0 0,0 0 0,-1 0 0,0-1 0,0 1 0,0-1 0,-1 0 0,-8 7 0,-7 4-7,-1 0-1,-24 14 0,44-30 11,1 0 0,-1 0 0,1 0 0,-1 0 0,1 0 0,0 0 0,-1 0 0,1 1 0,0-1 0,-1 0 0,1 0 0,0 0 0,-1 1 0,1-1 0,0 0 0,-1 0 0,1 1 0,0-1 0,-1 0 0,1 1 0,0-1 0,0 0 0,0 1 0,-1-1 0,1 1-1,0-1 1,0 0 0,0 1 0,0-1 0,0 1 0,0-1 0,0 0 0,0 1 0,0-1 0,0 1 0,0-1 0,0 0 0,0 1 0,0-1 0,0 1 0,0-1 0,0 0 0,0 1 0,1-1 0,-1 1 0,0-1 0,0 0 0,0 1 0,1-1 0,-1 0 0,0 1 0,0-1 0,1 0 0,-1 0 0,0 1 0,1-1 0,-1 0 0,0 0 0,1 1 0,-1-1 0,1 0 0,31 11 53,-23-9-42,6 2 14,1 1 12,29 12 0,-42-16-36,0 0 0,0 1 0,0-1 0,0 1 0,0 0 0,-1 0 0,1 0 0,-1 0 0,0 0 0,1 0 0,-1 1 0,0-1 0,0 1 0,-1 0 0,1-1 0,1 5 0,-2-5-1,-1 1-1,0-1 1,1 0 0,-1 0-1,0 1 1,-1-1 0,1 0 0,0 0-1,-1 1 1,1-1 0,-1 0-1,0 0 1,0 0 0,0 0 0,0 0-1,0 0 1,0 0 0,0 0-1,-1 0 1,1 0 0,-1 0 0,-2 1-1,-5 6 8,0 0-1,-19 12 1,23-18-2,-40 28 25,27-20-7,0 1 0,1 0 0,-19 20 0,33-30-11,1 0-1,0 1 1,1-1 0,-1 1-1,0-1 1,1 1 0,-1 0 0,1-1-1,0 1 1,0 0 0,0 0 0,0 0-1,1 0 1,-1 0 0,1 5 0,0-3 8,0 0-1,1 0 1,-1 0 0,1-1 0,0 1 0,1 0 0,0 0 0,3 7 0,5 6 57,0-1-1,2 0 0,23 27 1,-21-28-25,7 10-120,8 8 355,35 55 0,-57-78-566,-1 0 0,0 1 1,-1-1-1,0 1 0,-1 0 0,0 0 0,-1 1 1,0-1-1,1 24 0,-4-35 249,0 2-53,0 0 0,0 0 0,0 0 1,0 0-1,1-1 0,-1 1 0,1 0 0,0 0 1,0-1-1,0 1 0,2 4 0,9 3-623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1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46 12203,'0'-1'166,"1"-1"1,-1 1 0,1 0-1,-1-1 1,0 1 0,0 0-1,1 0 1,-1-1 0,0 1-1,0 0 1,0-1 0,-1 1-1,1 0 1,0-1-1,0 1 1,-1 0 0,1-1-1,-1 1 1,1 0 0,-1 0-1,1 0 1,-1-1 0,0 1-1,1 0 1,-1 0 0,0 0-1,0 0 1,0 0 0,0 0-1,0 1 1,0-1 0,0 0-1,0 0 1,-1 1 0,1-1-1,0 1 1,0-1 0,0 1-1,-3-1 1,1 0 15,0 0 0,0 1 0,0 0 0,-1-1 1,1 1-1,0 0 0,0 1 0,0-1 0,0 0 0,0 1 0,0 0 1,0 0-1,0 0 0,0 0 0,0 0 0,0 0 0,-2 3 0,0 0-7,0 0 0,0 1-1,1 0 1,0 0-1,0 0 1,0 0 0,1 1-1,-1-1 1,1 1-1,1 0 1,-1 0 0,-2 10-1,-2 9 401,-6 45-1,13-65-509,-5 31 389,1 1 0,4 67 0,1-87-354,1 1 0,1 0 0,0 0 0,1-1 0,1 1 1,1-1-1,14 29 0,-17-40-104,1 0 1,0 0 0,0 0-1,0-1 1,1 1-1,0-1 1,0 0-1,0-1 1,1 1-1,-1-1 1,1 0-1,0 0 1,0-1-1,0 0 1,1 0-1,-1 0 1,1-1-1,13 3 1,-4-3-709,0 0-1,0-1 1,0-1 0,0-1 0,-1 0-1,1-1 1,20-5 0,33-6-1560,-36 9 870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33 545 14795,'-6'-158'6717,"-6"3"-4554,-2-41-1762,13 194-528,1-1 0,0 1 0,0 0-1,0-1 1,1 1 0,-1-1 0,0 1 0,1 0 0,0-1 0,-1 1 0,3-4 0,-3 6 66,0-1 1,1 1 0,-1 0-1,0 0 1,0-1 0,0 1-1,1 0 1,-1 0-1,0 0 1,1 0 0,-1-1-1,0 1 1,0 0 0,1 0-1,-1 0 1,0 0 0,1 0-1,-1 0 1,0 0-1,1 0 1,-1 0 0,0 0-1,1 0 1,-1 0 0,0 0-1,1 0 1,-1 0 0,0 0-1,1 0 1,13 12-972,-5-1 176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7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0 17804,'0'11'1728,"-7"2"-1008,-6-2-264,-5 1 817,-4 2-409,0 0-272,-1 0 24,8-2-432,2 1-352,8-3-936,5-3 88,10-7 736,2-13-240,8-12-177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8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16716,'3'-9'2184,"-3"23"-1112,1 16-424,6 23 1313,0 12-401,2 13-496,-1 5-231,-1 1-497,2-2-160,-1-15-280,-2-10-232,-4-28-625,0-25-287,9-1-216,2-21-1089,5-15 1769,3-6-456,5-6-192</inkml:trace>
  <inkml:trace contextRef="#ctx0" brushRef="#br0" timeOffset="1">322 393 15387,'4'7'339,"0"1"0,-1 0 0,0-1 0,0 1 0,-1 0 0,0 0 0,0 1 0,-1-1 0,0 0 0,0 1 0,-1-1 0,-1 13 1,-3 10 797,-1 0 1,-10 32-1,-1 11 339,15-66-1369,0 1 0,0-1 0,1 0 0,0 1 0,0-1 0,1 0 0,0 0 0,1 1 0,0-1 0,0 0 0,0 0 0,7 13 0,-6-16-195,0-1 0,0 0 0,0 1 0,0-1 0,1 0 0,-1-1 0,1 1-1,0 0 1,0-1 0,0 0 0,1 0 0,-1 0 0,1-1 0,0 0 0,-1 0 0,1 0-1,0 0 1,0 0 0,1-1 0,-1 0 0,6 0 0,-1-1-163,0 0 0,-1-1 0,1 0 0,0-1 0,-1 0 0,1 0 0,-1-1 0,1 0 0,-1-1 0,0 0 0,-1 0-1,11-8 1,34-18-801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0 14915,'-1'6'1561,"-12"1"-857,-8 0-248,-7 3 1152,-3 0-752,-5 2-344,4 4 25,2 5-177,5-3-272,7-1-528,4-4-321,11-9-943,16-24-1465,2-5 2065,6-16-320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8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75 223 15411,'-2'-2'160,"0"1"-1,-1 0 1,1-1 0,0 1-1,-1 0 1,0 0-1,1 0 1,-1 1-1,0-1 1,1 0 0,-1 1-1,0 0 1,1 0-1,-5 0 1,5 1-66,0-1 1,1 1 0,-1 0 0,1 0-1,-1-1 1,1 1 0,-1 1-1,1-1 1,0 0 0,0 0-1,-1 0 1,1 1 0,0-1 0,0 0-1,0 1 1,0-1 0,1 1-1,-1 0 1,0-1 0,1 1 0,-1-1-1,1 1 1,-1 0 0,0 2-1,0 4 114,-1-1-1,1 1 1,1-1-1,-1 1 1,1-1 0,0 1-1,1-1 1,0 1-1,0-1 1,1 1-1,0-1 1,0 0-1,0 0 1,1 0-1,0 0 1,5 7 0,-2-5-85,-1 0 0,2-1 0,-1 0 0,1 0 0,1-1 0,-1 0 0,1 0-1,0-1 1,1 0 0,-1 0 0,12 4 0,-12-5-88,1-2 0,-1 1 0,1-1-1,0-1 1,0 0 0,0 0-1,0 0 1,0-1 0,0-1 0,0 0-1,1 0 1,12-2 0,-15 1-10,0-1 0,0 0 0,0 0 1,-1-1-1,0 0 0,1 0 0,-1 0 0,0-1 1,0 0-1,-1 0 0,1 0 0,-1-1 0,0 0 1,0 0-1,0 0 0,-1-1 0,7-10 1,-7 8-3,1 0 0,-1 0 0,-1 0 0,0-1 0,0 0 0,0 0 0,-1 0 0,-1 0 0,1 0 0,-1 0 0,-1 0 0,0 0 0,-1-15 0,-1 11-44,-1 1 0,0-1 0,-1 0 0,0 1 0,-1-1 1,0 1-1,-1 1 0,0-1 0,-9-11 0,6 11-12,0-1 0,-1 2-1,-1 0 1,1 0 0,-2 1 0,0 0-1,-22-14 1,25 18 47,-1 1 0,0 0-1,0 1 1,0 0 0,-1 0 0,0 1-1,0 1 1,0 0 0,0 0 0,-19 0-1,24 2-21,1 0-1,-1 0 1,0 1-1,0 0 0,1 0 1,-11 4-1,10-2-3,0 1 1,1-1-1,-1 1 0,1 0 0,-6 6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9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1283 11074,'8'1'636,"0"0"-1,1 0 1,-1-1-1,0 0 1,1-1 0,-1 0-1,0 0 1,1-1-1,-1 0 1,0 0-1,0 0 1,11-7-1,-8 4-177,-1-1-1,0-1 1,-1 0-1,0 0 1,0-1-1,0 0 0,-1-1 1,8-9-1,2-8-173,-2 0-1,0-1 1,-1-1 0,-2 0-1,17-54 1,-29 79-280,4-9 24,-1-1-1,-1 1 0,3-25 0,-5 33-24,-1 0 0,0 0 0,0 0 0,-1 0 0,0 0 0,1 0 0,-1 1 0,0-1 0,-1 0 0,1 0 0,-1 1 0,1-1 0,-1 1 0,0-1 0,-1 1 0,-3-6 0,-18-14 7,20 20 1,0 0 0,0-1-1,1 0 1,-1 1 0,1-1-1,0 0 1,0-1 0,0 1-1,1 0 1,-4-9 0,-6-27 34,9 29-42,1 1-1,-2 0 1,1 0-1,-1 0 1,-1 0-1,0 0 1,0 1-1,-1 0 1,-11-13-1,15 20 9,0 0-1,1 0 1,-1 0-1,0 0 1,1 0-1,0 0 1,-1 0-1,1 0 1,0-1-1,0 1 1,0 0-1,0-1 0,1 1 1,-1-1-1,1 1 1,-1-1-1,1 1 1,0-4-1,0 3 19,1 0-1,0 0 0,-1 0 1,1 0-1,1 0 0,-1 1 1,0-1-1,1 0 0,-1 0 1,1 1-1,0-1 1,0 1-1,0-1 0,4-2 1,1-3 56,0 1 1,1 0-1,0 0 1,1 1-1,-1 0 1,1 0-1,12-4 1,-20 9-41,-1 2-43,0 0-1,-1-1 1,1 1 0,-1 0-1,1 0 1,0-1 0,-1 1-1,1 0 1,-1-1 0,1 1-1,-1 0 1,0-1 0,1 1-1,-1-1 1,0 1 0,1-1-1,-1 1 1,0-1 0,0 1-1,1-1 1,-1 0-1,0 0 1,0 1 0,-1-1-1,2 0-1,-1 0-1,1 0 0,0 0 0,-1 0 1,1-1-1,0 1 0,0 0 0,-1 0 1,1 0-1,0-1 0,0 1 0,-1 0 1,1 0-1,0 0 0,0-1 0,0 1 1,0 0-1,-1-1 0,1 1 0,0 0 1,0 0-1,0-1 0,0 1 1,0 0-1,0-1 0,0 1 0,0 0 1,0-1-1,0 1 0,0 0 0,0-1 1,0 1-1,0 0 0,0 0 0,0-1 1,0 1-1,0 0 0,0-1 0,0 1 1,0 0-1,1 0 0,-1-1 0,0 1 1,0 0-1,0 0 0,1-1 0,-1 1 1,8-15 25,20-24 52,-11 17-51,-1 0 1,-1-1 0,24-49 0,-36 64-33,-1 1-1,1-1 1,-1 0 0,-1 0 0,1 1 0,-1-1-1,-1 0 1,1 0 0,-1 0 0,-1 0 0,1 0 0,-2 0-1,1 0 1,-1 0 0,0 1 0,0-1 0,-1 0 0,-5-9-1,4 9 11,-1 1 1,0 0-1,0-1 0,-1 2 0,1-1 0,-1 1 0,-1-1 0,0 2 0,1-1 0,-2 1 0,1 0 0,-1 0 0,1 1 0,-1 0 0,-13-4 0,16 6-83,-1 1-1,1-1 0,-1 1 1,1 1-1,-1-1 1,1 1-1,-1-1 1,0 2-1,1-1 1,-1 1-1,1-1 1,-1 2-1,1-1 1,-1 0-1,1 1 1,0 0-1,0 1 1,0-1-1,0 1 0,0 0 1,1 0-1,-1 0 1,1 1-1,-1-1 1,-5 8-1,-15 25-677,21-31 242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2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9 183 17980,'27'-30'12867,"-31"9"-12945,-24-110-655,28 131 730,0 0 1,1 0 0,-1 0-1,0 0 1,0 0-1,0 0 1,0 0 0,-1 1-1,1-1 1,0 0 0,0 0-1,0 0 1,0 0-1,0 0 1,0 0 0,0 0-1,0 0 1,0 0 0,0 0-1,0 0 1,0 0-1,0 1 1,0-1 0,0 0-1,0 0 1,0 0 0,0 0-1,0 0 1,0 0-1,-1 0 1,1 0 0,0 0-1,0 0 1,0 0 0,0 0-1,0 0 1,0 0-1,0 0 1,0 0 0,0 0-1,0 0 1,0 0 0,0 0-1,-1 0 1,1 0-1,0 0 1,0 0 0,0 0-1,0 0 1,0 0 0,0 0-1,0 0 1,0 0-1,0 0 1,0 0 0,-1 0-1,0 8 4,2-1-120,0-1 0,0 1 1,0-1-1,1 0 0,0 0 0,1 0 0,-1 0 1,1 0-1,0-1 0,6 9 0,-9-14 45,0 0-1,0 1 1,0-1-1,1 0 1,-1 1-1,0-1 1,0 0-1,1 0 1,-1 1-1,0-1 1,0 0-1,1 0 1,-1 1-1,0-1 1,1 0-1,-1 0 1,0 0-1,1 0 1,-1 0-1,0 1 1,1-1-1,-1 0 1,1 0-1,-1 0 1,0 0 0,1 0-1,-1 0 1,0 0-1,1 0 1,-1 0-1,0 0 1,1-1-1,4-10-1641,-7-18-159,-4 14 735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3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30 124 9074,'-5'-25'1192,"-17"-74"5823,21 104-6271,-1 9-144,28 230 3290,-14-154-3277,105 651 1730,-115-732-2307,-1-1 32,1 1 0,0-1 1,6 13-1,-8-21-65,0 0 1,0 1-1,0-1 0,0 0 0,0 0 0,0 0 1,1 1-1,-1-1 0,0 0 0,0 0 1,0 0-1,0 0 0,0 1 0,0-1 0,1 0 1,-1 0-1,0 0 0,0 0 0,0 0 0,0 1 1,1-1-1,-1 0 0,0 0 0,0 0 1,0 0-1,1 0 0,-1 0 0,0 0 0,0 0 1,0 0-1,1 0 0,-1 0 0,0 0 0,0 0 1,0 0-1,1 0 0,-1 0 0,0 0 1,0 0-1,0 0 0,1 0 0,-1 0 0,0 0 1,0 0-1,0 0 0,1-1 0,8-11 61,5-25-34,-12 31-12,318-862 2137,-313 850-2125,-4 8-36,0 0 0,2 0 1,-1 0-1,8-12 0,-12 22-17,0 0 0,0-1 0,1 1 0,-1 0 0,0 0 0,0-1 0,0 1 0,0 0 0,1 0 0,-1 0 0,0-1 0,0 1-1,1 0 1,-1 0 0,0 0 0,0 0 0,1-1 0,-1 1 0,0 0 0,0 0 0,1 0 0,-1 0 0,0 0 0,1 0 0,-1 0 0,0 0 0,1 0-1,-1 0 1,0 0 0,0 0 0,1 0 0,-1 0 0,0 0 0,1 0 0,-1 0 0,0 0 0,1 1 0,-1-1 0,0 0 0,0 0 0,1 0 0,-1 0-1,0 1 1,0-1 0,0 0 0,1 0 0,-1 0 0,0 1 0,0-1 0,0 0 0,1 0 0,-1 1 0,7 14-1425,-7-15 1370,23 70-4066,-13-46 2833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6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833 1 13379,'0'1'227,"-1"1"0,1-1 0,-1 0 0,1 0-1,-1 1 1,1-1 0,-1 0 0,0 0 0,1 0 0,-1 1 0,0-1 0,0 0 0,0 0 0,0 0 0,0 0-1,0-1 1,0 1 0,-3 1 0,-24 13 1050,-38 9 193,-1-3 1,-83 15 0,-145 11-90,227-38-1270,18-4-83,30-3-188,-1 0 0,-29 8 0,91-9-2913,96 7-57,-74 0 2118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 11218,'20'5'1449,"-20"-2"-545,-7 0-248,-17-2 1721,-7-1-857,-11 2-520,-3-2-88,-7 1-104,1 3 17,2-1-241,1 1-112,7 2-192,6 4-152,8 0-592,3 0-448,13 4 776,4-3-152,11-3-113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06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91 6337,'1'-9'1295,"-1"0"-1,0 0 1,-1-13 0,1 20-1095,0 0 1,0 0-1,-1 0 1,1 0-1,0 0 1,-1 0-1,0 0 1,1 0-1,-1 0 1,0 0 0,0 0-1,0 0 1,0 1-1,0-1 1,-1 0-1,1 1 1,0-1-1,-1 1 1,1 0-1,-1-1 1,-2 0-1,3 1-125,0 1 0,0 0 0,0 0 0,0 0 0,-1 0 0,1 0 0,0 0 0,0 0 0,0 0 0,0 1 0,0-1 0,-1 0 0,1 1 0,0-1 0,0 1 0,0-1 0,0 1 0,0-1 0,0 1 0,0 0 0,1-1 0,-1 1 0,0 0 0,-1 2 0,-20 25 637,18-22-506,-26 41 480,2 0 0,2 3 0,2 0 0,-21 64 0,36-86-464,0 1 0,2-1-1,1 1 1,2 1 0,0-1 0,2 31-1,2-48-156,1-1 0,0 1 0,1 0 0,1 0-1,-1-1 1,2 0 0,8 20 0,-8-24-41,0 0-1,0-1 1,0 1 0,1-1 0,0 0-1,0-1 1,0 1 0,1-1 0,0 0-1,0 0 1,0-1 0,1 0 0,7 4-1,-8-5-9,0 0 0,0-1 1,1 0-1,-1 0 0,1 0 0,-1-1 0,1 0 0,0 0 0,-1-1 0,1 1 0,0-2 0,-1 1 0,12-3 1,-9 1-2,1-1 0,-1 0 0,0-1 0,-1 0 0,1 0 0,-1-1 0,0 0 0,13-10 0,-4 0 6,0-1 0,-2-1 0,0 0 0,0-1 0,-2-1 0,0 0 0,11-24 0,-15 25-3,-1 0 0,-1 0 0,0-1 0,-2 0 0,0 0 0,-1 0 0,-1 0 0,-1-1 0,0 1 0,-2-23 0,-1 31-8,0-1-1,0 0 1,-2 1-1,1-1 1,-1 1 0,-1 0-1,0 0 1,-1 0-1,0 0 1,-1 1-1,0 0 1,0 0-1,-1 0 1,0 1-1,-1 0 1,0 0 0,-18-14-1,17 16-1,-1 1 0,1-1 0,-1 2 0,-1 0 0,1 0 1,-1 1-1,-21-6 0,29 9-69,0 0 0,1 1 0,-1-1 0,0 1 0,0 0 0,0 0 0,0 0 0,1 0 0,-1 0 0,0 1 0,0-1 0,0 1 0,0-1 0,1 1 0,-1 0 0,0 1 0,1-1 0,-1 0 0,1 1 0,-1-1 0,1 1 0,0 0 0,0-1 0,0 1 0,0 0 0,0 1 0,0-1 0,0 0 0,1 0 0,-1 1 0,1-1 0,-1 1 0,1 0 0,0-1 0,0 1 0,0 0 1,0 3-1,-1 2-218,1 0 0,0 0 0,1 0 0,0 1 1,0-1-1,0 0 0,1 0 0,0 0 0,1 0 1,2 9-1,10 22-694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07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 19172,'0'-6'1736,"0"5"-1103,3 1 1527,-1 0-1608,0 1-56,3-1-520,0 0-352,2-3-736,2-5 208,-2-2 616,0-3-224,0-3-273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28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11 226 12555,'0'-1'86,"-1"1"0,0-1 0,0 1 0,1-1 0,-1 0 0,0 1 1,1-1-1,-1 0 0,1 0 0,-1 0 0,1 1 0,-1-1 0,1 0 1,-1 0-1,1 0 0,0 0 0,-1 0 0,1 0 0,0 0 0,0 1 0,0-1 1,0 0-1,0 0 0,0 0 0,0 0 0,0 0 0,0-1 0,2-1 132,-1 0 0,1 0-1,-1 0 1,1 1-1,0-1 1,4-4-1,4-6 307,-4 4-218,8-12 330,1 0 1,1 1-1,1 1 0,21-19 0,-33 34-506,1-1 0,-1 1 1,1 1-1,0-1 0,0 1 0,1 0 0,-1 0 0,12-2 0,-14 4-67,1 0 0,-1 0 0,1 1 0,0 0 1,-1 0-1,1 0 0,0 1 0,-1 0 0,1-1 0,-1 2 1,1-1-1,-1 0 0,1 1 0,4 2 0,-5-1-38,0 0-1,0 0 1,0 0-1,0 0 1,-1 0-1,1 1 1,-1 0-1,0-1 1,0 1-1,-1 0 1,1 1 0,-1-1-1,0 0 1,0 1-1,0-1 1,-1 1-1,1 0 1,-1-1-1,0 1 1,-1 0-1,1 5 1,0 7 7,0 0 1,-1 0 0,-1 0-1,-6 30 1,-3-3-13,-1-1 0,-26 63 1,-46 78 29,34-78 248,48-105-269,1 0 0,-1 0 0,1 0 0,-1 0 0,1 1 0,-1-1 0,1 0 0,0 0-1,0 0 1,0 1 0,0-1 0,0 0 0,0 0 0,0 1 0,0-1 0,0 2 0,1-2-11,-1-1 0,1 1 0,-1-1 0,0 1 0,1-1 0,-1 0 0,1 1 0,-1-1 0,1 1 0,-1-1 0,1 0 0,-1 1 0,1-1 0,-1 0 0,1 0 1,0 1-1,-1-1 0,1 0 0,-1 0 0,1 0 0,0 0 0,-1 0 0,2 0 0,4 0 110,1-1 1,0 1-1,-1-2 0,14-3 1,-4 1 34,2 1-646,1 0 0,-1 1 0,1 1 0,33 2 0,-50 0 230,0-1 0,0 1 0,1-1-1,-1 1 1,0 0 0,0 0 0,0 0 0,3 2 0,7 3-916,-7-5 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29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61 9394,'0'-3'189,"0"1"-1,0-1 1,0 1 0,-1 0-1,1-1 1,-1 1 0,1 0-1,-1-1 1,0 1 0,0 0-1,0 0 1,-1-1 0,1 1 0,0 0-1,-1 0 1,1 1 0,-1-1-1,0 0 1,1 0 0,-1 1-1,0-1 1,0 1 0,0 0-1,0-1 1,-1 1 0,1 0-1,0 0 1,0 0 0,-1 1-1,-3-2 1,0 1 28,1 0-1,-1 0 1,1 1 0,-1 0-1,1 0 1,0 0-1,-1 1 1,1 0 0,-1 0-1,1 0 1,0 0 0,0 1-1,-5 2 1,1 1-7,0 0 0,1 0 0,0 0 0,0 1 0,0 0 0,1 1 0,0 0 0,0 0 0,1 1 0,0-1-1,0 1 1,1 0 0,0 1 0,0 0 0,-6 16 0,11-23-185,-1-1 0,1 0 0,0 0 0,-1 0 0,1 1 0,0-1 0,0 0 0,0 0-1,0 1 1,0-1 0,0 0 0,0 0 0,0 1 0,0-1 0,1 0 0,-1 0 0,1 0 0,-1 1-1,2 1 1,-2-3-9,1 1 0,0-1-1,0 1 1,-1-1 0,1 1-1,0-1 1,0 1 0,0-1-1,-1 0 1,1 1 0,0-1-1,0 0 1,0 0 0,0 0-1,0 0 1,0 0 0,0 0-1,0 0 1,-1 0 0,3 0-1,3-2 23,0 1 0,1-1-1,-1-1 1,0 1 0,0-1-1,6-4 1,30-21 70,-32 20-15,0 0 1,1 1-1,0 1 1,0 0-1,18-7 0,-27 12-72,0 1 0,0-1 0,0 1 0,0 0 0,0 0 0,1 0 0,-1 0 0,0 0 0,0 0 0,0 0 0,0 1 0,0-1 0,0 1 0,0-1 0,0 1 0,0 0 0,0 0 0,0 0 0,0 0 0,-1 0 0,1 0 0,0 1 1,-1-1-1,1 1 0,-1-1 0,1 1 0,-1-1 0,0 1 0,0 0 0,0 0 0,0-1 0,0 1 0,0 0 0,1 3 0,3 7 67,-1 1 0,-1-1 0,1 1 0,1 17 1,0 9-16,-2 0 0,-1 0 0,-2 0 0,-2 0 0,-2 1 0,-1-2 0,-2 1 0,-1-1 0,-14 38 0,16-61-72,0 0 0,-1 0-1,-1-1 1,0 1 0,-10 12-1,15-23 1,0 0-1,0-1 0,0 1 1,0-1-1,-1 0 0,0 0 1,1 0-1,-1 0 0,0 0 0,0-1 1,0 0-1,-1 0 0,1 0 1,-1 0-1,1-1 0,-1 0 1,1 1-1,-1-2 0,0 1 0,1-1 1,-6 1-1,7-1 2,1-1 1,0 1-1,-1-1 1,1 1-1,0-1 0,-1 0 1,1 1-1,0-1 0,0 0 1,0-1-1,0 1 1,0 0-1,0-1 0,0 1 1,1-1-1,-1 1 0,0-1 1,1 0-1,-1 0 1,1 0-1,0 0 0,-1 0 1,1 0-1,0 0 0,0 0 1,1 0-1,-1 0 1,0-1-1,1 1 0,-1 0 1,1-1-1,-1-2 0,1-3 10,0-1-1,0 1 0,0-1 0,1 1 0,0-1 1,1 1-1,5-17 0,-1 10-36,1 0 0,0 1 0,1 0 0,1 0 0,0 0 0,1 1-1,0 1 1,1 0 0,1 0 0,0 1 0,0 0 0,28-17 0,11-3-1173,1 2 0,66-26 0,-84 41 146,125-58-1003,-91 41 686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12179,'2'-8'651,"-2"6"-428,0 0-1,1 0 0,-1 0 1,1 0-1,0 0 1,0 1-1,0-1 0,0 0 1,0 0-1,2-3 1,-3 5-182,0 0 0,0 0 1,1 0-1,-1 0 0,0 0 1,0 0-1,0 0 1,0 0-1,0 0 0,0 0 1,0 0-1,1 0 0,-1 0 1,0 0-1,0 0 0,0 0 1,0 0-1,0 0 0,0 0 1,0 0-1,1 0 1,-1 0-1,0 0 0,0 0 1,0 0-1,0 0 0,0 0 1,0 0-1,0 0 0,0 0 1,1 0-1,-1 1 1,0-1-1,0 0 0,0 0 1,0 0-1,0 0 0,0 0 1,0 0-1,0 0 0,0 0 1,0 1-1,0-1 1,0 0-1,0 0 0,0 0 1,0 0-1,0 0 0,0 0 1,4 12 1374,0 14 243,17 426 2740,-14-235-5059,-7-204 479,1-5-155,-1 0 0,1 0 0,0 0 0,3 12 0,-4-19 267,0-1-1,0 0 0,0 1 1,0-1-1,0 0 1,0 1-1,1-1 0,-1 0 1,0 1-1,0-1 1,0 0-1,0 0 1,0 1-1,1-1 0,-1 0 1,0 0-1,0 1 1,1-1-1,-1 0 1,0 0-1,0 0 0,1 1 1,-1-1-1,0 0 1,0 0-1,1 0 1,-1 0-1,0 0 0,1 0 1,-1 1-1,0-1 1,1 0-1,-1 0 1,0 0-1,1 0 0,-1 0 1,0 0-1,1 0 1,11-10-2259,7-22 10,-18 31 2317,14-26-1310,3-2-105</inkml:trace>
  <inkml:trace contextRef="#ctx0" brushRef="#br0" timeOffset="1">329 500 13419,'3'0'174,"0"-1"1,1 1-1,-1 0 1,0 1-1,0-1 0,1 1 1,-1-1-1,0 1 1,0 0-1,0 0 1,0 0-1,0 0 0,0 1 1,0 0-1,0-1 1,0 1-1,-1 0 0,4 3 1,-3-1 47,0 0 0,0 0 0,0 0 0,-1 0 1,0 0-1,0 0 0,0 1 0,0-1 0,0 1 0,-1-1 0,1 7 1,0 9 354,0 0 0,-2 0-1,0 0 1,-6 37 0,-3-6 226,-26 79 0,6-24-205,28-102-577,0 0 0,0 0 0,0 0 0,1 0 0,0 0 0,-1 0 0,2 1 0,-1-1 0,0 0 1,1 0-1,0 0 0,1 7 0,0-9-55,-1 0 0,0 0 0,1 0 0,-1 0 1,1 0-1,0 0 0,0-1 0,0 1 0,0 0 0,0-1 1,0 0-1,0 1 0,0-1 0,0 0 0,1 0 0,-1 0 1,0 0-1,1-1 0,-1 1 0,1-1 0,-1 1 0,4-1 0,8 1-541,0 0-1,0-1 1,1 0-1,-1-2 1,0 1-1,-1-2 1,20-5-1,-5-1-277,0-1 0,38-20 1,3-6-637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3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81 18868,'-20'-5'2024,"2"-2"-1095,2-2 4344,16 13-4417,0-3-816,-1-1-744,0-5-712,2-8 1167,6-10-175,6-1-224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8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0 307 12971,'14'-32'939,"2"2"0,0-1 0,2 2 0,1 0 0,2 2 0,0 0 0,2 1 0,35-30 0,-56 54-829,1 0-1,-1-1 1,1 1-1,0 1 1,0-1 0,0 0-1,0 1 1,0-1 0,6-1-1,-9 3-85,1 0 0,-1 0-1,1 0 1,-1 0 0,1 0 0,-1 0-1,1 1 1,0-1 0,-1 0-1,1 0 1,-1 0 0,1 0 0,-1 1-1,1-1 1,-1 0 0,0 0 0,1 1-1,-1-1 1,1 0 0,-1 1-1,0-1 1,1 1 0,-1-1 0,1 1-1,0 1 0,0-1 0,-1 1 1,1 0-1,0 0 0,-1 0 0,0-1 0,1 1 0,-1 0 0,0 0 0,0 3 0,-1 33 106,-2 0-1,-10 48 1,0-4-76,3 3-33,-26 203-276,35-282 20,0 0 1,0 1-1,1-1 1,0 0-1,1 9 1,-1-14 147,0 0 1,0 0 0,0-1 0,1 1 0,-1 0-1,0-1 1,0 1 0,1 0 0,-1-1-1,0 1 1,1-1 0,-1 1 0,1-1 0,-1 1-1,1 0 1,-1-1 0,1 0 0,-1 1 0,1-1-1,0 1 1,-1-1 0,2 1 0,-1-1-70,0 0 0,1 0 0,-1 0 0,0 0 0,1 0 0,-1 0 0,0 0 0,0-1 0,1 1 0,-1 0 0,0-1 0,0 1 0,1-1 0,-1 1 0,0-1 0,2-1 0,24-15-1834,35-30 0,-50 38 1552,34-28-841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9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51 143 9722,'-1'1'129,"0"-1"-1,0 0 1,0 1-1,0-1 0,-1 1 1,1-1-1,0 1 1,0 0-1,0-1 1,0 1-1,0 0 1,0 0-1,1 0 1,-1-1-1,0 1 1,0 0-1,1 0 1,-1 0-1,0 0 1,1 0-1,-1 1 1,1-1-1,-1 0 1,1 1-1,-11 34 1177,10-30-782,-5 20 313,1 0 0,2 0-1,1 0 1,0 1 0,4 30 0,-1-40-593,1 0 1,1 0-1,1-1 1,0 1-1,1-1 1,0 0-1,2 0 1,0 0-1,9 14 0,-13-25-204,1 0 0,-1 0 0,0 0 0,1-1 0,0 0 0,0 0 0,1 0-1,-1 0 1,1-1 0,-1 1 0,1-1 0,0-1 0,0 1 0,1 0 0,-1-1-1,1 0 1,-1-1 0,1 1 0,-1-1 0,1 0 0,0 0 0,-1-1 0,1 0-1,0 0 1,0 0 0,0-1 0,-1 1 0,1-1 0,0-1 0,-1 1 0,1-1-1,-1 0 1,0 0 0,1-1 0,-1 0 0,0 1 0,0-2 0,-1 1 0,6-5-1,1-2-17,-1 0-1,0-1 0,0-1 0,-2 1 0,1-1 0,-1-1 0,-1 1 0,0-1 1,-1 0-1,-1-1 0,0 0 0,0 0 0,-2 0 0,1 0 0,0-15 1,-2 9-14,0 0 1,-1 0 0,-1 1 0,-1-1 0,-1 0-1,-1 1 1,0-1 0,-2 1 0,0 0 0,-12-30-1,12 38-99,-1 1-1,1 0 1,-1 0-1,-1 1 0,0-1 1,0 1-1,-1 1 0,0 0 1,-18-14-1,19 17-93,0 0-1,-1 1 1,1 0-1,-1 0 1,0 1-1,-1 0 1,1 0-1,0 1 1,-1 0 0,0 1-1,1 0 1,-1 0-1,-15 1 1,-2 3-456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0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0 9322,'-1'2'322,"0"-1"0,0 1-1,-1-1 1,1 1 0,0-1 0,-1 0 0,1 1-1,-1-1 1,1 0 0,-1 0 0,0 0-1,1 0 1,-4 1 0,-3 3 359,-133 108 3446,118-93-3713,2 2 0,1 0 0,1 2 0,-17 26-1,32-44-328,1 0-1,-1 0 1,1 1-1,0 0 0,1-1 1,0 1-1,0 0 1,0 0-1,0 10 0,2-13-49,0 0-1,0-1 0,0 1 0,1 0 0,-1 0 1,1-1-1,0 1 0,0 0 0,0-1 1,1 1-1,-1-1 0,1 0 0,0 1 0,0-1 1,0 0-1,0 0 0,1 0 0,-1 0 1,6 4-1,1-1 6,-1 0 1,1-1-1,0 0 0,1 0 1,-1-1-1,1 0 1,0 0-1,0-1 1,0-1-1,0 0 0,1 0 1,-1-1-1,0 0 1,1-1-1,18-2 1,-28 2-41,0 0 1,0 0-1,0 0 1,0 0-1,0 0 1,0-1-1,0 1 1,0 0-1,-1-1 1,1 1-1,0 0 1,0-1-1,0 1 1,0-1-1,-1 1 1,1-1-1,0 0 1,-1 1-1,2-2 1,-2 2-2,0-1 0,0 1 1,0-1-1,0 1 0,0-1 0,0 1 1,-1 0-1,1-1 0,0 1 1,0-1-1,0 1 0,0-1 0,-1 1 1,1 0-1,0-1 0,0 1 1,-1-1-1,1 1 0,0 0 0,-1-1 1,1 1-1,0 0 0,-1 0 0,1-1 1,-1 1-1,-3-3-4,0 1-1,0 0 1,0-1-1,0 2 1,0-1-1,-5-1 1,-3 0-126,0 1-1,0 0 1,1 1 0,-1 0 0,0 1 0,0 0-1,0 1 1,0 0 0,0 1 0,0 1 0,1 0-1,-20 7 1,19-1-1269,11-8 1344,1-1-1,0 0 1,0 0 0,0 1 0,0-1 0,0 0-1,0 0 1,0 1 0,0-1 0,0 0 0,0 0-1,0 1 1,0-1 0,1 0 0,-1 0 0,0 0-1,0 1 1,0-1 0,0 0 0,0 0 0,0 0-1,0 1 1,1-1 0,-1 0 0,0 0 0,0 0-1,0 0 1,1 1 0,-1-1 0,0 0 0,0 0-1,0 0 1,1 0 0,2 1-180,-1 1 0,1-2 0,0 1 0,0 0 0,0-1 1,0 1-1,6-1 0,18 1-970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1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140 213 6537,'3'0'394,"-1"0"0,0-1-1,0 0 1,0 0 0,1 0-1,-1 0 1,0 0-1,0 0 1,0 0 0,-1 0-1,1-1 1,0 1 0,0-1-1,-1 0 1,1 1 0,-1-1-1,1 0 1,1-3-1,1-2 541,1 0-1,-1-1 0,5-14 0,-7 18-847,0 0 1,-1 0-1,0-1 0,0 1 0,0 0 0,-1 0 1,1-1-1,-1 1 0,0-1 0,0 1 1,-1 0-1,1-1 0,-1 1 0,0 0 0,0 0 1,0 0-1,-1-1 0,0 1 0,0 0 1,0 1-1,0-1 0,0 0 0,-1 1 0,1-1 1,-1 1-1,0 0 0,0 0 0,0 0 1,-1 0-1,1 0 0,-1 1 0,1-1 0,-1 1 1,0 0-1,0 0 0,0 1 0,0-1 0,0 1 1,0 0-1,-1 0 0,1 0 0,-5 0 1,2 0-250,0 0 1,1 1-1,-1 0 1,0 0-1,0 1 1,0-1-1,0 2 0,1-1 1,-1 1-1,0 0 1,1 0-1,0 0 1,-12 7-1,9-1-262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4 12395,'0'-1'74,"1"1"1,-1 0 0,0 0-1,0 0 1,1-1 0,-1 1 0,0 0-1,0 0 1,1 0 0,-1 0-1,0-1 1,1 1 0,-1 0-1,0 0 1,1 0 0,-1 0-1,0 0 1,1 0 0,-1 0 0,0 0-1,1 0 1,-1 0 0,0 0-1,0 0 1,1 0 0,-1 0-1,0 0 1,1 0 0,-1 1-1,0-1 1,1 0 0,-1 0 0,2 11 1222,-7 15-233,5-25-1053,-172 547 4442,90-301-3137,74-226-1129,5-13-31,0 0-1,0 1 1,1-1-1,0 1 1,0-1-1,1 1 1,0 0-1,1 10 1,1-17-94,-1 0 0,1 0 0,0 0 0,0 0 0,0-1 0,0 1 0,0 0 0,1-1 0,-1 1 1,0-1-1,1 1 0,-1-1 0,1 1 0,0-1 0,-1 0 0,1 0 0,0 0 0,0 0 0,0 0 0,-1 0 0,1-1 0,4 2 0,7 1 135,-1 0 0,19 3-1,-22-5-98,26 2 12,-1-2-1,1-1 1,-1-2-1,1-1 1,42-9-1,-41 6-262,-11 4-916,-24 2 1037,0 1-1,-1-1 1,1 0 0,0 0-1,0 0 1,-1 0 0,1 1 0,0-1-1,0 0 1,-1 1 0,1-1-1,0 1 1,-1-1 0,1 1-1,-1-1 1,1 1 0,-1-1-1,1 1 1,-1-1 0,1 1-1,-1 0 1,1-1 0,-1 1-1,0 0 1,1-1 0,-1 2-1,2 2-364,-1-4-130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4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0 14579,'-19'11'648,"-1"-1"0,-1-2 0,0 0-1,0-1 1,0-1 0,0-1 0,-35 4 0,-17-3 15,37-3-220,0 0 0,-69 18 0,101-20-470,0 0-1,0 1 1,1-1-1,-1 1 1,0 0-1,1 0 1,-1 1-1,1-1 1,-1 1 0,-3 3-1,6-4-78,0-1-1,-1 1 1,1 0-1,0 0 1,0-1-1,0 1 1,1 0 0,-1 0-1,0 0 1,1 0-1,-1 0 1,1 0-1,0 0 1,0 0-1,0 0 1,0 0 0,0 0-1,0 0 1,0 0-1,0 0 1,1 0-1,-1 0 1,2 3-1,1 1-142,0 0-1,0-1 0,0 1 0,1-1 1,0 0-1,0 0 0,0 0 0,1 0 0,-1-1 1,1 0-1,0 0 0,1 0 0,8 4 1,27 14-909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4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0 12323,'4'0'1576,"-9"2"-896,-15 0-128,-7 3 1361,-8-1-833,-3 0-232,-6 2-264,2 1-72,4 0-16,4 0-232,9-3-712,7-1 64,7-6 296,5-4-96,12-4-112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7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12883,'3'-6'338,"0"0"0,1 0 0,-1 0 0,1 0 0,0 1 0,1-1 0,-1 1 0,1 0 0,0 0 0,0 1 0,1-1 0,-1 1 0,12-6 0,-9 5 59,1 1 0,0-1 0,1 1 0,-1 1-1,1 0 1,-1 0 0,1 1 0,19-2 0,-25 4-344,-1 0 0,1 0 0,-1 0 0,1 0 0,-1 0-1,0 1 1,1 0 0,-1 0 0,0 0 0,1 0 0,-1 0 0,0 1-1,0-1 1,0 1 0,0 0 0,-1 0 0,1 0 0,0 0 0,-1 1-1,1-1 1,2 4 0,-2 0-27,0-1 0,0 1 0,0 0-1,-1-1 1,0 1 0,0 0 0,-1 1-1,1-1 1,-1 0 0,-1 0 0,1 8 0,-1 15-1,-1 0 0,-1 0 0,-2-1 0,0 1 0,-13 38 0,-4 0 8,-32 69 0,22-69 323,-52 86 0,82-151-286,-1 0 1,1 0 0,0 0-1,-1 0 1,1 0-1,1 1 1,-1-1 0,0 0-1,0 1 1,1-1 0,-1 1-1,1 2 1,0-4-30,1 0-1,-1 0 1,1 0 0,-1 0 0,1 0 0,-1 0-1,1 0 1,0-1 0,-1 1 0,1 0 0,0 0-1,-1-1 1,1 1 0,0-1 0,0 1-1,0-1 1,0 1 0,0-1 0,0 1 0,0-1-1,0 0 1,0 1 0,0-1 0,0 0 0,0 0-1,0 0 1,0 0 0,0 0 0,2 0 0,102 10 940,30 3-3345,-124-11 1910,1-2 1,0 1 0,0-2 0,0 0-1,23-4 1,3-4-482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7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5 17204,'-13'-3'1856,"3"2"-1272,7 1-280,6 5 1673,1 3-1905,1 0-320,-4 2-625,3 0-327,6-3 920,4-3-296,7-4-232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66 15355,'-7'2'217,"1"-1"-1,-1 1 0,1 0 1,-1 1-1,1-1 1,0 1-1,-1 1 1,2-1-1,-1 1 0,0 0 1,1 0-1,-6 6 1,-4 4 328,1 1 1,-21 29 0,27-33-324,0 0 1,1 1 0,1 0 0,0 0 0,1 1 0,0-1 0,1 1 0,1 0-1,0 1 1,0-1 0,0 17 0,2-21-157,1-1 0,1 0 0,-1 0-1,1 1 1,1-1 0,-1 0 0,1 0 0,1 0 0,0-1 0,0 1-1,0 0 1,1-1 0,0 0 0,0 0 0,1 0 0,0-1 0,0 1-1,1-1 1,9 8 0,-5-6-31,-1-1-1,1-1 1,0 0-1,1 0 1,0-1-1,0 0 1,0-1-1,0-1 1,1 1-1,-1-2 1,1 1-1,0-2 1,0 0-1,-1 0 1,1-1-1,0 0 1,12-3-1,-15 2-30,1-1 0,-1 0 0,0 0 0,0-1 0,-1 0 0,1-1 0,-1 0 0,1 0 0,-1-1 0,-1 0 0,1 0 0,-1-1 0,1 0 0,-2-1 0,1 1 0,-1-1 1,0 0-1,0-1 0,-1 0 0,0 1 0,8-17 0,-8 8 0,0 0 0,-1-1 1,-1 1-1,0-1 0,-1 1 1,-1-1-1,0 0 0,-2 0 1,0 0-1,0 1 0,-2-1 1,0 1-1,-1-1 0,0 1 1,-2 0-1,-9-20 0,11 26-37,-2 0 0,1 0 0,-1 1 0,-1 0 0,0 0 0,0 0 0,-1 1 0,0 0 0,0 1 0,-1-1 0,-10-6 0,11 10-94,0 0 0,0 0 0,0 1 0,0 0-1,-1 0 1,1 1 0,-1 0 0,1 1 0,-1 0 0,0 0 0,1 1 0,-1 0-1,0 0 1,0 1 0,-14 3 0,15-2-303,0 0-1,0 1 1,0 0 0,1 0-1,-1 0 1,-10 8 0,15-9 295,1-1 0,-1 1 0,1-1 0,0 1 0,0 0 0,0 0 1,0 0-1,0 0 0,0 0 0,1 1 0,-1-1 0,1 1 0,-1-1 0,1 1 1,0-1-1,0 1 0,0 0 0,0-1 0,1 1 0,-1 0 0,1 0 0,-1 4 0,7 16-1289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8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1 313 14179,'303'-294'8679,"-302"293"-8607,19-14 622,-20 14-672,0 1 0,1 0-1,-1 0 1,0 0 0,1-1-1,-1 1 1,0 0 0,1 0 0,-1 0-1,0 0 1,1 0 0,-1 0-1,1 0 1,-1-1 0,0 1 0,1 0-1,-1 0 1,0 0 0,1 1-1,-1-1 1,1 0 0,-1 0 0,0 0-1,1 0 1,-1 0 0,0 0-1,1 0 1,-1 1 0,0-1 0,1 0-1,-1 0 1,0 0 0,1 1-1,-1-1 1,0 0 0,0 1 0,1-1-1,-1 0 1,0 0 0,0 1-1,0-1 1,1 1 0,-1-1 0,0 0-1,0 1 1,0-1 0,0 0-1,0 1 1,0-1 0,0 0 0,0 1-1,0-1 1,0 1 0,0-1-1,0 0 1,0 1 0,0-1 0,0 1-1,-1 15 239,0 1-1,-1-1 0,-8 29 1,2-12-123,-17 82 61,3-18-603,-18 195 0,39-288 319,1 5-143,0 1 0,0-1-1,0 1 1,3 11 0,-3-20 123,1 0 1,-1 1-1,0-1 1,1 0-1,-1 0 1,0 1-1,1-1 1,0 0-1,-1 0 1,1 1-1,0-1 1,-1 0-1,1 0 1,0 0-1,0 0 1,0 0-1,0 0 1,0 0-1,0-1 1,0 1-1,0 0 1,1 0-1,-1-1 1,0 1-1,0-1 1,1 1-1,-1-1 1,0 1-1,1-1 1,-1 0-1,0 0 1,1 0-1,-1 0 1,0 0-1,1 0 1,2 0-1,3-3-359,1 0 0,0 0 0,-1-1 0,1 0-1,-1 0 1,0 0 0,-1-1 0,1 0 0,10-12-1,-11 12 128,28-26-1153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8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23 177 12995,'-14'41'3985,"10"-15"-3370,2 0 0,0 0 1,1 0-1,2 0 1,1 0-1,1 0 0,1 0 1,13 43-1,-15-62-512,1 0 0,-1-1 0,1 1 0,1-1 0,0 0 0,-1 1 0,2-2 0,-1 1 0,1 0 0,0-1 0,10 9 0,-12-12-67,0 0 1,1 0 0,-1 0-1,0-1 1,0 1-1,1-1 1,-1 0 0,1 0-1,0 0 1,-1 0 0,1-1-1,0 1 1,-1-1-1,1 0 1,0 0 0,-1 0-1,1-1 1,0 1 0,-1-1-1,1 0 1,-1 0-1,1 0 1,-1-1 0,7-2-1,-2-1 9,-1 0 0,0-1-1,0 0 1,-1 0-1,1 0 1,-1-1 0,0 1-1,-1-1 1,0-1 0,0 1-1,6-14 1,-2 2-18,0-1 1,-2 0-1,10-39 1,-12 33-11,-1-1 0,-1 1-1,-1-1 1,-3-41 0,0 54-42,-1 1-1,0-1 1,-1 0-1,0 1 1,-1-1-1,0 1 1,-1 0-1,-1 0 1,0 1-1,-11-18 1,15 28-19,0-1 1,0 0 0,-1 0-1,1 1 1,0-1-1,-1 1 1,0 0 0,0-1-1,1 1 1,-1 1 0,0-1-1,0 0 1,-1 1-1,1-1 1,0 1 0,0 0-1,-1 0 1,1 1 0,-1-1-1,1 0 1,-1 1-1,1 0 1,-1 0 0,1 0-1,-1 1 1,1-1 0,-1 1-1,1-1 1,0 1-1,-1 0 1,1 1 0,0-1-1,0 0 1,0 1 0,0 0-1,0 0 1,0 0-1,0 0 1,0 0 0,1 0-1,-3 3 1,-24 28-318,7 5-114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9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512 2 16524,'-5'0'712,"0"1"1,0 0 0,0 0 0,-1 0 0,-4 3 0,-20 4 323,-20-4-370,0-2 0,-1-2 0,-61-9 0,-49 0-466,147 6 79,7 1-398,7 6 119,4 3-1,0 1 1,0-1-1,-1 1 0,0 0 0,-1 0 0,1 0 0,0 10 0,6 61-8,-9-69 9,0 88 28,1-98-25,-1 0 1,0 1-1,0-1 0,0 0 0,0 0 0,1 1 1,-1-1-1,0 0 0,0 0 0,1 0 0,-1 1 0,0-1 1,0 0-1,1 0 0,-1 0 0,0 0 0,1 0 1,-1 0-1,0 0 0,0 0 0,1 1 0,-1-1 0,0 0 1,1 0-1,-1 0 0,0 0 0,1-1 0,-1 1 1,0 0-1,0 0 0,1 0 0,-1 0 0,19-3 45,-7 1-19,-4 2-17,0 1-1,0 0 1,0 0 0,0 0 0,0 1 0,0 0 0,-1 1 0,1-1 0,-1 2 0,1-1 0,-1 1-1,0 0 1,-1 0 0,1 1 0,-1 0 0,0 0 0,0 1 0,0-1 0,-1 1 0,10 13-1,-12-14-6,0 0 0,1 1-1,-2-1 1,1 1 0,-1 0-1,1 0 1,-2 0 0,1 0-1,-1 0 1,0 0 0,0 0-1,0 0 1,-1 0 0,0 1-1,0-1 1,-1 0 0,1 0-1,-2 0 1,1 0 0,-1 0-1,1 0 1,-2 0-1,1 0 1,-1-1 0,1 1-1,-2-1 1,-5 9 0,6-10-19,-1 0 0,0 0 1,0-1-1,0 1 0,0-1 1,-1 0-1,1 0 0,-1 0 0,-6 2 1,9-4-56,-1 0 0,0 1 1,1-2-1,-1 1 0,0 0 1,0-1-1,0 1 0,0-1 1,0 0-1,0 0 0,1 0 1,-1 0-1,0 0 0,0-1 1,0 1-1,0-1 0,0 0 1,-4-1-1,0-4-191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51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95 12387,'-1'-5'208,"0"0"0,0 0 0,-1 1 0,1-1 0,-1 1 0,0-1 0,0 1 0,-1 0 0,1 0 0,-1 0 0,0 0 0,0 0 0,0 0 0,0 1 0,-1 0 0,0 0 0,0 0 0,1 0 0,-2 0 0,-5-3 0,7 5-90,-1-1 0,1 1 0,-1 0 0,1-1 1,-1 2-1,0-1 0,1 0 0,-1 1 0,0 0 0,1 0 0,-1 0 1,0 0-1,0 0 0,1 1 0,-1 0 0,0-1 0,1 1 0,-1 1 1,1-1-1,-1 0 0,1 1 0,0 0 0,0 0 0,0 0 0,0 0 1,0 0-1,-3 3 0,-1 3 82,0 0-1,1 0 1,0 0 0,0 1-1,1 0 1,0 0-1,0 1 1,-4 13 0,6-16-73,1 1 0,0 0 1,0 0-1,1 0 0,0 0 1,0 0-1,1 0 0,0 0 1,1 0-1,-1 0 0,4 11 1,-4-18-110,0 1 0,0-1 1,1 1-1,-1-1 0,0 1 1,1-1-1,-1 0 1,1 1-1,0-1 0,0 0 1,-1 1-1,1-1 0,0 0 1,0 0-1,0 0 0,0 0 1,0 0-1,0 0 1,1 0-1,-1 0 0,0 0 1,0 0-1,1-1 0,-1 1 1,0-1-1,1 1 0,-1-1 1,1 1-1,-1-1 1,0 0-1,1 1 0,-1-1 1,1 0-1,-1 0 0,1 0 1,-1 0-1,1-1 0,-1 1 1,1 0-1,-1-1 1,1 1-1,-1-1 0,3 0 1,5-4 64,1 0 1,-1-1 0,0 0 0,16-13-1,-12 9 39,-12 9-106,-1 0-1,1 0 1,0 1-1,0-1 1,-1 0-1,1 1 1,0-1 0,0 1-1,0-1 1,0 1-1,0-1 1,0 1 0,0-1-1,0 1 1,0 0-1,0 0 1,0 0 0,0-1-1,0 1 1,0 0-1,0 0 1,0 0 0,1 1-1,-1-1 1,0 0-1,0 0 1,0 0-1,0 1 1,0-1 0,0 1-1,0-1 1,0 1-1,-1-1 1,1 1 0,0-1-1,0 1 1,0 0-1,0 0 1,-1-1 0,2 3-1,1 2 30,-1 0 0,1 0 0,-1 0 0,-1 1 0,1-1 0,-1 0 0,1 10 0,5 47 82,-3 1 0,-3-1 0,-3 0-1,-3 1 1,-22 110 0,19-134-139,-2 0 1,-28 67-1,33-94 9,0 0 0,-2 0 1,1 0-1,-2-1 0,1 0 1,-2 0-1,1-1 0,-1 0 0,-1 0 1,0-1-1,0-1 0,-12 8 1,19-13 4,0-1 0,-1-1 0,1 1 0,0 0 0,-1-1 0,1 0 0,-1 0 0,0 0 0,1 0 0,-1 0 0,0-1 0,1 0 0,-1 0 0,0 0 0,1 0 0,-1 0 0,0-1 1,0 1-1,1-1 0,-1 0 0,1 0 0,-1-1 0,1 1 0,-1-1 0,1 0 0,0 0 0,0 0 0,0 0 0,0 0 0,0 0 0,0-1 0,1 0 0,-1 1 0,1-1 0,0 0 0,0 0 0,0-1 0,0 1 1,0 0-1,-2-6 0,0-4 27,0 0 1,0 0-1,1 0 0,1-1 1,0 1-1,1 0 1,0-1-1,1 0 1,1 1-1,0-1 1,5-20-1,0 5 50,2 0 0,0 1 0,2 1 0,20-40 0,-13 37-39,2 0 0,1 1 0,1 1 1,1 0-1,1 2 0,2 1 0,1 1 0,0 1 0,2 1 1,1 2-1,43-25 0,-30 23-466,0 2 0,0 2 0,2 2 0,0 1 0,1 3 0,1 1 0,0 3 0,53-4 0,-34 11-303,-13 3-267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0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37 577 9442,'0'1'143,"0"0"-1,-1-1 1,1 1-1,-1-1 1,1 1-1,-1 0 1,1-1-1,-1 1 1,1-1-1,-1 0 1,0 1 0,1-1-1,-1 0 1,0 1-1,1-1 1,-1 0-1,0 1 1,1-1-1,-1 0 1,0 0-1,0 0 1,0 0 0,0 0-27,1 0 1,-1-1 0,1 1 0,-1 0-1,1-1 1,-1 1 0,1-1 0,-1 1-1,1 0 1,-1-1 0,1 1 0,-1-1 0,1 1-1,0-1 1,-1 0 0,1 1 0,0-1-1,0 1 1,-1-1 0,1 0 0,-7-41 2623,7 34-2450,-4-37 573,2 1 0,2-1 0,2 1 0,2 0 1,1 0-1,23-81 0,-25 114-784,1-1 1,0 1-1,1 0 0,1 0 0,0 1 0,0-1 1,14-16-1,-18 24-52,1 1 0,0-1 0,-1 1 0,1-1 0,0 1 0,0 0 0,1 0 0,-1 0 0,0 1 0,1-1 0,-1 1 0,1 0 0,-1-1 0,1 2 0,0-1 0,-1 0 0,1 1 0,0 0 0,-1 0 0,1 0 0,0 0 0,0 0 0,-1 1 0,1 0 0,0-1 0,-1 2 0,1-1 0,5 3-1,2 2 17,0 0-1,-1 1 0,0 0 1,0 1-1,-1 0 0,0 0 0,0 1 1,-1 0-1,0 1 0,-1-1 1,0 2-1,0-1 0,-1 1 0,6 15 1,3 8 3,-2 2 1,-2-1-1,11 54 1,-15-56-23,-2 1 1,2 57-1,-14-135-16,4-16-7,4-1 1,12-103-1,-12 163 0,9-43 38,-10 43-33,1-1 0,-1 1 0,1-1 0,-1 0 0,1 1 0,0-1 0,0 1 0,-1 0 0,1-1 0,0 1 0,0 0 0,1-1 0,-1 1 0,0 0 0,0 0 0,1 0 0,-1 0 1,0 0-1,1 0 0,-1 0 0,1 1 0,2-2 0,-2 2 3,0 1 0,-1-1 0,1 0 1,0 1-1,0-1 0,0 1 0,-1 0 1,1 0-1,0 0 0,-1 0 0,1 0 0,0 0 1,-1 0-1,0 0 0,1 1 0,-1-1 1,0 0-1,1 1 0,1 2 0,23 37 92,-22-33-80,18 31 49,-13-21-15,1 0 0,1 0 0,0-1 1,1-1-1,22 23 0,-31-35-41,1-1 0,0 0 0,0 0 0,0-1 0,0 1 0,1-1 0,-1 0 0,1 0 0,-1 0 0,1 0 0,0-1 0,-1 0 0,1 0 0,0 0 0,0-1 0,0 0 0,0 0 0,0 0 0,-1 0 0,1-1 0,0 0 0,0 0 0,0 0 0,-1 0 0,1-1 0,0 0 0,-1 0 0,6-3 0,2-2 21,-1 1-1,-1-2 0,1 1 1,-2-2-1,1 1 1,-1-1-1,0-1 0,-1 1 1,12-18-1,-7 6-789,0-2 1,-1 0-1,15-42 0,-27 63 661,1 0 0,0 0-1,0 1 1,-1-1 0,1 0 0,1 0-1,-1 1 1,0-1 0,0 0 0,1 1-1,1-2 1,5-3-682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1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 11058,'1'0'267,"1"-1"-1,0 1 0,0-1 0,-1 1 0,1-1 1,0 1-1,0 0 0,0 0 0,0 0 0,-1 0 1,1 0-1,0 0 0,0 1 0,0-1 0,-1 1 1,1-1-1,0 1 0,0 0 0,-1-1 0,1 1 0,-1 0 1,1 0-1,-1 0 0,1 0 0,-1 1 0,1-1 1,-1 0-1,0 0 0,0 1 0,1-1 0,-1 1 1,0-1-1,-1 1 0,1 0 0,0-1 0,0 1 1,-1 0-1,1 0 0,-1-1 0,1 1 0,-1 0 1,0 2-1,1-4-242,-1 1 1,0-1-1,0 1 0,0 0 1,-1-1-1,1 1 0,0-1 1,0 1-1,0-1 0,0 1 1,0 0-1,-1-1 0,1 1 1,0-1-1,0 1 0,-1-1 1,1 1-1,0-1 1,-1 0-1,1 1 0,-1-1 1,1 1-1,0-1 0,-1 0 1,1 1-1,-1-1 0,1 0 1,-1 1-1,1-1 0,-1 0 1,0 0-1,-21 5 232,8-2 688,14-3-942,0 1 1,-1-1-1,1 0 1,0 0-1,0 0 0,0 1 1,0-1-1,0 0 1,0 0-1,0 0 0,0 0 1,0 1-1,0-1 1,0 0-1,0 0 1,0 0-1,0 1 0,0-1 1,0 0-1,0 0 1,0 0-1,1 1 0,-1-1 1,0 0-1,0 0 1,0 0-1,0 0 0,0 0 1,0 1-1,0-1 1,1 0-1,-1 0 1,0 0-1,0 0 0,0 0 1,0 0-1,1 0 1,-1 1-1,0-1 0,0 0 1,0 0-1,0 0 1,1 0-1,-1 0 1,0 0-1,0 0 0,0 0 1,1 0-1,4 1-72,-5-1 65,-2 0-2,-3 0 6,-10-10-7,6 4 5,1 2 1,-1-1 0,0 1 0,0 0-1,-1 1 1,1 0 0,-1 0 0,0 1 0,0 1-1,1-1 1,-1 2 0,0-1 0,0 1-1,-18 3 1,22-2 2,1 0 1,0 1-1,0 0 0,0 0 0,0 0 0,1 0 1,-1 1-1,1 0 0,-1 0 0,1 0 0,0 0 1,0 1-1,-5 5 0,4-3 18,0 1-1,1 0 1,0-1 0,0 2 0,0-1-1,1 0 1,0 1 0,-2 8-1,1 1 69,1 1 0,0-1 0,2 1-1,0 0 1,1-1 0,0 1 0,4 22-1,-3-31-78,1 0-1,0-1 1,0 1-1,1-1 1,0 1-1,0-1 1,1 0-1,0 0 1,1-1-1,0 1 1,0-1-1,0 0 1,1 0-1,0-1 1,0 0-1,1 0 1,-1 0-1,1-1 1,1 0-1,-1 0 1,1 0-1,0-1 1,0-1-1,0 1 1,0-1-1,1-1 1,-1 1-1,1-1 1,0-1-1,12 1 1,-9-1-292,0 0 0,0-1 0,1 0 0,-1-1 0,0-1 0,0 0 0,-1 0 0,13-5 0,-16 4-171,-1 0 0,1 0 0,-1-1 0,0 0 0,0-1 0,0 1 0,-1-1 0,1-1 0,-1 1 0,-1-1 0,1 0 0,9-13 0,-3-5-951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16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2989 21 11354,'17'-4'4709,"-42"9"-543,2-1-3748,-14 2 400,-40 7 441,-116 6-1,163-19-1101,-370 11 1241,282-9-1111,0-5 0,-138-20 0,163 10-97,-19-4 174,-151-3 0,169 20-289,-48-1 41,-158 19-1,142 8-26,82-12-29,-1-3 0,-80 0 0,118-9 37,1 2 1,-56 13-1,8-2-26,86-12-382,1 0 0,-1-1 1,0 1-1,1 0 0,0 0 0,0-1 0,0 1 0,0-1 0,0 1 1,2 3-1,19 38-2390,-11-24 1571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14 7546,'-17'-8'7225,"21"14"-7045,-8-12-4614,-3 0 3415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4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25 610 10506,'-4'-7'535,"1"0"-1,0 0 0,0 0 0,1 0 1,-1-1-1,2 1 0,-1-1 1,0-15-1,0 5 331,2-1-1,3-28 1,0 18 242,15-56-1,-17 78-971,2 0-1,-1 0 1,1 0 0,0 0 0,0 0 0,1 1-1,0-1 1,0 1 0,0 0 0,1 0-1,0 1 1,0-1 0,8-5 0,-11 10-95,-1 0 1,1 0-1,0 0 1,0 0-1,0 0 1,0 1-1,0-1 1,0 1-1,0-1 1,0 1-1,0 0 1,1-1-1,-1 1 1,0 0 0,0 1-1,0-1 1,0 0-1,0 1 1,0-1-1,0 1 1,0-1-1,0 1 1,0 0-1,0 0 1,0 0-1,0 0 1,0 0-1,-1 0 1,1 1-1,-1-1 1,1 0-1,-1 1 1,1 0-1,-1-1 1,2 4-1,4 3 62,-1 1-1,-1 0 1,0 0-1,0 0 0,7 19 1,-3 1-46,-1 0 0,-2 0 1,-1 0-1,3 56 0,-9-114-66,2 0 0,1 0 0,1 0-1,1 1 1,9-30 0,-13 56 23,1 0 1,-1 0 0,1 0-1,0 1 1,0-1 0,0 0-1,0 0 1,0 1 0,0-1-1,1 0 1,-1 1-1,1-1 1,-1 1 0,1 0-1,2-3 1,-2 4 0,-1-1 1,0 1-1,1 0 0,-1-1 1,1 1-1,-1 0 1,0 0-1,1 0 0,-1 0 1,1 0-1,-1 0 1,1 0-1,-1 0 0,0 1 1,1-1-1,-1 0 1,2 2-1,5 2 65,0 0 0,0 1 0,-1 1 0,1-1 0,10 12 0,-3-4 19,-2-2 2,0-1 0,1 0 0,0-1 0,1 0 0,22 9-1,-33-16-84,1 0-1,0-1 1,0 0 0,-1 0-1,1 0 1,0 0-1,0-1 1,0 0-1,0 0 1,0 0-1,0 0 1,0-1 0,0 0-1,-1 0 1,1 0-1,0-1 1,0 1-1,-1-1 1,1 0-1,-1-1 1,0 1 0,0-1-1,5-4 1,0-1 1,-1 0 0,0-1 1,0 0-1,-1-1 1,0 0-1,-1 0 1,0 0-1,6-16 0,-1 1-165,-2-1-1,10-42 0,-15 43-885,2-32 0,3-18-1485,-5 53 1586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4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372 107 11210,'-7'-9'357,"0"1"0,-1 0 0,1 0-1,-2 1 1,1 0 0,-1 1 0,0-1 0,0 2-1,-1-1 1,0 1 0,0 1 0,0 0-1,0 0 1,-1 1 0,-19-3 0,23 5-168,0 0-1,0 1 1,0 0 0,0 0 0,0 0 0,0 1 0,1 0 0,-1 1 0,0 0 0,0 0 0,1 0-1,-1 1 1,1 0 0,0 0 0,0 0 0,0 1 0,0 0 0,0 0 0,1 1 0,0-1-1,0 1 1,0 0 0,1 1 0,-1-1 0,-4 10 0,1-2 38,2 1 0,0 0-1,1 0 1,0 0 0,1 1 0,1-1-1,0 1 1,1 0 0,-1 27 0,3-22-55,1 0 1,0 0-1,2 0 1,0 0-1,1-1 1,14 37-1,-16-49-151,1 0-1,0-1 0,0 1 1,1-1-1,0 0 0,0 0 1,0-1-1,1 1 0,0-1 0,0 0 1,0 0-1,1 0 0,-1-1 1,1 0-1,0 0 0,1-1 1,-1 1-1,0-1 0,1-1 0,0 1 1,0-1-1,0 0 0,0-1 1,0 0-1,0 0 0,0 0 1,0-1-1,0 0 0,0 0 0,1-1 1,-1 0-1,0 0 0,0-1 1,0 0-1,7-3 0,-2 0-15,0 0 0,-1-1 0,0-1 0,0 0 0,-1 0 0,1-1 0,-2 0 0,1-1 0,-1 0 0,-1-1 0,1 0 0,-2 0 0,1-1 0,-2 1 0,1-2 0,-1 1 0,-1-1 0,7-22 0,-8 23-1,-2 0-1,1-1 0,-2 0 0,1 1 1,-1-1-1,-1 0 0,0 0 1,-1 0-1,0 1 0,-1-1 0,-1 1 1,1-1-1,-2 1 0,1 0 1,-2 0-1,1 0 0,-2 0 0,1 1 1,-1 0-1,-13-16 0,12 18-96,-1 0-1,0 0 1,0 1 0,-1 0-1,1 0 1,-2 1-1,1 0 1,-1 1-1,0 0 1,0 0-1,-19-5 1,25 9 26,-1-1 0,1 1 0,-1 1 0,0-1 0,0 1 0,0-1 0,1 1 0,-1 1 0,0-1 0,0 1 0,1 0-1,-1 0 1,0 0 0,1 0 0,-1 1 0,1 0 0,-1 0 0,1 0 0,0 1 0,0-1 0,0 1 0,0 0 0,1 0 0,-1 0 0,1 1 0,-1-1 0,1 1 0,0 0 0,-2 5 0,2-4-137,0 0 0,1 0 0,0 0 0,0 1 1,1-1-1,-1 0 0,1 1 0,0-1 0,1 1 0,-1 0 1,1-1-1,0 1 0,0 0 0,1-1 0,0 1 0,0-1 1,3 11-1,13 17-1023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6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2274 15027,'20'-13'853,"1"2"0,0 1 0,33-12 0,19-8 615,-37 11-1059,-1-1 0,0-2 0,-2-1 0,-1-1 0,0-2-1,-2-2 1,42-49 0,-41 39-264,-3-1-1,-1-2 1,-2-1-1,-2 0 0,-1-2 1,15-48-1,-20 48-72,-2-1 0,-2-1 0,-2 0 0,8-76 0,-19 114-71,0-1-1,0 1 0,0-1 1,-1 1-1,-1-1 1,0 1-1,0 0 0,0 0 1,-1 0-1,0 0 1,0 0-1,-1 0 0,-6-8 1,3 7 0,-1-1 0,0 1 0,0 1 0,-1 0 0,0 0 0,0 0 0,-1 1 0,-19-10 0,8 7 9,-31-12 1,-6-2 25,57 23-34,0 1 0,-1-1 0,1 1 0,0-1 0,0 0 0,0 1 0,0-1 0,0 0 1,0 0-1,0 0 0,0 0 0,0 0 0,0 0 0,0 0 0,1 0 0,-1 0 0,0-1 0,1 1 0,-1 0 0,1 0 0,-1-1 0,1 1 0,0 0 0,-1 0 0,1-1 0,0 1 0,0 0 0,0-1 0,0 1 0,0 0 0,0-1 0,0 1 0,1 0 0,-1-1 0,0 1 0,1 0 0,-1-1 0,1 1 0,-1 0 0,1 0 1,0 0-1,1-2 0,4-5 11,0 0 0,0 0 1,1 1-1,13-11 0,-14 13-7,57-46 42,-63 51-48,1-1 0,-1 1 0,0 0 0,0 0-1,0 0 1,0 0 0,0 0 0,0 0 0,0 0-1,0 0 1,0-1 0,0 1 0,0 0 0,0 0 0,0 0-1,1 0 1,-1 0 0,0 0 0,0 0 0,0-1-1,0 1 1,0 0 0,0 0 0,0 0 0,0 0 0,0 0-1,-1-1 1,1 1 0,0 0 0,0 0 0,0 0-1,0 0 1,0 0 0,0 0 0,0 0 0,0-1 0,0 1-1,0 0 1,0 0 0,0 0 0,0 0 0,-1 0-1,1 0 1,0 0 0,0 0 0,0 0 0,0 0 0,0 0-1,0-1 1,0 1 0,-1 0 0,1 0 0,0 0 0,0 0-1,0 0 1,0 0 0,0 0 0,-15-5-23,-8-6-5,21 9 28,1-1 0,-1 0-1,0 0 1,1 0 0,0 0 0,0 0 0,0 0 0,0-1-1,0 1 1,0 0 0,1 0 0,0-1 0,-1 1 0,1 0 0,0-1-1,1 1 1,-1 0 0,1-1 0,0-2 0,2-7 2,1 1 0,0-1 0,9-18 0,17-26 13,9-19 7,-35 67-22,-1 0 1,0-1-1,0 0 1,-1 0-1,0 0 1,1-13-1,-5-18 17,-1 0 0,-2-1 0,-20-75 0,16 76 5,3 13-7,-19-75 55,22 93-64,-1 1 0,0 0 0,0-1-1,0 1 1,-1 1 0,-1-1 0,-11-14 0,15 21-48,0 0 0,0 0 1,0 1-1,0-1 1,0 1-1,-1-1 1,1 1-1,0 0 0,-1 0 1,1 0-1,-1 0 1,1 0-1,-1 1 0,0-1 1,1 1-1,-1-1 1,0 1-1,1 0 0,-1 0 1,0 0-1,1 1 1,-1-1-1,0 1 1,1-1-1,-3 2 0,-6 2-329,0 1 0,1 0 0,-1 0 0,-13 11 0,14-10 364,-37 26-462,-1 4-165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12739,'17'-2'833,"2"-1"100,0 1 0,0 1-1,22 2 1,-36-1-744,-1 0 1,0 1-1,0 0 1,1 0-1,-1 0 0,0 0 1,0 1-1,0-1 1,0 1-1,0 0 1,0 0-1,-1 1 0,1-1 1,-1 1-1,1-1 1,-1 1-1,0 0 0,0 1 1,4 5-1,-3-1 46,0 1 1,0 0-1,-1 0 0,-1 1 1,1-1-1,-1 0 0,-1 1 0,0 0 1,0-1-1,-1 1 0,0 0 0,-2 12 1,-2 9 220,-1-1 1,-14 47 0,-7-4 98,-4 17 202,29-87-723,0 0-1,0 0 0,1 0 0,-1 1 1,1-1-1,0 0 0,0 0 0,0 0 1,0 1-1,0-1 0,1 0 0,0 0 0,-1 0 1,1 0-1,0 0 0,1 0 0,-1 0 1,0 0-1,1 0 0,0 0 0,-1-1 1,1 1-1,0-1 0,1 1 0,-1-1 0,0 0 1,1 0-1,-1 0 0,1 0 0,-1 0 1,1-1-1,0 1 0,0-1 0,5 2 1,8 2-8,0 0 1,1-2-1,-1 0 1,1 0-1,21-1 1,-28-1-69,10 0-102,114 3-1237,-120-4 1209,-1-2 0,1 1 0,-1-2 0,0 0 0,1 0 0,-1-1 0,21-10 0,-2-4-483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9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625 53 10242,'16'2'3004,"-13"-3"-1038,-10-2-136,-32-6 696,-56-3 0,36 5-1687,-149-14 529,159 19-1483,1 2 0,-64 9 0,111-9 51,0 0 1,0 0 0,0 0-1,0 0 1,0 1 0,0-1-1,0 0 1,0 0 0,0 1-1,0-1 1,0 0 0,0 1-1,0-1 1,0 1 0,1-1-1,-1 1 1,0-1 0,0 1-1,0 0 1,1-1-1,-1 1 1,0 0 0,1 0-1,-1 0 1,0 0 0,1-1-1,-1 1 1,1 0 0,0 0-1,-1 0 1,1 0 0,0 0-1,-1 0 1,1 0 0,0 0-1,0 0 1,0 0 0,0 0-1,0 0 1,0 0 0,0 0-1,0 0 1,1 0-1,-1 0 1,0 0 0,1 0-1,-1 0 1,0 0 0,1 0-1,-1 0 1,1 1 0,4 7-381,1-1 1,-1 1-1,1-1 1,9 9-1,-9-9 447,22 26-990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9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83 14531,'9'-8'1288,"-9"4"-752,-12-2-135,-10 1 575,-6-2-136,-8-3-40,-3 0-48,0 1-160,-2 1-103,3-1-113,4 4-144,4 3-368,4 2-248,9 2-537,5 3-183,11 4 824,2 1-224,12-6-240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0 661 11707,'22'-16'718,"-1"-1"0,-1-1 0,-1-1 0,-1-1 1,26-35-1,66-119 2103,-70 99-1896,-3 0 0,29-87-1,-57 138-598,-9 23-320,0 1-1,0 0 1,0 0 0,0 0 0,0 0 0,0-1 0,0 1-1,0 0 1,0 0 0,0 0 0,1 0 0,-1-1 0,0 1 0,0 0-1,0 0 1,0 0 0,0 0 0,0 0 0,0-1 0,0 1 0,0 0-1,0 0 1,0 0 0,1 0 0,-1 0 0,0 0 0,0-1 0,0 1-1,0 0 1,0 0 0,1 0 0,-1 0 0,0 0 0,0 0-1,0 0 1,0 0 0,1 0 0,-1 0 0,0 0 0,0 0 0,0 0-1,0 0 1,1 0 0,-1 0 0,0 0 0,0 0 0,0 0 0,0 0-1,0 0 1,1 0 0,-1 0 0,0 0 0,0 0 0,0 0 0,0 1-1,0-1 1,1 0 0,-1 0 0,0 0 0,0 0 0,0 0-1,0 0 1,0 0 0,1 1 0,1 12 194,0 59 175,-9 100 0,2-90-282,-2 47-54,-19 255-561,25-368 272,-8 39-1562,9-52 1385,-1 1-1,0-1 1,0 0 0,0 0-1,-1 0 1,1 0 0,-1 0-1,0-1 1,1 1 0,-1 0-1,0-1 1,-1 1 0,-2 2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1016 1 14043,'1'0'115,"1"1"0,-1-1 0,0 1 0,0 0 1,1 0-1,-1-1 0,0 1 0,0 0 0,0 0 0,0 0 0,0 0 0,0 0 1,0 1-1,0-1 0,-1 0 0,2 2 0,-2-2-54,0-1 0,0 1 0,0 0 1,0 0-1,0-1 0,0 1 0,0 0 0,0-1 0,0 1 0,-1 0 1,1-1-1,0 1 0,0 0 0,-1-1 0,1 1 0,0 0 0,-1-1 0,1 1 1,-1-1-1,1 1 0,-1-1 0,1 1 0,-1 0 0,-4 2 127,1 1-1,-1-1 0,0-1 1,0 1-1,0-1 0,-10 4 1,-16 3 324,-1-1 0,-56 6 1,-70-4 447,84-6-570,-20 3-250,0 3 1,1 4-1,-144 42 0,231-54-333,0 0 0,0 1-1,1-1 1,-1 1 0,1 0-1,-1 1 1,1-1 0,0 1-1,0 0 1,-5 6 0,8-8 106,0 1 1,0-1 0,0 1-1,1 0 1,-1 0-1,1 0 1,0 0 0,-1 0-1,1 0 1,1 0-1,-1 0 1,0 0 0,1 0-1,0 1 1,-1-1-1,1 0 1,1 0 0,-1 0-1,0 1 1,1-1-1,1 6 1,15 26-734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1 428 12875,'110'-198'3819,"-48"91"-1432,-58 100-2285,6-13 543,2 0 1,1 0-1,24-28 1,-37 48-605,1-1-1,-1 0 1,1 1 0,-1-1 0,1 1 0,0-1 0,-1 1 0,1-1 0,0 1 0,0-1 0,-1 1-1,1 0 1,0-1 0,0 1 0,0 0 0,0-1 0,0 1-18,-1 1 1,0-1-1,1 0 0,-1 0 0,0 0 1,1 0-1,-1 0 0,0 1 1,1-1-1,-1 0 0,0 0 1,1 0-1,-1 1 0,0-1 0,0 0 1,1 0-1,-1 1 0,0-1 1,0 0-1,0 1 0,0-1 1,1 0-1,-1 1 0,0-1 0,0 1 1,4 28 625,-4-26-643,-4 248 1130,0-66-1053,4-143-26,-1 91-1237,25 196 0,-14-281 782,-9-46 352,0 0-1,0 0 0,0-1 0,0 1 0,0 0 1,0-1-1,1 1 0,-1-1 0,1 1 0,2 2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6689,'3'-8'1294,"2"-1"-1,-1 0 0,1 1 0,9-13 0,-13 21-1232,-1 0 0,0-1-1,0 1 1,1 0 0,-1 0 0,0 0 0,1 0 0,-1-1 0,0 1-1,1 0 1,-1 0 0,0 0 0,1 0 0,-1 0 0,0 0 0,1 0-1,-1 0 1,0 0 0,1 0 0,-1 0 0,0 0 0,1 0 0,-1 0-1,0 0 1,0 1 0,1-1 0,-1 0 0,0 0 0,1 0 0,-1 0-1,0 1 1,0-1 0,1 0 0,-1 0 0,0 0 0,0 1 0,1-1-1,-1 0 1,0 0 0,0 1 0,0-1 0,1 0 0,-1 1 0,0-1-1,0 0 1,0 1 0,0-1 0,8 16 639,2 33-125,-2 1 1,-2 0-1,0 90 0,-4-56-355,1-19-211,1 28 225,-3-65-4233,6-59 251,-5 21 2613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12179,'-18'30'1940,"-10"3"-810,-1-1-1,-66 54 1,43-41-686,37-25-1404,15-11-485,1-9 1377,-1 0 0,1 1 1,0-1-1,-1 0 1,1 0-1,0 0 0,-1 1 1,1-1-1,0 0 1,-1 0-1,1 0 0,0 0 1,-1 0-1,1 0 1,0 0-1,-1 0 0,2-1 1,10-3-556,0-8-209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9594,'1'-1'174,"0"-1"0,0 1 0,0 0 0,1 0 0,-1 0 0,0 0-1,0 0 1,1 0 0,-1 0 0,1 0 0,-1 0 0,1 1 0,-1-1 0,1 1 0,0-1 0,1 0 0,-2 2-74,0 0 1,0-1-1,1 1 1,-2 0-1,1 0 1,0-1-1,0 1 1,0 0-1,0 0 1,0 0-1,-1 0 1,1 0-1,0 0 1,-1 0-1,1 0 1,-1 1 0,1-1-1,-1 0 1,0 0-1,1 0 1,-1 1-1,0-1 1,0 2-1,17 78 1946,13 157 0,-24-24-5375,-6-210 1499,0-2 742,0-3 667,-1-1-55,1-5-777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9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 13003,'1'0'85,"1"-1"-1,-1 1 1,0 0 0,0 0 0,1 0 0,-1 0 0,0 0 0,1 0-1,-1 0 1,0 0 0,1 1 0,-1-1 0,0 0 0,0 1-1,1-1 1,-1 1 0,0 0 0,0-1 0,0 1 0,0 0-1,0 0 1,0-1 0,0 1 0,0 0 0,1 2 0,-1-1 9,0 0 0,0 0 0,-1 1 0,1-1 0,-1 0 0,0 1 0,1-1 0,-1 0 0,0 1 0,0-1 0,0 0 0,-1 1 0,0 3 0,-2 8 318,-1 0 0,-1 0 1,-6 15-1,6-18-187,1-1 1,0 1-1,0 0 1,1 1-1,1-1 1,-1 13-1,3-23-201,0 1 1,0 0-1,0 0 0,0 0 0,1 0 0,-1 0 1,1-1-1,-1 1 0,1 0 0,0 0 0,-1-1 1,1 1-1,0 0 0,0-1 0,0 1 0,1-1 1,-1 0-1,0 1 0,0-1 0,1 0 0,-1 1 1,1-1-1,-1 0 0,1 0 0,0 0 0,-1-1 1,1 1-1,0 0 0,-1 0 0,1-1 0,0 0 1,0 1-1,0-1 0,0 0 0,0 1 0,-1-1 1,3-1-1,5 2-151,0-1 1,1-1-1,-1 0 0,0 0 1,0 0-1,11-5 1,-9 3-355,-1-1 0,0 0 1,0 0-1,-1-1 1,1-1-1,-1 1 1,0-2-1,0 1 1,-1-1-1,0 0 1,9-12-1,-6 4-607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630 8 16764,'-1'-1'94,"1"1"1,-1-1 0,0 0-1,1 1 1,-1-1 0,0 1-1,1-1 1,-1 1 0,0 0-1,0-1 1,1 1 0,-1 0-1,0 0 1,0-1 0,0 1-1,1 0 1,-1 0 0,0 0-1,0 0 1,0 0 0,0 0-1,1 0 1,-1 0 0,0 0 0,0 0-1,0 1 1,0-1 0,-26 11 675,19-7-217,-13 4-247,-1-1 0,1-2 1,-1 0-1,-39 4 1,-91-3 396,-5-14-449,85 3-725,66 4 401,-23 2-1063,28-1 1066,1 0 1,-1 1-1,1-1 0,-1 0 1,1 0-1,-1 1 0,1-1 1,-1 0-1,1 1 0,-1-1 1,1 0-1,0 1 1,-1-1-1,1 0 0,0 1 1,-1-1-1,1 1 0,0-1 1,-1 1-1,1-1 0,0 1 1,0-1-1,0 1 0,0-1 1,-1 1-1,1-1 0,0 1 1,0 0-1,0-1 0,0 1 1,0-1-1,0 1 0,0-1 1,0 1-1,1-1 0,-1 1 1,0-1-1,0 1 0,0-1 1,0 1-1,1-1 0,-1 2 1,3 4-132,0-1 0,1 1 0,-1 0 0,1-1 0,0 0 1,0 0-1,6 5 0,-3-2-69,28 30-975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9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43 156 10258,'1'16'4763,"-1"-3"-4194,2 0 1,0 0 0,6 22 0,-5-26-390,1-1 1,0 0-1,0 0 1,1 0-1,0-1 1,0 1-1,1-1 1,0 0-1,0-1 0,1 1 1,10 7-1,-14-12-130,0 1-1,1-1 0,-1-1 0,0 1 1,1 0-1,-1-1 0,1 0 0,0 1 1,-1-1-1,1-1 0,0 1 1,0-1-1,-1 1 0,1-1 0,0 0 1,0 0-1,0-1 0,0 1 0,-1-1 1,1 0-1,0 0 0,-1 0 0,1 0 1,-1-1-1,1 0 0,-1 1 0,1-1 1,-1 0-1,5-5 0,-3 3-4,-1-1 0,1 0 0,-1 0 0,0 0 0,-1 0 0,1-1 0,-1 0 0,0 1 0,-1-1 0,1 0 0,-1 0-1,0-1 1,-1 1 0,1 0 0,-1-1 0,-1 1 0,1 0 0,-1-1 0,0 1 0,-2-13 0,0 6-4,0 1 0,0-1 1,-1 1-1,-1 0 0,0 0 0,-1 0 1,0 0-1,-1 1 0,-12-19 0,13 24-36,0-1 0,0 1 0,0 1-1,-1-1 1,0 1 0,0 0 0,-1 0 0,1 1-1,-10-5 1,13 8-46,0-1-1,0 1 1,0 0-1,0 0 1,0 1 0,0-1-1,0 1 1,0-1-1,-1 1 1,1 0-1,0 0 1,0 0 0,0 1-1,0-1 1,0 1-1,-1 0 1,1 0-1,0 0 1,1 0 0,-1 0-1,0 0 1,0 1-1,0 0 1,1-1-1,-1 1 1,-2 3 0,-3 4-17,0 0 1,1 1 0,0 0 0,1 0 0,0 1 0,1-1 0,0 1 0,-6 19 0,-11 43-286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8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23 603 10450,'-7'10'1036,"0"-3"1708,3-21-509,1-6-1767,2 0 0,0 0 0,2 0 0,0 0 0,1 0 1,1 0-1,0 1 0,2-1 0,0 1 0,12-28 0,-11 34-422,-1 0-1,2 1 1,0-1-1,0 1 1,1 1 0,0-1-1,1 1 1,1 1-1,0 0 1,0 0 0,0 1-1,2 0 1,-1 1-1,1 0 1,21-10-1,-29 16-19,0 1 1,-1-1-1,1 1 0,0 0 0,0 0 0,0 1 0,0-1 0,0 1 0,0 0 0,0 0 0,0 0 0,0 0 0,0 1 0,-1 0 0,1 0 0,0 0 0,0 0 0,0 0 0,4 3 0,-3-1 4,-1 0 0,1 1-1,-1 0 1,1 0-1,-1 0 1,0 0 0,0 1-1,-1-1 1,1 1-1,-1 0 1,0 0-1,3 10 1,7 15 41,-2 0 0,13 61-1,2 67 25,-25-186-103,0 1 0,2 0 1,6-28-1,-8 45 27,0 1-1,1-1 1,1 0 0,0 1-1,0-1 1,0 1 0,1 0-1,11-17 1,-15 25-10,1 1 0,0-1 0,-1 0 0,1 0 0,0 1 0,0-1 1,0 1-1,0-1 0,0 1 0,-1-1 0,1 1 0,0-1 0,0 1 0,0 0 0,0 0 0,0-1 0,0 1 0,1 0 0,-1 0 0,0 0 0,0 0 0,1 0 1,1 1 10,-1 0 1,1-1 0,0 1 0,-1 0 0,1 1 0,-1-1 0,1 0-1,2 3 1,6 4 88,-2 1-1,18 17 0,-23-21-59,2 2-4,0-1 1,1 0 0,-1-1-1,1 1 1,0-1 0,0-1-1,1 1 1,-1-1 0,11 3-1,-14-5-28,0-1-1,0 0 1,0-1-1,0 1 1,0-1-1,0 0 1,0 1-1,0-2 1,0 1-1,0 0 0,0-1 1,0 0-1,0 0 1,0 0-1,0-1 1,0 1-1,-1-1 1,1 0-1,-1 0 0,1 0 1,5-5-1,1-2 2,-1-1 0,0 1-1,-1-2 1,0 1 0,0-1-1,-1 0 1,-1-1-1,0 1 1,0-1 0,-2-1-1,7-21 1,0-8-754,-2 0-1,3-54 1,-7 30-3919,-5 62 3615,3 0-258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97 205 11979,'0'-1'164,"0"-1"0,0 1 1,0 0-1,0 0 1,0 0-1,0-1 1,0 1-1,0 0 1,-1 0-1,1 0 1,0-1-1,-1 1 0,1 0 1,-1 0-1,1 0 1,-1 0-1,1 0 1,-1 0-1,0 0 1,0 0-1,-1-1 1,1 1-66,1 1 0,-1 0 1,0-1-1,0 1 1,0 0-1,0 0 1,0 0-1,0 0 1,0 0-1,1 0 1,-1 0-1,0 0 1,0 0-1,0 0 0,0 0 1,0 1-1,0-1 1,1 0-1,-1 1 1,0-1-1,0 0 1,0 1-1,1-1 1,-1 1-1,0-1 1,1 1-1,-1 0 0,0-1 1,1 1-1,-1 0 1,1-1-1,-1 2 1,-3 3 176,0 1 1,0-1 0,0 1-1,1 0 1,0 0-1,1 0 1,-1 0 0,1 0-1,0 0 1,1 1 0,-2 11-1,1-4 27,1 1 1,1-1-1,0 1 0,3 19 0,-2-29-243,0-1-1,0 1 0,0-1 0,0 1 1,1-1-1,0 1 0,0-1 0,0 0 1,0 0-1,1 0 0,0 0 1,-1 0-1,1-1 0,1 1 0,6 5 1,-8-8-42,0 1 1,0-1 0,1 0-1,-1 0 1,0 0 0,1-1-1,-1 1 1,1 0 0,-1-1-1,1 0 1,-1 1 0,1-1-1,0 0 1,-1 0 0,1-1-1,-1 1 1,1 0 0,-1-1-1,1 0 1,-1 1 0,1-1-1,-1 0 1,0 0 0,1 0-1,-1-1 1,0 1 0,0-1-1,0 1 1,0-1 0,3-3-1,3-3 2,0 0 0,0-1 0,-1 0 0,-1-1-1,1 1 1,-2-1 0,1-1 0,-1 1-1,-1-1 1,0 0 0,0 0 0,-1 0 0,-1 0-1,3-23 1,-4 21-19,0-1 0,0 0 0,-1 0-1,-1 0 1,-1 0 0,0 1 0,0-1-1,-2 1 1,0-1 0,0 1 0,-1 0-1,-8-14 1,11 22-8,-1 1 0,0-1 0,0 1 0,0 0 0,0 1 0,-1-1 0,0 0 0,0 1 0,0 0 0,0 0 0,0 0 0,0 0 0,-1 1 0,1 0 0,-1 0 0,0 0 0,-6-2 0,7 4-55,1 0 1,0-1-1,-1 1 1,1 1 0,-1-1-1,1 0 1,0 1-1,-1 0 1,1-1-1,0 1 1,0 1-1,-1-1 1,1 0-1,0 1 1,0 0-1,0-1 1,1 1 0,-1 0-1,0 1 1,1-1-1,-1 0 1,1 1-1,0-1 1,0 1-1,0 0 1,-3 4-1,0 1-214,1 1 0,0 0 1,0 0-1,0 0 0,1 0 0,1 1 0,-1-1 0,2 1 0,-1-1 0,1 1 0,1 0 0,0 0 0,2 17 0,7 10-651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9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13139,'3'-2'213,"0"1"0,1-1 1,-1 1-1,1-1 0,-1 1 1,1 0-1,0 0 0,-1 0 1,1 1-1,0 0 0,0-1 1,-1 1-1,1 0 0,0 1 1,0-1-1,-1 1 0,1-1 1,0 1-1,-1 1 0,1-1 0,-1 0 1,1 1-1,3 2 0,-3-2-34,0 1 0,0 1 0,-1-1 0,1 0 0,-1 1 0,0 0-1,0 0 1,0 0 0,-1 0 0,1 0 0,-1 0 0,0 1 0,0-1-1,0 1 1,-1-1 0,1 1 0,0 7 0,-1 5 49,0-1 0,0 1 0,-2 0 0,0-1 0,-1 1-1,-1-1 1,0 0 0,-1 0 0,-10 26 0,-8 11 457,-41 70 0,60-117-601,0-1 0,0 1 1,1 0-1,0-1 0,0 1 0,-2 12 1,3-16-62,1 0 0,0-1 0,0 1 0,0 0 1,1 0-1,-1 0 0,0-1 0,1 1 0,-1 0 0,1 0 1,-1-1-1,1 1 0,0 0 0,0-1 0,0 1 0,0-1 1,0 1-1,0-1 0,0 0 0,0 1 0,1-1 1,-1 0-1,0 0 0,1 0 0,-1 0 0,1 0 0,1 1 1,11 4-145,-1 0 1,1-1-1,0 0 1,0-2-1,1 1 0,18 1 1,-3-3-803,-1 0 1,35-3-1,-32-3 231,-8-3-237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0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557 24 15747,'-5'-3'296,"0"0"0,0 1 0,0 0-1,0 0 1,0 0 0,0 0 0,0 1 0,-12-2-1,-46 0 1095,43 2-841,-119 4 1561,122-1-1930,1 0 1,-1 1-1,1 0 1,0 2-1,0 0 1,-19 9-1,31-12-277,0 0 0,1 0 0,-1 0-1,1 0 1,0 1 0,0-1 0,0 1 0,0 0 0,0 0 0,1 0-1,-1 1 1,1-1 0,0 0 0,0 1 0,0-1 0,0 1-1,1 0 1,-2 4 0,3-5-104,-1 0 0,1 0 0,0 1 0,0-1 1,0 0-1,0 0 0,0 0 0,1 1 0,0-1 0,-1 0 0,1 0 0,0 0 0,1 0 0,-1 0 0,0-1 0,1 1 0,0 0 1,-1 0-1,1-1 0,0 1 0,1-1 0,-1 0 0,4 3 0,2 1-514,0 0 0,0 0 0,1-1 0,-1-1-1,1 1 1,1-1 0,-1-1 0,0 0 0,17 3 0,33 3-309,-3-7 3758,-71 0 2692,-19 7-3399,4-1-1017,-17 2 11,-58 15-176,90-20-857,-1 0 0,2 1 0,-1 0 0,-20 13 0,24-10-90,9-2-48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4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30 465 2168,'0'1'12,"0"-1"-21,0 0 0,0 1 0,0-1 0,0 0 0,0 0 0,0 1 0,0-1 0,0 0 0,0 1 0,0-1 0,0 0 1,0 0-1,0 1 0,1-1 0,-1 0 0,0 0 0,0 1 0,0-1 0,0 0 0,1 0 0,-1 1 0,0-1 0,0 0 0,0 0 0,1 0 0,-1 1 0,0-1 0,0 0 0,1 0 1,-1 0-1,0 0 0,0 0 0,1 0 0,-1 0 0,0 0 0,1 1 0,-1-1 0,0 0 0,0 0 0,1 0 0,-1 0 0,0 0 0,1 0 0,-1-1 0,1 1 0,-1 0 21,0 0 0,0 1 1,1-1-1,-1 0 0,0 0 0,0 0 0,0 0 0,0 0 0,1 1 0,-1-1 0,0 0 0,0 0 0,0 0 0,0 1 0,0-1 0,0 0 0,1 0 0,-1 0 0,0 1 0,0-1 0,0 0 0,0 0 0,0 1 0,0-1 0,0 0 1,0 0-1,0 1 0,0-1 0,0 0 0,0 0 0,0 0 0,0 1 0,0-1 0,-1 0 0,1 0 0,0 1 0,0-1 0,0 0 0,0 0 0,0 0 0,0 1 0,-1-1 0,1 0 0,0 0 0,0 0 0,0 0 0,0 1 0,-1-1 1,1 0-1,0 0 0,0 0 0,-9 11 1617,8-10-1180,0 0 0,-1-1 0,1 1 0,-1-1 1,1 1-1,-1-1 0,1 0 0,0 0 0,-1 0 1,-13 0 12152,15-2-12436,0-1 0,0 0 0,0 0 0,0 0 0,0 0 0,0 1 1,1-1-1,-1 0 0,1 0 0,1-3 0,5-8 101,1 0-1,0 1 1,0 0 0,19-21 0,49-45 149,-20 23-259,5-17-64,63-95 1,-124 168-92,0 0 0,0 1 0,0-1 0,0 0 0,0 0 0,0 0 0,0 1 0,0-1-1,0 0 1,0 0 0,0 0 0,0 1 0,0-1 0,0 0 0,1 0 0,-1 0 0,0 0 0,0 0 0,0 1 0,0-1 0,0 0 0,1 0 0,-1 0 0,0 0 0,0 0 0,0 0 0,0 0 0,1 1 0,-1-1 0,0 0 0,0 0 0,0 0 0,1 0 0,-1 0 0,0 0 0,0 0 0,0 0 0,1 0 0,-1 0 0,0 0 0,0 0 0,0 0 0,1 0 0,-1 0 0,0-1 0,0 1 0,0 0 0,1 0 0,-1 0 0,0 0 0,0 0 0,0 0 0,0 0 0,0-1-1,1 1 1,-1 0 0,0 0 0,0 0 0,0 21 28,-26 248 199,-15 259-123,38-472-718,8-65-3902,7-17 2607,-5 12 848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18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1744,'-2'6'736,"-8"11"3077,10-17-3568,0 0-1,-1 0 0,1 0 1,0 0-1,-1 0 0,1 1 1,0-1-1,-1 0 0,1 0 1,0 0-1,-1 0 1,1 0-1,0 0 0,-1 0 1,1 0-1,0 0 0,-1 0 1,1 0-1,0 0 0,-1 0 1,1-1-1,-1 2-114,1 0 0,0 0 0,-1 0-1,1-1 1,0 1 0,-1 0 0,1 0 0,-1-1-1,0 1 1,1 0 0,-1-1 0,1 1 0,-1-1-1,0 1 1,0 0 0,1-1 0,-1 0 0,0 1-1,0-1 1,-1 1 0,2-1-161,0 1-1,0-1 1,0 1-1,0-1 1,0 0-1,0 1 1,0-1 0,0 0-1,0 1 1,0-1-1,0 0 1,0 1-1,0-1 1,0 1 0,0-1-1,0 0 1,1 1-1,-1-1 1,0 0-1,0 1 1,0-1-1,1 0 1,-1 0 0,0 1-1,0-1 1,1 0-1,-1 0 1,0 1-1,0-1 1,1 0 0,-1 0-1,0 0 1,1 1-1,-1-1 1,0 0-1,1 0 1,-1 0 0,0 0-1,1 0 1,-1 0-1,1 0 1,-1 0-1,0 0 1,1 0-1,-1 0 1,0 0 0,1 0-1,0 0 1,7-4-232,3-2-94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7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13 5305,'8'-12'2785,"-11"17"1099,-11 17 613,7-11-4981,-15 25 1206,-1-1-1,-2-1 0,-2-2 0,-52 52 0,-140 96 78,176-144-1283,65-40-3070,-14 1 3198,0 0 1,0 1-1,13-2 0,16 1-452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7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482 457 11562,'-8'-12'1505,"-8"-6"-473,-3-3-336,-11-6 1593,-7-5-1097,-8-8-360,-2-3-48,-1-1-48,1 2-151,5 2-505,1 2-264,10 10-761,9 4-1047,1 5 1648,4 3-272,7 3-233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2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5 518 9898,'0'0'51,"0"0"0,0 0 1,0-1-1,0 1 0,0 0 0,0 0 0,0 0 1,0 0-1,0 0 0,0 0 0,0 0 0,0 0 0,-1 0 1,1 0-1,0-1 0,0 1 0,0 0 0,0 0 1,0 0-1,0 0 0,0 0 0,0 0 0,-1 0 0,1 0 1,0 0-1,0 0 0,0 0 0,0 0 0,0 0 0,0 0 1,0 0-1,-1 0 0,1 0 0,0 0 0,0 0 1,0 0-1,0 0 0,0 0 0,0 0 0,0 0 0,0 1 1,-1-1-1,1 0 0,0 0 0,0 0 0,0 0 1,0 0-1,0 0 0,0 0 0,0 0 0,0 0 0,0 0 1,0 0-1,0 1 0,0-1 0,0 0 0,-1 0 1,1 0-1,0 0 0,0 0 0,0 0 0,0 0 0,0 1 1,1-17 1591,5-20-84,5-2-604,2 0 0,20-39 0,41-70-185,-58 117-586,-15 29-181,39-69 417,-35 63-312,0-1 0,1 1 0,0 0 0,1 0 0,-1 1 0,13-9 0,-18 14-79,0 0-1,0 0 1,0 1-1,1-1 1,-1 0 0,0 1-1,1-1 1,-1 0-1,1 1 1,-1 0 0,0-1-1,1 1 1,-1 0-1,1 0 1,-1 0 0,1 0-1,-1 0 1,1 0-1,-1 0 1,1 0 0,-1 1-1,2 0 1,-1 0 3,0 0 0,-1 0 0,1 0 0,0 1 0,-1-1 0,1 0-1,-1 1 1,0 0 0,1-1 0,-1 1 0,0 0 0,0-1 0,2 5 0,1 3 53,-1 1 1,0 1-1,0-1 1,2 20-1,-2 18-16,-2-1-1,-2 1 1,-14 94-1,12-113-67,7-56-8,1 1 0,2 0 1,10-30-1,-11 42 14,-1 1 1,2-1-1,-1 1 0,2 0 1,0 0-1,1 1 1,17-20-1,-23 29 2,-1 1 1,0 0-1,1 0 0,-1 0 1,1 0-1,-1 0 0,1 1 1,0-1-1,0 1 1,0 0-1,0 0 0,0 0 1,0 0-1,0 0 0,0 1 1,0-1-1,0 1 0,0 0 1,1 0-1,5 1 1,-5 0 6,1 1 1,0-1 0,0 1 0,-1 1-1,1-1 1,-1 1 0,0-1 0,0 1 0,0 1-1,0-1 1,0 0 0,4 7 0,5 6 7,-1 0 0,0 1 0,-2 0 0,0 1 0,-1 0 0,-1 1 0,0 0 0,-2 0 0,8 33 0,-14-49-20,1 0-1,-1 1 1,0-1 0,0 0 0,-1 0 0,1 1-1,0-1 1,-1 0 0,0 0 0,0 0 0,0 1-1,-2 2 1,3-5 1,2-8-39,10-23 14,1 1 0,21-32 0,-22 38 21,-4 8 1,-6 11 5,0-1 1,0 1-1,0-1 0,1 1 0,0 0 0,0 0 0,0 0 0,0 0 1,0 1-1,1-1 0,7-5 0,-10 9-2,0 0 0,0-1 0,0 1 0,-1 0 0,1 0-1,0 0 1,0 0 0,0 0 0,0 0 0,0 0 0,-1 0 0,1 1 0,0-1 0,0 0-1,0 0 1,-1 1 0,1-1 0,0 0 0,0 1 0,-1-1 0,1 1 0,0-1 0,0 1-1,-1-1 1,1 1 0,-1 0 0,1-1 0,-1 1 0,2 1 0,14 24 85,-13-21-71,4 8 22,-1 0-7,1-1 1,1 1-1,0-1 1,0-1-1,13 13 0,-19-21-28,1-1 0,0 1-1,0-1 1,0 0-1,0 0 1,1 0-1,-1-1 1,0 1 0,1-1-1,-1 0 1,1 1-1,-1-2 1,1 1-1,0 0 1,-1-1 0,1 1-1,0-1 1,0 0-1,-1-1 1,1 1-1,0 0 1,-1-1 0,1 0-1,-1 0 1,6-2-1,0-1 13,1-1 0,-1 0-1,0 0 1,-1-1 0,1 0-1,-1 0 1,-1-1 0,1 0-1,-1-1 1,0 0 0,-1 0 0,7-9-1,-1-3-764,-1 1 0,0-2 0,-1 0-1,9-29 1,-17 45 453,-2 3 228,0 0-1,1 1 1,-1-1-1,1 1 1,-1 0-1,1-1 1,-1 1-1,1-1 1,0 1-1,0 0 1,0 0-1,0-1 1,0 1-1,0 0 1,0 0-1,0 0 1,2-1-1,8-2-865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9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59 583 13443,'11'-24'1736,"-8"-10"-1040,-5-14-248,-3-6 1065,-7-13-793,0 0-96,-2 3-104,1 5-264,4 10-648,4 5-376,10 13 624,11 5-104,12 10-112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5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17 11907,'0'-1'135,"0"1"1,1-1 0,-1 0 0,0 1 0,0-1 0,0 0 0,-1 1-1,1-1 1,0 0 0,0 1 0,0-1 0,0 1 0,-1-1 0,1 0-1,0 1 1,0-1 0,-1 1 0,1-1 0,-1 1 0,1-1 0,0 1-1,-1-1 1,1 1 0,-1-1 0,1 1 0,-1-1 0,1 1-1,-2-1 1,-20 1 1654,17 1-1745,-22 2 528,0 1 0,0 1-1,0 1 1,0 2 0,-43 18 0,56-19-436,1 0 0,0 0 0,1 1-1,0 1 1,0 0 0,1 1 0,0 0 0,1 1 0,0 0 0,0 0 0,1 1 0,-9 17 0,12-19-24,0 1 1,1 0-1,0 0 0,1 1 0,0-1 0,1 1 0,-3 17 1,6-24-85,0-1-1,0 1 1,0 0 0,0 0 0,1-1 0,-1 1 0,1 0 0,0-1 0,1 1 0,-1-1 0,1 1 0,0-1 0,0 0 0,0 0-1,1 0 1,0 0 0,-1 0 0,1 0 0,0-1 0,1 1 0,6 4 0,3 2 8,0-2 0,24 12 0,-27-15-28,0 0-1,0 0 1,0 1 0,-1 1-1,0 0 1,0 0-1,10 10 1,-18-15-9,1 0 1,-1 0-1,0 0 1,0 0-1,0 0 1,0 0-1,0 0 0,0 0 1,0 0-1,-1 0 1,1 0-1,-1 1 1,1-1-1,-1 0 0,0 0 1,0 1-1,0-1 1,0 0-1,-1 0 1,1 3-1,-2-1-1,1 0 1,-1 0-1,0 0 1,0 0-1,0 0 0,0 0 1,-1 0-1,0-1 1,-5 6-1,-4 3-7,0-2 0,-1 1 1,-1-1-1,-20 11 0,-27 11 7,60-32 2,1 0 1,0 1 0,-1-1 0,1 0-1,0 0 1,0 1 0,-1-1 0,1 0-1,0 0 1,0 1 0,0-1 0,-1 0-1,1 1 1,0-1 0,0 0 0,0 1-1,0-1 1,0 1 0,-1-1 0,1 0-1,0 1 1,0-1 0,0 0 0,0 1-1,0-1 1,0 1 0,0-1 0,0 0-1,1 1 1,-1-1 0,0 0 0,0 1-1,0-1 1,0 0 0,0 1 0,1-1-1,-1 0 1,0 1 0,0-1 0,0 0-1,1 1 1,-1-1 0,0 0 0,1 0-1,-1 1 1,0-1 0,1 0 0,-1 0-1,1 1 1,21 16 58,-15-12-35,-4-2-24,0 0 1,0 1 0,-1-1 0,1 1 0,-1-1 0,0 1 0,0-1-1,0 1 1,-1 0 0,1 0 0,-1 0 0,0 0 0,0 0 0,0 1-1,-1-1 1,1 0 0,-1 0 0,0 0 0,-1 8 0,-1 8-4,-2-1 1,0 1 0,-7 19 0,0 2 34,8-28 23,1 0 0,0 0 0,1 0 1,0 0-1,1 0 0,0 1 0,1-1 0,1 0 0,0 0 1,1 0-1,0 0 0,1-1 0,0 1 0,1-1 0,0 0 1,1 0-1,14 21 0,-3-11-260,0-1 0,2-1 0,0-1 0,28 23 0,-46-41 175,0-1 0,1 1 0,-1 0 0,0-1 0,0 1 1,0 0-1,1-1 0,-1 1 0,0-1 0,0 0 0,1 1 0,-1-1 1,0 0-1,1 0 0,1 0 0,1 0-41,18 2-324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58 8602,'1'0'97,"-1"0"0,1 0 0,0 0 0,0 0 0,0 0 0,-1-1 0,1 1 0,0 0 0,0-1 0,0 1 0,-1 0 0,1-1 0,0 1 0,-1-1 0,1 1 0,0-1 0,-1 0 0,1 1 0,-1-1 0,1 0 0,-1 1 0,1-1 0,-1 0 0,1 1 0,-1-1 0,0 0 0,0 0 0,1 0 0,-1 1 0,0-1 0,0 0 0,0 0 0,0 0 0,0 1 0,0-1 0,0 0 0,0 0 0,0 0 0,0 0 0,0 1 0,0-1 0,-1 0 0,1 0 0,0 0 0,0 1 0,-1-2 0,0 0 85,0 0 0,-1 0-1,1 0 1,0 0 0,0 1 0,-1-1 0,1 0 0,-1 1 0,0-1-1,1 1 1,-1 0 0,0-1 0,0 1 0,0 0 0,0 0-1,0 0 1,-3-1 0,0 1-25,-1 1 1,1 0-1,0 0 0,0 0 0,0 1 1,0 0-1,0 0 0,0 0 0,0 0 0,0 1 1,0 0-1,0 0 0,1 0 0,-1 1 1,1-1-1,-1 1 0,1 0 0,-7 7 0,-6 5 297,2 1-1,-27 34 1,31-35-284,1 0 1,0 1 0,1 1 0,1 0-1,1 0 1,0 0 0,1 1-1,1 0 1,0 0 0,2 1 0,-2 26-1,4-30-102,0 0-1,1 1 1,1-1 0,1 0-1,0 0 1,1 0-1,1 0 1,0 0-1,1-1 1,0 0-1,1 0 1,1 0 0,0 0-1,13 16 1,-18-27-106,0 0 0,1 0-1,0 0 1,-1 0 0,1 0 0,1-1 0,-1 1 0,0-1 0,0 0 0,1 0 0,0 0-1,-1 0 1,1-1 0,0 1 0,0-1 0,-1 0 0,9 1 0,-8-2-379,1 0 1,-1 0-1,0 0 1,1-1-1,-1 0 1,0 0-1,0 0 1,0 0-1,0-1 0,6-3 1,36-15-4452,-27 17 3411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6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10370,'10'-18'1529,"-2"-13"-537,-2-7-312,-3-11 1512,-2-5-751,-1-5-273,-4-2-48,1 5-256,0 1-119,-2 7-241,2 9-96,0 8-304,3 10-200,4 14-768,9 7 79,5 18 585,8 6-192,4 7-152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7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183 133 14939,'-2'-2'167,"0"0"0,0 0 0,-1 0 0,1 0 0,0 0 0,-1 1 0,1-1 0,-1 1-1,1 0 1,-1 0 0,1 0 0,-1 0 0,0 0 0,0 0 0,0 1 0,1-1 0,-1 1 0,0 0 0,0 0-1,0 0 1,0 0 0,0 1 0,-5 0 0,1 1 31,-1 0 0,0 0 0,1 0 0,-1 1 0,1 0 0,0 1-1,-10 6 1,-14 15-190,30-24-84,0 0 0,-1 0 0,1 0 0,0 1-1,0-1 1,0 1 0,0-1 0,0 1 0,0-1 0,1 1 0,-1-1 0,0 1 0,1 0 0,-1-1 0,1 1 0,0 0 0,0-1 0,-1 1 0,1 3 0,0-5 9,0 1 1,1-1-1,-1 0 1,0 1 0,0-1-1,0 1 1,0-1-1,0 0 1,0 1-1,1-1 1,-1 0-1,0 1 1,0-1 0,1 0-1,-1 1 1,0-1-1,0 0 1,1 0-1,-1 1 1,0-1 0,1 0-1,-1 0 1,0 0-1,1 1 1,-1-1-1,0 0 1,1 0-1,-1 0 1,1 0 0,-1 0-1,0 0 1,1 0-1,14-5-1666,10-15-652,-12 8 1631,-2-1-1,1-1 1,12-21-1,22-48 2928,-31 61 784,-7 20-610,-1 14-734,-2 12-896,-1 0 1,-2 0-1,0 1 1,-2 29-1,0-17-498,-1 145-1320,1-182 1045,0 0 0,0 0-1,0 0 1,0 0 0,0 0 0,0 0 0,1 0 0,-1 0 0,0 0 0,0 0 0,0 0 0,0 0 0,0 0 0,0 0 0,0 0 0,1 0 0,-1 0 0,0 0 0,0 0 0,0 0 0,0 0 0,0 0 0,0 0 0,0 0 0,1 0 0,-1 0 0,0 0 0,0 0 0,0 0 0,0 0-1,0 1 1,0-1 0,0 0 0,0 0 0,0 0 0,0 0 0,0 0 0,0 0 0,1 0 0,-1 0 0,0 1 0,0-1 0,0 0 0,0 0 0,0 0 0,5-11-1151,-4 7 854,26-73-5736,-24 68 5652,2 0 0,-1 0-1,1 0 1,1 1 0,-1-1 0,9-7 0,-13 14 469,1 0-1,-1 1 1,1-1 0,0 1 0,0 0 0,-1 0-1,1-1 1,0 1 0,0 0 0,0 0 0,0 1-1,0-1 1,0 0 0,4 0 0,-5 1 94,1 0-1,-1 0 1,0 0 0,1 0-1,-1 1 1,1-1 0,-1 0-1,1 1 1,-1-1 0,0 1-1,1 0 1,-1-1 0,0 1-1,0 0 1,1 0 0,1 1-1,0 2 219,0-1 0,0 1 0,-1 0 0,1 0 0,-1-1 0,0 2 0,0-1 0,0 0 0,0 0 0,-1 1 0,0-1 0,2 8 0,-1 6 351,-1-1 0,0 1 0,-2-1-1,-3 32 1,-20 67 1267,1-7-522,22-105-1437,1-1-1,0 0 0,-1 0 0,1 1 1,0-1-1,0 0 0,1 0 0,-1 1 0,1-1 1,-1 0-1,1 0 0,0 0 0,1 0 1,-1 0-1,0 0 0,1 0 0,-1 0 0,1 0 1,0-1-1,4 5 0,-1-3-241,0 0 0,0 0 1,1-1-1,-1 0 0,1 0 0,0 0 0,0-1 0,0 0 0,11 2 1,1 0-159,0 0 1,33 0-1,-1-4-439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7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188 130 11370,'-2'-3'236,"-1"0"-1,1 0 1,0 0-1,-1 1 1,0-1-1,0 1 1,1 0-1,-1 0 1,-1 0-1,-2-2 1,4 4-120,0-1-1,1 1 1,-1 0 0,0-1 0,1 1 0,-1 0-1,0 0 1,1 0 0,-1 1 0,0-1 0,0 0-1,1 1 1,-1-1 0,1 1 0,-1-1 0,0 1-1,1 0 1,-1 0 0,1-1 0,-1 1-1,1 0 1,0 0 0,-1 1 0,0 0 0,-3 3 82,0 0 1,1 1-1,0-1 1,0 1-1,0 0 1,1 0-1,0 0 1,0 0-1,1 1 1,-1-1 0,1 1-1,1-1 1,-1 1-1,0 11 1,0 1 108,1 1 1,1 0 0,5 36 0,-2-42-182,-1 0 0,2-1 0,0 0 0,0 0 0,2 0 0,11 23 0,-14-32-95,-1 1 0,1-1 0,0 0 0,0 0 0,0 0 0,0 0 0,1-1 0,0 1 0,-1-1 0,1 0-1,1 0 1,-1 0 0,0-1 0,1 1 0,-1-1 0,1 0 0,-1 0 0,1-1 0,0 1 0,0-1 0,9 1-1,-9-3-10,-1 1 0,0-1 0,0 0-1,0 0 1,0-1 0,0 1-1,0-1 1,0 0 0,0 0-1,-1 0 1,1 0 0,-1-1-1,1 0 1,-1 1 0,0-1-1,0 0 1,0-1 0,-1 1-1,5-6 1,0-2 5,0-1-1,-1 1 1,0-1 0,-1 0-1,5-16 1,-6 15-17,-1-1 1,0 0-1,-1-1 0,0 1 1,-1 0-1,-1-1 0,0 1 1,-1-1-1,-1 1 1,0 0-1,-1 0 0,0 0 1,-9-20-1,8 24-107,0 0 0,-1 0 0,-1 1 0,1 0 0,-2 0-1,1 0 1,-1 1 0,0 0 0,-1 1 0,0-1 0,0 1 0,-1 1 0,0 0 0,0 0 0,0 0 0,-1 2-1,1-1 1,-17-5 0,15 7-271,0 0-1,0 1 1,0 0 0,0 1-1,-12 0 1,19 1 252,0 0 1,0 0-1,0 1 1,0-1-1,1 1 1,-1 0-1,0 0 0,0 0 1,1 0-1,-1 1 1,1-1-1,-1 1 1,1 0-1,0 0 1,-1 1-1,1-1 1,-4 5-1,5-5 11,1 0 0,0 0 0,0 0 0,0 0 1,0 0-1,1 0 0,-1 0 0,0 4 0,1-6 87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8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1312 9506,'3'-1'328,"1"1"0,-1-1 0,0 1 0,1-1 1,-1 0-1,0 0 0,0-1 0,0 1 0,0-1 0,5-3 0,30-24 2328,-12 8-1513,5 0-28,12-8 294,62-54 0,-93 73-1354,-1-2 1,0 0 0,-1 0 0,0-1 0,-1 0-1,0-1 1,-1 0 0,-1 0 0,8-21 0,-13 29-52,0-1 0,0 1 1,-1-1-1,0 0 1,0 0-1,-1 0 1,1 1-1,-2-1 0,1 0 1,-1 0-1,0 0 1,0 0-1,-1 1 1,1-1-1,-2 1 1,1-1-1,-1 1 0,-5-9 1,2 5 0,-1 1 1,-1 0-1,1 0 1,-1 0 0,-1 1-1,1 1 1,-1-1-1,-1 1 1,1 1-1,-13-7 1,-26-9-1,32 15 11,1 0 0,-18-11 0,32 17-13,0 1 0,0-1 0,0 1 0,0-1 0,1 1 0,-1-1 0,0 0-1,0 1 1,1-1 0,-1 0 0,0 1 0,1-1 0,-1 0 0,1 0 0,-1 0 0,1 0-1,-1 0 1,1 1 0,-1-1 0,1 0 0,0 0 0,0 0 0,-1 0 0,1 0 0,0 0-1,0 0 1,0 0 0,0 0 0,0 0 0,1 0 0,-1 0 0,0 0 0,0 0 0,0 0 0,1 0-1,-1 0 1,1 0 0,-1 0 0,1 0 0,-1 0 0,1 1 0,-1-1 0,1 0 0,0 0-1,-1 1 1,3-2 0,3-4 26,0 2 0,1-1 0,-1 1-1,13-7 1,-12 8-14,17-9 65,0 1 1,30-9-1,-53 20-79,-1 0-1,0 0 1,0 0-1,1 0 1,-1 0-1,0-1 1,0 1-1,1 0 0,-1 0 1,0 0-1,0-1 1,0 1-1,1 0 1,-1 0-1,0-1 1,0 1-1,0 0 0,0 0 1,1-1-1,-1 1 1,0 0-1,0 0 1,0-1-1,0 1 1,0 0-1,0-1 0,0 1 1,0 0-1,0 0 1,0-1-1,0 1 1,0 0-1,0-1 1,0 1-1,0-1 0,2-10 0,5 4 9,0 0 0,0 0-1,0 1 1,1 0-1,0 1 1,14-8 0,19-15 25,-37 26-32,-1-1 0,0-1 0,0 1 1,0-1-1,0 1 0,0-1 0,-1 0 0,1 0 0,-1 0 0,0 0 1,0 0-1,-1 0 0,2-6 0,-1 3 5,-1-1 1,0 1-1,-1 0 0,0-1 1,0 1-1,0 0 1,-3-12-1,-2-1 13,0 0-1,-2 0 1,0 1 0,-1 0-1,-12-18 1,9 15-62,-2 1 0,-1 0 1,0 1-1,-25-25 0,32 38 13,0-1-1,-1 2 1,0-1-1,0 1 1,0 0-1,-1 1 1,0 0-1,0 1 1,0-1-1,-1 2 1,1-1-1,-1 1 1,-13-2-1,15 5 3,0 0 0,1 0 1,-1 0-1,-10 3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1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3455 30 9306,'18'-10'1160,"-13"8"-644,0-1 1,0 1-1,0-1 1,8-7-1,-42 17 2691,-7 2-2376,0-2-1,0-2 1,-60 2-1,-113-13-73,83 1-364,-693 16 1429,393 4-1200,10 0 27,1 23-301,293-21-262,-403 60 453,513-75-521,-19 4 63,1-1-1,-1-2 1,0-1 0,-48-3 0,85 5-656,-2 0-56,1 0 0,0-1-1,0 0 1,0 0 0,1-1 0,9 4 0,-3-4-339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2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19 909 8442,'-1'0'96,"1"1"0,0-1 0,-1 0 1,1 0-1,-1 1 0,1-1 0,-1 0 0,1 0 0,-1 0 1,1 0-1,-1 0 0,1 0 0,-1 0 0,1 0 0,-1 0 1,1 0-1,-1 0 0,1 0 0,-1 0 0,1-1 1,-1 1-1,1 0 0,-1 0 0,1 0 0,-1-1 0,1 1 1,-1 0-1,1-1 0,0 1 0,-1 0 0,1-1 0,0 1 1,-1 0-1,1-1 0,0 1 0,-1-1 0,1 1 1,0-1-1,0 1 0,-1 0 0,1-1 0,0 1 0,0-1 1,0 1-1,0-1 0,0 1 0,0-1 0,0 1 0,0-1 1,0 0-1,0-33 2368,0 29-2145,25-178 3821,-5 54-3121,3-115 71,-20 182-750,-10-123 1,7 179-313,-4-23 64,4 27-80,-1 1-1,1 0 1,0 0 0,0 0-1,0 0 1,-1 0-1,1 0 1,-1 0-1,1 0 1,-1 0-1,1 0 1,-1 0-1,0 0 1,1 0 0,-1 0-1,0 1 1,0-1-1,-1-1 1,2 2-2,-1 0 0,0 1 0,1-1 0,0 1 0,-1-1 1,1 0-1,-1 1 0,1-1 0,0 1 0,-1-1 0,1 1 0,0 0 0,-1-1 1,1 1-1,0-1 0,0 1 0,-1-1 0,1 1 0,0 0 0,0-1 1,0 1-1,0-1 0,0 1 0,0 0 0,0-1 0,0 1 0,0 0 1,0 0-1,0 20 134,2-10-94,0 0-1,0 0 1,1 0 0,0-1-1,1 1 1,0-1-1,1 0 1,0 0-1,0 0 1,1-1-1,12 16 1,-12-18-36,1 0 1,0 0 0,0-1-1,0 0 1,1 0 0,-1-1 0,1 1-1,1-2 1,-1 1 0,1-1-1,0-1 1,0 1 0,17 3 0,-10-5-9,1-1-1,-1 0 1,0-1 0,0-1 0,0 0 0,1-1 0,-1-1 0,-1-1 0,1 0 0,19-8 0,5-5 40,0-2 0,57-36-1,-94 53-20,-1 0-1,1 0 1,0 1-1,0-1 0,0 1 1,0 0-1,1 0 1,-1 0-1,0 0 1,4 0-1,-6 1-14,0 1 1,1-1-1,-1 0 1,0 1-1,0-1 0,-1 0 1,1 1-1,0-1 1,0 1-1,0 0 1,0-1-1,0 1 0,0 0 1,-1-1-1,1 1 1,0 0-1,-1 0 1,1 0-1,0 0 0,-1 0 1,1 0-1,-1 0 1,1 0-1,-1 0 1,0 0-1,0 0 0,1 0 1,-1 0-1,0 0 1,0 0-1,0 0 0,0 0 1,0 0-1,0 2 1,1 48 194,-1 0 1,-15 96-1,7-79-166,8-68-40,-14 128-218,3 165 0,12-287 34,1 26-452,-2-30 499,0-1 0,1 0-1,-1 1 1,0-1 0,1 0 0,-1 0-1,0 1 1,1-1 0,0 0 0,-1 0-1,1 0 1,0 0 0,-1 0-1,1 0 1,0 0 0,0 0 0,0 0-1,1 1 1,-1-2 95,-1 0-1,1 0 1,0 0-1,-1 0 1,1 0-1,-1 0 1,1 0-1,-1 0 1,1 0-1,0 0 1,-1 0-1,1-1 1,-1 1 0,1 0-1,-1 0 1,1 0-1,-1-1 1,1 1-1,-1 0 1,1-1-1,-1 1 1,0-1-1,1 1 1,-1 0-1,0-1 1,1 1-1,-1-1 1,0 1 0,1-1-1,-1 1 1,0-2-1,1 1-53,9-13-909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23 11354,'6'-15'1009,"-4"9"2362,-17 5-1177,13 1-2179,-30-1 477,0 2 1,-1 2-1,1 1 1,-43 10 0,65-11-383,0 1 0,0 0-1,0 0 1,0 1 0,1 0 0,0 1 0,-12 9 0,15-10-22,1-1 0,1 1 0,-1 1 0,1-1 0,-1 1 0,2-1 0,-1 1 0,1 1 0,0-1 0,0 0 0,0 1 0,-2 10 0,4-12-55,0 1 0,0-1 1,1 0-1,-1 1 1,1-1-1,0 1 0,1-1 1,0 0-1,0 1 0,0-1 1,0 0-1,1 0 0,0 1 1,0-1-1,0-1 0,0 1 1,1 0-1,0 0 0,6 6 1,5 6 11,2-1 1,0-1-1,31 22 1,-31-25-23,-1 0 0,0 1 0,21 25 0,-34-36-21,0 1 0,0 0-1,0-1 1,-1 1-1,1 0 1,-1 0 0,1 1-1,-1-1 1,0 0-1,0 0 1,-1 0 0,1 1-1,-1-1 1,1 0-1,-1 1 1,0-1-1,-1 0 1,1 1 0,0-1-1,-2 4 1,0-2-1,0 0-1,0-1 1,0 1 0,-1-1 0,1 1 0,-1-1-1,-1 0 1,1 0 0,0 0 0,-1 0-1,-8 5 1,3-1-2,-1-2 0,0 0 0,0 0 0,-1 0 0,1-1 0,-1-1-1,0 0 1,-1-1 0,1 0 0,-22 3 0,18-6-31,21-3 31,23-3 6,-23 6-3,0 0-1,-1 0 1,1 1 0,-1-1 0,1 1-1,-1 0 1,0 1 0,1-1-1,-1 1 1,0 0 0,0 1 0,7 3-1,-9-4 0,-1 0 0,0 0 0,1 0 0,-1 1 0,0-1 0,0 1 0,0-1 0,-1 1 0,1-1 0,-1 1 0,1 0 0,-1 0 0,0 0 0,0 0 0,0 0 0,-1 0 0,1 0 0,-1 0 0,1 0 0,-1 0 0,0 0 0,0 0 0,0 0 0,-1 4 0,-4 14 6,0 0 0,-1-1 1,0 1-1,-12 20 0,9-21 33,2 0 1,0 0-1,-8 39 0,14-51-12,0 0 1,1-1-1,0 1 0,0-1 1,1 1-1,0-1 0,0 1 1,1-1-1,-1 0 0,2 1 1,-1-1-1,1 0 0,0-1 1,1 1-1,4 7 0,-3-8 11,1 1-1,0-1 0,0 0 0,0 0 0,1 0 0,0-1 0,0 0 0,0-1 0,0 1 0,1-1 0,14 5 0,34 20-1561,-51-24 1192,1-1 0,-1 1 1,0 1-1,0-1 1,-1 1-1,0-1 1,6 11-1,4 4-456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77 9002,'0'-3'229,"0"0"0,-1 0 0,1-1 0,0 1 0,-1 0 0,0 0 0,0 0 0,0 0 0,0 0 0,-1 0 0,1 1 0,-1-1 0,1 0 0,-1 1 0,0-1 0,0 1 0,0-1 0,0 1 0,-1 0-1,1 0 1,-1 0 0,1 0 0,-1 1 0,0-1 0,1 0 0,-1 1 0,0 0 0,0 0 0,0 0 0,0 0 0,0 0 0,-5 0 0,0 0-31,0 0-1,-1 1 0,1 0 1,0 0-1,0 0 0,0 1 1,0 1-1,0-1 1,0 1-1,0 1 0,-14 5 1,11-1-16,0-1 0,1 2 0,0-1 0,0 1 0,1 1 0,0 0 0,0 0 0,1 1 0,0 0 0,1 0 0,0 1 0,0 0 0,-8 20 0,9-15-25,-1 1 0,2-1 1,1 1-1,0 0 0,1 0 0,0 1 0,2-1 0,0 0 0,2 26 0,0-35-118,0-1 0,1 1-1,-1-1 1,1 0 0,1 0-1,-1 1 1,1-1 0,1-1-1,-1 1 1,1 0 0,0-1-1,1 0 1,-1 0 0,1 0-1,1-1 1,-1 1 0,1-1 0,12 8-1,-3-4-301,0-1 1,1 0-1,0-1 0,0-1 1,0 0-1,1-2 0,21 4 0,39 7-1612,-55-11 1171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7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7.png"/><Relationship Id="rId324" Type="http://schemas.openxmlformats.org/officeDocument/2006/relationships/customXml" Target="../ink/ink160.xml"/><Relationship Id="rId366" Type="http://schemas.openxmlformats.org/officeDocument/2006/relationships/customXml" Target="../ink/ink181.xml"/><Relationship Id="rId170" Type="http://schemas.openxmlformats.org/officeDocument/2006/relationships/customXml" Target="../ink/ink83.xml"/><Relationship Id="rId226" Type="http://schemas.openxmlformats.org/officeDocument/2006/relationships/customXml" Target="../ink/ink111.xml"/><Relationship Id="rId433" Type="http://schemas.openxmlformats.org/officeDocument/2006/relationships/image" Target="../media/image214.png"/><Relationship Id="rId268" Type="http://schemas.openxmlformats.org/officeDocument/2006/relationships/customXml" Target="../ink/ink132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5.png"/><Relationship Id="rId377" Type="http://schemas.openxmlformats.org/officeDocument/2006/relationships/image" Target="../media/image186.png"/><Relationship Id="rId5" Type="http://schemas.openxmlformats.org/officeDocument/2006/relationships/image" Target="../media/image2.png"/><Relationship Id="rId181" Type="http://schemas.openxmlformats.org/officeDocument/2006/relationships/image" Target="../media/image88.png"/><Relationship Id="rId237" Type="http://schemas.openxmlformats.org/officeDocument/2006/relationships/image" Target="../media/image116.png"/><Relationship Id="rId402" Type="http://schemas.openxmlformats.org/officeDocument/2006/relationships/customXml" Target="../ink/ink199.xml"/><Relationship Id="rId279" Type="http://schemas.openxmlformats.org/officeDocument/2006/relationships/image" Target="../media/image137.png"/><Relationship Id="rId444" Type="http://schemas.openxmlformats.org/officeDocument/2006/relationships/customXml" Target="../ink/ink220.xml"/><Relationship Id="rId43" Type="http://schemas.openxmlformats.org/officeDocument/2006/relationships/image" Target="../media/image21.png"/><Relationship Id="rId139" Type="http://schemas.openxmlformats.org/officeDocument/2006/relationships/image" Target="../media/image66.png"/><Relationship Id="rId290" Type="http://schemas.openxmlformats.org/officeDocument/2006/relationships/customXml" Target="../ink/ink143.xml"/><Relationship Id="rId304" Type="http://schemas.openxmlformats.org/officeDocument/2006/relationships/customXml" Target="../ink/ink150.xml"/><Relationship Id="rId346" Type="http://schemas.openxmlformats.org/officeDocument/2006/relationships/customXml" Target="../ink/ink171.xml"/><Relationship Id="rId388" Type="http://schemas.openxmlformats.org/officeDocument/2006/relationships/customXml" Target="../ink/ink192.xml"/><Relationship Id="rId85" Type="http://schemas.openxmlformats.org/officeDocument/2006/relationships/image" Target="../media/image42.png"/><Relationship Id="rId150" Type="http://schemas.openxmlformats.org/officeDocument/2006/relationships/customXml" Target="../ink/ink73.xml"/><Relationship Id="rId192" Type="http://schemas.openxmlformats.org/officeDocument/2006/relationships/customXml" Target="../ink/ink94.xml"/><Relationship Id="rId206" Type="http://schemas.openxmlformats.org/officeDocument/2006/relationships/customXml" Target="../ink/ink101.xml"/><Relationship Id="rId413" Type="http://schemas.openxmlformats.org/officeDocument/2006/relationships/image" Target="../media/image204.png"/><Relationship Id="rId248" Type="http://schemas.openxmlformats.org/officeDocument/2006/relationships/customXml" Target="../ink/ink122.xml"/><Relationship Id="rId455" Type="http://schemas.openxmlformats.org/officeDocument/2006/relationships/image" Target="../media/image225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5.png"/><Relationship Id="rId357" Type="http://schemas.openxmlformats.org/officeDocument/2006/relationships/image" Target="../media/image176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78.png"/><Relationship Id="rId217" Type="http://schemas.openxmlformats.org/officeDocument/2006/relationships/image" Target="../media/image106.png"/><Relationship Id="rId399" Type="http://schemas.openxmlformats.org/officeDocument/2006/relationships/image" Target="../media/image197.png"/><Relationship Id="rId259" Type="http://schemas.openxmlformats.org/officeDocument/2006/relationships/image" Target="../media/image127.png"/><Relationship Id="rId424" Type="http://schemas.openxmlformats.org/officeDocument/2006/relationships/customXml" Target="../ink/ink210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3.xml"/><Relationship Id="rId326" Type="http://schemas.openxmlformats.org/officeDocument/2006/relationships/customXml" Target="../ink/ink161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2.xml"/><Relationship Id="rId172" Type="http://schemas.openxmlformats.org/officeDocument/2006/relationships/customXml" Target="../ink/ink84.xml"/><Relationship Id="rId228" Type="http://schemas.openxmlformats.org/officeDocument/2006/relationships/customXml" Target="../ink/ink112.xml"/><Relationship Id="rId435" Type="http://schemas.openxmlformats.org/officeDocument/2006/relationships/image" Target="../media/image215.png"/><Relationship Id="rId281" Type="http://schemas.openxmlformats.org/officeDocument/2006/relationships/image" Target="../media/image138.png"/><Relationship Id="rId337" Type="http://schemas.openxmlformats.org/officeDocument/2006/relationships/image" Target="../media/image166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67.png"/><Relationship Id="rId379" Type="http://schemas.openxmlformats.org/officeDocument/2006/relationships/image" Target="../media/image187.png"/><Relationship Id="rId7" Type="http://schemas.openxmlformats.org/officeDocument/2006/relationships/image" Target="../media/image3.png"/><Relationship Id="rId183" Type="http://schemas.openxmlformats.org/officeDocument/2006/relationships/image" Target="../media/image89.png"/><Relationship Id="rId239" Type="http://schemas.openxmlformats.org/officeDocument/2006/relationships/image" Target="../media/image117.png"/><Relationship Id="rId390" Type="http://schemas.openxmlformats.org/officeDocument/2006/relationships/customXml" Target="../ink/ink193.xml"/><Relationship Id="rId404" Type="http://schemas.openxmlformats.org/officeDocument/2006/relationships/customXml" Target="../ink/ink200.xml"/><Relationship Id="rId446" Type="http://schemas.openxmlformats.org/officeDocument/2006/relationships/customXml" Target="../ink/ink221.xml"/><Relationship Id="rId250" Type="http://schemas.openxmlformats.org/officeDocument/2006/relationships/customXml" Target="../ink/ink123.xml"/><Relationship Id="rId292" Type="http://schemas.openxmlformats.org/officeDocument/2006/relationships/customXml" Target="../ink/ink144.xml"/><Relationship Id="rId306" Type="http://schemas.openxmlformats.org/officeDocument/2006/relationships/customXml" Target="../ink/ink151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2.xml"/><Relationship Id="rId152" Type="http://schemas.openxmlformats.org/officeDocument/2006/relationships/customXml" Target="../ink/ink74.xml"/><Relationship Id="rId194" Type="http://schemas.openxmlformats.org/officeDocument/2006/relationships/customXml" Target="../ink/ink95.xml"/><Relationship Id="rId208" Type="http://schemas.openxmlformats.org/officeDocument/2006/relationships/customXml" Target="../ink/ink102.xml"/><Relationship Id="rId415" Type="http://schemas.openxmlformats.org/officeDocument/2006/relationships/image" Target="../media/image205.png"/><Relationship Id="rId457" Type="http://schemas.openxmlformats.org/officeDocument/2006/relationships/image" Target="../media/image226.png"/><Relationship Id="rId261" Type="http://schemas.openxmlformats.org/officeDocument/2006/relationships/image" Target="../media/image128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6.png"/><Relationship Id="rId359" Type="http://schemas.openxmlformats.org/officeDocument/2006/relationships/image" Target="../media/image177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79.png"/><Relationship Id="rId219" Type="http://schemas.openxmlformats.org/officeDocument/2006/relationships/image" Target="../media/image107.png"/><Relationship Id="rId370" Type="http://schemas.openxmlformats.org/officeDocument/2006/relationships/customXml" Target="../ink/ink183.xml"/><Relationship Id="rId426" Type="http://schemas.openxmlformats.org/officeDocument/2006/relationships/customXml" Target="../ink/ink211.xml"/><Relationship Id="rId230" Type="http://schemas.openxmlformats.org/officeDocument/2006/relationships/customXml" Target="../ink/ink113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4.xml"/><Relationship Id="rId328" Type="http://schemas.openxmlformats.org/officeDocument/2006/relationships/customXml" Target="../ink/ink162.xml"/><Relationship Id="rId132" Type="http://schemas.openxmlformats.org/officeDocument/2006/relationships/customXml" Target="../ink/ink66.xml"/><Relationship Id="rId174" Type="http://schemas.openxmlformats.org/officeDocument/2006/relationships/customXml" Target="../ink/ink85.xml"/><Relationship Id="rId381" Type="http://schemas.openxmlformats.org/officeDocument/2006/relationships/image" Target="../media/image188.png"/><Relationship Id="rId241" Type="http://schemas.openxmlformats.org/officeDocument/2006/relationships/image" Target="../media/image118.png"/><Relationship Id="rId437" Type="http://schemas.openxmlformats.org/officeDocument/2006/relationships/image" Target="../media/image216.png"/><Relationship Id="rId36" Type="http://schemas.openxmlformats.org/officeDocument/2006/relationships/customXml" Target="../ink/ink18.xml"/><Relationship Id="rId283" Type="http://schemas.openxmlformats.org/officeDocument/2006/relationships/image" Target="../media/image139.png"/><Relationship Id="rId339" Type="http://schemas.openxmlformats.org/officeDocument/2006/relationships/image" Target="../media/image167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69.png"/><Relationship Id="rId185" Type="http://schemas.openxmlformats.org/officeDocument/2006/relationships/image" Target="../media/image90.png"/><Relationship Id="rId350" Type="http://schemas.openxmlformats.org/officeDocument/2006/relationships/customXml" Target="../ink/ink173.xml"/><Relationship Id="rId406" Type="http://schemas.openxmlformats.org/officeDocument/2006/relationships/customXml" Target="../ink/ink201.xml"/><Relationship Id="rId9" Type="http://schemas.openxmlformats.org/officeDocument/2006/relationships/image" Target="../media/image4.png"/><Relationship Id="rId210" Type="http://schemas.openxmlformats.org/officeDocument/2006/relationships/customXml" Target="../ink/ink103.xml"/><Relationship Id="rId392" Type="http://schemas.openxmlformats.org/officeDocument/2006/relationships/customXml" Target="../ink/ink194.xml"/><Relationship Id="rId448" Type="http://schemas.openxmlformats.org/officeDocument/2006/relationships/customXml" Target="../ink/ink222.xml"/><Relationship Id="rId252" Type="http://schemas.openxmlformats.org/officeDocument/2006/relationships/customXml" Target="../ink/ink124.xml"/><Relationship Id="rId294" Type="http://schemas.openxmlformats.org/officeDocument/2006/relationships/customXml" Target="../ink/ink145.xml"/><Relationship Id="rId308" Type="http://schemas.openxmlformats.org/officeDocument/2006/relationships/customXml" Target="../ink/ink152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5.xml"/><Relationship Id="rId361" Type="http://schemas.openxmlformats.org/officeDocument/2006/relationships/image" Target="../media/image178.png"/><Relationship Id="rId196" Type="http://schemas.openxmlformats.org/officeDocument/2006/relationships/customXml" Target="../ink/ink96.xml"/><Relationship Id="rId417" Type="http://schemas.openxmlformats.org/officeDocument/2006/relationships/image" Target="../media/image206.png"/><Relationship Id="rId459" Type="http://schemas.openxmlformats.org/officeDocument/2006/relationships/image" Target="../media/image227.png"/><Relationship Id="rId16" Type="http://schemas.openxmlformats.org/officeDocument/2006/relationships/customXml" Target="../ink/ink8.xml"/><Relationship Id="rId221" Type="http://schemas.openxmlformats.org/officeDocument/2006/relationships/image" Target="../media/image108.png"/><Relationship Id="rId263" Type="http://schemas.openxmlformats.org/officeDocument/2006/relationships/image" Target="../media/image129.png"/><Relationship Id="rId319" Type="http://schemas.openxmlformats.org/officeDocument/2006/relationships/image" Target="../media/image157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3.xml"/><Relationship Id="rId165" Type="http://schemas.openxmlformats.org/officeDocument/2006/relationships/image" Target="../media/image80.png"/><Relationship Id="rId372" Type="http://schemas.openxmlformats.org/officeDocument/2006/relationships/customXml" Target="../ink/ink184.xml"/><Relationship Id="rId428" Type="http://schemas.openxmlformats.org/officeDocument/2006/relationships/customXml" Target="../ink/ink212.xml"/><Relationship Id="rId232" Type="http://schemas.openxmlformats.org/officeDocument/2006/relationships/customXml" Target="../ink/ink114.xml"/><Relationship Id="rId274" Type="http://schemas.openxmlformats.org/officeDocument/2006/relationships/customXml" Target="../ink/ink135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80" Type="http://schemas.openxmlformats.org/officeDocument/2006/relationships/customXml" Target="../ink/ink40.xml"/><Relationship Id="rId176" Type="http://schemas.openxmlformats.org/officeDocument/2006/relationships/customXml" Target="../ink/ink86.xml"/><Relationship Id="rId341" Type="http://schemas.openxmlformats.org/officeDocument/2006/relationships/image" Target="../media/image168.png"/><Relationship Id="rId383" Type="http://schemas.openxmlformats.org/officeDocument/2006/relationships/image" Target="../media/image189.png"/><Relationship Id="rId439" Type="http://schemas.openxmlformats.org/officeDocument/2006/relationships/image" Target="../media/image217.png"/><Relationship Id="rId201" Type="http://schemas.openxmlformats.org/officeDocument/2006/relationships/image" Target="../media/image98.png"/><Relationship Id="rId243" Type="http://schemas.openxmlformats.org/officeDocument/2006/relationships/image" Target="../media/image119.png"/><Relationship Id="rId285" Type="http://schemas.openxmlformats.org/officeDocument/2006/relationships/image" Target="../media/image140.png"/><Relationship Id="rId450" Type="http://schemas.openxmlformats.org/officeDocument/2006/relationships/customXml" Target="../ink/ink223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3.xml"/><Relationship Id="rId91" Type="http://schemas.openxmlformats.org/officeDocument/2006/relationships/image" Target="../media/image45.png"/><Relationship Id="rId145" Type="http://schemas.openxmlformats.org/officeDocument/2006/relationships/image" Target="../media/image70.png"/><Relationship Id="rId187" Type="http://schemas.openxmlformats.org/officeDocument/2006/relationships/image" Target="../media/image91.png"/><Relationship Id="rId352" Type="http://schemas.openxmlformats.org/officeDocument/2006/relationships/customXml" Target="../ink/ink174.xml"/><Relationship Id="rId394" Type="http://schemas.openxmlformats.org/officeDocument/2006/relationships/customXml" Target="../ink/ink195.xml"/><Relationship Id="rId408" Type="http://schemas.openxmlformats.org/officeDocument/2006/relationships/customXml" Target="../ink/ink202.xml"/><Relationship Id="rId212" Type="http://schemas.openxmlformats.org/officeDocument/2006/relationships/customXml" Target="../ink/ink104.xml"/><Relationship Id="rId254" Type="http://schemas.openxmlformats.org/officeDocument/2006/relationships/customXml" Target="../ink/ink125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6.xml"/><Relationship Id="rId461" Type="http://schemas.openxmlformats.org/officeDocument/2006/relationships/image" Target="../media/image228.png"/><Relationship Id="rId60" Type="http://schemas.openxmlformats.org/officeDocument/2006/relationships/customXml" Target="../ink/ink30.xml"/><Relationship Id="rId156" Type="http://schemas.openxmlformats.org/officeDocument/2006/relationships/customXml" Target="../ink/ink76.xml"/><Relationship Id="rId198" Type="http://schemas.openxmlformats.org/officeDocument/2006/relationships/customXml" Target="../ink/ink97.xml"/><Relationship Id="rId321" Type="http://schemas.openxmlformats.org/officeDocument/2006/relationships/image" Target="../media/image158.png"/><Relationship Id="rId363" Type="http://schemas.openxmlformats.org/officeDocument/2006/relationships/image" Target="../media/image179.png"/><Relationship Id="rId419" Type="http://schemas.openxmlformats.org/officeDocument/2006/relationships/image" Target="../media/image207.png"/><Relationship Id="rId223" Type="http://schemas.openxmlformats.org/officeDocument/2006/relationships/image" Target="../media/image109.png"/><Relationship Id="rId430" Type="http://schemas.openxmlformats.org/officeDocument/2006/relationships/customXml" Target="../ink/ink213.xml"/><Relationship Id="rId18" Type="http://schemas.openxmlformats.org/officeDocument/2006/relationships/customXml" Target="../ink/ink9.xml"/><Relationship Id="rId265" Type="http://schemas.openxmlformats.org/officeDocument/2006/relationships/image" Target="../media/image130.png"/><Relationship Id="rId125" Type="http://schemas.openxmlformats.org/officeDocument/2006/relationships/image" Target="../media/image62.png"/><Relationship Id="rId167" Type="http://schemas.openxmlformats.org/officeDocument/2006/relationships/image" Target="../media/image81.png"/><Relationship Id="rId332" Type="http://schemas.openxmlformats.org/officeDocument/2006/relationships/customXml" Target="../ink/ink164.xml"/><Relationship Id="rId374" Type="http://schemas.openxmlformats.org/officeDocument/2006/relationships/customXml" Target="../ink/ink185.xml"/><Relationship Id="rId71" Type="http://schemas.openxmlformats.org/officeDocument/2006/relationships/image" Target="../media/image35.png"/><Relationship Id="rId234" Type="http://schemas.openxmlformats.org/officeDocument/2006/relationships/customXml" Target="../ink/ink115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5.png"/><Relationship Id="rId276" Type="http://schemas.openxmlformats.org/officeDocument/2006/relationships/customXml" Target="../ink/ink136.xml"/><Relationship Id="rId297" Type="http://schemas.openxmlformats.org/officeDocument/2006/relationships/image" Target="../media/image146.png"/><Relationship Id="rId441" Type="http://schemas.openxmlformats.org/officeDocument/2006/relationships/image" Target="../media/image218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57" Type="http://schemas.openxmlformats.org/officeDocument/2006/relationships/image" Target="../media/image76.png"/><Relationship Id="rId178" Type="http://schemas.openxmlformats.org/officeDocument/2006/relationships/customXml" Target="../ink/ink87.xml"/><Relationship Id="rId301" Type="http://schemas.openxmlformats.org/officeDocument/2006/relationships/image" Target="../media/image148.png"/><Relationship Id="rId322" Type="http://schemas.openxmlformats.org/officeDocument/2006/relationships/customXml" Target="../ink/ink159.xml"/><Relationship Id="rId343" Type="http://schemas.openxmlformats.org/officeDocument/2006/relationships/image" Target="../media/image169.png"/><Relationship Id="rId364" Type="http://schemas.openxmlformats.org/officeDocument/2006/relationships/customXml" Target="../ink/ink180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7.png"/><Relationship Id="rId203" Type="http://schemas.openxmlformats.org/officeDocument/2006/relationships/image" Target="../media/image99.png"/><Relationship Id="rId385" Type="http://schemas.openxmlformats.org/officeDocument/2006/relationships/image" Target="../media/image190.png"/><Relationship Id="rId19" Type="http://schemas.openxmlformats.org/officeDocument/2006/relationships/image" Target="../media/image9.png"/><Relationship Id="rId224" Type="http://schemas.openxmlformats.org/officeDocument/2006/relationships/customXml" Target="../ink/ink110.xml"/><Relationship Id="rId245" Type="http://schemas.openxmlformats.org/officeDocument/2006/relationships/image" Target="../media/image120.png"/><Relationship Id="rId266" Type="http://schemas.openxmlformats.org/officeDocument/2006/relationships/customXml" Target="../ink/ink131.xml"/><Relationship Id="rId287" Type="http://schemas.openxmlformats.org/officeDocument/2006/relationships/image" Target="../media/image141.png"/><Relationship Id="rId410" Type="http://schemas.openxmlformats.org/officeDocument/2006/relationships/customXml" Target="../ink/ink203.xml"/><Relationship Id="rId431" Type="http://schemas.openxmlformats.org/officeDocument/2006/relationships/image" Target="../media/image213.png"/><Relationship Id="rId452" Type="http://schemas.openxmlformats.org/officeDocument/2006/relationships/customXml" Target="../ink/ink224.xml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1.png"/><Relationship Id="rId168" Type="http://schemas.openxmlformats.org/officeDocument/2006/relationships/customXml" Target="../ink/ink82.xml"/><Relationship Id="rId312" Type="http://schemas.openxmlformats.org/officeDocument/2006/relationships/customXml" Target="../ink/ink154.xml"/><Relationship Id="rId333" Type="http://schemas.openxmlformats.org/officeDocument/2006/relationships/image" Target="../media/image164.png"/><Relationship Id="rId354" Type="http://schemas.openxmlformats.org/officeDocument/2006/relationships/customXml" Target="../ink/ink175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2.png"/><Relationship Id="rId375" Type="http://schemas.openxmlformats.org/officeDocument/2006/relationships/image" Target="../media/image185.png"/><Relationship Id="rId396" Type="http://schemas.openxmlformats.org/officeDocument/2006/relationships/customXml" Target="../ink/ink196.xml"/><Relationship Id="rId3" Type="http://schemas.openxmlformats.org/officeDocument/2006/relationships/image" Target="../media/image1.png"/><Relationship Id="rId214" Type="http://schemas.openxmlformats.org/officeDocument/2006/relationships/customXml" Target="../ink/ink105.xml"/><Relationship Id="rId235" Type="http://schemas.openxmlformats.org/officeDocument/2006/relationships/image" Target="../media/image115.png"/><Relationship Id="rId256" Type="http://schemas.openxmlformats.org/officeDocument/2006/relationships/customXml" Target="../ink/ink126.xml"/><Relationship Id="rId277" Type="http://schemas.openxmlformats.org/officeDocument/2006/relationships/image" Target="../media/image136.png"/><Relationship Id="rId298" Type="http://schemas.openxmlformats.org/officeDocument/2006/relationships/customXml" Target="../ink/ink147.xml"/><Relationship Id="rId400" Type="http://schemas.openxmlformats.org/officeDocument/2006/relationships/customXml" Target="../ink/ink198.xml"/><Relationship Id="rId421" Type="http://schemas.openxmlformats.org/officeDocument/2006/relationships/image" Target="../media/image208.png"/><Relationship Id="rId442" Type="http://schemas.openxmlformats.org/officeDocument/2006/relationships/customXml" Target="../ink/ink219.xml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7.xml"/><Relationship Id="rId302" Type="http://schemas.openxmlformats.org/officeDocument/2006/relationships/customXml" Target="../ink/ink149.xml"/><Relationship Id="rId323" Type="http://schemas.openxmlformats.org/officeDocument/2006/relationships/image" Target="../media/image159.png"/><Relationship Id="rId344" Type="http://schemas.openxmlformats.org/officeDocument/2006/relationships/customXml" Target="../ink/ink170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7.png"/><Relationship Id="rId365" Type="http://schemas.openxmlformats.org/officeDocument/2006/relationships/image" Target="../media/image180.png"/><Relationship Id="rId386" Type="http://schemas.openxmlformats.org/officeDocument/2006/relationships/customXml" Target="../ink/ink191.xml"/><Relationship Id="rId190" Type="http://schemas.openxmlformats.org/officeDocument/2006/relationships/customXml" Target="../ink/ink93.xml"/><Relationship Id="rId204" Type="http://schemas.openxmlformats.org/officeDocument/2006/relationships/customXml" Target="../ink/ink100.xml"/><Relationship Id="rId225" Type="http://schemas.openxmlformats.org/officeDocument/2006/relationships/image" Target="../media/image110.png"/><Relationship Id="rId246" Type="http://schemas.openxmlformats.org/officeDocument/2006/relationships/customXml" Target="../ink/ink121.xml"/><Relationship Id="rId267" Type="http://schemas.openxmlformats.org/officeDocument/2006/relationships/image" Target="../media/image131.png"/><Relationship Id="rId288" Type="http://schemas.openxmlformats.org/officeDocument/2006/relationships/customXml" Target="../ink/ink142.xml"/><Relationship Id="rId411" Type="http://schemas.openxmlformats.org/officeDocument/2006/relationships/image" Target="../media/image203.png"/><Relationship Id="rId432" Type="http://schemas.openxmlformats.org/officeDocument/2006/relationships/customXml" Target="../ink/ink214.xml"/><Relationship Id="rId453" Type="http://schemas.openxmlformats.org/officeDocument/2006/relationships/image" Target="../media/image224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4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2.xml"/><Relationship Id="rId169" Type="http://schemas.openxmlformats.org/officeDocument/2006/relationships/image" Target="../media/image82.png"/><Relationship Id="rId334" Type="http://schemas.openxmlformats.org/officeDocument/2006/relationships/customXml" Target="../ink/ink165.xml"/><Relationship Id="rId355" Type="http://schemas.openxmlformats.org/officeDocument/2006/relationships/image" Target="../media/image175.png"/><Relationship Id="rId376" Type="http://schemas.openxmlformats.org/officeDocument/2006/relationships/customXml" Target="../ink/ink186.xml"/><Relationship Id="rId397" Type="http://schemas.openxmlformats.org/officeDocument/2006/relationships/image" Target="../media/image196.png"/><Relationship Id="rId4" Type="http://schemas.openxmlformats.org/officeDocument/2006/relationships/customXml" Target="../ink/ink2.xml"/><Relationship Id="rId180" Type="http://schemas.openxmlformats.org/officeDocument/2006/relationships/customXml" Target="../ink/ink88.xml"/><Relationship Id="rId215" Type="http://schemas.openxmlformats.org/officeDocument/2006/relationships/image" Target="../media/image105.png"/><Relationship Id="rId236" Type="http://schemas.openxmlformats.org/officeDocument/2006/relationships/customXml" Target="../ink/ink116.xml"/><Relationship Id="rId257" Type="http://schemas.openxmlformats.org/officeDocument/2006/relationships/image" Target="../media/image126.png"/><Relationship Id="rId278" Type="http://schemas.openxmlformats.org/officeDocument/2006/relationships/customXml" Target="../ink/ink137.xml"/><Relationship Id="rId401" Type="http://schemas.openxmlformats.org/officeDocument/2006/relationships/image" Target="../media/image198.png"/><Relationship Id="rId422" Type="http://schemas.openxmlformats.org/officeDocument/2006/relationships/customXml" Target="../ink/ink209.xml"/><Relationship Id="rId443" Type="http://schemas.openxmlformats.org/officeDocument/2006/relationships/image" Target="../media/image219.png"/><Relationship Id="rId303" Type="http://schemas.openxmlformats.org/officeDocument/2006/relationships/image" Target="../media/image149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7.xml"/><Relationship Id="rId345" Type="http://schemas.openxmlformats.org/officeDocument/2006/relationships/image" Target="../media/image170.png"/><Relationship Id="rId387" Type="http://schemas.openxmlformats.org/officeDocument/2006/relationships/image" Target="../media/image191.png"/><Relationship Id="rId191" Type="http://schemas.openxmlformats.org/officeDocument/2006/relationships/image" Target="../media/image93.png"/><Relationship Id="rId205" Type="http://schemas.openxmlformats.org/officeDocument/2006/relationships/image" Target="../media/image100.png"/><Relationship Id="rId247" Type="http://schemas.openxmlformats.org/officeDocument/2006/relationships/image" Target="../media/image121.png"/><Relationship Id="rId412" Type="http://schemas.openxmlformats.org/officeDocument/2006/relationships/customXml" Target="../ink/ink204.xml"/><Relationship Id="rId107" Type="http://schemas.openxmlformats.org/officeDocument/2006/relationships/image" Target="../media/image53.png"/><Relationship Id="rId289" Type="http://schemas.openxmlformats.org/officeDocument/2006/relationships/image" Target="../media/image142.png"/><Relationship Id="rId454" Type="http://schemas.openxmlformats.org/officeDocument/2006/relationships/customXml" Target="../ink/ink225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2.png"/><Relationship Id="rId314" Type="http://schemas.openxmlformats.org/officeDocument/2006/relationships/customXml" Target="../ink/ink155.xml"/><Relationship Id="rId356" Type="http://schemas.openxmlformats.org/officeDocument/2006/relationships/customXml" Target="../ink/ink176.xml"/><Relationship Id="rId398" Type="http://schemas.openxmlformats.org/officeDocument/2006/relationships/customXml" Target="../ink/ink197.xml"/><Relationship Id="rId95" Type="http://schemas.openxmlformats.org/officeDocument/2006/relationships/image" Target="../media/image47.png"/><Relationship Id="rId160" Type="http://schemas.openxmlformats.org/officeDocument/2006/relationships/customXml" Target="../ink/ink78.xml"/><Relationship Id="rId216" Type="http://schemas.openxmlformats.org/officeDocument/2006/relationships/customXml" Target="../ink/ink106.xml"/><Relationship Id="rId423" Type="http://schemas.openxmlformats.org/officeDocument/2006/relationships/image" Target="../media/image209.png"/><Relationship Id="rId258" Type="http://schemas.openxmlformats.org/officeDocument/2006/relationships/customXml" Target="../ink/ink127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0.png"/><Relationship Id="rId367" Type="http://schemas.openxmlformats.org/officeDocument/2006/relationships/image" Target="../media/image181.png"/><Relationship Id="rId171" Type="http://schemas.openxmlformats.org/officeDocument/2006/relationships/image" Target="../media/image83.png"/><Relationship Id="rId227" Type="http://schemas.openxmlformats.org/officeDocument/2006/relationships/image" Target="../media/image111.png"/><Relationship Id="rId269" Type="http://schemas.openxmlformats.org/officeDocument/2006/relationships/image" Target="../media/image132.png"/><Relationship Id="rId434" Type="http://schemas.openxmlformats.org/officeDocument/2006/relationships/customXml" Target="../ink/ink215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38.xml"/><Relationship Id="rId336" Type="http://schemas.openxmlformats.org/officeDocument/2006/relationships/customXml" Target="../ink/ink166.xml"/><Relationship Id="rId75" Type="http://schemas.openxmlformats.org/officeDocument/2006/relationships/image" Target="../media/image37.png"/><Relationship Id="rId140" Type="http://schemas.openxmlformats.org/officeDocument/2006/relationships/customXml" Target="../ink/ink68.xml"/><Relationship Id="rId182" Type="http://schemas.openxmlformats.org/officeDocument/2006/relationships/customXml" Target="../ink/ink89.xml"/><Relationship Id="rId378" Type="http://schemas.openxmlformats.org/officeDocument/2006/relationships/customXml" Target="../ink/ink187.xml"/><Relationship Id="rId403" Type="http://schemas.openxmlformats.org/officeDocument/2006/relationships/image" Target="../media/image199.png"/><Relationship Id="rId6" Type="http://schemas.openxmlformats.org/officeDocument/2006/relationships/customXml" Target="../ink/ink3.xml"/><Relationship Id="rId238" Type="http://schemas.openxmlformats.org/officeDocument/2006/relationships/customXml" Target="../ink/ink117.xml"/><Relationship Id="rId445" Type="http://schemas.openxmlformats.org/officeDocument/2006/relationships/image" Target="../media/image220.png"/><Relationship Id="rId291" Type="http://schemas.openxmlformats.org/officeDocument/2006/relationships/image" Target="../media/image143.png"/><Relationship Id="rId305" Type="http://schemas.openxmlformats.org/officeDocument/2006/relationships/image" Target="../media/image150.png"/><Relationship Id="rId347" Type="http://schemas.openxmlformats.org/officeDocument/2006/relationships/image" Target="../media/image171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3.png"/><Relationship Id="rId389" Type="http://schemas.openxmlformats.org/officeDocument/2006/relationships/image" Target="../media/image192.png"/><Relationship Id="rId193" Type="http://schemas.openxmlformats.org/officeDocument/2006/relationships/image" Target="../media/image94.png"/><Relationship Id="rId207" Type="http://schemas.openxmlformats.org/officeDocument/2006/relationships/image" Target="../media/image101.png"/><Relationship Id="rId249" Type="http://schemas.openxmlformats.org/officeDocument/2006/relationships/image" Target="../media/image122.png"/><Relationship Id="rId414" Type="http://schemas.openxmlformats.org/officeDocument/2006/relationships/customXml" Target="../ink/ink205.xml"/><Relationship Id="rId456" Type="http://schemas.openxmlformats.org/officeDocument/2006/relationships/customXml" Target="../ink/ink226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28.xml"/><Relationship Id="rId316" Type="http://schemas.openxmlformats.org/officeDocument/2006/relationships/customXml" Target="../ink/ink156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7.xml"/><Relationship Id="rId162" Type="http://schemas.openxmlformats.org/officeDocument/2006/relationships/customXml" Target="../ink/ink79.xml"/><Relationship Id="rId218" Type="http://schemas.openxmlformats.org/officeDocument/2006/relationships/customXml" Target="../ink/ink107.xml"/><Relationship Id="rId425" Type="http://schemas.openxmlformats.org/officeDocument/2006/relationships/image" Target="../media/image210.png"/><Relationship Id="rId271" Type="http://schemas.openxmlformats.org/officeDocument/2006/relationships/image" Target="../media/image133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1.png"/><Relationship Id="rId369" Type="http://schemas.openxmlformats.org/officeDocument/2006/relationships/image" Target="../media/image182.png"/><Relationship Id="rId173" Type="http://schemas.openxmlformats.org/officeDocument/2006/relationships/image" Target="../media/image84.png"/><Relationship Id="rId229" Type="http://schemas.openxmlformats.org/officeDocument/2006/relationships/image" Target="../media/image112.png"/><Relationship Id="rId380" Type="http://schemas.openxmlformats.org/officeDocument/2006/relationships/customXml" Target="../ink/ink188.xml"/><Relationship Id="rId436" Type="http://schemas.openxmlformats.org/officeDocument/2006/relationships/customXml" Target="../ink/ink216.xml"/><Relationship Id="rId240" Type="http://schemas.openxmlformats.org/officeDocument/2006/relationships/customXml" Target="../ink/ink118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39.xml"/><Relationship Id="rId338" Type="http://schemas.openxmlformats.org/officeDocument/2006/relationships/customXml" Target="../ink/ink167.xml"/><Relationship Id="rId8" Type="http://schemas.openxmlformats.org/officeDocument/2006/relationships/customXml" Target="../ink/ink4.xml"/><Relationship Id="rId142" Type="http://schemas.openxmlformats.org/officeDocument/2006/relationships/customXml" Target="../ink/ink69.xml"/><Relationship Id="rId184" Type="http://schemas.openxmlformats.org/officeDocument/2006/relationships/customXml" Target="../ink/ink90.xml"/><Relationship Id="rId391" Type="http://schemas.openxmlformats.org/officeDocument/2006/relationships/image" Target="../media/image193.png"/><Relationship Id="rId405" Type="http://schemas.openxmlformats.org/officeDocument/2006/relationships/image" Target="../media/image200.png"/><Relationship Id="rId447" Type="http://schemas.openxmlformats.org/officeDocument/2006/relationships/image" Target="../media/image221.png"/><Relationship Id="rId251" Type="http://schemas.openxmlformats.org/officeDocument/2006/relationships/image" Target="../media/image123.png"/><Relationship Id="rId46" Type="http://schemas.openxmlformats.org/officeDocument/2006/relationships/customXml" Target="../ink/ink23.xml"/><Relationship Id="rId293" Type="http://schemas.openxmlformats.org/officeDocument/2006/relationships/image" Target="../media/image144.png"/><Relationship Id="rId307" Type="http://schemas.openxmlformats.org/officeDocument/2006/relationships/image" Target="../media/image151.png"/><Relationship Id="rId349" Type="http://schemas.openxmlformats.org/officeDocument/2006/relationships/image" Target="../media/image172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4.png"/><Relationship Id="rId195" Type="http://schemas.openxmlformats.org/officeDocument/2006/relationships/image" Target="../media/image95.png"/><Relationship Id="rId209" Type="http://schemas.openxmlformats.org/officeDocument/2006/relationships/image" Target="../media/image102.png"/><Relationship Id="rId360" Type="http://schemas.openxmlformats.org/officeDocument/2006/relationships/customXml" Target="../ink/ink178.xml"/><Relationship Id="rId416" Type="http://schemas.openxmlformats.org/officeDocument/2006/relationships/customXml" Target="../ink/ink206.xml"/><Relationship Id="rId220" Type="http://schemas.openxmlformats.org/officeDocument/2006/relationships/customXml" Target="../ink/ink108.xml"/><Relationship Id="rId458" Type="http://schemas.openxmlformats.org/officeDocument/2006/relationships/customXml" Target="../ink/ink227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29.xml"/><Relationship Id="rId318" Type="http://schemas.openxmlformats.org/officeDocument/2006/relationships/customXml" Target="../ink/ink157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0.xml"/><Relationship Id="rId371" Type="http://schemas.openxmlformats.org/officeDocument/2006/relationships/image" Target="../media/image183.png"/><Relationship Id="rId427" Type="http://schemas.openxmlformats.org/officeDocument/2006/relationships/image" Target="../media/image211.png"/><Relationship Id="rId26" Type="http://schemas.openxmlformats.org/officeDocument/2006/relationships/customXml" Target="../ink/ink13.xml"/><Relationship Id="rId231" Type="http://schemas.openxmlformats.org/officeDocument/2006/relationships/image" Target="../media/image113.png"/><Relationship Id="rId273" Type="http://schemas.openxmlformats.org/officeDocument/2006/relationships/image" Target="../media/image134.png"/><Relationship Id="rId329" Type="http://schemas.openxmlformats.org/officeDocument/2006/relationships/image" Target="../media/image162.png"/><Relationship Id="rId68" Type="http://schemas.openxmlformats.org/officeDocument/2006/relationships/customXml" Target="../ink/ink34.xml"/><Relationship Id="rId175" Type="http://schemas.openxmlformats.org/officeDocument/2006/relationships/image" Target="../media/image85.png"/><Relationship Id="rId340" Type="http://schemas.openxmlformats.org/officeDocument/2006/relationships/customXml" Target="../ink/ink168.xml"/><Relationship Id="rId200" Type="http://schemas.openxmlformats.org/officeDocument/2006/relationships/customXml" Target="../ink/ink98.xml"/><Relationship Id="rId382" Type="http://schemas.openxmlformats.org/officeDocument/2006/relationships/customXml" Target="../ink/ink189.xml"/><Relationship Id="rId438" Type="http://schemas.openxmlformats.org/officeDocument/2006/relationships/customXml" Target="../ink/ink217.xml"/><Relationship Id="rId242" Type="http://schemas.openxmlformats.org/officeDocument/2006/relationships/customXml" Target="../ink/ink119.xml"/><Relationship Id="rId284" Type="http://schemas.openxmlformats.org/officeDocument/2006/relationships/customXml" Target="../ink/ink140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0.xml"/><Relationship Id="rId90" Type="http://schemas.openxmlformats.org/officeDocument/2006/relationships/customXml" Target="../ink/ink45.xml"/><Relationship Id="rId186" Type="http://schemas.openxmlformats.org/officeDocument/2006/relationships/customXml" Target="../ink/ink91.xml"/><Relationship Id="rId351" Type="http://schemas.openxmlformats.org/officeDocument/2006/relationships/image" Target="../media/image173.png"/><Relationship Id="rId393" Type="http://schemas.openxmlformats.org/officeDocument/2006/relationships/image" Target="../media/image194.png"/><Relationship Id="rId407" Type="http://schemas.openxmlformats.org/officeDocument/2006/relationships/image" Target="../media/image201.png"/><Relationship Id="rId449" Type="http://schemas.openxmlformats.org/officeDocument/2006/relationships/image" Target="../media/image222.png"/><Relationship Id="rId211" Type="http://schemas.openxmlformats.org/officeDocument/2006/relationships/image" Target="../media/image103.png"/><Relationship Id="rId253" Type="http://schemas.openxmlformats.org/officeDocument/2006/relationships/image" Target="../media/image124.png"/><Relationship Id="rId295" Type="http://schemas.openxmlformats.org/officeDocument/2006/relationships/image" Target="../media/image145.png"/><Relationship Id="rId309" Type="http://schemas.openxmlformats.org/officeDocument/2006/relationships/image" Target="../media/image152.png"/><Relationship Id="rId460" Type="http://schemas.openxmlformats.org/officeDocument/2006/relationships/customXml" Target="../ink/ink228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58.xml"/><Relationship Id="rId155" Type="http://schemas.openxmlformats.org/officeDocument/2006/relationships/image" Target="../media/image75.png"/><Relationship Id="rId197" Type="http://schemas.openxmlformats.org/officeDocument/2006/relationships/image" Target="../media/image96.png"/><Relationship Id="rId362" Type="http://schemas.openxmlformats.org/officeDocument/2006/relationships/customXml" Target="../ink/ink179.xml"/><Relationship Id="rId418" Type="http://schemas.openxmlformats.org/officeDocument/2006/relationships/customXml" Target="../ink/ink207.xml"/><Relationship Id="rId222" Type="http://schemas.openxmlformats.org/officeDocument/2006/relationships/customXml" Target="../ink/ink109.xml"/><Relationship Id="rId264" Type="http://schemas.openxmlformats.org/officeDocument/2006/relationships/customXml" Target="../ink/ink130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81.xml"/><Relationship Id="rId331" Type="http://schemas.openxmlformats.org/officeDocument/2006/relationships/image" Target="../media/image163.png"/><Relationship Id="rId373" Type="http://schemas.openxmlformats.org/officeDocument/2006/relationships/image" Target="../media/image184.png"/><Relationship Id="rId429" Type="http://schemas.openxmlformats.org/officeDocument/2006/relationships/image" Target="../media/image212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4.png"/><Relationship Id="rId440" Type="http://schemas.openxmlformats.org/officeDocument/2006/relationships/customXml" Target="../ink/ink218.xml"/><Relationship Id="rId28" Type="http://schemas.openxmlformats.org/officeDocument/2006/relationships/customXml" Target="../ink/ink14.xml"/><Relationship Id="rId275" Type="http://schemas.openxmlformats.org/officeDocument/2006/relationships/image" Target="../media/image135.png"/><Relationship Id="rId300" Type="http://schemas.openxmlformats.org/officeDocument/2006/relationships/customXml" Target="../ink/ink148.xml"/><Relationship Id="rId81" Type="http://schemas.openxmlformats.org/officeDocument/2006/relationships/image" Target="../media/image40.png"/><Relationship Id="rId177" Type="http://schemas.openxmlformats.org/officeDocument/2006/relationships/image" Target="../media/image86.png"/><Relationship Id="rId342" Type="http://schemas.openxmlformats.org/officeDocument/2006/relationships/customXml" Target="../ink/ink169.xml"/><Relationship Id="rId384" Type="http://schemas.openxmlformats.org/officeDocument/2006/relationships/customXml" Target="../ink/ink190.xml"/><Relationship Id="rId202" Type="http://schemas.openxmlformats.org/officeDocument/2006/relationships/customXml" Target="../ink/ink99.xml"/><Relationship Id="rId244" Type="http://schemas.openxmlformats.org/officeDocument/2006/relationships/customXml" Target="../ink/ink120.xml"/><Relationship Id="rId39" Type="http://schemas.openxmlformats.org/officeDocument/2006/relationships/image" Target="../media/image19.png"/><Relationship Id="rId286" Type="http://schemas.openxmlformats.org/officeDocument/2006/relationships/customXml" Target="../ink/ink141.xml"/><Relationship Id="rId451" Type="http://schemas.openxmlformats.org/officeDocument/2006/relationships/image" Target="../media/image223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1.xml"/><Relationship Id="rId188" Type="http://schemas.openxmlformats.org/officeDocument/2006/relationships/customXml" Target="../ink/ink92.xml"/><Relationship Id="rId311" Type="http://schemas.openxmlformats.org/officeDocument/2006/relationships/image" Target="../media/image153.png"/><Relationship Id="rId353" Type="http://schemas.openxmlformats.org/officeDocument/2006/relationships/image" Target="../media/image174.png"/><Relationship Id="rId395" Type="http://schemas.openxmlformats.org/officeDocument/2006/relationships/image" Target="../media/image195.png"/><Relationship Id="rId409" Type="http://schemas.openxmlformats.org/officeDocument/2006/relationships/image" Target="../media/image202.png"/><Relationship Id="rId92" Type="http://schemas.openxmlformats.org/officeDocument/2006/relationships/customXml" Target="../ink/ink46.xml"/><Relationship Id="rId213" Type="http://schemas.openxmlformats.org/officeDocument/2006/relationships/image" Target="../media/image104.png"/><Relationship Id="rId420" Type="http://schemas.openxmlformats.org/officeDocument/2006/relationships/customXml" Target="../ink/ink208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86.png"/><Relationship Id="rId21" Type="http://schemas.openxmlformats.org/officeDocument/2006/relationships/image" Target="../media/image238.png"/><Relationship Id="rId42" Type="http://schemas.openxmlformats.org/officeDocument/2006/relationships/customXml" Target="../ink/ink249.xml"/><Relationship Id="rId63" Type="http://schemas.openxmlformats.org/officeDocument/2006/relationships/image" Target="../media/image259.png"/><Relationship Id="rId84" Type="http://schemas.openxmlformats.org/officeDocument/2006/relationships/customXml" Target="../ink/ink270.xml"/><Relationship Id="rId138" Type="http://schemas.openxmlformats.org/officeDocument/2006/relationships/customXml" Target="../ink/ink297.xml"/><Relationship Id="rId159" Type="http://schemas.openxmlformats.org/officeDocument/2006/relationships/image" Target="../media/image307.png"/><Relationship Id="rId170" Type="http://schemas.openxmlformats.org/officeDocument/2006/relationships/customXml" Target="../ink/ink313.xml"/><Relationship Id="rId191" Type="http://schemas.openxmlformats.org/officeDocument/2006/relationships/image" Target="../media/image323.png"/><Relationship Id="rId107" Type="http://schemas.openxmlformats.org/officeDocument/2006/relationships/image" Target="../media/image281.png"/><Relationship Id="rId11" Type="http://schemas.openxmlformats.org/officeDocument/2006/relationships/image" Target="../media/image233.png"/><Relationship Id="rId32" Type="http://schemas.openxmlformats.org/officeDocument/2006/relationships/customXml" Target="../ink/ink244.xml"/><Relationship Id="rId53" Type="http://schemas.openxmlformats.org/officeDocument/2006/relationships/image" Target="../media/image254.png"/><Relationship Id="rId74" Type="http://schemas.openxmlformats.org/officeDocument/2006/relationships/customXml" Target="../ink/ink265.xml"/><Relationship Id="rId128" Type="http://schemas.openxmlformats.org/officeDocument/2006/relationships/customXml" Target="../ink/ink292.xml"/><Relationship Id="rId149" Type="http://schemas.openxmlformats.org/officeDocument/2006/relationships/image" Target="../media/image302.png"/><Relationship Id="rId5" Type="http://schemas.openxmlformats.org/officeDocument/2006/relationships/image" Target="../media/image230.png"/><Relationship Id="rId95" Type="http://schemas.openxmlformats.org/officeDocument/2006/relationships/image" Target="../media/image275.png"/><Relationship Id="rId160" Type="http://schemas.openxmlformats.org/officeDocument/2006/relationships/customXml" Target="../ink/ink308.xml"/><Relationship Id="rId181" Type="http://schemas.openxmlformats.org/officeDocument/2006/relationships/image" Target="../media/image318.png"/><Relationship Id="rId22" Type="http://schemas.openxmlformats.org/officeDocument/2006/relationships/customXml" Target="../ink/ink239.xml"/><Relationship Id="rId43" Type="http://schemas.openxmlformats.org/officeDocument/2006/relationships/image" Target="../media/image249.png"/><Relationship Id="rId64" Type="http://schemas.openxmlformats.org/officeDocument/2006/relationships/customXml" Target="../ink/ink260.xml"/><Relationship Id="rId118" Type="http://schemas.openxmlformats.org/officeDocument/2006/relationships/customXml" Target="../ink/ink287.xml"/><Relationship Id="rId139" Type="http://schemas.openxmlformats.org/officeDocument/2006/relationships/image" Target="../media/image297.png"/><Relationship Id="rId85" Type="http://schemas.openxmlformats.org/officeDocument/2006/relationships/image" Target="../media/image270.png"/><Relationship Id="rId150" Type="http://schemas.openxmlformats.org/officeDocument/2006/relationships/customXml" Target="../ink/ink303.xml"/><Relationship Id="rId171" Type="http://schemas.openxmlformats.org/officeDocument/2006/relationships/image" Target="../media/image313.png"/><Relationship Id="rId192" Type="http://schemas.openxmlformats.org/officeDocument/2006/relationships/customXml" Target="../ink/ink324.xml"/><Relationship Id="rId12" Type="http://schemas.openxmlformats.org/officeDocument/2006/relationships/customXml" Target="../ink/ink234.xml"/><Relationship Id="rId33" Type="http://schemas.openxmlformats.org/officeDocument/2006/relationships/image" Target="../media/image244.png"/><Relationship Id="rId108" Type="http://schemas.openxmlformats.org/officeDocument/2006/relationships/customXml" Target="../ink/ink282.xml"/><Relationship Id="rId129" Type="http://schemas.openxmlformats.org/officeDocument/2006/relationships/image" Target="../media/image292.png"/><Relationship Id="rId54" Type="http://schemas.openxmlformats.org/officeDocument/2006/relationships/customXml" Target="../ink/ink255.xml"/><Relationship Id="rId75" Type="http://schemas.openxmlformats.org/officeDocument/2006/relationships/image" Target="../media/image265.png"/><Relationship Id="rId96" Type="http://schemas.openxmlformats.org/officeDocument/2006/relationships/customXml" Target="../ink/ink276.xml"/><Relationship Id="rId140" Type="http://schemas.openxmlformats.org/officeDocument/2006/relationships/customXml" Target="../ink/ink298.xml"/><Relationship Id="rId161" Type="http://schemas.openxmlformats.org/officeDocument/2006/relationships/image" Target="../media/image308.png"/><Relationship Id="rId182" Type="http://schemas.openxmlformats.org/officeDocument/2006/relationships/customXml" Target="../ink/ink319.xml"/><Relationship Id="rId6" Type="http://schemas.openxmlformats.org/officeDocument/2006/relationships/customXml" Target="../ink/ink231.xml"/><Relationship Id="rId23" Type="http://schemas.openxmlformats.org/officeDocument/2006/relationships/image" Target="../media/image239.png"/><Relationship Id="rId119" Type="http://schemas.openxmlformats.org/officeDocument/2006/relationships/image" Target="../media/image287.png"/><Relationship Id="rId44" Type="http://schemas.openxmlformats.org/officeDocument/2006/relationships/customXml" Target="../ink/ink250.xml"/><Relationship Id="rId65" Type="http://schemas.openxmlformats.org/officeDocument/2006/relationships/image" Target="../media/image260.png"/><Relationship Id="rId86" Type="http://schemas.openxmlformats.org/officeDocument/2006/relationships/customXml" Target="../ink/ink271.xml"/><Relationship Id="rId130" Type="http://schemas.openxmlformats.org/officeDocument/2006/relationships/customXml" Target="../ink/ink293.xml"/><Relationship Id="rId151" Type="http://schemas.openxmlformats.org/officeDocument/2006/relationships/image" Target="../media/image303.png"/><Relationship Id="rId172" Type="http://schemas.openxmlformats.org/officeDocument/2006/relationships/customXml" Target="../ink/ink314.xml"/><Relationship Id="rId193" Type="http://schemas.openxmlformats.org/officeDocument/2006/relationships/image" Target="../media/image324.png"/><Relationship Id="rId13" Type="http://schemas.openxmlformats.org/officeDocument/2006/relationships/image" Target="../media/image234.png"/><Relationship Id="rId109" Type="http://schemas.openxmlformats.org/officeDocument/2006/relationships/image" Target="../media/image282.png"/><Relationship Id="rId34" Type="http://schemas.openxmlformats.org/officeDocument/2006/relationships/customXml" Target="../ink/ink245.xml"/><Relationship Id="rId55" Type="http://schemas.openxmlformats.org/officeDocument/2006/relationships/image" Target="../media/image255.png"/><Relationship Id="rId76" Type="http://schemas.openxmlformats.org/officeDocument/2006/relationships/customXml" Target="../ink/ink266.xml"/><Relationship Id="rId97" Type="http://schemas.openxmlformats.org/officeDocument/2006/relationships/image" Target="../media/image276.png"/><Relationship Id="rId120" Type="http://schemas.openxmlformats.org/officeDocument/2006/relationships/customXml" Target="../ink/ink288.xml"/><Relationship Id="rId141" Type="http://schemas.openxmlformats.org/officeDocument/2006/relationships/image" Target="../media/image298.png"/><Relationship Id="rId7" Type="http://schemas.openxmlformats.org/officeDocument/2006/relationships/image" Target="../media/image231.png"/><Relationship Id="rId71" Type="http://schemas.openxmlformats.org/officeDocument/2006/relationships/image" Target="../media/image263.png"/><Relationship Id="rId92" Type="http://schemas.openxmlformats.org/officeDocument/2006/relationships/customXml" Target="../ink/ink274.xml"/><Relationship Id="rId162" Type="http://schemas.openxmlformats.org/officeDocument/2006/relationships/customXml" Target="../ink/ink309.xml"/><Relationship Id="rId183" Type="http://schemas.openxmlformats.org/officeDocument/2006/relationships/image" Target="../media/image319.png"/><Relationship Id="rId2" Type="http://schemas.openxmlformats.org/officeDocument/2006/relationships/customXml" Target="../ink/ink229.xml"/><Relationship Id="rId29" Type="http://schemas.openxmlformats.org/officeDocument/2006/relationships/image" Target="../media/image242.png"/><Relationship Id="rId24" Type="http://schemas.openxmlformats.org/officeDocument/2006/relationships/customXml" Target="../ink/ink240.xml"/><Relationship Id="rId40" Type="http://schemas.openxmlformats.org/officeDocument/2006/relationships/customXml" Target="../ink/ink248.xml"/><Relationship Id="rId45" Type="http://schemas.openxmlformats.org/officeDocument/2006/relationships/image" Target="../media/image250.png"/><Relationship Id="rId66" Type="http://schemas.openxmlformats.org/officeDocument/2006/relationships/customXml" Target="../ink/ink261.xml"/><Relationship Id="rId87" Type="http://schemas.openxmlformats.org/officeDocument/2006/relationships/image" Target="../media/image271.png"/><Relationship Id="rId110" Type="http://schemas.openxmlformats.org/officeDocument/2006/relationships/customXml" Target="../ink/ink283.xml"/><Relationship Id="rId115" Type="http://schemas.openxmlformats.org/officeDocument/2006/relationships/image" Target="../media/image285.png"/><Relationship Id="rId131" Type="http://schemas.openxmlformats.org/officeDocument/2006/relationships/image" Target="../media/image293.png"/><Relationship Id="rId136" Type="http://schemas.openxmlformats.org/officeDocument/2006/relationships/customXml" Target="../ink/ink296.xml"/><Relationship Id="rId157" Type="http://schemas.openxmlformats.org/officeDocument/2006/relationships/image" Target="../media/image306.png"/><Relationship Id="rId178" Type="http://schemas.openxmlformats.org/officeDocument/2006/relationships/customXml" Target="../ink/ink317.xml"/><Relationship Id="rId61" Type="http://schemas.openxmlformats.org/officeDocument/2006/relationships/image" Target="../media/image258.png"/><Relationship Id="rId82" Type="http://schemas.openxmlformats.org/officeDocument/2006/relationships/customXml" Target="../ink/ink269.xml"/><Relationship Id="rId152" Type="http://schemas.openxmlformats.org/officeDocument/2006/relationships/customXml" Target="../ink/ink304.xml"/><Relationship Id="rId173" Type="http://schemas.openxmlformats.org/officeDocument/2006/relationships/image" Target="../media/image314.png"/><Relationship Id="rId194" Type="http://schemas.openxmlformats.org/officeDocument/2006/relationships/customXml" Target="../ink/ink325.xml"/><Relationship Id="rId19" Type="http://schemas.openxmlformats.org/officeDocument/2006/relationships/image" Target="../media/image237.png"/><Relationship Id="rId14" Type="http://schemas.openxmlformats.org/officeDocument/2006/relationships/customXml" Target="../ink/ink235.xml"/><Relationship Id="rId30" Type="http://schemas.openxmlformats.org/officeDocument/2006/relationships/customXml" Target="../ink/ink243.xml"/><Relationship Id="rId35" Type="http://schemas.openxmlformats.org/officeDocument/2006/relationships/image" Target="../media/image245.png"/><Relationship Id="rId56" Type="http://schemas.openxmlformats.org/officeDocument/2006/relationships/customXml" Target="../ink/ink256.xml"/><Relationship Id="rId77" Type="http://schemas.openxmlformats.org/officeDocument/2006/relationships/image" Target="../media/image266.png"/><Relationship Id="rId100" Type="http://schemas.openxmlformats.org/officeDocument/2006/relationships/customXml" Target="../ink/ink278.xml"/><Relationship Id="rId105" Type="http://schemas.openxmlformats.org/officeDocument/2006/relationships/image" Target="../media/image280.png"/><Relationship Id="rId126" Type="http://schemas.openxmlformats.org/officeDocument/2006/relationships/customXml" Target="../ink/ink291.xml"/><Relationship Id="rId147" Type="http://schemas.openxmlformats.org/officeDocument/2006/relationships/image" Target="../media/image301.png"/><Relationship Id="rId168" Type="http://schemas.openxmlformats.org/officeDocument/2006/relationships/customXml" Target="../ink/ink312.xml"/><Relationship Id="rId8" Type="http://schemas.openxmlformats.org/officeDocument/2006/relationships/customXml" Target="../ink/ink232.xml"/><Relationship Id="rId51" Type="http://schemas.openxmlformats.org/officeDocument/2006/relationships/image" Target="../media/image253.png"/><Relationship Id="rId72" Type="http://schemas.openxmlformats.org/officeDocument/2006/relationships/customXml" Target="../ink/ink264.xml"/><Relationship Id="rId93" Type="http://schemas.openxmlformats.org/officeDocument/2006/relationships/image" Target="../media/image274.png"/><Relationship Id="rId98" Type="http://schemas.openxmlformats.org/officeDocument/2006/relationships/customXml" Target="../ink/ink277.xml"/><Relationship Id="rId121" Type="http://schemas.openxmlformats.org/officeDocument/2006/relationships/image" Target="../media/image288.png"/><Relationship Id="rId142" Type="http://schemas.openxmlformats.org/officeDocument/2006/relationships/customXml" Target="../ink/ink299.xml"/><Relationship Id="rId163" Type="http://schemas.openxmlformats.org/officeDocument/2006/relationships/image" Target="../media/image309.png"/><Relationship Id="rId184" Type="http://schemas.openxmlformats.org/officeDocument/2006/relationships/customXml" Target="../ink/ink320.xml"/><Relationship Id="rId189" Type="http://schemas.openxmlformats.org/officeDocument/2006/relationships/image" Target="../media/image322.png"/><Relationship Id="rId3" Type="http://schemas.openxmlformats.org/officeDocument/2006/relationships/image" Target="../media/image229.png"/><Relationship Id="rId25" Type="http://schemas.openxmlformats.org/officeDocument/2006/relationships/image" Target="../media/image240.png"/><Relationship Id="rId46" Type="http://schemas.openxmlformats.org/officeDocument/2006/relationships/customXml" Target="../ink/ink251.xml"/><Relationship Id="rId67" Type="http://schemas.openxmlformats.org/officeDocument/2006/relationships/image" Target="../media/image261.png"/><Relationship Id="rId116" Type="http://schemas.openxmlformats.org/officeDocument/2006/relationships/customXml" Target="../ink/ink286.xml"/><Relationship Id="rId137" Type="http://schemas.openxmlformats.org/officeDocument/2006/relationships/image" Target="../media/image296.png"/><Relationship Id="rId158" Type="http://schemas.openxmlformats.org/officeDocument/2006/relationships/customXml" Target="../ink/ink307.xml"/><Relationship Id="rId20" Type="http://schemas.openxmlformats.org/officeDocument/2006/relationships/customXml" Target="../ink/ink238.xml"/><Relationship Id="rId41" Type="http://schemas.openxmlformats.org/officeDocument/2006/relationships/image" Target="../media/image248.png"/><Relationship Id="rId62" Type="http://schemas.openxmlformats.org/officeDocument/2006/relationships/customXml" Target="../ink/ink259.xml"/><Relationship Id="rId83" Type="http://schemas.openxmlformats.org/officeDocument/2006/relationships/image" Target="../media/image269.png"/><Relationship Id="rId88" Type="http://schemas.openxmlformats.org/officeDocument/2006/relationships/customXml" Target="../ink/ink272.xml"/><Relationship Id="rId111" Type="http://schemas.openxmlformats.org/officeDocument/2006/relationships/image" Target="../media/image283.png"/><Relationship Id="rId132" Type="http://schemas.openxmlformats.org/officeDocument/2006/relationships/customXml" Target="../ink/ink294.xml"/><Relationship Id="rId153" Type="http://schemas.openxmlformats.org/officeDocument/2006/relationships/image" Target="../media/image304.png"/><Relationship Id="rId174" Type="http://schemas.openxmlformats.org/officeDocument/2006/relationships/customXml" Target="../ink/ink315.xml"/><Relationship Id="rId179" Type="http://schemas.openxmlformats.org/officeDocument/2006/relationships/image" Target="../media/image317.png"/><Relationship Id="rId195" Type="http://schemas.openxmlformats.org/officeDocument/2006/relationships/image" Target="../media/image325.png"/><Relationship Id="rId190" Type="http://schemas.openxmlformats.org/officeDocument/2006/relationships/customXml" Target="../ink/ink323.xml"/><Relationship Id="rId15" Type="http://schemas.openxmlformats.org/officeDocument/2006/relationships/image" Target="../media/image235.png"/><Relationship Id="rId36" Type="http://schemas.openxmlformats.org/officeDocument/2006/relationships/customXml" Target="../ink/ink246.xml"/><Relationship Id="rId57" Type="http://schemas.openxmlformats.org/officeDocument/2006/relationships/image" Target="../media/image256.png"/><Relationship Id="rId106" Type="http://schemas.openxmlformats.org/officeDocument/2006/relationships/customXml" Target="../ink/ink281.xml"/><Relationship Id="rId127" Type="http://schemas.openxmlformats.org/officeDocument/2006/relationships/image" Target="../media/image291.png"/><Relationship Id="rId10" Type="http://schemas.openxmlformats.org/officeDocument/2006/relationships/customXml" Target="../ink/ink233.xml"/><Relationship Id="rId31" Type="http://schemas.openxmlformats.org/officeDocument/2006/relationships/image" Target="../media/image243.png"/><Relationship Id="rId52" Type="http://schemas.openxmlformats.org/officeDocument/2006/relationships/customXml" Target="../ink/ink254.xml"/><Relationship Id="rId73" Type="http://schemas.openxmlformats.org/officeDocument/2006/relationships/image" Target="../media/image264.png"/><Relationship Id="rId78" Type="http://schemas.openxmlformats.org/officeDocument/2006/relationships/customXml" Target="../ink/ink267.xml"/><Relationship Id="rId94" Type="http://schemas.openxmlformats.org/officeDocument/2006/relationships/customXml" Target="../ink/ink275.xml"/><Relationship Id="rId99" Type="http://schemas.openxmlformats.org/officeDocument/2006/relationships/image" Target="../media/image277.png"/><Relationship Id="rId101" Type="http://schemas.openxmlformats.org/officeDocument/2006/relationships/image" Target="../media/image278.png"/><Relationship Id="rId122" Type="http://schemas.openxmlformats.org/officeDocument/2006/relationships/customXml" Target="../ink/ink289.xml"/><Relationship Id="rId143" Type="http://schemas.openxmlformats.org/officeDocument/2006/relationships/image" Target="../media/image299.png"/><Relationship Id="rId148" Type="http://schemas.openxmlformats.org/officeDocument/2006/relationships/customXml" Target="../ink/ink302.xml"/><Relationship Id="rId164" Type="http://schemas.openxmlformats.org/officeDocument/2006/relationships/customXml" Target="../ink/ink310.xml"/><Relationship Id="rId169" Type="http://schemas.openxmlformats.org/officeDocument/2006/relationships/image" Target="../media/image312.png"/><Relationship Id="rId185" Type="http://schemas.openxmlformats.org/officeDocument/2006/relationships/image" Target="../media/image320.png"/><Relationship Id="rId4" Type="http://schemas.openxmlformats.org/officeDocument/2006/relationships/customXml" Target="../ink/ink230.xml"/><Relationship Id="rId9" Type="http://schemas.openxmlformats.org/officeDocument/2006/relationships/image" Target="../media/image232.png"/><Relationship Id="rId180" Type="http://schemas.openxmlformats.org/officeDocument/2006/relationships/customXml" Target="../ink/ink318.xml"/><Relationship Id="rId26" Type="http://schemas.openxmlformats.org/officeDocument/2006/relationships/customXml" Target="../ink/ink241.xml"/><Relationship Id="rId47" Type="http://schemas.openxmlformats.org/officeDocument/2006/relationships/image" Target="../media/image251.png"/><Relationship Id="rId68" Type="http://schemas.openxmlformats.org/officeDocument/2006/relationships/customXml" Target="../ink/ink262.xml"/><Relationship Id="rId89" Type="http://schemas.openxmlformats.org/officeDocument/2006/relationships/image" Target="../media/image272.png"/><Relationship Id="rId112" Type="http://schemas.openxmlformats.org/officeDocument/2006/relationships/customXml" Target="../ink/ink284.xml"/><Relationship Id="rId133" Type="http://schemas.openxmlformats.org/officeDocument/2006/relationships/image" Target="../media/image294.png"/><Relationship Id="rId154" Type="http://schemas.openxmlformats.org/officeDocument/2006/relationships/customXml" Target="../ink/ink305.xml"/><Relationship Id="rId175" Type="http://schemas.openxmlformats.org/officeDocument/2006/relationships/image" Target="../media/image315.png"/><Relationship Id="rId196" Type="http://schemas.openxmlformats.org/officeDocument/2006/relationships/customXml" Target="../ink/ink326.xml"/><Relationship Id="rId16" Type="http://schemas.openxmlformats.org/officeDocument/2006/relationships/customXml" Target="../ink/ink236.xml"/><Relationship Id="rId37" Type="http://schemas.openxmlformats.org/officeDocument/2006/relationships/image" Target="../media/image246.png"/><Relationship Id="rId58" Type="http://schemas.openxmlformats.org/officeDocument/2006/relationships/customXml" Target="../ink/ink257.xml"/><Relationship Id="rId79" Type="http://schemas.openxmlformats.org/officeDocument/2006/relationships/image" Target="../media/image267.png"/><Relationship Id="rId102" Type="http://schemas.openxmlformats.org/officeDocument/2006/relationships/customXml" Target="../ink/ink279.xml"/><Relationship Id="rId123" Type="http://schemas.openxmlformats.org/officeDocument/2006/relationships/image" Target="../media/image289.png"/><Relationship Id="rId144" Type="http://schemas.openxmlformats.org/officeDocument/2006/relationships/customXml" Target="../ink/ink300.xml"/><Relationship Id="rId90" Type="http://schemas.openxmlformats.org/officeDocument/2006/relationships/customXml" Target="../ink/ink273.xml"/><Relationship Id="rId165" Type="http://schemas.openxmlformats.org/officeDocument/2006/relationships/image" Target="../media/image310.png"/><Relationship Id="rId186" Type="http://schemas.openxmlformats.org/officeDocument/2006/relationships/customXml" Target="../ink/ink321.xml"/><Relationship Id="rId27" Type="http://schemas.openxmlformats.org/officeDocument/2006/relationships/image" Target="../media/image241.png"/><Relationship Id="rId48" Type="http://schemas.openxmlformats.org/officeDocument/2006/relationships/customXml" Target="../ink/ink252.xml"/><Relationship Id="rId69" Type="http://schemas.openxmlformats.org/officeDocument/2006/relationships/image" Target="../media/image262.png"/><Relationship Id="rId113" Type="http://schemas.openxmlformats.org/officeDocument/2006/relationships/image" Target="../media/image284.png"/><Relationship Id="rId134" Type="http://schemas.openxmlformats.org/officeDocument/2006/relationships/customXml" Target="../ink/ink295.xml"/><Relationship Id="rId80" Type="http://schemas.openxmlformats.org/officeDocument/2006/relationships/customXml" Target="../ink/ink268.xml"/><Relationship Id="rId155" Type="http://schemas.openxmlformats.org/officeDocument/2006/relationships/image" Target="../media/image305.png"/><Relationship Id="rId176" Type="http://schemas.openxmlformats.org/officeDocument/2006/relationships/customXml" Target="../ink/ink316.xml"/><Relationship Id="rId197" Type="http://schemas.openxmlformats.org/officeDocument/2006/relationships/image" Target="../media/image326.png"/><Relationship Id="rId17" Type="http://schemas.openxmlformats.org/officeDocument/2006/relationships/image" Target="../media/image236.png"/><Relationship Id="rId38" Type="http://schemas.openxmlformats.org/officeDocument/2006/relationships/customXml" Target="../ink/ink247.xml"/><Relationship Id="rId59" Type="http://schemas.openxmlformats.org/officeDocument/2006/relationships/image" Target="../media/image257.png"/><Relationship Id="rId103" Type="http://schemas.openxmlformats.org/officeDocument/2006/relationships/image" Target="../media/image279.png"/><Relationship Id="rId124" Type="http://schemas.openxmlformats.org/officeDocument/2006/relationships/customXml" Target="../ink/ink290.xml"/><Relationship Id="rId70" Type="http://schemas.openxmlformats.org/officeDocument/2006/relationships/customXml" Target="../ink/ink263.xml"/><Relationship Id="rId91" Type="http://schemas.openxmlformats.org/officeDocument/2006/relationships/image" Target="../media/image273.png"/><Relationship Id="rId145" Type="http://schemas.openxmlformats.org/officeDocument/2006/relationships/image" Target="../media/image300.png"/><Relationship Id="rId166" Type="http://schemas.openxmlformats.org/officeDocument/2006/relationships/customXml" Target="../ink/ink311.xml"/><Relationship Id="rId187" Type="http://schemas.openxmlformats.org/officeDocument/2006/relationships/image" Target="../media/image321.png"/><Relationship Id="rId1" Type="http://schemas.openxmlformats.org/officeDocument/2006/relationships/slideLayout" Target="../slideLayouts/slideLayout7.xml"/><Relationship Id="rId28" Type="http://schemas.openxmlformats.org/officeDocument/2006/relationships/customXml" Target="../ink/ink242.xml"/><Relationship Id="rId49" Type="http://schemas.openxmlformats.org/officeDocument/2006/relationships/image" Target="../media/image252.png"/><Relationship Id="rId114" Type="http://schemas.openxmlformats.org/officeDocument/2006/relationships/customXml" Target="../ink/ink285.xml"/><Relationship Id="rId60" Type="http://schemas.openxmlformats.org/officeDocument/2006/relationships/customXml" Target="../ink/ink258.xml"/><Relationship Id="rId81" Type="http://schemas.openxmlformats.org/officeDocument/2006/relationships/image" Target="../media/image268.png"/><Relationship Id="rId135" Type="http://schemas.openxmlformats.org/officeDocument/2006/relationships/image" Target="../media/image295.png"/><Relationship Id="rId156" Type="http://schemas.openxmlformats.org/officeDocument/2006/relationships/customXml" Target="../ink/ink306.xml"/><Relationship Id="rId177" Type="http://schemas.openxmlformats.org/officeDocument/2006/relationships/image" Target="../media/image316.png"/><Relationship Id="rId18" Type="http://schemas.openxmlformats.org/officeDocument/2006/relationships/customXml" Target="../ink/ink237.xml"/><Relationship Id="rId39" Type="http://schemas.openxmlformats.org/officeDocument/2006/relationships/image" Target="../media/image247.png"/><Relationship Id="rId50" Type="http://schemas.openxmlformats.org/officeDocument/2006/relationships/customXml" Target="../ink/ink253.xml"/><Relationship Id="rId104" Type="http://schemas.openxmlformats.org/officeDocument/2006/relationships/customXml" Target="../ink/ink280.xml"/><Relationship Id="rId125" Type="http://schemas.openxmlformats.org/officeDocument/2006/relationships/image" Target="../media/image290.png"/><Relationship Id="rId146" Type="http://schemas.openxmlformats.org/officeDocument/2006/relationships/customXml" Target="../ink/ink301.xml"/><Relationship Id="rId167" Type="http://schemas.openxmlformats.org/officeDocument/2006/relationships/image" Target="../media/image311.png"/><Relationship Id="rId188" Type="http://schemas.openxmlformats.org/officeDocument/2006/relationships/customXml" Target="../ink/ink3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Předpokládejme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čistírna</a:t>
            </a:r>
            <a:r>
              <a:rPr lang="en-US" sz="3600" dirty="0"/>
              <a:t> </a:t>
            </a:r>
            <a:r>
              <a:rPr lang="en-US" sz="3600" dirty="0" err="1"/>
              <a:t>odpadních</a:t>
            </a:r>
            <a:r>
              <a:rPr lang="en-US" sz="3600" dirty="0"/>
              <a:t> </a:t>
            </a:r>
            <a:r>
              <a:rPr lang="en-US" sz="3600" dirty="0" err="1"/>
              <a:t>vod</a:t>
            </a:r>
            <a:r>
              <a:rPr lang="en-US" sz="3600" dirty="0"/>
              <a:t> </a:t>
            </a:r>
            <a:r>
              <a:rPr lang="en-US" sz="3600" dirty="0" err="1"/>
              <a:t>zpracovává</a:t>
            </a:r>
            <a:r>
              <a:rPr lang="en-US" sz="3600" dirty="0"/>
              <a:t> 1 </a:t>
            </a:r>
            <a:r>
              <a:rPr lang="en-US" sz="3600" dirty="0" err="1"/>
              <a:t>milion</a:t>
            </a:r>
            <a:r>
              <a:rPr lang="en-US" sz="3600" dirty="0"/>
              <a:t> </a:t>
            </a:r>
            <a:r>
              <a:rPr lang="en-US" sz="3600" dirty="0" err="1"/>
              <a:t>litrů</a:t>
            </a:r>
            <a:r>
              <a:rPr lang="en-US" sz="3600" dirty="0"/>
              <a:t> </a:t>
            </a:r>
            <a:r>
              <a:rPr lang="en-US" sz="3600" dirty="0" err="1"/>
              <a:t>odpadní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denně</a:t>
            </a:r>
            <a:r>
              <a:rPr lang="en-US" sz="3600" dirty="0"/>
              <a:t> </a:t>
            </a:r>
            <a:r>
              <a:rPr lang="en-US" sz="3600" dirty="0" err="1"/>
              <a:t>obsahující</a:t>
            </a:r>
            <a:r>
              <a:rPr lang="en-US" sz="3600" dirty="0"/>
              <a:t> 200 mg/l </a:t>
            </a:r>
            <a:r>
              <a:rPr lang="en-US" sz="3600" dirty="0" err="1"/>
              <a:t>rozložitelné</a:t>
            </a:r>
            <a:r>
              <a:rPr lang="en-US" sz="3600" dirty="0"/>
              <a:t> </a:t>
            </a:r>
            <a:r>
              <a:rPr lang="en-US" sz="3600" dirty="0" err="1"/>
              <a:t>biomasy</a:t>
            </a:r>
            <a:r>
              <a:rPr lang="en-US" sz="3600" dirty="0"/>
              <a:t>, {CH2O}. </a:t>
            </a:r>
            <a:r>
              <a:rPr lang="en-US" sz="3600" dirty="0" err="1"/>
              <a:t>Vypočítejte</a:t>
            </a:r>
            <a:r>
              <a:rPr lang="en-US" sz="3600" dirty="0"/>
              <a:t> </a:t>
            </a:r>
            <a:r>
              <a:rPr lang="en-US" sz="3600" dirty="0" err="1"/>
              <a:t>objem</a:t>
            </a:r>
            <a:r>
              <a:rPr lang="en-US" sz="3600" dirty="0"/>
              <a:t> </a:t>
            </a:r>
            <a:r>
              <a:rPr lang="en-US" sz="3600" dirty="0" err="1"/>
              <a:t>suchého</a:t>
            </a:r>
            <a:r>
              <a:rPr lang="en-US" sz="3600" dirty="0"/>
              <a:t> </a:t>
            </a:r>
            <a:r>
              <a:rPr lang="en-US" sz="3600" dirty="0" err="1"/>
              <a:t>vzduchu</a:t>
            </a:r>
            <a:r>
              <a:rPr lang="en-US" sz="3600" dirty="0"/>
              <a:t> o </a:t>
            </a:r>
            <a:r>
              <a:rPr lang="en-US" sz="3600" dirty="0" err="1"/>
              <a:t>teplotě</a:t>
            </a:r>
            <a:r>
              <a:rPr lang="en-US" sz="3600" dirty="0"/>
              <a:t> 25 °C, </a:t>
            </a:r>
            <a:r>
              <a:rPr lang="en-US" sz="3600" dirty="0" err="1"/>
              <a:t>který</a:t>
            </a:r>
            <a:r>
              <a:rPr lang="en-US" sz="3600" dirty="0"/>
              <a:t> se </a:t>
            </a:r>
            <a:r>
              <a:rPr lang="en-US" sz="3600" dirty="0" err="1"/>
              <a:t>musí</a:t>
            </a:r>
            <a:r>
              <a:rPr lang="en-US" sz="3600" dirty="0"/>
              <a:t> za den </a:t>
            </a:r>
            <a:r>
              <a:rPr lang="en-US" sz="3600" dirty="0" err="1"/>
              <a:t>načerpat</a:t>
            </a:r>
            <a:r>
              <a:rPr lang="en-US" sz="3600" dirty="0"/>
              <a:t> do </a:t>
            </a:r>
            <a:r>
              <a:rPr lang="en-US" sz="3600" dirty="0" err="1"/>
              <a:t>odpadní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, aby </a:t>
            </a:r>
            <a:r>
              <a:rPr lang="en-US" sz="3600" dirty="0" err="1"/>
              <a:t>poskytl</a:t>
            </a:r>
            <a:r>
              <a:rPr lang="en-US" sz="3600" dirty="0"/>
              <a:t> </a:t>
            </a:r>
            <a:r>
              <a:rPr lang="en-US" sz="3600" dirty="0" err="1"/>
              <a:t>kyslík</a:t>
            </a:r>
            <a:r>
              <a:rPr lang="en-US" sz="3600" dirty="0"/>
              <a:t> </a:t>
            </a:r>
            <a:r>
              <a:rPr lang="en-US" sz="3600" dirty="0" err="1"/>
              <a:t>potřebný</a:t>
            </a:r>
            <a:r>
              <a:rPr lang="en-US" sz="3600" dirty="0"/>
              <a:t> k</a:t>
            </a:r>
          </a:p>
          <a:p>
            <a:r>
              <a:rPr lang="en-US" sz="3600" dirty="0" err="1"/>
              <a:t>rozkladu</a:t>
            </a:r>
            <a:r>
              <a:rPr lang="en-US" sz="3600" dirty="0"/>
              <a:t> </a:t>
            </a:r>
            <a:r>
              <a:rPr lang="en-US" sz="3600" dirty="0" err="1"/>
              <a:t>biomasy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6F9AC58B-4619-B2E4-B75A-1821D6119901}"/>
              </a:ext>
            </a:extLst>
          </p:cNvPr>
          <p:cNvGrpSpPr/>
          <p:nvPr/>
        </p:nvGrpSpPr>
        <p:grpSpPr>
          <a:xfrm>
            <a:off x="705047" y="350936"/>
            <a:ext cx="3245040" cy="985680"/>
            <a:chOff x="705047" y="350936"/>
            <a:chExt cx="3245040" cy="98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0221F95-B7E5-4E08-7517-71F1A057F44F}"/>
                    </a:ext>
                  </a:extLst>
                </p14:cNvPr>
                <p14:cNvContentPartPr/>
                <p14:nvPr/>
              </p14:nvContentPartPr>
              <p14:xfrm>
                <a:off x="705047" y="350936"/>
                <a:ext cx="263520" cy="9856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0221F95-B7E5-4E08-7517-71F1A057F44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96407" y="342296"/>
                  <a:ext cx="281160" cy="10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79A48A6-5243-F080-A969-9DD7BE214E5C}"/>
                    </a:ext>
                  </a:extLst>
                </p14:cNvPr>
                <p14:cNvContentPartPr/>
                <p14:nvPr/>
              </p14:nvContentPartPr>
              <p14:xfrm>
                <a:off x="1029767" y="658376"/>
                <a:ext cx="173880" cy="2829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79A48A6-5243-F080-A969-9DD7BE214E5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21127" y="649376"/>
                  <a:ext cx="19152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9D632F1-CFA8-D4E2-524E-61BCBDAA611D}"/>
                    </a:ext>
                  </a:extLst>
                </p14:cNvPr>
                <p14:cNvContentPartPr/>
                <p14:nvPr/>
              </p14:nvContentPartPr>
              <p14:xfrm>
                <a:off x="1314887" y="618056"/>
                <a:ext cx="23040" cy="3020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9D632F1-CFA8-D4E2-524E-61BCBDAA611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05887" y="609416"/>
                  <a:ext cx="4068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2F1F1E6-636F-DCC6-495C-0E4FD279DBCC}"/>
                    </a:ext>
                  </a:extLst>
                </p14:cNvPr>
                <p14:cNvContentPartPr/>
                <p14:nvPr/>
              </p14:nvContentPartPr>
              <p14:xfrm>
                <a:off x="1355567" y="716696"/>
                <a:ext cx="91080" cy="51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2F1F1E6-636F-DCC6-495C-0E4FD279DB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46927" y="707696"/>
                  <a:ext cx="10872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B76246F-091D-79A7-1587-681DA0BAE1F9}"/>
                    </a:ext>
                  </a:extLst>
                </p14:cNvPr>
                <p14:cNvContentPartPr/>
                <p14:nvPr/>
              </p14:nvContentPartPr>
              <p14:xfrm>
                <a:off x="1408847" y="632096"/>
                <a:ext cx="257400" cy="393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B76246F-091D-79A7-1587-681DA0BAE1F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00207" y="623456"/>
                  <a:ext cx="275040" cy="41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6E33F1A-9C3A-49E9-2026-07A76C768B94}"/>
                    </a:ext>
                  </a:extLst>
                </p14:cNvPr>
                <p14:cNvContentPartPr/>
                <p14:nvPr/>
              </p14:nvContentPartPr>
              <p14:xfrm>
                <a:off x="1681727" y="675656"/>
                <a:ext cx="171000" cy="2052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6E33F1A-9C3A-49E9-2026-07A76C768B9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72727" y="667016"/>
                  <a:ext cx="18864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E42A87E-5D65-3CB5-6311-4788FABCE1DD}"/>
                    </a:ext>
                  </a:extLst>
                </p14:cNvPr>
                <p14:cNvContentPartPr/>
                <p14:nvPr/>
              </p14:nvContentPartPr>
              <p14:xfrm>
                <a:off x="1818887" y="459296"/>
                <a:ext cx="275040" cy="8186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E42A87E-5D65-3CB5-6311-4788FABCE1D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10247" y="450296"/>
                  <a:ext cx="292680" cy="83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1911940-2744-78BD-C6F5-A1E1C0E1A3AD}"/>
                    </a:ext>
                  </a:extLst>
                </p14:cNvPr>
                <p14:cNvContentPartPr/>
                <p14:nvPr/>
              </p14:nvContentPartPr>
              <p14:xfrm>
                <a:off x="2277527" y="846296"/>
                <a:ext cx="227160" cy="57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1911940-2744-78BD-C6F5-A1E1C0E1A3A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68527" y="837656"/>
                  <a:ext cx="24480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089DA95-1D38-EA93-A78A-82C49177A6C2}"/>
                    </a:ext>
                  </a:extLst>
                </p14:cNvPr>
                <p14:cNvContentPartPr/>
                <p14:nvPr/>
              </p14:nvContentPartPr>
              <p14:xfrm>
                <a:off x="2363567" y="747656"/>
                <a:ext cx="26280" cy="210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089DA95-1D38-EA93-A78A-82C49177A6C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54927" y="738656"/>
                  <a:ext cx="439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C2000F6-DE87-637D-0DBB-7ED015EE297C}"/>
                    </a:ext>
                  </a:extLst>
                </p14:cNvPr>
                <p14:cNvContentPartPr/>
                <p14:nvPr/>
              </p14:nvContentPartPr>
              <p14:xfrm>
                <a:off x="2617367" y="638216"/>
                <a:ext cx="225000" cy="254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C2000F6-DE87-637D-0DBB-7ED015EE297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08367" y="629216"/>
                  <a:ext cx="24264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2546FA7-B62B-8673-2904-0B22E66E0E2E}"/>
                    </a:ext>
                  </a:extLst>
                </p14:cNvPr>
                <p14:cNvContentPartPr/>
                <p14:nvPr/>
              </p14:nvContentPartPr>
              <p14:xfrm>
                <a:off x="2932727" y="825416"/>
                <a:ext cx="171360" cy="2610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2546FA7-B62B-8673-2904-0B22E66E0E2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23727" y="816776"/>
                  <a:ext cx="1890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6156812-7A94-CE9D-AD5B-67CFB96C3673}"/>
                    </a:ext>
                  </a:extLst>
                </p14:cNvPr>
                <p14:cNvContentPartPr/>
                <p14:nvPr/>
              </p14:nvContentPartPr>
              <p14:xfrm>
                <a:off x="3253127" y="543896"/>
                <a:ext cx="696960" cy="275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6156812-7A94-CE9D-AD5B-67CFB96C367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44127" y="535256"/>
                  <a:ext cx="714600" cy="29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48A692-E435-392B-F009-544FAEDB1F2F}"/>
              </a:ext>
            </a:extLst>
          </p:cNvPr>
          <p:cNvGrpSpPr/>
          <p:nvPr/>
        </p:nvGrpSpPr>
        <p:grpSpPr>
          <a:xfrm>
            <a:off x="4222247" y="487736"/>
            <a:ext cx="2045880" cy="496080"/>
            <a:chOff x="4222247" y="487736"/>
            <a:chExt cx="204588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73478E9-7395-5217-D40E-7E01F7FD0692}"/>
                    </a:ext>
                  </a:extLst>
                </p14:cNvPr>
                <p14:cNvContentPartPr/>
                <p14:nvPr/>
              </p14:nvContentPartPr>
              <p14:xfrm>
                <a:off x="4222247" y="551816"/>
                <a:ext cx="248760" cy="296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73478E9-7395-5217-D40E-7E01F7FD069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13607" y="542816"/>
                  <a:ext cx="26640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05830FC-43E7-0A4C-4A26-73F2FEF327C9}"/>
                    </a:ext>
                  </a:extLst>
                </p14:cNvPr>
                <p14:cNvContentPartPr/>
                <p14:nvPr/>
              </p14:nvContentPartPr>
              <p14:xfrm>
                <a:off x="4505567" y="565856"/>
                <a:ext cx="183240" cy="210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05830FC-43E7-0A4C-4A26-73F2FEF327C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496567" y="557216"/>
                  <a:ext cx="20088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9F20622-4374-F8F7-2230-A80D087829F9}"/>
                    </a:ext>
                  </a:extLst>
                </p14:cNvPr>
                <p14:cNvContentPartPr/>
                <p14:nvPr/>
              </p14:nvContentPartPr>
              <p14:xfrm>
                <a:off x="4764407" y="778616"/>
                <a:ext cx="140760" cy="2052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9F20622-4374-F8F7-2230-A80D087829F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755407" y="769616"/>
                  <a:ext cx="1584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E34AC0E-31A7-940E-1018-A5ECA8120FF5}"/>
                    </a:ext>
                  </a:extLst>
                </p14:cNvPr>
                <p14:cNvContentPartPr/>
                <p14:nvPr/>
              </p14:nvContentPartPr>
              <p14:xfrm>
                <a:off x="5096327" y="691136"/>
                <a:ext cx="236160" cy="50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E34AC0E-31A7-940E-1018-A5ECA8120FF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087327" y="682496"/>
                  <a:ext cx="25380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DA9411B-5855-4610-C2AF-006F3C2E8C42}"/>
                    </a:ext>
                  </a:extLst>
                </p14:cNvPr>
                <p14:cNvContentPartPr/>
                <p14:nvPr/>
              </p14:nvContentPartPr>
              <p14:xfrm>
                <a:off x="5189927" y="586376"/>
                <a:ext cx="12960" cy="147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DA9411B-5855-4610-C2AF-006F3C2E8C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181287" y="577736"/>
                  <a:ext cx="306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BEAC505-C7CF-06DC-B791-AF188D8B9AD2}"/>
                    </a:ext>
                  </a:extLst>
                </p14:cNvPr>
                <p14:cNvContentPartPr/>
                <p14:nvPr/>
              </p14:nvContentPartPr>
              <p14:xfrm>
                <a:off x="5170847" y="564416"/>
                <a:ext cx="15480" cy="261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BEAC505-C7CF-06DC-B791-AF188D8B9AD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62207" y="555776"/>
                  <a:ext cx="3312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02FC2CB-B34F-73CC-7EE4-D13D68E337B9}"/>
                    </a:ext>
                  </a:extLst>
                </p14:cNvPr>
                <p14:cNvContentPartPr/>
                <p14:nvPr/>
              </p14:nvContentPartPr>
              <p14:xfrm>
                <a:off x="4982207" y="683936"/>
                <a:ext cx="352440" cy="21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02FC2CB-B34F-73CC-7EE4-D13D68E337B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73567" y="674936"/>
                  <a:ext cx="3700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AF4A382-BE56-FDCA-B0D4-226F567BCA25}"/>
                    </a:ext>
                  </a:extLst>
                </p14:cNvPr>
                <p14:cNvContentPartPr/>
                <p14:nvPr/>
              </p14:nvContentPartPr>
              <p14:xfrm>
                <a:off x="5531207" y="492416"/>
                <a:ext cx="37800" cy="2908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AF4A382-BE56-FDCA-B0D4-226F567BCA2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522207" y="483776"/>
                  <a:ext cx="5544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CE74A77-B334-ED07-260B-019C065F7E6A}"/>
                    </a:ext>
                  </a:extLst>
                </p14:cNvPr>
                <p14:cNvContentPartPr/>
                <p14:nvPr/>
              </p14:nvContentPartPr>
              <p14:xfrm>
                <a:off x="5567567" y="623816"/>
                <a:ext cx="74880" cy="29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CE74A77-B334-ED07-260B-019C065F7E6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558567" y="615176"/>
                  <a:ext cx="925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76DD5E5-AD5E-5841-CA68-110536FCA2AA}"/>
                    </a:ext>
                  </a:extLst>
                </p14:cNvPr>
                <p14:cNvContentPartPr/>
                <p14:nvPr/>
              </p14:nvContentPartPr>
              <p14:xfrm>
                <a:off x="5647127" y="487736"/>
                <a:ext cx="304920" cy="4125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76DD5E5-AD5E-5841-CA68-110536FCA2A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638127" y="479096"/>
                  <a:ext cx="32256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B853B06-1C13-A62E-0967-DBEC370C5FCB}"/>
                    </a:ext>
                  </a:extLst>
                </p14:cNvPr>
                <p14:cNvContentPartPr/>
                <p14:nvPr/>
              </p14:nvContentPartPr>
              <p14:xfrm>
                <a:off x="5995607" y="498176"/>
                <a:ext cx="272520" cy="2808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B853B06-1C13-A62E-0967-DBEC370C5FC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986967" y="489176"/>
                  <a:ext cx="290160" cy="29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E3FFFAB-7E13-B86F-A28C-23DFD197FE73}"/>
              </a:ext>
            </a:extLst>
          </p:cNvPr>
          <p:cNvGrpSpPr/>
          <p:nvPr/>
        </p:nvGrpSpPr>
        <p:grpSpPr>
          <a:xfrm>
            <a:off x="585527" y="1878416"/>
            <a:ext cx="1692360" cy="794520"/>
            <a:chOff x="585527" y="1878416"/>
            <a:chExt cx="1692360" cy="79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7C8944B-108B-8325-4FB9-5B94CACA195A}"/>
                    </a:ext>
                  </a:extLst>
                </p14:cNvPr>
                <p14:cNvContentPartPr/>
                <p14:nvPr/>
              </p14:nvContentPartPr>
              <p14:xfrm>
                <a:off x="585527" y="1878416"/>
                <a:ext cx="396720" cy="226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7C8944B-108B-8325-4FB9-5B94CACA19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76527" y="1869416"/>
                  <a:ext cx="41436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32D51EE-8F89-1449-C9B0-1DC8335B52F6}"/>
                    </a:ext>
                  </a:extLst>
                </p14:cNvPr>
                <p14:cNvContentPartPr/>
                <p14:nvPr/>
              </p14:nvContentPartPr>
              <p14:xfrm>
                <a:off x="1123727" y="2023856"/>
                <a:ext cx="188280" cy="618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32D51EE-8F89-1449-C9B0-1DC8335B52F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114727" y="2015216"/>
                  <a:ext cx="20592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ECB1DF5-929C-7D66-57C0-597359384F5B}"/>
                    </a:ext>
                  </a:extLst>
                </p14:cNvPr>
                <p14:cNvContentPartPr/>
                <p14:nvPr/>
              </p14:nvContentPartPr>
              <p14:xfrm>
                <a:off x="1344767" y="2195936"/>
                <a:ext cx="202680" cy="2178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ECB1DF5-929C-7D66-57C0-597359384F5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336127" y="2187296"/>
                  <a:ext cx="2203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EB9B559-C0BB-ED9C-7E4C-542381F04E61}"/>
                    </a:ext>
                  </a:extLst>
                </p14:cNvPr>
                <p14:cNvContentPartPr/>
                <p14:nvPr/>
              </p14:nvContentPartPr>
              <p14:xfrm>
                <a:off x="1588487" y="2181176"/>
                <a:ext cx="18000" cy="1785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EB9B559-C0BB-ED9C-7E4C-542381F04E6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579487" y="2172176"/>
                  <a:ext cx="356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A6119CC-448E-DFA2-D4B6-DD3DD24B0407}"/>
                    </a:ext>
                  </a:extLst>
                </p14:cNvPr>
                <p14:cNvContentPartPr/>
                <p14:nvPr/>
              </p14:nvContentPartPr>
              <p14:xfrm>
                <a:off x="1624847" y="2181536"/>
                <a:ext cx="118080" cy="2512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A6119CC-448E-DFA2-D4B6-DD3DD24B040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615847" y="2172896"/>
                  <a:ext cx="1357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9D84CD2-2291-B287-9AD7-FB7B01CEA6FD}"/>
                    </a:ext>
                  </a:extLst>
                </p14:cNvPr>
                <p14:cNvContentPartPr/>
                <p14:nvPr/>
              </p14:nvContentPartPr>
              <p14:xfrm>
                <a:off x="1798727" y="2304656"/>
                <a:ext cx="131040" cy="152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9D84CD2-2291-B287-9AD7-FB7B01CEA6F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789727" y="2296016"/>
                  <a:ext cx="14868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5053095-5430-1B1B-E17B-24DC9561B852}"/>
                    </a:ext>
                  </a:extLst>
                </p14:cNvPr>
                <p14:cNvContentPartPr/>
                <p14:nvPr/>
              </p14:nvContentPartPr>
              <p14:xfrm>
                <a:off x="1897367" y="2187296"/>
                <a:ext cx="143280" cy="1843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5053095-5430-1B1B-E17B-24DC9561B85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888727" y="2178656"/>
                  <a:ext cx="1609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60A1CA4-A072-8283-064F-622DDF82E095}"/>
                    </a:ext>
                  </a:extLst>
                </p14:cNvPr>
                <p14:cNvContentPartPr/>
                <p14:nvPr/>
              </p14:nvContentPartPr>
              <p14:xfrm>
                <a:off x="2029847" y="2082896"/>
                <a:ext cx="248040" cy="5900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60A1CA4-A072-8283-064F-622DDF82E09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020847" y="2073896"/>
                  <a:ext cx="265680" cy="60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1E2CD26-CCDE-86B2-C612-AB43FDD8BCD8}"/>
              </a:ext>
            </a:extLst>
          </p:cNvPr>
          <p:cNvGrpSpPr/>
          <p:nvPr/>
        </p:nvGrpSpPr>
        <p:grpSpPr>
          <a:xfrm>
            <a:off x="2524487" y="1942496"/>
            <a:ext cx="171000" cy="112320"/>
            <a:chOff x="2524487" y="1942496"/>
            <a:chExt cx="171000" cy="11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2B3B6B8-9DEE-4F14-028A-D0C0188E2516}"/>
                    </a:ext>
                  </a:extLst>
                </p14:cNvPr>
                <p14:cNvContentPartPr/>
                <p14:nvPr/>
              </p14:nvContentPartPr>
              <p14:xfrm>
                <a:off x="2524847" y="1942496"/>
                <a:ext cx="170640" cy="554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2B3B6B8-9DEE-4F14-028A-D0C0188E251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515847" y="1933496"/>
                  <a:ext cx="18828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9555A31-4FB3-A40C-E141-4EA29651F3C3}"/>
                    </a:ext>
                  </a:extLst>
                </p14:cNvPr>
                <p14:cNvContentPartPr/>
                <p14:nvPr/>
              </p14:nvContentPartPr>
              <p14:xfrm>
                <a:off x="2524487" y="2026016"/>
                <a:ext cx="163080" cy="288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9555A31-4FB3-A40C-E141-4EA29651F3C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515487" y="2017376"/>
                  <a:ext cx="180720" cy="4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7B20D3A-CB02-3B78-5535-DC3DE57DC5C9}"/>
              </a:ext>
            </a:extLst>
          </p:cNvPr>
          <p:cNvGrpSpPr/>
          <p:nvPr/>
        </p:nvGrpSpPr>
        <p:grpSpPr>
          <a:xfrm>
            <a:off x="2914007" y="1781576"/>
            <a:ext cx="613080" cy="674640"/>
            <a:chOff x="2914007" y="1781576"/>
            <a:chExt cx="613080" cy="67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4B21D26-9487-6E4F-0296-BDF3A634892F}"/>
                    </a:ext>
                  </a:extLst>
                </p14:cNvPr>
                <p14:cNvContentPartPr/>
                <p14:nvPr/>
              </p14:nvContentPartPr>
              <p14:xfrm>
                <a:off x="2914007" y="1781576"/>
                <a:ext cx="190440" cy="270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4B21D26-9487-6E4F-0296-BDF3A634892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905007" y="1772576"/>
                  <a:ext cx="20808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720A9ED-8F86-F111-9FF2-C785A2F2F184}"/>
                    </a:ext>
                  </a:extLst>
                </p14:cNvPr>
                <p14:cNvContentPartPr/>
                <p14:nvPr/>
              </p14:nvContentPartPr>
              <p14:xfrm>
                <a:off x="3178607" y="1870496"/>
                <a:ext cx="112680" cy="5857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720A9ED-8F86-F111-9FF2-C785A2F2F18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169967" y="1861856"/>
                  <a:ext cx="130320" cy="60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4718FF7-6CF9-B2A6-E619-B0B2CD129ADD}"/>
                    </a:ext>
                  </a:extLst>
                </p14:cNvPr>
                <p14:cNvContentPartPr/>
                <p14:nvPr/>
              </p14:nvContentPartPr>
              <p14:xfrm>
                <a:off x="3380207" y="2026016"/>
                <a:ext cx="146880" cy="225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4718FF7-6CF9-B2A6-E619-B0B2CD129AD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371567" y="2017016"/>
                  <a:ext cx="164520" cy="24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F39892-FB09-3869-A19F-F5F1CE85C52C}"/>
              </a:ext>
            </a:extLst>
          </p:cNvPr>
          <p:cNvGrpSpPr/>
          <p:nvPr/>
        </p:nvGrpSpPr>
        <p:grpSpPr>
          <a:xfrm>
            <a:off x="3583607" y="1695176"/>
            <a:ext cx="1104480" cy="707760"/>
            <a:chOff x="3583607" y="1695176"/>
            <a:chExt cx="1104480" cy="707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D503847-F2EA-8968-91ED-F30C1ACF924D}"/>
                    </a:ext>
                  </a:extLst>
                </p14:cNvPr>
                <p14:cNvContentPartPr/>
                <p14:nvPr/>
              </p14:nvContentPartPr>
              <p14:xfrm>
                <a:off x="3583607" y="2042936"/>
                <a:ext cx="14040" cy="196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D503847-F2EA-8968-91ED-F30C1ACF924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574607" y="2034296"/>
                  <a:ext cx="316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10C51317-144D-1F28-9054-00AABDFE7248}"/>
                    </a:ext>
                  </a:extLst>
                </p14:cNvPr>
                <p14:cNvContentPartPr/>
                <p14:nvPr/>
              </p14:nvContentPartPr>
              <p14:xfrm>
                <a:off x="3602687" y="2092616"/>
                <a:ext cx="50040" cy="475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10C51317-144D-1F28-9054-00AABDFE724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594047" y="2083616"/>
                  <a:ext cx="676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DB57769-959C-0D45-B206-BD4DAEDFB9DE}"/>
                    </a:ext>
                  </a:extLst>
                </p14:cNvPr>
                <p14:cNvContentPartPr/>
                <p14:nvPr/>
              </p14:nvContentPartPr>
              <p14:xfrm>
                <a:off x="3658847" y="2009456"/>
                <a:ext cx="218160" cy="321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DB57769-959C-0D45-B206-BD4DAEDFB9D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650207" y="2000456"/>
                  <a:ext cx="2358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EFDA353A-E117-C3D6-AF62-618474921B6B}"/>
                    </a:ext>
                  </a:extLst>
                </p14:cNvPr>
                <p14:cNvContentPartPr/>
                <p14:nvPr/>
              </p14:nvContentPartPr>
              <p14:xfrm>
                <a:off x="3873767" y="2032136"/>
                <a:ext cx="142560" cy="1774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EFDA353A-E117-C3D6-AF62-618474921B6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864767" y="2023496"/>
                  <a:ext cx="16020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38F2E3F-AE85-B2ED-84AE-21259BC63A6B}"/>
                    </a:ext>
                  </a:extLst>
                </p14:cNvPr>
                <p14:cNvContentPartPr/>
                <p14:nvPr/>
              </p14:nvContentPartPr>
              <p14:xfrm>
                <a:off x="4017767" y="1939976"/>
                <a:ext cx="139320" cy="4629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38F2E3F-AE85-B2ED-84AE-21259BC63A6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009127" y="1930976"/>
                  <a:ext cx="156960" cy="48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5EA0B94-C636-9D4B-16A1-65C9B29DE37F}"/>
                    </a:ext>
                  </a:extLst>
                </p14:cNvPr>
                <p14:cNvContentPartPr/>
                <p14:nvPr/>
              </p14:nvContentPartPr>
              <p14:xfrm>
                <a:off x="4292807" y="2026376"/>
                <a:ext cx="15840" cy="658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5EA0B94-C636-9D4B-16A1-65C9B29DE3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283807" y="2017736"/>
                  <a:ext cx="334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50DF999-897A-2424-0BED-E729F5106BFE}"/>
                    </a:ext>
                  </a:extLst>
                </p14:cNvPr>
                <p14:cNvContentPartPr/>
                <p14:nvPr/>
              </p14:nvContentPartPr>
              <p14:xfrm>
                <a:off x="4468487" y="1695176"/>
                <a:ext cx="219600" cy="4154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50DF999-897A-2424-0BED-E729F5106BF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459487" y="1686176"/>
                  <a:ext cx="237240" cy="43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AE6A0B-6E7C-7E14-1FD6-2826D4728382}"/>
              </a:ext>
            </a:extLst>
          </p:cNvPr>
          <p:cNvGrpSpPr/>
          <p:nvPr/>
        </p:nvGrpSpPr>
        <p:grpSpPr>
          <a:xfrm>
            <a:off x="5048447" y="1824776"/>
            <a:ext cx="299880" cy="159120"/>
            <a:chOff x="5048447" y="1824776"/>
            <a:chExt cx="299880" cy="15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D7B5C9B-EF27-ADFE-416F-26D6249B596F}"/>
                    </a:ext>
                  </a:extLst>
                </p14:cNvPr>
                <p14:cNvContentPartPr/>
                <p14:nvPr/>
              </p14:nvContentPartPr>
              <p14:xfrm>
                <a:off x="5048447" y="1824776"/>
                <a:ext cx="299880" cy="75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D7B5C9B-EF27-ADFE-416F-26D6249B596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039807" y="1816136"/>
                  <a:ext cx="31752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A7845ED-0EED-9D60-A6EC-6B704CDB8D6F}"/>
                    </a:ext>
                  </a:extLst>
                </p14:cNvPr>
                <p14:cNvContentPartPr/>
                <p14:nvPr/>
              </p14:nvContentPartPr>
              <p14:xfrm>
                <a:off x="5129807" y="1948976"/>
                <a:ext cx="178200" cy="349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A7845ED-0EED-9D60-A6EC-6B704CDB8D6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120807" y="1940336"/>
                  <a:ext cx="195840" cy="5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9C7EBF5-F065-5E57-DA30-3FA6744ED0F0}"/>
              </a:ext>
            </a:extLst>
          </p:cNvPr>
          <p:cNvGrpSpPr/>
          <p:nvPr/>
        </p:nvGrpSpPr>
        <p:grpSpPr>
          <a:xfrm>
            <a:off x="5547047" y="1672856"/>
            <a:ext cx="270000" cy="300240"/>
            <a:chOff x="5547047" y="1672856"/>
            <a:chExt cx="270000" cy="30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3A9820A-DDC0-EC19-DF0B-53C1D9E13F95}"/>
                    </a:ext>
                  </a:extLst>
                </p14:cNvPr>
                <p14:cNvContentPartPr/>
                <p14:nvPr/>
              </p14:nvContentPartPr>
              <p14:xfrm>
                <a:off x="5547047" y="1672856"/>
                <a:ext cx="173520" cy="2872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3A9820A-DDC0-EC19-DF0B-53C1D9E13F9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538407" y="1664216"/>
                  <a:ext cx="19116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5C3F3AC-DF42-5053-F39E-A01DAC47453D}"/>
                    </a:ext>
                  </a:extLst>
                </p14:cNvPr>
                <p14:cNvContentPartPr/>
                <p14:nvPr/>
              </p14:nvContentPartPr>
              <p14:xfrm>
                <a:off x="5797607" y="1952576"/>
                <a:ext cx="19440" cy="20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5C3F3AC-DF42-5053-F39E-A01DAC47453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788607" y="1943936"/>
                  <a:ext cx="3708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8B96780-0BB6-087D-2115-576695B4AB3B}"/>
              </a:ext>
            </a:extLst>
          </p:cNvPr>
          <p:cNvGrpSpPr/>
          <p:nvPr/>
        </p:nvGrpSpPr>
        <p:grpSpPr>
          <a:xfrm>
            <a:off x="5934047" y="1691576"/>
            <a:ext cx="504000" cy="381240"/>
            <a:chOff x="5934047" y="1691576"/>
            <a:chExt cx="504000" cy="38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0E668F0-FA56-224C-3B19-E84DF617D2D0}"/>
                    </a:ext>
                  </a:extLst>
                </p14:cNvPr>
                <p14:cNvContentPartPr/>
                <p14:nvPr/>
              </p14:nvContentPartPr>
              <p14:xfrm>
                <a:off x="5934047" y="1691576"/>
                <a:ext cx="132480" cy="2638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0E668F0-FA56-224C-3B19-E84DF617D2D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925407" y="1682576"/>
                  <a:ext cx="15012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F8152E1-F79B-922C-16D5-DFC93F6883FB}"/>
                    </a:ext>
                  </a:extLst>
                </p14:cNvPr>
                <p14:cNvContentPartPr/>
                <p14:nvPr/>
              </p14:nvContentPartPr>
              <p14:xfrm>
                <a:off x="6189647" y="1798136"/>
                <a:ext cx="248400" cy="2746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F8152E1-F79B-922C-16D5-DFC93F6883F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181007" y="1789496"/>
                  <a:ext cx="266040" cy="29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998EFE19-C7B7-D7FF-91A2-25B3C68A535B}"/>
                  </a:ext>
                </a:extLst>
              </p14:cNvPr>
              <p14:cNvContentPartPr/>
              <p14:nvPr/>
            </p14:nvContentPartPr>
            <p14:xfrm>
              <a:off x="6539927" y="1874096"/>
              <a:ext cx="20520" cy="291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998EFE19-C7B7-D7FF-91A2-25B3C68A535B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531287" y="1865096"/>
                <a:ext cx="38160" cy="4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86" name="Group 85">
            <a:extLst>
              <a:ext uri="{FF2B5EF4-FFF2-40B4-BE49-F238E27FC236}">
                <a16:creationId xmlns:a16="http://schemas.microsoft.com/office/drawing/2014/main" id="{F2FE2E7A-9DD1-43C4-BCC5-D42274E8CABC}"/>
              </a:ext>
            </a:extLst>
          </p:cNvPr>
          <p:cNvGrpSpPr/>
          <p:nvPr/>
        </p:nvGrpSpPr>
        <p:grpSpPr>
          <a:xfrm>
            <a:off x="6698687" y="1385216"/>
            <a:ext cx="727200" cy="560880"/>
            <a:chOff x="6698687" y="1385216"/>
            <a:chExt cx="727200" cy="56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5AC29A-8B07-1D0F-E8A1-270FD08E5D9A}"/>
                    </a:ext>
                  </a:extLst>
                </p14:cNvPr>
                <p14:cNvContentPartPr/>
                <p14:nvPr/>
              </p14:nvContentPartPr>
              <p14:xfrm>
                <a:off x="6698687" y="1630016"/>
                <a:ext cx="129600" cy="2545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5AC29A-8B07-1D0F-E8A1-270FD08E5D9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689687" y="1621016"/>
                  <a:ext cx="1472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A9E9ACE-E5EC-D343-9437-27EC924F042A}"/>
                    </a:ext>
                  </a:extLst>
                </p14:cNvPr>
                <p14:cNvContentPartPr/>
                <p14:nvPr/>
              </p14:nvContentPartPr>
              <p14:xfrm>
                <a:off x="6891647" y="1636136"/>
                <a:ext cx="136080" cy="2307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A9E9ACE-E5EC-D343-9437-27EC924F042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882647" y="1627136"/>
                  <a:ext cx="15372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96453CE9-0F57-8F99-C6ED-0533608039EE}"/>
                    </a:ext>
                  </a:extLst>
                </p14:cNvPr>
                <p14:cNvContentPartPr/>
                <p14:nvPr/>
              </p14:nvContentPartPr>
              <p14:xfrm>
                <a:off x="7074527" y="1385216"/>
                <a:ext cx="115200" cy="1710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96453CE9-0F57-8F99-C6ED-0533608039EE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065527" y="1376216"/>
                  <a:ext cx="1328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31750CB-940C-4BB2-5E99-BC804F474692}"/>
                    </a:ext>
                  </a:extLst>
                </p14:cNvPr>
                <p14:cNvContentPartPr/>
                <p14:nvPr/>
              </p14:nvContentPartPr>
              <p14:xfrm>
                <a:off x="7100807" y="1511576"/>
                <a:ext cx="75240" cy="770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31750CB-940C-4BB2-5E99-BC804F47469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092167" y="1502936"/>
                  <a:ext cx="9288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760BFE2-262D-F3F6-A449-349F804A24F0}"/>
                    </a:ext>
                  </a:extLst>
                </p14:cNvPr>
                <p14:cNvContentPartPr/>
                <p14:nvPr/>
              </p14:nvContentPartPr>
              <p14:xfrm>
                <a:off x="7270367" y="1588616"/>
                <a:ext cx="155520" cy="3574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760BFE2-262D-F3F6-A449-349F804A24F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261727" y="1579976"/>
                  <a:ext cx="173160" cy="37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8711369-5DBD-65AB-B7DC-A17E2D9F09A0}"/>
              </a:ext>
            </a:extLst>
          </p:cNvPr>
          <p:cNvGrpSpPr/>
          <p:nvPr/>
        </p:nvGrpSpPr>
        <p:grpSpPr>
          <a:xfrm>
            <a:off x="7832687" y="1703816"/>
            <a:ext cx="182520" cy="132840"/>
            <a:chOff x="7832687" y="1703816"/>
            <a:chExt cx="182520" cy="13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894CC10-1E6F-1DBC-F926-F628FF01C898}"/>
                    </a:ext>
                  </a:extLst>
                </p14:cNvPr>
                <p14:cNvContentPartPr/>
                <p14:nvPr/>
              </p14:nvContentPartPr>
              <p14:xfrm>
                <a:off x="7832687" y="1703816"/>
                <a:ext cx="182520" cy="957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894CC10-1E6F-1DBC-F926-F628FF01C89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24047" y="1694816"/>
                  <a:ext cx="20016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70F09E1-591B-2B0C-50A9-684322DE4FA6}"/>
                    </a:ext>
                  </a:extLst>
                </p14:cNvPr>
                <p14:cNvContentPartPr/>
                <p14:nvPr/>
              </p14:nvContentPartPr>
              <p14:xfrm>
                <a:off x="7834127" y="1817936"/>
                <a:ext cx="123840" cy="187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70F09E1-591B-2B0C-50A9-684322DE4FA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825487" y="1808936"/>
                  <a:ext cx="141480" cy="3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56750A9-1C72-A17B-BFE0-81570E5BFC1F}"/>
              </a:ext>
            </a:extLst>
          </p:cNvPr>
          <p:cNvGrpSpPr/>
          <p:nvPr/>
        </p:nvGrpSpPr>
        <p:grpSpPr>
          <a:xfrm>
            <a:off x="8174327" y="1370456"/>
            <a:ext cx="1220760" cy="704160"/>
            <a:chOff x="8174327" y="1370456"/>
            <a:chExt cx="1220760" cy="70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601A9155-64E6-2509-1259-86997A765A42}"/>
                    </a:ext>
                  </a:extLst>
                </p14:cNvPr>
                <p14:cNvContentPartPr/>
                <p14:nvPr/>
              </p14:nvContentPartPr>
              <p14:xfrm>
                <a:off x="8174327" y="1562336"/>
                <a:ext cx="158400" cy="2944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601A9155-64E6-2509-1259-86997A765A42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165327" y="1553696"/>
                  <a:ext cx="17604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2EFA212-9E52-DA1C-8114-2CAAB72026B8}"/>
                    </a:ext>
                  </a:extLst>
                </p14:cNvPr>
                <p14:cNvContentPartPr/>
                <p14:nvPr/>
              </p14:nvContentPartPr>
              <p14:xfrm>
                <a:off x="8380607" y="1797416"/>
                <a:ext cx="22680" cy="190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2EFA212-9E52-DA1C-8114-2CAAB72026B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371607" y="1788776"/>
                  <a:ext cx="403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93A2D6F4-7297-9639-EC36-3FF4070AD0A2}"/>
                    </a:ext>
                  </a:extLst>
                </p14:cNvPr>
                <p14:cNvContentPartPr/>
                <p14:nvPr/>
              </p14:nvContentPartPr>
              <p14:xfrm>
                <a:off x="8501567" y="1576736"/>
                <a:ext cx="141120" cy="2646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93A2D6F4-7297-9639-EC36-3FF4070AD0A2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492927" y="1567736"/>
                  <a:ext cx="15876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A693F9F-64F6-D5A0-2B08-B8683C27F322}"/>
                    </a:ext>
                  </a:extLst>
                </p14:cNvPr>
                <p14:cNvContentPartPr/>
                <p14:nvPr/>
              </p14:nvContentPartPr>
              <p14:xfrm>
                <a:off x="8701367" y="1603376"/>
                <a:ext cx="112320" cy="2142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A693F9F-64F6-D5A0-2B08-B8683C27F322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692367" y="1594376"/>
                  <a:ext cx="12996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CA866E44-80DF-F797-6DAE-3268458A4FAF}"/>
                    </a:ext>
                  </a:extLst>
                </p14:cNvPr>
                <p14:cNvContentPartPr/>
                <p14:nvPr/>
              </p14:nvContentPartPr>
              <p14:xfrm>
                <a:off x="8878487" y="1370456"/>
                <a:ext cx="184320" cy="2019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CA866E44-80DF-F797-6DAE-3268458A4FA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869847" y="1361816"/>
                  <a:ext cx="20196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39869D9-A2D8-1537-1281-DE19BA0E2185}"/>
                    </a:ext>
                  </a:extLst>
                </p14:cNvPr>
                <p14:cNvContentPartPr/>
                <p14:nvPr/>
              </p14:nvContentPartPr>
              <p14:xfrm>
                <a:off x="9047327" y="1685096"/>
                <a:ext cx="347760" cy="389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39869D9-A2D8-1537-1281-DE19BA0E218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9038327" y="1676456"/>
                  <a:ext cx="365400" cy="40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40FEC508-61EE-78E8-7461-FEF08DE665B7}"/>
                  </a:ext>
                </a:extLst>
              </p14:cNvPr>
              <p14:cNvContentPartPr/>
              <p14:nvPr/>
            </p14:nvContentPartPr>
            <p14:xfrm>
              <a:off x="750047" y="3089816"/>
              <a:ext cx="345600" cy="21132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40FEC508-61EE-78E8-7461-FEF08DE665B7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741407" y="3081176"/>
                <a:ext cx="363240" cy="22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391F4A0-D161-2C35-BC04-A7C783286861}"/>
              </a:ext>
            </a:extLst>
          </p:cNvPr>
          <p:cNvGrpSpPr/>
          <p:nvPr/>
        </p:nvGrpSpPr>
        <p:grpSpPr>
          <a:xfrm>
            <a:off x="658967" y="3159296"/>
            <a:ext cx="1082520" cy="443160"/>
            <a:chOff x="658967" y="3159296"/>
            <a:chExt cx="1082520" cy="44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03EAFCD-B787-D766-268C-BA6C396354CD}"/>
                    </a:ext>
                  </a:extLst>
                </p14:cNvPr>
                <p14:cNvContentPartPr/>
                <p14:nvPr/>
              </p14:nvContentPartPr>
              <p14:xfrm>
                <a:off x="1177727" y="3159296"/>
                <a:ext cx="153360" cy="1738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03EAFCD-B787-D766-268C-BA6C396354C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169087" y="3150656"/>
                  <a:ext cx="17100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C9D5E98-92D7-49C4-1E1C-DA8A8EEFD3F0}"/>
                    </a:ext>
                  </a:extLst>
                </p14:cNvPr>
                <p14:cNvContentPartPr/>
                <p14:nvPr/>
              </p14:nvContentPartPr>
              <p14:xfrm>
                <a:off x="658967" y="3524696"/>
                <a:ext cx="1082520" cy="777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C9D5E98-92D7-49C4-1E1C-DA8A8EEFD3F0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49967" y="3515696"/>
                  <a:ext cx="1100160" cy="95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8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37B3E4C7-FB60-FACF-CF44-B848DC227895}"/>
                  </a:ext>
                </a:extLst>
              </p14:cNvPr>
              <p14:cNvContentPartPr/>
              <p14:nvPr/>
            </p14:nvContentPartPr>
            <p14:xfrm>
              <a:off x="1300127" y="3845456"/>
              <a:ext cx="9000" cy="540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37B3E4C7-FB60-FACF-CF44-B848DC227895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1291127" y="3836456"/>
                <a:ext cx="26640" cy="2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70" name="Group 69">
            <a:extLst>
              <a:ext uri="{FF2B5EF4-FFF2-40B4-BE49-F238E27FC236}">
                <a16:creationId xmlns:a16="http://schemas.microsoft.com/office/drawing/2014/main" id="{F5B775C7-76B2-1843-2B63-B9CF625FFC77}"/>
              </a:ext>
            </a:extLst>
          </p:cNvPr>
          <p:cNvGrpSpPr/>
          <p:nvPr/>
        </p:nvGrpSpPr>
        <p:grpSpPr>
          <a:xfrm>
            <a:off x="843647" y="3655376"/>
            <a:ext cx="781200" cy="465840"/>
            <a:chOff x="843647" y="3655376"/>
            <a:chExt cx="781200" cy="46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578733A3-24E1-506D-41A1-C06247371BF9}"/>
                    </a:ext>
                  </a:extLst>
                </p14:cNvPr>
                <p14:cNvContentPartPr/>
                <p14:nvPr/>
              </p14:nvContentPartPr>
              <p14:xfrm>
                <a:off x="843647" y="3655376"/>
                <a:ext cx="261360" cy="2199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578733A3-24E1-506D-41A1-C06247371BF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34647" y="3646376"/>
                  <a:ext cx="2790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31548F1-E24E-B160-840D-0258E6CE4CC3}"/>
                    </a:ext>
                  </a:extLst>
                </p14:cNvPr>
                <p14:cNvContentPartPr/>
                <p14:nvPr/>
              </p14:nvContentPartPr>
              <p14:xfrm>
                <a:off x="1189607" y="3775616"/>
                <a:ext cx="156240" cy="1958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31548F1-E24E-B160-840D-0258E6CE4CC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80607" y="3766616"/>
                  <a:ext cx="1738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2E79703-FE27-F0E2-26A3-285110F7358B}"/>
                    </a:ext>
                  </a:extLst>
                </p14:cNvPr>
                <p14:cNvContentPartPr/>
                <p14:nvPr/>
              </p14:nvContentPartPr>
              <p14:xfrm>
                <a:off x="1399487" y="3904856"/>
                <a:ext cx="225360" cy="2163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2E79703-FE27-F0E2-26A3-285110F7358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390487" y="3895856"/>
                  <a:ext cx="243000" cy="2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39534E3-FA7A-D28E-0ACF-7AAB0B4E53ED}"/>
              </a:ext>
            </a:extLst>
          </p:cNvPr>
          <p:cNvGrpSpPr/>
          <p:nvPr/>
        </p:nvGrpSpPr>
        <p:grpSpPr>
          <a:xfrm>
            <a:off x="1945247" y="3033296"/>
            <a:ext cx="755280" cy="892440"/>
            <a:chOff x="1945247" y="3033296"/>
            <a:chExt cx="755280" cy="89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90B0632-EFF0-65D1-7754-392CC644328B}"/>
                    </a:ext>
                  </a:extLst>
                </p14:cNvPr>
                <p14:cNvContentPartPr/>
                <p14:nvPr/>
              </p14:nvContentPartPr>
              <p14:xfrm>
                <a:off x="1945247" y="3436856"/>
                <a:ext cx="231840" cy="507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90B0632-EFF0-65D1-7754-392CC644328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936607" y="3427856"/>
                  <a:ext cx="24948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BFFBDF5-9A07-D2AE-D732-102D5E6D9BF9}"/>
                    </a:ext>
                  </a:extLst>
                </p14:cNvPr>
                <p14:cNvContentPartPr/>
                <p14:nvPr/>
              </p14:nvContentPartPr>
              <p14:xfrm>
                <a:off x="1997447" y="3522536"/>
                <a:ext cx="135000" cy="302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BFFBDF5-9A07-D2AE-D732-102D5E6D9BF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988447" y="3513536"/>
                  <a:ext cx="1526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0DACAB4-6A29-7EDD-3026-CC30CF32358B}"/>
                    </a:ext>
                  </a:extLst>
                </p14:cNvPr>
                <p14:cNvContentPartPr/>
                <p14:nvPr/>
              </p14:nvContentPartPr>
              <p14:xfrm>
                <a:off x="2358167" y="3033296"/>
                <a:ext cx="150840" cy="3488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0DACAB4-6A29-7EDD-3026-CC30CF32358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349167" y="3024656"/>
                  <a:ext cx="16848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9081CF17-3931-F734-35F3-E5D68AC3202D}"/>
                    </a:ext>
                  </a:extLst>
                </p14:cNvPr>
                <p14:cNvContentPartPr/>
                <p14:nvPr/>
              </p14:nvContentPartPr>
              <p14:xfrm>
                <a:off x="2327567" y="3410936"/>
                <a:ext cx="372960" cy="1209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9081CF17-3931-F734-35F3-E5D68AC3202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318567" y="3402296"/>
                  <a:ext cx="3906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363930C-BA0E-0C9C-070C-1A1E71FF6244}"/>
                    </a:ext>
                  </a:extLst>
                </p14:cNvPr>
                <p14:cNvContentPartPr/>
                <p14:nvPr/>
              </p14:nvContentPartPr>
              <p14:xfrm>
                <a:off x="2464007" y="3548456"/>
                <a:ext cx="113040" cy="3772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363930C-BA0E-0C9C-070C-1A1E71FF624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455367" y="3539456"/>
                  <a:ext cx="130680" cy="39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F298BC62-BE0E-B177-5303-6C95000C883C}"/>
              </a:ext>
            </a:extLst>
          </p:cNvPr>
          <p:cNvGrpSpPr/>
          <p:nvPr/>
        </p:nvGrpSpPr>
        <p:grpSpPr>
          <a:xfrm>
            <a:off x="1342967" y="3142376"/>
            <a:ext cx="358920" cy="252000"/>
            <a:chOff x="1342967" y="3142376"/>
            <a:chExt cx="358920" cy="252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1AD9E31-D4D0-682C-9826-99838F426E5D}"/>
                    </a:ext>
                  </a:extLst>
                </p14:cNvPr>
                <p14:cNvContentPartPr/>
                <p14:nvPr/>
              </p14:nvContentPartPr>
              <p14:xfrm>
                <a:off x="1342967" y="3142376"/>
                <a:ext cx="36720" cy="2095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1AD9E31-D4D0-682C-9826-99838F426E5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334327" y="3133736"/>
                  <a:ext cx="543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2B07B9C2-030E-C6CD-D157-63B49C568EBD}"/>
                    </a:ext>
                  </a:extLst>
                </p14:cNvPr>
                <p14:cNvContentPartPr/>
                <p14:nvPr/>
              </p14:nvContentPartPr>
              <p14:xfrm>
                <a:off x="1372127" y="3183416"/>
                <a:ext cx="85680" cy="928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2B07B9C2-030E-C6CD-D157-63B49C568EB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363487" y="3174776"/>
                  <a:ext cx="10332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170A79BB-6A4D-478A-0401-B31B677FA99D}"/>
                    </a:ext>
                  </a:extLst>
                </p14:cNvPr>
                <p14:cNvContentPartPr/>
                <p14:nvPr/>
              </p14:nvContentPartPr>
              <p14:xfrm>
                <a:off x="1426847" y="3162176"/>
                <a:ext cx="34200" cy="2037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170A79BB-6A4D-478A-0401-B31B677FA99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417847" y="3153176"/>
                  <a:ext cx="5184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62A8E21-B218-33D9-92AB-1E3DF5A3844E}"/>
                    </a:ext>
                  </a:extLst>
                </p14:cNvPr>
                <p14:cNvContentPartPr/>
                <p14:nvPr/>
              </p14:nvContentPartPr>
              <p14:xfrm>
                <a:off x="1515047" y="3302576"/>
                <a:ext cx="91440" cy="918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62A8E21-B218-33D9-92AB-1E3DF5A3844E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506407" y="3293936"/>
                  <a:ext cx="10908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D7A22727-B337-1C49-7CD3-06308067921D}"/>
                    </a:ext>
                  </a:extLst>
                </p14:cNvPr>
                <p14:cNvContentPartPr/>
                <p14:nvPr/>
              </p14:nvContentPartPr>
              <p14:xfrm>
                <a:off x="1597847" y="3171536"/>
                <a:ext cx="104040" cy="1303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D7A22727-B337-1C49-7CD3-06308067921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589207" y="3162896"/>
                  <a:ext cx="121680" cy="14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E083AEC-C63D-03D1-7AA4-B08E4631B6A4}"/>
              </a:ext>
            </a:extLst>
          </p:cNvPr>
          <p:cNvGrpSpPr/>
          <p:nvPr/>
        </p:nvGrpSpPr>
        <p:grpSpPr>
          <a:xfrm>
            <a:off x="3443207" y="3180536"/>
            <a:ext cx="992520" cy="410760"/>
            <a:chOff x="3443207" y="3180536"/>
            <a:chExt cx="992520" cy="41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D97BA96-A2DA-0B3F-43C0-0C01974E79C8}"/>
                    </a:ext>
                  </a:extLst>
                </p14:cNvPr>
                <p14:cNvContentPartPr/>
                <p14:nvPr/>
              </p14:nvContentPartPr>
              <p14:xfrm>
                <a:off x="3443207" y="3180536"/>
                <a:ext cx="310320" cy="22356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D97BA96-A2DA-0B3F-43C0-0C01974E79C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434207" y="3171536"/>
                  <a:ext cx="3279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43D123B-3ABF-F990-2D45-E753010CFEE8}"/>
                    </a:ext>
                  </a:extLst>
                </p14:cNvPr>
                <p14:cNvContentPartPr/>
                <p14:nvPr/>
              </p14:nvContentPartPr>
              <p14:xfrm>
                <a:off x="3815447" y="3260456"/>
                <a:ext cx="82080" cy="1598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43D123B-3ABF-F990-2D45-E753010CFEE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3806807" y="3251456"/>
                  <a:ext cx="997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147E08D-A40A-A345-3148-F00ECB750F3D}"/>
                    </a:ext>
                  </a:extLst>
                </p14:cNvPr>
                <p14:cNvContentPartPr/>
                <p14:nvPr/>
              </p14:nvContentPartPr>
              <p14:xfrm>
                <a:off x="3985727" y="3378536"/>
                <a:ext cx="118800" cy="21276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147E08D-A40A-A345-3148-F00ECB750F3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3977087" y="3369536"/>
                  <a:ext cx="1364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0C97731-D675-E025-6630-4F12EAE10DF6}"/>
                    </a:ext>
                  </a:extLst>
                </p14:cNvPr>
                <p14:cNvContentPartPr/>
                <p14:nvPr/>
              </p14:nvContentPartPr>
              <p14:xfrm>
                <a:off x="4235207" y="3278456"/>
                <a:ext cx="200520" cy="12240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0C97731-D675-E025-6630-4F12EAE10DF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226207" y="3269456"/>
                  <a:ext cx="218160" cy="140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4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CB91428D-E9A0-A748-F38A-7EC63405DF25}"/>
                  </a:ext>
                </a:extLst>
              </p14:cNvPr>
              <p14:cNvContentPartPr/>
              <p14:nvPr/>
            </p14:nvContentPartPr>
            <p14:xfrm>
              <a:off x="4560647" y="3059936"/>
              <a:ext cx="140040" cy="31608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CB91428D-E9A0-A748-F38A-7EC63405DF25}"/>
                  </a:ext>
                </a:extLst>
              </p:cNvPr>
              <p:cNvPicPr/>
              <p:nvPr/>
            </p:nvPicPr>
            <p:blipFill>
              <a:blip r:embed="rId175"/>
              <a:stretch>
                <a:fillRect/>
              </a:stretch>
            </p:blipFill>
            <p:spPr>
              <a:xfrm>
                <a:off x="4552007" y="3050936"/>
                <a:ext cx="15768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6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E017E3C3-27D0-625E-8878-FED7BDFC3BB2}"/>
                  </a:ext>
                </a:extLst>
              </p14:cNvPr>
              <p14:cNvContentPartPr/>
              <p14:nvPr/>
            </p14:nvContentPartPr>
            <p14:xfrm>
              <a:off x="5082647" y="3193136"/>
              <a:ext cx="12240" cy="1764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E017E3C3-27D0-625E-8878-FED7BDFC3BB2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5074007" y="3184136"/>
                <a:ext cx="29880" cy="3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8" name="Group 167">
            <a:extLst>
              <a:ext uri="{FF2B5EF4-FFF2-40B4-BE49-F238E27FC236}">
                <a16:creationId xmlns:a16="http://schemas.microsoft.com/office/drawing/2014/main" id="{610391FA-A01A-EEF1-D0DC-528C25ACA5AE}"/>
              </a:ext>
            </a:extLst>
          </p:cNvPr>
          <p:cNvGrpSpPr/>
          <p:nvPr/>
        </p:nvGrpSpPr>
        <p:grpSpPr>
          <a:xfrm>
            <a:off x="4755047" y="2632256"/>
            <a:ext cx="3925080" cy="1341720"/>
            <a:chOff x="4755047" y="2632256"/>
            <a:chExt cx="3925080" cy="134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39488C80-3793-EC57-EFBE-15EE36B73D7F}"/>
                    </a:ext>
                  </a:extLst>
                </p14:cNvPr>
                <p14:cNvContentPartPr/>
                <p14:nvPr/>
              </p14:nvContentPartPr>
              <p14:xfrm>
                <a:off x="4755047" y="3187016"/>
                <a:ext cx="166680" cy="1713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39488C80-3793-EC57-EFBE-15EE36B73D7F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746047" y="3178376"/>
                  <a:ext cx="18432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343A489-327F-BC38-B2A6-9D738960AA3F}"/>
                    </a:ext>
                  </a:extLst>
                </p14:cNvPr>
                <p14:cNvContentPartPr/>
                <p14:nvPr/>
              </p14:nvContentPartPr>
              <p14:xfrm>
                <a:off x="4757567" y="3190616"/>
                <a:ext cx="173520" cy="16452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343A489-327F-BC38-B2A6-9D738960AA3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748927" y="3181616"/>
                  <a:ext cx="19116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9047BD93-B03A-8196-EEB4-BEBCCF6F9410}"/>
                    </a:ext>
                  </a:extLst>
                </p14:cNvPr>
                <p14:cNvContentPartPr/>
                <p14:nvPr/>
              </p14:nvContentPartPr>
              <p14:xfrm>
                <a:off x="5068607" y="2993696"/>
                <a:ext cx="418320" cy="1868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9047BD93-B03A-8196-EEB4-BEBCCF6F9410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059607" y="2985056"/>
                  <a:ext cx="4359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7756DA2-BB53-EADA-0923-CB07EA5860E1}"/>
                    </a:ext>
                  </a:extLst>
                </p14:cNvPr>
                <p14:cNvContentPartPr/>
                <p14:nvPr/>
              </p14:nvContentPartPr>
              <p14:xfrm>
                <a:off x="5603567" y="2910536"/>
                <a:ext cx="156960" cy="4788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7756DA2-BB53-EADA-0923-CB07EA5860E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594927" y="2901536"/>
                  <a:ext cx="17460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B36E2B35-1174-B236-3CD0-007E2335AC1A}"/>
                    </a:ext>
                  </a:extLst>
                </p14:cNvPr>
                <p14:cNvContentPartPr/>
                <p14:nvPr/>
              </p14:nvContentPartPr>
              <p14:xfrm>
                <a:off x="5770607" y="3027896"/>
                <a:ext cx="106560" cy="2246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B36E2B35-1174-B236-3CD0-007E2335AC1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761607" y="3018896"/>
                  <a:ext cx="12420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23DFEC4-F0E8-CB8A-2C93-19945ADDFB42}"/>
                    </a:ext>
                  </a:extLst>
                </p14:cNvPr>
                <p14:cNvContentPartPr/>
                <p14:nvPr/>
              </p14:nvContentPartPr>
              <p14:xfrm>
                <a:off x="5926127" y="3054176"/>
                <a:ext cx="36000" cy="20448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23DFEC4-F0E8-CB8A-2C93-19945ADDFB42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917487" y="3045536"/>
                  <a:ext cx="53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2F5D300-D863-0245-0A49-473CBCD81DDA}"/>
                    </a:ext>
                  </a:extLst>
                </p14:cNvPr>
                <p14:cNvContentPartPr/>
                <p14:nvPr/>
              </p14:nvContentPartPr>
              <p14:xfrm>
                <a:off x="5961047" y="3067496"/>
                <a:ext cx="193320" cy="2635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2F5D300-D863-0245-0A49-473CBCD81DD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952047" y="3058496"/>
                  <a:ext cx="21096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042682B-3CC3-EFBB-C478-51BFF21888C6}"/>
                    </a:ext>
                  </a:extLst>
                </p14:cNvPr>
                <p14:cNvContentPartPr/>
                <p14:nvPr/>
              </p14:nvContentPartPr>
              <p14:xfrm>
                <a:off x="6166967" y="3082256"/>
                <a:ext cx="121320" cy="183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042682B-3CC3-EFBB-C478-51BFF21888C6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158327" y="3073256"/>
                  <a:ext cx="1389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68A4794-C6F5-ADA1-D753-0982F2282C23}"/>
                    </a:ext>
                  </a:extLst>
                </p14:cNvPr>
                <p14:cNvContentPartPr/>
                <p14:nvPr/>
              </p14:nvContentPartPr>
              <p14:xfrm>
                <a:off x="6277127" y="2937536"/>
                <a:ext cx="165960" cy="4723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68A4794-C6F5-ADA1-D753-0982F2282C23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268127" y="2928896"/>
                  <a:ext cx="183600" cy="48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CAE8F77-18D9-018D-41D8-4878A99CA7E5}"/>
                    </a:ext>
                  </a:extLst>
                </p14:cNvPr>
                <p14:cNvContentPartPr/>
                <p14:nvPr/>
              </p14:nvContentPartPr>
              <p14:xfrm>
                <a:off x="5101727" y="3319496"/>
                <a:ext cx="1262160" cy="8856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CAE8F77-18D9-018D-41D8-4878A99CA7E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093087" y="3310496"/>
                  <a:ext cx="12798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5DC85232-2E9A-D92B-5A9B-1475A24B78C9}"/>
                    </a:ext>
                  </a:extLst>
                </p14:cNvPr>
                <p14:cNvContentPartPr/>
                <p14:nvPr/>
              </p14:nvContentPartPr>
              <p14:xfrm>
                <a:off x="5319167" y="3498416"/>
                <a:ext cx="238320" cy="34344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5DC85232-2E9A-D92B-5A9B-1475A24B78C9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310527" y="3489776"/>
                  <a:ext cx="2559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E382D6CC-06A5-0135-A4CA-59CC3C670F80}"/>
                    </a:ext>
                  </a:extLst>
                </p14:cNvPr>
                <p14:cNvContentPartPr/>
                <p14:nvPr/>
              </p14:nvContentPartPr>
              <p14:xfrm>
                <a:off x="5678087" y="3532616"/>
                <a:ext cx="132120" cy="4413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E382D6CC-06A5-0135-A4CA-59CC3C670F80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669087" y="3523616"/>
                  <a:ext cx="14976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C80804EE-C3B2-0C11-3E87-C38812FEEEE9}"/>
                    </a:ext>
                  </a:extLst>
                </p14:cNvPr>
                <p14:cNvContentPartPr/>
                <p14:nvPr/>
              </p14:nvContentPartPr>
              <p14:xfrm>
                <a:off x="5877887" y="3631256"/>
                <a:ext cx="123480" cy="2037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C80804EE-C3B2-0C11-3E87-C38812FEEEE9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868887" y="3622616"/>
                  <a:ext cx="1411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A6752073-F456-1102-A8C3-5411EDF34F73}"/>
                    </a:ext>
                  </a:extLst>
                </p14:cNvPr>
                <p14:cNvContentPartPr/>
                <p14:nvPr/>
              </p14:nvContentPartPr>
              <p14:xfrm>
                <a:off x="6052487" y="3643136"/>
                <a:ext cx="30600" cy="20088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A6752073-F456-1102-A8C3-5411EDF34F7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043487" y="3634136"/>
                  <a:ext cx="482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56A5E82-95F4-E789-8DF9-9887590351E5}"/>
                    </a:ext>
                  </a:extLst>
                </p14:cNvPr>
                <p14:cNvContentPartPr/>
                <p14:nvPr/>
              </p14:nvContentPartPr>
              <p14:xfrm>
                <a:off x="6064007" y="3600656"/>
                <a:ext cx="101880" cy="2408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56A5E82-95F4-E789-8DF9-9887590351E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055367" y="3592016"/>
                  <a:ext cx="11952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935BDBD-EA3F-E5C6-5AD6-95734523E39C}"/>
                    </a:ext>
                  </a:extLst>
                </p14:cNvPr>
                <p14:cNvContentPartPr/>
                <p14:nvPr/>
              </p14:nvContentPartPr>
              <p14:xfrm>
                <a:off x="6210527" y="3764096"/>
                <a:ext cx="68760" cy="1627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935BDBD-EA3F-E5C6-5AD6-95734523E39C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201527" y="3755456"/>
                  <a:ext cx="8640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FF4266E4-DFA9-2F40-0777-2C6B072AFA27}"/>
                    </a:ext>
                  </a:extLst>
                </p14:cNvPr>
                <p14:cNvContentPartPr/>
                <p14:nvPr/>
              </p14:nvContentPartPr>
              <p14:xfrm>
                <a:off x="6307007" y="3654656"/>
                <a:ext cx="139320" cy="18432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FF4266E4-DFA9-2F40-0777-2C6B072AFA27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298007" y="3646016"/>
                  <a:ext cx="1569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3D2BA2C-25B5-54CF-938E-3C02CF153B5B}"/>
                    </a:ext>
                  </a:extLst>
                </p14:cNvPr>
                <p14:cNvContentPartPr/>
                <p14:nvPr/>
              </p14:nvContentPartPr>
              <p14:xfrm>
                <a:off x="6471167" y="3516056"/>
                <a:ext cx="174240" cy="4467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3D2BA2C-25B5-54CF-938E-3C02CF153B5B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462167" y="3507056"/>
                  <a:ext cx="191880" cy="46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A9F8E86-2490-2C4B-AE40-1C98B68EAB80}"/>
                    </a:ext>
                  </a:extLst>
                </p14:cNvPr>
                <p14:cNvContentPartPr/>
                <p14:nvPr/>
              </p14:nvContentPartPr>
              <p14:xfrm>
                <a:off x="6736127" y="3205376"/>
                <a:ext cx="159480" cy="1198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A9F8E86-2490-2C4B-AE40-1C98B68EAB8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727127" y="3196376"/>
                  <a:ext cx="1771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530FD3B-F98A-E9E7-8BFD-F2D31C26FAE2}"/>
                    </a:ext>
                  </a:extLst>
                </p14:cNvPr>
                <p14:cNvContentPartPr/>
                <p14:nvPr/>
              </p14:nvContentPartPr>
              <p14:xfrm>
                <a:off x="7132487" y="2864096"/>
                <a:ext cx="153360" cy="24840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530FD3B-F98A-E9E7-8BFD-F2D31C26FAE2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123847" y="2855456"/>
                  <a:ext cx="1710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8128669E-0C9C-3ADC-EC0E-51862AADC4C1}"/>
                    </a:ext>
                  </a:extLst>
                </p14:cNvPr>
                <p14:cNvContentPartPr/>
                <p14:nvPr/>
              </p14:nvContentPartPr>
              <p14:xfrm>
                <a:off x="7325087" y="3050216"/>
                <a:ext cx="15120" cy="104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8128669E-0C9C-3ADC-EC0E-51862AADC4C1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316087" y="3041576"/>
                  <a:ext cx="327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22BB89E5-C57D-DCB3-33AA-EDE216A3B6D7}"/>
                    </a:ext>
                  </a:extLst>
                </p14:cNvPr>
                <p14:cNvContentPartPr/>
                <p14:nvPr/>
              </p14:nvContentPartPr>
              <p14:xfrm>
                <a:off x="7484567" y="2850776"/>
                <a:ext cx="92520" cy="2386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22BB89E5-C57D-DCB3-33AA-EDE216A3B6D7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475927" y="2842136"/>
                  <a:ext cx="1101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593F78C2-4C78-2DC9-CC19-7BB2DEB0E432}"/>
                    </a:ext>
                  </a:extLst>
                </p14:cNvPr>
                <p14:cNvContentPartPr/>
                <p14:nvPr/>
              </p14:nvContentPartPr>
              <p14:xfrm>
                <a:off x="7619927" y="2906216"/>
                <a:ext cx="85680" cy="15732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593F78C2-4C78-2DC9-CC19-7BB2DEB0E432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611287" y="2897216"/>
                  <a:ext cx="1033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AF1D4A30-DBE9-37AE-5FA0-3447E4A652E4}"/>
                    </a:ext>
                  </a:extLst>
                </p14:cNvPr>
                <p14:cNvContentPartPr/>
                <p14:nvPr/>
              </p14:nvContentPartPr>
              <p14:xfrm>
                <a:off x="7797767" y="2632256"/>
                <a:ext cx="78480" cy="138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AF1D4A30-DBE9-37AE-5FA0-3447E4A652E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789127" y="2623616"/>
                  <a:ext cx="96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9332D1DC-391F-7180-C191-A7B88424D50E}"/>
                    </a:ext>
                  </a:extLst>
                </p14:cNvPr>
                <p14:cNvContentPartPr/>
                <p14:nvPr/>
              </p14:nvContentPartPr>
              <p14:xfrm>
                <a:off x="7904687" y="2896856"/>
                <a:ext cx="277200" cy="29484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9332D1DC-391F-7180-C191-A7B88424D50E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895687" y="2888216"/>
                  <a:ext cx="29484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7B6CED7A-F664-66AA-09D6-A8BAE52DBC8D}"/>
                    </a:ext>
                  </a:extLst>
                </p14:cNvPr>
                <p14:cNvContentPartPr/>
                <p14:nvPr/>
              </p14:nvContentPartPr>
              <p14:xfrm>
                <a:off x="7099367" y="3192776"/>
                <a:ext cx="1307160" cy="493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7B6CED7A-F664-66AA-09D6-A8BAE52DBC8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090367" y="3183776"/>
                  <a:ext cx="132480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DC77B017-5108-0FA2-C3F3-1693DF863EA3}"/>
                    </a:ext>
                  </a:extLst>
                </p14:cNvPr>
                <p14:cNvContentPartPr/>
                <p14:nvPr/>
              </p14:nvContentPartPr>
              <p14:xfrm>
                <a:off x="7361087" y="3356936"/>
                <a:ext cx="138600" cy="27576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DC77B017-5108-0FA2-C3F3-1693DF863EA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352447" y="3348296"/>
                  <a:ext cx="1562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7F83B22B-A200-504D-601B-D924BDF9DE57}"/>
                    </a:ext>
                  </a:extLst>
                </p14:cNvPr>
                <p14:cNvContentPartPr/>
                <p14:nvPr/>
              </p14:nvContentPartPr>
              <p14:xfrm>
                <a:off x="7597967" y="3405896"/>
                <a:ext cx="141480" cy="18936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7F83B22B-A200-504D-601B-D924BDF9DE57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589327" y="3397256"/>
                  <a:ext cx="15912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DF6ADFAE-9C3D-2C63-763B-4F22B6F893A7}"/>
                    </a:ext>
                  </a:extLst>
                </p14:cNvPr>
                <p14:cNvContentPartPr/>
                <p14:nvPr/>
              </p14:nvContentPartPr>
              <p14:xfrm>
                <a:off x="7817207" y="3449096"/>
                <a:ext cx="166320" cy="28476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DF6ADFAE-9C3D-2C63-763B-4F22B6F893A7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808567" y="3440456"/>
                  <a:ext cx="1839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2B8BAED-4A5E-7192-9F61-B351F3D56B73}"/>
                    </a:ext>
                  </a:extLst>
                </p14:cNvPr>
                <p14:cNvContentPartPr/>
                <p14:nvPr/>
              </p14:nvContentPartPr>
              <p14:xfrm>
                <a:off x="8063807" y="3444776"/>
                <a:ext cx="487800" cy="1803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2B8BAED-4A5E-7192-9F61-B351F3D56B73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055167" y="3436136"/>
                  <a:ext cx="5054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0A9E661A-408A-3D20-B173-7B5839F74E37}"/>
                    </a:ext>
                  </a:extLst>
                </p14:cNvPr>
                <p14:cNvContentPartPr/>
                <p14:nvPr/>
              </p14:nvContentPartPr>
              <p14:xfrm>
                <a:off x="8502647" y="3303656"/>
                <a:ext cx="84600" cy="410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0A9E661A-408A-3D20-B173-7B5839F74E37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494007" y="3294656"/>
                  <a:ext cx="1022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939884CE-CE95-CCB6-4E07-62A8321813A6}"/>
                    </a:ext>
                  </a:extLst>
                </p14:cNvPr>
                <p14:cNvContentPartPr/>
                <p14:nvPr/>
              </p14:nvContentPartPr>
              <p14:xfrm>
                <a:off x="8627207" y="3220856"/>
                <a:ext cx="52920" cy="23940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939884CE-CE95-CCB6-4E07-62A8321813A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618567" y="3212216"/>
                  <a:ext cx="70560" cy="25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3E568852-FED8-4BBD-5BD9-F8C3693C2DA7}"/>
              </a:ext>
            </a:extLst>
          </p:cNvPr>
          <p:cNvGrpSpPr/>
          <p:nvPr/>
        </p:nvGrpSpPr>
        <p:grpSpPr>
          <a:xfrm>
            <a:off x="8963807" y="3094856"/>
            <a:ext cx="235440" cy="120240"/>
            <a:chOff x="8963807" y="3094856"/>
            <a:chExt cx="235440" cy="12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B07D7514-CF6C-EDEF-703A-645DA55561BA}"/>
                    </a:ext>
                  </a:extLst>
                </p14:cNvPr>
                <p14:cNvContentPartPr/>
                <p14:nvPr/>
              </p14:nvContentPartPr>
              <p14:xfrm>
                <a:off x="8999447" y="3094856"/>
                <a:ext cx="199800" cy="7740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B07D7514-CF6C-EDEF-703A-645DA55561BA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990807" y="3086216"/>
                  <a:ext cx="21744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A8EEECD3-5BE8-10EA-7905-B131FBCD29C5}"/>
                    </a:ext>
                  </a:extLst>
                </p14:cNvPr>
                <p14:cNvContentPartPr/>
                <p14:nvPr/>
              </p14:nvContentPartPr>
              <p14:xfrm>
                <a:off x="8963807" y="3177296"/>
                <a:ext cx="202680" cy="3780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A8EEECD3-5BE8-10EA-7905-B131FBCD29C5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955167" y="3168656"/>
                  <a:ext cx="22032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3D25172-94F3-AFC4-2F35-01C38D58E695}"/>
              </a:ext>
            </a:extLst>
          </p:cNvPr>
          <p:cNvGrpSpPr/>
          <p:nvPr/>
        </p:nvGrpSpPr>
        <p:grpSpPr>
          <a:xfrm>
            <a:off x="9465647" y="2869496"/>
            <a:ext cx="2564280" cy="630720"/>
            <a:chOff x="9465647" y="2869496"/>
            <a:chExt cx="2564280" cy="630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328F3A13-AD60-CCF4-40C8-C94453FF98FE}"/>
                    </a:ext>
                  </a:extLst>
                </p14:cNvPr>
                <p14:cNvContentPartPr/>
                <p14:nvPr/>
              </p14:nvContentPartPr>
              <p14:xfrm>
                <a:off x="9465647" y="2955896"/>
                <a:ext cx="225360" cy="3175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328F3A13-AD60-CCF4-40C8-C94453FF98F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9457007" y="2947256"/>
                  <a:ext cx="24300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8AD12B8D-382B-91E0-C3A0-E02E6C95C950}"/>
                    </a:ext>
                  </a:extLst>
                </p14:cNvPr>
                <p14:cNvContentPartPr/>
                <p14:nvPr/>
              </p14:nvContentPartPr>
              <p14:xfrm>
                <a:off x="9709727" y="3223016"/>
                <a:ext cx="16560" cy="1368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8AD12B8D-382B-91E0-C3A0-E02E6C95C950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701087" y="3214376"/>
                  <a:ext cx="342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22BB7C3B-B9B7-3811-3288-70EA6A83441D}"/>
                    </a:ext>
                  </a:extLst>
                </p14:cNvPr>
                <p14:cNvContentPartPr/>
                <p14:nvPr/>
              </p14:nvContentPartPr>
              <p14:xfrm>
                <a:off x="9865247" y="2999456"/>
                <a:ext cx="151920" cy="2480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22BB7C3B-B9B7-3811-3288-70EA6A83441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9856607" y="2990816"/>
                  <a:ext cx="1695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7FD9666-44A1-8D9D-B626-EF9166471F82}"/>
                    </a:ext>
                  </a:extLst>
                </p14:cNvPr>
                <p14:cNvContentPartPr/>
                <p14:nvPr/>
              </p14:nvContentPartPr>
              <p14:xfrm>
                <a:off x="9880727" y="3145616"/>
                <a:ext cx="136080" cy="11520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7FD9666-44A1-8D9D-B626-EF9166471F8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872087" y="3136976"/>
                  <a:ext cx="15372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C9E55F40-D285-D338-3D3D-9895D1E7DA25}"/>
                    </a:ext>
                  </a:extLst>
                </p14:cNvPr>
                <p14:cNvContentPartPr/>
                <p14:nvPr/>
              </p14:nvContentPartPr>
              <p14:xfrm>
                <a:off x="10097447" y="3001256"/>
                <a:ext cx="156960" cy="25272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C9E55F40-D285-D338-3D3D-9895D1E7DA25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0088807" y="2992256"/>
                  <a:ext cx="17460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DB96B96-E396-E838-4B8B-5DDB723EBE62}"/>
                    </a:ext>
                  </a:extLst>
                </p14:cNvPr>
                <p14:cNvContentPartPr/>
                <p14:nvPr/>
              </p14:nvContentPartPr>
              <p14:xfrm>
                <a:off x="10116167" y="3149936"/>
                <a:ext cx="124560" cy="9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DB96B96-E396-E838-4B8B-5DDB723EBE62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0107527" y="3141296"/>
                  <a:ext cx="1422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40C01194-34F9-5BEC-52E7-04C5585BF0D3}"/>
                    </a:ext>
                  </a:extLst>
                </p14:cNvPr>
                <p14:cNvContentPartPr/>
                <p14:nvPr/>
              </p14:nvContentPartPr>
              <p14:xfrm>
                <a:off x="10307327" y="3272336"/>
                <a:ext cx="31680" cy="1440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40C01194-34F9-5BEC-52E7-04C5585BF0D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0298327" y="3263336"/>
                  <a:ext cx="493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C701E4E5-EE01-9EC2-9A3A-75B2865201C4}"/>
                    </a:ext>
                  </a:extLst>
                </p14:cNvPr>
                <p14:cNvContentPartPr/>
                <p14:nvPr/>
              </p14:nvContentPartPr>
              <p14:xfrm>
                <a:off x="10461047" y="3061376"/>
                <a:ext cx="83520" cy="21384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C701E4E5-EE01-9EC2-9A3A-75B2865201C4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452047" y="3052376"/>
                  <a:ext cx="10116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D8A588E-1A16-E663-5D93-C1FA70BFCD8D}"/>
                    </a:ext>
                  </a:extLst>
                </p14:cNvPr>
                <p14:cNvContentPartPr/>
                <p14:nvPr/>
              </p14:nvContentPartPr>
              <p14:xfrm>
                <a:off x="10591727" y="3120056"/>
                <a:ext cx="135360" cy="19728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D8A588E-1A16-E663-5D93-C1FA70BFCD8D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582727" y="3111416"/>
                  <a:ext cx="15300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22700928-0765-2450-6AFA-B1F376187587}"/>
                    </a:ext>
                  </a:extLst>
                </p14:cNvPr>
                <p14:cNvContentPartPr/>
                <p14:nvPr/>
              </p14:nvContentPartPr>
              <p14:xfrm>
                <a:off x="10870367" y="2869496"/>
                <a:ext cx="99000" cy="1872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22700928-0765-2450-6AFA-B1F376187587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861367" y="2860496"/>
                  <a:ext cx="1166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BA50C37-D090-7B72-BEB2-3FA3A0695347}"/>
                    </a:ext>
                  </a:extLst>
                </p14:cNvPr>
                <p14:cNvContentPartPr/>
                <p14:nvPr/>
              </p14:nvContentPartPr>
              <p14:xfrm>
                <a:off x="10927247" y="3103136"/>
                <a:ext cx="644040" cy="22428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BA50C37-D090-7B72-BEB2-3FA3A069534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918247" y="3094136"/>
                  <a:ext cx="6616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FEF6AAF-E0F2-0260-66AF-E89E9315F71F}"/>
                    </a:ext>
                  </a:extLst>
                </p14:cNvPr>
                <p14:cNvContentPartPr/>
                <p14:nvPr/>
              </p14:nvContentPartPr>
              <p14:xfrm>
                <a:off x="11675687" y="3011696"/>
                <a:ext cx="199800" cy="2898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FEF6AAF-E0F2-0260-66AF-E89E9315F71F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1666687" y="3002696"/>
                  <a:ext cx="2174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43435023-E56F-87D3-5010-90B7BA9D599E}"/>
                    </a:ext>
                  </a:extLst>
                </p14:cNvPr>
                <p14:cNvContentPartPr/>
                <p14:nvPr/>
              </p14:nvContentPartPr>
              <p14:xfrm>
                <a:off x="11844527" y="3232376"/>
                <a:ext cx="185400" cy="26784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43435023-E56F-87D3-5010-90B7BA9D599E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1835887" y="3223736"/>
                  <a:ext cx="203040" cy="285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D882CC4-50BA-7218-7C70-B96A069796D1}"/>
              </a:ext>
            </a:extLst>
          </p:cNvPr>
          <p:cNvGrpSpPr/>
          <p:nvPr/>
        </p:nvGrpSpPr>
        <p:grpSpPr>
          <a:xfrm>
            <a:off x="796487" y="4488776"/>
            <a:ext cx="1021320" cy="472320"/>
            <a:chOff x="796487" y="4488776"/>
            <a:chExt cx="1021320" cy="47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EF6C0491-E2E1-CE53-F43C-083895F46835}"/>
                    </a:ext>
                  </a:extLst>
                </p14:cNvPr>
                <p14:cNvContentPartPr/>
                <p14:nvPr/>
              </p14:nvContentPartPr>
              <p14:xfrm>
                <a:off x="878207" y="4488776"/>
                <a:ext cx="182880" cy="3009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EF6C0491-E2E1-CE53-F43C-083895F46835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69567" y="4479776"/>
                  <a:ext cx="20052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2351985F-0B48-64DD-252C-2D69534E72E9}"/>
                    </a:ext>
                  </a:extLst>
                </p14:cNvPr>
                <p14:cNvContentPartPr/>
                <p14:nvPr/>
              </p14:nvContentPartPr>
              <p14:xfrm>
                <a:off x="796487" y="4509296"/>
                <a:ext cx="289440" cy="23652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2351985F-0B48-64DD-252C-2D69534E72E9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87487" y="4500296"/>
                  <a:ext cx="3070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68F0E050-54F3-20E6-4DA6-4D7CB47ADE66}"/>
                    </a:ext>
                  </a:extLst>
                </p14:cNvPr>
                <p14:cNvContentPartPr/>
                <p14:nvPr/>
              </p14:nvContentPartPr>
              <p14:xfrm>
                <a:off x="1170887" y="4664456"/>
                <a:ext cx="162000" cy="16812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68F0E050-54F3-20E6-4DA6-4D7CB47ADE66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62247" y="4655816"/>
                  <a:ext cx="17964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58FAB156-F000-21B2-8946-306668F30BB0}"/>
                    </a:ext>
                  </a:extLst>
                </p14:cNvPr>
                <p14:cNvContentPartPr/>
                <p14:nvPr/>
              </p14:nvContentPartPr>
              <p14:xfrm>
                <a:off x="1370327" y="4773536"/>
                <a:ext cx="223200" cy="18756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58FAB156-F000-21B2-8946-306668F30BB0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361687" y="4764536"/>
                  <a:ext cx="2408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5CDE7D11-BB5F-77B7-8C6F-B812B8DB9BB3}"/>
                    </a:ext>
                  </a:extLst>
                </p14:cNvPr>
                <p14:cNvContentPartPr/>
                <p14:nvPr/>
              </p14:nvContentPartPr>
              <p14:xfrm>
                <a:off x="1576247" y="4560776"/>
                <a:ext cx="241560" cy="4824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5CDE7D11-BB5F-77B7-8C6F-B812B8DB9BB3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567247" y="4552136"/>
                  <a:ext cx="2592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6C1FBBC6-1FB4-0C86-050F-773FCAFEF0A4}"/>
                    </a:ext>
                  </a:extLst>
                </p14:cNvPr>
                <p14:cNvContentPartPr/>
                <p14:nvPr/>
              </p14:nvContentPartPr>
              <p14:xfrm>
                <a:off x="1591007" y="4646456"/>
                <a:ext cx="220680" cy="306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6C1FBBC6-1FB4-0C86-050F-773FCAFEF0A4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582007" y="4637816"/>
                  <a:ext cx="238320" cy="4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A9BC210F-B713-709B-FA27-D7270AEF0B2D}"/>
              </a:ext>
            </a:extLst>
          </p:cNvPr>
          <p:cNvGrpSpPr/>
          <p:nvPr/>
        </p:nvGrpSpPr>
        <p:grpSpPr>
          <a:xfrm>
            <a:off x="2032367" y="4282856"/>
            <a:ext cx="1157040" cy="392760"/>
            <a:chOff x="2032367" y="4282856"/>
            <a:chExt cx="1157040" cy="39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2E667510-909D-391D-655D-379FCCD5F922}"/>
                    </a:ext>
                  </a:extLst>
                </p14:cNvPr>
                <p14:cNvContentPartPr/>
                <p14:nvPr/>
              </p14:nvContentPartPr>
              <p14:xfrm>
                <a:off x="2032367" y="4371776"/>
                <a:ext cx="122400" cy="26568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2E667510-909D-391D-655D-379FCCD5F922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2023727" y="4363136"/>
                  <a:ext cx="14004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9C76E1A3-CA85-63CD-CCD3-FAA9E86ECB6E}"/>
                    </a:ext>
                  </a:extLst>
                </p14:cNvPr>
                <p14:cNvContentPartPr/>
                <p14:nvPr/>
              </p14:nvContentPartPr>
              <p14:xfrm>
                <a:off x="2185367" y="4366016"/>
                <a:ext cx="166680" cy="2167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9C76E1A3-CA85-63CD-CCD3-FAA9E86ECB6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176367" y="4357016"/>
                  <a:ext cx="1843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D4FA5103-7716-9D67-DDE0-B06CE66345B3}"/>
                    </a:ext>
                  </a:extLst>
                </p14:cNvPr>
                <p14:cNvContentPartPr/>
                <p14:nvPr/>
              </p14:nvContentPartPr>
              <p14:xfrm>
                <a:off x="2429087" y="4594616"/>
                <a:ext cx="11520" cy="57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D4FA5103-7716-9D67-DDE0-B06CE66345B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2420087" y="4585976"/>
                  <a:ext cx="291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48B6FF23-AD09-57E4-AF72-3904F303F8E4}"/>
                    </a:ext>
                  </a:extLst>
                </p14:cNvPr>
                <p14:cNvContentPartPr/>
                <p14:nvPr/>
              </p14:nvContentPartPr>
              <p14:xfrm>
                <a:off x="2481287" y="4353416"/>
                <a:ext cx="154800" cy="29304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48B6FF23-AD09-57E4-AF72-3904F303F8E4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2472647" y="4344776"/>
                  <a:ext cx="1724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D0E38D5-A8FE-79E8-5183-3173CAE2C2BF}"/>
                    </a:ext>
                  </a:extLst>
                </p14:cNvPr>
                <p14:cNvContentPartPr/>
                <p14:nvPr/>
              </p14:nvContentPartPr>
              <p14:xfrm>
                <a:off x="2723567" y="4369616"/>
                <a:ext cx="189720" cy="26244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D0E38D5-A8FE-79E8-5183-3173CAE2C2BF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2714567" y="4360976"/>
                  <a:ext cx="20736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714E3212-2DCD-6C24-D811-DE7C99110737}"/>
                    </a:ext>
                  </a:extLst>
                </p14:cNvPr>
                <p14:cNvContentPartPr/>
                <p14:nvPr/>
              </p14:nvContentPartPr>
              <p14:xfrm>
                <a:off x="2943167" y="4321376"/>
                <a:ext cx="239760" cy="3247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714E3212-2DCD-6C24-D811-DE7C99110737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2934527" y="4312376"/>
                  <a:ext cx="25740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53F1F1C-7E37-5D28-E32F-F0C33941DB41}"/>
                    </a:ext>
                  </a:extLst>
                </p14:cNvPr>
                <p14:cNvContentPartPr/>
                <p14:nvPr/>
              </p14:nvContentPartPr>
              <p14:xfrm>
                <a:off x="2958287" y="4282856"/>
                <a:ext cx="75600" cy="102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53F1F1C-7E37-5D28-E32F-F0C33941DB41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2949287" y="4273856"/>
                  <a:ext cx="9324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7C8F6C6-BCB5-AE3F-6B0E-359E8CDACAFD}"/>
                    </a:ext>
                  </a:extLst>
                </p14:cNvPr>
                <p14:cNvContentPartPr/>
                <p14:nvPr/>
              </p14:nvContentPartPr>
              <p14:xfrm>
                <a:off x="3119927" y="4595336"/>
                <a:ext cx="69480" cy="8028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7C8F6C6-BCB5-AE3F-6B0E-359E8CDACAFD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110927" y="4586336"/>
                  <a:ext cx="87120" cy="9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B7EE8478-A3CA-851B-9F06-248D1E18B914}"/>
              </a:ext>
            </a:extLst>
          </p:cNvPr>
          <p:cNvGrpSpPr/>
          <p:nvPr/>
        </p:nvGrpSpPr>
        <p:grpSpPr>
          <a:xfrm>
            <a:off x="3556247" y="4279256"/>
            <a:ext cx="619560" cy="428040"/>
            <a:chOff x="3556247" y="4279256"/>
            <a:chExt cx="619560" cy="42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44A316CA-A14E-45CF-3160-957C8A9F2BB9}"/>
                    </a:ext>
                  </a:extLst>
                </p14:cNvPr>
                <p14:cNvContentPartPr/>
                <p14:nvPr/>
              </p14:nvContentPartPr>
              <p14:xfrm>
                <a:off x="3556247" y="4372856"/>
                <a:ext cx="589320" cy="9720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44A316CA-A14E-45CF-3160-957C8A9F2BB9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547607" y="4363856"/>
                  <a:ext cx="6069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0B49310-72E4-3A0C-6B6E-C306ABE3A815}"/>
                    </a:ext>
                  </a:extLst>
                </p14:cNvPr>
                <p14:cNvContentPartPr/>
                <p14:nvPr/>
              </p14:nvContentPartPr>
              <p14:xfrm>
                <a:off x="3632207" y="4505696"/>
                <a:ext cx="475200" cy="806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0B49310-72E4-3A0C-6B6E-C306ABE3A815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3623567" y="4496696"/>
                  <a:ext cx="4928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F6860E75-1F65-F17F-253C-E6A6191C817D}"/>
                    </a:ext>
                  </a:extLst>
                </p14:cNvPr>
                <p14:cNvContentPartPr/>
                <p14:nvPr/>
              </p14:nvContentPartPr>
              <p14:xfrm>
                <a:off x="3974927" y="4279256"/>
                <a:ext cx="200880" cy="4280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F6860E75-1F65-F17F-253C-E6A6191C817D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3965927" y="4270616"/>
                  <a:ext cx="218520" cy="445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6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96976819-6A7D-C6AC-83E6-F077A731C1DC}"/>
                  </a:ext>
                </a:extLst>
              </p14:cNvPr>
              <p14:cNvContentPartPr/>
              <p14:nvPr/>
            </p14:nvContentPartPr>
            <p14:xfrm>
              <a:off x="6115847" y="4250096"/>
              <a:ext cx="331920" cy="18036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96976819-6A7D-C6AC-83E6-F077A731C1DC}"/>
                  </a:ext>
                </a:extLst>
              </p:cNvPr>
              <p:cNvPicPr/>
              <p:nvPr/>
            </p:nvPicPr>
            <p:blipFill>
              <a:blip r:embed="rId307"/>
              <a:stretch>
                <a:fillRect/>
              </a:stretch>
            </p:blipFill>
            <p:spPr>
              <a:xfrm>
                <a:off x="6106847" y="4241456"/>
                <a:ext cx="349560" cy="19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57" name="Group 256">
            <a:extLst>
              <a:ext uri="{FF2B5EF4-FFF2-40B4-BE49-F238E27FC236}">
                <a16:creationId xmlns:a16="http://schemas.microsoft.com/office/drawing/2014/main" id="{88AAFDCC-FEB5-DE3F-DE2D-827F5AE505B4}"/>
              </a:ext>
            </a:extLst>
          </p:cNvPr>
          <p:cNvGrpSpPr/>
          <p:nvPr/>
        </p:nvGrpSpPr>
        <p:grpSpPr>
          <a:xfrm>
            <a:off x="664367" y="5204456"/>
            <a:ext cx="2219760" cy="733320"/>
            <a:chOff x="664367" y="5204456"/>
            <a:chExt cx="2219760" cy="73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BC9182C0-307B-7581-889D-E14CE6246321}"/>
                    </a:ext>
                  </a:extLst>
                </p14:cNvPr>
                <p14:cNvContentPartPr/>
                <p14:nvPr/>
              </p14:nvContentPartPr>
              <p14:xfrm>
                <a:off x="742487" y="5317136"/>
                <a:ext cx="115200" cy="28080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BC9182C0-307B-7581-889D-E14CE624632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733487" y="5308496"/>
                  <a:ext cx="13284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1D721F29-9F60-4520-CB2D-6C0296F52E14}"/>
                    </a:ext>
                  </a:extLst>
                </p14:cNvPr>
                <p14:cNvContentPartPr/>
                <p14:nvPr/>
              </p14:nvContentPartPr>
              <p14:xfrm>
                <a:off x="664367" y="5302016"/>
                <a:ext cx="243720" cy="27036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1D721F29-9F60-4520-CB2D-6C0296F52E14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55367" y="5293016"/>
                  <a:ext cx="2613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F5EF792F-345F-6718-F8EB-E8CD636ED88C}"/>
                    </a:ext>
                  </a:extLst>
                </p14:cNvPr>
                <p14:cNvContentPartPr/>
                <p14:nvPr/>
              </p14:nvContentPartPr>
              <p14:xfrm>
                <a:off x="971087" y="5425496"/>
                <a:ext cx="133920" cy="16380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F5EF792F-345F-6718-F8EB-E8CD636ED88C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962447" y="5416496"/>
                  <a:ext cx="1515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72E049B9-9C5B-8E5F-9212-CEB63724F10E}"/>
                    </a:ext>
                  </a:extLst>
                </p14:cNvPr>
                <p14:cNvContentPartPr/>
                <p14:nvPr/>
              </p14:nvContentPartPr>
              <p14:xfrm>
                <a:off x="1144967" y="5529896"/>
                <a:ext cx="147240" cy="18540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72E049B9-9C5B-8E5F-9212-CEB63724F10E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135967" y="5520896"/>
                  <a:ext cx="1648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4290EC79-8428-746B-FF81-8DEDC932B33A}"/>
                    </a:ext>
                  </a:extLst>
                </p14:cNvPr>
                <p14:cNvContentPartPr/>
                <p14:nvPr/>
              </p14:nvContentPartPr>
              <p14:xfrm>
                <a:off x="1417487" y="5418656"/>
                <a:ext cx="151920" cy="6624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4290EC79-8428-746B-FF81-8DEDC932B33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408847" y="5410016"/>
                  <a:ext cx="1695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313E71DE-FDCA-044F-CE5E-E5D708152625}"/>
                    </a:ext>
                  </a:extLst>
                </p14:cNvPr>
                <p14:cNvContentPartPr/>
                <p14:nvPr/>
              </p14:nvContentPartPr>
              <p14:xfrm>
                <a:off x="1411007" y="5511896"/>
                <a:ext cx="143280" cy="3132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313E71DE-FDCA-044F-CE5E-E5D70815262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402007" y="5503256"/>
                  <a:ext cx="1609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FA3F7116-E185-CB65-6F79-73AE60EA04CD}"/>
                    </a:ext>
                  </a:extLst>
                </p14:cNvPr>
                <p14:cNvContentPartPr/>
                <p14:nvPr/>
              </p14:nvContentPartPr>
              <p14:xfrm>
                <a:off x="1780727" y="5204456"/>
                <a:ext cx="253080" cy="1540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FA3F7116-E185-CB65-6F79-73AE60EA04CD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1771727" y="5195456"/>
                  <a:ext cx="27072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19DBC99A-669A-17A5-F82A-7EBE910E28DC}"/>
                    </a:ext>
                  </a:extLst>
                </p14:cNvPr>
                <p14:cNvContentPartPr/>
                <p14:nvPr/>
              </p14:nvContentPartPr>
              <p14:xfrm>
                <a:off x="2086007" y="5248736"/>
                <a:ext cx="128880" cy="10188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19DBC99A-669A-17A5-F82A-7EBE910E28DC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2077007" y="5240096"/>
                  <a:ext cx="1465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55F8EEA0-CEDF-42D6-A4AD-222BFCAD3FF9}"/>
                    </a:ext>
                  </a:extLst>
                </p14:cNvPr>
                <p14:cNvContentPartPr/>
                <p14:nvPr/>
              </p14:nvContentPartPr>
              <p14:xfrm>
                <a:off x="2267807" y="5330816"/>
                <a:ext cx="124920" cy="1188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55F8EEA0-CEDF-42D6-A4AD-222BFCAD3FF9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2259167" y="5322176"/>
                  <a:ext cx="14256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CBC8E0E9-43C5-100F-AD02-373525DC36DE}"/>
                    </a:ext>
                  </a:extLst>
                </p14:cNvPr>
                <p14:cNvContentPartPr/>
                <p14:nvPr/>
              </p14:nvContentPartPr>
              <p14:xfrm>
                <a:off x="1734647" y="5506136"/>
                <a:ext cx="744840" cy="4572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CBC8E0E9-43C5-100F-AD02-373525DC36DE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726007" y="5497496"/>
                  <a:ext cx="7624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A60740A0-D564-58BE-9EAA-97E7CADAC152}"/>
                    </a:ext>
                  </a:extLst>
                </p14:cNvPr>
                <p14:cNvContentPartPr/>
                <p14:nvPr/>
              </p14:nvContentPartPr>
              <p14:xfrm>
                <a:off x="1791527" y="5660576"/>
                <a:ext cx="276120" cy="14724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A60740A0-D564-58BE-9EAA-97E7CADAC152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782887" y="5651936"/>
                  <a:ext cx="2937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96D11E5A-FC21-810D-65EC-C62B94A0FF98}"/>
                    </a:ext>
                  </a:extLst>
                </p14:cNvPr>
                <p14:cNvContentPartPr/>
                <p14:nvPr/>
              </p14:nvContentPartPr>
              <p14:xfrm>
                <a:off x="2120927" y="5762096"/>
                <a:ext cx="126720" cy="15696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96D11E5A-FC21-810D-65EC-C62B94A0FF9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2112287" y="5753456"/>
                  <a:ext cx="14436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F1C1F8C7-9274-67C6-ADC3-4C603EF3F101}"/>
                    </a:ext>
                  </a:extLst>
                </p14:cNvPr>
                <p14:cNvContentPartPr/>
                <p14:nvPr/>
              </p14:nvContentPartPr>
              <p14:xfrm>
                <a:off x="2280047" y="5746616"/>
                <a:ext cx="93240" cy="17424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F1C1F8C7-9274-67C6-ADC3-4C603EF3F101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271407" y="5737976"/>
                  <a:ext cx="1108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9A9503A1-0AF8-2D75-40D9-F792D9B8756F}"/>
                    </a:ext>
                  </a:extLst>
                </p14:cNvPr>
                <p14:cNvContentPartPr/>
                <p14:nvPr/>
              </p14:nvContentPartPr>
              <p14:xfrm>
                <a:off x="2268887" y="5829776"/>
                <a:ext cx="73440" cy="1188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9A9503A1-0AF8-2D75-40D9-F792D9B8756F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260247" y="5820776"/>
                  <a:ext cx="910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322D100F-1232-FA7F-223C-50AA7A0252FD}"/>
                    </a:ext>
                  </a:extLst>
                </p14:cNvPr>
                <p14:cNvContentPartPr/>
                <p14:nvPr/>
              </p14:nvContentPartPr>
              <p14:xfrm>
                <a:off x="2383727" y="5780816"/>
                <a:ext cx="113760" cy="15444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322D100F-1232-FA7F-223C-50AA7A0252FD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375087" y="5772176"/>
                  <a:ext cx="1314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2A33660C-E578-FC8D-F66D-F6377A88A5B7}"/>
                    </a:ext>
                  </a:extLst>
                </p14:cNvPr>
                <p14:cNvContentPartPr/>
                <p14:nvPr/>
              </p14:nvContentPartPr>
              <p14:xfrm>
                <a:off x="2525927" y="5785136"/>
                <a:ext cx="91440" cy="9432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2A33660C-E578-FC8D-F66D-F6377A88A5B7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2516927" y="5776496"/>
                  <a:ext cx="10908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F264E148-3D84-F0D8-0B99-D104156E4C1A}"/>
                    </a:ext>
                  </a:extLst>
                </p14:cNvPr>
                <p14:cNvContentPartPr/>
                <p14:nvPr/>
              </p14:nvContentPartPr>
              <p14:xfrm>
                <a:off x="2641847" y="5761016"/>
                <a:ext cx="77760" cy="15228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F264E148-3D84-F0D8-0B99-D104156E4C1A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2633207" y="5752016"/>
                  <a:ext cx="9540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CF83CFE3-1C02-6560-F466-D90E4F57B5F5}"/>
                    </a:ext>
                  </a:extLst>
                </p14:cNvPr>
                <p14:cNvContentPartPr/>
                <p14:nvPr/>
              </p14:nvContentPartPr>
              <p14:xfrm>
                <a:off x="2738327" y="5768576"/>
                <a:ext cx="22680" cy="11088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CF83CFE3-1C02-6560-F466-D90E4F57B5F5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729327" y="5759576"/>
                  <a:ext cx="4032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68FB73C9-1B9E-31DC-B479-966886DE64C6}"/>
                    </a:ext>
                  </a:extLst>
                </p14:cNvPr>
                <p14:cNvContentPartPr/>
                <p14:nvPr/>
              </p14:nvContentPartPr>
              <p14:xfrm>
                <a:off x="2741207" y="5744456"/>
                <a:ext cx="142920" cy="19332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68FB73C9-1B9E-31DC-B479-966886DE64C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732567" y="5735816"/>
                  <a:ext cx="16056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E305A3E8-C58C-2B73-FD37-0EE98264ABDA}"/>
              </a:ext>
            </a:extLst>
          </p:cNvPr>
          <p:cNvGrpSpPr/>
          <p:nvPr/>
        </p:nvGrpSpPr>
        <p:grpSpPr>
          <a:xfrm>
            <a:off x="4441487" y="4322096"/>
            <a:ext cx="2274840" cy="837000"/>
            <a:chOff x="4441487" y="4322096"/>
            <a:chExt cx="2274840" cy="83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A9028527-F670-D425-82B0-EF4FB8A9233B}"/>
                    </a:ext>
                  </a:extLst>
                </p14:cNvPr>
                <p14:cNvContentPartPr/>
                <p14:nvPr/>
              </p14:nvContentPartPr>
              <p14:xfrm>
                <a:off x="4441487" y="4351256"/>
                <a:ext cx="306360" cy="18396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A9028527-F670-D425-82B0-EF4FB8A9233B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432487" y="4342256"/>
                  <a:ext cx="3240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4FC6FF36-BF3C-4B3D-D7B5-3120DD2BF4F2}"/>
                    </a:ext>
                  </a:extLst>
                </p14:cNvPr>
                <p14:cNvContentPartPr/>
                <p14:nvPr/>
              </p14:nvContentPartPr>
              <p14:xfrm>
                <a:off x="4746047" y="4533776"/>
                <a:ext cx="91440" cy="1886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4FC6FF36-BF3C-4B3D-D7B5-3120DD2BF4F2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737047" y="4525136"/>
                  <a:ext cx="1090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8B37CA9B-A722-DBEF-1B5A-5DEE8FA326EE}"/>
                    </a:ext>
                  </a:extLst>
                </p14:cNvPr>
                <p14:cNvContentPartPr/>
                <p14:nvPr/>
              </p14:nvContentPartPr>
              <p14:xfrm>
                <a:off x="4874927" y="4545656"/>
                <a:ext cx="89280" cy="18864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8B37CA9B-A722-DBEF-1B5A-5DEE8FA326E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866287" y="4537016"/>
                  <a:ext cx="1069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6EBEC5AA-436A-E7DD-B37E-FF43167BD11D}"/>
                    </a:ext>
                  </a:extLst>
                </p14:cNvPr>
                <p14:cNvContentPartPr/>
                <p14:nvPr/>
              </p14:nvContentPartPr>
              <p14:xfrm>
                <a:off x="4850807" y="4646816"/>
                <a:ext cx="103320" cy="3060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6EBEC5AA-436A-E7DD-B37E-FF43167BD11D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842167" y="4638176"/>
                  <a:ext cx="1209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3A96B6D7-D591-8E04-8CFD-DB529371AEE5}"/>
                    </a:ext>
                  </a:extLst>
                </p14:cNvPr>
                <p14:cNvContentPartPr/>
                <p14:nvPr/>
              </p14:nvContentPartPr>
              <p14:xfrm>
                <a:off x="4968887" y="4553576"/>
                <a:ext cx="142920" cy="1652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3A96B6D7-D591-8E04-8CFD-DB529371AEE5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960247" y="4544576"/>
                  <a:ext cx="1605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07EDAE20-5FDD-B763-8C7F-BA9F698B9958}"/>
                    </a:ext>
                  </a:extLst>
                </p14:cNvPr>
                <p14:cNvContentPartPr/>
                <p14:nvPr/>
              </p14:nvContentPartPr>
              <p14:xfrm>
                <a:off x="5151767" y="4580576"/>
                <a:ext cx="113400" cy="14400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07EDAE20-5FDD-B763-8C7F-BA9F698B9958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5143127" y="4571576"/>
                  <a:ext cx="13104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FC86117-6020-48C3-EE94-4A7DFDEE5465}"/>
                    </a:ext>
                  </a:extLst>
                </p14:cNvPr>
                <p14:cNvContentPartPr/>
                <p14:nvPr/>
              </p14:nvContentPartPr>
              <p14:xfrm>
                <a:off x="5290007" y="4575536"/>
                <a:ext cx="114840" cy="17892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FC86117-6020-48C3-EE94-4A7DFDEE5465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281007" y="4566896"/>
                  <a:ext cx="1324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6D93C32F-85BA-6BF5-BEEA-7D36A2B117FC}"/>
                    </a:ext>
                  </a:extLst>
                </p14:cNvPr>
                <p14:cNvContentPartPr/>
                <p14:nvPr/>
              </p14:nvContentPartPr>
              <p14:xfrm>
                <a:off x="5460287" y="4556096"/>
                <a:ext cx="99720" cy="19620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6D93C32F-85BA-6BF5-BEEA-7D36A2B117FC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451287" y="4547096"/>
                  <a:ext cx="11736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683E28D2-2F37-AD3A-842A-4CB6632F0FE0}"/>
                    </a:ext>
                  </a:extLst>
                </p14:cNvPr>
                <p14:cNvContentPartPr/>
                <p14:nvPr/>
              </p14:nvContentPartPr>
              <p14:xfrm>
                <a:off x="5547767" y="4598216"/>
                <a:ext cx="15480" cy="16308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683E28D2-2F37-AD3A-842A-4CB6632F0FE0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538767" y="4589576"/>
                  <a:ext cx="3312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02D76601-DF22-6D36-47A2-C651F695253A}"/>
                    </a:ext>
                  </a:extLst>
                </p14:cNvPr>
                <p14:cNvContentPartPr/>
                <p14:nvPr/>
              </p14:nvContentPartPr>
              <p14:xfrm>
                <a:off x="5679167" y="4432976"/>
                <a:ext cx="187920" cy="3528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02D76601-DF22-6D36-47A2-C651F695253A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70167" y="4424336"/>
                  <a:ext cx="2055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7D44D63D-562D-72E1-D7B4-AF8345F84252}"/>
                    </a:ext>
                  </a:extLst>
                </p14:cNvPr>
                <p14:cNvContentPartPr/>
                <p14:nvPr/>
              </p14:nvContentPartPr>
              <p14:xfrm>
                <a:off x="5679527" y="4514336"/>
                <a:ext cx="178920" cy="1404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7D44D63D-562D-72E1-D7B4-AF8345F84252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670887" y="4505336"/>
                  <a:ext cx="196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8419D75B-425B-1D51-2BD4-0D20EAD5C64C}"/>
                    </a:ext>
                  </a:extLst>
                </p14:cNvPr>
                <p14:cNvContentPartPr/>
                <p14:nvPr/>
              </p14:nvContentPartPr>
              <p14:xfrm>
                <a:off x="6459287" y="4322096"/>
                <a:ext cx="106920" cy="16632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8419D75B-425B-1D51-2BD4-0D20EAD5C64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450647" y="4313096"/>
                  <a:ext cx="12456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023DDCE-C152-7CB9-35B0-3740F82293AF}"/>
                    </a:ext>
                  </a:extLst>
                </p14:cNvPr>
                <p14:cNvContentPartPr/>
                <p14:nvPr/>
              </p14:nvContentPartPr>
              <p14:xfrm>
                <a:off x="6600767" y="4470776"/>
                <a:ext cx="115560" cy="20016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023DDCE-C152-7CB9-35B0-3740F82293AF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592127" y="4462136"/>
                  <a:ext cx="13320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119A2A44-B032-0181-247C-B36FF273A75C}"/>
                    </a:ext>
                  </a:extLst>
                </p14:cNvPr>
                <p14:cNvContentPartPr/>
                <p14:nvPr/>
              </p14:nvContentPartPr>
              <p14:xfrm>
                <a:off x="6049607" y="4563656"/>
                <a:ext cx="617400" cy="4860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119A2A44-B032-0181-247C-B36FF273A75C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040607" y="4554656"/>
                  <a:ext cx="63504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7521C3B0-2EE7-C341-0822-1875A4E1B980}"/>
                    </a:ext>
                  </a:extLst>
                </p14:cNvPr>
                <p14:cNvContentPartPr/>
                <p14:nvPr/>
              </p14:nvContentPartPr>
              <p14:xfrm>
                <a:off x="6103967" y="4707296"/>
                <a:ext cx="374400" cy="23580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7521C3B0-2EE7-C341-0822-1875A4E1B980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094967" y="4698296"/>
                  <a:ext cx="3920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0ABFE7D8-2529-2C9F-8B96-CD3C838A3313}"/>
                    </a:ext>
                  </a:extLst>
                </p14:cNvPr>
                <p14:cNvContentPartPr/>
                <p14:nvPr/>
              </p14:nvContentPartPr>
              <p14:xfrm>
                <a:off x="6173087" y="4723136"/>
                <a:ext cx="124560" cy="2487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0ABFE7D8-2529-2C9F-8B96-CD3C838A3313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164447" y="4714136"/>
                  <a:ext cx="14220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263AEBEA-D802-114D-21BD-0839B777DA8A}"/>
                    </a:ext>
                  </a:extLst>
                </p14:cNvPr>
                <p14:cNvContentPartPr/>
                <p14:nvPr/>
              </p14:nvContentPartPr>
              <p14:xfrm>
                <a:off x="6371807" y="4845176"/>
                <a:ext cx="123120" cy="14832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263AEBEA-D802-114D-21BD-0839B777DA8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6362807" y="4836176"/>
                  <a:ext cx="14076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9C7DE764-AC28-6AC2-EA33-B5E622A40962}"/>
                    </a:ext>
                  </a:extLst>
                </p14:cNvPr>
                <p14:cNvContentPartPr/>
                <p14:nvPr/>
              </p14:nvContentPartPr>
              <p14:xfrm>
                <a:off x="6529847" y="4953176"/>
                <a:ext cx="126720" cy="2059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9C7DE764-AC28-6AC2-EA33-B5E622A40962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6520847" y="4944176"/>
                  <a:ext cx="144360" cy="22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22ECA301-93E6-4AAE-1D56-5DEBC72A22F2}"/>
              </a:ext>
            </a:extLst>
          </p:cNvPr>
          <p:cNvGrpSpPr/>
          <p:nvPr/>
        </p:nvGrpSpPr>
        <p:grpSpPr>
          <a:xfrm>
            <a:off x="6944927" y="4150016"/>
            <a:ext cx="3787560" cy="550800"/>
            <a:chOff x="6944927" y="4150016"/>
            <a:chExt cx="3787560" cy="55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59B3A8FF-2D98-35A8-1DB2-35B55844F82F}"/>
                    </a:ext>
                  </a:extLst>
                </p14:cNvPr>
                <p14:cNvContentPartPr/>
                <p14:nvPr/>
              </p14:nvContentPartPr>
              <p14:xfrm>
                <a:off x="6976247" y="4580216"/>
                <a:ext cx="199440" cy="5652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59B3A8FF-2D98-35A8-1DB2-35B55844F82F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6967607" y="4571216"/>
                  <a:ext cx="21708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207B8A93-A038-00F4-C697-BF9A783791A4}"/>
                    </a:ext>
                  </a:extLst>
                </p14:cNvPr>
                <p14:cNvContentPartPr/>
                <p14:nvPr/>
              </p14:nvContentPartPr>
              <p14:xfrm>
                <a:off x="6944927" y="4673456"/>
                <a:ext cx="170640" cy="176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207B8A93-A038-00F4-C697-BF9A783791A4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6935927" y="4664456"/>
                  <a:ext cx="1882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02078003-A588-EDC7-F887-BBFD17B6F187}"/>
                    </a:ext>
                  </a:extLst>
                </p14:cNvPr>
                <p14:cNvContentPartPr/>
                <p14:nvPr/>
              </p14:nvContentPartPr>
              <p14:xfrm>
                <a:off x="7338047" y="4400216"/>
                <a:ext cx="127080" cy="26424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02078003-A588-EDC7-F887-BBFD17B6F187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329047" y="4391216"/>
                  <a:ext cx="14472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E042BA48-A193-269D-3B46-23731CC41EB8}"/>
                    </a:ext>
                  </a:extLst>
                </p14:cNvPr>
                <p14:cNvContentPartPr/>
                <p14:nvPr/>
              </p14:nvContentPartPr>
              <p14:xfrm>
                <a:off x="7545047" y="4416416"/>
                <a:ext cx="81360" cy="28440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E042BA48-A193-269D-3B46-23731CC41EB8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536407" y="4407416"/>
                  <a:ext cx="990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870DF01A-7429-6504-F11B-DC06F8A3C9E1}"/>
                    </a:ext>
                  </a:extLst>
                </p14:cNvPr>
                <p14:cNvContentPartPr/>
                <p14:nvPr/>
              </p14:nvContentPartPr>
              <p14:xfrm>
                <a:off x="7461167" y="4662656"/>
                <a:ext cx="16920" cy="1152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870DF01A-7429-6504-F11B-DC06F8A3C9E1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452527" y="4654016"/>
                  <a:ext cx="345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3C7FB4A1-A7D8-80D0-6B07-67391BF224E1}"/>
                    </a:ext>
                  </a:extLst>
                </p14:cNvPr>
                <p14:cNvContentPartPr/>
                <p14:nvPr/>
              </p14:nvContentPartPr>
              <p14:xfrm>
                <a:off x="7658087" y="4405976"/>
                <a:ext cx="146880" cy="29160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3C7FB4A1-A7D8-80D0-6B07-67391BF224E1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649087" y="4396976"/>
                  <a:ext cx="16452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14961D47-9A0B-F59C-1F77-0F378AB6C207}"/>
                    </a:ext>
                  </a:extLst>
                </p14:cNvPr>
                <p14:cNvContentPartPr/>
                <p14:nvPr/>
              </p14:nvContentPartPr>
              <p14:xfrm>
                <a:off x="7858967" y="4483376"/>
                <a:ext cx="168480" cy="1972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14961D47-9A0B-F59C-1F77-0F378AB6C207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7849967" y="4474736"/>
                  <a:ext cx="1861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C0ADB799-74D3-EAC2-DB5A-F2549816ED22}"/>
                    </a:ext>
                  </a:extLst>
                </p14:cNvPr>
                <p14:cNvContentPartPr/>
                <p14:nvPr/>
              </p14:nvContentPartPr>
              <p14:xfrm>
                <a:off x="7898207" y="4525856"/>
                <a:ext cx="86400" cy="17028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C0ADB799-74D3-EAC2-DB5A-F2549816ED22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7889207" y="4517216"/>
                  <a:ext cx="1040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0AFB6F3D-94DD-7BBB-2CF4-541C9EE28DE4}"/>
                    </a:ext>
                  </a:extLst>
                </p14:cNvPr>
                <p14:cNvContentPartPr/>
                <p14:nvPr/>
              </p14:nvContentPartPr>
              <p14:xfrm>
                <a:off x="8111327" y="4423976"/>
                <a:ext cx="135000" cy="26784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0AFB6F3D-94DD-7BBB-2CF4-541C9EE28DE4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8102687" y="4414976"/>
                  <a:ext cx="1526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11A4EB2C-7014-78E9-6F4A-A588ED9D2FE6}"/>
                    </a:ext>
                  </a:extLst>
                </p14:cNvPr>
                <p14:cNvContentPartPr/>
                <p14:nvPr/>
              </p14:nvContentPartPr>
              <p14:xfrm>
                <a:off x="8289167" y="4475096"/>
                <a:ext cx="108720" cy="17928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11A4EB2C-7014-78E9-6F4A-A588ED9D2FE6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8280167" y="4466096"/>
                  <a:ext cx="12636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7F5F70F7-43E7-75CD-8815-6C84336003F4}"/>
                    </a:ext>
                  </a:extLst>
                </p14:cNvPr>
                <p14:cNvContentPartPr/>
                <p14:nvPr/>
              </p14:nvContentPartPr>
              <p14:xfrm>
                <a:off x="8533967" y="4150016"/>
                <a:ext cx="68760" cy="2624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7F5F70F7-43E7-75CD-8815-6C84336003F4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8524967" y="4141376"/>
                  <a:ext cx="864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B30BF52E-36C5-9945-E2C7-701581D4A116}"/>
                    </a:ext>
                  </a:extLst>
                </p14:cNvPr>
                <p14:cNvContentPartPr/>
                <p14:nvPr/>
              </p14:nvContentPartPr>
              <p14:xfrm>
                <a:off x="8632607" y="4411736"/>
                <a:ext cx="634680" cy="2498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B30BF52E-36C5-9945-E2C7-701581D4A116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8623967" y="4403096"/>
                  <a:ext cx="65232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C10EDFB6-AEFC-4424-7D37-7A747D7FA2D1}"/>
                    </a:ext>
                  </a:extLst>
                </p14:cNvPr>
                <p14:cNvContentPartPr/>
                <p14:nvPr/>
              </p14:nvContentPartPr>
              <p14:xfrm>
                <a:off x="9430007" y="4444856"/>
                <a:ext cx="362880" cy="20196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C10EDFB6-AEFC-4424-7D37-7A747D7FA2D1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9421367" y="4435856"/>
                  <a:ext cx="3805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B8618C44-0ADA-D716-9116-65BC5D590140}"/>
                    </a:ext>
                  </a:extLst>
                </p14:cNvPr>
                <p14:cNvContentPartPr/>
                <p14:nvPr/>
              </p14:nvContentPartPr>
              <p14:xfrm>
                <a:off x="9688127" y="4531976"/>
                <a:ext cx="94680" cy="3060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B8618C44-0ADA-D716-9116-65BC5D590140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9679127" y="4522976"/>
                  <a:ext cx="1123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631632B2-3004-E859-A0EF-57DE07EC8E6A}"/>
                    </a:ext>
                  </a:extLst>
                </p14:cNvPr>
                <p14:cNvContentPartPr/>
                <p14:nvPr/>
              </p14:nvContentPartPr>
              <p14:xfrm>
                <a:off x="9869927" y="4364216"/>
                <a:ext cx="862560" cy="27504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631632B2-3004-E859-A0EF-57DE07EC8E6A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9860927" y="4355216"/>
                  <a:ext cx="880200" cy="29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E900A0A2-7F28-F926-F957-62832B771E57}"/>
              </a:ext>
            </a:extLst>
          </p:cNvPr>
          <p:cNvGrpSpPr/>
          <p:nvPr/>
        </p:nvGrpSpPr>
        <p:grpSpPr>
          <a:xfrm>
            <a:off x="712607" y="6049016"/>
            <a:ext cx="1566360" cy="415800"/>
            <a:chOff x="712607" y="6049016"/>
            <a:chExt cx="1566360" cy="41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72D4107D-3DC7-06CB-729F-4958921BE91C}"/>
                    </a:ext>
                  </a:extLst>
                </p14:cNvPr>
                <p14:cNvContentPartPr/>
                <p14:nvPr/>
              </p14:nvContentPartPr>
              <p14:xfrm>
                <a:off x="712607" y="6112376"/>
                <a:ext cx="169200" cy="3240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72D4107D-3DC7-06CB-729F-4958921BE91C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703967" y="6103736"/>
                  <a:ext cx="186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7E22985E-E9C0-DBC4-1649-3071554C4D7E}"/>
                    </a:ext>
                  </a:extLst>
                </p14:cNvPr>
                <p14:cNvContentPartPr/>
                <p14:nvPr/>
              </p14:nvContentPartPr>
              <p14:xfrm>
                <a:off x="1035887" y="6143336"/>
                <a:ext cx="34920" cy="27108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7E22985E-E9C0-DBC4-1649-3071554C4D7E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027247" y="6134696"/>
                  <a:ext cx="52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CA803434-1330-C109-96F1-2A9AA2E3A6DA}"/>
                    </a:ext>
                  </a:extLst>
                </p14:cNvPr>
                <p14:cNvContentPartPr/>
                <p14:nvPr/>
              </p14:nvContentPartPr>
              <p14:xfrm>
                <a:off x="967487" y="6195176"/>
                <a:ext cx="183240" cy="2268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CA803434-1330-C109-96F1-2A9AA2E3A6DA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958847" y="6186176"/>
                  <a:ext cx="2008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9898CDB0-DFD6-6619-0C90-14E431B68DD9}"/>
                    </a:ext>
                  </a:extLst>
                </p14:cNvPr>
                <p14:cNvContentPartPr/>
                <p14:nvPr/>
              </p14:nvContentPartPr>
              <p14:xfrm>
                <a:off x="1173767" y="6184016"/>
                <a:ext cx="200160" cy="28080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9898CDB0-DFD6-6619-0C90-14E431B68DD9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65127" y="6175016"/>
                  <a:ext cx="2178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DB1EC5DC-AA32-8072-8075-25524D8E6335}"/>
                    </a:ext>
                  </a:extLst>
                </p14:cNvPr>
                <p14:cNvContentPartPr/>
                <p14:nvPr/>
              </p14:nvContentPartPr>
              <p14:xfrm>
                <a:off x="1517567" y="6212816"/>
                <a:ext cx="183600" cy="20844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DB1EC5DC-AA32-8072-8075-25524D8E6335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508927" y="6203816"/>
                  <a:ext cx="20124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2D48BD7D-FF06-913C-1ADF-ECEA19A9B4F3}"/>
                    </a:ext>
                  </a:extLst>
                </p14:cNvPr>
                <p14:cNvContentPartPr/>
                <p14:nvPr/>
              </p14:nvContentPartPr>
              <p14:xfrm>
                <a:off x="1729967" y="6247016"/>
                <a:ext cx="110880" cy="14796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2D48BD7D-FF06-913C-1ADF-ECEA19A9B4F3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720967" y="6238016"/>
                  <a:ext cx="1285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1AFC0D23-DB8A-D516-D81C-009B13BFAE17}"/>
                    </a:ext>
                  </a:extLst>
                </p14:cNvPr>
                <p14:cNvContentPartPr/>
                <p14:nvPr/>
              </p14:nvContentPartPr>
              <p14:xfrm>
                <a:off x="1951727" y="6210296"/>
                <a:ext cx="150840" cy="18432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1AFC0D23-DB8A-D516-D81C-009B13BFAE17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1942727" y="6201296"/>
                  <a:ext cx="1684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950EA1F6-3D89-D3E1-A603-0554D704B62C}"/>
                    </a:ext>
                  </a:extLst>
                </p14:cNvPr>
                <p14:cNvContentPartPr/>
                <p14:nvPr/>
              </p14:nvContentPartPr>
              <p14:xfrm>
                <a:off x="2111567" y="6234776"/>
                <a:ext cx="167400" cy="18792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950EA1F6-3D89-D3E1-A603-0554D704B62C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2102927" y="6225776"/>
                  <a:ext cx="18504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C2AA997-E799-32E1-F049-E3724E718E4A}"/>
                    </a:ext>
                  </a:extLst>
                </p14:cNvPr>
                <p14:cNvContentPartPr/>
                <p14:nvPr/>
              </p14:nvContentPartPr>
              <p14:xfrm>
                <a:off x="2202647" y="6049016"/>
                <a:ext cx="46080" cy="8208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C2AA997-E799-32E1-F049-E3724E718E4A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2193647" y="6040376"/>
                  <a:ext cx="63720" cy="9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87CEBB28-A5B9-C63C-320F-F86A38FE71BF}"/>
              </a:ext>
            </a:extLst>
          </p:cNvPr>
          <p:cNvGrpSpPr/>
          <p:nvPr/>
        </p:nvGrpSpPr>
        <p:grpSpPr>
          <a:xfrm>
            <a:off x="2649047" y="6055496"/>
            <a:ext cx="1459440" cy="302400"/>
            <a:chOff x="2649047" y="6055496"/>
            <a:chExt cx="1459440" cy="30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B3873489-B8E4-A0EE-630A-4639BC6B883E}"/>
                    </a:ext>
                  </a:extLst>
                </p14:cNvPr>
                <p14:cNvContentPartPr/>
                <p14:nvPr/>
              </p14:nvContentPartPr>
              <p14:xfrm>
                <a:off x="2649047" y="6149456"/>
                <a:ext cx="172080" cy="2084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B3873489-B8E4-A0EE-630A-4639BC6B883E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2640407" y="6140456"/>
                  <a:ext cx="1897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E0193DF3-C953-9CA1-981D-FD0357C3928B}"/>
                    </a:ext>
                  </a:extLst>
                </p14:cNvPr>
                <p14:cNvContentPartPr/>
                <p14:nvPr/>
              </p14:nvContentPartPr>
              <p14:xfrm>
                <a:off x="2858567" y="6129296"/>
                <a:ext cx="101160" cy="1447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E0193DF3-C953-9CA1-981D-FD0357C3928B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2849927" y="6120296"/>
                  <a:ext cx="11880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5673C376-CCF3-ABB8-3468-26D3AD0C3962}"/>
                    </a:ext>
                  </a:extLst>
                </p14:cNvPr>
                <p14:cNvContentPartPr/>
                <p14:nvPr/>
              </p14:nvContentPartPr>
              <p14:xfrm>
                <a:off x="3032807" y="6090776"/>
                <a:ext cx="145080" cy="18504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5673C376-CCF3-ABB8-3468-26D3AD0C3962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3023807" y="6082136"/>
                  <a:ext cx="16272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1C5188BE-342C-A98E-57DA-74432C202B28}"/>
                    </a:ext>
                  </a:extLst>
                </p14:cNvPr>
                <p14:cNvContentPartPr/>
                <p14:nvPr/>
              </p14:nvContentPartPr>
              <p14:xfrm>
                <a:off x="3220727" y="6096896"/>
                <a:ext cx="166680" cy="19656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1C5188BE-342C-A98E-57DA-74432C202B28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3211727" y="6087896"/>
                  <a:ext cx="1843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72E1EFB-932F-E53D-6FAB-C0F6F8849E8A}"/>
                    </a:ext>
                  </a:extLst>
                </p14:cNvPr>
                <p14:cNvContentPartPr/>
                <p14:nvPr/>
              </p14:nvContentPartPr>
              <p14:xfrm>
                <a:off x="3470927" y="6103376"/>
                <a:ext cx="40320" cy="24120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72E1EFB-932F-E53D-6FAB-C0F6F8849E8A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3462287" y="6094736"/>
                  <a:ext cx="5796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E893D3D0-E813-188F-CB6B-BACE03C6E3F8}"/>
                    </a:ext>
                  </a:extLst>
                </p14:cNvPr>
                <p14:cNvContentPartPr/>
                <p14:nvPr/>
              </p14:nvContentPartPr>
              <p14:xfrm>
                <a:off x="3598007" y="6086816"/>
                <a:ext cx="153720" cy="1875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E893D3D0-E813-188F-CB6B-BACE03C6E3F8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3589007" y="6077816"/>
                  <a:ext cx="17136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1DE2C488-B479-B0B4-2021-2341CB14A83C}"/>
                    </a:ext>
                  </a:extLst>
                </p14:cNvPr>
                <p14:cNvContentPartPr/>
                <p14:nvPr/>
              </p14:nvContentPartPr>
              <p14:xfrm>
                <a:off x="3768287" y="6055496"/>
                <a:ext cx="160200" cy="25884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1DE2C488-B479-B0B4-2021-2341CB14A83C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3759287" y="6046856"/>
                  <a:ext cx="17784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7D10B2B1-78DB-1514-175E-FB87E9160C7A}"/>
                    </a:ext>
                  </a:extLst>
                </p14:cNvPr>
                <p14:cNvContentPartPr/>
                <p14:nvPr/>
              </p14:nvContentPartPr>
              <p14:xfrm>
                <a:off x="4099487" y="6086096"/>
                <a:ext cx="9000" cy="20196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7D10B2B1-78DB-1514-175E-FB87E9160C7A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4090487" y="6077456"/>
                  <a:ext cx="2664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A8EDD62B-DCB2-0A69-F2F0-D618478C5D24}"/>
              </a:ext>
            </a:extLst>
          </p:cNvPr>
          <p:cNvGrpSpPr/>
          <p:nvPr/>
        </p:nvGrpSpPr>
        <p:grpSpPr>
          <a:xfrm>
            <a:off x="4495487" y="5862896"/>
            <a:ext cx="1774800" cy="496800"/>
            <a:chOff x="4495487" y="5862896"/>
            <a:chExt cx="1774800" cy="49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459BE6DB-F2CC-B089-2C93-C88AE0842689}"/>
                    </a:ext>
                  </a:extLst>
                </p14:cNvPr>
                <p14:cNvContentPartPr/>
                <p14:nvPr/>
              </p14:nvContentPartPr>
              <p14:xfrm>
                <a:off x="4495487" y="6061256"/>
                <a:ext cx="134640" cy="29844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459BE6DB-F2CC-B089-2C93-C88AE0842689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4486847" y="6052616"/>
                  <a:ext cx="15228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2F68F1F4-B670-A45C-3B8D-0DCF05A58FFD}"/>
                    </a:ext>
                  </a:extLst>
                </p14:cNvPr>
                <p14:cNvContentPartPr/>
                <p14:nvPr/>
              </p14:nvContentPartPr>
              <p14:xfrm>
                <a:off x="4737047" y="5862896"/>
                <a:ext cx="179640" cy="38556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2F68F1F4-B670-A45C-3B8D-0DCF05A58FFD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4728047" y="5854256"/>
                  <a:ext cx="19728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912CED0B-21E6-0FAD-BC11-56BC06AC1E06}"/>
                    </a:ext>
                  </a:extLst>
                </p14:cNvPr>
                <p14:cNvContentPartPr/>
                <p14:nvPr/>
              </p14:nvContentPartPr>
              <p14:xfrm>
                <a:off x="5047727" y="6063416"/>
                <a:ext cx="175320" cy="3240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912CED0B-21E6-0FAD-BC11-56BC06AC1E06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039087" y="6054416"/>
                  <a:ext cx="1929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F29ABFF1-48BD-C38B-FAB7-C6F6B5C4F681}"/>
                    </a:ext>
                  </a:extLst>
                </p14:cNvPr>
                <p14:cNvContentPartPr/>
                <p14:nvPr/>
              </p14:nvContentPartPr>
              <p14:xfrm>
                <a:off x="5061407" y="6150176"/>
                <a:ext cx="144360" cy="5292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F29ABFF1-48BD-C38B-FAB7-C6F6B5C4F681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052407" y="6141176"/>
                  <a:ext cx="1620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D15A4236-5C66-5731-045B-A780190D5E37}"/>
                    </a:ext>
                  </a:extLst>
                </p14:cNvPr>
                <p14:cNvContentPartPr/>
                <p14:nvPr/>
              </p14:nvContentPartPr>
              <p14:xfrm>
                <a:off x="5346527" y="6038216"/>
                <a:ext cx="282960" cy="20088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D15A4236-5C66-5731-045B-A780190D5E37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337887" y="6029576"/>
                  <a:ext cx="3006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E44AA244-5BC1-9D2C-4BFB-E3DF389E86E0}"/>
                    </a:ext>
                  </a:extLst>
                </p14:cNvPr>
                <p14:cNvContentPartPr/>
                <p14:nvPr/>
              </p14:nvContentPartPr>
              <p14:xfrm>
                <a:off x="5774567" y="5878016"/>
                <a:ext cx="209520" cy="33552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E44AA244-5BC1-9D2C-4BFB-E3DF389E86E0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5765567" y="5869376"/>
                  <a:ext cx="22716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31E1B96B-1BB6-BCA4-8EBB-FB8AB726B022}"/>
                    </a:ext>
                  </a:extLst>
                </p14:cNvPr>
                <p14:cNvContentPartPr/>
                <p14:nvPr/>
              </p14:nvContentPartPr>
              <p14:xfrm>
                <a:off x="6095687" y="5911136"/>
                <a:ext cx="24120" cy="28152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31E1B96B-1BB6-BCA4-8EBB-FB8AB726B022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6087047" y="5902136"/>
                  <a:ext cx="4176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F9661F40-00F0-1E08-FA08-3C8C870A414E}"/>
                    </a:ext>
                  </a:extLst>
                </p14:cNvPr>
                <p14:cNvContentPartPr/>
                <p14:nvPr/>
              </p14:nvContentPartPr>
              <p14:xfrm>
                <a:off x="6008927" y="5889176"/>
                <a:ext cx="261360" cy="3384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F9661F40-00F0-1E08-FA08-3C8C870A414E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999927" y="5880176"/>
                  <a:ext cx="279000" cy="51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2599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BBCC50A-9BE4-1354-2D00-F4DFAF578E1E}"/>
              </a:ext>
            </a:extLst>
          </p:cNvPr>
          <p:cNvGrpSpPr/>
          <p:nvPr/>
        </p:nvGrpSpPr>
        <p:grpSpPr>
          <a:xfrm>
            <a:off x="602807" y="145376"/>
            <a:ext cx="1430280" cy="452160"/>
            <a:chOff x="602807" y="145376"/>
            <a:chExt cx="1430280" cy="45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DA0720B4-0BD2-0587-2F4F-2984AFBCE91F}"/>
                    </a:ext>
                  </a:extLst>
                </p14:cNvPr>
                <p14:cNvContentPartPr/>
                <p14:nvPr/>
              </p14:nvContentPartPr>
              <p14:xfrm>
                <a:off x="602807" y="246896"/>
                <a:ext cx="185760" cy="3506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DA0720B4-0BD2-0587-2F4F-2984AFBCE91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93807" y="238256"/>
                  <a:ext cx="20340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8996BA5-AD1F-F446-E1D2-91D9342AE346}"/>
                    </a:ext>
                  </a:extLst>
                </p14:cNvPr>
                <p14:cNvContentPartPr/>
                <p14:nvPr/>
              </p14:nvContentPartPr>
              <p14:xfrm>
                <a:off x="947327" y="276416"/>
                <a:ext cx="56160" cy="2790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8996BA5-AD1F-F446-E1D2-91D9342AE34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8327" y="267416"/>
                  <a:ext cx="7380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D7D20A4-1B39-3452-91B9-EE31D4D40159}"/>
                    </a:ext>
                  </a:extLst>
                </p14:cNvPr>
                <p14:cNvContentPartPr/>
                <p14:nvPr/>
              </p14:nvContentPartPr>
              <p14:xfrm>
                <a:off x="895487" y="269576"/>
                <a:ext cx="186840" cy="248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D7D20A4-1B39-3452-91B9-EE31D4D4015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86847" y="260936"/>
                  <a:ext cx="2044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C78881F-CF36-AE29-C678-ADEA97FB040A}"/>
                    </a:ext>
                  </a:extLst>
                </p14:cNvPr>
                <p14:cNvContentPartPr/>
                <p14:nvPr/>
              </p14:nvContentPartPr>
              <p14:xfrm>
                <a:off x="1082327" y="272096"/>
                <a:ext cx="133560" cy="275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C78881F-CF36-AE29-C678-ADEA97FB040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73687" y="263456"/>
                  <a:ext cx="1512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010DBF3-0C05-3592-F2EB-911B60A41804}"/>
                    </a:ext>
                  </a:extLst>
                </p14:cNvPr>
                <p14:cNvContentPartPr/>
                <p14:nvPr/>
              </p14:nvContentPartPr>
              <p14:xfrm>
                <a:off x="1248647" y="269576"/>
                <a:ext cx="186840" cy="234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010DBF3-0C05-3592-F2EB-911B60A4180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40007" y="260576"/>
                  <a:ext cx="20448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CD070FC-586F-9051-09CF-FE32FD39E6B9}"/>
                    </a:ext>
                  </a:extLst>
                </p14:cNvPr>
                <p14:cNvContentPartPr/>
                <p14:nvPr/>
              </p14:nvContentPartPr>
              <p14:xfrm>
                <a:off x="1502447" y="285776"/>
                <a:ext cx="99720" cy="190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CD070FC-586F-9051-09CF-FE32FD39E6B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93807" y="277136"/>
                  <a:ext cx="1173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392E5EC-3BE7-E50C-23E6-AD7899C3385C}"/>
                    </a:ext>
                  </a:extLst>
                </p14:cNvPr>
                <p14:cNvContentPartPr/>
                <p14:nvPr/>
              </p14:nvContentPartPr>
              <p14:xfrm>
                <a:off x="1650047" y="277856"/>
                <a:ext cx="155520" cy="1951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392E5EC-3BE7-E50C-23E6-AD7899C3385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41407" y="268856"/>
                  <a:ext cx="1731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C082B4D-4A51-7CC5-EC7F-4AC7E587E717}"/>
                    </a:ext>
                  </a:extLst>
                </p14:cNvPr>
                <p14:cNvContentPartPr/>
                <p14:nvPr/>
              </p14:nvContentPartPr>
              <p14:xfrm>
                <a:off x="1839767" y="327896"/>
                <a:ext cx="173160" cy="2372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C082B4D-4A51-7CC5-EC7F-4AC7E587E71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831127" y="319256"/>
                  <a:ext cx="19080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84AA812-DC85-6365-38AE-75FED9C0BCF1}"/>
                    </a:ext>
                  </a:extLst>
                </p14:cNvPr>
                <p14:cNvContentPartPr/>
                <p14:nvPr/>
              </p14:nvContentPartPr>
              <p14:xfrm>
                <a:off x="1919327" y="145376"/>
                <a:ext cx="113760" cy="127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84AA812-DC85-6365-38AE-75FED9C0BC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10327" y="136736"/>
                  <a:ext cx="131400" cy="14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F9FEB8-905C-70F0-3E7E-7CD0CD440260}"/>
              </a:ext>
            </a:extLst>
          </p:cNvPr>
          <p:cNvGrpSpPr/>
          <p:nvPr/>
        </p:nvGrpSpPr>
        <p:grpSpPr>
          <a:xfrm>
            <a:off x="2292647" y="236096"/>
            <a:ext cx="1394640" cy="353520"/>
            <a:chOff x="2292647" y="236096"/>
            <a:chExt cx="1394640" cy="35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DB359AE-456B-9751-E82F-4072E8786831}"/>
                    </a:ext>
                  </a:extLst>
                </p14:cNvPr>
                <p14:cNvContentPartPr/>
                <p14:nvPr/>
              </p14:nvContentPartPr>
              <p14:xfrm>
                <a:off x="2292647" y="307376"/>
                <a:ext cx="225000" cy="282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DB359AE-456B-9751-E82F-4072E878683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83647" y="298736"/>
                  <a:ext cx="2426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18DCF0-F155-D2F0-A83E-61E94999EEE3}"/>
                    </a:ext>
                  </a:extLst>
                </p14:cNvPr>
                <p14:cNvContentPartPr/>
                <p14:nvPr/>
              </p14:nvContentPartPr>
              <p14:xfrm>
                <a:off x="2538167" y="306656"/>
                <a:ext cx="131400" cy="1548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18DCF0-F155-D2F0-A83E-61E94999EEE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29527" y="298016"/>
                  <a:ext cx="14904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12A4885-E445-97B5-D5FA-5BDD612D07BD}"/>
                    </a:ext>
                  </a:extLst>
                </p14:cNvPr>
                <p14:cNvContentPartPr/>
                <p14:nvPr/>
              </p14:nvContentPartPr>
              <p14:xfrm>
                <a:off x="2691527" y="279656"/>
                <a:ext cx="139320" cy="1911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12A4885-E445-97B5-D5FA-5BDD612D07B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82887" y="270656"/>
                  <a:ext cx="1569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9DBC52C-D253-BAE7-209F-458AB2BCEE7F}"/>
                    </a:ext>
                  </a:extLst>
                </p14:cNvPr>
                <p14:cNvContentPartPr/>
                <p14:nvPr/>
              </p14:nvContentPartPr>
              <p14:xfrm>
                <a:off x="2894567" y="304136"/>
                <a:ext cx="137520" cy="1720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9DBC52C-D253-BAE7-209F-458AB2BCEE7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85567" y="295136"/>
                  <a:ext cx="1551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3EE2211-4D7F-5D17-1034-2CA6EF6ED0EF}"/>
                    </a:ext>
                  </a:extLst>
                </p14:cNvPr>
                <p14:cNvContentPartPr/>
                <p14:nvPr/>
              </p14:nvContentPartPr>
              <p14:xfrm>
                <a:off x="3130007" y="236096"/>
                <a:ext cx="11520" cy="251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3EE2211-4D7F-5D17-1034-2CA6EF6ED0E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21007" y="227456"/>
                  <a:ext cx="2916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A502F3-5E4E-E1A4-A8A7-2C8A21BADDB0}"/>
                    </a:ext>
                  </a:extLst>
                </p14:cNvPr>
                <p14:cNvContentPartPr/>
                <p14:nvPr/>
              </p14:nvContentPartPr>
              <p14:xfrm>
                <a:off x="3293807" y="249776"/>
                <a:ext cx="97920" cy="205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A502F3-5E4E-E1A4-A8A7-2C8A21BADDB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84807" y="241136"/>
                  <a:ext cx="11556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367BFAA-7A90-7BFD-9887-5768A8E1EA42}"/>
                    </a:ext>
                  </a:extLst>
                </p14:cNvPr>
                <p14:cNvContentPartPr/>
                <p14:nvPr/>
              </p14:nvContentPartPr>
              <p14:xfrm>
                <a:off x="3407207" y="272456"/>
                <a:ext cx="174960" cy="2725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367BFAA-7A90-7BFD-9887-5768A8E1EA4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8207" y="263816"/>
                  <a:ext cx="19260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71B14FC-E544-AD36-F92B-DE2A0FDA4842}"/>
                    </a:ext>
                  </a:extLst>
                </p14:cNvPr>
                <p14:cNvContentPartPr/>
                <p14:nvPr/>
              </p14:nvContentPartPr>
              <p14:xfrm>
                <a:off x="3650927" y="250856"/>
                <a:ext cx="36360" cy="278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71B14FC-E544-AD36-F92B-DE2A0FDA48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41927" y="242216"/>
                  <a:ext cx="54000" cy="29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33D949E-6614-2999-E70C-8CCD677E32E3}"/>
              </a:ext>
            </a:extLst>
          </p:cNvPr>
          <p:cNvGrpSpPr/>
          <p:nvPr/>
        </p:nvGrpSpPr>
        <p:grpSpPr>
          <a:xfrm>
            <a:off x="747527" y="917216"/>
            <a:ext cx="1758600" cy="523800"/>
            <a:chOff x="747527" y="917216"/>
            <a:chExt cx="1758600" cy="52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AAE46F5-6527-3340-22DD-1CDC10D641BB}"/>
                    </a:ext>
                  </a:extLst>
                </p14:cNvPr>
                <p14:cNvContentPartPr/>
                <p14:nvPr/>
              </p14:nvContentPartPr>
              <p14:xfrm>
                <a:off x="747527" y="1072376"/>
                <a:ext cx="127800" cy="368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AAE46F5-6527-3340-22DD-1CDC10D641B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38887" y="1063736"/>
                  <a:ext cx="14544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9C5BB5C-CA1D-5E17-36E6-13D5A4B1B62E}"/>
                    </a:ext>
                  </a:extLst>
                </p14:cNvPr>
                <p14:cNvContentPartPr/>
                <p14:nvPr/>
              </p14:nvContentPartPr>
              <p14:xfrm>
                <a:off x="952727" y="1005056"/>
                <a:ext cx="192600" cy="342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9C5BB5C-CA1D-5E17-36E6-13D5A4B1B62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44087" y="996416"/>
                  <a:ext cx="21024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D4D3F78-BFF5-716B-390A-D3F777A36AF6}"/>
                    </a:ext>
                  </a:extLst>
                </p14:cNvPr>
                <p14:cNvContentPartPr/>
                <p14:nvPr/>
              </p14:nvContentPartPr>
              <p14:xfrm>
                <a:off x="1265567" y="1147976"/>
                <a:ext cx="203400" cy="75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D4D3F78-BFF5-716B-390A-D3F777A36A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256927" y="1138976"/>
                  <a:ext cx="22104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21CE5FF-0094-8F68-4521-FB5C8842E700}"/>
                    </a:ext>
                  </a:extLst>
                </p14:cNvPr>
                <p14:cNvContentPartPr/>
                <p14:nvPr/>
              </p14:nvContentPartPr>
              <p14:xfrm>
                <a:off x="1311287" y="1250216"/>
                <a:ext cx="117000" cy="554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21CE5FF-0094-8F68-4521-FB5C8842E70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302287" y="1241576"/>
                  <a:ext cx="13464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4E21AC2-3F15-CB08-4DE2-A7F19AA220C9}"/>
                    </a:ext>
                  </a:extLst>
                </p14:cNvPr>
                <p14:cNvContentPartPr/>
                <p14:nvPr/>
              </p14:nvContentPartPr>
              <p14:xfrm>
                <a:off x="1607207" y="1100096"/>
                <a:ext cx="352080" cy="190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4E21AC2-3F15-CB08-4DE2-A7F19AA220C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598207" y="1091456"/>
                  <a:ext cx="3697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2C5851C-0D51-BB66-4BB3-89351381063B}"/>
                    </a:ext>
                  </a:extLst>
                </p14:cNvPr>
                <p14:cNvContentPartPr/>
                <p14:nvPr/>
              </p14:nvContentPartPr>
              <p14:xfrm>
                <a:off x="2055047" y="917216"/>
                <a:ext cx="206640" cy="295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2C5851C-0D51-BB66-4BB3-89351381063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046047" y="908576"/>
                  <a:ext cx="2242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F811405-285A-963F-E784-7CF39A32B661}"/>
                    </a:ext>
                  </a:extLst>
                </p14:cNvPr>
                <p14:cNvContentPartPr/>
                <p14:nvPr/>
              </p14:nvContentPartPr>
              <p14:xfrm>
                <a:off x="2266367" y="924776"/>
                <a:ext cx="239760" cy="2505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F811405-285A-963F-E784-7CF39A32B66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257727" y="915776"/>
                  <a:ext cx="257400" cy="26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7808197-5000-6D15-6E13-3575DA3921DA}"/>
              </a:ext>
            </a:extLst>
          </p:cNvPr>
          <p:cNvGrpSpPr/>
          <p:nvPr/>
        </p:nvGrpSpPr>
        <p:grpSpPr>
          <a:xfrm>
            <a:off x="4601687" y="632816"/>
            <a:ext cx="553320" cy="369720"/>
            <a:chOff x="4601687" y="632816"/>
            <a:chExt cx="553320" cy="36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0FA9D2-0BEE-B005-8DE4-7B7A553BEDDA}"/>
                    </a:ext>
                  </a:extLst>
                </p14:cNvPr>
                <p14:cNvContentPartPr/>
                <p14:nvPr/>
              </p14:nvContentPartPr>
              <p14:xfrm>
                <a:off x="4601687" y="632816"/>
                <a:ext cx="213120" cy="3697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0FA9D2-0BEE-B005-8DE4-7B7A553BEDD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593047" y="624176"/>
                  <a:ext cx="23076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8C1ABE3-93C4-559E-0C22-A3167BD10664}"/>
                    </a:ext>
                  </a:extLst>
                </p14:cNvPr>
                <p14:cNvContentPartPr/>
                <p14:nvPr/>
              </p14:nvContentPartPr>
              <p14:xfrm>
                <a:off x="4935047" y="801656"/>
                <a:ext cx="214920" cy="54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8C1ABE3-93C4-559E-0C22-A3167BD1066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926407" y="793016"/>
                  <a:ext cx="23256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CA3C8EA-124F-51AE-7876-C20C7FD03C76}"/>
                    </a:ext>
                  </a:extLst>
                </p14:cNvPr>
                <p14:cNvContentPartPr/>
                <p14:nvPr/>
              </p14:nvContentPartPr>
              <p14:xfrm>
                <a:off x="4957367" y="876176"/>
                <a:ext cx="197640" cy="241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CA3C8EA-124F-51AE-7876-C20C7FD03C7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948367" y="867536"/>
                  <a:ext cx="21528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63EE54D-9A86-BD3E-1E8B-D159CF01F679}"/>
              </a:ext>
            </a:extLst>
          </p:cNvPr>
          <p:cNvGrpSpPr/>
          <p:nvPr/>
        </p:nvGrpSpPr>
        <p:grpSpPr>
          <a:xfrm>
            <a:off x="5333927" y="601496"/>
            <a:ext cx="1180440" cy="339840"/>
            <a:chOff x="5333927" y="601496"/>
            <a:chExt cx="1180440" cy="33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44705B5-5F48-28FB-2F1B-5A3FDF6BAFCC}"/>
                    </a:ext>
                  </a:extLst>
                </p14:cNvPr>
                <p14:cNvContentPartPr/>
                <p14:nvPr/>
              </p14:nvContentPartPr>
              <p14:xfrm>
                <a:off x="5333927" y="655856"/>
                <a:ext cx="231120" cy="2718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44705B5-5F48-28FB-2F1B-5A3FDF6BAFC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24927" y="647216"/>
                  <a:ext cx="2487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197C8FE-3DFA-643B-29D8-8F249C64B666}"/>
                    </a:ext>
                  </a:extLst>
                </p14:cNvPr>
                <p14:cNvContentPartPr/>
                <p14:nvPr/>
              </p14:nvContentPartPr>
              <p14:xfrm>
                <a:off x="5630927" y="881216"/>
                <a:ext cx="28800" cy="115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197C8FE-3DFA-643B-29D8-8F249C64B66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621927" y="872576"/>
                  <a:ext cx="464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55DCCAD-BFDD-3A10-8A80-00529A58268A}"/>
                    </a:ext>
                  </a:extLst>
                </p14:cNvPr>
                <p14:cNvContentPartPr/>
                <p14:nvPr/>
              </p14:nvContentPartPr>
              <p14:xfrm>
                <a:off x="5721647" y="659456"/>
                <a:ext cx="209880" cy="2167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55DCCAD-BFDD-3A10-8A80-00529A58268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713007" y="650816"/>
                  <a:ext cx="2275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8779888-BF4E-187D-C6BB-F89DC66DBF05}"/>
                    </a:ext>
                  </a:extLst>
                </p14:cNvPr>
                <p14:cNvContentPartPr/>
                <p14:nvPr/>
              </p14:nvContentPartPr>
              <p14:xfrm>
                <a:off x="6027647" y="601496"/>
                <a:ext cx="131040" cy="3034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8779888-BF4E-187D-C6BB-F89DC66DBF0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018647" y="592496"/>
                  <a:ext cx="148680" cy="3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D383197-E48D-E941-3036-A54F0EBF28E3}"/>
                    </a:ext>
                  </a:extLst>
                </p14:cNvPr>
                <p14:cNvContentPartPr/>
                <p14:nvPr/>
              </p14:nvContentPartPr>
              <p14:xfrm>
                <a:off x="6204767" y="643976"/>
                <a:ext cx="168840" cy="260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D383197-E48D-E941-3036-A54F0EBF28E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196127" y="635336"/>
                  <a:ext cx="18648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A56518B-594D-4074-BC52-F431F9599BB3}"/>
                    </a:ext>
                  </a:extLst>
                </p14:cNvPr>
                <p14:cNvContentPartPr/>
                <p14:nvPr/>
              </p14:nvContentPartPr>
              <p14:xfrm>
                <a:off x="6446687" y="646496"/>
                <a:ext cx="67680" cy="29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A56518B-594D-4074-BC52-F431F9599BB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38047" y="637856"/>
                  <a:ext cx="85320" cy="31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8EE3CBF5-04B2-73C3-87C6-5700BC67DE45}"/>
                  </a:ext>
                </a:extLst>
              </p14:cNvPr>
              <p14:cNvContentPartPr/>
              <p14:nvPr/>
            </p14:nvContentPartPr>
            <p14:xfrm>
              <a:off x="6743687" y="584216"/>
              <a:ext cx="181800" cy="36324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8EE3CBF5-04B2-73C3-87C6-5700BC67DE45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735047" y="575576"/>
                <a:ext cx="199440" cy="38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D26D4FCB-E2D8-7206-AEE7-BF9ADD518296}"/>
              </a:ext>
            </a:extLst>
          </p:cNvPr>
          <p:cNvGrpSpPr/>
          <p:nvPr/>
        </p:nvGrpSpPr>
        <p:grpSpPr>
          <a:xfrm>
            <a:off x="7080647" y="402416"/>
            <a:ext cx="1622880" cy="547200"/>
            <a:chOff x="7080647" y="402416"/>
            <a:chExt cx="1622880" cy="54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5E88354-6F11-A9D3-F383-D4307FD3F494}"/>
                    </a:ext>
                  </a:extLst>
                </p14:cNvPr>
                <p14:cNvContentPartPr/>
                <p14:nvPr/>
              </p14:nvContentPartPr>
              <p14:xfrm>
                <a:off x="7080647" y="605456"/>
                <a:ext cx="654120" cy="3124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5E88354-6F11-A9D3-F383-D4307FD3F49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071647" y="596456"/>
                  <a:ext cx="67176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4A8992C4-5917-0BB8-566C-7A7B49C60793}"/>
                    </a:ext>
                  </a:extLst>
                </p14:cNvPr>
                <p14:cNvContentPartPr/>
                <p14:nvPr/>
              </p14:nvContentPartPr>
              <p14:xfrm>
                <a:off x="7819367" y="705536"/>
                <a:ext cx="668880" cy="2440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4A8992C4-5917-0BB8-566C-7A7B49C6079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810727" y="696536"/>
                  <a:ext cx="68652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ACF2B4D-C67E-3587-5E8E-EC83018DEAA8}"/>
                    </a:ext>
                  </a:extLst>
                </p14:cNvPr>
                <p14:cNvContentPartPr/>
                <p14:nvPr/>
              </p14:nvContentPartPr>
              <p14:xfrm>
                <a:off x="8445407" y="520496"/>
                <a:ext cx="153000" cy="16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ACF2B4D-C67E-3587-5E8E-EC83018DEAA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36767" y="511856"/>
                  <a:ext cx="1706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808E0353-B4F8-C6D9-6068-7C89CD0B95C0}"/>
                    </a:ext>
                  </a:extLst>
                </p14:cNvPr>
                <p14:cNvContentPartPr/>
                <p14:nvPr/>
              </p14:nvContentPartPr>
              <p14:xfrm>
                <a:off x="8628287" y="402416"/>
                <a:ext cx="75240" cy="216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808E0353-B4F8-C6D9-6068-7C89CD0B95C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619647" y="393776"/>
                  <a:ext cx="92880" cy="2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19FE66B-2CB9-6799-EC39-BF5895406CE6}"/>
              </a:ext>
            </a:extLst>
          </p:cNvPr>
          <p:cNvGrpSpPr/>
          <p:nvPr/>
        </p:nvGrpSpPr>
        <p:grpSpPr>
          <a:xfrm>
            <a:off x="948407" y="1816136"/>
            <a:ext cx="481320" cy="500400"/>
            <a:chOff x="948407" y="1816136"/>
            <a:chExt cx="481320" cy="50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71090A1-E980-1A68-DC67-BFB184430616}"/>
                    </a:ext>
                  </a:extLst>
                </p14:cNvPr>
                <p14:cNvContentPartPr/>
                <p14:nvPr/>
              </p14:nvContentPartPr>
              <p14:xfrm>
                <a:off x="948407" y="1816136"/>
                <a:ext cx="189720" cy="5004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71090A1-E980-1A68-DC67-BFB18443061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39407" y="1807496"/>
                  <a:ext cx="207360" cy="51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DDA1137-2A37-DBFC-FF68-2C68142316DE}"/>
                    </a:ext>
                  </a:extLst>
                </p14:cNvPr>
                <p14:cNvContentPartPr/>
                <p14:nvPr/>
              </p14:nvContentPartPr>
              <p14:xfrm>
                <a:off x="1265927" y="2033216"/>
                <a:ext cx="163800" cy="658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DDA1137-2A37-DBFC-FF68-2C68142316D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256927" y="2024216"/>
                  <a:ext cx="1814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879FECC-AA3A-1F0B-D945-9E0A09D11A24}"/>
                    </a:ext>
                  </a:extLst>
                </p14:cNvPr>
                <p14:cNvContentPartPr/>
                <p14:nvPr/>
              </p14:nvContentPartPr>
              <p14:xfrm>
                <a:off x="1268447" y="2109536"/>
                <a:ext cx="123840" cy="74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879FECC-AA3A-1F0B-D945-9E0A09D11A2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259807" y="2100896"/>
                  <a:ext cx="141480" cy="9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ACE6B6-7802-60E9-D691-043060D167B0}"/>
              </a:ext>
            </a:extLst>
          </p:cNvPr>
          <p:cNvGrpSpPr/>
          <p:nvPr/>
        </p:nvGrpSpPr>
        <p:grpSpPr>
          <a:xfrm>
            <a:off x="1622327" y="1648016"/>
            <a:ext cx="825840" cy="345600"/>
            <a:chOff x="1622327" y="1648016"/>
            <a:chExt cx="825840" cy="34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AF8E233-3FB7-C5D9-8279-68269BA63888}"/>
                    </a:ext>
                  </a:extLst>
                </p14:cNvPr>
                <p14:cNvContentPartPr/>
                <p14:nvPr/>
              </p14:nvContentPartPr>
              <p14:xfrm>
                <a:off x="1622327" y="1781216"/>
                <a:ext cx="292680" cy="2124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AF8E233-3FB7-C5D9-8279-68269BA6388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613327" y="1772216"/>
                  <a:ext cx="31032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9DF4A71-FB17-3D25-8EF6-85BC9B091177}"/>
                    </a:ext>
                  </a:extLst>
                </p14:cNvPr>
                <p14:cNvContentPartPr/>
                <p14:nvPr/>
              </p14:nvContentPartPr>
              <p14:xfrm>
                <a:off x="2006807" y="1673576"/>
                <a:ext cx="214920" cy="2800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9DF4A71-FB17-3D25-8EF6-85BC9B09117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998167" y="1664936"/>
                  <a:ext cx="2325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337BFB6-4D0A-0EE7-206F-5645C1E492DE}"/>
                    </a:ext>
                  </a:extLst>
                </p14:cNvPr>
                <p14:cNvContentPartPr/>
                <p14:nvPr/>
              </p14:nvContentPartPr>
              <p14:xfrm>
                <a:off x="2242607" y="1648016"/>
                <a:ext cx="165240" cy="2980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337BFB6-4D0A-0EE7-206F-5645C1E492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233607" y="1639376"/>
                  <a:ext cx="18288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EAFA5CE-54EE-0697-00BA-3A2FE9AC8D52}"/>
                    </a:ext>
                  </a:extLst>
                </p14:cNvPr>
                <p14:cNvContentPartPr/>
                <p14:nvPr/>
              </p14:nvContentPartPr>
              <p14:xfrm>
                <a:off x="2133887" y="1670336"/>
                <a:ext cx="314280" cy="626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EAFA5CE-54EE-0697-00BA-3A2FE9AC8D5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124887" y="1661696"/>
                  <a:ext cx="331920" cy="8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35796D8-BE5B-F625-4F56-4EFB94418A0E}"/>
              </a:ext>
            </a:extLst>
          </p:cNvPr>
          <p:cNvGrpSpPr/>
          <p:nvPr/>
        </p:nvGrpSpPr>
        <p:grpSpPr>
          <a:xfrm>
            <a:off x="1666967" y="2128976"/>
            <a:ext cx="901440" cy="479880"/>
            <a:chOff x="1666967" y="2128976"/>
            <a:chExt cx="901440" cy="47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6926F5E-846E-AF3E-26B8-E00A8920002A}"/>
                    </a:ext>
                  </a:extLst>
                </p14:cNvPr>
                <p14:cNvContentPartPr/>
                <p14:nvPr/>
              </p14:nvContentPartPr>
              <p14:xfrm>
                <a:off x="1666967" y="2128976"/>
                <a:ext cx="901440" cy="550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6926F5E-846E-AF3E-26B8-E00A8920002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657967" y="2120336"/>
                  <a:ext cx="91908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7A2B988-D8E7-A7D9-A9AF-9550D734E544}"/>
                    </a:ext>
                  </a:extLst>
                </p14:cNvPr>
                <p14:cNvContentPartPr/>
                <p14:nvPr/>
              </p14:nvContentPartPr>
              <p14:xfrm>
                <a:off x="1981247" y="2265416"/>
                <a:ext cx="31320" cy="3434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7A2B988-D8E7-A7D9-A9AF-9550D734E54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972247" y="2256776"/>
                  <a:ext cx="489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FE9B2C4-1915-C19A-AEB7-2F981B6072F2}"/>
                    </a:ext>
                  </a:extLst>
                </p14:cNvPr>
                <p14:cNvContentPartPr/>
                <p14:nvPr/>
              </p14:nvContentPartPr>
              <p14:xfrm>
                <a:off x="1996367" y="2275136"/>
                <a:ext cx="114840" cy="1454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FE9B2C4-1915-C19A-AEB7-2F981B6072F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987367" y="2266136"/>
                  <a:ext cx="132480" cy="16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E41F87C6-293E-E0B8-DE81-05BA13136959}"/>
                  </a:ext>
                </a:extLst>
              </p14:cNvPr>
              <p14:cNvContentPartPr/>
              <p14:nvPr/>
            </p14:nvContentPartPr>
            <p14:xfrm>
              <a:off x="2840567" y="2008736"/>
              <a:ext cx="123120" cy="5004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E41F87C6-293E-E0B8-DE81-05BA13136959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2831567" y="2000096"/>
                <a:ext cx="14076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48EB7134-37DB-55AD-A97B-46B854B9C61C}"/>
                  </a:ext>
                </a:extLst>
              </p14:cNvPr>
              <p14:cNvContentPartPr/>
              <p14:nvPr/>
            </p14:nvContentPartPr>
            <p14:xfrm>
              <a:off x="2835167" y="2143736"/>
              <a:ext cx="94680" cy="3168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48EB7134-37DB-55AD-A97B-46B854B9C61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826167" y="2134736"/>
                <a:ext cx="112320" cy="49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0FDD13F-FBB8-2B94-DDBB-AEF2FF21F22C}"/>
              </a:ext>
            </a:extLst>
          </p:cNvPr>
          <p:cNvGrpSpPr/>
          <p:nvPr/>
        </p:nvGrpSpPr>
        <p:grpSpPr>
          <a:xfrm>
            <a:off x="3167807" y="1384856"/>
            <a:ext cx="4276800" cy="1104480"/>
            <a:chOff x="3167807" y="1384856"/>
            <a:chExt cx="4276800" cy="1104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80B5F37-A02C-91BA-CFA6-9C453D3B770B}"/>
                    </a:ext>
                  </a:extLst>
                </p14:cNvPr>
                <p14:cNvContentPartPr/>
                <p14:nvPr/>
              </p14:nvContentPartPr>
              <p14:xfrm>
                <a:off x="3258527" y="1681856"/>
                <a:ext cx="134640" cy="2365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80B5F37-A02C-91BA-CFA6-9C453D3B770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249887" y="1673216"/>
                  <a:ext cx="1522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7A4A54FB-86C4-1A71-035D-4EC02D389930}"/>
                    </a:ext>
                  </a:extLst>
                </p14:cNvPr>
                <p14:cNvContentPartPr/>
                <p14:nvPr/>
              </p14:nvContentPartPr>
              <p14:xfrm>
                <a:off x="3484607" y="1859336"/>
                <a:ext cx="26280" cy="367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7A4A54FB-86C4-1A71-035D-4EC02D38993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475967" y="1850696"/>
                  <a:ext cx="439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3CCD5E1-D227-CE2B-908B-1BAACCD1EC39}"/>
                    </a:ext>
                  </a:extLst>
                </p14:cNvPr>
                <p14:cNvContentPartPr/>
                <p14:nvPr/>
              </p14:nvContentPartPr>
              <p14:xfrm>
                <a:off x="3555167" y="1682576"/>
                <a:ext cx="78840" cy="2106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3CCD5E1-D227-CE2B-908B-1BAACCD1EC3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546167" y="1673936"/>
                  <a:ext cx="964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7C2E187-CA24-D784-BBE2-A95BD7C11269}"/>
                    </a:ext>
                  </a:extLst>
                </p14:cNvPr>
                <p14:cNvContentPartPr/>
                <p14:nvPr/>
              </p14:nvContentPartPr>
              <p14:xfrm>
                <a:off x="3775487" y="1645136"/>
                <a:ext cx="84960" cy="2721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7C2E187-CA24-D784-BBE2-A95BD7C11269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766847" y="1636496"/>
                  <a:ext cx="10260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BC18026-D647-B8D2-0A85-5BD91900A1ED}"/>
                    </a:ext>
                  </a:extLst>
                </p14:cNvPr>
                <p14:cNvContentPartPr/>
                <p14:nvPr/>
              </p14:nvContentPartPr>
              <p14:xfrm>
                <a:off x="3882047" y="1906856"/>
                <a:ext cx="25560" cy="15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BC18026-D647-B8D2-0A85-5BD91900A1E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873047" y="1898216"/>
                  <a:ext cx="432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FFDF766-5ACA-0A29-F27B-ADA4942F31A7}"/>
                    </a:ext>
                  </a:extLst>
                </p14:cNvPr>
                <p14:cNvContentPartPr/>
                <p14:nvPr/>
              </p14:nvContentPartPr>
              <p14:xfrm>
                <a:off x="4056647" y="1659176"/>
                <a:ext cx="19080" cy="2131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FFDF766-5ACA-0A29-F27B-ADA4942F31A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48007" y="1650536"/>
                  <a:ext cx="3672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E136715-A502-9887-C5CB-92943B5616A5}"/>
                    </a:ext>
                  </a:extLst>
                </p14:cNvPr>
                <p14:cNvContentPartPr/>
                <p14:nvPr/>
              </p14:nvContentPartPr>
              <p14:xfrm>
                <a:off x="4145567" y="1695536"/>
                <a:ext cx="113400" cy="1494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E136715-A502-9887-C5CB-92943B5616A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136567" y="1686536"/>
                  <a:ext cx="13104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92D08C7-1504-6CDE-C98F-8FF1CD396C4F}"/>
                    </a:ext>
                  </a:extLst>
                </p14:cNvPr>
                <p14:cNvContentPartPr/>
                <p14:nvPr/>
              </p14:nvContentPartPr>
              <p14:xfrm>
                <a:off x="4010207" y="1635416"/>
                <a:ext cx="65160" cy="1137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92D08C7-1504-6CDE-C98F-8FF1CD396C4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01207" y="1626416"/>
                  <a:ext cx="828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F956F16-6533-AAE8-6A6F-622081974A7C}"/>
                    </a:ext>
                  </a:extLst>
                </p14:cNvPr>
                <p14:cNvContentPartPr/>
                <p14:nvPr/>
              </p14:nvContentPartPr>
              <p14:xfrm>
                <a:off x="4302527" y="1384856"/>
                <a:ext cx="136800" cy="1774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F956F16-6533-AAE8-6A6F-622081974A7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93887" y="1375856"/>
                  <a:ext cx="1544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3DD7607-6F55-F7C1-773C-68A70FF4E57A}"/>
                    </a:ext>
                  </a:extLst>
                </p14:cNvPr>
                <p14:cNvContentPartPr/>
                <p14:nvPr/>
              </p14:nvContentPartPr>
              <p14:xfrm>
                <a:off x="4369487" y="1479176"/>
                <a:ext cx="47520" cy="230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3DD7607-6F55-F7C1-773C-68A70FF4E57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60847" y="1470536"/>
                  <a:ext cx="651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7D1C488-8B21-3EBB-C1E4-22475EFD9303}"/>
                    </a:ext>
                  </a:extLst>
                </p14:cNvPr>
                <p14:cNvContentPartPr/>
                <p14:nvPr/>
              </p14:nvContentPartPr>
              <p14:xfrm>
                <a:off x="4523207" y="1842056"/>
                <a:ext cx="10080" cy="349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7D1C488-8B21-3EBB-C1E4-22475EFD930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514207" y="1833416"/>
                  <a:ext cx="2772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7C02E29-6AD0-B938-BD21-4E66192105F2}"/>
                    </a:ext>
                  </a:extLst>
                </p14:cNvPr>
                <p14:cNvContentPartPr/>
                <p14:nvPr/>
              </p14:nvContentPartPr>
              <p14:xfrm>
                <a:off x="4750367" y="1590416"/>
                <a:ext cx="138600" cy="2347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7C02E29-6AD0-B938-BD21-4E66192105F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741727" y="1581416"/>
                  <a:ext cx="1562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9CAE44C7-4312-4253-7815-EBBA6BC1D252}"/>
                    </a:ext>
                  </a:extLst>
                </p14:cNvPr>
                <p14:cNvContentPartPr/>
                <p14:nvPr/>
              </p14:nvContentPartPr>
              <p14:xfrm>
                <a:off x="4978607" y="1708856"/>
                <a:ext cx="19080" cy="262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9CAE44C7-4312-4253-7815-EBBA6BC1D252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969967" y="1700216"/>
                  <a:ext cx="367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BCF32A8-11A7-297E-97AE-2286BC15CB6A}"/>
                    </a:ext>
                  </a:extLst>
                </p14:cNvPr>
                <p14:cNvContentPartPr/>
                <p14:nvPr/>
              </p14:nvContentPartPr>
              <p14:xfrm>
                <a:off x="5105327" y="1566296"/>
                <a:ext cx="123840" cy="2088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BCF32A8-11A7-297E-97AE-2286BC15CB6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096687" y="1557656"/>
                  <a:ext cx="14148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86ED097-1DC7-9ADA-5BB0-9DBBC0B8CE4A}"/>
                    </a:ext>
                  </a:extLst>
                </p14:cNvPr>
                <p14:cNvContentPartPr/>
                <p14:nvPr/>
              </p14:nvContentPartPr>
              <p14:xfrm>
                <a:off x="4929647" y="1733696"/>
                <a:ext cx="55080" cy="2199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86ED097-1DC7-9ADA-5BB0-9DBBC0B8CE4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20647" y="1724696"/>
                  <a:ext cx="727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535BCD1-BC30-EAD0-7310-A6AE1FF500E8}"/>
                    </a:ext>
                  </a:extLst>
                </p14:cNvPr>
                <p14:cNvContentPartPr/>
                <p14:nvPr/>
              </p14:nvContentPartPr>
              <p14:xfrm>
                <a:off x="5354447" y="1533536"/>
                <a:ext cx="114480" cy="3006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535BCD1-BC30-EAD0-7310-A6AE1FF500E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345447" y="1524536"/>
                  <a:ext cx="13212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C4B654EF-D499-168C-BE10-2ABB805F81D3}"/>
                    </a:ext>
                  </a:extLst>
                </p14:cNvPr>
                <p14:cNvContentPartPr/>
                <p14:nvPr/>
              </p14:nvContentPartPr>
              <p14:xfrm>
                <a:off x="5524367" y="1568456"/>
                <a:ext cx="91440" cy="2138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C4B654EF-D499-168C-BE10-2ABB805F81D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515727" y="1559456"/>
                  <a:ext cx="1090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BDF198F-D7DB-FC9C-D1BD-1873C428091B}"/>
                    </a:ext>
                  </a:extLst>
                </p14:cNvPr>
                <p14:cNvContentPartPr/>
                <p14:nvPr/>
              </p14:nvContentPartPr>
              <p14:xfrm>
                <a:off x="5654327" y="1548296"/>
                <a:ext cx="121320" cy="2692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BDF198F-D7DB-FC9C-D1BD-1873C428091B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645327" y="1539656"/>
                  <a:ext cx="1389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12898C4-C0C1-A86E-9386-E201EC8F33D8}"/>
                    </a:ext>
                  </a:extLst>
                </p14:cNvPr>
                <p14:cNvContentPartPr/>
                <p14:nvPr/>
              </p14:nvContentPartPr>
              <p14:xfrm>
                <a:off x="5862047" y="1785896"/>
                <a:ext cx="12600" cy="90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12898C4-C0C1-A86E-9386-E201EC8F33D8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853047" y="1776896"/>
                  <a:ext cx="302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302F908-8082-06C6-E834-C346570C2AAC}"/>
                    </a:ext>
                  </a:extLst>
                </p14:cNvPr>
                <p14:cNvContentPartPr/>
                <p14:nvPr/>
              </p14:nvContentPartPr>
              <p14:xfrm>
                <a:off x="6025847" y="1468376"/>
                <a:ext cx="69120" cy="360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302F908-8082-06C6-E834-C346570C2AAC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017207" y="1459736"/>
                  <a:ext cx="8676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2EA8D185-2C1A-3AE8-0521-4AB449DE14F3}"/>
                    </a:ext>
                  </a:extLst>
                </p14:cNvPr>
                <p14:cNvContentPartPr/>
                <p14:nvPr/>
              </p14:nvContentPartPr>
              <p14:xfrm>
                <a:off x="6115487" y="1544336"/>
                <a:ext cx="168480" cy="2354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2EA8D185-2C1A-3AE8-0521-4AB449DE14F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106487" y="1535696"/>
                  <a:ext cx="18612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3FDBAB1D-95BA-112F-E437-F78875A93ACE}"/>
                    </a:ext>
                  </a:extLst>
                </p14:cNvPr>
                <p14:cNvContentPartPr/>
                <p14:nvPr/>
              </p14:nvContentPartPr>
              <p14:xfrm>
                <a:off x="6322847" y="1557296"/>
                <a:ext cx="146160" cy="2466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3FDBAB1D-95BA-112F-E437-F78875A93AC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6314207" y="1548656"/>
                  <a:ext cx="1638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B66FDA4-8474-1E6F-A1DE-6EF4609A6BFF}"/>
                    </a:ext>
                  </a:extLst>
                </p14:cNvPr>
                <p14:cNvContentPartPr/>
                <p14:nvPr/>
              </p14:nvContentPartPr>
              <p14:xfrm>
                <a:off x="6316007" y="1717856"/>
                <a:ext cx="135720" cy="27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B66FDA4-8474-1E6F-A1DE-6EF4609A6BF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307007" y="1709216"/>
                  <a:ext cx="1533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5A3CF10-2311-DA84-3091-84434351B500}"/>
                    </a:ext>
                  </a:extLst>
                </p14:cNvPr>
                <p14:cNvContentPartPr/>
                <p14:nvPr/>
              </p14:nvContentPartPr>
              <p14:xfrm>
                <a:off x="6498887" y="1547576"/>
                <a:ext cx="108000" cy="2242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5A3CF10-2311-DA84-3091-84434351B500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490247" y="1538936"/>
                  <a:ext cx="1256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0911A78-90B8-E7E8-B6C6-C7A484C09A31}"/>
                    </a:ext>
                  </a:extLst>
                </p14:cNvPr>
                <p14:cNvContentPartPr/>
                <p14:nvPr/>
              </p14:nvContentPartPr>
              <p14:xfrm>
                <a:off x="6737207" y="1622816"/>
                <a:ext cx="187200" cy="687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0911A78-90B8-E7E8-B6C6-C7A484C09A3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728207" y="1613816"/>
                  <a:ext cx="20484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5210E5F6-7776-CFE9-DE40-DDA3BA82A7D7}"/>
                    </a:ext>
                  </a:extLst>
                </p14:cNvPr>
                <p14:cNvContentPartPr/>
                <p14:nvPr/>
              </p14:nvContentPartPr>
              <p14:xfrm>
                <a:off x="6776807" y="1562336"/>
                <a:ext cx="19080" cy="16812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5210E5F6-7776-CFE9-DE40-DDA3BA82A7D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767807" y="1553696"/>
                  <a:ext cx="367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13FB794-A1A7-1802-0E40-A051174CE882}"/>
                    </a:ext>
                  </a:extLst>
                </p14:cNvPr>
                <p14:cNvContentPartPr/>
                <p14:nvPr/>
              </p14:nvContentPartPr>
              <p14:xfrm>
                <a:off x="6968327" y="1495016"/>
                <a:ext cx="83880" cy="2530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13FB794-A1A7-1802-0E40-A051174CE88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959327" y="1486016"/>
                  <a:ext cx="10152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14E106B-D826-E74F-89BD-10732AD2B60B}"/>
                    </a:ext>
                  </a:extLst>
                </p14:cNvPr>
                <p14:cNvContentPartPr/>
                <p14:nvPr/>
              </p14:nvContentPartPr>
              <p14:xfrm>
                <a:off x="7110527" y="1498256"/>
                <a:ext cx="88200" cy="2383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14E106B-D826-E74F-89BD-10732AD2B60B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101887" y="1489256"/>
                  <a:ext cx="1058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CEA21748-5CCC-AA65-8CA2-60C4256B738F}"/>
                    </a:ext>
                  </a:extLst>
                </p14:cNvPr>
                <p14:cNvContentPartPr/>
                <p14:nvPr/>
              </p14:nvContentPartPr>
              <p14:xfrm>
                <a:off x="7247327" y="1404656"/>
                <a:ext cx="129960" cy="3672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CEA21748-5CCC-AA65-8CA2-60C4256B738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238687" y="1396016"/>
                  <a:ext cx="14760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66A3C96F-9CB6-EDD5-1CAB-F2CD44A7B2B9}"/>
                    </a:ext>
                  </a:extLst>
                </p14:cNvPr>
                <p14:cNvContentPartPr/>
                <p14:nvPr/>
              </p14:nvContentPartPr>
              <p14:xfrm>
                <a:off x="3167807" y="1945376"/>
                <a:ext cx="4276800" cy="1821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66A3C96F-9CB6-EDD5-1CAB-F2CD44A7B2B9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159167" y="1936736"/>
                  <a:ext cx="42944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C70FA585-4BA4-DF32-7967-1BECA50CFD7C}"/>
                    </a:ext>
                  </a:extLst>
                </p14:cNvPr>
                <p14:cNvContentPartPr/>
                <p14:nvPr/>
              </p14:nvContentPartPr>
              <p14:xfrm>
                <a:off x="4549847" y="2134736"/>
                <a:ext cx="174600" cy="3546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C70FA585-4BA4-DF32-7967-1BECA50CFD7C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4541207" y="2126096"/>
                  <a:ext cx="192240" cy="37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915776C-26A4-481F-E951-2F831AF287CE}"/>
              </a:ext>
            </a:extLst>
          </p:cNvPr>
          <p:cNvGrpSpPr/>
          <p:nvPr/>
        </p:nvGrpSpPr>
        <p:grpSpPr>
          <a:xfrm>
            <a:off x="7723607" y="1859336"/>
            <a:ext cx="214200" cy="118800"/>
            <a:chOff x="7723607" y="1859336"/>
            <a:chExt cx="214200" cy="11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B6E47C3-BD23-8810-C563-3AB2697AADD1}"/>
                    </a:ext>
                  </a:extLst>
                </p14:cNvPr>
                <p14:cNvContentPartPr/>
                <p14:nvPr/>
              </p14:nvContentPartPr>
              <p14:xfrm>
                <a:off x="7723607" y="1859336"/>
                <a:ext cx="208080" cy="500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B6E47C3-BD23-8810-C563-3AB2697AADD1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714967" y="1850696"/>
                  <a:ext cx="22572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C3D6D512-777F-35EC-ED46-47D45AFA5B58}"/>
                    </a:ext>
                  </a:extLst>
                </p14:cNvPr>
                <p14:cNvContentPartPr/>
                <p14:nvPr/>
              </p14:nvContentPartPr>
              <p14:xfrm>
                <a:off x="7768247" y="1962656"/>
                <a:ext cx="169560" cy="154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C3D6D512-777F-35EC-ED46-47D45AFA5B5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759607" y="1954016"/>
                  <a:ext cx="187200" cy="3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28647ABA-22A8-C0F9-C5F8-C397B73C3726}"/>
              </a:ext>
            </a:extLst>
          </p:cNvPr>
          <p:cNvGrpSpPr/>
          <p:nvPr/>
        </p:nvGrpSpPr>
        <p:grpSpPr>
          <a:xfrm>
            <a:off x="8140127" y="1405376"/>
            <a:ext cx="1645560" cy="523800"/>
            <a:chOff x="8140127" y="1405376"/>
            <a:chExt cx="1645560" cy="52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852B2C31-1ECD-E331-7C45-19B2BEA07FA7}"/>
                    </a:ext>
                  </a:extLst>
                </p14:cNvPr>
                <p14:cNvContentPartPr/>
                <p14:nvPr/>
              </p14:nvContentPartPr>
              <p14:xfrm>
                <a:off x="8140127" y="1626776"/>
                <a:ext cx="194400" cy="3024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852B2C31-1ECD-E331-7C45-19B2BEA07FA7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131487" y="1617776"/>
                  <a:ext cx="21204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E260AA7-E1BB-5322-5B58-CC3D8B233B70}"/>
                    </a:ext>
                  </a:extLst>
                </p14:cNvPr>
                <p14:cNvContentPartPr/>
                <p14:nvPr/>
              </p14:nvContentPartPr>
              <p14:xfrm>
                <a:off x="8157047" y="1816136"/>
                <a:ext cx="158040" cy="154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E260AA7-E1BB-5322-5B58-CC3D8B233B7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148407" y="1807496"/>
                  <a:ext cx="1756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EEC8639A-5E4C-E064-6BCE-F60D06F1E8EE}"/>
                    </a:ext>
                  </a:extLst>
                </p14:cNvPr>
                <p14:cNvContentPartPr/>
                <p14:nvPr/>
              </p14:nvContentPartPr>
              <p14:xfrm>
                <a:off x="8396807" y="1883096"/>
                <a:ext cx="41400" cy="144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EEC8639A-5E4C-E064-6BCE-F60D06F1E8EE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387807" y="1874456"/>
                  <a:ext cx="59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AD048A5-21B8-69CF-4673-E8920F32FF29}"/>
                    </a:ext>
                  </a:extLst>
                </p14:cNvPr>
                <p14:cNvContentPartPr/>
                <p14:nvPr/>
              </p14:nvContentPartPr>
              <p14:xfrm>
                <a:off x="8478167" y="1670336"/>
                <a:ext cx="189360" cy="2271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AD048A5-21B8-69CF-4673-E8920F32FF29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469527" y="1661696"/>
                  <a:ext cx="2070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DA4B96C7-95DE-DC1A-B0B2-4F9112049B6C}"/>
                    </a:ext>
                  </a:extLst>
                </p14:cNvPr>
                <p14:cNvContentPartPr/>
                <p14:nvPr/>
              </p14:nvContentPartPr>
              <p14:xfrm>
                <a:off x="8505887" y="1775096"/>
                <a:ext cx="175320" cy="1440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DA4B96C7-95DE-DC1A-B0B2-4F9112049B6C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496887" y="1766456"/>
                  <a:ext cx="1929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C66D654-DB08-1CB4-A4EA-4061E37C7B28}"/>
                    </a:ext>
                  </a:extLst>
                </p14:cNvPr>
                <p14:cNvContentPartPr/>
                <p14:nvPr/>
              </p14:nvContentPartPr>
              <p14:xfrm>
                <a:off x="8728367" y="1669616"/>
                <a:ext cx="120960" cy="2556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C66D654-DB08-1CB4-A4EA-4061E37C7B2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719367" y="1660976"/>
                  <a:ext cx="13860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46164E9-4C91-1058-55DE-69BC07BBB61E}"/>
                    </a:ext>
                  </a:extLst>
                </p14:cNvPr>
                <p14:cNvContentPartPr/>
                <p14:nvPr/>
              </p14:nvContentPartPr>
              <p14:xfrm>
                <a:off x="8955167" y="1900376"/>
                <a:ext cx="5040" cy="140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46164E9-4C91-1058-55DE-69BC07BBB61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946527" y="1891736"/>
                  <a:ext cx="226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8BDC6CFD-7B64-66BE-33A2-DF1F880C1E0E}"/>
                    </a:ext>
                  </a:extLst>
                </p14:cNvPr>
                <p14:cNvContentPartPr/>
                <p14:nvPr/>
              </p14:nvContentPartPr>
              <p14:xfrm>
                <a:off x="9099167" y="1676096"/>
                <a:ext cx="91440" cy="23832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8BDC6CFD-7B64-66BE-33A2-DF1F880C1E0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090527" y="1667456"/>
                  <a:ext cx="1090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376D1BC-9988-2FAB-9796-7DADE1F9A6E2}"/>
                    </a:ext>
                  </a:extLst>
                </p14:cNvPr>
                <p14:cNvContentPartPr/>
                <p14:nvPr/>
              </p14:nvContentPartPr>
              <p14:xfrm>
                <a:off x="9259007" y="1694096"/>
                <a:ext cx="148320" cy="1940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376D1BC-9988-2FAB-9796-7DADE1F9A6E2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250007" y="1685456"/>
                  <a:ext cx="1659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D73CB49-BA31-1D0E-34DA-E406A0159AC3}"/>
                    </a:ext>
                  </a:extLst>
                </p14:cNvPr>
                <p14:cNvContentPartPr/>
                <p14:nvPr/>
              </p14:nvContentPartPr>
              <p14:xfrm>
                <a:off x="9518927" y="1405376"/>
                <a:ext cx="40320" cy="2163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D73CB49-BA31-1D0E-34DA-E406A0159AC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9509927" y="1396376"/>
                  <a:ext cx="57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1D15A50-0658-4691-06D5-415851CF40BE}"/>
                    </a:ext>
                  </a:extLst>
                </p14:cNvPr>
                <p14:cNvContentPartPr/>
                <p14:nvPr/>
              </p14:nvContentPartPr>
              <p14:xfrm>
                <a:off x="9513887" y="1456136"/>
                <a:ext cx="123840" cy="212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1D15A50-0658-4691-06D5-415851CF40B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04887" y="1447136"/>
                  <a:ext cx="1414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68903270-BD28-F093-02DE-CCFB3727FFEF}"/>
                    </a:ext>
                  </a:extLst>
                </p14:cNvPr>
                <p14:cNvContentPartPr/>
                <p14:nvPr/>
              </p14:nvContentPartPr>
              <p14:xfrm>
                <a:off x="9633407" y="1619576"/>
                <a:ext cx="152280" cy="29880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68903270-BD28-F093-02DE-CCFB3727FFEF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624767" y="1610936"/>
                  <a:ext cx="169920" cy="31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783D20C5-5917-D4B4-1DEA-3845850337C1}"/>
              </a:ext>
            </a:extLst>
          </p:cNvPr>
          <p:cNvGrpSpPr/>
          <p:nvPr/>
        </p:nvGrpSpPr>
        <p:grpSpPr>
          <a:xfrm>
            <a:off x="10174127" y="1580696"/>
            <a:ext cx="1348920" cy="343800"/>
            <a:chOff x="10174127" y="1580696"/>
            <a:chExt cx="1348920" cy="34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F18490A-04B4-7D60-DD60-8CFD794EEE18}"/>
                    </a:ext>
                  </a:extLst>
                </p14:cNvPr>
                <p14:cNvContentPartPr/>
                <p14:nvPr/>
              </p14:nvContentPartPr>
              <p14:xfrm>
                <a:off x="10174127" y="1732976"/>
                <a:ext cx="395280" cy="19152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F18490A-04B4-7D60-DD60-8CFD794EEE1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165127" y="1723976"/>
                  <a:ext cx="4129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4B62B554-270A-EACE-0AA2-8F35AB5F74A2}"/>
                    </a:ext>
                  </a:extLst>
                </p14:cNvPr>
                <p14:cNvContentPartPr/>
                <p14:nvPr/>
              </p14:nvContentPartPr>
              <p14:xfrm>
                <a:off x="10628447" y="1580696"/>
                <a:ext cx="894600" cy="3283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4B62B554-270A-EACE-0AA2-8F35AB5F74A2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619447" y="1572056"/>
                  <a:ext cx="912240" cy="345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6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BB8CD848-25F8-84E2-300C-4A3C17B8FB9D}"/>
                  </a:ext>
                </a:extLst>
              </p14:cNvPr>
              <p14:cNvContentPartPr/>
              <p14:nvPr/>
            </p14:nvContentPartPr>
            <p14:xfrm>
              <a:off x="8137607" y="1396016"/>
              <a:ext cx="1662120" cy="65160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BB8CD848-25F8-84E2-300C-4A3C17B8FB9D}"/>
                  </a:ext>
                </a:extLst>
              </p:cNvPr>
              <p:cNvPicPr/>
              <p:nvPr/>
            </p:nvPicPr>
            <p:blipFill>
              <a:blip r:embed="rId197"/>
              <a:stretch>
                <a:fillRect/>
              </a:stretch>
            </p:blipFill>
            <p:spPr>
              <a:xfrm>
                <a:off x="8083607" y="1288376"/>
                <a:ext cx="1769760" cy="8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948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3</cp:revision>
  <dcterms:created xsi:type="dcterms:W3CDTF">2022-08-23T12:30:04Z</dcterms:created>
  <dcterms:modified xsi:type="dcterms:W3CDTF">2024-10-03T06:54:17Z</dcterms:modified>
</cp:coreProperties>
</file>