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8FC6F3-D949-4734-90BB-1B95AE4DA6A9}" v="229" dt="2024-10-03T06:49:37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7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598FC6F3-D949-4734-90BB-1B95AE4DA6A9}"/>
    <pc:docChg chg="modSld">
      <pc:chgData name="Branislav Vrana" userId="7b2a6d85-e3fe-4c9e-b59a-94d1f1024111" providerId="ADAL" clId="{598FC6F3-D949-4734-90BB-1B95AE4DA6A9}" dt="2024-10-03T06:49:53.180" v="493" actId="9405"/>
      <pc:docMkLst>
        <pc:docMk/>
      </pc:docMkLst>
      <pc:sldChg chg="addSp delSp modSp mod">
        <pc:chgData name="Branislav Vrana" userId="7b2a6d85-e3fe-4c9e-b59a-94d1f1024111" providerId="ADAL" clId="{598FC6F3-D949-4734-90BB-1B95AE4DA6A9}" dt="2024-10-03T06:49:53.180" v="493" actId="9405"/>
        <pc:sldMkLst>
          <pc:docMk/>
          <pc:sldMk cId="1456950192" sldId="258"/>
        </pc:sldMkLst>
        <pc:grpChg chg="del mod">
          <ac:chgData name="Branislav Vrana" userId="7b2a6d85-e3fe-4c9e-b59a-94d1f1024111" providerId="ADAL" clId="{598FC6F3-D949-4734-90BB-1B95AE4DA6A9}" dt="2024-10-03T06:39:33.853" v="39"/>
          <ac:grpSpMkLst>
            <pc:docMk/>
            <pc:sldMk cId="1456950192" sldId="258"/>
            <ac:grpSpMk id="33" creationId="{B5A562A7-F252-E671-85C2-A9CE5C9F27E6}"/>
          </ac:grpSpMkLst>
        </pc:grpChg>
        <pc:grpChg chg="mod">
          <ac:chgData name="Branislav Vrana" userId="7b2a6d85-e3fe-4c9e-b59a-94d1f1024111" providerId="ADAL" clId="{598FC6F3-D949-4734-90BB-1B95AE4DA6A9}" dt="2024-10-03T06:39:46.399" v="56"/>
          <ac:grpSpMkLst>
            <pc:docMk/>
            <pc:sldMk cId="1456950192" sldId="258"/>
            <ac:grpSpMk id="87" creationId="{7EEB5854-A4A1-C552-E71F-F9643535D73A}"/>
          </ac:grpSpMkLst>
        </pc:grpChg>
        <pc:grpChg chg="mod">
          <ac:chgData name="Branislav Vrana" userId="7b2a6d85-e3fe-4c9e-b59a-94d1f1024111" providerId="ADAL" clId="{598FC6F3-D949-4734-90BB-1B95AE4DA6A9}" dt="2024-10-03T06:39:46.399" v="56"/>
          <ac:grpSpMkLst>
            <pc:docMk/>
            <pc:sldMk cId="1456950192" sldId="258"/>
            <ac:grpSpMk id="88" creationId="{E17948DA-11C5-A731-D54B-734E443D78DA}"/>
          </ac:grpSpMkLst>
        </pc:grpChg>
        <pc:grpChg chg="mod">
          <ac:chgData name="Branislav Vrana" userId="7b2a6d85-e3fe-4c9e-b59a-94d1f1024111" providerId="ADAL" clId="{598FC6F3-D949-4734-90BB-1B95AE4DA6A9}" dt="2024-10-03T06:39:54.072" v="61"/>
          <ac:grpSpMkLst>
            <pc:docMk/>
            <pc:sldMk cId="1456950192" sldId="258"/>
            <ac:grpSpMk id="93" creationId="{7FB6A8BE-D1D1-587E-34C5-EA4DF5FEE739}"/>
          </ac:grpSpMkLst>
        </pc:grpChg>
        <pc:grpChg chg="del mod">
          <ac:chgData name="Branislav Vrana" userId="7b2a6d85-e3fe-4c9e-b59a-94d1f1024111" providerId="ADAL" clId="{598FC6F3-D949-4734-90BB-1B95AE4DA6A9}" dt="2024-10-03T06:38:38.784" v="21"/>
          <ac:grpSpMkLst>
            <pc:docMk/>
            <pc:sldMk cId="1456950192" sldId="258"/>
            <ac:grpSpMk id="123" creationId="{B2ACD06D-3C4B-3AA0-6117-A6C77C2A2B14}"/>
          </ac:grpSpMkLst>
        </pc:grpChg>
        <pc:grpChg chg="del mod">
          <ac:chgData name="Branislav Vrana" userId="7b2a6d85-e3fe-4c9e-b59a-94d1f1024111" providerId="ADAL" clId="{598FC6F3-D949-4734-90BB-1B95AE4DA6A9}" dt="2024-10-03T06:38:38.784" v="25"/>
          <ac:grpSpMkLst>
            <pc:docMk/>
            <pc:sldMk cId="1456950192" sldId="258"/>
            <ac:grpSpMk id="124" creationId="{8365A4D5-4469-AE3C-3F01-2D2083419F9C}"/>
          </ac:grpSpMkLst>
        </pc:grpChg>
        <pc:grpChg chg="del mod">
          <ac:chgData name="Branislav Vrana" userId="7b2a6d85-e3fe-4c9e-b59a-94d1f1024111" providerId="ADAL" clId="{598FC6F3-D949-4734-90BB-1B95AE4DA6A9}" dt="2024-10-03T06:38:38.783" v="14"/>
          <ac:grpSpMkLst>
            <pc:docMk/>
            <pc:sldMk cId="1456950192" sldId="258"/>
            <ac:grpSpMk id="133" creationId="{3A9CBD3F-2603-41C6-A904-381ADD950560}"/>
          </ac:grpSpMkLst>
        </pc:grpChg>
        <pc:grpChg chg="del mod">
          <ac:chgData name="Branislav Vrana" userId="7b2a6d85-e3fe-4c9e-b59a-94d1f1024111" providerId="ADAL" clId="{598FC6F3-D949-4734-90BB-1B95AE4DA6A9}" dt="2024-10-03T06:38:38.784" v="23"/>
          <ac:grpSpMkLst>
            <pc:docMk/>
            <pc:sldMk cId="1456950192" sldId="258"/>
            <ac:grpSpMk id="134" creationId="{6D41CA71-9508-201B-9FB4-A06BE9E69319}"/>
          </ac:grpSpMkLst>
        </pc:grpChg>
        <pc:grpChg chg="del mod">
          <ac:chgData name="Branislav Vrana" userId="7b2a6d85-e3fe-4c9e-b59a-94d1f1024111" providerId="ADAL" clId="{598FC6F3-D949-4734-90BB-1B95AE4DA6A9}" dt="2024-10-03T06:43:12.234" v="222"/>
          <ac:grpSpMkLst>
            <pc:docMk/>
            <pc:sldMk cId="1456950192" sldId="258"/>
            <ac:grpSpMk id="148" creationId="{A840F021-3722-A062-48E6-0CBE847166C1}"/>
          </ac:grpSpMkLst>
        </pc:grpChg>
        <pc:grpChg chg="del mod">
          <ac:chgData name="Branislav Vrana" userId="7b2a6d85-e3fe-4c9e-b59a-94d1f1024111" providerId="ADAL" clId="{598FC6F3-D949-4734-90BB-1B95AE4DA6A9}" dt="2024-10-03T06:43:14.737" v="228"/>
          <ac:grpSpMkLst>
            <pc:docMk/>
            <pc:sldMk cId="1456950192" sldId="258"/>
            <ac:grpSpMk id="149" creationId="{BFBC34B6-95C3-D72A-ED6D-0DA145F67B85}"/>
          </ac:grpSpMkLst>
        </pc:grpChg>
        <pc:grpChg chg="del mod">
          <ac:chgData name="Branislav Vrana" userId="7b2a6d85-e3fe-4c9e-b59a-94d1f1024111" providerId="ADAL" clId="{598FC6F3-D949-4734-90BB-1B95AE4DA6A9}" dt="2024-10-03T06:43:14.737" v="228"/>
          <ac:grpSpMkLst>
            <pc:docMk/>
            <pc:sldMk cId="1456950192" sldId="258"/>
            <ac:grpSpMk id="173" creationId="{7467F800-4EA4-BE43-5D2A-2E872E2E4665}"/>
          </ac:grpSpMkLst>
        </pc:grpChg>
        <pc:grpChg chg="del mod">
          <ac:chgData name="Branislav Vrana" userId="7b2a6d85-e3fe-4c9e-b59a-94d1f1024111" providerId="ADAL" clId="{598FC6F3-D949-4734-90BB-1B95AE4DA6A9}" dt="2024-10-03T06:43:14.737" v="228"/>
          <ac:grpSpMkLst>
            <pc:docMk/>
            <pc:sldMk cId="1456950192" sldId="258"/>
            <ac:grpSpMk id="178" creationId="{DAB1E807-33FE-0219-DA98-8136D2EDB131}"/>
          </ac:grpSpMkLst>
        </pc:grpChg>
        <pc:grpChg chg="del mod">
          <ac:chgData name="Branislav Vrana" userId="7b2a6d85-e3fe-4c9e-b59a-94d1f1024111" providerId="ADAL" clId="{598FC6F3-D949-4734-90BB-1B95AE4DA6A9}" dt="2024-10-03T06:43:40.339" v="255"/>
          <ac:grpSpMkLst>
            <pc:docMk/>
            <pc:sldMk cId="1456950192" sldId="258"/>
            <ac:grpSpMk id="183" creationId="{95D3611E-7BD3-879C-622B-2C6E2F8B8301}"/>
          </ac:grpSpMkLst>
        </pc:grpChg>
        <pc:grpChg chg="mod">
          <ac:chgData name="Branislav Vrana" userId="7b2a6d85-e3fe-4c9e-b59a-94d1f1024111" providerId="ADAL" clId="{598FC6F3-D949-4734-90BB-1B95AE4DA6A9}" dt="2024-10-03T06:43:19.929" v="234"/>
          <ac:grpSpMkLst>
            <pc:docMk/>
            <pc:sldMk cId="1456950192" sldId="258"/>
            <ac:grpSpMk id="213" creationId="{53256546-96FD-B456-38BE-459DEAFDDF2C}"/>
          </ac:grpSpMkLst>
        </pc:grpChg>
        <pc:grpChg chg="mod">
          <ac:chgData name="Branislav Vrana" userId="7b2a6d85-e3fe-4c9e-b59a-94d1f1024111" providerId="ADAL" clId="{598FC6F3-D949-4734-90BB-1B95AE4DA6A9}" dt="2024-10-03T06:43:24.505" v="239"/>
          <ac:grpSpMkLst>
            <pc:docMk/>
            <pc:sldMk cId="1456950192" sldId="258"/>
            <ac:grpSpMk id="229" creationId="{E59F34C2-8549-2F93-7591-833EEDE7FDAB}"/>
          </ac:grpSpMkLst>
        </pc:grpChg>
        <pc:grpChg chg="del mod">
          <ac:chgData name="Branislav Vrana" userId="7b2a6d85-e3fe-4c9e-b59a-94d1f1024111" providerId="ADAL" clId="{598FC6F3-D949-4734-90BB-1B95AE4DA6A9}" dt="2024-10-03T06:43:36.277" v="248"/>
          <ac:grpSpMkLst>
            <pc:docMk/>
            <pc:sldMk cId="1456950192" sldId="258"/>
            <ac:grpSpMk id="248" creationId="{6EB43A31-5150-2544-2FA2-C972471F0AF6}"/>
          </ac:grpSpMkLst>
        </pc:grpChg>
        <pc:grpChg chg="del mod">
          <ac:chgData name="Branislav Vrana" userId="7b2a6d85-e3fe-4c9e-b59a-94d1f1024111" providerId="ADAL" clId="{598FC6F3-D949-4734-90BB-1B95AE4DA6A9}" dt="2024-10-03T06:41:12.643" v="138"/>
          <ac:grpSpMkLst>
            <pc:docMk/>
            <pc:sldMk cId="1456950192" sldId="258"/>
            <ac:grpSpMk id="257" creationId="{40894A10-68E5-77EB-5647-899188109E90}"/>
          </ac:grpSpMkLst>
        </pc:grpChg>
        <pc:grpChg chg="del mod">
          <ac:chgData name="Branislav Vrana" userId="7b2a6d85-e3fe-4c9e-b59a-94d1f1024111" providerId="ADAL" clId="{598FC6F3-D949-4734-90BB-1B95AE4DA6A9}" dt="2024-10-03T06:41:12.643" v="137"/>
          <ac:grpSpMkLst>
            <pc:docMk/>
            <pc:sldMk cId="1456950192" sldId="258"/>
            <ac:grpSpMk id="263" creationId="{603EFE24-7D80-0A8B-E83A-BCD16B3A4F56}"/>
          </ac:grpSpMkLst>
        </pc:grpChg>
        <pc:grpChg chg="mod">
          <ac:chgData name="Branislav Vrana" userId="7b2a6d85-e3fe-4c9e-b59a-94d1f1024111" providerId="ADAL" clId="{598FC6F3-D949-4734-90BB-1B95AE4DA6A9}" dt="2024-10-03T06:43:36.277" v="248"/>
          <ac:grpSpMkLst>
            <pc:docMk/>
            <pc:sldMk cId="1456950192" sldId="258"/>
            <ac:grpSpMk id="272" creationId="{DAC1DF78-0779-5321-33AD-1A8F0174D1CF}"/>
          </ac:grpSpMkLst>
        </pc:grpChg>
        <pc:grpChg chg="mod">
          <ac:chgData name="Branislav Vrana" userId="7b2a6d85-e3fe-4c9e-b59a-94d1f1024111" providerId="ADAL" clId="{598FC6F3-D949-4734-90BB-1B95AE4DA6A9}" dt="2024-10-03T06:43:36.277" v="248"/>
          <ac:grpSpMkLst>
            <pc:docMk/>
            <pc:sldMk cId="1456950192" sldId="258"/>
            <ac:grpSpMk id="273" creationId="{333D66C6-957A-B82E-4091-B8D32A272D2A}"/>
          </ac:grpSpMkLst>
        </pc:grpChg>
        <pc:grpChg chg="mod">
          <ac:chgData name="Branislav Vrana" userId="7b2a6d85-e3fe-4c9e-b59a-94d1f1024111" providerId="ADAL" clId="{598FC6F3-D949-4734-90BB-1B95AE4DA6A9}" dt="2024-10-03T06:43:40.339" v="255"/>
          <ac:grpSpMkLst>
            <pc:docMk/>
            <pc:sldMk cId="1456950192" sldId="258"/>
            <ac:grpSpMk id="281" creationId="{A0B71B72-40FD-F1F6-A771-F4B2FECDF2FE}"/>
          </ac:grpSpMkLst>
        </pc:grpChg>
        <pc:grpChg chg="mod">
          <ac:chgData name="Branislav Vrana" userId="7b2a6d85-e3fe-4c9e-b59a-94d1f1024111" providerId="ADAL" clId="{598FC6F3-D949-4734-90BB-1B95AE4DA6A9}" dt="2024-10-03T06:43:40.339" v="255"/>
          <ac:grpSpMkLst>
            <pc:docMk/>
            <pc:sldMk cId="1456950192" sldId="258"/>
            <ac:grpSpMk id="282" creationId="{F50F993D-D990-465E-73E8-B15E60803666}"/>
          </ac:grpSpMkLst>
        </pc:grpChg>
        <pc:grpChg chg="mod">
          <ac:chgData name="Branislav Vrana" userId="7b2a6d85-e3fe-4c9e-b59a-94d1f1024111" providerId="ADAL" clId="{598FC6F3-D949-4734-90BB-1B95AE4DA6A9}" dt="2024-10-03T06:43:46.856" v="268"/>
          <ac:grpSpMkLst>
            <pc:docMk/>
            <pc:sldMk cId="1456950192" sldId="258"/>
            <ac:grpSpMk id="302" creationId="{B3A12DCD-45DB-D4FD-52C5-5713110322B6}"/>
          </ac:grpSpMkLst>
        </pc:grpChg>
        <pc:grpChg chg="del mod">
          <ac:chgData name="Branislav Vrana" userId="7b2a6d85-e3fe-4c9e-b59a-94d1f1024111" providerId="ADAL" clId="{598FC6F3-D949-4734-90BB-1B95AE4DA6A9}" dt="2024-10-03T06:44:37.346" v="278"/>
          <ac:grpSpMkLst>
            <pc:docMk/>
            <pc:sldMk cId="1456950192" sldId="258"/>
            <ac:grpSpMk id="317" creationId="{84C0CF86-8BB5-297D-BE15-999FFB2ECBD3}"/>
          </ac:grpSpMkLst>
        </pc:grpChg>
        <pc:grpChg chg="mod">
          <ac:chgData name="Branislav Vrana" userId="7b2a6d85-e3fe-4c9e-b59a-94d1f1024111" providerId="ADAL" clId="{598FC6F3-D949-4734-90BB-1B95AE4DA6A9}" dt="2024-10-03T06:44:37.346" v="278"/>
          <ac:grpSpMkLst>
            <pc:docMk/>
            <pc:sldMk cId="1456950192" sldId="258"/>
            <ac:grpSpMk id="320" creationId="{5D2DFD9F-BBF6-336B-501D-3036C19E7940}"/>
          </ac:grpSpMkLst>
        </pc:grpChg>
        <pc:grpChg chg="mod">
          <ac:chgData name="Branislav Vrana" userId="7b2a6d85-e3fe-4c9e-b59a-94d1f1024111" providerId="ADAL" clId="{598FC6F3-D949-4734-90BB-1B95AE4DA6A9}" dt="2024-10-03T06:44:42.271" v="285"/>
          <ac:grpSpMkLst>
            <pc:docMk/>
            <pc:sldMk cId="1456950192" sldId="258"/>
            <ac:grpSpMk id="327" creationId="{38AB8E68-3036-03AD-AB96-D373ABCCDFE7}"/>
          </ac:grpSpMkLst>
        </pc:grpChg>
        <pc:grpChg chg="del mod">
          <ac:chgData name="Branislav Vrana" userId="7b2a6d85-e3fe-4c9e-b59a-94d1f1024111" providerId="ADAL" clId="{598FC6F3-D949-4734-90BB-1B95AE4DA6A9}" dt="2024-10-03T06:45:01.773" v="317"/>
          <ac:grpSpMkLst>
            <pc:docMk/>
            <pc:sldMk cId="1456950192" sldId="258"/>
            <ac:grpSpMk id="333" creationId="{AAEA7CBB-7F62-66DE-31A3-46A6E8F5DC61}"/>
          </ac:grpSpMkLst>
        </pc:grpChg>
        <pc:grpChg chg="del mod">
          <ac:chgData name="Branislav Vrana" userId="7b2a6d85-e3fe-4c9e-b59a-94d1f1024111" providerId="ADAL" clId="{598FC6F3-D949-4734-90BB-1B95AE4DA6A9}" dt="2024-10-03T06:45:00.440" v="314"/>
          <ac:grpSpMkLst>
            <pc:docMk/>
            <pc:sldMk cId="1456950192" sldId="258"/>
            <ac:grpSpMk id="336" creationId="{3C968C86-BA1D-1663-DC61-84DA66BB8803}"/>
          </ac:grpSpMkLst>
        </pc:grpChg>
        <pc:grpChg chg="mod">
          <ac:chgData name="Branislav Vrana" userId="7b2a6d85-e3fe-4c9e-b59a-94d1f1024111" providerId="ADAL" clId="{598FC6F3-D949-4734-90BB-1B95AE4DA6A9}" dt="2024-10-03T06:45:00.440" v="314"/>
          <ac:grpSpMkLst>
            <pc:docMk/>
            <pc:sldMk cId="1456950192" sldId="258"/>
            <ac:grpSpMk id="342" creationId="{3A9F0BC0-90AA-4284-3D37-8853599CDA48}"/>
          </ac:grpSpMkLst>
        </pc:grpChg>
        <pc:grpChg chg="mod">
          <ac:chgData name="Branislav Vrana" userId="7b2a6d85-e3fe-4c9e-b59a-94d1f1024111" providerId="ADAL" clId="{598FC6F3-D949-4734-90BB-1B95AE4DA6A9}" dt="2024-10-03T06:45:01.773" v="317"/>
          <ac:grpSpMkLst>
            <pc:docMk/>
            <pc:sldMk cId="1456950192" sldId="258"/>
            <ac:grpSpMk id="345" creationId="{2C5D3F96-5BFE-7589-88D9-01F125A7E977}"/>
          </ac:grpSpMkLst>
        </pc:grpChg>
        <pc:grpChg chg="mod">
          <ac:chgData name="Branislav Vrana" userId="7b2a6d85-e3fe-4c9e-b59a-94d1f1024111" providerId="ADAL" clId="{598FC6F3-D949-4734-90BB-1B95AE4DA6A9}" dt="2024-10-03T06:46:01.235" v="353"/>
          <ac:grpSpMkLst>
            <pc:docMk/>
            <pc:sldMk cId="1456950192" sldId="258"/>
            <ac:grpSpMk id="356" creationId="{E0D51082-03F1-2B66-C435-9BFD58FE9F41}"/>
          </ac:grpSpMkLst>
        </pc:grpChg>
        <pc:grpChg chg="del mod">
          <ac:chgData name="Branislav Vrana" userId="7b2a6d85-e3fe-4c9e-b59a-94d1f1024111" providerId="ADAL" clId="{598FC6F3-D949-4734-90BB-1B95AE4DA6A9}" dt="2024-10-03T06:46:08.418" v="359"/>
          <ac:grpSpMkLst>
            <pc:docMk/>
            <pc:sldMk cId="1456950192" sldId="258"/>
            <ac:grpSpMk id="369" creationId="{515EF5AE-5C89-7B83-1C8C-815C56F351D5}"/>
          </ac:grpSpMkLst>
        </pc:grpChg>
        <pc:grpChg chg="del mod">
          <ac:chgData name="Branislav Vrana" userId="7b2a6d85-e3fe-4c9e-b59a-94d1f1024111" providerId="ADAL" clId="{598FC6F3-D949-4734-90BB-1B95AE4DA6A9}" dt="2024-10-03T06:46:16.683" v="362"/>
          <ac:grpSpMkLst>
            <pc:docMk/>
            <pc:sldMk cId="1456950192" sldId="258"/>
            <ac:grpSpMk id="375" creationId="{26BF81F7-429D-CE57-AE9E-2A87227BF278}"/>
          </ac:grpSpMkLst>
        </pc:grpChg>
        <pc:grpChg chg="mod">
          <ac:chgData name="Branislav Vrana" userId="7b2a6d85-e3fe-4c9e-b59a-94d1f1024111" providerId="ADAL" clId="{598FC6F3-D949-4734-90BB-1B95AE4DA6A9}" dt="2024-10-03T06:46:21.494" v="366"/>
          <ac:grpSpMkLst>
            <pc:docMk/>
            <pc:sldMk cId="1456950192" sldId="258"/>
            <ac:grpSpMk id="379" creationId="{9794BAC1-A26D-9E74-2C89-199ED9508EF6}"/>
          </ac:grpSpMkLst>
        </pc:grpChg>
        <pc:grpChg chg="del mod">
          <ac:chgData name="Branislav Vrana" userId="7b2a6d85-e3fe-4c9e-b59a-94d1f1024111" providerId="ADAL" clId="{598FC6F3-D949-4734-90BB-1B95AE4DA6A9}" dt="2024-10-03T06:41:12.645" v="152"/>
          <ac:grpSpMkLst>
            <pc:docMk/>
            <pc:sldMk cId="1456950192" sldId="258"/>
            <ac:grpSpMk id="416" creationId="{AAAB3378-CCB8-7A14-172E-B915512234DC}"/>
          </ac:grpSpMkLst>
        </pc:grpChg>
        <pc:grpChg chg="del mod">
          <ac:chgData name="Branislav Vrana" userId="7b2a6d85-e3fe-4c9e-b59a-94d1f1024111" providerId="ADAL" clId="{598FC6F3-D949-4734-90BB-1B95AE4DA6A9}" dt="2024-10-03T06:45:51.322" v="338"/>
          <ac:grpSpMkLst>
            <pc:docMk/>
            <pc:sldMk cId="1456950192" sldId="258"/>
            <ac:grpSpMk id="433" creationId="{B51C5820-33DC-8037-682A-7FCF6755AE21}"/>
          </ac:grpSpMkLst>
        </pc:grpChg>
        <pc:grpChg chg="del mod">
          <ac:chgData name="Branislav Vrana" userId="7b2a6d85-e3fe-4c9e-b59a-94d1f1024111" providerId="ADAL" clId="{598FC6F3-D949-4734-90BB-1B95AE4DA6A9}" dt="2024-10-03T06:47:23.711" v="382"/>
          <ac:grpSpMkLst>
            <pc:docMk/>
            <pc:sldMk cId="1456950192" sldId="258"/>
            <ac:grpSpMk id="447" creationId="{68FC3A57-734B-BDD5-540B-D848B9EF0358}"/>
          </ac:grpSpMkLst>
        </pc:grpChg>
        <pc:grpChg chg="del mod">
          <ac:chgData name="Branislav Vrana" userId="7b2a6d85-e3fe-4c9e-b59a-94d1f1024111" providerId="ADAL" clId="{598FC6F3-D949-4734-90BB-1B95AE4DA6A9}" dt="2024-10-03T06:39:39.993" v="47"/>
          <ac:grpSpMkLst>
            <pc:docMk/>
            <pc:sldMk cId="1456950192" sldId="258"/>
            <ac:grpSpMk id="474" creationId="{1B100182-EC0B-D332-709A-CAAA3E82113D}"/>
          </ac:grpSpMkLst>
        </pc:grpChg>
        <pc:grpChg chg="mod">
          <ac:chgData name="Branislav Vrana" userId="7b2a6d85-e3fe-4c9e-b59a-94d1f1024111" providerId="ADAL" clId="{598FC6F3-D949-4734-90BB-1B95AE4DA6A9}" dt="2024-10-03T06:44:49.637" v="299"/>
          <ac:grpSpMkLst>
            <pc:docMk/>
            <pc:sldMk cId="1456950192" sldId="258"/>
            <ac:grpSpMk id="492" creationId="{906A954A-68ED-EB7E-8474-DD868AA6D158}"/>
          </ac:grpSpMkLst>
        </pc:grpChg>
        <pc:grpChg chg="del mod">
          <ac:chgData name="Branislav Vrana" userId="7b2a6d85-e3fe-4c9e-b59a-94d1f1024111" providerId="ADAL" clId="{598FC6F3-D949-4734-90BB-1B95AE4DA6A9}" dt="2024-10-03T06:44:47.685" v="291"/>
          <ac:grpSpMkLst>
            <pc:docMk/>
            <pc:sldMk cId="1456950192" sldId="258"/>
            <ac:grpSpMk id="493" creationId="{042F57D4-54A8-4A82-9608-F08C2760DA91}"/>
          </ac:grpSpMkLst>
        </pc:grpChg>
        <pc:grpChg chg="mod">
          <ac:chgData name="Branislav Vrana" userId="7b2a6d85-e3fe-4c9e-b59a-94d1f1024111" providerId="ADAL" clId="{598FC6F3-D949-4734-90BB-1B95AE4DA6A9}" dt="2024-10-03T06:39:39.993" v="47"/>
          <ac:grpSpMkLst>
            <pc:docMk/>
            <pc:sldMk cId="1456950192" sldId="258"/>
            <ac:grpSpMk id="506" creationId="{FA4262AA-52A0-A1C7-E834-8B5873B1132C}"/>
          </ac:grpSpMkLst>
        </pc:grpChg>
        <pc:grpChg chg="mod">
          <ac:chgData name="Branislav Vrana" userId="7b2a6d85-e3fe-4c9e-b59a-94d1f1024111" providerId="ADAL" clId="{598FC6F3-D949-4734-90BB-1B95AE4DA6A9}" dt="2024-10-03T06:39:39.993" v="47"/>
          <ac:grpSpMkLst>
            <pc:docMk/>
            <pc:sldMk cId="1456950192" sldId="258"/>
            <ac:grpSpMk id="508" creationId="{747962CA-9C0A-972A-30CB-D51D5D17267D}"/>
          </ac:grpSpMkLst>
        </pc:grpChg>
        <pc:grpChg chg="del mod">
          <ac:chgData name="Branislav Vrana" userId="7b2a6d85-e3fe-4c9e-b59a-94d1f1024111" providerId="ADAL" clId="{598FC6F3-D949-4734-90BB-1B95AE4DA6A9}" dt="2024-10-03T06:45:51.323" v="345"/>
          <ac:grpSpMkLst>
            <pc:docMk/>
            <pc:sldMk cId="1456950192" sldId="258"/>
            <ac:grpSpMk id="510" creationId="{8CE70C59-F591-5104-EB6A-72BFE4698446}"/>
          </ac:grpSpMkLst>
        </pc:grpChg>
        <pc:grpChg chg="del mod">
          <ac:chgData name="Branislav Vrana" userId="7b2a6d85-e3fe-4c9e-b59a-94d1f1024111" providerId="ADAL" clId="{598FC6F3-D949-4734-90BB-1B95AE4DA6A9}" dt="2024-10-03T06:45:51.322" v="342"/>
          <ac:grpSpMkLst>
            <pc:docMk/>
            <pc:sldMk cId="1456950192" sldId="258"/>
            <ac:grpSpMk id="518" creationId="{452AC121-A36C-2333-F32A-33E46CF97E53}"/>
          </ac:grpSpMkLst>
        </pc:grpChg>
        <pc:grpChg chg="mod">
          <ac:chgData name="Branislav Vrana" userId="7b2a6d85-e3fe-4c9e-b59a-94d1f1024111" providerId="ADAL" clId="{598FC6F3-D949-4734-90BB-1B95AE4DA6A9}" dt="2024-10-03T06:40:42.277" v="76"/>
          <ac:grpSpMkLst>
            <pc:docMk/>
            <pc:sldMk cId="1456950192" sldId="258"/>
            <ac:grpSpMk id="528" creationId="{6B42C104-3C33-DCCA-EA6F-41686949A2D4}"/>
          </ac:grpSpMkLst>
        </pc:grpChg>
        <pc:grpChg chg="del mod">
          <ac:chgData name="Branislav Vrana" userId="7b2a6d85-e3fe-4c9e-b59a-94d1f1024111" providerId="ADAL" clId="{598FC6F3-D949-4734-90BB-1B95AE4DA6A9}" dt="2024-10-03T06:40:42.277" v="76"/>
          <ac:grpSpMkLst>
            <pc:docMk/>
            <pc:sldMk cId="1456950192" sldId="258"/>
            <ac:grpSpMk id="529" creationId="{3B373ACF-DE6A-E6CA-65A4-EDE6DCAA40A8}"/>
          </ac:grpSpMkLst>
        </pc:grpChg>
        <pc:grpChg chg="mod">
          <ac:chgData name="Branislav Vrana" userId="7b2a6d85-e3fe-4c9e-b59a-94d1f1024111" providerId="ADAL" clId="{598FC6F3-D949-4734-90BB-1B95AE4DA6A9}" dt="2024-10-03T06:40:42.277" v="76"/>
          <ac:grpSpMkLst>
            <pc:docMk/>
            <pc:sldMk cId="1456950192" sldId="258"/>
            <ac:grpSpMk id="530" creationId="{58DCCEB6-C47E-0671-FB27-228182BB52C4}"/>
          </ac:grpSpMkLst>
        </pc:grpChg>
        <pc:grpChg chg="del mod">
          <ac:chgData name="Branislav Vrana" userId="7b2a6d85-e3fe-4c9e-b59a-94d1f1024111" providerId="ADAL" clId="{598FC6F3-D949-4734-90BB-1B95AE4DA6A9}" dt="2024-10-03T06:43:06.356" v="212"/>
          <ac:grpSpMkLst>
            <pc:docMk/>
            <pc:sldMk cId="1456950192" sldId="258"/>
            <ac:grpSpMk id="535" creationId="{A2F8A6FE-CE64-71BB-2AB7-160CBD8F2D72}"/>
          </ac:grpSpMkLst>
        </pc:grpChg>
        <pc:grpChg chg="del mod">
          <ac:chgData name="Branislav Vrana" userId="7b2a6d85-e3fe-4c9e-b59a-94d1f1024111" providerId="ADAL" clId="{598FC6F3-D949-4734-90BB-1B95AE4DA6A9}" dt="2024-10-03T06:43:03.041" v="205"/>
          <ac:grpSpMkLst>
            <pc:docMk/>
            <pc:sldMk cId="1456950192" sldId="258"/>
            <ac:grpSpMk id="536" creationId="{009F442A-074E-0F92-D76A-3B7C6B5E3C99}"/>
          </ac:grpSpMkLst>
        </pc:grpChg>
        <pc:grpChg chg="del mod">
          <ac:chgData name="Branislav Vrana" userId="7b2a6d85-e3fe-4c9e-b59a-94d1f1024111" providerId="ADAL" clId="{598FC6F3-D949-4734-90BB-1B95AE4DA6A9}" dt="2024-10-03T06:43:04.845" v="209"/>
          <ac:grpSpMkLst>
            <pc:docMk/>
            <pc:sldMk cId="1456950192" sldId="258"/>
            <ac:grpSpMk id="545" creationId="{74DD224D-D220-3993-F59C-1017A2C675C8}"/>
          </ac:grpSpMkLst>
        </pc:grpChg>
        <pc:grpChg chg="mod">
          <ac:chgData name="Branislav Vrana" userId="7b2a6d85-e3fe-4c9e-b59a-94d1f1024111" providerId="ADAL" clId="{598FC6F3-D949-4734-90BB-1B95AE4DA6A9}" dt="2024-10-03T06:42:11.662" v="186"/>
          <ac:grpSpMkLst>
            <pc:docMk/>
            <pc:sldMk cId="1456950192" sldId="258"/>
            <ac:grpSpMk id="549" creationId="{830D1A1A-AEDB-9C24-5EFD-492767CE1364}"/>
          </ac:grpSpMkLst>
        </pc:grpChg>
        <pc:grpChg chg="mod">
          <ac:chgData name="Branislav Vrana" userId="7b2a6d85-e3fe-4c9e-b59a-94d1f1024111" providerId="ADAL" clId="{598FC6F3-D949-4734-90BB-1B95AE4DA6A9}" dt="2024-10-03T06:42:40.623" v="193"/>
          <ac:grpSpMkLst>
            <pc:docMk/>
            <pc:sldMk cId="1456950192" sldId="258"/>
            <ac:grpSpMk id="556" creationId="{F35CBACE-78CD-AC67-DA14-B2919BE682AB}"/>
          </ac:grpSpMkLst>
        </pc:grpChg>
        <pc:grpChg chg="mod">
          <ac:chgData name="Branislav Vrana" userId="7b2a6d85-e3fe-4c9e-b59a-94d1f1024111" providerId="ADAL" clId="{598FC6F3-D949-4734-90BB-1B95AE4DA6A9}" dt="2024-10-03T06:42:52.770" v="203"/>
          <ac:grpSpMkLst>
            <pc:docMk/>
            <pc:sldMk cId="1456950192" sldId="258"/>
            <ac:grpSpMk id="566" creationId="{F34AEC0B-A75A-3BFB-0476-C600DFFE2604}"/>
          </ac:grpSpMkLst>
        </pc:grpChg>
        <pc:grpChg chg="del mod">
          <ac:chgData name="Branislav Vrana" userId="7b2a6d85-e3fe-4c9e-b59a-94d1f1024111" providerId="ADAL" clId="{598FC6F3-D949-4734-90BB-1B95AE4DA6A9}" dt="2024-10-03T06:43:06.356" v="212"/>
          <ac:grpSpMkLst>
            <pc:docMk/>
            <pc:sldMk cId="1456950192" sldId="258"/>
            <ac:grpSpMk id="568" creationId="{9A82D850-F280-05A7-FCEF-544C3081D974}"/>
          </ac:grpSpMkLst>
        </pc:grpChg>
        <pc:grpChg chg="del mod">
          <ac:chgData name="Branislav Vrana" userId="7b2a6d85-e3fe-4c9e-b59a-94d1f1024111" providerId="ADAL" clId="{598FC6F3-D949-4734-90BB-1B95AE4DA6A9}" dt="2024-10-03T06:43:12.234" v="222"/>
          <ac:grpSpMkLst>
            <pc:docMk/>
            <pc:sldMk cId="1456950192" sldId="258"/>
            <ac:grpSpMk id="572" creationId="{8CF2AB10-A533-00FB-FE5D-F95D3A3FB23D}"/>
          </ac:grpSpMkLst>
        </pc:grpChg>
        <pc:grpChg chg="del mod">
          <ac:chgData name="Branislav Vrana" userId="7b2a6d85-e3fe-4c9e-b59a-94d1f1024111" providerId="ADAL" clId="{598FC6F3-D949-4734-90BB-1B95AE4DA6A9}" dt="2024-10-03T06:43:12.234" v="222"/>
          <ac:grpSpMkLst>
            <pc:docMk/>
            <pc:sldMk cId="1456950192" sldId="258"/>
            <ac:grpSpMk id="575" creationId="{1A1A6D46-3C46-9DBB-9B16-D0D54AB1A993}"/>
          </ac:grpSpMkLst>
        </pc:grpChg>
        <pc:grpChg chg="mod">
          <ac:chgData name="Branislav Vrana" userId="7b2a6d85-e3fe-4c9e-b59a-94d1f1024111" providerId="ADAL" clId="{598FC6F3-D949-4734-90BB-1B95AE4DA6A9}" dt="2024-10-03T06:47:26.540" v="385"/>
          <ac:grpSpMkLst>
            <pc:docMk/>
            <pc:sldMk cId="1456950192" sldId="258"/>
            <ac:grpSpMk id="578" creationId="{EE78505F-3945-9247-2E86-666BA1EC6EB5}"/>
          </ac:grpSpMkLst>
        </pc:grpChg>
        <pc:grpChg chg="mod">
          <ac:chgData name="Branislav Vrana" userId="7b2a6d85-e3fe-4c9e-b59a-94d1f1024111" providerId="ADAL" clId="{598FC6F3-D949-4734-90BB-1B95AE4DA6A9}" dt="2024-10-03T06:47:30.560" v="389"/>
          <ac:grpSpMkLst>
            <pc:docMk/>
            <pc:sldMk cId="1456950192" sldId="258"/>
            <ac:grpSpMk id="582" creationId="{9A37938A-BAF8-9A45-F20D-27CBEB967CA1}"/>
          </ac:grpSpMkLst>
        </pc:grpChg>
        <pc:grpChg chg="del mod">
          <ac:chgData name="Branislav Vrana" userId="7b2a6d85-e3fe-4c9e-b59a-94d1f1024111" providerId="ADAL" clId="{598FC6F3-D949-4734-90BB-1B95AE4DA6A9}" dt="2024-10-03T06:47:38.011" v="396"/>
          <ac:grpSpMkLst>
            <pc:docMk/>
            <pc:sldMk cId="1456950192" sldId="258"/>
            <ac:grpSpMk id="585" creationId="{900AA296-8441-A24B-61D7-70D0D9C81E6E}"/>
          </ac:grpSpMkLst>
        </pc:grpChg>
        <pc:grpChg chg="del mod">
          <ac:chgData name="Branislav Vrana" userId="7b2a6d85-e3fe-4c9e-b59a-94d1f1024111" providerId="ADAL" clId="{598FC6F3-D949-4734-90BB-1B95AE4DA6A9}" dt="2024-10-03T06:47:41.504" v="400"/>
          <ac:grpSpMkLst>
            <pc:docMk/>
            <pc:sldMk cId="1456950192" sldId="258"/>
            <ac:grpSpMk id="589" creationId="{5E78E1C2-F004-D86B-E131-36AA2C9F9354}"/>
          </ac:grpSpMkLst>
        </pc:grpChg>
        <pc:grpChg chg="del mod">
          <ac:chgData name="Branislav Vrana" userId="7b2a6d85-e3fe-4c9e-b59a-94d1f1024111" providerId="ADAL" clId="{598FC6F3-D949-4734-90BB-1B95AE4DA6A9}" dt="2024-10-03T06:47:57.039" v="411"/>
          <ac:grpSpMkLst>
            <pc:docMk/>
            <pc:sldMk cId="1456950192" sldId="258"/>
            <ac:grpSpMk id="593" creationId="{9509BB1A-4970-D6E7-411A-5C363569A923}"/>
          </ac:grpSpMkLst>
        </pc:grpChg>
        <pc:grpChg chg="del mod">
          <ac:chgData name="Branislav Vrana" userId="7b2a6d85-e3fe-4c9e-b59a-94d1f1024111" providerId="ADAL" clId="{598FC6F3-D949-4734-90BB-1B95AE4DA6A9}" dt="2024-10-03T06:48:00.490" v="417"/>
          <ac:grpSpMkLst>
            <pc:docMk/>
            <pc:sldMk cId="1456950192" sldId="258"/>
            <ac:grpSpMk id="599" creationId="{50B8D005-B548-270E-3608-9EAD6DF0F5B5}"/>
          </ac:grpSpMkLst>
        </pc:grpChg>
        <pc:grpChg chg="del mod">
          <ac:chgData name="Branislav Vrana" userId="7b2a6d85-e3fe-4c9e-b59a-94d1f1024111" providerId="ADAL" clId="{598FC6F3-D949-4734-90BB-1B95AE4DA6A9}" dt="2024-10-03T06:48:04.167" v="424"/>
          <ac:grpSpMkLst>
            <pc:docMk/>
            <pc:sldMk cId="1456950192" sldId="258"/>
            <ac:grpSpMk id="605" creationId="{F8A41B2F-EAA1-208F-C986-2A16CE149F11}"/>
          </ac:grpSpMkLst>
        </pc:grpChg>
        <pc:grpChg chg="mod">
          <ac:chgData name="Branislav Vrana" userId="7b2a6d85-e3fe-4c9e-b59a-94d1f1024111" providerId="ADAL" clId="{598FC6F3-D949-4734-90BB-1B95AE4DA6A9}" dt="2024-10-03T06:48:04.167" v="424"/>
          <ac:grpSpMkLst>
            <pc:docMk/>
            <pc:sldMk cId="1456950192" sldId="258"/>
            <ac:grpSpMk id="612" creationId="{32BBBBE8-1BAA-8CDF-D504-B8D02647CA73}"/>
          </ac:grpSpMkLst>
        </pc:grpChg>
        <pc:grpChg chg="mod">
          <ac:chgData name="Branislav Vrana" userId="7b2a6d85-e3fe-4c9e-b59a-94d1f1024111" providerId="ADAL" clId="{598FC6F3-D949-4734-90BB-1B95AE4DA6A9}" dt="2024-10-03T06:48:09.685" v="431"/>
          <ac:grpSpMkLst>
            <pc:docMk/>
            <pc:sldMk cId="1456950192" sldId="258"/>
            <ac:grpSpMk id="619" creationId="{C584F32D-E296-90E9-533F-BF3B510AAB5F}"/>
          </ac:grpSpMkLst>
        </pc:grpChg>
        <pc:grpChg chg="del mod">
          <ac:chgData name="Branislav Vrana" userId="7b2a6d85-e3fe-4c9e-b59a-94d1f1024111" providerId="ADAL" clId="{598FC6F3-D949-4734-90BB-1B95AE4DA6A9}" dt="2024-10-03T06:48:49.646" v="446"/>
          <ac:grpSpMkLst>
            <pc:docMk/>
            <pc:sldMk cId="1456950192" sldId="258"/>
            <ac:grpSpMk id="623" creationId="{03D97E6B-D06E-6D3A-275A-AD45A4994FE9}"/>
          </ac:grpSpMkLst>
        </pc:grpChg>
        <pc:grpChg chg="del mod">
          <ac:chgData name="Branislav Vrana" userId="7b2a6d85-e3fe-4c9e-b59a-94d1f1024111" providerId="ADAL" clId="{598FC6F3-D949-4734-90BB-1B95AE4DA6A9}" dt="2024-10-03T06:48:49.646" v="446"/>
          <ac:grpSpMkLst>
            <pc:docMk/>
            <pc:sldMk cId="1456950192" sldId="258"/>
            <ac:grpSpMk id="626" creationId="{F8DDEE73-95C0-323C-DB37-6CEFE66A5C37}"/>
          </ac:grpSpMkLst>
        </pc:grpChg>
        <pc:grpChg chg="del mod">
          <ac:chgData name="Branislav Vrana" userId="7b2a6d85-e3fe-4c9e-b59a-94d1f1024111" providerId="ADAL" clId="{598FC6F3-D949-4734-90BB-1B95AE4DA6A9}" dt="2024-10-03T06:48:51.449" v="448"/>
          <ac:grpSpMkLst>
            <pc:docMk/>
            <pc:sldMk cId="1456950192" sldId="258"/>
            <ac:grpSpMk id="634" creationId="{26C9E2C8-47CE-6275-6972-2F0BE85557A5}"/>
          </ac:grpSpMkLst>
        </pc:grpChg>
        <pc:grpChg chg="del mod">
          <ac:chgData name="Branislav Vrana" userId="7b2a6d85-e3fe-4c9e-b59a-94d1f1024111" providerId="ADAL" clId="{598FC6F3-D949-4734-90BB-1B95AE4DA6A9}" dt="2024-10-03T06:48:53.275" v="452"/>
          <ac:grpSpMkLst>
            <pc:docMk/>
            <pc:sldMk cId="1456950192" sldId="258"/>
            <ac:grpSpMk id="636" creationId="{6AAAA423-B625-B8F8-CA4F-61827F7ACE83}"/>
          </ac:grpSpMkLst>
        </pc:grpChg>
        <pc:grpChg chg="mod">
          <ac:chgData name="Branislav Vrana" userId="7b2a6d85-e3fe-4c9e-b59a-94d1f1024111" providerId="ADAL" clId="{598FC6F3-D949-4734-90BB-1B95AE4DA6A9}" dt="2024-10-03T06:48:53.275" v="452"/>
          <ac:grpSpMkLst>
            <pc:docMk/>
            <pc:sldMk cId="1456950192" sldId="258"/>
            <ac:grpSpMk id="640" creationId="{D7204A70-6BCE-A215-5C40-A041BD286754}"/>
          </ac:grpSpMkLst>
        </pc:grpChg>
        <pc:grpChg chg="del mod">
          <ac:chgData name="Branislav Vrana" userId="7b2a6d85-e3fe-4c9e-b59a-94d1f1024111" providerId="ADAL" clId="{598FC6F3-D949-4734-90BB-1B95AE4DA6A9}" dt="2024-10-03T06:49:05.237" v="473"/>
          <ac:grpSpMkLst>
            <pc:docMk/>
            <pc:sldMk cId="1456950192" sldId="258"/>
            <ac:grpSpMk id="649" creationId="{E5F0F8CD-1AF0-BB0A-ED4C-33A6E7264E35}"/>
          </ac:grpSpMkLst>
        </pc:grpChg>
        <pc:grpChg chg="del mod">
          <ac:chgData name="Branislav Vrana" userId="7b2a6d85-e3fe-4c9e-b59a-94d1f1024111" providerId="ADAL" clId="{598FC6F3-D949-4734-90BB-1B95AE4DA6A9}" dt="2024-10-03T06:49:06.373" v="475"/>
          <ac:grpSpMkLst>
            <pc:docMk/>
            <pc:sldMk cId="1456950192" sldId="258"/>
            <ac:grpSpMk id="661" creationId="{295AFAED-28A0-2330-797F-C5B1178ACFE4}"/>
          </ac:grpSpMkLst>
        </pc:grpChg>
        <pc:grpChg chg="del mod">
          <ac:chgData name="Branislav Vrana" userId="7b2a6d85-e3fe-4c9e-b59a-94d1f1024111" providerId="ADAL" clId="{598FC6F3-D949-4734-90BB-1B95AE4DA6A9}" dt="2024-10-03T06:49:37.219" v="489"/>
          <ac:grpSpMkLst>
            <pc:docMk/>
            <pc:sldMk cId="1456950192" sldId="258"/>
            <ac:grpSpMk id="663" creationId="{B5ADB376-0190-A027-6ED7-DBEB6EC40288}"/>
          </ac:grpSpMkLst>
        </pc:grpChg>
        <pc:grpChg chg="mod">
          <ac:chgData name="Branislav Vrana" userId="7b2a6d85-e3fe-4c9e-b59a-94d1f1024111" providerId="ADAL" clId="{598FC6F3-D949-4734-90BB-1B95AE4DA6A9}" dt="2024-10-03T06:49:37.219" v="489"/>
          <ac:grpSpMkLst>
            <pc:docMk/>
            <pc:sldMk cId="1456950192" sldId="258"/>
            <ac:grpSpMk id="677" creationId="{81C3D4DA-67B9-EFEA-8AB9-9D2DF8355DD9}"/>
          </ac:grpSpMkLst>
        </pc:grpChg>
        <pc:inkChg chg="add del">
          <ac:chgData name="Branislav Vrana" userId="7b2a6d85-e3fe-4c9e-b59a-94d1f1024111" providerId="ADAL" clId="{598FC6F3-D949-4734-90BB-1B95AE4DA6A9}" dt="2024-10-03T06:38:51.942" v="30"/>
          <ac:inkMkLst>
            <pc:docMk/>
            <pc:sldMk cId="1456950192" sldId="258"/>
            <ac:inkMk id="2" creationId="{52D9D63D-ECEA-E1A4-5FF4-B7129C0EA95E}"/>
          </ac:inkMkLst>
        </pc:inkChg>
        <pc:inkChg chg="add del">
          <ac:chgData name="Branislav Vrana" userId="7b2a6d85-e3fe-4c9e-b59a-94d1f1024111" providerId="ADAL" clId="{598FC6F3-D949-4734-90BB-1B95AE4DA6A9}" dt="2024-10-03T06:39:09.708" v="32"/>
          <ac:inkMkLst>
            <pc:docMk/>
            <pc:sldMk cId="1456950192" sldId="258"/>
            <ac:inkMk id="8" creationId="{D7B5AFB6-FE84-99E1-DCDA-A039AEB8464C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24" creationId="{D6073317-01CC-70FA-A144-72179F2D6A32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25" creationId="{38C59468-6133-06C7-DC61-25C5784627A2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27" creationId="{7B0BB19C-8E38-C5A6-C918-96942B8E8A1D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80" creationId="{378672C2-3AD0-E3F0-385E-293C1E487F08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81" creationId="{6C0E3CD1-B90F-D04D-C7C6-99159E40EE08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82" creationId="{B7C30B02-3D9A-3777-3304-2331E84752BA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83" creationId="{C3813F92-D765-1FD5-0E71-D3C69C9D9A10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84" creationId="{B8A5C270-57FD-8DA4-DA52-43CC8FB115AA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85" creationId="{A6AD75A4-05EB-D1F7-D0CB-448D68F6B0F5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86" creationId="{C4576418-16C6-9863-4149-048C5221A57C}"/>
          </ac:inkMkLst>
        </pc:inkChg>
        <pc:inkChg chg="add">
          <ac:chgData name="Branislav Vrana" userId="7b2a6d85-e3fe-4c9e-b59a-94d1f1024111" providerId="ADAL" clId="{598FC6F3-D949-4734-90BB-1B95AE4DA6A9}" dt="2024-10-03T06:39:49.284" v="57" actId="9405"/>
          <ac:inkMkLst>
            <pc:docMk/>
            <pc:sldMk cId="1456950192" sldId="258"/>
            <ac:inkMk id="89" creationId="{AB1747EF-B699-569A-E818-459B234D1E1E}"/>
          </ac:inkMkLst>
        </pc:inkChg>
        <pc:inkChg chg="add mod">
          <ac:chgData name="Branislav Vrana" userId="7b2a6d85-e3fe-4c9e-b59a-94d1f1024111" providerId="ADAL" clId="{598FC6F3-D949-4734-90BB-1B95AE4DA6A9}" dt="2024-10-03T06:39:54.072" v="61"/>
          <ac:inkMkLst>
            <pc:docMk/>
            <pc:sldMk cId="1456950192" sldId="258"/>
            <ac:inkMk id="90" creationId="{AC12201B-DD68-D065-5647-349A5ACEC811}"/>
          </ac:inkMkLst>
        </pc:inkChg>
        <pc:inkChg chg="add mod">
          <ac:chgData name="Branislav Vrana" userId="7b2a6d85-e3fe-4c9e-b59a-94d1f1024111" providerId="ADAL" clId="{598FC6F3-D949-4734-90BB-1B95AE4DA6A9}" dt="2024-10-03T06:39:54.072" v="61"/>
          <ac:inkMkLst>
            <pc:docMk/>
            <pc:sldMk cId="1456950192" sldId="258"/>
            <ac:inkMk id="91" creationId="{4DE78733-F8B2-D1C6-EFC3-22202CF8AECA}"/>
          </ac:inkMkLst>
        </pc:inkChg>
        <pc:inkChg chg="add mod">
          <ac:chgData name="Branislav Vrana" userId="7b2a6d85-e3fe-4c9e-b59a-94d1f1024111" providerId="ADAL" clId="{598FC6F3-D949-4734-90BB-1B95AE4DA6A9}" dt="2024-10-03T06:39:54.072" v="61"/>
          <ac:inkMkLst>
            <pc:docMk/>
            <pc:sldMk cId="1456950192" sldId="258"/>
            <ac:inkMk id="92" creationId="{EF29C115-8AC1-F5C0-B50D-D055383C54C0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94" creationId="{56A895F1-D421-A1B1-22A5-FACC81229E4B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95" creationId="{345C7683-9346-8BC4-B1A3-4D9A3B27082B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96" creationId="{BCCA4F5E-0531-0E61-6C80-330AB0AA71DC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97" creationId="{D0EE4AFD-B8A8-4391-5428-02A72793BAFD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98" creationId="{E81938D4-D8E6-A82C-C51A-6157AB2B0829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99" creationId="{12AE5B6E-B7AD-61F0-B795-015FE6D5B68B}"/>
          </ac:inkMkLst>
        </pc:inkChg>
        <pc:inkChg chg="del mod">
          <ac:chgData name="Branislav Vrana" userId="7b2a6d85-e3fe-4c9e-b59a-94d1f1024111" providerId="ADAL" clId="{598FC6F3-D949-4734-90BB-1B95AE4DA6A9}" dt="2024-10-03T06:38:38.781" v="7"/>
          <ac:inkMkLst>
            <pc:docMk/>
            <pc:sldMk cId="1456950192" sldId="258"/>
            <ac:inkMk id="100" creationId="{3849EAB0-1DA3-1972-CF8B-71257F45CEFA}"/>
          </ac:inkMkLst>
        </pc:inkChg>
        <pc:inkChg chg="del mod">
          <ac:chgData name="Branislav Vrana" userId="7b2a6d85-e3fe-4c9e-b59a-94d1f1024111" providerId="ADAL" clId="{598FC6F3-D949-4734-90BB-1B95AE4DA6A9}" dt="2024-10-03T06:38:38.784" v="22"/>
          <ac:inkMkLst>
            <pc:docMk/>
            <pc:sldMk cId="1456950192" sldId="258"/>
            <ac:inkMk id="101" creationId="{CA8E7D78-E7CC-4E0F-8842-34B5F056D5E6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102" creationId="{5DE2F475-C743-6412-52C6-732FCED23C9C}"/>
          </ac:inkMkLst>
        </pc:inkChg>
        <pc:inkChg chg="del mod">
          <ac:chgData name="Branislav Vrana" userId="7b2a6d85-e3fe-4c9e-b59a-94d1f1024111" providerId="ADAL" clId="{598FC6F3-D949-4734-90BB-1B95AE4DA6A9}" dt="2024-10-03T06:38:38.784" v="27"/>
          <ac:inkMkLst>
            <pc:docMk/>
            <pc:sldMk cId="1456950192" sldId="258"/>
            <ac:inkMk id="103" creationId="{914B71B1-5CA6-5AF7-4B24-5FBFEF276EEC}"/>
          </ac:inkMkLst>
        </pc:inkChg>
        <pc:inkChg chg="del mod">
          <ac:chgData name="Branislav Vrana" userId="7b2a6d85-e3fe-4c9e-b59a-94d1f1024111" providerId="ADAL" clId="{598FC6F3-D949-4734-90BB-1B95AE4DA6A9}" dt="2024-10-03T06:38:38.784" v="19"/>
          <ac:inkMkLst>
            <pc:docMk/>
            <pc:sldMk cId="1456950192" sldId="258"/>
            <ac:inkMk id="104" creationId="{ABAD36E5-26F0-1961-A22C-86C37DB69675}"/>
          </ac:inkMkLst>
        </pc:inkChg>
        <pc:inkChg chg="del mod">
          <ac:chgData name="Branislav Vrana" userId="7b2a6d85-e3fe-4c9e-b59a-94d1f1024111" providerId="ADAL" clId="{598FC6F3-D949-4734-90BB-1B95AE4DA6A9}" dt="2024-10-03T06:38:38.783" v="17"/>
          <ac:inkMkLst>
            <pc:docMk/>
            <pc:sldMk cId="1456950192" sldId="258"/>
            <ac:inkMk id="105" creationId="{E01E1CA6-695E-70C7-34BD-60555235147E}"/>
          </ac:inkMkLst>
        </pc:inkChg>
        <pc:inkChg chg="del">
          <ac:chgData name="Branislav Vrana" userId="7b2a6d85-e3fe-4c9e-b59a-94d1f1024111" providerId="ADAL" clId="{598FC6F3-D949-4734-90BB-1B95AE4DA6A9}" dt="2024-10-03T06:38:38.780" v="4"/>
          <ac:inkMkLst>
            <pc:docMk/>
            <pc:sldMk cId="1456950192" sldId="258"/>
            <ac:inkMk id="106" creationId="{92AE4C9B-9377-3F12-8172-ED3840C355C7}"/>
          </ac:inkMkLst>
        </pc:inkChg>
        <pc:inkChg chg="del mod">
          <ac:chgData name="Branislav Vrana" userId="7b2a6d85-e3fe-4c9e-b59a-94d1f1024111" providerId="ADAL" clId="{598FC6F3-D949-4734-90BB-1B95AE4DA6A9}" dt="2024-10-03T06:38:38.781" v="10"/>
          <ac:inkMkLst>
            <pc:docMk/>
            <pc:sldMk cId="1456950192" sldId="258"/>
            <ac:inkMk id="107" creationId="{5F7E06B5-FA4B-783F-59FB-F3F306ABE8CE}"/>
          </ac:inkMkLst>
        </pc:inkChg>
        <pc:inkChg chg="del mod">
          <ac:chgData name="Branislav Vrana" userId="7b2a6d85-e3fe-4c9e-b59a-94d1f1024111" providerId="ADAL" clId="{598FC6F3-D949-4734-90BB-1B95AE4DA6A9}" dt="2024-10-03T06:38:38.782" v="11"/>
          <ac:inkMkLst>
            <pc:docMk/>
            <pc:sldMk cId="1456950192" sldId="258"/>
            <ac:inkMk id="108" creationId="{11FCE7A8-DD5A-C07E-C7B6-0DBAF0319D11}"/>
          </ac:inkMkLst>
        </pc:inkChg>
        <pc:inkChg chg="del mod">
          <ac:chgData name="Branislav Vrana" userId="7b2a6d85-e3fe-4c9e-b59a-94d1f1024111" providerId="ADAL" clId="{598FC6F3-D949-4734-90BB-1B95AE4DA6A9}" dt="2024-10-03T06:38:38.783" v="16"/>
          <ac:inkMkLst>
            <pc:docMk/>
            <pc:sldMk cId="1456950192" sldId="258"/>
            <ac:inkMk id="109" creationId="{161C35A2-CDB3-B314-4CD8-66E7D8230FA4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110" creationId="{40711DA1-BF14-6619-0F67-A238DCC19BFC}"/>
          </ac:inkMkLst>
        </pc:inkChg>
        <pc:inkChg chg="del mod">
          <ac:chgData name="Branislav Vrana" userId="7b2a6d85-e3fe-4c9e-b59a-94d1f1024111" providerId="ADAL" clId="{598FC6F3-D949-4734-90BB-1B95AE4DA6A9}" dt="2024-10-03T06:38:38.780" v="5"/>
          <ac:inkMkLst>
            <pc:docMk/>
            <pc:sldMk cId="1456950192" sldId="258"/>
            <ac:inkMk id="111" creationId="{43E1FAFF-FAF0-C1EF-F277-56CD3AE902B4}"/>
          </ac:inkMkLst>
        </pc:inkChg>
        <pc:inkChg chg="del mod">
          <ac:chgData name="Branislav Vrana" userId="7b2a6d85-e3fe-4c9e-b59a-94d1f1024111" providerId="ADAL" clId="{598FC6F3-D949-4734-90BB-1B95AE4DA6A9}" dt="2024-10-03T06:38:38.782" v="13"/>
          <ac:inkMkLst>
            <pc:docMk/>
            <pc:sldMk cId="1456950192" sldId="258"/>
            <ac:inkMk id="112" creationId="{2494E12C-BA3F-844A-D15B-33099380196B}"/>
          </ac:inkMkLst>
        </pc:inkChg>
        <pc:inkChg chg="del mod">
          <ac:chgData name="Branislav Vrana" userId="7b2a6d85-e3fe-4c9e-b59a-94d1f1024111" providerId="ADAL" clId="{598FC6F3-D949-4734-90BB-1B95AE4DA6A9}" dt="2024-10-03T06:38:38.780" v="6"/>
          <ac:inkMkLst>
            <pc:docMk/>
            <pc:sldMk cId="1456950192" sldId="258"/>
            <ac:inkMk id="113" creationId="{A287C250-68BD-D691-BEFD-3295038EB567}"/>
          </ac:inkMkLst>
        </pc:inkChg>
        <pc:inkChg chg="del mod">
          <ac:chgData name="Branislav Vrana" userId="7b2a6d85-e3fe-4c9e-b59a-94d1f1024111" providerId="ADAL" clId="{598FC6F3-D949-4734-90BB-1B95AE4DA6A9}" dt="2024-10-03T06:38:38.784" v="25"/>
          <ac:inkMkLst>
            <pc:docMk/>
            <pc:sldMk cId="1456950192" sldId="258"/>
            <ac:inkMk id="114" creationId="{ED43FDFD-A4CE-CFB8-ED81-F9BF66F9CFD5}"/>
          </ac:inkMkLst>
        </pc:inkChg>
        <pc:inkChg chg="del mod">
          <ac:chgData name="Branislav Vrana" userId="7b2a6d85-e3fe-4c9e-b59a-94d1f1024111" providerId="ADAL" clId="{598FC6F3-D949-4734-90BB-1B95AE4DA6A9}" dt="2024-10-03T06:38:38.783" v="15"/>
          <ac:inkMkLst>
            <pc:docMk/>
            <pc:sldMk cId="1456950192" sldId="258"/>
            <ac:inkMk id="115" creationId="{0029BB35-7207-C648-C7F1-C4B125C7C729}"/>
          </ac:inkMkLst>
        </pc:inkChg>
        <pc:inkChg chg="del mod">
          <ac:chgData name="Branislav Vrana" userId="7b2a6d85-e3fe-4c9e-b59a-94d1f1024111" providerId="ADAL" clId="{598FC6F3-D949-4734-90BB-1B95AE4DA6A9}" dt="2024-10-03T06:38:38.781" v="8"/>
          <ac:inkMkLst>
            <pc:docMk/>
            <pc:sldMk cId="1456950192" sldId="258"/>
            <ac:inkMk id="116" creationId="{F9E85024-FE53-85D8-2982-465E7F38A08E}"/>
          </ac:inkMkLst>
        </pc:inkChg>
        <pc:inkChg chg="del mod">
          <ac:chgData name="Branislav Vrana" userId="7b2a6d85-e3fe-4c9e-b59a-94d1f1024111" providerId="ADAL" clId="{598FC6F3-D949-4734-90BB-1B95AE4DA6A9}" dt="2024-10-03T06:38:38.783" v="18"/>
          <ac:inkMkLst>
            <pc:docMk/>
            <pc:sldMk cId="1456950192" sldId="258"/>
            <ac:inkMk id="117" creationId="{BFF72BF2-0506-A3E8-E2E0-7109348C233E}"/>
          </ac:inkMkLst>
        </pc:inkChg>
        <pc:inkChg chg="del mod">
          <ac:chgData name="Branislav Vrana" userId="7b2a6d85-e3fe-4c9e-b59a-94d1f1024111" providerId="ADAL" clId="{598FC6F3-D949-4734-90BB-1B95AE4DA6A9}" dt="2024-10-03T06:38:38.784" v="21"/>
          <ac:inkMkLst>
            <pc:docMk/>
            <pc:sldMk cId="1456950192" sldId="258"/>
            <ac:inkMk id="118" creationId="{1F8B5649-CE0A-0C42-488C-1F651DCA3F4D}"/>
          </ac:inkMkLst>
        </pc:inkChg>
        <pc:inkChg chg="del">
          <ac:chgData name="Branislav Vrana" userId="7b2a6d85-e3fe-4c9e-b59a-94d1f1024111" providerId="ADAL" clId="{598FC6F3-D949-4734-90BB-1B95AE4DA6A9}" dt="2024-10-03T06:38:38.779" v="1"/>
          <ac:inkMkLst>
            <pc:docMk/>
            <pc:sldMk cId="1456950192" sldId="258"/>
            <ac:inkMk id="119" creationId="{3FCA594F-60DB-BCE9-95EC-0537D6F024A0}"/>
          </ac:inkMkLst>
        </pc:inkChg>
        <pc:inkChg chg="del mod">
          <ac:chgData name="Branislav Vrana" userId="7b2a6d85-e3fe-4c9e-b59a-94d1f1024111" providerId="ADAL" clId="{598FC6F3-D949-4734-90BB-1B95AE4DA6A9}" dt="2024-10-03T06:38:38.780" v="2"/>
          <ac:inkMkLst>
            <pc:docMk/>
            <pc:sldMk cId="1456950192" sldId="258"/>
            <ac:inkMk id="120" creationId="{2AF04A2A-F62F-EAE6-0B5D-C05F1FDC7CE7}"/>
          </ac:inkMkLst>
        </pc:inkChg>
        <pc:inkChg chg="del mod">
          <ac:chgData name="Branislav Vrana" userId="7b2a6d85-e3fe-4c9e-b59a-94d1f1024111" providerId="ADAL" clId="{598FC6F3-D949-4734-90BB-1B95AE4DA6A9}" dt="2024-10-03T06:38:38.784" v="28"/>
          <ac:inkMkLst>
            <pc:docMk/>
            <pc:sldMk cId="1456950192" sldId="258"/>
            <ac:inkMk id="121" creationId="{B3F0982E-8E3B-EBB8-A4C0-88C2501078A5}"/>
          </ac:inkMkLst>
        </pc:inkChg>
        <pc:inkChg chg="del mod">
          <ac:chgData name="Branislav Vrana" userId="7b2a6d85-e3fe-4c9e-b59a-94d1f1024111" providerId="ADAL" clId="{598FC6F3-D949-4734-90BB-1B95AE4DA6A9}" dt="2024-10-03T06:38:38.782" v="12"/>
          <ac:inkMkLst>
            <pc:docMk/>
            <pc:sldMk cId="1456950192" sldId="258"/>
            <ac:inkMk id="122" creationId="{07150544-90CF-A849-B552-6021EF05A86E}"/>
          </ac:inkMkLst>
        </pc:inkChg>
        <pc:inkChg chg="del mod">
          <ac:chgData name="Branislav Vrana" userId="7b2a6d85-e3fe-4c9e-b59a-94d1f1024111" providerId="ADAL" clId="{598FC6F3-D949-4734-90BB-1B95AE4DA6A9}" dt="2024-10-03T06:38:38.784" v="20"/>
          <ac:inkMkLst>
            <pc:docMk/>
            <pc:sldMk cId="1456950192" sldId="258"/>
            <ac:inkMk id="125" creationId="{BDF60ADD-4454-908B-5008-B7CC60912255}"/>
          </ac:inkMkLst>
        </pc:inkChg>
        <pc:inkChg chg="del">
          <ac:chgData name="Branislav Vrana" userId="7b2a6d85-e3fe-4c9e-b59a-94d1f1024111" providerId="ADAL" clId="{598FC6F3-D949-4734-90BB-1B95AE4DA6A9}" dt="2024-10-03T06:38:38.776" v="0"/>
          <ac:inkMkLst>
            <pc:docMk/>
            <pc:sldMk cId="1456950192" sldId="258"/>
            <ac:inkMk id="126" creationId="{7504C717-5310-A72B-283B-4549E6296BAE}"/>
          </ac:inkMkLst>
        </pc:inkChg>
        <pc:inkChg chg="del mod">
          <ac:chgData name="Branislav Vrana" userId="7b2a6d85-e3fe-4c9e-b59a-94d1f1024111" providerId="ADAL" clId="{598FC6F3-D949-4734-90BB-1B95AE4DA6A9}" dt="2024-10-03T06:38:38.784" v="23"/>
          <ac:inkMkLst>
            <pc:docMk/>
            <pc:sldMk cId="1456950192" sldId="258"/>
            <ac:inkMk id="127" creationId="{42B1CEE1-13BA-B5D8-341C-C863BB08FF07}"/>
          </ac:inkMkLst>
        </pc:inkChg>
        <pc:inkChg chg="del mod">
          <ac:chgData name="Branislav Vrana" userId="7b2a6d85-e3fe-4c9e-b59a-94d1f1024111" providerId="ADAL" clId="{598FC6F3-D949-4734-90BB-1B95AE4DA6A9}" dt="2024-10-03T06:38:38.784" v="24"/>
          <ac:inkMkLst>
            <pc:docMk/>
            <pc:sldMk cId="1456950192" sldId="258"/>
            <ac:inkMk id="128" creationId="{894C9A3A-395A-1519-CC35-A4F6FA66E071}"/>
          </ac:inkMkLst>
        </pc:inkChg>
        <pc:inkChg chg="del mod">
          <ac:chgData name="Branislav Vrana" userId="7b2a6d85-e3fe-4c9e-b59a-94d1f1024111" providerId="ADAL" clId="{598FC6F3-D949-4734-90BB-1B95AE4DA6A9}" dt="2024-10-03T06:38:38.784" v="26"/>
          <ac:inkMkLst>
            <pc:docMk/>
            <pc:sldMk cId="1456950192" sldId="258"/>
            <ac:inkMk id="129" creationId="{E52117A9-3289-DCAA-8967-DA2CC7F119DF}"/>
          </ac:inkMkLst>
        </pc:inkChg>
        <pc:inkChg chg="del">
          <ac:chgData name="Branislav Vrana" userId="7b2a6d85-e3fe-4c9e-b59a-94d1f1024111" providerId="ADAL" clId="{598FC6F3-D949-4734-90BB-1B95AE4DA6A9}" dt="2024-10-03T06:38:38.780" v="3"/>
          <ac:inkMkLst>
            <pc:docMk/>
            <pc:sldMk cId="1456950192" sldId="258"/>
            <ac:inkMk id="130" creationId="{545B6A40-3C4E-08DF-11CB-6EDED888B5DE}"/>
          </ac:inkMkLst>
        </pc:inkChg>
        <pc:inkChg chg="del mod">
          <ac:chgData name="Branislav Vrana" userId="7b2a6d85-e3fe-4c9e-b59a-94d1f1024111" providerId="ADAL" clId="{598FC6F3-D949-4734-90BB-1B95AE4DA6A9}" dt="2024-10-03T06:38:38.783" v="14"/>
          <ac:inkMkLst>
            <pc:docMk/>
            <pc:sldMk cId="1456950192" sldId="258"/>
            <ac:inkMk id="131" creationId="{3620BA7F-8FDF-ABAE-A239-097632735F75}"/>
          </ac:inkMkLst>
        </pc:inkChg>
        <pc:inkChg chg="del mod">
          <ac:chgData name="Branislav Vrana" userId="7b2a6d85-e3fe-4c9e-b59a-94d1f1024111" providerId="ADAL" clId="{598FC6F3-D949-4734-90BB-1B95AE4DA6A9}" dt="2024-10-03T06:38:38.781" v="9"/>
          <ac:inkMkLst>
            <pc:docMk/>
            <pc:sldMk cId="1456950192" sldId="258"/>
            <ac:inkMk id="132" creationId="{1DEC622D-BB3C-C137-A2BD-D4389854E2B5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136" creationId="{7D662C78-24C8-8349-8D26-C4BAE5EC5809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37" creationId="{91BF50F4-6A8F-CC08-DD7A-7B017DC87F61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38" creationId="{06FCB1B1-003E-F4C8-224F-68CD130FC244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39" creationId="{8B0ABD46-E8D7-4C12-DD0E-94B863579A9C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40" creationId="{B74538BF-CE54-63C3-75A3-131F3DFBBE39}"/>
          </ac:inkMkLst>
        </pc:inkChg>
        <pc:inkChg chg="del">
          <ac:chgData name="Branislav Vrana" userId="7b2a6d85-e3fe-4c9e-b59a-94d1f1024111" providerId="ADAL" clId="{598FC6F3-D949-4734-90BB-1B95AE4DA6A9}" dt="2024-10-03T06:41:12.643" v="136"/>
          <ac:inkMkLst>
            <pc:docMk/>
            <pc:sldMk cId="1456950192" sldId="258"/>
            <ac:inkMk id="141" creationId="{556D85FE-B2DF-4796-9946-8B01AED477D3}"/>
          </ac:inkMkLst>
        </pc:inkChg>
        <pc:inkChg chg="del">
          <ac:chgData name="Branislav Vrana" userId="7b2a6d85-e3fe-4c9e-b59a-94d1f1024111" providerId="ADAL" clId="{598FC6F3-D949-4734-90BB-1B95AE4DA6A9}" dt="2024-10-03T06:41:12.643" v="135"/>
          <ac:inkMkLst>
            <pc:docMk/>
            <pc:sldMk cId="1456950192" sldId="258"/>
            <ac:inkMk id="142" creationId="{28226D4C-6722-0C88-9D4A-F069CA49940A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44" creationId="{6FECABF1-BEDF-709A-6498-77D015C99BFE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45" creationId="{33CD2883-00D0-5BCC-0204-06FE12724C11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46" creationId="{F0711F2E-E2DA-8F52-5B40-1843883ECCCB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47" creationId="{F4C80455-ECC1-C832-7E02-7CC1C850BFA5}"/>
          </ac:inkMkLst>
        </pc:inkChg>
        <pc:inkChg chg="del">
          <ac:chgData name="Branislav Vrana" userId="7b2a6d85-e3fe-4c9e-b59a-94d1f1024111" providerId="ADAL" clId="{598FC6F3-D949-4734-90BB-1B95AE4DA6A9}" dt="2024-10-03T06:41:12.641" v="118"/>
          <ac:inkMkLst>
            <pc:docMk/>
            <pc:sldMk cId="1456950192" sldId="258"/>
            <ac:inkMk id="150" creationId="{1C29CBD0-6583-E408-EA7C-C40BEF2B493F}"/>
          </ac:inkMkLst>
        </pc:inkChg>
        <pc:inkChg chg="del">
          <ac:chgData name="Branislav Vrana" userId="7b2a6d85-e3fe-4c9e-b59a-94d1f1024111" providerId="ADAL" clId="{598FC6F3-D949-4734-90BB-1B95AE4DA6A9}" dt="2024-10-03T06:41:12.639" v="89"/>
          <ac:inkMkLst>
            <pc:docMk/>
            <pc:sldMk cId="1456950192" sldId="258"/>
            <ac:inkMk id="151" creationId="{A419CE5C-FCF0-F907-9F07-C189EF2F806C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52" creationId="{B12D3BF9-C486-418D-4228-E9EEAEE756B5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53" creationId="{76B2F209-F7C8-8C89-BDC2-0FB15FEE5A68}"/>
          </ac:inkMkLst>
        </pc:inkChg>
        <pc:inkChg chg="del">
          <ac:chgData name="Branislav Vrana" userId="7b2a6d85-e3fe-4c9e-b59a-94d1f1024111" providerId="ADAL" clId="{598FC6F3-D949-4734-90BB-1B95AE4DA6A9}" dt="2024-10-03T06:41:12.639" v="88"/>
          <ac:inkMkLst>
            <pc:docMk/>
            <pc:sldMk cId="1456950192" sldId="258"/>
            <ac:inkMk id="154" creationId="{F2E0A61A-CA2A-673E-2722-BE9338B3F852}"/>
          </ac:inkMkLst>
        </pc:inkChg>
        <pc:inkChg chg="del">
          <ac:chgData name="Branislav Vrana" userId="7b2a6d85-e3fe-4c9e-b59a-94d1f1024111" providerId="ADAL" clId="{598FC6F3-D949-4734-90BB-1B95AE4DA6A9}" dt="2024-10-03T06:41:12.644" v="149"/>
          <ac:inkMkLst>
            <pc:docMk/>
            <pc:sldMk cId="1456950192" sldId="258"/>
            <ac:inkMk id="155" creationId="{9DE94F8A-3D43-17F0-5B7F-824A4236D43B}"/>
          </ac:inkMkLst>
        </pc:inkChg>
        <pc:inkChg chg="del">
          <ac:chgData name="Branislav Vrana" userId="7b2a6d85-e3fe-4c9e-b59a-94d1f1024111" providerId="ADAL" clId="{598FC6F3-D949-4734-90BB-1B95AE4DA6A9}" dt="2024-10-03T06:41:12.641" v="115"/>
          <ac:inkMkLst>
            <pc:docMk/>
            <pc:sldMk cId="1456950192" sldId="258"/>
            <ac:inkMk id="156" creationId="{08BF598B-96F3-17D3-6DBA-A98B7D094680}"/>
          </ac:inkMkLst>
        </pc:inkChg>
        <pc:inkChg chg="del">
          <ac:chgData name="Branislav Vrana" userId="7b2a6d85-e3fe-4c9e-b59a-94d1f1024111" providerId="ADAL" clId="{598FC6F3-D949-4734-90BB-1B95AE4DA6A9}" dt="2024-10-03T06:41:12.640" v="103"/>
          <ac:inkMkLst>
            <pc:docMk/>
            <pc:sldMk cId="1456950192" sldId="258"/>
            <ac:inkMk id="157" creationId="{54CB1F7C-4B62-1168-C48F-8C924466772A}"/>
          </ac:inkMkLst>
        </pc:inkChg>
        <pc:inkChg chg="del">
          <ac:chgData name="Branislav Vrana" userId="7b2a6d85-e3fe-4c9e-b59a-94d1f1024111" providerId="ADAL" clId="{598FC6F3-D949-4734-90BB-1B95AE4DA6A9}" dt="2024-10-03T06:41:12.644" v="148"/>
          <ac:inkMkLst>
            <pc:docMk/>
            <pc:sldMk cId="1456950192" sldId="258"/>
            <ac:inkMk id="158" creationId="{2981646E-7BD0-ED0A-E81D-143496B0211D}"/>
          </ac:inkMkLst>
        </pc:inkChg>
        <pc:inkChg chg="del">
          <ac:chgData name="Branislav Vrana" userId="7b2a6d85-e3fe-4c9e-b59a-94d1f1024111" providerId="ADAL" clId="{598FC6F3-D949-4734-90BB-1B95AE4DA6A9}" dt="2024-10-03T06:41:12.645" v="160"/>
          <ac:inkMkLst>
            <pc:docMk/>
            <pc:sldMk cId="1456950192" sldId="258"/>
            <ac:inkMk id="159" creationId="{734982AE-FFDD-7A2D-7DCE-CD74D73C00A7}"/>
          </ac:inkMkLst>
        </pc:inkChg>
        <pc:inkChg chg="del">
          <ac:chgData name="Branislav Vrana" userId="7b2a6d85-e3fe-4c9e-b59a-94d1f1024111" providerId="ADAL" clId="{598FC6F3-D949-4734-90BB-1B95AE4DA6A9}" dt="2024-10-03T06:41:12.643" v="134"/>
          <ac:inkMkLst>
            <pc:docMk/>
            <pc:sldMk cId="1456950192" sldId="258"/>
            <ac:inkMk id="160" creationId="{84926CE4-7D49-CFC8-7C37-40B797ABEFCB}"/>
          </ac:inkMkLst>
        </pc:inkChg>
        <pc:inkChg chg="del">
          <ac:chgData name="Branislav Vrana" userId="7b2a6d85-e3fe-4c9e-b59a-94d1f1024111" providerId="ADAL" clId="{598FC6F3-D949-4734-90BB-1B95AE4DA6A9}" dt="2024-10-03T06:41:12.644" v="151"/>
          <ac:inkMkLst>
            <pc:docMk/>
            <pc:sldMk cId="1456950192" sldId="258"/>
            <ac:inkMk id="161" creationId="{09BC5C1A-9289-3B85-FDE2-C093441930AC}"/>
          </ac:inkMkLst>
        </pc:inkChg>
        <pc:inkChg chg="del">
          <ac:chgData name="Branislav Vrana" userId="7b2a6d85-e3fe-4c9e-b59a-94d1f1024111" providerId="ADAL" clId="{598FC6F3-D949-4734-90BB-1B95AE4DA6A9}" dt="2024-10-03T06:41:12.644" v="144"/>
          <ac:inkMkLst>
            <pc:docMk/>
            <pc:sldMk cId="1456950192" sldId="258"/>
            <ac:inkMk id="162" creationId="{64D979A2-8A5B-EC85-14A2-D0DE255638E8}"/>
          </ac:inkMkLst>
        </pc:inkChg>
        <pc:inkChg chg="del">
          <ac:chgData name="Branislav Vrana" userId="7b2a6d85-e3fe-4c9e-b59a-94d1f1024111" providerId="ADAL" clId="{598FC6F3-D949-4734-90BB-1B95AE4DA6A9}" dt="2024-10-03T06:41:12.639" v="94"/>
          <ac:inkMkLst>
            <pc:docMk/>
            <pc:sldMk cId="1456950192" sldId="258"/>
            <ac:inkMk id="163" creationId="{96E894A6-7034-CCB9-B523-36BC1DE6820B}"/>
          </ac:inkMkLst>
        </pc:inkChg>
        <pc:inkChg chg="del">
          <ac:chgData name="Branislav Vrana" userId="7b2a6d85-e3fe-4c9e-b59a-94d1f1024111" providerId="ADAL" clId="{598FC6F3-D949-4734-90BB-1B95AE4DA6A9}" dt="2024-10-03T06:41:12.640" v="106"/>
          <ac:inkMkLst>
            <pc:docMk/>
            <pc:sldMk cId="1456950192" sldId="258"/>
            <ac:inkMk id="164" creationId="{C6771C4B-75B4-6B8F-68B7-7FDE4351A8F6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65" creationId="{021E501F-E8D0-34FB-4D7B-3C1BC3BB3860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66" creationId="{82D99E29-7609-F6DA-7BA7-F97E02B02D20}"/>
          </ac:inkMkLst>
        </pc:inkChg>
        <pc:inkChg chg="del">
          <ac:chgData name="Branislav Vrana" userId="7b2a6d85-e3fe-4c9e-b59a-94d1f1024111" providerId="ADAL" clId="{598FC6F3-D949-4734-90BB-1B95AE4DA6A9}" dt="2024-10-03T06:41:12.639" v="93"/>
          <ac:inkMkLst>
            <pc:docMk/>
            <pc:sldMk cId="1456950192" sldId="258"/>
            <ac:inkMk id="167" creationId="{B11EE22B-400F-2B7B-358C-0031B4074C0A}"/>
          </ac:inkMkLst>
        </pc:inkChg>
        <pc:inkChg chg="del">
          <ac:chgData name="Branislav Vrana" userId="7b2a6d85-e3fe-4c9e-b59a-94d1f1024111" providerId="ADAL" clId="{598FC6F3-D949-4734-90BB-1B95AE4DA6A9}" dt="2024-10-03T06:41:12.641" v="110"/>
          <ac:inkMkLst>
            <pc:docMk/>
            <pc:sldMk cId="1456950192" sldId="258"/>
            <ac:inkMk id="168" creationId="{2D3F5FC2-6B36-46DC-A944-CC47729EB1C7}"/>
          </ac:inkMkLst>
        </pc:inkChg>
        <pc:inkChg chg="del">
          <ac:chgData name="Branislav Vrana" userId="7b2a6d85-e3fe-4c9e-b59a-94d1f1024111" providerId="ADAL" clId="{598FC6F3-D949-4734-90BB-1B95AE4DA6A9}" dt="2024-10-03T06:41:12.640" v="105"/>
          <ac:inkMkLst>
            <pc:docMk/>
            <pc:sldMk cId="1456950192" sldId="258"/>
            <ac:inkMk id="169" creationId="{1DFCB858-7355-DA08-F67C-C41901C1837D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170" creationId="{FCBAD07F-2A1B-771A-CD47-3A79685CEB9B}"/>
          </ac:inkMkLst>
        </pc:inkChg>
        <pc:inkChg chg="del">
          <ac:chgData name="Branislav Vrana" userId="7b2a6d85-e3fe-4c9e-b59a-94d1f1024111" providerId="ADAL" clId="{598FC6F3-D949-4734-90BB-1B95AE4DA6A9}" dt="2024-10-03T06:41:12.644" v="147"/>
          <ac:inkMkLst>
            <pc:docMk/>
            <pc:sldMk cId="1456950192" sldId="258"/>
            <ac:inkMk id="171" creationId="{F01476D4-4689-ADE2-482A-90FFBDC4CC93}"/>
          </ac:inkMkLst>
        </pc:inkChg>
        <pc:inkChg chg="del">
          <ac:chgData name="Branislav Vrana" userId="7b2a6d85-e3fe-4c9e-b59a-94d1f1024111" providerId="ADAL" clId="{598FC6F3-D949-4734-90BB-1B95AE4DA6A9}" dt="2024-10-03T06:41:12.641" v="113"/>
          <ac:inkMkLst>
            <pc:docMk/>
            <pc:sldMk cId="1456950192" sldId="258"/>
            <ac:inkMk id="172" creationId="{99C958C3-51F6-12C9-8EE5-85CA8F0FCF24}"/>
          </ac:inkMkLst>
        </pc:inkChg>
        <pc:inkChg chg="del">
          <ac:chgData name="Branislav Vrana" userId="7b2a6d85-e3fe-4c9e-b59a-94d1f1024111" providerId="ADAL" clId="{598FC6F3-D949-4734-90BB-1B95AE4DA6A9}" dt="2024-10-03T06:41:12.640" v="104"/>
          <ac:inkMkLst>
            <pc:docMk/>
            <pc:sldMk cId="1456950192" sldId="258"/>
            <ac:inkMk id="174" creationId="{F73D177F-17F8-0EF7-94A6-D084E1B3EFF5}"/>
          </ac:inkMkLst>
        </pc:inkChg>
        <pc:inkChg chg="del">
          <ac:chgData name="Branislav Vrana" userId="7b2a6d85-e3fe-4c9e-b59a-94d1f1024111" providerId="ADAL" clId="{598FC6F3-D949-4734-90BB-1B95AE4DA6A9}" dt="2024-10-03T06:41:12.642" v="123"/>
          <ac:inkMkLst>
            <pc:docMk/>
            <pc:sldMk cId="1456950192" sldId="258"/>
            <ac:inkMk id="175" creationId="{8FD39CFF-409B-C30F-6149-0854355DC389}"/>
          </ac:inkMkLst>
        </pc:inkChg>
        <pc:inkChg chg="del">
          <ac:chgData name="Branislav Vrana" userId="7b2a6d85-e3fe-4c9e-b59a-94d1f1024111" providerId="ADAL" clId="{598FC6F3-D949-4734-90BB-1B95AE4DA6A9}" dt="2024-10-03T06:41:12.642" v="126"/>
          <ac:inkMkLst>
            <pc:docMk/>
            <pc:sldMk cId="1456950192" sldId="258"/>
            <ac:inkMk id="176" creationId="{BF7F29FF-5C4A-EBF4-1D56-231D718F1860}"/>
          </ac:inkMkLst>
        </pc:inkChg>
        <pc:inkChg chg="del">
          <ac:chgData name="Branislav Vrana" userId="7b2a6d85-e3fe-4c9e-b59a-94d1f1024111" providerId="ADAL" clId="{598FC6F3-D949-4734-90BB-1B95AE4DA6A9}" dt="2024-10-03T06:41:12.639" v="92"/>
          <ac:inkMkLst>
            <pc:docMk/>
            <pc:sldMk cId="1456950192" sldId="258"/>
            <ac:inkMk id="177" creationId="{B09C664B-D1EC-BC44-466B-59826C703416}"/>
          </ac:inkMkLst>
        </pc:inkChg>
        <pc:inkChg chg="del">
          <ac:chgData name="Branislav Vrana" userId="7b2a6d85-e3fe-4c9e-b59a-94d1f1024111" providerId="ADAL" clId="{598FC6F3-D949-4734-90BB-1B95AE4DA6A9}" dt="2024-10-03T06:41:12.645" v="162"/>
          <ac:inkMkLst>
            <pc:docMk/>
            <pc:sldMk cId="1456950192" sldId="258"/>
            <ac:inkMk id="179" creationId="{4938AD6B-3826-CAB8-C629-27A3E9617797}"/>
          </ac:inkMkLst>
        </pc:inkChg>
        <pc:inkChg chg="del">
          <ac:chgData name="Branislav Vrana" userId="7b2a6d85-e3fe-4c9e-b59a-94d1f1024111" providerId="ADAL" clId="{598FC6F3-D949-4734-90BB-1B95AE4DA6A9}" dt="2024-10-03T06:41:12.645" v="158"/>
          <ac:inkMkLst>
            <pc:docMk/>
            <pc:sldMk cId="1456950192" sldId="258"/>
            <ac:inkMk id="180" creationId="{0F81E5E3-1F12-2C7B-88B7-4BE757F22C9E}"/>
          </ac:inkMkLst>
        </pc:inkChg>
        <pc:inkChg chg="del">
          <ac:chgData name="Branislav Vrana" userId="7b2a6d85-e3fe-4c9e-b59a-94d1f1024111" providerId="ADAL" clId="{598FC6F3-D949-4734-90BB-1B95AE4DA6A9}" dt="2024-10-03T06:41:12.638" v="80"/>
          <ac:inkMkLst>
            <pc:docMk/>
            <pc:sldMk cId="1456950192" sldId="258"/>
            <ac:inkMk id="181" creationId="{21562938-622E-4E65-ADED-D696AE0C828E}"/>
          </ac:inkMkLst>
        </pc:inkChg>
        <pc:inkChg chg="del">
          <ac:chgData name="Branislav Vrana" userId="7b2a6d85-e3fe-4c9e-b59a-94d1f1024111" providerId="ADAL" clId="{598FC6F3-D949-4734-90BB-1B95AE4DA6A9}" dt="2024-10-03T06:41:12.644" v="142"/>
          <ac:inkMkLst>
            <pc:docMk/>
            <pc:sldMk cId="1456950192" sldId="258"/>
            <ac:inkMk id="182" creationId="{046F72D3-F5DA-647C-DDD1-083BBAEF07BC}"/>
          </ac:inkMkLst>
        </pc:inkChg>
        <pc:inkChg chg="add mod">
          <ac:chgData name="Branislav Vrana" userId="7b2a6d85-e3fe-4c9e-b59a-94d1f1024111" providerId="ADAL" clId="{598FC6F3-D949-4734-90BB-1B95AE4DA6A9}" dt="2024-10-03T06:43:19.929" v="234"/>
          <ac:inkMkLst>
            <pc:docMk/>
            <pc:sldMk cId="1456950192" sldId="258"/>
            <ac:inkMk id="184" creationId="{1623B484-8AD8-BCDB-9330-230A4FA3CA2A}"/>
          </ac:inkMkLst>
        </pc:inkChg>
        <pc:inkChg chg="del">
          <ac:chgData name="Branislav Vrana" userId="7b2a6d85-e3fe-4c9e-b59a-94d1f1024111" providerId="ADAL" clId="{598FC6F3-D949-4734-90BB-1B95AE4DA6A9}" dt="2024-10-03T06:41:12.645" v="164"/>
          <ac:inkMkLst>
            <pc:docMk/>
            <pc:sldMk cId="1456950192" sldId="258"/>
            <ac:inkMk id="185" creationId="{279A099D-4546-4F0D-892D-496DBFF9D660}"/>
          </ac:inkMkLst>
        </pc:inkChg>
        <pc:inkChg chg="del">
          <ac:chgData name="Branislav Vrana" userId="7b2a6d85-e3fe-4c9e-b59a-94d1f1024111" providerId="ADAL" clId="{598FC6F3-D949-4734-90BB-1B95AE4DA6A9}" dt="2024-10-03T06:41:12.641" v="114"/>
          <ac:inkMkLst>
            <pc:docMk/>
            <pc:sldMk cId="1456950192" sldId="258"/>
            <ac:inkMk id="186" creationId="{FB126E09-48E9-6994-C5B5-9102F95496AC}"/>
          </ac:inkMkLst>
        </pc:inkChg>
        <pc:inkChg chg="add mod">
          <ac:chgData name="Branislav Vrana" userId="7b2a6d85-e3fe-4c9e-b59a-94d1f1024111" providerId="ADAL" clId="{598FC6F3-D949-4734-90BB-1B95AE4DA6A9}" dt="2024-10-03T06:43:19.929" v="234"/>
          <ac:inkMkLst>
            <pc:docMk/>
            <pc:sldMk cId="1456950192" sldId="258"/>
            <ac:inkMk id="187" creationId="{B32334BA-AF35-B902-88BE-A5B581895E59}"/>
          </ac:inkMkLst>
        </pc:inkChg>
        <pc:inkChg chg="del">
          <ac:chgData name="Branislav Vrana" userId="7b2a6d85-e3fe-4c9e-b59a-94d1f1024111" providerId="ADAL" clId="{598FC6F3-D949-4734-90BB-1B95AE4DA6A9}" dt="2024-10-03T06:41:12.639" v="91"/>
          <ac:inkMkLst>
            <pc:docMk/>
            <pc:sldMk cId="1456950192" sldId="258"/>
            <ac:inkMk id="188" creationId="{A5664C53-9D6B-AA1A-B010-53B73EC9110E}"/>
          </ac:inkMkLst>
        </pc:inkChg>
        <pc:inkChg chg="del">
          <ac:chgData name="Branislav Vrana" userId="7b2a6d85-e3fe-4c9e-b59a-94d1f1024111" providerId="ADAL" clId="{598FC6F3-D949-4734-90BB-1B95AE4DA6A9}" dt="2024-10-03T06:41:12.644" v="150"/>
          <ac:inkMkLst>
            <pc:docMk/>
            <pc:sldMk cId="1456950192" sldId="258"/>
            <ac:inkMk id="189" creationId="{96A0DFA6-0BC5-C793-BE68-EEC32FB8AA74}"/>
          </ac:inkMkLst>
        </pc:inkChg>
        <pc:inkChg chg="add mod">
          <ac:chgData name="Branislav Vrana" userId="7b2a6d85-e3fe-4c9e-b59a-94d1f1024111" providerId="ADAL" clId="{598FC6F3-D949-4734-90BB-1B95AE4DA6A9}" dt="2024-10-03T06:43:19.929" v="234"/>
          <ac:inkMkLst>
            <pc:docMk/>
            <pc:sldMk cId="1456950192" sldId="258"/>
            <ac:inkMk id="190" creationId="{0308DE73-2103-1D7F-A594-297F5D6EF827}"/>
          </ac:inkMkLst>
        </pc:inkChg>
        <pc:inkChg chg="del">
          <ac:chgData name="Branislav Vrana" userId="7b2a6d85-e3fe-4c9e-b59a-94d1f1024111" providerId="ADAL" clId="{598FC6F3-D949-4734-90BB-1B95AE4DA6A9}" dt="2024-10-03T06:41:12.646" v="165"/>
          <ac:inkMkLst>
            <pc:docMk/>
            <pc:sldMk cId="1456950192" sldId="258"/>
            <ac:inkMk id="191" creationId="{9BB5C0FB-34A2-B6FF-C1C7-15CD890C3506}"/>
          </ac:inkMkLst>
        </pc:inkChg>
        <pc:inkChg chg="add mod">
          <ac:chgData name="Branislav Vrana" userId="7b2a6d85-e3fe-4c9e-b59a-94d1f1024111" providerId="ADAL" clId="{598FC6F3-D949-4734-90BB-1B95AE4DA6A9}" dt="2024-10-03T06:43:19.929" v="234"/>
          <ac:inkMkLst>
            <pc:docMk/>
            <pc:sldMk cId="1456950192" sldId="258"/>
            <ac:inkMk id="192" creationId="{1BEAD53A-EC0F-C416-ED4C-8906F27346A8}"/>
          </ac:inkMkLst>
        </pc:inkChg>
        <pc:inkChg chg="del">
          <ac:chgData name="Branislav Vrana" userId="7b2a6d85-e3fe-4c9e-b59a-94d1f1024111" providerId="ADAL" clId="{598FC6F3-D949-4734-90BB-1B95AE4DA6A9}" dt="2024-10-03T06:41:12.638" v="82"/>
          <ac:inkMkLst>
            <pc:docMk/>
            <pc:sldMk cId="1456950192" sldId="258"/>
            <ac:inkMk id="193" creationId="{BC6A1266-E751-78A8-E5C3-D34399341726}"/>
          </ac:inkMkLst>
        </pc:inkChg>
        <pc:inkChg chg="del">
          <ac:chgData name="Branislav Vrana" userId="7b2a6d85-e3fe-4c9e-b59a-94d1f1024111" providerId="ADAL" clId="{598FC6F3-D949-4734-90BB-1B95AE4DA6A9}" dt="2024-10-03T06:41:12.639" v="90"/>
          <ac:inkMkLst>
            <pc:docMk/>
            <pc:sldMk cId="1456950192" sldId="258"/>
            <ac:inkMk id="194" creationId="{0EA6220F-F7E7-EEE5-43DA-5F11C87E28D1}"/>
          </ac:inkMkLst>
        </pc:inkChg>
        <pc:inkChg chg="del">
          <ac:chgData name="Branislav Vrana" userId="7b2a6d85-e3fe-4c9e-b59a-94d1f1024111" providerId="ADAL" clId="{598FC6F3-D949-4734-90BB-1B95AE4DA6A9}" dt="2024-10-03T06:41:12.641" v="108"/>
          <ac:inkMkLst>
            <pc:docMk/>
            <pc:sldMk cId="1456950192" sldId="258"/>
            <ac:inkMk id="195" creationId="{F0D27CA1-B6CD-14CD-7986-8D3506531740}"/>
          </ac:inkMkLst>
        </pc:inkChg>
        <pc:inkChg chg="del">
          <ac:chgData name="Branislav Vrana" userId="7b2a6d85-e3fe-4c9e-b59a-94d1f1024111" providerId="ADAL" clId="{598FC6F3-D949-4734-90BB-1B95AE4DA6A9}" dt="2024-10-03T06:41:12.643" v="132"/>
          <ac:inkMkLst>
            <pc:docMk/>
            <pc:sldMk cId="1456950192" sldId="258"/>
            <ac:inkMk id="196" creationId="{24D1FEBE-BD6D-852A-9B85-579337D41BD7}"/>
          </ac:inkMkLst>
        </pc:inkChg>
        <pc:inkChg chg="del">
          <ac:chgData name="Branislav Vrana" userId="7b2a6d85-e3fe-4c9e-b59a-94d1f1024111" providerId="ADAL" clId="{598FC6F3-D949-4734-90BB-1B95AE4DA6A9}" dt="2024-10-03T06:41:12.641" v="112"/>
          <ac:inkMkLst>
            <pc:docMk/>
            <pc:sldMk cId="1456950192" sldId="258"/>
            <ac:inkMk id="197" creationId="{DCD78AEC-ED98-CAD5-63CE-90FAE813FD7E}"/>
          </ac:inkMkLst>
        </pc:inkChg>
        <pc:inkChg chg="add mod">
          <ac:chgData name="Branislav Vrana" userId="7b2a6d85-e3fe-4c9e-b59a-94d1f1024111" providerId="ADAL" clId="{598FC6F3-D949-4734-90BB-1B95AE4DA6A9}" dt="2024-10-03T06:43:24.505" v="239"/>
          <ac:inkMkLst>
            <pc:docMk/>
            <pc:sldMk cId="1456950192" sldId="258"/>
            <ac:inkMk id="198" creationId="{6BE9644E-B79B-1F13-496A-08E209FA862D}"/>
          </ac:inkMkLst>
        </pc:inkChg>
        <pc:inkChg chg="del">
          <ac:chgData name="Branislav Vrana" userId="7b2a6d85-e3fe-4c9e-b59a-94d1f1024111" providerId="ADAL" clId="{598FC6F3-D949-4734-90BB-1B95AE4DA6A9}" dt="2024-10-03T06:41:12.638" v="81"/>
          <ac:inkMkLst>
            <pc:docMk/>
            <pc:sldMk cId="1456950192" sldId="258"/>
            <ac:inkMk id="199" creationId="{28D397B2-F387-34C8-D21F-3500874B34E8}"/>
          </ac:inkMkLst>
        </pc:inkChg>
        <pc:inkChg chg="del">
          <ac:chgData name="Branislav Vrana" userId="7b2a6d85-e3fe-4c9e-b59a-94d1f1024111" providerId="ADAL" clId="{598FC6F3-D949-4734-90BB-1B95AE4DA6A9}" dt="2024-10-03T06:41:12.643" v="139"/>
          <ac:inkMkLst>
            <pc:docMk/>
            <pc:sldMk cId="1456950192" sldId="258"/>
            <ac:inkMk id="200" creationId="{873A399A-756E-3F67-1903-7D1DD3A38808}"/>
          </ac:inkMkLst>
        </pc:inkChg>
        <pc:inkChg chg="del">
          <ac:chgData name="Branislav Vrana" userId="7b2a6d85-e3fe-4c9e-b59a-94d1f1024111" providerId="ADAL" clId="{598FC6F3-D949-4734-90BB-1B95AE4DA6A9}" dt="2024-10-03T06:41:12.642" v="120"/>
          <ac:inkMkLst>
            <pc:docMk/>
            <pc:sldMk cId="1456950192" sldId="258"/>
            <ac:inkMk id="201" creationId="{A9DE9CFC-A4A2-443D-2CD4-0381368334AC}"/>
          </ac:inkMkLst>
        </pc:inkChg>
        <pc:inkChg chg="del">
          <ac:chgData name="Branislav Vrana" userId="7b2a6d85-e3fe-4c9e-b59a-94d1f1024111" providerId="ADAL" clId="{598FC6F3-D949-4734-90BB-1B95AE4DA6A9}" dt="2024-10-03T06:41:12.640" v="101"/>
          <ac:inkMkLst>
            <pc:docMk/>
            <pc:sldMk cId="1456950192" sldId="258"/>
            <ac:inkMk id="202" creationId="{CA7AD9D6-028E-E3EF-DE77-7EA7F5D7165F}"/>
          </ac:inkMkLst>
        </pc:inkChg>
        <pc:inkChg chg="del">
          <ac:chgData name="Branislav Vrana" userId="7b2a6d85-e3fe-4c9e-b59a-94d1f1024111" providerId="ADAL" clId="{598FC6F3-D949-4734-90BB-1B95AE4DA6A9}" dt="2024-10-03T06:41:12.643" v="131"/>
          <ac:inkMkLst>
            <pc:docMk/>
            <pc:sldMk cId="1456950192" sldId="258"/>
            <ac:inkMk id="203" creationId="{2EEB012C-6198-BCE4-6114-770EA88D864A}"/>
          </ac:inkMkLst>
        </pc:inkChg>
        <pc:inkChg chg="del">
          <ac:chgData name="Branislav Vrana" userId="7b2a6d85-e3fe-4c9e-b59a-94d1f1024111" providerId="ADAL" clId="{598FC6F3-D949-4734-90BB-1B95AE4DA6A9}" dt="2024-10-03T06:41:12.644" v="146"/>
          <ac:inkMkLst>
            <pc:docMk/>
            <pc:sldMk cId="1456950192" sldId="258"/>
            <ac:inkMk id="204" creationId="{14787466-8BA9-DDF2-C205-17AAD7317F9C}"/>
          </ac:inkMkLst>
        </pc:inkChg>
        <pc:inkChg chg="del">
          <ac:chgData name="Branislav Vrana" userId="7b2a6d85-e3fe-4c9e-b59a-94d1f1024111" providerId="ADAL" clId="{598FC6F3-D949-4734-90BB-1B95AE4DA6A9}" dt="2024-10-03T06:41:12.640" v="100"/>
          <ac:inkMkLst>
            <pc:docMk/>
            <pc:sldMk cId="1456950192" sldId="258"/>
            <ac:inkMk id="205" creationId="{7EE3F1C8-AC05-45D8-4834-CAE48C161AFA}"/>
          </ac:inkMkLst>
        </pc:inkChg>
        <pc:inkChg chg="del">
          <ac:chgData name="Branislav Vrana" userId="7b2a6d85-e3fe-4c9e-b59a-94d1f1024111" providerId="ADAL" clId="{598FC6F3-D949-4734-90BB-1B95AE4DA6A9}" dt="2024-10-03T06:41:12.642" v="121"/>
          <ac:inkMkLst>
            <pc:docMk/>
            <pc:sldMk cId="1456950192" sldId="258"/>
            <ac:inkMk id="206" creationId="{EC43D61D-094A-4E3B-CC34-60B0B61167E5}"/>
          </ac:inkMkLst>
        </pc:inkChg>
        <pc:inkChg chg="del">
          <ac:chgData name="Branislav Vrana" userId="7b2a6d85-e3fe-4c9e-b59a-94d1f1024111" providerId="ADAL" clId="{598FC6F3-D949-4734-90BB-1B95AE4DA6A9}" dt="2024-10-03T06:41:12.645" v="157"/>
          <ac:inkMkLst>
            <pc:docMk/>
            <pc:sldMk cId="1456950192" sldId="258"/>
            <ac:inkMk id="207" creationId="{EF3342EE-B306-7248-91B3-DFD632ABE88D}"/>
          </ac:inkMkLst>
        </pc:inkChg>
        <pc:inkChg chg="del">
          <ac:chgData name="Branislav Vrana" userId="7b2a6d85-e3fe-4c9e-b59a-94d1f1024111" providerId="ADAL" clId="{598FC6F3-D949-4734-90BB-1B95AE4DA6A9}" dt="2024-10-03T06:41:12.642" v="128"/>
          <ac:inkMkLst>
            <pc:docMk/>
            <pc:sldMk cId="1456950192" sldId="258"/>
            <ac:inkMk id="208" creationId="{40258152-5F38-BD40-8664-D05EB6315BC9}"/>
          </ac:inkMkLst>
        </pc:inkChg>
        <pc:inkChg chg="del">
          <ac:chgData name="Branislav Vrana" userId="7b2a6d85-e3fe-4c9e-b59a-94d1f1024111" providerId="ADAL" clId="{598FC6F3-D949-4734-90BB-1B95AE4DA6A9}" dt="2024-10-03T06:41:12.640" v="102"/>
          <ac:inkMkLst>
            <pc:docMk/>
            <pc:sldMk cId="1456950192" sldId="258"/>
            <ac:inkMk id="209" creationId="{3F4F7709-5608-FDD4-59BB-D272D0F82B3E}"/>
          </ac:inkMkLst>
        </pc:inkChg>
        <pc:inkChg chg="del">
          <ac:chgData name="Branislav Vrana" userId="7b2a6d85-e3fe-4c9e-b59a-94d1f1024111" providerId="ADAL" clId="{598FC6F3-D949-4734-90BB-1B95AE4DA6A9}" dt="2024-10-03T06:41:12.639" v="86"/>
          <ac:inkMkLst>
            <pc:docMk/>
            <pc:sldMk cId="1456950192" sldId="258"/>
            <ac:inkMk id="210" creationId="{3B3C5FB8-AE62-CEF4-59D2-45DFBC37EAF6}"/>
          </ac:inkMkLst>
        </pc:inkChg>
        <pc:inkChg chg="del">
          <ac:chgData name="Branislav Vrana" userId="7b2a6d85-e3fe-4c9e-b59a-94d1f1024111" providerId="ADAL" clId="{598FC6F3-D949-4734-90BB-1B95AE4DA6A9}" dt="2024-10-03T06:41:12.642" v="129"/>
          <ac:inkMkLst>
            <pc:docMk/>
            <pc:sldMk cId="1456950192" sldId="258"/>
            <ac:inkMk id="211" creationId="{08F585AD-C2C9-026E-ED9A-1C301F41CC67}"/>
          </ac:inkMkLst>
        </pc:inkChg>
        <pc:inkChg chg="del">
          <ac:chgData name="Branislav Vrana" userId="7b2a6d85-e3fe-4c9e-b59a-94d1f1024111" providerId="ADAL" clId="{598FC6F3-D949-4734-90BB-1B95AE4DA6A9}" dt="2024-10-03T06:41:12.645" v="156"/>
          <ac:inkMkLst>
            <pc:docMk/>
            <pc:sldMk cId="1456950192" sldId="258"/>
            <ac:inkMk id="212" creationId="{B57E2B57-817B-76A6-4695-FA39DBEDA716}"/>
          </ac:inkMkLst>
        </pc:inkChg>
        <pc:inkChg chg="add mod">
          <ac:chgData name="Branislav Vrana" userId="7b2a6d85-e3fe-4c9e-b59a-94d1f1024111" providerId="ADAL" clId="{598FC6F3-D949-4734-90BB-1B95AE4DA6A9}" dt="2024-10-03T06:43:24.505" v="239"/>
          <ac:inkMkLst>
            <pc:docMk/>
            <pc:sldMk cId="1456950192" sldId="258"/>
            <ac:inkMk id="214" creationId="{C74D3066-46AF-92B6-849C-EB6D4E36B8EA}"/>
          </ac:inkMkLst>
        </pc:inkChg>
        <pc:inkChg chg="del">
          <ac:chgData name="Branislav Vrana" userId="7b2a6d85-e3fe-4c9e-b59a-94d1f1024111" providerId="ADAL" clId="{598FC6F3-D949-4734-90BB-1B95AE4DA6A9}" dt="2024-10-03T06:41:12.638" v="78"/>
          <ac:inkMkLst>
            <pc:docMk/>
            <pc:sldMk cId="1456950192" sldId="258"/>
            <ac:inkMk id="215" creationId="{DE318D88-CB6E-1FAB-E18B-193EC7F1FA95}"/>
          </ac:inkMkLst>
        </pc:inkChg>
        <pc:inkChg chg="del">
          <ac:chgData name="Branislav Vrana" userId="7b2a6d85-e3fe-4c9e-b59a-94d1f1024111" providerId="ADAL" clId="{598FC6F3-D949-4734-90BB-1B95AE4DA6A9}" dt="2024-10-03T06:41:12.646" v="166"/>
          <ac:inkMkLst>
            <pc:docMk/>
            <pc:sldMk cId="1456950192" sldId="258"/>
            <ac:inkMk id="216" creationId="{77174515-3E1E-4572-ADB8-668B17D11358}"/>
          </ac:inkMkLst>
        </pc:inkChg>
        <pc:inkChg chg="del">
          <ac:chgData name="Branislav Vrana" userId="7b2a6d85-e3fe-4c9e-b59a-94d1f1024111" providerId="ADAL" clId="{598FC6F3-D949-4734-90BB-1B95AE4DA6A9}" dt="2024-10-03T06:41:12.644" v="143"/>
          <ac:inkMkLst>
            <pc:docMk/>
            <pc:sldMk cId="1456950192" sldId="258"/>
            <ac:inkMk id="217" creationId="{6CB34B68-C9AF-784B-FEB0-9F966FF0601A}"/>
          </ac:inkMkLst>
        </pc:inkChg>
        <pc:inkChg chg="del">
          <ac:chgData name="Branislav Vrana" userId="7b2a6d85-e3fe-4c9e-b59a-94d1f1024111" providerId="ADAL" clId="{598FC6F3-D949-4734-90BB-1B95AE4DA6A9}" dt="2024-10-03T06:41:12.642" v="122"/>
          <ac:inkMkLst>
            <pc:docMk/>
            <pc:sldMk cId="1456950192" sldId="258"/>
            <ac:inkMk id="218" creationId="{C59AE79E-648A-60DB-0840-95D4D9AC5660}"/>
          </ac:inkMkLst>
        </pc:inkChg>
        <pc:inkChg chg="add mod">
          <ac:chgData name="Branislav Vrana" userId="7b2a6d85-e3fe-4c9e-b59a-94d1f1024111" providerId="ADAL" clId="{598FC6F3-D949-4734-90BB-1B95AE4DA6A9}" dt="2024-10-03T06:43:24.505" v="239"/>
          <ac:inkMkLst>
            <pc:docMk/>
            <pc:sldMk cId="1456950192" sldId="258"/>
            <ac:inkMk id="219" creationId="{B51E7261-978B-29E9-AE78-5929CBB21716}"/>
          </ac:inkMkLst>
        </pc:inkChg>
        <pc:inkChg chg="del">
          <ac:chgData name="Branislav Vrana" userId="7b2a6d85-e3fe-4c9e-b59a-94d1f1024111" providerId="ADAL" clId="{598FC6F3-D949-4734-90BB-1B95AE4DA6A9}" dt="2024-10-03T06:41:12.642" v="119"/>
          <ac:inkMkLst>
            <pc:docMk/>
            <pc:sldMk cId="1456950192" sldId="258"/>
            <ac:inkMk id="220" creationId="{AAE24320-0B89-465D-E75A-4AF268142FD4}"/>
          </ac:inkMkLst>
        </pc:inkChg>
        <pc:inkChg chg="del">
          <ac:chgData name="Branislav Vrana" userId="7b2a6d85-e3fe-4c9e-b59a-94d1f1024111" providerId="ADAL" clId="{598FC6F3-D949-4734-90BB-1B95AE4DA6A9}" dt="2024-10-03T06:41:12.645" v="161"/>
          <ac:inkMkLst>
            <pc:docMk/>
            <pc:sldMk cId="1456950192" sldId="258"/>
            <ac:inkMk id="221" creationId="{ADD3450C-79B1-7664-5B62-7BD2172D903F}"/>
          </ac:inkMkLst>
        </pc:inkChg>
        <pc:inkChg chg="add mod">
          <ac:chgData name="Branislav Vrana" userId="7b2a6d85-e3fe-4c9e-b59a-94d1f1024111" providerId="ADAL" clId="{598FC6F3-D949-4734-90BB-1B95AE4DA6A9}" dt="2024-10-03T06:43:24.505" v="239"/>
          <ac:inkMkLst>
            <pc:docMk/>
            <pc:sldMk cId="1456950192" sldId="258"/>
            <ac:inkMk id="222" creationId="{B6F2ECBF-8923-8157-AC05-ADF518CD8BA3}"/>
          </ac:inkMkLst>
        </pc:inkChg>
        <pc:inkChg chg="del">
          <ac:chgData name="Branislav Vrana" userId="7b2a6d85-e3fe-4c9e-b59a-94d1f1024111" providerId="ADAL" clId="{598FC6F3-D949-4734-90BB-1B95AE4DA6A9}" dt="2024-10-03T06:41:12.642" v="127"/>
          <ac:inkMkLst>
            <pc:docMk/>
            <pc:sldMk cId="1456950192" sldId="258"/>
            <ac:inkMk id="223" creationId="{7DA79DD1-70A4-EC8D-A99C-886C6206DB54}"/>
          </ac:inkMkLst>
        </pc:inkChg>
        <pc:inkChg chg="add mod">
          <ac:chgData name="Branislav Vrana" userId="7b2a6d85-e3fe-4c9e-b59a-94d1f1024111" providerId="ADAL" clId="{598FC6F3-D949-4734-90BB-1B95AE4DA6A9}" dt="2024-10-03T06:43:24.505" v="239"/>
          <ac:inkMkLst>
            <pc:docMk/>
            <pc:sldMk cId="1456950192" sldId="258"/>
            <ac:inkMk id="224" creationId="{720949BD-AD1E-FB4E-4798-261C8BFAA301}"/>
          </ac:inkMkLst>
        </pc:inkChg>
        <pc:inkChg chg="del">
          <ac:chgData name="Branislav Vrana" userId="7b2a6d85-e3fe-4c9e-b59a-94d1f1024111" providerId="ADAL" clId="{598FC6F3-D949-4734-90BB-1B95AE4DA6A9}" dt="2024-10-03T06:41:12.639" v="85"/>
          <ac:inkMkLst>
            <pc:docMk/>
            <pc:sldMk cId="1456950192" sldId="258"/>
            <ac:inkMk id="225" creationId="{7DDDA819-FAEC-34DA-CB3D-F98F53C8952A}"/>
          </ac:inkMkLst>
        </pc:inkChg>
        <pc:inkChg chg="del">
          <ac:chgData name="Branislav Vrana" userId="7b2a6d85-e3fe-4c9e-b59a-94d1f1024111" providerId="ADAL" clId="{598FC6F3-D949-4734-90BB-1B95AE4DA6A9}" dt="2024-10-03T06:41:12.640" v="99"/>
          <ac:inkMkLst>
            <pc:docMk/>
            <pc:sldMk cId="1456950192" sldId="258"/>
            <ac:inkMk id="226" creationId="{B7BA5729-C996-64A0-BCF8-845FF60FDA7E}"/>
          </ac:inkMkLst>
        </pc:inkChg>
        <pc:inkChg chg="del">
          <ac:chgData name="Branislav Vrana" userId="7b2a6d85-e3fe-4c9e-b59a-94d1f1024111" providerId="ADAL" clId="{598FC6F3-D949-4734-90BB-1B95AE4DA6A9}" dt="2024-10-03T06:41:12.644" v="145"/>
          <ac:inkMkLst>
            <pc:docMk/>
            <pc:sldMk cId="1456950192" sldId="258"/>
            <ac:inkMk id="227" creationId="{2CF1C259-6239-2EF6-EEB2-44B7CD4A6BBC}"/>
          </ac:inkMkLst>
        </pc:inkChg>
        <pc:inkChg chg="del">
          <ac:chgData name="Branislav Vrana" userId="7b2a6d85-e3fe-4c9e-b59a-94d1f1024111" providerId="ADAL" clId="{598FC6F3-D949-4734-90BB-1B95AE4DA6A9}" dt="2024-10-03T06:41:12.640" v="98"/>
          <ac:inkMkLst>
            <pc:docMk/>
            <pc:sldMk cId="1456950192" sldId="258"/>
            <ac:inkMk id="228" creationId="{67F01DB3-6EE8-33F5-A356-255AB6AF1462}"/>
          </ac:inkMkLst>
        </pc:inkChg>
        <pc:inkChg chg="del">
          <ac:chgData name="Branislav Vrana" userId="7b2a6d85-e3fe-4c9e-b59a-94d1f1024111" providerId="ADAL" clId="{598FC6F3-D949-4734-90BB-1B95AE4DA6A9}" dt="2024-10-03T06:41:12.639" v="84"/>
          <ac:inkMkLst>
            <pc:docMk/>
            <pc:sldMk cId="1456950192" sldId="258"/>
            <ac:inkMk id="230" creationId="{8779CF59-30DB-0111-A564-87D7C5F10676}"/>
          </ac:inkMkLst>
        </pc:inkChg>
        <pc:inkChg chg="del">
          <ac:chgData name="Branislav Vrana" userId="7b2a6d85-e3fe-4c9e-b59a-94d1f1024111" providerId="ADAL" clId="{598FC6F3-D949-4734-90BB-1B95AE4DA6A9}" dt="2024-10-03T06:41:12.645" v="159"/>
          <ac:inkMkLst>
            <pc:docMk/>
            <pc:sldMk cId="1456950192" sldId="258"/>
            <ac:inkMk id="231" creationId="{B4B12539-5591-80C6-504A-2E4C3A8F9216}"/>
          </ac:inkMkLst>
        </pc:inkChg>
        <pc:inkChg chg="del">
          <ac:chgData name="Branislav Vrana" userId="7b2a6d85-e3fe-4c9e-b59a-94d1f1024111" providerId="ADAL" clId="{598FC6F3-D949-4734-90BB-1B95AE4DA6A9}" dt="2024-10-03T06:41:12.641" v="109"/>
          <ac:inkMkLst>
            <pc:docMk/>
            <pc:sldMk cId="1456950192" sldId="258"/>
            <ac:inkMk id="232" creationId="{688433E4-2A45-E169-5B95-4BDA091AFA57}"/>
          </ac:inkMkLst>
        </pc:inkChg>
        <pc:inkChg chg="add mod">
          <ac:chgData name="Branislav Vrana" userId="7b2a6d85-e3fe-4c9e-b59a-94d1f1024111" providerId="ADAL" clId="{598FC6F3-D949-4734-90BB-1B95AE4DA6A9}" dt="2024-10-03T06:43:36.277" v="248"/>
          <ac:inkMkLst>
            <pc:docMk/>
            <pc:sldMk cId="1456950192" sldId="258"/>
            <ac:inkMk id="233" creationId="{DF9D5F0E-2D91-2359-481D-5FC7EBE7B1C0}"/>
          </ac:inkMkLst>
        </pc:inkChg>
        <pc:inkChg chg="add mod">
          <ac:chgData name="Branislav Vrana" userId="7b2a6d85-e3fe-4c9e-b59a-94d1f1024111" providerId="ADAL" clId="{598FC6F3-D949-4734-90BB-1B95AE4DA6A9}" dt="2024-10-03T06:43:36.277" v="248"/>
          <ac:inkMkLst>
            <pc:docMk/>
            <pc:sldMk cId="1456950192" sldId="258"/>
            <ac:inkMk id="234" creationId="{32DAB3A3-BFE8-1E49-E4C0-627F43AD5A54}"/>
          </ac:inkMkLst>
        </pc:inkChg>
        <pc:inkChg chg="del">
          <ac:chgData name="Branislav Vrana" userId="7b2a6d85-e3fe-4c9e-b59a-94d1f1024111" providerId="ADAL" clId="{598FC6F3-D949-4734-90BB-1B95AE4DA6A9}" dt="2024-10-03T06:41:12.637" v="77"/>
          <ac:inkMkLst>
            <pc:docMk/>
            <pc:sldMk cId="1456950192" sldId="258"/>
            <ac:inkMk id="235" creationId="{0317F4EB-1E21-76C9-3F54-E490034E32AC}"/>
          </ac:inkMkLst>
        </pc:inkChg>
        <pc:inkChg chg="del">
          <ac:chgData name="Branislav Vrana" userId="7b2a6d85-e3fe-4c9e-b59a-94d1f1024111" providerId="ADAL" clId="{598FC6F3-D949-4734-90BB-1B95AE4DA6A9}" dt="2024-10-03T06:41:12.641" v="111"/>
          <ac:inkMkLst>
            <pc:docMk/>
            <pc:sldMk cId="1456950192" sldId="258"/>
            <ac:inkMk id="236" creationId="{521D3F42-44F9-39E2-887B-73EE3E92D53C}"/>
          </ac:inkMkLst>
        </pc:inkChg>
        <pc:inkChg chg="del">
          <ac:chgData name="Branislav Vrana" userId="7b2a6d85-e3fe-4c9e-b59a-94d1f1024111" providerId="ADAL" clId="{598FC6F3-D949-4734-90BB-1B95AE4DA6A9}" dt="2024-10-03T06:41:12.645" v="155"/>
          <ac:inkMkLst>
            <pc:docMk/>
            <pc:sldMk cId="1456950192" sldId="258"/>
            <ac:inkMk id="237" creationId="{493136FC-3C11-270E-6A43-18DF4A4015E4}"/>
          </ac:inkMkLst>
        </pc:inkChg>
        <pc:inkChg chg="del">
          <ac:chgData name="Branislav Vrana" userId="7b2a6d85-e3fe-4c9e-b59a-94d1f1024111" providerId="ADAL" clId="{598FC6F3-D949-4734-90BB-1B95AE4DA6A9}" dt="2024-10-03T06:41:12.642" v="130"/>
          <ac:inkMkLst>
            <pc:docMk/>
            <pc:sldMk cId="1456950192" sldId="258"/>
            <ac:inkMk id="238" creationId="{BC3B3DBC-FE13-BF34-E04B-890DE15B0AFE}"/>
          </ac:inkMkLst>
        </pc:inkChg>
        <pc:inkChg chg="del">
          <ac:chgData name="Branislav Vrana" userId="7b2a6d85-e3fe-4c9e-b59a-94d1f1024111" providerId="ADAL" clId="{598FC6F3-D949-4734-90BB-1B95AE4DA6A9}" dt="2024-10-03T06:41:12.643" v="140"/>
          <ac:inkMkLst>
            <pc:docMk/>
            <pc:sldMk cId="1456950192" sldId="258"/>
            <ac:inkMk id="239" creationId="{3EDC68A7-CA63-B089-7C22-196CD0044646}"/>
          </ac:inkMkLst>
        </pc:inkChg>
        <pc:inkChg chg="del">
          <ac:chgData name="Branislav Vrana" userId="7b2a6d85-e3fe-4c9e-b59a-94d1f1024111" providerId="ADAL" clId="{598FC6F3-D949-4734-90BB-1B95AE4DA6A9}" dt="2024-10-03T06:41:12.644" v="141"/>
          <ac:inkMkLst>
            <pc:docMk/>
            <pc:sldMk cId="1456950192" sldId="258"/>
            <ac:inkMk id="240" creationId="{9252AA70-3332-9527-6BB6-AA53829798AC}"/>
          </ac:inkMkLst>
        </pc:inkChg>
        <pc:inkChg chg="add mod">
          <ac:chgData name="Branislav Vrana" userId="7b2a6d85-e3fe-4c9e-b59a-94d1f1024111" providerId="ADAL" clId="{598FC6F3-D949-4734-90BB-1B95AE4DA6A9}" dt="2024-10-03T06:43:36.277" v="248"/>
          <ac:inkMkLst>
            <pc:docMk/>
            <pc:sldMk cId="1456950192" sldId="258"/>
            <ac:inkMk id="241" creationId="{5488E461-96DD-DB90-3A9D-5E540268CF04}"/>
          </ac:inkMkLst>
        </pc:inkChg>
        <pc:inkChg chg="del">
          <ac:chgData name="Branislav Vrana" userId="7b2a6d85-e3fe-4c9e-b59a-94d1f1024111" providerId="ADAL" clId="{598FC6F3-D949-4734-90BB-1B95AE4DA6A9}" dt="2024-10-03T06:41:12.638" v="79"/>
          <ac:inkMkLst>
            <pc:docMk/>
            <pc:sldMk cId="1456950192" sldId="258"/>
            <ac:inkMk id="242" creationId="{CA14CB33-12D0-89DE-4B7D-E3E07CDFD877}"/>
          </ac:inkMkLst>
        </pc:inkChg>
        <pc:inkChg chg="del">
          <ac:chgData name="Branislav Vrana" userId="7b2a6d85-e3fe-4c9e-b59a-94d1f1024111" providerId="ADAL" clId="{598FC6F3-D949-4734-90BB-1B95AE4DA6A9}" dt="2024-10-03T06:41:12.643" v="133"/>
          <ac:inkMkLst>
            <pc:docMk/>
            <pc:sldMk cId="1456950192" sldId="258"/>
            <ac:inkMk id="243" creationId="{3C4F42B0-A641-A9BE-F2FC-01B27CA43628}"/>
          </ac:inkMkLst>
        </pc:inkChg>
        <pc:inkChg chg="del">
          <ac:chgData name="Branislav Vrana" userId="7b2a6d85-e3fe-4c9e-b59a-94d1f1024111" providerId="ADAL" clId="{598FC6F3-D949-4734-90BB-1B95AE4DA6A9}" dt="2024-10-03T06:41:12.646" v="167"/>
          <ac:inkMkLst>
            <pc:docMk/>
            <pc:sldMk cId="1456950192" sldId="258"/>
            <ac:inkMk id="244" creationId="{D20A3E0A-D9BE-D176-F8E2-D6837A12F4F6}"/>
          </ac:inkMkLst>
        </pc:inkChg>
        <pc:inkChg chg="del">
          <ac:chgData name="Branislav Vrana" userId="7b2a6d85-e3fe-4c9e-b59a-94d1f1024111" providerId="ADAL" clId="{598FC6F3-D949-4734-90BB-1B95AE4DA6A9}" dt="2024-10-03T06:41:12.639" v="87"/>
          <ac:inkMkLst>
            <pc:docMk/>
            <pc:sldMk cId="1456950192" sldId="258"/>
            <ac:inkMk id="245" creationId="{28CC0C7F-7441-2EE3-46AA-6E3550536A12}"/>
          </ac:inkMkLst>
        </pc:inkChg>
        <pc:inkChg chg="del">
          <ac:chgData name="Branislav Vrana" userId="7b2a6d85-e3fe-4c9e-b59a-94d1f1024111" providerId="ADAL" clId="{598FC6F3-D949-4734-90BB-1B95AE4DA6A9}" dt="2024-10-03T06:41:12.642" v="124"/>
          <ac:inkMkLst>
            <pc:docMk/>
            <pc:sldMk cId="1456950192" sldId="258"/>
            <ac:inkMk id="246" creationId="{897BA0BD-D864-416A-1A0C-3425BB10C33E}"/>
          </ac:inkMkLst>
        </pc:inkChg>
        <pc:inkChg chg="del">
          <ac:chgData name="Branislav Vrana" userId="7b2a6d85-e3fe-4c9e-b59a-94d1f1024111" providerId="ADAL" clId="{598FC6F3-D949-4734-90BB-1B95AE4DA6A9}" dt="2024-10-03T06:41:12.642" v="125"/>
          <ac:inkMkLst>
            <pc:docMk/>
            <pc:sldMk cId="1456950192" sldId="258"/>
            <ac:inkMk id="247" creationId="{970484C8-3701-6C9B-DE43-37A990AE7419}"/>
          </ac:inkMkLst>
        </pc:inkChg>
        <pc:inkChg chg="add mod">
          <ac:chgData name="Branislav Vrana" userId="7b2a6d85-e3fe-4c9e-b59a-94d1f1024111" providerId="ADAL" clId="{598FC6F3-D949-4734-90BB-1B95AE4DA6A9}" dt="2024-10-03T06:43:36.277" v="248"/>
          <ac:inkMkLst>
            <pc:docMk/>
            <pc:sldMk cId="1456950192" sldId="258"/>
            <ac:inkMk id="249" creationId="{E0B45A38-EF43-BBAF-4EC3-96C3FC108057}"/>
          </ac:inkMkLst>
        </pc:inkChg>
        <pc:inkChg chg="del mod">
          <ac:chgData name="Branislav Vrana" userId="7b2a6d85-e3fe-4c9e-b59a-94d1f1024111" providerId="ADAL" clId="{598FC6F3-D949-4734-90BB-1B95AE4DA6A9}" dt="2024-10-03T06:41:12.641" v="116"/>
          <ac:inkMkLst>
            <pc:docMk/>
            <pc:sldMk cId="1456950192" sldId="258"/>
            <ac:inkMk id="250" creationId="{81F78828-E1D7-8BE4-1D31-E500010BED7D}"/>
          </ac:inkMkLst>
        </pc:inkChg>
        <pc:inkChg chg="del">
          <ac:chgData name="Branislav Vrana" userId="7b2a6d85-e3fe-4c9e-b59a-94d1f1024111" providerId="ADAL" clId="{598FC6F3-D949-4734-90BB-1B95AE4DA6A9}" dt="2024-10-03T06:41:12.639" v="95"/>
          <ac:inkMkLst>
            <pc:docMk/>
            <pc:sldMk cId="1456950192" sldId="258"/>
            <ac:inkMk id="251" creationId="{ED3ADDAB-BE19-1805-8A10-CFEC7A012274}"/>
          </ac:inkMkLst>
        </pc:inkChg>
        <pc:inkChg chg="del mod">
          <ac:chgData name="Branislav Vrana" userId="7b2a6d85-e3fe-4c9e-b59a-94d1f1024111" providerId="ADAL" clId="{598FC6F3-D949-4734-90BB-1B95AE4DA6A9}" dt="2024-10-03T06:41:12.640" v="97"/>
          <ac:inkMkLst>
            <pc:docMk/>
            <pc:sldMk cId="1456950192" sldId="258"/>
            <ac:inkMk id="252" creationId="{E63FE177-7BF3-D8C4-6DDC-7F0482E4A28A}"/>
          </ac:inkMkLst>
        </pc:inkChg>
        <pc:inkChg chg="del mod">
          <ac:chgData name="Branislav Vrana" userId="7b2a6d85-e3fe-4c9e-b59a-94d1f1024111" providerId="ADAL" clId="{598FC6F3-D949-4734-90BB-1B95AE4DA6A9}" dt="2024-10-03T06:41:12.646" v="168"/>
          <ac:inkMkLst>
            <pc:docMk/>
            <pc:sldMk cId="1456950192" sldId="258"/>
            <ac:inkMk id="253" creationId="{2DBD2570-C7D0-9354-D01A-FA6254AB247A}"/>
          </ac:inkMkLst>
        </pc:inkChg>
        <pc:inkChg chg="del mod">
          <ac:chgData name="Branislav Vrana" userId="7b2a6d85-e3fe-4c9e-b59a-94d1f1024111" providerId="ADAL" clId="{598FC6F3-D949-4734-90BB-1B95AE4DA6A9}" dt="2024-10-03T06:41:12.643" v="138"/>
          <ac:inkMkLst>
            <pc:docMk/>
            <pc:sldMk cId="1456950192" sldId="258"/>
            <ac:inkMk id="254" creationId="{A53CA4A2-5FA5-3B44-9450-8C17D57B13A5}"/>
          </ac:inkMkLst>
        </pc:inkChg>
        <pc:inkChg chg="add mod">
          <ac:chgData name="Branislav Vrana" userId="7b2a6d85-e3fe-4c9e-b59a-94d1f1024111" providerId="ADAL" clId="{598FC6F3-D949-4734-90BB-1B95AE4DA6A9}" dt="2024-10-03T06:43:36.277" v="248"/>
          <ac:inkMkLst>
            <pc:docMk/>
            <pc:sldMk cId="1456950192" sldId="258"/>
            <ac:inkMk id="255" creationId="{B894547E-B53C-AD8C-2920-AE68C7E26FFF}"/>
          </ac:inkMkLst>
        </pc:inkChg>
        <pc:inkChg chg="del mod">
          <ac:chgData name="Branislav Vrana" userId="7b2a6d85-e3fe-4c9e-b59a-94d1f1024111" providerId="ADAL" clId="{598FC6F3-D949-4734-90BB-1B95AE4DA6A9}" dt="2024-10-03T06:41:12.640" v="107"/>
          <ac:inkMkLst>
            <pc:docMk/>
            <pc:sldMk cId="1456950192" sldId="258"/>
            <ac:inkMk id="256" creationId="{DB13E433-D7B7-3469-67DF-A9E9260B0DAB}"/>
          </ac:inkMkLst>
        </pc:inkChg>
        <pc:inkChg chg="del">
          <ac:chgData name="Branislav Vrana" userId="7b2a6d85-e3fe-4c9e-b59a-94d1f1024111" providerId="ADAL" clId="{598FC6F3-D949-4734-90BB-1B95AE4DA6A9}" dt="2024-10-03T06:41:12.638" v="83"/>
          <ac:inkMkLst>
            <pc:docMk/>
            <pc:sldMk cId="1456950192" sldId="258"/>
            <ac:inkMk id="258" creationId="{FF206A93-9A9C-F6EC-EDD2-B72DAB74BF31}"/>
          </ac:inkMkLst>
        </pc:inkChg>
        <pc:inkChg chg="del mod">
          <ac:chgData name="Branislav Vrana" userId="7b2a6d85-e3fe-4c9e-b59a-94d1f1024111" providerId="ADAL" clId="{598FC6F3-D949-4734-90BB-1B95AE4DA6A9}" dt="2024-10-03T06:41:12.641" v="117"/>
          <ac:inkMkLst>
            <pc:docMk/>
            <pc:sldMk cId="1456950192" sldId="258"/>
            <ac:inkMk id="259" creationId="{AEDDFE85-BF46-175E-355A-3EF82C90B49E}"/>
          </ac:inkMkLst>
        </pc:inkChg>
        <pc:inkChg chg="del mod">
          <ac:chgData name="Branislav Vrana" userId="7b2a6d85-e3fe-4c9e-b59a-94d1f1024111" providerId="ADAL" clId="{598FC6F3-D949-4734-90BB-1B95AE4DA6A9}" dt="2024-10-03T06:41:12.640" v="96"/>
          <ac:inkMkLst>
            <pc:docMk/>
            <pc:sldMk cId="1456950192" sldId="258"/>
            <ac:inkMk id="260" creationId="{C80B0206-0372-237F-5EFE-AD6EBFFE0636}"/>
          </ac:inkMkLst>
        </pc:inkChg>
        <pc:inkChg chg="del mod">
          <ac:chgData name="Branislav Vrana" userId="7b2a6d85-e3fe-4c9e-b59a-94d1f1024111" providerId="ADAL" clId="{598FC6F3-D949-4734-90BB-1B95AE4DA6A9}" dt="2024-10-03T06:41:12.643" v="137"/>
          <ac:inkMkLst>
            <pc:docMk/>
            <pc:sldMk cId="1456950192" sldId="258"/>
            <ac:inkMk id="261" creationId="{F91DCC60-2D5A-1D07-5C6B-1B1BADB7A57E}"/>
          </ac:inkMkLst>
        </pc:inkChg>
        <pc:inkChg chg="del mod">
          <ac:chgData name="Branislav Vrana" userId="7b2a6d85-e3fe-4c9e-b59a-94d1f1024111" providerId="ADAL" clId="{598FC6F3-D949-4734-90BB-1B95AE4DA6A9}" dt="2024-10-03T06:41:12.645" v="154"/>
          <ac:inkMkLst>
            <pc:docMk/>
            <pc:sldMk cId="1456950192" sldId="258"/>
            <ac:inkMk id="262" creationId="{DBC340CB-5596-9096-E709-31C8F17DCE06}"/>
          </ac:inkMkLst>
        </pc:inkChg>
        <pc:inkChg chg="add mod">
          <ac:chgData name="Branislav Vrana" userId="7b2a6d85-e3fe-4c9e-b59a-94d1f1024111" providerId="ADAL" clId="{598FC6F3-D949-4734-90BB-1B95AE4DA6A9}" dt="2024-10-03T06:43:36.277" v="248"/>
          <ac:inkMkLst>
            <pc:docMk/>
            <pc:sldMk cId="1456950192" sldId="258"/>
            <ac:inkMk id="270" creationId="{D37808E5-BDAE-3077-0624-702D5955A331}"/>
          </ac:inkMkLst>
        </pc:inkChg>
        <pc:inkChg chg="add mod">
          <ac:chgData name="Branislav Vrana" userId="7b2a6d85-e3fe-4c9e-b59a-94d1f1024111" providerId="ADAL" clId="{598FC6F3-D949-4734-90BB-1B95AE4DA6A9}" dt="2024-10-03T06:43:36.277" v="248"/>
          <ac:inkMkLst>
            <pc:docMk/>
            <pc:sldMk cId="1456950192" sldId="258"/>
            <ac:inkMk id="271" creationId="{C6FE7246-E0CC-80E4-D2EE-FE55F090BF44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274" creationId="{8A0F4C8D-222A-8C97-ECD8-B5D09BDBB7C5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276" creationId="{74C58D8E-CAFD-CE04-BA38-8509C23722B0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277" creationId="{13AEEC09-D66F-C350-15BF-2A8A7C20887A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278" creationId="{FC19F682-6809-3A33-EE02-F50CEA4C8EE9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279" creationId="{B7952493-7CC6-02B7-24A0-B62BD1601DC8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280" creationId="{46917877-0670-DF7C-9253-45DE8BF0B532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83" creationId="{6C41265D-B43D-20F1-A495-2D40DE8BE105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84" creationId="{581ECDB4-5B5E-0BFA-56BA-05362DA9286F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85" creationId="{B35FCD76-CA9A-CE07-E8F8-E9AE5D42C505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86" creationId="{1F840476-4831-1759-59A7-3117E7F00A5E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87" creationId="{8CFBC8F0-D851-49D2-C24D-44C89FE1448D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95" creationId="{3B189E2A-4394-7BF0-E3AA-EF1104E5DA56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96" creationId="{15D79B70-2FC3-064D-BCD9-023E65C9FB6F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97" creationId="{2BC28876-503D-5566-1558-C7845E2DD571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98" creationId="{4714F37D-FAEF-EC59-5A95-2798F854045E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299" creationId="{2F5D0DD3-12FE-6171-3E3E-43C6054C2FD3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300" creationId="{701E8819-1CD2-BB3C-65E6-8B51A0EE63E1}"/>
          </ac:inkMkLst>
        </pc:inkChg>
        <pc:inkChg chg="add mod">
          <ac:chgData name="Branislav Vrana" userId="7b2a6d85-e3fe-4c9e-b59a-94d1f1024111" providerId="ADAL" clId="{598FC6F3-D949-4734-90BB-1B95AE4DA6A9}" dt="2024-10-03T06:43:46.856" v="268"/>
          <ac:inkMkLst>
            <pc:docMk/>
            <pc:sldMk cId="1456950192" sldId="258"/>
            <ac:inkMk id="301" creationId="{564D0F56-78CA-534C-1989-C5ECF2E170F8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03" creationId="{1396B74F-EE3E-13C9-51FA-D9BD17F4B8B8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04" creationId="{29C27888-A2CF-9396-D223-45701A3961B1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05" creationId="{CAE8E3C8-7427-51D6-3DA1-72167CA777B2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06" creationId="{6209D166-D89C-3693-E748-1EC59A94F6C7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07" creationId="{BDA11A72-894F-AC17-87A5-1DD394BBE6AB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08" creationId="{4F816CBC-BD5A-EED5-ACCF-E7F7F862212D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18" creationId="{C92DEEE0-273D-021B-7E1C-E1C8F0B05159}"/>
          </ac:inkMkLst>
        </pc:inkChg>
        <pc:inkChg chg="add mod">
          <ac:chgData name="Branislav Vrana" userId="7b2a6d85-e3fe-4c9e-b59a-94d1f1024111" providerId="ADAL" clId="{598FC6F3-D949-4734-90BB-1B95AE4DA6A9}" dt="2024-10-03T06:44:37.346" v="278"/>
          <ac:inkMkLst>
            <pc:docMk/>
            <pc:sldMk cId="1456950192" sldId="258"/>
            <ac:inkMk id="319" creationId="{D9E840EA-B354-D996-D14B-B5D5A0453467}"/>
          </ac:inkMkLst>
        </pc:inkChg>
        <pc:inkChg chg="add mod">
          <ac:chgData name="Branislav Vrana" userId="7b2a6d85-e3fe-4c9e-b59a-94d1f1024111" providerId="ADAL" clId="{598FC6F3-D949-4734-90BB-1B95AE4DA6A9}" dt="2024-10-03T06:44:42.271" v="285"/>
          <ac:inkMkLst>
            <pc:docMk/>
            <pc:sldMk cId="1456950192" sldId="258"/>
            <ac:inkMk id="321" creationId="{E96A29BE-06E2-D44F-59F4-624A595E61E3}"/>
          </ac:inkMkLst>
        </pc:inkChg>
        <pc:inkChg chg="add mod">
          <ac:chgData name="Branislav Vrana" userId="7b2a6d85-e3fe-4c9e-b59a-94d1f1024111" providerId="ADAL" clId="{598FC6F3-D949-4734-90BB-1B95AE4DA6A9}" dt="2024-10-03T06:44:42.271" v="285"/>
          <ac:inkMkLst>
            <pc:docMk/>
            <pc:sldMk cId="1456950192" sldId="258"/>
            <ac:inkMk id="322" creationId="{4E913D4F-B1EB-ABF2-3354-727753FA6480}"/>
          </ac:inkMkLst>
        </pc:inkChg>
        <pc:inkChg chg="add mod">
          <ac:chgData name="Branislav Vrana" userId="7b2a6d85-e3fe-4c9e-b59a-94d1f1024111" providerId="ADAL" clId="{598FC6F3-D949-4734-90BB-1B95AE4DA6A9}" dt="2024-10-03T06:44:42.271" v="285"/>
          <ac:inkMkLst>
            <pc:docMk/>
            <pc:sldMk cId="1456950192" sldId="258"/>
            <ac:inkMk id="323" creationId="{6700306D-2DB1-321E-A527-3716E53AEFB5}"/>
          </ac:inkMkLst>
        </pc:inkChg>
        <pc:inkChg chg="add mod">
          <ac:chgData name="Branislav Vrana" userId="7b2a6d85-e3fe-4c9e-b59a-94d1f1024111" providerId="ADAL" clId="{598FC6F3-D949-4734-90BB-1B95AE4DA6A9}" dt="2024-10-03T06:44:42.271" v="285"/>
          <ac:inkMkLst>
            <pc:docMk/>
            <pc:sldMk cId="1456950192" sldId="258"/>
            <ac:inkMk id="324" creationId="{A78AFF20-7495-6F55-ED4B-47BEB3F6FAAF}"/>
          </ac:inkMkLst>
        </pc:inkChg>
        <pc:inkChg chg="add mod">
          <ac:chgData name="Branislav Vrana" userId="7b2a6d85-e3fe-4c9e-b59a-94d1f1024111" providerId="ADAL" clId="{598FC6F3-D949-4734-90BB-1B95AE4DA6A9}" dt="2024-10-03T06:44:42.271" v="285"/>
          <ac:inkMkLst>
            <pc:docMk/>
            <pc:sldMk cId="1456950192" sldId="258"/>
            <ac:inkMk id="325" creationId="{49E88861-D3E1-95A7-5581-F5628DD178B6}"/>
          </ac:inkMkLst>
        </pc:inkChg>
        <pc:inkChg chg="add">
          <ac:chgData name="Branislav Vrana" userId="7b2a6d85-e3fe-4c9e-b59a-94d1f1024111" providerId="ADAL" clId="{598FC6F3-D949-4734-90BB-1B95AE4DA6A9}" dt="2024-10-03T06:44:41.615" v="284" actId="9405"/>
          <ac:inkMkLst>
            <pc:docMk/>
            <pc:sldMk cId="1456950192" sldId="258"/>
            <ac:inkMk id="326" creationId="{7FC21AD8-0316-01B4-9FDE-C5CE8A00B5A9}"/>
          </ac:inkMkLst>
        </pc:inkChg>
        <pc:inkChg chg="add mod">
          <ac:chgData name="Branislav Vrana" userId="7b2a6d85-e3fe-4c9e-b59a-94d1f1024111" providerId="ADAL" clId="{598FC6F3-D949-4734-90BB-1B95AE4DA6A9}" dt="2024-10-03T06:45:01.773" v="317"/>
          <ac:inkMkLst>
            <pc:docMk/>
            <pc:sldMk cId="1456950192" sldId="258"/>
            <ac:inkMk id="328" creationId="{852492E6-6197-23B2-7457-FC5006BBD42C}"/>
          </ac:inkMkLst>
        </pc:inkChg>
        <pc:inkChg chg="add mod">
          <ac:chgData name="Branislav Vrana" userId="7b2a6d85-e3fe-4c9e-b59a-94d1f1024111" providerId="ADAL" clId="{598FC6F3-D949-4734-90BB-1B95AE4DA6A9}" dt="2024-10-03T06:45:01.773" v="317"/>
          <ac:inkMkLst>
            <pc:docMk/>
            <pc:sldMk cId="1456950192" sldId="258"/>
            <ac:inkMk id="329" creationId="{7526AB1E-DB17-A162-EB66-3CF89C9DD761}"/>
          </ac:inkMkLst>
        </pc:inkChg>
        <pc:inkChg chg="add mod">
          <ac:chgData name="Branislav Vrana" userId="7b2a6d85-e3fe-4c9e-b59a-94d1f1024111" providerId="ADAL" clId="{598FC6F3-D949-4734-90BB-1B95AE4DA6A9}" dt="2024-10-03T06:45:01.773" v="317"/>
          <ac:inkMkLst>
            <pc:docMk/>
            <pc:sldMk cId="1456950192" sldId="258"/>
            <ac:inkMk id="330" creationId="{C1DE1289-B65A-5E13-A6D4-49EFAAD5D142}"/>
          </ac:inkMkLst>
        </pc:inkChg>
        <pc:inkChg chg="add mod">
          <ac:chgData name="Branislav Vrana" userId="7b2a6d85-e3fe-4c9e-b59a-94d1f1024111" providerId="ADAL" clId="{598FC6F3-D949-4734-90BB-1B95AE4DA6A9}" dt="2024-10-03T06:45:01.773" v="317"/>
          <ac:inkMkLst>
            <pc:docMk/>
            <pc:sldMk cId="1456950192" sldId="258"/>
            <ac:inkMk id="331" creationId="{6102BBBE-F291-C056-A360-13B9844BB9DB}"/>
          </ac:inkMkLst>
        </pc:inkChg>
        <pc:inkChg chg="add mod">
          <ac:chgData name="Branislav Vrana" userId="7b2a6d85-e3fe-4c9e-b59a-94d1f1024111" providerId="ADAL" clId="{598FC6F3-D949-4734-90BB-1B95AE4DA6A9}" dt="2024-10-03T06:45:01.773" v="317"/>
          <ac:inkMkLst>
            <pc:docMk/>
            <pc:sldMk cId="1456950192" sldId="258"/>
            <ac:inkMk id="332" creationId="{56EF9F2A-A844-54B3-84D1-505F009BE67F}"/>
          </ac:inkMkLst>
        </pc:inkChg>
        <pc:inkChg chg="add mod">
          <ac:chgData name="Branislav Vrana" userId="7b2a6d85-e3fe-4c9e-b59a-94d1f1024111" providerId="ADAL" clId="{598FC6F3-D949-4734-90BB-1B95AE4DA6A9}" dt="2024-10-03T06:45:00.440" v="314"/>
          <ac:inkMkLst>
            <pc:docMk/>
            <pc:sldMk cId="1456950192" sldId="258"/>
            <ac:inkMk id="334" creationId="{A4C37F29-335B-32CD-AA0F-74C7E52922FA}"/>
          </ac:inkMkLst>
        </pc:inkChg>
        <pc:inkChg chg="add mod">
          <ac:chgData name="Branislav Vrana" userId="7b2a6d85-e3fe-4c9e-b59a-94d1f1024111" providerId="ADAL" clId="{598FC6F3-D949-4734-90BB-1B95AE4DA6A9}" dt="2024-10-03T06:45:00.440" v="314"/>
          <ac:inkMkLst>
            <pc:docMk/>
            <pc:sldMk cId="1456950192" sldId="258"/>
            <ac:inkMk id="335" creationId="{7A1719AD-D548-E871-3B16-407CCD49AFC6}"/>
          </ac:inkMkLst>
        </pc:inkChg>
        <pc:inkChg chg="add mod">
          <ac:chgData name="Branislav Vrana" userId="7b2a6d85-e3fe-4c9e-b59a-94d1f1024111" providerId="ADAL" clId="{598FC6F3-D949-4734-90BB-1B95AE4DA6A9}" dt="2024-10-03T06:45:00.440" v="314"/>
          <ac:inkMkLst>
            <pc:docMk/>
            <pc:sldMk cId="1456950192" sldId="258"/>
            <ac:inkMk id="337" creationId="{8B8AB8A0-2389-8655-D452-6B0B594C2EC0}"/>
          </ac:inkMkLst>
        </pc:inkChg>
        <pc:inkChg chg="add mod">
          <ac:chgData name="Branislav Vrana" userId="7b2a6d85-e3fe-4c9e-b59a-94d1f1024111" providerId="ADAL" clId="{598FC6F3-D949-4734-90BB-1B95AE4DA6A9}" dt="2024-10-03T06:45:00.440" v="314"/>
          <ac:inkMkLst>
            <pc:docMk/>
            <pc:sldMk cId="1456950192" sldId="258"/>
            <ac:inkMk id="338" creationId="{9F5044B9-80A4-1BA7-D510-3AD6F4D83899}"/>
          </ac:inkMkLst>
        </pc:inkChg>
        <pc:inkChg chg="add mod">
          <ac:chgData name="Branislav Vrana" userId="7b2a6d85-e3fe-4c9e-b59a-94d1f1024111" providerId="ADAL" clId="{598FC6F3-D949-4734-90BB-1B95AE4DA6A9}" dt="2024-10-03T06:45:00.440" v="314"/>
          <ac:inkMkLst>
            <pc:docMk/>
            <pc:sldMk cId="1456950192" sldId="258"/>
            <ac:inkMk id="339" creationId="{6367B78B-5967-A7FE-0B60-F0FC0A21E555}"/>
          </ac:inkMkLst>
        </pc:inkChg>
        <pc:inkChg chg="add mod">
          <ac:chgData name="Branislav Vrana" userId="7b2a6d85-e3fe-4c9e-b59a-94d1f1024111" providerId="ADAL" clId="{598FC6F3-D949-4734-90BB-1B95AE4DA6A9}" dt="2024-10-03T06:45:00.440" v="314"/>
          <ac:inkMkLst>
            <pc:docMk/>
            <pc:sldMk cId="1456950192" sldId="258"/>
            <ac:inkMk id="340" creationId="{7FD36D64-1E82-5326-0AAE-D202F180B31A}"/>
          </ac:inkMkLst>
        </pc:inkChg>
        <pc:inkChg chg="add mod">
          <ac:chgData name="Branislav Vrana" userId="7b2a6d85-e3fe-4c9e-b59a-94d1f1024111" providerId="ADAL" clId="{598FC6F3-D949-4734-90BB-1B95AE4DA6A9}" dt="2024-10-03T06:45:00.440" v="314"/>
          <ac:inkMkLst>
            <pc:docMk/>
            <pc:sldMk cId="1456950192" sldId="258"/>
            <ac:inkMk id="341" creationId="{C0C7BE4C-ED32-7F0C-0EB1-0E490D01208F}"/>
          </ac:inkMkLst>
        </pc:inkChg>
        <pc:inkChg chg="add mod">
          <ac:chgData name="Branislav Vrana" userId="7b2a6d85-e3fe-4c9e-b59a-94d1f1024111" providerId="ADAL" clId="{598FC6F3-D949-4734-90BB-1B95AE4DA6A9}" dt="2024-10-03T06:45:01.773" v="317"/>
          <ac:inkMkLst>
            <pc:docMk/>
            <pc:sldMk cId="1456950192" sldId="258"/>
            <ac:inkMk id="343" creationId="{727FA464-3D61-8BFC-2625-1A180E33247C}"/>
          </ac:inkMkLst>
        </pc:inkChg>
        <pc:inkChg chg="add mod">
          <ac:chgData name="Branislav Vrana" userId="7b2a6d85-e3fe-4c9e-b59a-94d1f1024111" providerId="ADAL" clId="{598FC6F3-D949-4734-90BB-1B95AE4DA6A9}" dt="2024-10-03T06:45:01.773" v="317"/>
          <ac:inkMkLst>
            <pc:docMk/>
            <pc:sldMk cId="1456950192" sldId="258"/>
            <ac:inkMk id="344" creationId="{84DB253E-81DD-282F-5A40-66B0B532473C}"/>
          </ac:inkMkLst>
        </pc:inkChg>
        <pc:inkChg chg="add mod">
          <ac:chgData name="Branislav Vrana" userId="7b2a6d85-e3fe-4c9e-b59a-94d1f1024111" providerId="ADAL" clId="{598FC6F3-D949-4734-90BB-1B95AE4DA6A9}" dt="2024-10-03T06:46:01.235" v="353"/>
          <ac:inkMkLst>
            <pc:docMk/>
            <pc:sldMk cId="1456950192" sldId="258"/>
            <ac:inkMk id="346" creationId="{77F753D4-CEDC-5386-BD74-F3D23A09F2B0}"/>
          </ac:inkMkLst>
        </pc:inkChg>
        <pc:inkChg chg="add mod">
          <ac:chgData name="Branislav Vrana" userId="7b2a6d85-e3fe-4c9e-b59a-94d1f1024111" providerId="ADAL" clId="{598FC6F3-D949-4734-90BB-1B95AE4DA6A9}" dt="2024-10-03T06:46:01.235" v="353"/>
          <ac:inkMkLst>
            <pc:docMk/>
            <pc:sldMk cId="1456950192" sldId="258"/>
            <ac:inkMk id="347" creationId="{948921EA-AC0A-466F-78EA-39E77588BA1C}"/>
          </ac:inkMkLst>
        </pc:inkChg>
        <pc:inkChg chg="add mod">
          <ac:chgData name="Branislav Vrana" userId="7b2a6d85-e3fe-4c9e-b59a-94d1f1024111" providerId="ADAL" clId="{598FC6F3-D949-4734-90BB-1B95AE4DA6A9}" dt="2024-10-03T06:46:01.235" v="353"/>
          <ac:inkMkLst>
            <pc:docMk/>
            <pc:sldMk cId="1456950192" sldId="258"/>
            <ac:inkMk id="348" creationId="{BFB6C199-6B53-BC00-EBF1-E977D0A369EC}"/>
          </ac:inkMkLst>
        </pc:inkChg>
        <pc:inkChg chg="add mod">
          <ac:chgData name="Branislav Vrana" userId="7b2a6d85-e3fe-4c9e-b59a-94d1f1024111" providerId="ADAL" clId="{598FC6F3-D949-4734-90BB-1B95AE4DA6A9}" dt="2024-10-03T06:46:01.235" v="353"/>
          <ac:inkMkLst>
            <pc:docMk/>
            <pc:sldMk cId="1456950192" sldId="258"/>
            <ac:inkMk id="349" creationId="{F8B1849A-1C08-9850-C7F8-AECAD2ACAE1C}"/>
          </ac:inkMkLst>
        </pc:inkChg>
        <pc:inkChg chg="add mod">
          <ac:chgData name="Branislav Vrana" userId="7b2a6d85-e3fe-4c9e-b59a-94d1f1024111" providerId="ADAL" clId="{598FC6F3-D949-4734-90BB-1B95AE4DA6A9}" dt="2024-10-03T06:46:01.235" v="353"/>
          <ac:inkMkLst>
            <pc:docMk/>
            <pc:sldMk cId="1456950192" sldId="258"/>
            <ac:inkMk id="350" creationId="{4C45439E-3372-C186-77FE-366DB0132FC6}"/>
          </ac:inkMkLst>
        </pc:inkChg>
        <pc:inkChg chg="add mod">
          <ac:chgData name="Branislav Vrana" userId="7b2a6d85-e3fe-4c9e-b59a-94d1f1024111" providerId="ADAL" clId="{598FC6F3-D949-4734-90BB-1B95AE4DA6A9}" dt="2024-10-03T06:46:01.235" v="353"/>
          <ac:inkMkLst>
            <pc:docMk/>
            <pc:sldMk cId="1456950192" sldId="258"/>
            <ac:inkMk id="351" creationId="{F1921484-FF72-867E-0FF2-38DA2E86D98C}"/>
          </ac:inkMkLst>
        </pc:inkChg>
        <pc:inkChg chg="add mod">
          <ac:chgData name="Branislav Vrana" userId="7b2a6d85-e3fe-4c9e-b59a-94d1f1024111" providerId="ADAL" clId="{598FC6F3-D949-4734-90BB-1B95AE4DA6A9}" dt="2024-10-03T06:46:16.683" v="362"/>
          <ac:inkMkLst>
            <pc:docMk/>
            <pc:sldMk cId="1456950192" sldId="258"/>
            <ac:inkMk id="359" creationId="{8A0B3348-55F6-2CD5-7AC6-5DD37A94ED97}"/>
          </ac:inkMkLst>
        </pc:inkChg>
        <pc:inkChg chg="add del mod">
          <ac:chgData name="Branislav Vrana" userId="7b2a6d85-e3fe-4c9e-b59a-94d1f1024111" providerId="ADAL" clId="{598FC6F3-D949-4734-90BB-1B95AE4DA6A9}" dt="2024-10-03T06:46:16.683" v="361"/>
          <ac:inkMkLst>
            <pc:docMk/>
            <pc:sldMk cId="1456950192" sldId="258"/>
            <ac:inkMk id="367" creationId="{BC0BB846-81D7-0B26-D011-F5DF297DCCB0}"/>
          </ac:inkMkLst>
        </pc:inkChg>
        <pc:inkChg chg="add del mod">
          <ac:chgData name="Branislav Vrana" userId="7b2a6d85-e3fe-4c9e-b59a-94d1f1024111" providerId="ADAL" clId="{598FC6F3-D949-4734-90BB-1B95AE4DA6A9}" dt="2024-10-03T06:46:16.683" v="362"/>
          <ac:inkMkLst>
            <pc:docMk/>
            <pc:sldMk cId="1456950192" sldId="258"/>
            <ac:inkMk id="370" creationId="{762DD1F8-516D-CB60-854C-AD3BB1198DEC}"/>
          </ac:inkMkLst>
        </pc:inkChg>
        <pc:inkChg chg="add del mod">
          <ac:chgData name="Branislav Vrana" userId="7b2a6d85-e3fe-4c9e-b59a-94d1f1024111" providerId="ADAL" clId="{598FC6F3-D949-4734-90BB-1B95AE4DA6A9}" dt="2024-10-03T06:46:16.683" v="360"/>
          <ac:inkMkLst>
            <pc:docMk/>
            <pc:sldMk cId="1456950192" sldId="258"/>
            <ac:inkMk id="371" creationId="{4C7C7216-3555-EC0C-DBA7-28E9F71A43E3}"/>
          </ac:inkMkLst>
        </pc:inkChg>
        <pc:inkChg chg="add mod">
          <ac:chgData name="Branislav Vrana" userId="7b2a6d85-e3fe-4c9e-b59a-94d1f1024111" providerId="ADAL" clId="{598FC6F3-D949-4734-90BB-1B95AE4DA6A9}" dt="2024-10-03T06:46:21.494" v="366"/>
          <ac:inkMkLst>
            <pc:docMk/>
            <pc:sldMk cId="1456950192" sldId="258"/>
            <ac:inkMk id="376" creationId="{142795B0-5179-0F1F-F370-FD6C5802D5F2}"/>
          </ac:inkMkLst>
        </pc:inkChg>
        <pc:inkChg chg="add mod">
          <ac:chgData name="Branislav Vrana" userId="7b2a6d85-e3fe-4c9e-b59a-94d1f1024111" providerId="ADAL" clId="{598FC6F3-D949-4734-90BB-1B95AE4DA6A9}" dt="2024-10-03T06:46:21.494" v="366"/>
          <ac:inkMkLst>
            <pc:docMk/>
            <pc:sldMk cId="1456950192" sldId="258"/>
            <ac:inkMk id="377" creationId="{6CC6ABB8-FAFA-AE89-55D1-602EF87878ED}"/>
          </ac:inkMkLst>
        </pc:inkChg>
        <pc:inkChg chg="add mod">
          <ac:chgData name="Branislav Vrana" userId="7b2a6d85-e3fe-4c9e-b59a-94d1f1024111" providerId="ADAL" clId="{598FC6F3-D949-4734-90BB-1B95AE4DA6A9}" dt="2024-10-03T06:46:21.494" v="366"/>
          <ac:inkMkLst>
            <pc:docMk/>
            <pc:sldMk cId="1456950192" sldId="258"/>
            <ac:inkMk id="378" creationId="{8DFC925E-1029-FBF3-E4B5-843613B78861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382" creationId="{A320F427-4113-60C8-498D-DE1BEC8F60D4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383" creationId="{BC4DD41A-05EE-2F1B-6D09-C94D021BE2DE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384" creationId="{8D6AD5E9-6FD1-8706-AA96-E40E97CDC705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385" creationId="{BB6E52B9-BC1E-15DC-FE0E-6854649F5204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394" creationId="{D35278CC-78EA-866E-F10A-FD5AED289799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399" creationId="{23AE188E-E87D-FCA6-ED44-33269746021A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403" creationId="{7781AD61-CB89-0653-BD0B-09BC56D202D5}"/>
          </ac:inkMkLst>
        </pc:inkChg>
        <pc:inkChg chg="del mod">
          <ac:chgData name="Branislav Vrana" userId="7b2a6d85-e3fe-4c9e-b59a-94d1f1024111" providerId="ADAL" clId="{598FC6F3-D949-4734-90BB-1B95AE4DA6A9}" dt="2024-10-03T06:44:47.685" v="290"/>
          <ac:inkMkLst>
            <pc:docMk/>
            <pc:sldMk cId="1456950192" sldId="258"/>
            <ac:inkMk id="405" creationId="{080F024D-3135-0D86-2F1E-E0B62C331F24}"/>
          </ac:inkMkLst>
        </pc:inkChg>
        <pc:inkChg chg="del mod">
          <ac:chgData name="Branislav Vrana" userId="7b2a6d85-e3fe-4c9e-b59a-94d1f1024111" providerId="ADAL" clId="{598FC6F3-D949-4734-90BB-1B95AE4DA6A9}" dt="2024-10-03T06:44:47.685" v="291"/>
          <ac:inkMkLst>
            <pc:docMk/>
            <pc:sldMk cId="1456950192" sldId="258"/>
            <ac:inkMk id="406" creationId="{C8727F3E-1F25-BF23-328B-8D4F86184533}"/>
          </ac:inkMkLst>
        </pc:inkChg>
        <pc:inkChg chg="del mod">
          <ac:chgData name="Branislav Vrana" userId="7b2a6d85-e3fe-4c9e-b59a-94d1f1024111" providerId="ADAL" clId="{598FC6F3-D949-4734-90BB-1B95AE4DA6A9}" dt="2024-10-03T06:44:47.685" v="288"/>
          <ac:inkMkLst>
            <pc:docMk/>
            <pc:sldMk cId="1456950192" sldId="258"/>
            <ac:inkMk id="407" creationId="{817F44EF-A558-4C5C-EE0F-4C1730C932DE}"/>
          </ac:inkMkLst>
        </pc:inkChg>
        <pc:inkChg chg="del mod">
          <ac:chgData name="Branislav Vrana" userId="7b2a6d85-e3fe-4c9e-b59a-94d1f1024111" providerId="ADAL" clId="{598FC6F3-D949-4734-90BB-1B95AE4DA6A9}" dt="2024-10-03T06:44:47.685" v="287"/>
          <ac:inkMkLst>
            <pc:docMk/>
            <pc:sldMk cId="1456950192" sldId="258"/>
            <ac:inkMk id="408" creationId="{BCF3AA27-A84C-2213-D11E-074DE3EC0BD2}"/>
          </ac:inkMkLst>
        </pc:inkChg>
        <pc:inkChg chg="del mod">
          <ac:chgData name="Branislav Vrana" userId="7b2a6d85-e3fe-4c9e-b59a-94d1f1024111" providerId="ADAL" clId="{598FC6F3-D949-4734-90BB-1B95AE4DA6A9}" dt="2024-10-03T06:44:47.685" v="289"/>
          <ac:inkMkLst>
            <pc:docMk/>
            <pc:sldMk cId="1456950192" sldId="258"/>
            <ac:inkMk id="409" creationId="{6A285D51-EEB4-03D1-9997-ADCEEA06F974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410" creationId="{6C839B43-7644-2F21-751A-F35406E68FD7}"/>
          </ac:inkMkLst>
        </pc:inkChg>
        <pc:inkChg chg="del mod">
          <ac:chgData name="Branislav Vrana" userId="7b2a6d85-e3fe-4c9e-b59a-94d1f1024111" providerId="ADAL" clId="{598FC6F3-D949-4734-90BB-1B95AE4DA6A9}" dt="2024-10-03T06:44:47.685" v="292"/>
          <ac:inkMkLst>
            <pc:docMk/>
            <pc:sldMk cId="1456950192" sldId="258"/>
            <ac:inkMk id="411" creationId="{43E6F9FD-6523-A314-F798-3C011695FB2B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412" creationId="{91232583-CB60-9776-1535-C8778E1D5E80}"/>
          </ac:inkMkLst>
        </pc:inkChg>
        <pc:inkChg chg="del">
          <ac:chgData name="Branislav Vrana" userId="7b2a6d85-e3fe-4c9e-b59a-94d1f1024111" providerId="ADAL" clId="{598FC6F3-D949-4734-90BB-1B95AE4DA6A9}" dt="2024-10-03T06:41:12.645" v="163"/>
          <ac:inkMkLst>
            <pc:docMk/>
            <pc:sldMk cId="1456950192" sldId="258"/>
            <ac:inkMk id="413" creationId="{0373EF96-28DE-8F6B-F4EC-8CDC9BC59ADD}"/>
          </ac:inkMkLst>
        </pc:inkChg>
        <pc:inkChg chg="del">
          <ac:chgData name="Branislav Vrana" userId="7b2a6d85-e3fe-4c9e-b59a-94d1f1024111" providerId="ADAL" clId="{598FC6F3-D949-4734-90BB-1B95AE4DA6A9}" dt="2024-10-03T06:41:12.645" v="152"/>
          <ac:inkMkLst>
            <pc:docMk/>
            <pc:sldMk cId="1456950192" sldId="258"/>
            <ac:inkMk id="414" creationId="{DE5F5575-EDA9-DA0C-453B-3EAE601D3107}"/>
          </ac:inkMkLst>
        </pc:inkChg>
        <pc:inkChg chg="del mod">
          <ac:chgData name="Branislav Vrana" userId="7b2a6d85-e3fe-4c9e-b59a-94d1f1024111" providerId="ADAL" clId="{598FC6F3-D949-4734-90BB-1B95AE4DA6A9}" dt="2024-10-03T06:41:12.645" v="153"/>
          <ac:inkMkLst>
            <pc:docMk/>
            <pc:sldMk cId="1456950192" sldId="258"/>
            <ac:inkMk id="415" creationId="{9F63B245-C192-E9CA-8F60-50279865AB0D}"/>
          </ac:inkMkLst>
        </pc:inkChg>
        <pc:inkChg chg="del mod">
          <ac:chgData name="Branislav Vrana" userId="7b2a6d85-e3fe-4c9e-b59a-94d1f1024111" providerId="ADAL" clId="{598FC6F3-D949-4734-90BB-1B95AE4DA6A9}" dt="2024-10-03T06:45:51.323" v="344"/>
          <ac:inkMkLst>
            <pc:docMk/>
            <pc:sldMk cId="1456950192" sldId="258"/>
            <ac:inkMk id="421" creationId="{70872FE1-2DD0-D4AB-0E2A-8570D64A2172}"/>
          </ac:inkMkLst>
        </pc:inkChg>
        <pc:inkChg chg="del mod">
          <ac:chgData name="Branislav Vrana" userId="7b2a6d85-e3fe-4c9e-b59a-94d1f1024111" providerId="ADAL" clId="{598FC6F3-D949-4734-90BB-1B95AE4DA6A9}" dt="2024-10-03T06:45:51.321" v="329"/>
          <ac:inkMkLst>
            <pc:docMk/>
            <pc:sldMk cId="1456950192" sldId="258"/>
            <ac:inkMk id="422" creationId="{FF88F9EC-75A3-0D6E-0A33-4E1CC21BF57E}"/>
          </ac:inkMkLst>
        </pc:inkChg>
        <pc:inkChg chg="del mod">
          <ac:chgData name="Branislav Vrana" userId="7b2a6d85-e3fe-4c9e-b59a-94d1f1024111" providerId="ADAL" clId="{598FC6F3-D949-4734-90BB-1B95AE4DA6A9}" dt="2024-10-03T06:45:51.322" v="336"/>
          <ac:inkMkLst>
            <pc:docMk/>
            <pc:sldMk cId="1456950192" sldId="258"/>
            <ac:inkMk id="423" creationId="{3A3D1BF1-D372-EDC6-69E0-314E21FB058A}"/>
          </ac:inkMkLst>
        </pc:inkChg>
        <pc:inkChg chg="del mod">
          <ac:chgData name="Branislav Vrana" userId="7b2a6d85-e3fe-4c9e-b59a-94d1f1024111" providerId="ADAL" clId="{598FC6F3-D949-4734-90BB-1B95AE4DA6A9}" dt="2024-10-03T06:45:51.320" v="320"/>
          <ac:inkMkLst>
            <pc:docMk/>
            <pc:sldMk cId="1456950192" sldId="258"/>
            <ac:inkMk id="424" creationId="{306DE9FF-927F-62B1-07CE-CA4063B2A96C}"/>
          </ac:inkMkLst>
        </pc:inkChg>
        <pc:inkChg chg="del mod">
          <ac:chgData name="Branislav Vrana" userId="7b2a6d85-e3fe-4c9e-b59a-94d1f1024111" providerId="ADAL" clId="{598FC6F3-D949-4734-90BB-1B95AE4DA6A9}" dt="2024-10-03T06:45:51.321" v="330"/>
          <ac:inkMkLst>
            <pc:docMk/>
            <pc:sldMk cId="1456950192" sldId="258"/>
            <ac:inkMk id="425" creationId="{022593C1-E6CB-F647-5B9E-3F07668418D3}"/>
          </ac:inkMkLst>
        </pc:inkChg>
        <pc:inkChg chg="del mod">
          <ac:chgData name="Branislav Vrana" userId="7b2a6d85-e3fe-4c9e-b59a-94d1f1024111" providerId="ADAL" clId="{598FC6F3-D949-4734-90BB-1B95AE4DA6A9}" dt="2024-10-03T06:45:51.322" v="335"/>
          <ac:inkMkLst>
            <pc:docMk/>
            <pc:sldMk cId="1456950192" sldId="258"/>
            <ac:inkMk id="426" creationId="{CCE0D992-4689-8EF0-24B4-1C3563FBF6DA}"/>
          </ac:inkMkLst>
        </pc:inkChg>
        <pc:inkChg chg="del mod">
          <ac:chgData name="Branislav Vrana" userId="7b2a6d85-e3fe-4c9e-b59a-94d1f1024111" providerId="ADAL" clId="{598FC6F3-D949-4734-90BB-1B95AE4DA6A9}" dt="2024-10-03T06:45:51.320" v="321"/>
          <ac:inkMkLst>
            <pc:docMk/>
            <pc:sldMk cId="1456950192" sldId="258"/>
            <ac:inkMk id="427" creationId="{1F521C03-1C10-9115-BFF9-5E9A0268D26A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428" creationId="{7654D1F0-1500-140F-FE87-66F8BB0755DA}"/>
          </ac:inkMkLst>
        </pc:inkChg>
        <pc:inkChg chg="del mod">
          <ac:chgData name="Branislav Vrana" userId="7b2a6d85-e3fe-4c9e-b59a-94d1f1024111" providerId="ADAL" clId="{598FC6F3-D949-4734-90BB-1B95AE4DA6A9}" dt="2024-10-03T06:45:51.322" v="338"/>
          <ac:inkMkLst>
            <pc:docMk/>
            <pc:sldMk cId="1456950192" sldId="258"/>
            <ac:inkMk id="429" creationId="{4BEFC45D-750B-0297-3010-A231BDE7BD97}"/>
          </ac:inkMkLst>
        </pc:inkChg>
        <pc:inkChg chg="del mod">
          <ac:chgData name="Branislav Vrana" userId="7b2a6d85-e3fe-4c9e-b59a-94d1f1024111" providerId="ADAL" clId="{598FC6F3-D949-4734-90BB-1B95AE4DA6A9}" dt="2024-10-03T06:45:51.320" v="319"/>
          <ac:inkMkLst>
            <pc:docMk/>
            <pc:sldMk cId="1456950192" sldId="258"/>
            <ac:inkMk id="430" creationId="{B7189E24-2111-29F0-1204-520C5188457B}"/>
          </ac:inkMkLst>
        </pc:inkChg>
        <pc:inkChg chg="del">
          <ac:chgData name="Branislav Vrana" userId="7b2a6d85-e3fe-4c9e-b59a-94d1f1024111" providerId="ADAL" clId="{598FC6F3-D949-4734-90BB-1B95AE4DA6A9}" dt="2024-10-03T06:45:51.320" v="318"/>
          <ac:inkMkLst>
            <pc:docMk/>
            <pc:sldMk cId="1456950192" sldId="258"/>
            <ac:inkMk id="431" creationId="{20069A7F-E81C-DDEE-A171-C88060351CBB}"/>
          </ac:inkMkLst>
        </pc:inkChg>
        <pc:inkChg chg="del mod">
          <ac:chgData name="Branislav Vrana" userId="7b2a6d85-e3fe-4c9e-b59a-94d1f1024111" providerId="ADAL" clId="{598FC6F3-D949-4734-90BB-1B95AE4DA6A9}" dt="2024-10-03T06:45:51.321" v="332"/>
          <ac:inkMkLst>
            <pc:docMk/>
            <pc:sldMk cId="1456950192" sldId="258"/>
            <ac:inkMk id="432" creationId="{D84112AE-E4F3-5ED3-5EA3-46B2891D3636}"/>
          </ac:inkMkLst>
        </pc:inkChg>
        <pc:inkChg chg="add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445" creationId="{58E0C7C8-C54C-7C9B-E507-826520847753}"/>
          </ac:inkMkLst>
        </pc:inkChg>
        <pc:inkChg chg="add del mod">
          <ac:chgData name="Branislav Vrana" userId="7b2a6d85-e3fe-4c9e-b59a-94d1f1024111" providerId="ADAL" clId="{598FC6F3-D949-4734-90BB-1B95AE4DA6A9}" dt="2024-10-03T06:47:26.540" v="383"/>
          <ac:inkMkLst>
            <pc:docMk/>
            <pc:sldMk cId="1456950192" sldId="258"/>
            <ac:inkMk id="446" creationId="{1884534B-C910-79DC-11C1-03EF1F03787E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460" creationId="{CA52A6B7-6901-D666-DE5E-9332CD40EE3C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473" creationId="{521500B7-4F8D-26CA-2AE1-3EC5995176A9}"/>
          </ac:inkMkLst>
        </pc:inkChg>
        <pc:inkChg chg="mod">
          <ac:chgData name="Branislav Vrana" userId="7b2a6d85-e3fe-4c9e-b59a-94d1f1024111" providerId="ADAL" clId="{598FC6F3-D949-4734-90BB-1B95AE4DA6A9}" dt="2024-10-03T06:44:49.637" v="299"/>
          <ac:inkMkLst>
            <pc:docMk/>
            <pc:sldMk cId="1456950192" sldId="258"/>
            <ac:inkMk id="477" creationId="{D191B16C-16CA-18D4-8C21-21761DBB0927}"/>
          </ac:inkMkLst>
        </pc:inkChg>
        <pc:inkChg chg="del mod">
          <ac:chgData name="Branislav Vrana" userId="7b2a6d85-e3fe-4c9e-b59a-94d1f1024111" providerId="ADAL" clId="{598FC6F3-D949-4734-90BB-1B95AE4DA6A9}" dt="2024-10-03T06:44:49.636" v="298"/>
          <ac:inkMkLst>
            <pc:docMk/>
            <pc:sldMk cId="1456950192" sldId="258"/>
            <ac:inkMk id="478" creationId="{584B36B5-0504-1ACE-0A5A-111676626559}"/>
          </ac:inkMkLst>
        </pc:inkChg>
        <pc:inkChg chg="del">
          <ac:chgData name="Branislav Vrana" userId="7b2a6d85-e3fe-4c9e-b59a-94d1f1024111" providerId="ADAL" clId="{598FC6F3-D949-4734-90BB-1B95AE4DA6A9}" dt="2024-10-03T06:44:49.636" v="293"/>
          <ac:inkMkLst>
            <pc:docMk/>
            <pc:sldMk cId="1456950192" sldId="258"/>
            <ac:inkMk id="479" creationId="{D5ED40CE-4293-9810-6FD4-C61B405162D4}"/>
          </ac:inkMkLst>
        </pc:inkChg>
        <pc:inkChg chg="del mod">
          <ac:chgData name="Branislav Vrana" userId="7b2a6d85-e3fe-4c9e-b59a-94d1f1024111" providerId="ADAL" clId="{598FC6F3-D949-4734-90BB-1B95AE4DA6A9}" dt="2024-10-03T06:44:49.637" v="299"/>
          <ac:inkMkLst>
            <pc:docMk/>
            <pc:sldMk cId="1456950192" sldId="258"/>
            <ac:inkMk id="480" creationId="{C67286BE-E330-4F7F-6B71-E84159F8FD78}"/>
          </ac:inkMkLst>
        </pc:inkChg>
        <pc:inkChg chg="del mod">
          <ac:chgData name="Branislav Vrana" userId="7b2a6d85-e3fe-4c9e-b59a-94d1f1024111" providerId="ADAL" clId="{598FC6F3-D949-4734-90BB-1B95AE4DA6A9}" dt="2024-10-03T06:44:49.636" v="295"/>
          <ac:inkMkLst>
            <pc:docMk/>
            <pc:sldMk cId="1456950192" sldId="258"/>
            <ac:inkMk id="481" creationId="{485018D1-2C20-274E-F4B5-05EF99ECA904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482" creationId="{403B2B7B-64C3-0EA7-CA50-84403C15473C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483" creationId="{79803B3A-A7CE-1C2B-F1FF-C8F5FCF1C6F9}"/>
          </ac:inkMkLst>
        </pc:inkChg>
        <pc:inkChg chg="del">
          <ac:chgData name="Branislav Vrana" userId="7b2a6d85-e3fe-4c9e-b59a-94d1f1024111" providerId="ADAL" clId="{598FC6F3-D949-4734-90BB-1B95AE4DA6A9}" dt="2024-10-03T06:44:47.685" v="286"/>
          <ac:inkMkLst>
            <pc:docMk/>
            <pc:sldMk cId="1456950192" sldId="258"/>
            <ac:inkMk id="484" creationId="{71DBF1B3-4EC7-F14D-CD05-C489AB0F00BE}"/>
          </ac:inkMkLst>
        </pc:inkChg>
        <pc:inkChg chg="del mod">
          <ac:chgData name="Branislav Vrana" userId="7b2a6d85-e3fe-4c9e-b59a-94d1f1024111" providerId="ADAL" clId="{598FC6F3-D949-4734-90BB-1B95AE4DA6A9}" dt="2024-10-03T06:44:49.636" v="297"/>
          <ac:inkMkLst>
            <pc:docMk/>
            <pc:sldMk cId="1456950192" sldId="258"/>
            <ac:inkMk id="485" creationId="{C6BEA56C-5B3B-F775-441E-7DA4DBE12277}"/>
          </ac:inkMkLst>
        </pc:inkChg>
        <pc:inkChg chg="del mod">
          <ac:chgData name="Branislav Vrana" userId="7b2a6d85-e3fe-4c9e-b59a-94d1f1024111" providerId="ADAL" clId="{598FC6F3-D949-4734-90BB-1B95AE4DA6A9}" dt="2024-10-03T06:44:49.636" v="296"/>
          <ac:inkMkLst>
            <pc:docMk/>
            <pc:sldMk cId="1456950192" sldId="258"/>
            <ac:inkMk id="486" creationId="{25CA0EA4-8060-2186-0124-35444607F234}"/>
          </ac:inkMkLst>
        </pc:inkChg>
        <pc:inkChg chg="del mod">
          <ac:chgData name="Branislav Vrana" userId="7b2a6d85-e3fe-4c9e-b59a-94d1f1024111" providerId="ADAL" clId="{598FC6F3-D949-4734-90BB-1B95AE4DA6A9}" dt="2024-10-03T06:44:49.636" v="294"/>
          <ac:inkMkLst>
            <pc:docMk/>
            <pc:sldMk cId="1456950192" sldId="258"/>
            <ac:inkMk id="487" creationId="{BA48B907-2CFB-8F94-C60C-685774357728}"/>
          </ac:inkMkLst>
        </pc:inkChg>
        <pc:inkChg chg="mod">
          <ac:chgData name="Branislav Vrana" userId="7b2a6d85-e3fe-4c9e-b59a-94d1f1024111" providerId="ADAL" clId="{598FC6F3-D949-4734-90BB-1B95AE4DA6A9}" dt="2024-10-03T06:44:49.637" v="299"/>
          <ac:inkMkLst>
            <pc:docMk/>
            <pc:sldMk cId="1456950192" sldId="258"/>
            <ac:inkMk id="488" creationId="{813BF234-BBFF-C282-D1F2-159C83B1CA7A}"/>
          </ac:inkMkLst>
        </pc:inkChg>
        <pc:inkChg chg="del mod">
          <ac:chgData name="Branislav Vrana" userId="7b2a6d85-e3fe-4c9e-b59a-94d1f1024111" providerId="ADAL" clId="{598FC6F3-D949-4734-90BB-1B95AE4DA6A9}" dt="2024-10-03T06:45:51.323" v="345"/>
          <ac:inkMkLst>
            <pc:docMk/>
            <pc:sldMk cId="1456950192" sldId="258"/>
            <ac:inkMk id="494" creationId="{165CBEDD-E340-666B-9B1E-7F4AD5D579AF}"/>
          </ac:inkMkLst>
        </pc:inkChg>
        <pc:inkChg chg="del mod">
          <ac:chgData name="Branislav Vrana" userId="7b2a6d85-e3fe-4c9e-b59a-94d1f1024111" providerId="ADAL" clId="{598FC6F3-D949-4734-90BB-1B95AE4DA6A9}" dt="2024-10-03T06:45:51.323" v="346"/>
          <ac:inkMkLst>
            <pc:docMk/>
            <pc:sldMk cId="1456950192" sldId="258"/>
            <ac:inkMk id="495" creationId="{E7BD17F8-B429-FCEE-7C2A-8CC38354798B}"/>
          </ac:inkMkLst>
        </pc:inkChg>
        <pc:inkChg chg="del mod">
          <ac:chgData name="Branislav Vrana" userId="7b2a6d85-e3fe-4c9e-b59a-94d1f1024111" providerId="ADAL" clId="{598FC6F3-D949-4734-90BB-1B95AE4DA6A9}" dt="2024-10-03T06:45:51.321" v="328"/>
          <ac:inkMkLst>
            <pc:docMk/>
            <pc:sldMk cId="1456950192" sldId="258"/>
            <ac:inkMk id="496" creationId="{A12C0D72-477B-45BA-7FE0-D3CCDADF6B82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497" creationId="{07A05B12-5A53-8258-59DD-ED7B7636BC91}"/>
          </ac:inkMkLst>
        </pc:inkChg>
        <pc:inkChg chg="del mod">
          <ac:chgData name="Branislav Vrana" userId="7b2a6d85-e3fe-4c9e-b59a-94d1f1024111" providerId="ADAL" clId="{598FC6F3-D949-4734-90BB-1B95AE4DA6A9}" dt="2024-10-03T06:45:51.321" v="331"/>
          <ac:inkMkLst>
            <pc:docMk/>
            <pc:sldMk cId="1456950192" sldId="258"/>
            <ac:inkMk id="498" creationId="{25F919FA-8099-4E0D-A3EB-3F442AC943FD}"/>
          </ac:inkMkLst>
        </pc:inkChg>
        <pc:inkChg chg="del mod">
          <ac:chgData name="Branislav Vrana" userId="7b2a6d85-e3fe-4c9e-b59a-94d1f1024111" providerId="ADAL" clId="{598FC6F3-D949-4734-90BB-1B95AE4DA6A9}" dt="2024-10-03T06:45:51.322" v="333"/>
          <ac:inkMkLst>
            <pc:docMk/>
            <pc:sldMk cId="1456950192" sldId="258"/>
            <ac:inkMk id="499" creationId="{8FCDC01D-816D-407B-B3E4-DA72874CAB98}"/>
          </ac:inkMkLst>
        </pc:inkChg>
        <pc:inkChg chg="del mod">
          <ac:chgData name="Branislav Vrana" userId="7b2a6d85-e3fe-4c9e-b59a-94d1f1024111" providerId="ADAL" clId="{598FC6F3-D949-4734-90BB-1B95AE4DA6A9}" dt="2024-10-03T06:45:51.322" v="341"/>
          <ac:inkMkLst>
            <pc:docMk/>
            <pc:sldMk cId="1456950192" sldId="258"/>
            <ac:inkMk id="500" creationId="{BA28EF8F-770F-86F6-2D31-8A48081C580D}"/>
          </ac:inkMkLst>
        </pc:inkChg>
        <pc:inkChg chg="del mod">
          <ac:chgData name="Branislav Vrana" userId="7b2a6d85-e3fe-4c9e-b59a-94d1f1024111" providerId="ADAL" clId="{598FC6F3-D949-4734-90BB-1B95AE4DA6A9}" dt="2024-10-03T06:45:51.322" v="340"/>
          <ac:inkMkLst>
            <pc:docMk/>
            <pc:sldMk cId="1456950192" sldId="258"/>
            <ac:inkMk id="501" creationId="{0B4FD128-C88B-F2B9-D305-57CD8D9E34F3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502" creationId="{5C212547-F4DE-A93E-7C90-3E5781B0179F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503" creationId="{20E9F6DE-5E10-1E79-6FD9-F51A4F2F8417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504" creationId="{4CBFDCFE-34F2-9882-0817-DDBA28048583}"/>
          </ac:inkMkLst>
        </pc:inkChg>
        <pc:inkChg chg="add mod">
          <ac:chgData name="Branislav Vrana" userId="7b2a6d85-e3fe-4c9e-b59a-94d1f1024111" providerId="ADAL" clId="{598FC6F3-D949-4734-90BB-1B95AE4DA6A9}" dt="2024-10-03T06:39:39.993" v="47"/>
          <ac:inkMkLst>
            <pc:docMk/>
            <pc:sldMk cId="1456950192" sldId="258"/>
            <ac:inkMk id="505" creationId="{7A78F82C-A0A5-79A4-D2CD-9A5B0DF08A3F}"/>
          </ac:inkMkLst>
        </pc:inkChg>
        <pc:inkChg chg="del">
          <ac:chgData name="Branislav Vrana" userId="7b2a6d85-e3fe-4c9e-b59a-94d1f1024111" providerId="ADAL" clId="{598FC6F3-D949-4734-90BB-1B95AE4DA6A9}" dt="2024-10-03T06:45:51.321" v="326"/>
          <ac:inkMkLst>
            <pc:docMk/>
            <pc:sldMk cId="1456950192" sldId="258"/>
            <ac:inkMk id="507" creationId="{E87688A7-853E-85B7-5FDD-3E8457B91CC0}"/>
          </ac:inkMkLst>
        </pc:inkChg>
        <pc:inkChg chg="add mod">
          <ac:chgData name="Branislav Vrana" userId="7b2a6d85-e3fe-4c9e-b59a-94d1f1024111" providerId="ADAL" clId="{598FC6F3-D949-4734-90BB-1B95AE4DA6A9}" dt="2024-10-03T06:39:46.399" v="56"/>
          <ac:inkMkLst>
            <pc:docMk/>
            <pc:sldMk cId="1456950192" sldId="258"/>
            <ac:inkMk id="509" creationId="{6B758136-7BFC-9A01-129C-CD4ABEBA79EC}"/>
          </ac:inkMkLst>
        </pc:inkChg>
        <pc:inkChg chg="del mod">
          <ac:chgData name="Branislav Vrana" userId="7b2a6d85-e3fe-4c9e-b59a-94d1f1024111" providerId="ADAL" clId="{598FC6F3-D949-4734-90BB-1B95AE4DA6A9}" dt="2024-10-03T06:45:51.321" v="325"/>
          <ac:inkMkLst>
            <pc:docMk/>
            <pc:sldMk cId="1456950192" sldId="258"/>
            <ac:inkMk id="511" creationId="{D159A406-D327-4208-74BF-B39027FAE8F1}"/>
          </ac:inkMkLst>
        </pc:inkChg>
        <pc:inkChg chg="del mod">
          <ac:chgData name="Branislav Vrana" userId="7b2a6d85-e3fe-4c9e-b59a-94d1f1024111" providerId="ADAL" clId="{598FC6F3-D949-4734-90BB-1B95AE4DA6A9}" dt="2024-10-03T06:45:51.323" v="343"/>
          <ac:inkMkLst>
            <pc:docMk/>
            <pc:sldMk cId="1456950192" sldId="258"/>
            <ac:inkMk id="512" creationId="{0ECB7CFA-E451-C883-8CEA-2F67F7016E5F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513" creationId="{47F6BCC1-D52E-75AB-7179-8367A0C8F9BB}"/>
          </ac:inkMkLst>
        </pc:inkChg>
        <pc:inkChg chg="del mod">
          <ac:chgData name="Branislav Vrana" userId="7b2a6d85-e3fe-4c9e-b59a-94d1f1024111" providerId="ADAL" clId="{598FC6F3-D949-4734-90BB-1B95AE4DA6A9}" dt="2024-10-03T06:45:51.322" v="337"/>
          <ac:inkMkLst>
            <pc:docMk/>
            <pc:sldMk cId="1456950192" sldId="258"/>
            <ac:inkMk id="514" creationId="{E93CF0F2-EC3E-4EBC-8D3D-C2B88762C272}"/>
          </ac:inkMkLst>
        </pc:inkChg>
        <pc:inkChg chg="del mod">
          <ac:chgData name="Branislav Vrana" userId="7b2a6d85-e3fe-4c9e-b59a-94d1f1024111" providerId="ADAL" clId="{598FC6F3-D949-4734-90BB-1B95AE4DA6A9}" dt="2024-10-03T06:45:51.322" v="342"/>
          <ac:inkMkLst>
            <pc:docMk/>
            <pc:sldMk cId="1456950192" sldId="258"/>
            <ac:inkMk id="515" creationId="{1DA90D83-62FD-67B7-638A-64A0D8A02824}"/>
          </ac:inkMkLst>
        </pc:inkChg>
        <pc:inkChg chg="del mod">
          <ac:chgData name="Branislav Vrana" userId="7b2a6d85-e3fe-4c9e-b59a-94d1f1024111" providerId="ADAL" clId="{598FC6F3-D949-4734-90BB-1B95AE4DA6A9}" dt="2024-10-03T06:45:51.320" v="323"/>
          <ac:inkMkLst>
            <pc:docMk/>
            <pc:sldMk cId="1456950192" sldId="258"/>
            <ac:inkMk id="516" creationId="{5D4B54CC-5417-C2BF-207C-6930DF1D757F}"/>
          </ac:inkMkLst>
        </pc:inkChg>
        <pc:inkChg chg="del">
          <ac:chgData name="Branislav Vrana" userId="7b2a6d85-e3fe-4c9e-b59a-94d1f1024111" providerId="ADAL" clId="{598FC6F3-D949-4734-90BB-1B95AE4DA6A9}" dt="2024-10-03T06:45:51.320" v="322"/>
          <ac:inkMkLst>
            <pc:docMk/>
            <pc:sldMk cId="1456950192" sldId="258"/>
            <ac:inkMk id="517" creationId="{EB2D9ECE-C1E7-DC0A-FEDE-F20FCD670597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519" creationId="{50C3BED4-7A51-781A-57A7-C46A33FEA244}"/>
          </ac:inkMkLst>
        </pc:inkChg>
        <pc:inkChg chg="del">
          <ac:chgData name="Branislav Vrana" userId="7b2a6d85-e3fe-4c9e-b59a-94d1f1024111" providerId="ADAL" clId="{598FC6F3-D949-4734-90BB-1B95AE4DA6A9}" dt="2024-10-03T06:45:51.322" v="339"/>
          <ac:inkMkLst>
            <pc:docMk/>
            <pc:sldMk cId="1456950192" sldId="258"/>
            <ac:inkMk id="520" creationId="{5F7A2E9E-59EB-20CA-0A60-3C2382153153}"/>
          </ac:inkMkLst>
        </pc:inkChg>
        <pc:inkChg chg="del">
          <ac:chgData name="Branislav Vrana" userId="7b2a6d85-e3fe-4c9e-b59a-94d1f1024111" providerId="ADAL" clId="{598FC6F3-D949-4734-90BB-1B95AE4DA6A9}" dt="2024-10-03T06:45:51.322" v="334"/>
          <ac:inkMkLst>
            <pc:docMk/>
            <pc:sldMk cId="1456950192" sldId="258"/>
            <ac:inkMk id="521" creationId="{4A17FE33-7CD8-763D-2958-0BCDF85FAB13}"/>
          </ac:inkMkLst>
        </pc:inkChg>
        <pc:inkChg chg="del">
          <ac:chgData name="Branislav Vrana" userId="7b2a6d85-e3fe-4c9e-b59a-94d1f1024111" providerId="ADAL" clId="{598FC6F3-D949-4734-90BB-1B95AE4DA6A9}" dt="2024-10-03T06:45:51.321" v="327"/>
          <ac:inkMkLst>
            <pc:docMk/>
            <pc:sldMk cId="1456950192" sldId="258"/>
            <ac:inkMk id="522" creationId="{C06B7D76-6C67-4850-F742-2FA946AC2764}"/>
          </ac:inkMkLst>
        </pc:inkChg>
        <pc:inkChg chg="del">
          <ac:chgData name="Branislav Vrana" userId="7b2a6d85-e3fe-4c9e-b59a-94d1f1024111" providerId="ADAL" clId="{598FC6F3-D949-4734-90BB-1B95AE4DA6A9}" dt="2024-10-03T06:45:51.321" v="324"/>
          <ac:inkMkLst>
            <pc:docMk/>
            <pc:sldMk cId="1456950192" sldId="258"/>
            <ac:inkMk id="523" creationId="{6571BD00-48C5-1CDA-F3F9-EFCE0C0DC859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524" creationId="{034BF260-3084-FBB4-DC49-84C3190F1E34}"/>
          </ac:inkMkLst>
        </pc:inkChg>
        <pc:inkChg chg="add mod">
          <ac:chgData name="Branislav Vrana" userId="7b2a6d85-e3fe-4c9e-b59a-94d1f1024111" providerId="ADAL" clId="{598FC6F3-D949-4734-90BB-1B95AE4DA6A9}" dt="2024-10-03T06:40:42.277" v="76"/>
          <ac:inkMkLst>
            <pc:docMk/>
            <pc:sldMk cId="1456950192" sldId="258"/>
            <ac:inkMk id="525" creationId="{066D9A74-BD8D-F89B-0185-143B275FB157}"/>
          </ac:inkMkLst>
        </pc:inkChg>
        <pc:inkChg chg="add">
          <ac:chgData name="Branislav Vrana" userId="7b2a6d85-e3fe-4c9e-b59a-94d1f1024111" providerId="ADAL" clId="{598FC6F3-D949-4734-90BB-1B95AE4DA6A9}" dt="2024-10-03T06:40:40.905" v="74" actId="9405"/>
          <ac:inkMkLst>
            <pc:docMk/>
            <pc:sldMk cId="1456950192" sldId="258"/>
            <ac:inkMk id="526" creationId="{608FBF6B-9F34-D660-1A21-D28C9DE448A7}"/>
          </ac:inkMkLst>
        </pc:inkChg>
        <pc:inkChg chg="add">
          <ac:chgData name="Branislav Vrana" userId="7b2a6d85-e3fe-4c9e-b59a-94d1f1024111" providerId="ADAL" clId="{598FC6F3-D949-4734-90BB-1B95AE4DA6A9}" dt="2024-10-03T06:40:41.307" v="75" actId="9405"/>
          <ac:inkMkLst>
            <pc:docMk/>
            <pc:sldMk cId="1456950192" sldId="258"/>
            <ac:inkMk id="527" creationId="{DA92A2AD-71AF-0BB6-D3B0-47BCA7C24225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31" creationId="{0EF341B6-4995-BFB5-3622-A0E2EDD5DA40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32" creationId="{CC2DEC36-5E4A-9D8C-80B5-E53B2F674E07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33" creationId="{FA0BC18B-F290-BFAB-DC18-05FE0614F73D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34" creationId="{CEED892B-B6B8-ADDD-025C-34F9F76A88B0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37" creationId="{C5DAA901-0CC0-053D-4815-DEF22AD6E900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38" creationId="{BCC46EF9-1B97-D83B-E5E9-835C5031DD0E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39" creationId="{83675FDB-7013-1EDE-FE07-A61657928CEE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40" creationId="{85699AFC-96A2-5D3D-E334-DFFE158F2F72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41" creationId="{03D11B59-14F3-B985-8A53-08794470173A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42" creationId="{05BD4A7A-7870-1F9E-BA75-726AD9D6E84D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43" creationId="{C88AAE6A-AC35-6F54-6649-A9C24D0DE4D2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44" creationId="{9F6E898B-CA04-B3AE-CD82-C321948C0165}"/>
          </ac:inkMkLst>
        </pc:inkChg>
        <pc:inkChg chg="add mod">
          <ac:chgData name="Branislav Vrana" userId="7b2a6d85-e3fe-4c9e-b59a-94d1f1024111" providerId="ADAL" clId="{598FC6F3-D949-4734-90BB-1B95AE4DA6A9}" dt="2024-10-03T06:42:11.662" v="186"/>
          <ac:inkMkLst>
            <pc:docMk/>
            <pc:sldMk cId="1456950192" sldId="258"/>
            <ac:inkMk id="546" creationId="{E41C8D56-A5FC-44B8-B2D5-F0B100736ED6}"/>
          </ac:inkMkLst>
        </pc:inkChg>
        <pc:inkChg chg="add mod">
          <ac:chgData name="Branislav Vrana" userId="7b2a6d85-e3fe-4c9e-b59a-94d1f1024111" providerId="ADAL" clId="{598FC6F3-D949-4734-90BB-1B95AE4DA6A9}" dt="2024-10-03T06:42:11.662" v="186"/>
          <ac:inkMkLst>
            <pc:docMk/>
            <pc:sldMk cId="1456950192" sldId="258"/>
            <ac:inkMk id="547" creationId="{5C5AF37E-BFB5-9506-53D8-E290CF87807A}"/>
          </ac:inkMkLst>
        </pc:inkChg>
        <pc:inkChg chg="add mod">
          <ac:chgData name="Branislav Vrana" userId="7b2a6d85-e3fe-4c9e-b59a-94d1f1024111" providerId="ADAL" clId="{598FC6F3-D949-4734-90BB-1B95AE4DA6A9}" dt="2024-10-03T06:42:11.662" v="186"/>
          <ac:inkMkLst>
            <pc:docMk/>
            <pc:sldMk cId="1456950192" sldId="258"/>
            <ac:inkMk id="548" creationId="{0819D137-4C55-415F-0DF1-B451EEB1EBBA}"/>
          </ac:inkMkLst>
        </pc:inkChg>
        <pc:inkChg chg="add mod">
          <ac:chgData name="Branislav Vrana" userId="7b2a6d85-e3fe-4c9e-b59a-94d1f1024111" providerId="ADAL" clId="{598FC6F3-D949-4734-90BB-1B95AE4DA6A9}" dt="2024-10-03T06:42:40.623" v="193"/>
          <ac:inkMkLst>
            <pc:docMk/>
            <pc:sldMk cId="1456950192" sldId="258"/>
            <ac:inkMk id="550" creationId="{A213B2E8-43E0-B5D6-8FB2-BC1A7822C2CC}"/>
          </ac:inkMkLst>
        </pc:inkChg>
        <pc:inkChg chg="add mod">
          <ac:chgData name="Branislav Vrana" userId="7b2a6d85-e3fe-4c9e-b59a-94d1f1024111" providerId="ADAL" clId="{598FC6F3-D949-4734-90BB-1B95AE4DA6A9}" dt="2024-10-03T06:42:40.623" v="193"/>
          <ac:inkMkLst>
            <pc:docMk/>
            <pc:sldMk cId="1456950192" sldId="258"/>
            <ac:inkMk id="551" creationId="{30BA1805-4B6E-4276-4A89-77A363EDDB86}"/>
          </ac:inkMkLst>
        </pc:inkChg>
        <pc:inkChg chg="add mod">
          <ac:chgData name="Branislav Vrana" userId="7b2a6d85-e3fe-4c9e-b59a-94d1f1024111" providerId="ADAL" clId="{598FC6F3-D949-4734-90BB-1B95AE4DA6A9}" dt="2024-10-03T06:42:40.623" v="193"/>
          <ac:inkMkLst>
            <pc:docMk/>
            <pc:sldMk cId="1456950192" sldId="258"/>
            <ac:inkMk id="552" creationId="{C1BEB438-906F-C7A9-78F0-ED4E90C6B0E4}"/>
          </ac:inkMkLst>
        </pc:inkChg>
        <pc:inkChg chg="add mod">
          <ac:chgData name="Branislav Vrana" userId="7b2a6d85-e3fe-4c9e-b59a-94d1f1024111" providerId="ADAL" clId="{598FC6F3-D949-4734-90BB-1B95AE4DA6A9}" dt="2024-10-03T06:42:40.623" v="193"/>
          <ac:inkMkLst>
            <pc:docMk/>
            <pc:sldMk cId="1456950192" sldId="258"/>
            <ac:inkMk id="553" creationId="{B1CD5AAE-BE75-4E4A-E57D-071C9E9062F3}"/>
          </ac:inkMkLst>
        </pc:inkChg>
        <pc:inkChg chg="add mod">
          <ac:chgData name="Branislav Vrana" userId="7b2a6d85-e3fe-4c9e-b59a-94d1f1024111" providerId="ADAL" clId="{598FC6F3-D949-4734-90BB-1B95AE4DA6A9}" dt="2024-10-03T06:42:40.623" v="193"/>
          <ac:inkMkLst>
            <pc:docMk/>
            <pc:sldMk cId="1456950192" sldId="258"/>
            <ac:inkMk id="554" creationId="{EFD24CC9-1792-6B99-F970-DC985FBAE57E}"/>
          </ac:inkMkLst>
        </pc:inkChg>
        <pc:inkChg chg="add mod">
          <ac:chgData name="Branislav Vrana" userId="7b2a6d85-e3fe-4c9e-b59a-94d1f1024111" providerId="ADAL" clId="{598FC6F3-D949-4734-90BB-1B95AE4DA6A9}" dt="2024-10-03T06:42:40.623" v="193"/>
          <ac:inkMkLst>
            <pc:docMk/>
            <pc:sldMk cId="1456950192" sldId="258"/>
            <ac:inkMk id="555" creationId="{659EAA14-74E2-55B9-F1FE-A7E925575639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57" creationId="{C5B9C519-E7CE-53B1-A7B6-B12D67CAA930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58" creationId="{03B7BFB1-42FD-1CB8-FC6E-7A6B6EE1E63A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59" creationId="{FAD600C5-3260-B27D-2F78-B10CBFE7D805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60" creationId="{C0D2BB60-283F-58FF-5C41-D198AE544C81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61" creationId="{CC8FE7FE-9B85-393F-F9EB-517BF2C6DC87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62" creationId="{53B2E23C-B0F4-94FD-FD79-011F28BB6E30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63" creationId="{C58F5BF9-DD97-3AAE-1CEE-6FC70BBA469C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64" creationId="{3F1986E8-2F4A-E885-8F2E-E515BED9543A}"/>
          </ac:inkMkLst>
        </pc:inkChg>
        <pc:inkChg chg="add mod">
          <ac:chgData name="Branislav Vrana" userId="7b2a6d85-e3fe-4c9e-b59a-94d1f1024111" providerId="ADAL" clId="{598FC6F3-D949-4734-90BB-1B95AE4DA6A9}" dt="2024-10-03T06:42:52.770" v="203"/>
          <ac:inkMkLst>
            <pc:docMk/>
            <pc:sldMk cId="1456950192" sldId="258"/>
            <ac:inkMk id="565" creationId="{B2998081-4460-B214-56F5-0742DBE43977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67" creationId="{F925E25F-8A9B-7EDA-52C2-35DF41335A12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69" creationId="{47B6E70B-02EF-6CA8-99BE-74D9AA878A5A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70" creationId="{DF32C814-3755-768E-4633-2588236CC738}"/>
          </ac:inkMkLst>
        </pc:inkChg>
        <pc:inkChg chg="add mod">
          <ac:chgData name="Branislav Vrana" userId="7b2a6d85-e3fe-4c9e-b59a-94d1f1024111" providerId="ADAL" clId="{598FC6F3-D949-4734-90BB-1B95AE4DA6A9}" dt="2024-10-03T06:43:40.339" v="255"/>
          <ac:inkMkLst>
            <pc:docMk/>
            <pc:sldMk cId="1456950192" sldId="258"/>
            <ac:inkMk id="571" creationId="{446A149A-C4CA-1B2E-596A-FAF0A069F79C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73" creationId="{A8DFC07E-788B-19C7-8CE3-B381BC6DA27D}"/>
          </ac:inkMkLst>
        </pc:inkChg>
        <pc:inkChg chg="add mod">
          <ac:chgData name="Branislav Vrana" userId="7b2a6d85-e3fe-4c9e-b59a-94d1f1024111" providerId="ADAL" clId="{598FC6F3-D949-4734-90BB-1B95AE4DA6A9}" dt="2024-10-03T06:43:14.737" v="228"/>
          <ac:inkMkLst>
            <pc:docMk/>
            <pc:sldMk cId="1456950192" sldId="258"/>
            <ac:inkMk id="574" creationId="{E98890EF-E172-1A72-A6C4-71A017D32676}"/>
          </ac:inkMkLst>
        </pc:inkChg>
        <pc:inkChg chg="add del mod">
          <ac:chgData name="Branislav Vrana" userId="7b2a6d85-e3fe-4c9e-b59a-94d1f1024111" providerId="ADAL" clId="{598FC6F3-D949-4734-90BB-1B95AE4DA6A9}" dt="2024-10-03T06:47:26.540" v="385"/>
          <ac:inkMkLst>
            <pc:docMk/>
            <pc:sldMk cId="1456950192" sldId="258"/>
            <ac:inkMk id="576" creationId="{EC5BC4FB-6F8B-6ACA-40B0-D3B058136110}"/>
          </ac:inkMkLst>
        </pc:inkChg>
        <pc:inkChg chg="add del mod">
          <ac:chgData name="Branislav Vrana" userId="7b2a6d85-e3fe-4c9e-b59a-94d1f1024111" providerId="ADAL" clId="{598FC6F3-D949-4734-90BB-1B95AE4DA6A9}" dt="2024-10-03T06:47:26.540" v="384"/>
          <ac:inkMkLst>
            <pc:docMk/>
            <pc:sldMk cId="1456950192" sldId="258"/>
            <ac:inkMk id="577" creationId="{EE526C3E-4BFD-B6A2-9A0B-C7546613223A}"/>
          </ac:inkMkLst>
        </pc:inkChg>
        <pc:inkChg chg="add mod">
          <ac:chgData name="Branislav Vrana" userId="7b2a6d85-e3fe-4c9e-b59a-94d1f1024111" providerId="ADAL" clId="{598FC6F3-D949-4734-90BB-1B95AE4DA6A9}" dt="2024-10-03T06:47:30.560" v="389"/>
          <ac:inkMkLst>
            <pc:docMk/>
            <pc:sldMk cId="1456950192" sldId="258"/>
            <ac:inkMk id="579" creationId="{675045AF-2A67-AF85-D5EB-44C8A78F8E5C}"/>
          </ac:inkMkLst>
        </pc:inkChg>
        <pc:inkChg chg="add mod">
          <ac:chgData name="Branislav Vrana" userId="7b2a6d85-e3fe-4c9e-b59a-94d1f1024111" providerId="ADAL" clId="{598FC6F3-D949-4734-90BB-1B95AE4DA6A9}" dt="2024-10-03T06:47:30.560" v="389"/>
          <ac:inkMkLst>
            <pc:docMk/>
            <pc:sldMk cId="1456950192" sldId="258"/>
            <ac:inkMk id="580" creationId="{C4B4030F-BFB6-1487-8121-10B1FB5C9EFC}"/>
          </ac:inkMkLst>
        </pc:inkChg>
        <pc:inkChg chg="add mod">
          <ac:chgData name="Branislav Vrana" userId="7b2a6d85-e3fe-4c9e-b59a-94d1f1024111" providerId="ADAL" clId="{598FC6F3-D949-4734-90BB-1B95AE4DA6A9}" dt="2024-10-03T06:47:30.560" v="389"/>
          <ac:inkMkLst>
            <pc:docMk/>
            <pc:sldMk cId="1456950192" sldId="258"/>
            <ac:inkMk id="581" creationId="{FA8927D6-7EE5-4CBA-1ACC-36B4D4FA4064}"/>
          </ac:inkMkLst>
        </pc:inkChg>
        <pc:inkChg chg="add del mod">
          <ac:chgData name="Branislav Vrana" userId="7b2a6d85-e3fe-4c9e-b59a-94d1f1024111" providerId="ADAL" clId="{598FC6F3-D949-4734-90BB-1B95AE4DA6A9}" dt="2024-10-03T06:47:41.504" v="401"/>
          <ac:inkMkLst>
            <pc:docMk/>
            <pc:sldMk cId="1456950192" sldId="258"/>
            <ac:inkMk id="583" creationId="{6337BA5D-8195-259D-D7F3-D14C68B7AC5D}"/>
          </ac:inkMkLst>
        </pc:inkChg>
        <pc:inkChg chg="add del mod">
          <ac:chgData name="Branislav Vrana" userId="7b2a6d85-e3fe-4c9e-b59a-94d1f1024111" providerId="ADAL" clId="{598FC6F3-D949-4734-90BB-1B95AE4DA6A9}" dt="2024-10-03T06:47:41.504" v="397"/>
          <ac:inkMkLst>
            <pc:docMk/>
            <pc:sldMk cId="1456950192" sldId="258"/>
            <ac:inkMk id="584" creationId="{11C3858F-3029-A71E-6B0A-DBECCF69A055}"/>
          </ac:inkMkLst>
        </pc:inkChg>
        <pc:inkChg chg="add del mod">
          <ac:chgData name="Branislav Vrana" userId="7b2a6d85-e3fe-4c9e-b59a-94d1f1024111" providerId="ADAL" clId="{598FC6F3-D949-4734-90BB-1B95AE4DA6A9}" dt="2024-10-03T06:47:41.504" v="400"/>
          <ac:inkMkLst>
            <pc:docMk/>
            <pc:sldMk cId="1456950192" sldId="258"/>
            <ac:inkMk id="586" creationId="{CB13BDA4-660E-7067-9F88-44ACF1EC50CD}"/>
          </ac:inkMkLst>
        </pc:inkChg>
        <pc:inkChg chg="add del mod">
          <ac:chgData name="Branislav Vrana" userId="7b2a6d85-e3fe-4c9e-b59a-94d1f1024111" providerId="ADAL" clId="{598FC6F3-D949-4734-90BB-1B95AE4DA6A9}" dt="2024-10-03T06:47:41.504" v="399"/>
          <ac:inkMkLst>
            <pc:docMk/>
            <pc:sldMk cId="1456950192" sldId="258"/>
            <ac:inkMk id="587" creationId="{2CD6AF61-31C4-3D68-A432-AA08E71D4858}"/>
          </ac:inkMkLst>
        </pc:inkChg>
        <pc:inkChg chg="add del mod">
          <ac:chgData name="Branislav Vrana" userId="7b2a6d85-e3fe-4c9e-b59a-94d1f1024111" providerId="ADAL" clId="{598FC6F3-D949-4734-90BB-1B95AE4DA6A9}" dt="2024-10-03T06:47:41.504" v="398"/>
          <ac:inkMkLst>
            <pc:docMk/>
            <pc:sldMk cId="1456950192" sldId="258"/>
            <ac:inkMk id="588" creationId="{454435A7-3259-3FFB-5156-DF675E77B3CD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0" creationId="{2EA2B35A-0B8D-2C9D-AEEF-F408B199EA9A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1" creationId="{21BD47BC-D111-33BB-FB91-B455C6151FDB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2" creationId="{7241E13A-51B7-B3C7-7A9F-33E69A6F0C49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4" creationId="{3DA6F811-B8F1-01EA-2E05-04F73DC684BB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5" creationId="{87630A44-99DA-D525-BD69-481F6B52B3D0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6" creationId="{6DF9B3F7-2305-FAC9-E2C7-2FA07BDCA507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7" creationId="{B2615353-A87F-6EAF-CF80-ACD5CDE0972D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598" creationId="{27E9F5F1-CE60-F9CC-A94E-B60B2C94E419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0" creationId="{904AD9E5-C29B-47E9-921A-0AE4FC3F1381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1" creationId="{CB5160AC-AB01-F14E-368A-6520AE883357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2" creationId="{83F00762-E838-4526-BEFC-F4040EF67D66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3" creationId="{8CD3F7BE-3FAB-6DAE-C4F2-38C3F226B01E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4" creationId="{EECF6F70-E0D6-AD98-4EF5-4AE9CBDDECA4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6" creationId="{D28C75F6-6315-8C65-8CEF-B91E3062C26A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7" creationId="{61E95A38-97ED-550F-9311-73AA664C7F7B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8" creationId="{B19328F3-016E-A4C7-E3E2-53B1D295FDE2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09" creationId="{346B4E7C-2EFC-0570-8152-4A0F56C73336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10" creationId="{6F8D1BBE-BD8D-3B3D-1DB7-3AD1B8718882}"/>
          </ac:inkMkLst>
        </pc:inkChg>
        <pc:inkChg chg="add mod">
          <ac:chgData name="Branislav Vrana" userId="7b2a6d85-e3fe-4c9e-b59a-94d1f1024111" providerId="ADAL" clId="{598FC6F3-D949-4734-90BB-1B95AE4DA6A9}" dt="2024-10-03T06:48:04.167" v="424"/>
          <ac:inkMkLst>
            <pc:docMk/>
            <pc:sldMk cId="1456950192" sldId="258"/>
            <ac:inkMk id="611" creationId="{B2312BAA-4330-F1C3-7BA4-00689D29D3B4}"/>
          </ac:inkMkLst>
        </pc:inkChg>
        <pc:inkChg chg="add mod">
          <ac:chgData name="Branislav Vrana" userId="7b2a6d85-e3fe-4c9e-b59a-94d1f1024111" providerId="ADAL" clId="{598FC6F3-D949-4734-90BB-1B95AE4DA6A9}" dt="2024-10-03T06:48:09.685" v="431"/>
          <ac:inkMkLst>
            <pc:docMk/>
            <pc:sldMk cId="1456950192" sldId="258"/>
            <ac:inkMk id="613" creationId="{4076D61D-B7BA-7B34-594C-D09FABB731A6}"/>
          </ac:inkMkLst>
        </pc:inkChg>
        <pc:inkChg chg="add mod">
          <ac:chgData name="Branislav Vrana" userId="7b2a6d85-e3fe-4c9e-b59a-94d1f1024111" providerId="ADAL" clId="{598FC6F3-D949-4734-90BB-1B95AE4DA6A9}" dt="2024-10-03T06:48:09.685" v="431"/>
          <ac:inkMkLst>
            <pc:docMk/>
            <pc:sldMk cId="1456950192" sldId="258"/>
            <ac:inkMk id="614" creationId="{CAFFCC0E-53C7-A9E8-7D5C-67476DCFACF9}"/>
          </ac:inkMkLst>
        </pc:inkChg>
        <pc:inkChg chg="add mod">
          <ac:chgData name="Branislav Vrana" userId="7b2a6d85-e3fe-4c9e-b59a-94d1f1024111" providerId="ADAL" clId="{598FC6F3-D949-4734-90BB-1B95AE4DA6A9}" dt="2024-10-03T06:48:09.685" v="431"/>
          <ac:inkMkLst>
            <pc:docMk/>
            <pc:sldMk cId="1456950192" sldId="258"/>
            <ac:inkMk id="615" creationId="{7E6F6B07-7E8B-5AA3-92E8-F8C6E926E0AE}"/>
          </ac:inkMkLst>
        </pc:inkChg>
        <pc:inkChg chg="add mod">
          <ac:chgData name="Branislav Vrana" userId="7b2a6d85-e3fe-4c9e-b59a-94d1f1024111" providerId="ADAL" clId="{598FC6F3-D949-4734-90BB-1B95AE4DA6A9}" dt="2024-10-03T06:48:09.685" v="431"/>
          <ac:inkMkLst>
            <pc:docMk/>
            <pc:sldMk cId="1456950192" sldId="258"/>
            <ac:inkMk id="616" creationId="{8841CE1B-38B4-47C7-B580-DD2883A7719D}"/>
          </ac:inkMkLst>
        </pc:inkChg>
        <pc:inkChg chg="add mod">
          <ac:chgData name="Branislav Vrana" userId="7b2a6d85-e3fe-4c9e-b59a-94d1f1024111" providerId="ADAL" clId="{598FC6F3-D949-4734-90BB-1B95AE4DA6A9}" dt="2024-10-03T06:48:09.685" v="431"/>
          <ac:inkMkLst>
            <pc:docMk/>
            <pc:sldMk cId="1456950192" sldId="258"/>
            <ac:inkMk id="617" creationId="{BF6BC937-60DC-F17E-1727-F96AA61B8E13}"/>
          </ac:inkMkLst>
        </pc:inkChg>
        <pc:inkChg chg="add mod">
          <ac:chgData name="Branislav Vrana" userId="7b2a6d85-e3fe-4c9e-b59a-94d1f1024111" providerId="ADAL" clId="{598FC6F3-D949-4734-90BB-1B95AE4DA6A9}" dt="2024-10-03T06:48:09.685" v="431"/>
          <ac:inkMkLst>
            <pc:docMk/>
            <pc:sldMk cId="1456950192" sldId="258"/>
            <ac:inkMk id="618" creationId="{0DB825D0-97BB-4067-C29D-BB497D1228E7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0" creationId="{6BE8C1E5-D02E-7409-3AF4-3DBBFBD3D2C8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1" creationId="{74F702EE-796C-93E5-DF71-D4E7AA1011FC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2" creationId="{E34FF70A-1CB1-B7C9-2815-B2682E656FF8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4" creationId="{33629685-2D38-3FB2-2514-35576035205B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5" creationId="{69DE6190-A84F-003B-5791-3BCC44CE6BE1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7" creationId="{F2232A02-03BA-DD01-B4D9-962D3A4503F2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8" creationId="{CA8DEA61-5E95-4411-AA45-EF2D5CC73E12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29" creationId="{CDEFA8D5-EE36-B6E2-4359-8A39589442B1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0" creationId="{6A3741BA-F006-9CD9-8F82-2233728F8851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1" creationId="{9CAACCEB-FE4D-8B8C-B8E8-54A84AD3C2BA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2" creationId="{F91318AD-3378-DFB7-D8FB-8D56D75A157C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3" creationId="{B99D472A-C493-7072-AB1F-063E2E2F3751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5" creationId="{A101BFE5-17FE-61C1-AD67-41CCA7D0A697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7" creationId="{4CB7E58F-7840-A094-F71A-6FDB42505943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8" creationId="{0093DAB9-8528-3618-58FD-3EB0E2B22812}"/>
          </ac:inkMkLst>
        </pc:inkChg>
        <pc:inkChg chg="add mod">
          <ac:chgData name="Branislav Vrana" userId="7b2a6d85-e3fe-4c9e-b59a-94d1f1024111" providerId="ADAL" clId="{598FC6F3-D949-4734-90BB-1B95AE4DA6A9}" dt="2024-10-03T06:48:53.275" v="452"/>
          <ac:inkMkLst>
            <pc:docMk/>
            <pc:sldMk cId="1456950192" sldId="258"/>
            <ac:inkMk id="639" creationId="{67A81891-2AFF-51A6-CD79-6FD37D56A548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1" creationId="{0C17ABA8-B8F5-47D5-224A-5520492F5901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2" creationId="{3D7EEDBE-28FF-C228-44D9-A22BB3D7966E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3" creationId="{23BFC48C-D7CD-B46E-AF44-25D2F965CA81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4" creationId="{2C722014-E3E3-34D3-D7C8-C0FF1BA955C5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5" creationId="{A49F73AE-8DE8-9949-0DE0-3BA517C0B7F9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6" creationId="{D2CA3F99-4E46-9765-9BA4-146083CA8C48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7" creationId="{27255E12-078A-F54D-8792-2056DDB31E2A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48" creationId="{782176FC-8E51-E3B3-AF04-ABCD35DFA448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0" creationId="{57A69CB8-2010-A928-6E48-0E90BE0DEB70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1" creationId="{5BED4252-E51E-3DB9-1047-6ED7E5A3C47C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2" creationId="{81F786C1-C614-A816-77E0-7B1FBDDD6ED3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3" creationId="{682DEC50-A49D-6CFE-1859-191094A7BEB4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4" creationId="{E723B696-36B2-2EF5-FE0E-DC2574CC04C7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5" creationId="{1A3F6701-615B-FA2E-6200-EFBFDF3B82BD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6" creationId="{5AB11C88-7721-609D-E212-F150105DAA9F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7" creationId="{AE10926A-9792-FE1D-BDA9-0B010B2F979D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8" creationId="{88EB8A0E-1F57-6813-41CE-C8CE5FD3A7B4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59" creationId="{AF9A02CC-A100-3A8C-9CAC-4C73621D7DBA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0" creationId="{D0676F45-8CAF-E013-5D40-D51E8A1D619E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2" creationId="{F0B70634-F720-D681-B97A-4433555725B4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4" creationId="{67C979BC-88E0-C1AB-9ED7-3791A97C73CB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5" creationId="{5794405C-B1E6-4CC5-99F0-3F058F994CB9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6" creationId="{0F37CC75-DF98-1DDE-DBEA-D555760B36BB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7" creationId="{2C22CE11-3283-D6AD-3D2E-ECC06CED3300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8" creationId="{7FD33B36-F897-9E31-E7E9-26A9AB999D50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69" creationId="{8AA3188E-A253-B092-3461-98B6A8EDEBEF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70" creationId="{C4EFB7B6-EAE5-A86B-5CC3-4727328B2B59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71" creationId="{5B57F070-11F5-E120-3312-71D85EAF393F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72" creationId="{74AA9AF7-0968-F727-040B-7E6EEDD85708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73" creationId="{B2DF1FFC-1446-4919-FD37-851CEA2C17A9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74" creationId="{9AF56203-0986-CF3F-55FA-DACB2C6F11A1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75" creationId="{DB3C92D4-32C0-EC89-CACA-C4F28323E9C5}"/>
          </ac:inkMkLst>
        </pc:inkChg>
        <pc:inkChg chg="add mod">
          <ac:chgData name="Branislav Vrana" userId="7b2a6d85-e3fe-4c9e-b59a-94d1f1024111" providerId="ADAL" clId="{598FC6F3-D949-4734-90BB-1B95AE4DA6A9}" dt="2024-10-03T06:49:37.219" v="489"/>
          <ac:inkMkLst>
            <pc:docMk/>
            <pc:sldMk cId="1456950192" sldId="258"/>
            <ac:inkMk id="676" creationId="{F8B3A281-5207-D5CD-252F-BFE58DB4CA93}"/>
          </ac:inkMkLst>
        </pc:inkChg>
        <pc:inkChg chg="add">
          <ac:chgData name="Branislav Vrana" userId="7b2a6d85-e3fe-4c9e-b59a-94d1f1024111" providerId="ADAL" clId="{598FC6F3-D949-4734-90BB-1B95AE4DA6A9}" dt="2024-10-03T06:49:45.141" v="490" actId="9405"/>
          <ac:inkMkLst>
            <pc:docMk/>
            <pc:sldMk cId="1456950192" sldId="258"/>
            <ac:inkMk id="678" creationId="{B4B8943E-5F47-ED00-8CCB-CFFF5691060D}"/>
          </ac:inkMkLst>
        </pc:inkChg>
        <pc:inkChg chg="add">
          <ac:chgData name="Branislav Vrana" userId="7b2a6d85-e3fe-4c9e-b59a-94d1f1024111" providerId="ADAL" clId="{598FC6F3-D949-4734-90BB-1B95AE4DA6A9}" dt="2024-10-03T06:49:48.378" v="491" actId="9405"/>
          <ac:inkMkLst>
            <pc:docMk/>
            <pc:sldMk cId="1456950192" sldId="258"/>
            <ac:inkMk id="679" creationId="{B4F276F0-E6E7-26C7-BAA2-0C66BCB91D69}"/>
          </ac:inkMkLst>
        </pc:inkChg>
        <pc:inkChg chg="add">
          <ac:chgData name="Branislav Vrana" userId="7b2a6d85-e3fe-4c9e-b59a-94d1f1024111" providerId="ADAL" clId="{598FC6F3-D949-4734-90BB-1B95AE4DA6A9}" dt="2024-10-03T06:49:51.206" v="492" actId="9405"/>
          <ac:inkMkLst>
            <pc:docMk/>
            <pc:sldMk cId="1456950192" sldId="258"/>
            <ac:inkMk id="680" creationId="{567FB677-9D6C-56F2-43C7-8062C2785614}"/>
          </ac:inkMkLst>
        </pc:inkChg>
        <pc:inkChg chg="add">
          <ac:chgData name="Branislav Vrana" userId="7b2a6d85-e3fe-4c9e-b59a-94d1f1024111" providerId="ADAL" clId="{598FC6F3-D949-4734-90BB-1B95AE4DA6A9}" dt="2024-10-03T06:49:53.180" v="493" actId="9405"/>
          <ac:inkMkLst>
            <pc:docMk/>
            <pc:sldMk cId="1456950192" sldId="258"/>
            <ac:inkMk id="681" creationId="{9B39065F-5078-EE1C-DF2C-A0E5565992AD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3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14947,'-4'4'-208,"1"7"-1592,-4-5 2016,6-5 264,8-4-1456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4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8 11562,'4'-5'2801,"-5"3"-1036,-14 3-367,-20 10-277,9 3-226,1 0 1,1 2 0,-27 22-1,21-14-1222,-33 18-1,62-42 200,1 1 0,-1-1 0,0 1 1,1-1-1,-1 1 0,0-1 0,1 0 0,-1 1 0,0-1 0,0 0 0,0 0 1,1 0-1,-1 1 0,0-1 0,0 0 0,0 0 0,0 0 0,1 0 1,-1 0-1,0-1 0,0 1 0,0 0 0,-1-1 0,2 1 22,-1-1 0,1 0 0,-1 1-1,1-1 1,-1 0 0,1 0 0,0 1-1,0-1 1,-1 0 0,1 0 0,0 1-1,0-1 1,0 0 0,0 0 0,0 0-1,0 0 1,0 1 0,0-1 0,0-1-1,2-9-599,0 0-1,7-19 0,-6 21 507,13-40-1225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1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1 120 13619,'39'-23'1379,"1"2"0,1 1 0,1 3 0,54-16 0,-92 32-1187,1-1 0,0 1 0,0 0 0,0 1 0,0-1 0,0 1 0,-1 0 0,1 0 0,7 2 0,-11-2-138,1 1 1,-1-1 0,1 1-1,0 0 1,-1-1 0,0 1-1,1 0 1,-1 0 0,1 0-1,-1 0 1,0 1 0,0-1-1,0 0 1,0 0-1,0 1 1,0-1 0,0 1-1,0-1 1,0 1 0,-1-1-1,1 1 1,0-1 0,-1 1-1,0-1 1,1 1 0,-1 0-1,0-1 1,0 1 0,0 0-1,0 2 1,-1 5 25,0 0 1,0 1 0,-1-1-1,0-1 1,0 1 0,-1 0-1,-5 9 1,3-6-47,1 1 0,-5 19-1,8-28-23,1 1 0,-1-1 0,1 0 0,0 0 0,0 0 0,1 0 0,-1 1 0,1-1 0,0 0 0,0 0 0,0 0 0,3 5 0,22 44 77,-13-29-57,-1 0 0,17 51 0,-27-66-32,0-1 0,-1 1 0,1 0 0,-2-1 0,1 1 0,-1 0 0,-1 0 0,1 0-1,-1 0 1,-1-1 0,0 1 0,0-1 0,-5 12 0,5-15-149,-1 1-1,0 0 1,0-1 0,-1 1-1,1-1 1,-1 0 0,0 0-1,-1-1 1,1 1 0,-1-1-1,0 0 1,0 0 0,0-1-1,0 1 1,-1-1 0,1 0-1,-1 0 1,0-1 0,0 0-1,0 0 1,0 0 0,0-1-1,-1 0 1,1 0 0,0-1-1,-10 0 1,8-1-623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2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82 134 12459,'-3'-16'1390,"3"16"-1350,0 0 1,0 0 0,0 0-1,0 0 1,1 0 0,-1 0-1,0-1 1,0 1 0,0 0-1,0 0 1,1 0 0,-1 0-1,0 0 1,0 0-1,0 0 1,1 0 0,-1 0-1,0 0 1,0 0 0,0 0-1,1 0 1,-1 0 0,0 0-1,0 0 1,0 0 0,1 1-1,-1-1 1,0 0 0,0 0-1,0 0 1,0 0 0,1 0-1,-1 0 1,0 0-1,0 1 1,0-1 0,0 0-1,0 0 1,1 0 0,2 3 236,0 0 1,0 0 0,0 0-1,-1 1 1,1-1 0,3 7-1,7 16-30,-1 1-1,-2 1 1,0 0-1,-2 0 1,-1 1-1,-1-1 1,-2 2 0,-1-1-1,-1 0 1,-2 1-1,0-1 1,-8 43-1,6-60-231,-1 0-1,0-1 1,-1 0-1,-1 0 1,0 0 0,0 0-1,-8 11 1,11-19-13,0 0 0,0 0 0,0 0 0,0 0 0,-1-1 0,1 1 0,-1-1-1,0 0 1,0 1 0,1-1 0,-1 0 0,-1-1 0,1 1 0,0-1 0,0 1 0,-1-1 0,1 0 0,0 0 0,-1 0 0,1-1 0,-1 1 0,1-1 0,-1 0 0,1 0 0,-1 0 0,0 0 0,1-1 0,-5 0-1,5 0 1,1 0 0,0 1 0,0-1-1,0 0 1,0 0 0,0-1 0,0 1-1,0 0 1,0-1 0,0 1 0,0-1-1,1 0 1,-1 1 0,1-1 0,-1 0-1,1 0 1,-2-4 0,1 3 6,1-1 1,-1 0-1,1 0 1,0 0 0,1 0-1,-1 0 1,1-1-1,0 1 1,0-6-1,1-2 40,1 0 0,0 0 0,1 1 0,0-1 0,1 1 0,6-12 0,7-10 155,2 1 0,1 0 1,26-28-1,-19 24 216,36-61 0,-59 90-388,-1-1 1,1 0 0,-2 0 0,1 0-1,-1 0 1,0 0 0,0-1 0,-1 1 0,-1 0-1,1-1 1,-1 1 0,-1-1 0,1 1 0,-1 0-1,-4-13 1,4 15-44,-1 0 0,-1 1 1,1 0-1,-1-1 0,0 1 0,0 0 0,0 0 0,-1 1 0,0-1 1,1 1-1,-2-1 0,1 1 0,0 0 0,-1 1 0,0-1 1,0 1-1,0 0 0,0 0 0,-1 1 0,1 0 0,-1-1 0,-11-1 1,14 3-59,0 0 1,-1 0-1,1 1 1,-1-1-1,1 1 1,-1 0-1,1 0 1,-1 0-1,1 1 1,0-1-1,-1 1 1,1 0-1,-1 0 1,1 0-1,0 0 1,0 0-1,-1 1 1,1 0-1,0-1 1,1 1-1,-1 0 1,0 0-1,0 1 1,1-1-1,-4 4 1,3-1-17,0 1 0,-1-1 0,2 0 0,-1 1 1,1 0-1,0 0 0,0 0 0,0 0 0,1 0 1,0 0-1,0 0 0,1 0 0,0 0 0,0 7 1,7 48-529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2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16660,'11'-13'1176,"-7"6"-976,1 1-128,-2 1 64,-1-2-496,1 2-1153,-3 8 1105,-3 0-160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2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0 137 14499,'84'-57'2796,"19"-15"1582,-103 72-4288,1-1 0,0 0 0,0 0 0,0 1 0,-1-1 0,1 1 0,0-1 1,0 1-1,0-1 0,0 1 0,0-1 0,0 1 0,0 0 0,0 0 0,0-1 1,0 1-1,0 0 0,0 0 0,2 0 0,-3 0-44,1 1 1,0-1-1,-1 1 1,1-1-1,-1 0 0,0 1 1,1-1-1,-1 1 0,1-1 1,-1 1-1,0-1 1,1 1-1,-1 0 0,0-1 1,1 1-1,-1-1 0,0 1 1,0 0-1,0-1 1,0 1-1,0 0 0,0-1 1,0 2-1,1 7 181,-2 1 1,1-1-1,-4 15 1,2-11-121,-9 78 162,-6 31-1017,-2 202-1,20-316 516,2 34-1390,-3-40 1505,0 0 1,0 0-1,1-1 0,-1 1 0,1 0 1,0 0-1,-1 0 0,1-1 1,0 1-1,0 0 0,0-1 1,0 1-1,0-1 0,0 1 1,1-1-1,2 3 0,-4-4 90,1 0-1,-1 0 1,0 0-1,1 1 1,-1-1-1,0 0 0,1 0 1,-1 0-1,0 0 1,1 0-1,-1 0 1,1 0-1,-1 0 0,0 0 1,1 0-1,-1 0 1,0 0-1,1 0 1,-1 0-1,1 0 1,-1 0-1,0-1 0,1 1 1,-1 0-1,0 0 1,1 0-1,-1-1 1,0 1-1,1 0 0,-1-1 1,13-16-1019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3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13 391 14451,'0'0'80,"1"0"0,0 0 0,-1 0 0,1 0 0,-1 0 0,1 1 0,-1-1 0,1 0 0,0 1 0,-1-1 0,0 0 0,1 1 0,-1-1 0,1 0 0,-1 1 0,1-1 0,-1 1 0,0-1 0,1 1 0,-1-1 0,0 1 0,1-1 0,-1 1 0,0-1 0,0 1 0,0 0-1,1-1 1,-1 2 0,3 19 155,-2-15 50,4 39 795,2-1 1,14 46-1,-16-74-918,0-1 0,0 0 0,2-1-1,0 0 1,0 0 0,1 0 0,1-1 0,0 0 0,16 16 0,-21-25-116,1 0 0,-1 0 0,1 0 0,0-1 0,0 0-1,0 0 1,0-1 0,0 1 0,0-1 0,1 0 0,-1-1 0,8 2 0,-9-2-24,-1-1 0,1 0 0,0 0 0,0 0 0,0 0 0,-1-1 0,1 1 1,0-1-1,-1 0 0,1 0 0,0 0 0,-1-1 0,1 1 0,-1-1 0,0 0 1,0 0-1,1 0 0,-1-1 0,4-3 0,-1 0-9,0-1 0,0 1 0,-1-1 1,0-1-1,0 1 0,-1-1 0,0 1 0,0-1 0,-1-1 1,0 1-1,0 0 0,1-11 0,-2 7 8,-1 0 0,0 0 0,0 0 0,-1 0 0,-1 0-1,0 0 1,-1 1 0,-5-19 0,4 18-87,-1 0-1,0 0 1,-1 1-1,0 0 1,-1 0-1,0 0 1,-1 0-1,0 1 1,-1 0-1,0 1 1,0 0-1,-1 0 1,0 1-1,-1 0 1,0 0-1,0 1 1,0 1-1,-16-8 1,18 11-205,0 0 1,-1 0-1,0 1 1,1 0 0,-1 0-1,0 1 1,0 0-1,0 1 1,1 0-1,-1 0 1,0 1 0,0 0-1,0 1 1,1 0-1,-1 0 1,1 1-1,-11 4 1,-8 9-864</inkml:trace>
  <inkml:trace contextRef="#ctx0" brushRef="#br0" timeOffset="1">521 1 14243,'4'0'1624,"-4"8"-887,0 1-329,-12-4 2224,-4-1-1840,-5 3-568,-3 0-8,-4 2-23,0 1-185,0 0-601,2-3-335,12-2 760,4-5-152,12-10-136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3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17044,'10'2'222,"-1"0"0,1 0 0,-1 0 0,0 1 0,0 1 0,0 0 0,0 0 0,0 0 0,-1 1 1,0 1-1,0-1 0,0 1 0,-1 1 0,0-1 0,0 1 0,0 1 0,-1-1 0,0 1 0,-1 0 0,0 0 1,0 1-1,-1-1 0,1 1 0,-2 0 0,0 0 0,0 1 0,0-1 0,-1 1 0,1 16 0,-5 49 558,1-58-619,0 0 0,1 1 0,3 18 0,-2-30-146,0 0-1,1 1 0,0-1 1,0 0-1,0 0 0,1 0 0,0-1 1,0 1-1,0-1 0,1 0 1,0 1-1,5 5 0,5 2-478,1-1 0,0 0 0,22 13 0,20 16-733,-39-24 579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5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8 665 11955,'-5'5'1935,"3"-7"-463,1-19 411,9-28-84,-2 27-1411,1 1 0,1 1 1,1-1-1,0 1 0,2 1 0,0-1 1,2 2-1,0 0 0,27-30 0,-36 45-288,0-1-1,0 1 1,0 0-1,1 0 1,-1 0-1,1 0 1,0 1-1,8-4 1,-11 6-67,0-1 0,-1 1 0,1 0 0,0-1 0,-1 1 0,1 0-1,0 0 1,-1 0 0,1 0 0,0 0 0,-1 1 0,1-1 0,0 0 0,-1 1 0,1-1 0,-1 1 0,1 0 0,0-1 0,-1 1-1,0 0 1,1 0 0,-1 0 0,1 0 0,-1 0 0,0 0 0,0 1 0,0-1 0,0 0 0,0 0 0,2 4 0,1 3 38,-1 0 0,0 0 0,0 0 0,-1 1 0,0-1 0,-1 1-1,1 0 1,-2-1 0,1 1 0,-2 10 0,0 15 25,-9 40 0,-11 24-331,32-133 165,2 1-1,1 0 1,1 1-1,2 1 1,30-44-1,-43 70 91,0 1 0,0-1 0,1 1-1,0 0 1,0 0 0,9-7 0,-13 11-14,0 0 1,0 1 0,0-1 0,0 0 0,0 1 0,1-1 0,-1 1-1,0-1 1,0 1 0,1 0 0,-1-1 0,0 1 0,0 0 0,1 0 0,-1 0-1,0 0 1,1 0 0,-1 0 0,0 0 0,0 1 0,1-1 0,-1 0-1,0 1 1,0-1 0,1 1 0,-1-1 0,0 1 0,0 0 0,0-1-1,0 1 1,0 0 0,0 0 0,0 0 0,0 0 0,0 0 0,0 0-1,0 0 1,-1 0 0,1 0 0,0 0 0,-1 0 0,1 0 0,0 2-1,4 8 43,-1 1-1,0-1 0,-1 1 0,0 0 1,2 15-1,-3-12-18,1 0-1,8 21 1,-11-35-30,0-1 0,0 0-1,0 0 1,0 1-1,0-1 1,0 0 0,0 0-1,0 1 1,0-1 0,1 0-1,-1 1 1,0-1 0,0 0-1,0 0 1,1 0 0,-1 1-1,0-1 1,0 0 0,0 0-1,1 0 1,-1 1-1,0-1 1,0 0 0,1 0-1,-1 0 1,0 0 0,0 0-1,1 0 1,-1 0 0,0 0-1,1 1 1,-1-1 0,0 0-1,0 0 1,1 0 0,-1-1-1,9-8-6,5-20-13,-14 27 15,11-30-28,-9 24 31,0 0 1,1 0-1,0 0 1,0 0-1,1 1 1,0-1-1,0 1 1,10-11-1,-14 18 3,0-1 0,0 1 0,0 0-1,1 0 1,-1 0 0,0-1 0,1 1-1,-1 0 1,0 0 0,0 0 0,1 0 0,-1 0-1,0-1 1,1 1 0,-1 0 0,0 0 0,1 0-1,-1 0 1,0 0 0,1 0 0,-1 0-1,0 0 1,1 0 0,-1 0 0,0 1 0,1-1-1,-1 0 1,0 0 0,1 0 0,-1 0-1,0 0 1,1 1 0,8 11 22,5 23 20,-12-27-29,2 4-8,1 0 0,0 0 0,1 0-1,0-1 1,1 0 0,15 19 0,-20-27-5,0-1 0,1 0-1,-1 0 1,0 0-1,1 0 1,-1 0-1,1 0 1,-1-1-1,1 1 1,0-1 0,0 0-1,0 0 1,0 0-1,0 0 1,0 0-1,0-1 1,0 1-1,0-1 1,0 0 0,0 0-1,0 0 1,0 0-1,0-1 1,1 1-1,-1-1 1,0 0-1,0 1 1,-1-1 0,1-1-1,0 1 1,0 0-1,0-1 1,-1 0-1,4-2 1,5-4-8,0-1 1,0-1 0,-1 0-1,0 0 1,-1-1-1,0-1 1,-1 1 0,0-1-1,-1-1 1,0 1-1,-1-1 1,-1 0-1,0-1 1,0 1 0,4-28-1,-10 53 8,2 1 0,-1-1-1,2 0 1,-1 1 0,2-1-1,-1 0 1,2 0 0,0-1-1,7 18 1,-8-24 0,0 1 0,0-1 0,0 0 0,1 0 0,0 0 0,0-1 0,0 1 0,0-1 0,10 7 0,-10-9-6,-1 0-1,1 0 1,0 0-1,-1-1 1,1 1-1,0-1 1,0 0-1,0 0 1,0-1-1,0 1 1,0-1 0,0 0-1,0 0 1,0 0-1,0-1 1,6 0-1,-7 0 1,-1 1 0,0-1 0,1 1 0,-1-1 0,1 0 0,-1 0 0,0 0 0,0 0-1,0-1 1,1 1 0,-1-1 0,-1 1 0,1-1 0,0 0 0,0 1 0,0-1 0,-1 0 0,1 0 0,1-3 0,-2 2-5,0-1 0,0 1 1,0 0-1,0-1 0,0 1 1,-1 0-1,0-1 0,0 1 0,0-1 1,0 1-1,0-1 0,-1-4 1,-2-4-11,0 1 1,-1 0-1,0 0 0,-1 0 1,0 1-1,0 0 1,-9-13-1,-19-19-25,33 41 46,0 1 0,0 0 0,0 0 0,-1-1 0,1 1 0,0 0 0,0 0 0,0 0 0,0-1 0,0 1 0,0 0 0,0 0 0,0-1 0,0 1 0,0 0 0,0 0 0,0-1 0,1 1 0,-1 0 0,0 0 0,0 0 0,0-1 0,0 1 0,0 0 0,0 0 0,0 0 0,1-1 0,-1 1 0,0 0 0,0 0 0,0 0 0,0 0 0,1-1 0,-1 1 0,0 0 0,0 0 0,1 0 0,-1 0 0,0 0 0,0 0 0,0 0 0,1 0 0,-1 0 0,13-3 14,-11 3-10,18-4-3,-1-1 0,0-1-1,0 0 1,-1-1 0,0-2 0,0 1 0,-1-2 0,29-21 0,-33 22-13,-1-1 1,0-1-1,0 0 1,-1-1-1,-1 0 1,0 0-1,0-1 1,-1-1-1,-1 1 0,-1-2 1,8-18-1,-4-5-31,-11 36 38,1 0-1,-1-1 0,1 1 1,-1 0-1,0 0 0,0-1 1,0 1-1,-1 0 0,1 0 1,-1-1-1,1 1 0,-1 0 1,1 0-1,-3-3 0,3 4 5,0 1 1,0 0-1,0 0 0,0 0 0,0-1 0,0 1 0,-1 0 0,1 0 0,0 0 0,0 0 0,0-1 0,0 1 0,-1 0 0,1 0 0,0 0 0,0 0 1,0 0-1,-1 0 0,1 0 0,0 0 0,0-1 0,0 1 0,-1 0 0,1 0 0,0 0 0,0 0 0,-1 0 0,1 0 0,0 0 0,0 0 0,0 0 0,-1 0 1,1 1-1,0-1 0,0 0 0,-1 0 0,1 0 0,0 0 0,0 0 0,0 0 0,-1 0 0,1 1 0,-8 11 5,0 14 11,5-6 12,2 1-1,0-1 1,1 0-1,1 1 1,1-1 0,1 0-1,1 0 1,0 0-1,2 0 1,11 27-1,-12-36-18,1 0 0,0-1-1,1 1 1,0-1 0,0-1 0,1 1-1,1-1 1,14 12 0,-20-18-106,0 0 0,1-1 0,-1 1 0,1-1 1,0 0-1,0 0 0,0 0 0,0 0 0,0-1 0,0 1 1,0-1-1,0 0 0,1-1 0,-1 1 0,0-1 0,1 1 1,-1-1-1,0-1 0,1 1 0,-1-1 0,0 1 1,1-1-1,-1 0 0,0-1 0,0 1 0,0-1 0,4-2 1,-1 0-214,-1-1 0,0 0 0,0 0 1,0-1-1,-1 0 0,0 0 0,0 0 1,0 0-1,-1-1 0,0 0 1,5-11-1,4-15-869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6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15595,'-2'8'345,"0"0"-1,0 0 1,1 0-1,0 0 1,0 0-1,1 10 1,-2 15 201,-33 163 3091,2-12-1011,32-179-2526,0 1 0,1-1-1,0 0 1,0 0 0,0 0 0,1 0 0,0 0-1,2 8 1,-2-11-64,0 1-1,0-1 0,0 0 1,1 1-1,-1-1 1,1 0-1,-1 0 0,1 0 1,0 0-1,0-1 1,0 1-1,0 0 1,0-1-1,0 1 0,1-1 1,-1 0-1,0 0 1,4 2-1,32 9 107,1-1 0,48 8 1,-36-9-490,-22-3-193,32 6-612,-56-12 698,1-1-1,-1 1 0,1-1 0,0 0 0,-1-1 0,1 1 0,10-3 1,-14 2 311,0 0 0,1 0 0,-1 0 1,0 0-1,0-1 0,0 1 1,0-1-1,0 1 0,-1-1 1,1 0-1,0 0 0,-1 0 0,1 0 1,-1 0-1,2-3 0,7-17-1162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6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16 18140,'-8'1'1480,"-5"5"-1016,-8-3-184,-7-1 609,-3-2-425,-3 2-80,3-2-80,2 0-464,2-2-376,10 1-153,6-3-1807,9-2 2072,5-1-376,10-3-329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6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 18292,'47'-31'1880,"-6"12"-991,-2 2-329,-11 15 800,-5 6-168,-13 20-240,-6 10-191,-11 15-361,-6 9-176,-5 10-600,-3 3-305,1-2 881,5-4-336,15-8-88,1-12-80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5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12011,'1'-1'73,"0"1"0,-1-1 1,1 1-1,0 0 1,-1-1-1,1 1 1,0 0-1,0 0 1,-1-1-1,1 1 1,0 0-1,0 0 1,0 0-1,-1 0 1,1 0-1,0 0 0,0 0 1,-1 0-1,1 0 1,0 1-1,0-1 1,0 0-1,-1 0 1,1 1-1,0-1 1,-1 0-1,1 1 1,0-1-1,-1 1 0,1-1 1,0 1-1,-1-1 1,1 1-1,-1-1 1,1 2-1,2 2 106,-1 0-1,0 0 1,-1 0-1,1 0 1,-1 0-1,2 7 1,19 101 3011,8 120 1,-22-161-2592,1 2-240,35 494-93,-48-524-3644,7-58 1475,2-11 662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8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236 332 11426,'-6'-2'238,"1"0"-1,-1 1 1,0-1-1,0 1 1,0 0-1,0 1 1,0 0-1,0 0 1,0 0-1,-1 0 1,1 1-1,0 0 0,0 0 1,1 1-1,-1 0 1,0 0-1,0 0 1,1 1-1,-1-1 1,1 1-1,0 1 1,0-1-1,-7 7 1,4-3 7,0 0 0,0 1 0,1 0 0,0 1 0,0-1 0,1 1 0,0 1 0,1-1 0,0 1 0,0 0 0,1 0 0,-4 13 0,6-12-112,0 0 1,1 0-1,0 0 0,0 0 0,1 0 1,2 16-1,-1-24-108,-1-1 1,1 1 0,0 0-1,-1-1 1,1 1-1,0-1 1,0 0-1,1 1 1,-1-1-1,0 0 1,1 1-1,-1-1 1,1 0 0,2 2-1,-2-3-13,-1 0-1,1 0 1,-1-1-1,1 1 1,0 0-1,0-1 1,0 1-1,-1-1 1,1 1 0,0-1-1,0 0 1,0 0-1,0 0 1,0 0-1,-1 0 1,1 0-1,0-1 1,0 1-1,0 0 1,0-1 0,-1 0-1,4-1 1,2-1 7,-1 0 0,0-1 1,0 0-1,0 0 1,0 0-1,0-1 1,-1 0-1,0 0 0,0 0 1,5-7-1,7-12 22,17-28 0,-24 35-23,3-5 54,-11 17-15,0 0 0,0 1 0,1-1 1,0 1-1,0 0 0,0-1 0,8-6 1,-11 11-49,0 0 1,1 0 0,-1 0 0,0 0 0,0 0 0,0 0 0,1-1 0,-1 1-1,0 0 1,0 0 0,1 0 0,-1 0 0,0 0 0,0 0 0,0 0-1,1 0 1,-1 0 0,0 0 0,0 0 0,1 0 0,-1 0 0,0 1 0,0-1-1,1 0 1,-1 0 0,0 0 0,0 0 0,0 0 0,1 0 0,-1 1 0,0-1-1,0 0 1,0 0 0,0 0 0,1 1 0,6 11 229,4 22 70,-8-26-206,0 3-9,1 0 0,0-1-1,1 0 1,10 17-1,-14-24-86,1-1-1,-1 1 1,1-1-1,0 0 1,0 0 0,0 0-1,1 0 1,-1 0-1,0 0 1,1-1-1,-1 1 1,1-1 0,-1 1-1,1-1 1,0 0-1,-1 0 1,1 0 0,0-1-1,0 1 1,0-1-1,0 1 1,0-1-1,0 0 1,3 0 0,-1-2 1,1 1 0,0-1 0,0 0 0,-1 0 0,1-1 1,-1 0-1,0 0 0,0 0 0,0 0 0,0-1 1,0 0-1,-1 0 0,7-8 0,4-5 15,-1-1 0,16-26-1,-12 14-15,-2 0 0,-1-2-1,16-46 1,20-102 31,-32 108 16,-11 55 36,-8 17-87,1 0-1,-1 0 1,0 0 0,0 0 0,0 0-1,1 0 1,-1 0 0,0 0-1,0 0 1,0 0 0,1 0-1,-1 0 1,0 0 0,0 0 0,0 0-1,1 0 1,-1 0 0,0 0-1,0 0 1,0 0 0,0 0-1,1 0 1,-1 0 0,0 1 0,0-1-1,0 0 1,0 0 0,1 0-1,-1 0 1,0 0 0,0 1-1,0-1 1,0 0 0,0 0 0,0 0-1,0 0 1,1 1 0,-1-1-1,0 0 1,0 0 0,0 1 0,10 33 129,11 82 16,8 127 0,-28-233-161,-1 0-1,0 1 1,0-1-1,-1 1 1,-2 11-1,2-19-4,1-1 0,-1 1-1,0-1 1,0 1 0,0-1 0,-1 0-1,1 1 1,-1-1 0,1 0-1,-1 0 1,0 0 0,1 0 0,-1 0-1,0 0 1,0-1 0,0 1 0,-1-1-1,1 1 1,0-1 0,-1 0-1,1 0 1,-1 0 0,1 0 0,-1 0-1,-3 0 1,3-1-3,1 1 1,0-1-1,-1 1 1,1 0-1,-1 0 1,1 0-1,0 0 1,0 0-1,0 0 1,-1 0-1,1 1 1,0-1-1,0 1 1,-2 2-1,3-2 18,0 0-1,0 0 0,1 0 1,-1 0-1,0-1 0,1 1 1,-1 1-1,1-1 0,0 0 1,-1 0-1,1 0 0,0 0 1,0 0-1,1 0 0,-1 0 1,0 0-1,1 0 0,0 2 1,-1-1 5,1 0 0,0 0 0,-1 0 0,1 0 0,0 0 0,0-1 1,1 1-1,-1 0 0,1-1 0,-1 1 0,1-1 0,0 0 0,0 1 1,0-1-1,0 0 0,0 0 0,0 0 0,1-1 0,-1 1 0,1 0 1,-1-1-1,1 0 0,0 1 0,-1-1 0,1 0 0,0 0 0,0-1 1,0 1-1,0-1 0,0 1 0,0-1 0,0 0 0,0 0 0,-1 0 1,1-1-1,0 1 0,0 0 0,0-1 0,0 0 0,0 0 0,0 0 1,-1 0-1,1 0 0,0-1 0,3-2 0,16-11 6,-1-1-1,0-1 1,-2-1 0,25-27-1,-21 20 131,0 2 0,35-26 0,-56 47-106,1 1 0,-1-1 0,1 0 0,0 1 0,-1 0 0,1-1-1,0 1 1,0 0 0,0 0 0,0 1 0,6-2 0,-8 3-16,0-1 0,1 0-1,-1 0 1,0 0 0,1 1 0,-1-1 0,0 1 0,0-1 0,1 1 0,-1 0 0,0-1 0,0 1 0,0 0 0,0 0 0,0 0-1,0 0 1,0-1 0,0 2 0,0-1 0,0 0 0,0 0 0,-1 0 0,1 0 0,0 0 0,-1 1 0,1-1 0,0 3 0,6 18 61,-2 0 1,0 0 0,-1 1 0,-1 0-1,-1 41 1,-1-64-80,-1 0 0,0 1 0,0-1-1,0 0 1,0 0 0,1 0 0,-1 0 0,0 0-1,0 0 1,0 0 0,0 0 0,1 0 0,-1 0-1,0-1 1,0 1 0,0 0 0,0 0-1,0 0 1,1 0 0,-1 0 0,0 0 0,0 0-1,0 0 1,0 0 0,0 0 0,1-1 0,-1 1-1,0 0 1,0 0 0,0 0 0,0 0-1,0 0 1,0-1 0,0 1 0,0 0 0,0 0-1,0 0 1,0 0 0,0 0 0,0-1 0,0 1-1,0 0 1,0 0 0,0 0 0,0 0-1,0-1 1,21-44-131,-17 35 128,0-1 0,1 1 0,0 0 1,0 0-1,1 1 0,1 0 0,0 0 0,0 0 0,16-15 0,-22 24 6,0-1 1,0 0 0,0 0 0,0 0 0,0 1 0,0-1 0,0 1 0,0-1 0,0 1 0,0-1 0,0 1 0,1-1 0,-1 1 0,0 0 0,0 0 0,1 0 0,-1 0 0,0 0 0,0 0 0,1 0 0,-1 0 0,0 0 0,0 0-1,0 1 1,1-1 0,1 1 0,-1 1 3,-1-1-1,1 1 1,0 0-1,0-1 1,-1 1 0,1 0-1,-1 0 1,0 0-1,1 0 1,-1 0-1,0 1 1,1 3-1,2 8 12,0 1 0,-1-1 0,2 22-1,-5-36-15,0 2 2,4 20-10,1-20-15,3-13-9,-3 1 15,-1 1 2,1 0 0,0 0 0,0 0 0,11-12 0,-15 19 14,0 1 0,1-1-1,-1 1 1,1-1 0,0 1-1,0 0 1,-1 0 0,1-1-1,0 1 1,0 0 0,0 1-1,0-1 1,0 0 0,0 0-1,1 1 1,-1 0-1,0-1 1,0 1 0,0 0-1,0 0 1,1 0 0,-1 0-1,0 0 1,0 1 0,0-1-1,0 1 1,3 0 0,12 7 1,0 0 0,29 19 1,-36-20-27,1-1 1,-1 1-1,1-2 1,1 1-1,-1-1 1,1-1-1,0 0 1,20 3 0,-24-6-111,0-1 0,0 0 0,0 0 0,9-2 0,-10 1-379,0-1 0,0 0 0,0 0 0,-1 0 0,1-1 0,-1 0 0,1-1 0,-1 1 0,0-1 0,0 0 0,-1-1 0,1 0 0,6-7 0,2-3-825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9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7 16948,'31'-7'1088,"-53"13"-704,-5-2-80,-15 5-112,5-6 344,6-2 24,2 2-408,2 0-280,7-3-640,6-2-208,7 1 760,6 1-200,-1-4-160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9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14955,'38'-29'1905,"-3"20"-849,4 4-352,-13 11 1232,-8 5-471,-9 15-409,-5 7-120,-4 15-336,-4 8-160,-8 15-512,0 2-288,-1 10 1320,0 4-960,10-4 0,3-7 48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1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0 3849,'-8'1'1028,"-1"0"0,1 1-1,0 0 1,0 1 0,0-1 0,1 1 0,-1 1 0,1 0 0,-1 0 0,1 0 0,-12 10-1,38-24 2861,-14 8-3904,0 0 0,-1-1 1,1 1-1,-1-1 0,0 0 0,7-6 0,-3 0 154,-10 13 230,-9 16 122,9-14-391,1 0 0,0 0-1,0 0 1,1 0 0,-1 0-1,2 10 1,-1-14-80,0-1-1,1 1 1,-1-1-1,0 1 1,1-1-1,-1 0 1,1 1-1,-1-1 1,1 0 0,0 1-1,-1-1 1,1 0-1,0 0 1,1 2-1,-1-3-9,0 1 0,-1-1-1,1 0 1,0 1 0,0-1 0,0 0-1,0 1 1,-1-1 0,1 0-1,0 0 1,0 0 0,0 0-1,0 0 1,0 0 0,0 0-1,-1 0 1,1 0 0,0 0 0,0 0-1,0-1 1,0 1 0,0 0-1,-1-1 1,1 1 0,1-1-1,0 0 1,0-1-1,0 1 1,0-1-1,-1 1 1,1-1-1,-1 0 1,1 0-1,-1 1 1,1-1-1,-1 0 1,0 0-1,0 0 1,0-1 0,0 1-1,-1 0 1,1 0-1,0 0 1,-1-1-1,0 1 1,1 0-1,-1-1 1,0 1-1,0 0 1,-1-4-1,1 5-3,0 0-1,0 0 1,0 0-1,0 0 1,0 0-1,0 0 1,0 0-1,-1 0 1,1 0-1,0 0 1,-1 0-1,1 1 1,-1-1-1,1 0 1,-1 0-1,1 0 1,-1 0-1,0 1 1,1-1-1,-1 0 1,0 1-1,0-1 1,1 1-1,-1-1 1,0 0-1,0 1 1,0 0-1,0-1 1,0 1-1,0-1 1,0 1-1,0 0 1,0 0-1,0 0 1,0 0-1,0 0 1,0 0-1,0 0 1,0 0-1,0 0 1,0 0-1,0 0 1,1 0-1,-1 1 1,0-1-1,0 0 0,0 1 1,0-1-1,0 1 1,0-1-1,0 1 1,1-1-1,-1 1 1,-1 1 0,-1 1 32,-1-1 0,1 2 0,0-1 0,0 0 1,1 1-1,-5 5 0,7-8-25,-1 0 1,1 0-1,-1 0 0,1 0 1,0 0-1,-1 0 0,1 0 1,0-1-1,0 1 0,-1 0 1,1 0-1,0 0 0,0 0 0,0 2 1,1-2-7,-1-1 0,0 0 0,1 1 0,-1-1 0,0 1-1,1-1 1,-1 0 0,0 1 0,1-1 0,-1 0 0,1 1 0,-1-1 0,0 0 0,1 0 0,-1 1 0,1-1 0,-1 0 0,1 0 0,-1 0 0,1 0 0,-1 0 0,1 0-1,-1 0 1,1 0 0,-1 0 0,1 0 0,0 0 0,-1 0 0,1 0 0,0 0 0,1-1 3,-1 1 0,1-1 0,-1 1-1,1-1 1,-1 0 0,1 1 0,-1-1 0,1 0 0,-1 0-1,1 0 1,-1 0 0,0 0 0,0-1 0,0 1 0,0 0 0,1-1-1,-2 1 1,1 0 0,0-1 0,0 1 0,0-1 0,-1 1 0,1-1-1,0-2 1,-1 3-44,1 0 0,-1 0 1,0 0-1,0 0 0,1 0 0,-1 0 0,0 0 0,0 0 0,0 0 0,0 0 0,0 1 0,-1-1 0,1 0 1,0 0-1,0 0 0,-1 0 0,1 0 0,0 0 0,-1 0 0,1 1 0,-1-1 0,1 0 0,-1 0 0,1 0 1,-1 1-1,1-1 0,-1 0 0,0 1 0,0-1 0,1 1 0,-1-1 0,0 1 0,0-1 0,0 1 0,1-1 1,-1 1-1,0 0 0,0-1 0,0 1 0,0 0 0,0 0 0,0 0 0,0 0 0,-1 0 0,-3-1-265,-1 1 0,0 1 0,0-1 0,1 1 0,-9 2 0,9-1-331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0 16716,'-21'2'1348,"0"0"1,-23 6-1,-11 2-751,-9-4-246,1-2 0,-1-3 1,0-3-1,-96-15 0,154 16-355,2 0-2,1 0 1,-1 1-1,0-1 0,0 1 0,-7 1 1,10-1 3,0 0 0,0 0 0,0 1 0,0-1 0,0 0-1,1 1 1,-1-1 0,0 1 0,0-1 0,1 1 0,-1-1 0,0 1 0,1-1 0,-1 1 0,0 0 0,1-1 0,-1 1 0,1 0 0,-1 0 0,1-1 0,-1 1 0,1 0 0,0 0 0,-1 0 0,1-1 0,0 1-1,0 0 1,0 0 0,-1 0 0,1 0 0,0 1 0,0 19 38,1-1 0,1 1-1,7 30 1,1 10 111,6 308 992,-32 0 127,14-335-1122,-3 48 267,5-71-315,1-1 1,0 0-1,0 1 1,1-1-1,5 16 1,-6-24-69,0 0 0,0 0-1,1 0 1,-1 0 0,0 0 0,1 0 0,0 0-1,-1 0 1,1 0 0,0-1 0,0 1-1,0-1 1,0 0 0,0 1 0,0-1 0,0 0-1,1 0 1,-1 0 0,0-1 0,1 1 0,-1 0-1,1-1 1,-1 0 0,0 1 0,1-1-1,-1 0 1,5-1 0,8 0 44,-1 0-1,1-1 1,21-7 0,-21 6-149,21-5 38,85-23-3968,-106 26 3358,0-1-1,0 0 1,0-1 0,-1-1 0,22-15 0,2-10-665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7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31 11514,'-1'-2'175,"0"0"-1,-1 0 0,1 0 0,-1 0 0,0 0 0,0 0 0,0 0 0,1 1 0,-2-1 1,1 1-1,0-1 0,0 1 0,0 0 0,-1 0 0,1 0 0,0 0 0,-1 0 0,1 0 0,-1 1 1,1-1-1,-1 1 0,1 0 0,-1 0 0,0 0 0,1 0 0,-1 0 0,1 0 0,-1 1 1,1-1-1,-4 2 0,1 0 46,-1 0 0,1 1 0,-1 0-1,1 0 1,0 1 0,0 0 0,0 0 0,0 0 0,1 0 0,0 0 0,-7 9 0,-11 21 406,1 0 1,2 1-1,1 1 1,2 1-1,2 0 0,-19 78 1,26-87-390,2 0 0,1 1 0,-1 37 0,5-57-219,0 0 1,0 0-1,1 0 0,0 0 0,1 0 0,0-1 0,0 1 0,1-1 0,0 1 0,0-1 1,1 0-1,0 0 0,1 0 0,9 12 0,-12-17-100,0-1 1,1 1-1,-1-1 1,0 0-1,1 0 1,0 0-1,-1 0 1,1-1-1,0 1 0,0-1 1,0 0-1,0 1 1,0-1-1,0-1 1,1 1-1,-1 0 1,0-1-1,0 0 0,0 1 1,1-1-1,-1 0 1,0-1-1,4 0 1,-1-1-40,0 1 0,-1-2 1,0 1-1,0-1 0,1 0 1,-1 0-1,-1 0 0,1 0 1,0-1-1,-1 0 0,0 0 1,5-6-1,18-22-609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7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15771,'-3'23'1545,"7"15"-849,-1 7-192,-1 10 736,-2 6-352,0 10-111,0 3 7,-2 4-280,2-2-120,-4-10-192,4-7-208,-1-10-520,-2-11-264,6-22-897,6-15 1385,13-22-272,6-8-224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8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314 337 14243,'-15'3'1272,"-12"21"-800,-11 1-184,-5 6 641,-4-3-417,2-2-112,6-4-72,6-9-648,9-5-120,21-15 368,13-7-112,18-25-104</inkml:trace>
  <inkml:trace contextRef="#ctx0" brushRef="#br0" timeOffset="1">293 1 13283,'3'8'1952,"-2"13"-1056,-2 20-279,-2 10 1935,0 15-1544,-1 7-167,1 11-153,1 4-56,2 2-336,0-6-248,0-15-528,0-7-352,1-20-249,2-12-1279,-2-24 1792,1-12-416,-1-18-273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8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10218,'10'-10'1600,"-4"10"612,-2 23 1357,-3-18-3395,1 20 766,0 1 0,2-1-1,1 0 1,12 36 0,-14-55-816,0 1 0,0-1 0,0 0 0,1 0-1,0 0 1,0 0 0,0-1 0,1 0 0,6 6 0,-7-8-60,0 0-1,0 0 0,1 0 1,-1-1-1,1 1 1,0-1-1,0 0 1,-1-1-1,1 1 0,0-1 1,0 0-1,0-1 1,1 1-1,4-1 1,7 0 136,-1-1 0,21-5 1,-22 4-18,0 0 0,28 0 1,-40 2-164,0 0 1,0 0-1,-1 1 1,1-1-1,0 1 1,0 0 0,-1 0-1,1 0 1,-1 0-1,1 1 1,-1-1 0,1 1-1,-1-1 1,0 1-1,0 0 1,3 2 0,-2 0 6,0 0 1,0 0 0,0 1-1,-1-1 1,1 1 0,-1-1-1,0 1 1,2 7 0,0 8-70,0-1 0,-1 1 0,0 33 0,-3-42-67,1 59-1007,1 24-4987,0-91 4891,2-2-322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9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1027 11690,'13'-2'1047,"-8"2"-798,-1 0-1,1 0 1,0 0 0,-1-1 0,1 0 0,0 0-1,-1 0 1,1-1 0,-1 0 0,0 1 0,1-2-1,-1 1 1,0 0 0,0-1 0,0 0 0,6-6-1,-5 3 9,-1-1 0,0 0-1,-1 0 1,1-1 0,-1 1-1,0-1 1,1-9 0,11-58 808,-14 70-1003,10-94 683,-3 0 1,-12-189-1,0 237-524,-10-53-1,10 84-136,-1 0 1,0 1-1,-2 0 0,0 0 1,-16-28-1,21 42-63,-1 1-1,1 0 1,-1 0-1,0 0 1,0 1-1,-1-1 0,1 1 1,-1-1-1,1 1 1,-1 0-1,0 1 1,0-1-1,-1 1 0,1-1 1,0 1-1,-1 1 1,0-1-1,1 1 1,-1-1-1,0 1 0,1 1 1,-1-1-1,0 1 1,0 0-1,-6 0 1,-7 3-35,0 0 0,0 1 0,0 1 0,0 1 0,-22 10 0,-28 9-499,53-22 372,8-2-50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6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27 7050,'-6'-16'3050,"6"6"5295,2 11-7241,-6 2 25,-6 1-181,5-3-818,-1 0 1,0 0-1,0 0 0,0 1 1,1 0-1,-1 0 0,1 0 1,0 1-1,-1 0 0,1 0 0,0 0 1,1 0-1,-1 1 0,-6 6 1,5-3-33,0 0 0,1 1 0,-1 0 0,2 0 0,-1 0 1,1 0-1,0 1 0,-3 12 0,-1 10 81,1 1 0,2 0 1,1 0-1,1 40 0,1-33-4,3-1 0,1 0 1,7 42-1,-7-69-150,0 1-1,1-1 1,0 0 0,1 0 0,0-1-1,0 1 1,2-1 0,-1 0 0,1 0-1,0-1 1,1 1 0,0-2 0,1 1 0,16 14-1,-20-20-96,1 0 0,-1 1-1,1-2 1,0 1 0,1-1-1,-1 1 1,0-2 0,0 1-1,1 0 1,-1-1 0,1 0-1,0 0 1,-1-1 0,1 0-1,0 0 1,-1 0 0,1 0-1,10-3 1,1-2-904,0-1 1,-1-1-1,1 0 0,23-15 0,-12 7-46,-2 2-139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9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 17164,'-33'0'1192,"-3"8"-976,-2 8-96,-2 1 432,1-2-360,7-2-328,8-1-312,18 4 456,12-2-80,22 3-96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9.6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306 0 14683,'-36'6'920,"-5"3"-808,-4-1-208,-5 0-656,0 1 704,5-2-88,7-1-32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10530,'2'1'189,"-1"1"1,1-1-1,-1 0 0,0 0 0,1 1 0,-1-1 1,0 1-1,0-1 0,0 1 0,0-1 0,0 1 1,0 0-1,-1-1 0,2 4 0,6 28 1110,-6-23-655,9 44 522,-2 0 0,2 70-1,-9 114 334,-2-144-1026,-1 23-38,6 192 76,-5-303-608,1 0 0,0 0 0,0 0 0,0 0 1,4 8-1,-5-14 31,0 1 1,1 0 0,-1-1-1,0 1 1,0-1-1,1 1 1,-1-1 0,1 1-1,-1-1 1,0 1-1,1-1 1,-1 0 0,1 1-1,-1-1 1,1 1-1,-1-1 1,1 0 0,-1 0-1,1 1 1,0-1 0,-1 0-1,1 0 1,0 1-1,0-2-52,0 1-1,1 0 1,-1-1 0,0 1-1,0-1 1,0 1-1,0-1 1,0 1-1,-1-1 1,1 0 0,0 0-1,0 1 1,0-1-1,0 0 1,-1 0-1,1 0 1,0 0-1,0-1 1,6-9-607,-1-3-168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0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 15419,'-3'4'286,"-1"1"0,0-1-1,0-1 1,-1 1 0,1 0 0,-1-1-1,0 0 1,0 0 0,0-1-1,0 1 1,-6 1 0,-10 3 411,-32 7 0,39-11-505,-24 5-64,0-1 1,-1-2-1,0-2 1,0-1-1,-61-6 1,98 4-256,1 0 1,0 0 0,-1 0 0,1-1 0,-1 1 0,1 0 0,0-1 0,-1 1 0,1-1 0,0 1 0,-1-1 0,1 0 0,0 1 0,0-1 0,-1 0 0,1 0 0,0 0 0,0 0 0,0 0 0,0 0 0,-1-1-1,2 0-6,0 0 0,-1 1 0,1-1 0,0 1 0,0-1 0,0 0 0,1 1 0,-1-1 0,0 1 0,0-1 0,1 1 0,-1-1 0,1 1 0,0-1 0,-1 1 0,1-1 0,0 1-1,1-2 1,11-17-911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0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10818,'0'-1'138,"5"-30"1420,1 19-483,-6 12-1040,0-1 0,1 1-1,-1 0 1,0 0-1,0 0 1,1 0 0,-1 0-1,0 0 1,0 0 0,1 0-1,-1 0 1,0 0-1,0 0 1,1 0 0,-1 0-1,0 0 1,0 0-1,1 0 1,-1 1 0,0-1-1,0 0 1,0 0 0,1 0-1,-1 0 1,0 0-1,0 0 1,0 1 0,1-1-1,-1 0 1,0 0 0,0 0-1,0 1 1,0-1-1,1 0 1,-1 0 0,0 0-1,0 1 1,0-1-1,0 0 1,0 0 0,0 1-1,0-1 1,5 11 667,-1 0-1,0 1 1,-1-1 0,0 1 0,-1 0 0,1 20-1,0-6-136,34 435 3453,-32 1-4038,-5-377-408,0-76 208,0-1-470,0-1-1,0 0 1,3 15-1,-3-23 661,0 1-1,1 0 0,-1 0 1,0 0-1,0 0 0,0-1 1,0 1-1,0 0 1,1 0-1,-1 0 0,0 0 1,0 0-1,0 0 0,0-1 1,1 1-1,-1 0 1,0 0-1,0 0 0,0 0 1,1 0-1,-1 0 0,0 0 1,0 0-1,0 0 1,1 0-1,-1 0 0,0 0 1,0 0-1,0 0 0,1 0 1,-1 0-1,0 0 1,0 0-1,0 0 0,1 0 1,-1 1-1,0-1 0,0 0 1,0 0-1,0 0 1,1 0-1,-1 0 0,0 0 1,0 1-1,0-1 0,0 0 1,0 0-1,0 0 1,1 0-1,-1 1 0,0-1 1,0 0-1,0 0 0,7-12-1054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2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10378,'2'1'211,"1"1"0,0-1 0,-1 1 0,1 0 0,-1 0 0,1 0 0,-1 1 0,0-1 0,0 0 0,0 1 0,0 0 0,0-1 1,1 5-1,17 40 1128,0 16-418,-3 2-1,13 105 0,-2 136 98,-27-289-971,4 56 289,-7 137-1,2-209-329,0 0 0,0 0 0,0 0 0,0 0 0,0 0 0,-1 0 0,1 0 0,0 0 0,0 0 0,-1 0 0,1 0 0,0-1 0,-1 1 0,1 0-1,-1 0 1,1 0 0,-1-1 0,0 2 0,0-2 0,0-1-1,0 0 0,1 1 1,-1-1-1,0 0 1,1 0-1,-1 0 1,1 1-1,-1-1 1,1 0-1,-1 0 0,1 0 1,-1 0-1,1 0 1,0 0-1,0 0 1,-1 0-1,1-1 0,-14-58 73,3-1 0,-6-97-1,17 157-76,-5-64 27,5-108 0,1 150 5,2 1 0,0 0 1,2 0-1,0 0 0,2 1 1,0 0-1,1 0 1,18-32-1,-23 48 11,1-1 0,-1 1 0,1 0 0,1 0 0,-1 0 0,1 0 1,0 1-1,0 0 0,0 0 0,0 0 0,8-3 0,-11 6-13,1 0 1,0 0-1,0 0 0,-1 0 1,1 0-1,0 1 1,0-1-1,0 1 0,0 0 1,0 0-1,0 0 0,0 0 1,0 1-1,0-1 1,0 1-1,-1 0 0,1 0 1,0 0-1,0 0 1,-1 0-1,1 0 0,-1 1 1,1 0-1,-1-1 0,1 1 1,2 3-1,1 0 27,-1 1 0,0 0 0,0 0 0,-1 1 0,1-1-1,-2 1 1,1 0 0,-1 0 0,0 0 0,0 1 0,0-1 0,-1 1-1,-1 0 1,2 9 0,-2-12-47,-1-1 0,0 0-1,0 1 1,0-1 0,0 0 0,-1 1-1,1-1 1,-1 0 0,0 0-1,0 1 1,-1-1 0,1 0 0,-1 0-1,0 0 1,0-1 0,0 1 0,-1 0-1,1-1 1,-1 1 0,0-1-1,0 0 1,0 0 0,0 0 0,-1-1-1,1 1 1,-1-1 0,-4 3-1,-14 4-330,-1-1 0,1-1 0,-1-1 0,-44 5 0,42-8-823,0 2 0,0 0 0,-44 17 1,49-12-11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00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12 10282,'-9'-3'474,"1"1"-1,0 0 1,0 0-1,-1 1 1,1 0-1,-1 1 0,0 0 1,1 0-1,-1 0 1,1 1-1,-1 1 1,1-1-1,-15 6 1,16-4-293,1 0 1,-1 0 0,1 0 0,0 0-1,0 1 1,0 0 0,0 1-1,1-1 1,0 1 0,0 0 0,0 0-1,1 1 1,-1 0 0,1-1-1,0 1 1,1 1 0,-4 6 0,5-7-101,-1 0 0,1 1 0,1-1 1,-1 0-1,1 1 0,0-1 0,0 1 1,1-1-1,0 1 0,0 0 0,0-1 1,1 1-1,0-1 0,1 0 0,-1 1 1,1-1-1,0 0 0,1 0 0,3 8 1,-1-7-57,-1 0 1,1-1 0,0 0 0,0 0 0,1 0 0,0-1 0,0 0 0,0 0 0,1 0 0,0-1 0,0 0 0,0 0 0,0-1 0,0 0 0,12 3 0,-7-2-279,0-1 0,0-1 0,0 0 0,0-1 0,0-1 0,0 1 0,0-2 0,23-3 0,-26 2-86,-1 0 0,0 0 0,0-1 0,0 0 0,0 0 1,0-1-1,0 0 0,-1 0 0,0-1 0,0 0 0,0 0 0,-1-1 0,8-8 1,8-14-860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00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35 14203,'-1'1'117,"0"-1"0,0 0 0,0 1 0,0-1 0,0 1 0,0-1 0,0 1 0,0 0 0,0 0 0,0-1 0,0 1 0,0 0 0,0 0 0,0 0 0,1 0 0,-1 0 0,0 0 0,1 0 0,-1 0 0,1 0 0,-1 0 0,1 0 0,0 0 0,-1 0 0,1 1 0,0-1 0,0 0 0,0 0 0,0 2 0,-1 2 210,0 0 0,1 1 0,-1-1 0,1 0 0,1 7 0,0-8-235,0-1 1,0 1 0,0-1-1,1 1 1,-1-1-1,1 0 1,0 0 0,-1 0-1,1 0 1,1 0-1,-1 0 1,0-1-1,1 1 1,-1 0 0,1-1-1,0 0 1,0 0-1,0 0 1,0 0 0,0 0-1,0-1 1,1 1-1,-1-1 1,1 0-1,-1 0 1,1 0 0,-1-1-1,1 1 1,-1-1-1,1 0 1,-1 0 0,1 0-1,0 0 1,3-1-1,-4 1-75,1-1 1,-1 1-1,0-1 0,0 0 0,0 0 1,1 0-1,-1 0 0,0 0 0,0-1 1,0 1-1,-1-1 0,1 0 0,0 0 1,-1 0-1,1 0 0,-1 0 0,1-1 1,-1 1-1,0-1 0,0 1 0,0-1 0,-1 0 1,1 0-1,-1 0 0,1 0 0,-1 0 1,0 0-1,0 0 0,0 0 0,-1-1 1,1 1-1,-1 0 0,0-1 0,0 1 1,0 0-1,-1-6 0,1 6-20,-1 0 0,0-1 0,0 1 1,0 0-1,-1 0 0,1 0 0,-1 0 0,0 0 0,1 0 0,-1 1 1,0-1-1,-1 0 0,1 1 0,0 0 0,-6-4 0,3 2-13,0 1-1,-1-1 1,1 2-1,-1-1 1,0 0-1,0 1 1,0 0 0,-9-1-1,8 2-158,0 0 0,0 0 0,0 1 0,-1 0 0,1 0 0,0 1 0,-9 1 0,12-1-96,0 0 0,0 0-1,0 0 1,1 1-1,-1-1 1,1 1 0,-1 0-1,1 0 1,-1 0-1,1 1 1,0-1 0,0 1-1,-2 3 1,3-5 99,1 0 1,0 0 0,1 0-1,-1 0 1,0 0-1,0 1 1,0-1-1,1 0 1,-1 0-1,0 1 1,1-1 0,-1 1-1,1-1 1,0 0-1,0 1 1,-1-1-1,1 1 1,0-1 0,0 1-1,0-1 1,0 1-1,1-1 1,-1 1-1,0-1 1,1 0-1,-1 1 1,1-1 0,0 2-1,10 4-1269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01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12451,'13'0'514,"0"1"0,-1-1 0,1 2 1,0 0-1,0 1 0,-1 0 1,19 7-1,-23-6-159,-1 0 0,0 0 0,0 1 0,0-1 1,0 1-1,-1 1 0,0 0 0,0-1 0,-1 2 0,0-1 1,0 1-1,8 13 0,-3 0 151,-1 0 0,-1 1 0,-2 0 0,1 0 0,4 35 0,2 6 201,-12-59-679,0 0 0,0 1 0,0-1-1,0 0 1,1 0 0,-1 0 0,1 0-1,0-1 1,0 1 0,0 0 0,0-1-1,0 1 1,1-1 0,3 4 0,-1-3-139,0-1 1,-1 1-1,1-1 1,0 0 0,1 0-1,-1-1 1,0 1-1,7 0 1,-7-1-54,0 0 0,0 0 0,0 0 0,1 1 0,-1 0 0,0 0 0,-1 0 0,1 0 1,0 1-1,-1 0 0,8 6 0,3 7-476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30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858 1 11851,'5'4'1101,"-3"-1"-450,1-1 0,-1 0-1,0 1 1,0 0 0,1 0 0,2 5-1,-5-7-552,0 0 0,1 0 0,-1 0 0,0 0 0,0 0 0,0 0 0,0 0-1,0 0 1,0 0 0,0 0 0,0 0 0,0 0 0,0 0 0,0 0 0,-1 0 0,1-1 0,0 1 0,-1 0-1,1 0 1,-1 0 0,1 0 0,-1 0 0,1 0 0,-1-1 0,0 1 0,1 0 0,-1 0 0,0-1-1,-1 2 1,-14 11 367,-1-1 0,0 0 0,-1-1 0,-22 10 0,-80 31 465,117-51-904,-40 15 262,-2-2 0,-74 13 0,-94 1 85,70-11-199,116-14-179,-19 3-347,40-2-907,11-1 329,16 1-215,-15-4 865,64 16-1105,-26-4 545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6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14747,'1'0'67,"-1"0"0,1 0 1,-1 0-1,0 0 0,1 0 0,-1 0 0,1 0 0,-1 1 1,1-1-1,-1 0 0,1 0 0,-1 0 0,1 1 0,-1-1 1,1 0-1,-1 0 0,0 1 0,1-1 0,-1 0 0,0 1 1,1-1-1,-1 0 0,0 1 0,1-1 0,-1 1 0,0-1 0,0 1 1,1-1-1,-1 1 0,0-1 0,0 0 0,0 1 0,0-1 1,0 1-1,0-1 0,0 1 0,0 0 0,6 25 504,-6-26-540,10 75 2313,1 98-1,-15 77-795,-3-180-1338,4-49-647,1 1 0,1-1 0,2 24 0,-1-45 380,0 0 0,0-1 0,1 1 1,-1 0-1,0 0 0,0-1 0,0 1 0,1 0 0,-1 0 0,0-1 0,0 1 0,0 0 0,1 0 0,-1-1 0,0 1 1,1 0-1,-1 0 0,0 0 0,0 0 0,1 0 0,-1 0 0,0-1 0,1 1 0,-1 0 0,0 0 0,1 0 0,-1 0 1,0 0-1,1 0 0,-1 0 0,0 0 0,1 0 0,-1 0 0,0 1 0,1-1 0,-1 0 0,0 0 0,1 0 0,-1 0 1,0 0-1,0 1 0,1-1 0,-1 0 0,0 0 0,0 0 0,1 1 0,-1-1 0,0 0 0,0 0 0,1 1 0,-1-1 1,0 0-1,0 1 0,0-1 0,0 0 0,0 0 0,0 1 0,1-1 0,-1 0 0,0 1 0,0-1 0,0 0 0,0 1 1,0-1-1,0 0 0,0 1 0,0-1 0,0 0 0,-1 1 0,18-22-1600,-5 2 351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30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12 17412,'-1'-6'1256,"-6"1"-856,-8 7-120,-14 4 496,-8 0-208,-11 2 9,-4-1 7,-4 0-24,-2 0-80,3 0-144,1-1-40,7 1-200,3 3-136,9 1-592,4 5-400,12 0 840,2 3-160,12-2-137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0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40 19444,'0'-2'-71,"-1"1"-1,1-1 0,-1 1 1,1-1-1,0 1 0,0 0 1,0-1-1,0 1 1,0-1-1,0 1 0,0-1 1,0 1-1,1-1 0,-1 1 1,0-1-1,1 1 1,-1 0-1,1-1 0,0 1 1,-1 0-1,1-1 1,0 1-1,0 0 0,1-1 1,-1 0-123,-1 2 205,1 0 1,-1 0 0,0 0-1,0 0 1,0 0-1,0 0 1,0 1 0,0-1-1,0 0 1,0 0-1,0 0 1,0 0 0,1 0-1,-1 0 1,0 0-1,0 0 1,0 0 0,0 1-1,0-1 1,1 0 0,-1 0-1,0 0 1,0 0-1,0 0 1,0 0 0,0 0-1,1 0 1,-1 0-1,0 0 1,0 0 0,0 0-1,0 0 1,0 0-1,1 0 1,-1 0 0,0 0-1,0 0 1,0-1-1,0 1 1,0 0 0,0 0-1,1 0 1,-1 0 0,0 0-1,0 0 1,0 0-1,0 0 1,0 0 0,0-1-1,0 1 1,1 0-1,-1 0 1,0 0 0,0 0-1,0 0 1,0 0-1,0-1 1,0 1 0,0 0-1,0 0 1,3 19 843,-1 0 1,-1 1-1,-2 28 1,1-14-264,1 200 1639,-5 323-1321,-1-487-2900,16-105-973,3 0 1893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0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441 16 18796,'-21'-10'1360,"-13"4"-992,-14 12-144,-8 4 409,-3 0-337,-2 6 0,3-2-120,12 2-624,8-5-393,20-5-1623,16-5 2080,8-8-376,26-10-289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0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15739,'5'-20'2233,"1"20"-1081,-2 14-408,0 28 1713,1 12-721,-4 15-544,0 10-135,-1 13-505,0 10-144,-1 3-136,-2-3-136,0-22-352,2-8-256,-3-22-849,1-10-367,2-36 1280,1-12-312,1-25-248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3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28 11450,'-1'-5'-219,"-2"-13"1080,2 17-813,1 1-1,0 0 1,-1-1-1,1 1 1,0 0 0,-1-1-1,1 1 1,-1 0-1,1 0 1,-1 0-1,1-1 1,0 1-1,-1 0 1,1 0 0,-1 0-1,1 0 1,-1 0-1,1 0 1,-1 0-1,1 0 1,-1 0-1,1 0 1,-1 0 0,1 0-1,0 0 1,-1 1-1,1-1 1,-1 0-1,1 0 1,-1 0 0,1 1-1,0-1 1,-1 0-1,1 0 1,-1 1-1,1-1 1,0 0-1,-1 1 1,-29 19 1578,0 2 0,2 0 0,-49 51 0,73-68-1487,0 0 0,0 0 0,0 0 0,1 1 0,-1-1 0,1 1 0,-3 10 0,5-13-90,0-1 0,1 1-1,-1 0 1,1-1 0,0 1 0,0 0 0,0-1 0,0 1 0,0 0 0,0 0-1,1-1 1,-1 1 0,1-1 0,0 1 0,0 0 0,0-1 0,0 0 0,0 1 0,1-1-1,-1 0 1,3 3 0,6 6-9,1-1-1,0 0 0,1-1 1,0-1-1,0 0 0,21 10 1,20 14-1492,-9-1 690,-28-21 250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3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60 13115,'0'0'49,"0"0"0,0 0 1,0-1-1,0 1 1,0 0-1,0 0 0,0-1 1,0 1-1,0 0 0,0 0 1,0-1-1,0 1 0,0 0 1,0 0-1,0-1 0,0 1 1,0 0-1,0 0 0,0 0 1,0-1-1,-1 1 0,1 0 1,0 0-1,0 0 0,0-1 1,0 1-1,-1 0 0,1 0 1,0 0-1,0 0 0,0-1 1,-1 1-1,1 0 0,0 0 1,0 0-1,0 0 0,-1 0 1,1 0-1,0 0 0,0 0 1,-1 0-1,1 0 0,0 0 1,0 0-1,-1 0 1,1 0-1,-6 13 1736,-2 24 391,8-25-1910,-1-1 0,2 0 1,-1 1-1,1-1 0,1 0 0,0 0 1,1 0-1,8 21 0,-10-28-210,1 0 1,-1-1-1,1 1 0,0-1 0,1 0 0,-1 1 0,0-1 0,1 0 0,0 0 0,0 0 0,0-1 1,0 1-1,0-1 0,0 0 0,1 0 0,-1 0 0,1 0 0,-1 0 0,1-1 0,0 0 1,0 1-1,-1-1 0,1-1 0,0 1 0,0-1 0,0 1 0,0-1 0,7-1 0,-7 1-27,1-1 0,-1 0-1,0 0 1,0 0-1,-1-1 1,1 1-1,0-1 1,0 0 0,-1 0-1,1 0 1,-1 0-1,1-1 1,-1 0 0,0 1-1,0-1 1,0 0-1,-1 0 1,1-1-1,-1 1 1,0-1 0,1 1-1,-2-1 1,1 1-1,0-1 1,1-4 0,-1 2-57,-1 0 1,1 0 0,-1 0 0,-1 0 0,1 0 0,-1-1-1,0 1 1,0 0 0,0 0 0,-1 0 0,0 0 0,0 0-1,-1 0 1,0 0 0,0 0 0,-3-7 0,-2 3-527,0 0 0,0 0 0,-1 1 0,0-1 0,-1 2 0,0-1 0,0 1 0,-1 1 0,-14-10 0,24 17 441,-1 0-1,1 0 1,0 0 0,0 0-1,-1 0 1,1 0 0,0 0 0,0 0-1,-1 0 1,1 0 0,0-1 0,0 1-1,0 0 1,-1 0 0,1 0-1,0 0 1,0-1 0,0 1 0,-1 0-1,1 0 1,0 0 0,0-1-1,0 1 1,0 0 0,0 0 0,0-1-1,-1 1 1,1 0 0,0 0 0,0-1-1,0 1 1,0 0 0,0 0-1,0-1 1,0 1 0,0 0 0,0-1-1,0 1 1,12-2-1612,20 5 1166,-31-3 467,5 1 37,19 2 773,0 1-1,0 1 0,43 16 1,-61-18-400,0 0-1,-1 0 1,1 0 0,-1 1 0,0 0 0,0 1-1,-1-1 1,1 1 0,-1 0 0,0 0 0,-1 1-1,1-1 1,-1 1 0,0 0 0,0 1 0,-1-1-1,1 0 1,2 10 0,-2 0 210,0 1 0,-1 0 0,-1 0 0,0 22 1,-2-25-307,1 1 1,1 0-1,0-1 1,1 1-1,0-1 1,8 21-1,-3-19-282,1-2 0,1 1 1,0-1-1,21 23 0,-19-23-248,0 0 0,0 1 0,16 29 0,-11-5-117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4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73 11330,'0'-6'401,"0"0"0,0 0 0,0 0 0,-1 0 0,0 0-1,0 0 1,-3-7 0,4 12-302,-1 0 1,1 0-1,-1 0 1,1 0-1,-1 0 1,0 0-1,0 0 1,1 0-1,-1 0 1,0 0-1,0 0 1,0 0-1,0 0 1,0 1-1,0-1 1,0 0-1,-2 0 0,2 1-5,-1-1 0,1 1-1,-1 0 1,1 0-1,-1 0 1,1 0-1,-1 0 1,1 1 0,-1-1-1,1 0 1,0 1-1,-1-1 1,1 1-1,-1-1 1,1 1-1,0 0 1,0 0 0,-3 1-1,-2 2 115,1 1 0,-1 0 1,1 0-1,0 1 0,0 0 0,1 0 0,-1 0 0,1 0 0,1 1 0,-1-1 1,-2 8-1,-1 4 326,0 1 0,-8 39 0,11-40-214,1 0-1,1 0 1,1 1 0,0-1 0,2 0 0,4 34-1,-4-46-298,0 1 0,1-1-1,0 1 1,0-1 0,0 0-1,1 0 1,0 0 0,0 0-1,1-1 1,0 1 0,0-1-1,0 0 1,0 0 0,1 0-1,0-1 1,0 1 0,0-1-1,0-1 1,1 1 0,0-1-1,0 1 1,7 1 0,-2-1-765,0-1 0,1 0 0,-1-1 0,1 0 1,0-1-1,0-1 0,17 0 0,-7-1-452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5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16604,'5'12'1696,"8"17"-968,0 6-280,-2 9 928,-3 4-383,1 5-297,-2 1-136,-3-5-264,2-5-160,-2-16-496,0-3-216,6-14-552,1-8-1433,5-6 2057,1-9-392,4-11-337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5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205 242 14099,'-2'-5'1504,"-9"12"-816,-6 5-279,-7 0 1479,-1 2-936,-6 3-664,0-1-104,4-4-416,3-3-360,16-6-1144,4-6 1472,12-18-280,9-9-217</inkml:trace>
  <inkml:trace contextRef="#ctx0" brushRef="#br0" timeOffset="1">179 1 12555,'3'0'2008,"-1"7"-1008,-2 18-312,0 8 1865,0 14-1273,0 6-231,0 6-313,0 1-144,2-1-464,1-1-336,3-14-656,-1-8-345,2-13 921,-1-8-240,1-9-224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5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15763,'4'5'253,"0"-1"0,-1 1 0,0 0 0,0 0 0,0 0 0,0 0 0,-1 0 0,0 1 0,0-1 0,0 1 0,-1 0-1,1 8 1,5 12 907,-1-8-523,0 0 0,1-1 1,11 19-1,-16-31-526,1 0-1,1-1 1,-1 1 0,0-1 0,1 0-1,0 0 1,0 0 0,1 0 0,-1-1-1,1 1 1,-1-1 0,1 0 0,0-1-1,0 1 1,6 1 0,19 2 304,-22-4-288,1-1 0,-1 1-1,12 5 1,-18-6-127,0 0-1,0 0 1,0 0-1,0 0 1,0 0 0,0 1-1,0-1 1,0 1-1,0 0 1,-1-1 0,1 1-1,-1 0 1,1 0-1,-1 0 1,0 0 0,0 0-1,1 3 1,3 11-269,-2 0 1,0 1-1,-1-1 1,0 1 0,-1 22-1,3 36-115,7-11-71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6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12 15547,'-8'-11'1577,"-3"12"-841,-8 5-256,-6 1 896,-7 4-400,-5-1-239,-1-2 7,1 3-248,1-1-136,8-1-376,4-2-224,7-2-584,6 0-361,6-4 921,5 0-224,9-5-200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6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111 816 13771,'-26'-218'6921,"18"-109"-3988,10 288-2645,8-51 0,-9 79-231,2 0 0,-1 0 1,2 0-1,-1 1 1,1-1-1,1 1 0,0 0 1,0 0-1,9-10 1,-13 17-42,1 1-1,0 0 1,0 0 0,0 1 0,0-1 0,0 0 0,0 1 0,0-1 0,0 1 0,1 0-1,-1-1 1,0 1 0,1 0 0,-1 1 0,1-1 0,0 0 0,-1 1 0,1-1 0,0 1-1,-1 0 1,1 0 0,0 0 0,-1 0 0,1 1 0,-1-1 0,1 0 0,0 1 0,-1 0-1,1 0 1,-1 0 0,1 0 0,-1 0 0,0 0 0,1 1 0,-1-1 0,0 1 0,0 0 0,0-1-1,0 1 1,0 0 0,-1 0 0,1 0 0,0 0 0,-1 1 0,0-1 0,1 0 0,-1 1-1,0-1 1,0 1 0,0-1 0,-1 1 0,1-1 0,0 1 0,-1-1 0,0 1 0,0 0-1,0-1 1,0 1 0,-1 5 0,0 1-8,-1-1 1,-1 1-1,0-1 0,0 1 0,0-1 1,-1 0-1,0 0 0,-1 0 1,0-1-1,0 0 0,-1 0 0,0 0 1,-13 12-1,5-6-414,-2-1 1,0 0 0,0-1-1,-1 0 1,-23 10 0,36-20 296,0 1 1,0 0 0,0-1-1,0 0 1,-1 0 0,1 0-1,0 0 1,-5-1 0,-5-1-500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7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27 10794,'-2'-3'403,"-1"0"0,0 1 0,0 0 0,1 0 0,-1 0 0,0 0 0,-1 0 0,1 1 0,0-1-1,0 1 1,-1 0 0,1 0 0,-1 0 0,-5-1 0,6 2-271,1 0 1,0 1-1,-1-1 1,1 0-1,0 1 1,-1 0-1,1-1 1,0 1-1,0 0 1,-1 0-1,1 0 1,0 0-1,0 1 1,0-1-1,0 0 1,1 1-1,-1 0 1,0-1-1,0 1 1,1 0-1,0 0 1,-1 0-1,-1 3 1,-1 2 20,1 0 0,0 1 0,0-1 0,1 1 1,-1 0-1,2 0 0,-1 0 0,1 0 0,0 0 1,1 0-1,0 0 0,0 0 0,1 0 0,0 0 1,0 0-1,1 0 0,0 0 0,0 0 0,1-1 1,0 1-1,0-1 0,1 0 0,0 0 0,8 11 1,-7-11-286,0 0 0,0 0 0,0-1 0,1 0-1,0 0 1,0-1 0,1 1 0,0-1 0,-1-1 0,2 1 0,-1-1 0,0-1 0,1 1 0,0-1 0,-1 0 0,1-1 0,1 0 0,-1 0 0,0-1 0,0 0 0,1 0 0,-1-1 0,0 0 0,9-2 0,1-3-475,-4-3-209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7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17220,'6'13'1496,"-6"11"-976,1 4-160,1 11 736,-1 5-359,0 4-177,1 0-72,-1-3-176,1-4-144,0-12-488,1-5-352,6-13-1073,-4-4 1465,5-7-280,3-1-200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8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223 310 17084,'-27'-4'1272,"1"8"-1000,0 0-112,-5 5 368,-2-1-272,5 2-120,4 0-184,7-4-680,8-2-400,7-10 912,5-8-208,11-15-208</inkml:trace>
  <inkml:trace contextRef="#ctx0" brushRef="#br0" timeOffset="1">165 9 14979,'4'-9'1785,"-4"18"-913,1 8-312,-1 17 1208,-1 9-447,0 11-465,-1 3-200,1 8-256,-1 1-176,2-7-568,0-5-320,5-16-616,0-8-817,11-15 1593,5-5-360,3-10-360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8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13059,'-3'68'3190,"0"-42"-2019,2 1-1,4 43 1,-2-63-1003,0 0 0,0 0 1,1 0-1,0 0 1,0 0-1,1 0 1,-1-1-1,2 1 1,-1-1-1,1 0 1,0 0-1,0 0 1,0-1-1,9 9 0,-7-10-23,-1-1 0,1 1-1,0-1 1,-1 0 0,2-1-1,-1 1 1,0-1 0,0-1-1,1 1 1,-1-1 0,1 0-1,11 0 1,1 2 238,-18-3-364,0 0 1,0 1 0,0-1-1,0 0 1,1 1-1,-1-1 1,0 1 0,0 0-1,0-1 1,0 1 0,0 0-1,0 0 1,0 0 0,-1-1-1,1 1 1,0 0-1,0 0 1,-1 0 0,1 0-1,0 0 1,-1 1 0,1-1-1,-1 0 1,0 0 0,1 0-1,-1 0 1,0 1 0,0-1-1,1 2 1,-1 5-65,1-1-1,-1 1 1,-2 12-1,1-13-25,-25 167-3510,14-111 2690,8-31-72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8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432 11 15851,'-23'-8'1289,"-7"5"-905,0 6-160,-9 4 880,-5 0-624,-1 3-344,2 1-192,5 5-504,8-1-216,13 3 624,6 1-152,14-1-136</inkml:trace>
  <inkml:trace contextRef="#ctx0" brushRef="#br0" timeOffset="1">296 206 12731,'8'2'1480,"-9"1"-992,-23 1-240,-7 2 1521,-13 1-1297,-1 1-344,-1 4-576,-2-2 448,13 1-72,5 3-48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0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0 495 16396,'76'-113'3067,"70"-113"102,-81 120-1940,-58 96-1069,-6 6-93,1 1-1,0 0 1,0 0 0,0 0-1,0 0 1,0 0 0,1 0-1,0 1 1,-1-1 0,1 1 0,5-4-1,-8 6-58,1 0 0,-1 0 0,0 0-1,0-1 1,0 1 0,1 0 0,-1 0-1,0 0 1,0 0 0,1 0 0,-1 0-1,0 0 1,0 0 0,1 0 0,-1 0-1,0 0 1,0 0 0,1 0 0,-1 0-1,0 0 1,0 0 0,1 0 0,-1 0-1,0 1 1,0-1 0,1 0 0,-1 0 0,0 0-1,0 0 1,0 0 0,1 1 0,-1-1-1,0 0 1,0 0 0,0 0 0,0 1-1,0-1 1,1 0 0,-1 0 0,0 1-1,0-1 1,0 0 0,0 0 0,0 0-1,0 1 1,0-1 0,0 0 0,0 1-1,2 12 111,-1 1 0,-1 0 0,0-1 0,-1 1 0,0 0-1,-6 21 1,2-2 10,-49 307 192,12-84-1299,41-252 901,0 3-301,0-1 0,0 1 1,1-1-1,0 1 1,1 7-1,-1-14 358,0 0 0,0 0 0,0 0 0,0 0 0,0-1 0,0 1-1,1 0 1,-1 0 0,0 0 0,0 0 0,0 0 0,0 0 0,1 0 0,-1-1 0,0 1 0,0 0 0,0 0 0,0 0 0,1 0 0,-1 0-1,0 0 1,0 0 0,0 0 0,1 0 0,-1 0 0,0 0 0,0 0 0,0 0 0,1 0 0,-1 0 0,0 0 0,0 0 0,0 1 0,1-1-1,-1 0 1,0 0 0,0 0 0,0 0 0,0 0 0,0 0 0,1 0 0,-1 1 0,0-1 0,0 0 0,0 0 0,0 0 0,0 0 0,0 1-1,1-1 1,-1 0 0,0 0 0,0 0 0,0 0 0,0 1 0,0-1 0,0 0 0,0 0 0,0 0 0,0 1 0,7-10-832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0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16460,'17'-2'1360,"1"2"-1264,-4 0-552,-4-1 0,1-5 328,2-1-160,5 0-113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1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15675,'19'-15'-978,"-8"5"994,2 1 1,-1 0 0,1 1 0,24-11-1,-19 11 755,1 0 0,0 2-1,0 0 1,1 2 0,38-5-1,-57 9-670,1 0 0,-1 0 0,1 0 0,0 0 0,-1 0 0,1 0 0,-1 0 0,1 1 0,0-1 0,-1 1 0,1-1 0,-1 1 0,1 0 0,-1-1 0,0 1 0,1 0 0,-1 0 0,0 0 0,1 0 0,-1 0 0,0 0 0,0 0 0,2 3 1,-2-1 19,1 1 1,-1-1 0,0 0-1,0 0 1,0 1 0,0-1 0,-1 1-1,1-1 1,-1 0 0,0 7-1,-2 9 101,0-1-1,-2 0 1,-7 25 0,9-35-171,-8 30 51,-2 4 102,-12 76 0,22-105-156,1 0-1,1 0 0,0 0 0,0-1 1,2 1-1,-1 0 0,2 0 1,0-1-1,0 1 0,8 17 0,-1-9-10,-3-8 15,-1 0 0,0 0-1,-1 1 1,5 24 0,-9-36-65,-1 1-1,1-1 1,-1 1-1,0-1 1,0 1 0,0-1-1,0 1 1,0-1-1,-1 1 1,1-1 0,-1 0-1,0 1 1,1-1-1,-1 1 1,0-1 0,0 0-1,-1 0 1,1 0-1,0 1 1,-1-1 0,1 0-1,-1-1 1,0 1-1,0 0 1,1 0 0,-1-1-1,0 1 1,-1-1-1,1 0 1,0 0 0,0 1-1,0-1 1,-4 1-1,2-1-165,1 0-1,-1 0 0,0-1 0,1 1 0,-1-1 0,0 0 1,0 0-1,1 0 0,-1 0 0,0-1 0,0 1 0,1-1 1,-1 0-1,0 0 0,1 0 0,-1-1 0,1 1 1,0-1-1,-1 0 0,1 0 0,0 0 0,0 0 0,0-1 1,0 1-1,1-1 0,-1 0 0,1 0 0,-4-4 1,-4-11-894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1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16 7386,'8'-15'11917,"-8"15"-11599,0 0 0,1 0 0,0 0 0,-17 24 161,1 10-248,2 1 0,1 0 0,2 1 0,-9 57 0,14-71-67,2 1 0,0-1 0,2 1 0,1 25 0,1-40-88,0 0 1,0 0 0,0 0-1,1 0 1,1-1 0,-1 1-1,1 0 1,1-1 0,-1 0-1,1 0 1,0 0 0,1 0-1,0 0 1,10 10 0,-5-8 3,-1-1 1,1 0-1,1 0 1,0-1-1,0-1 1,0 0-1,24 10 1,-30-15-234,0 1 0,0 0 1,0-1-1,0 0 0,1-1 0,-1 1 1,0-1-1,0 0 0,1 0 0,-1 0 1,0-1-1,0 0 0,0 0 1,0 0-1,1 0 0,-2-1 0,1 0 1,0 0-1,0-1 0,-1 1 0,1-1 1,4-3-1,36-37-1181,-21 18 426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7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15547,'1'0'124,"0"1"0,0-1 1,0 1-1,0 0 0,0 0 0,0 0 0,0-1 0,0 1 0,0 0 0,-1 0 0,1 0 0,0 0 0,-1 0 0,1 1 0,-1-1 1,1 0-1,-1 0 0,1 0 0,-1 0 0,0 3 0,4 29 385,-3-27-224,5 236 4296,-24 123-3257,16-343-1459,0-14-197,1 1 0,0-1 0,1 1 0,0 0 0,0-1 0,4 17 0,-4-25 289,0 1 0,0-1 0,0 0 0,0 0 0,0 0 0,0 0 0,1 1 0,-1-1 1,0 0-1,0 0 0,0 0 0,0 0 0,0 0 0,1 0 0,-1 1 0,0-1 0,0 0 0,0 0 0,1 0 0,-1 0 1,0 0-1,0 0 0,0 0 0,1 0 0,-1 0 0,0 0 0,0 0 0,0 0 0,1 0 0,-1 0 0,0 0 0,0 0 0,0 0 1,1 0-1,-1 0 0,0 0 0,0-1 0,0 1 0,0 0 0,1 0 0,-1 0 0,0 0 0,0 0 0,0 0 0,0-1 1,0 1-1,1 0 0,-1 0 0,10-10-424,-10 9 390,21-23-790,5-5-248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1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 12355,'-10'35'1824,"0"7"-968,2 9-320,-2 2 1745,-2 9-1529,0 3-128,0 0-16,0-3-216,5-7-592,3-3-368,3-11 488,-1-6-120,9-13-48</inkml:trace>
  <inkml:trace contextRef="#ctx0" brushRef="#br0" timeOffset="1">241 557 14051,'15'1'928,"0"-1"-656,-1-3-1672,1-4 1496,1 2-184,-2-4-176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2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0 388 16564,'149'-213'4707,"-74"101"-3297,-73 110-1375,4-8 149,1 0 0,0 1-1,0 1 1,11-11-1,-17 19-171,-1 0 0,0-1 0,1 1 0,-1-1 0,0 1 0,1 0 0,-1-1 0,1 1 0,-1 0 0,1 0 0,-1-1 0,1 1 0,-1 0 0,1 0 0,-1 0 0,1 0 0,-1 0 0,1-1 0,-1 1 0,1 0 0,-1 0 0,1 0 0,-1 0 0,1 1 0,-1-1 0,1 0 0,-1 0 0,1 0 0,-1 0 0,1 0 0,-1 1 0,1-1 0,-1 0 0,1 0 0,-1 1 0,1-1 0,-1 0 0,0 1 0,1-1 0,-1 1 0,0-1 0,1 0 0,-1 1 0,0-1 0,1 1 0,-1-1 0,0 1 0,0-1 0,0 1 0,1-1 0,-1 1 0,0-1 0,0 1 0,0-1 0,0 1 0,0 0 0,4 39 340,-4-35-301,-2 85 319,-26 174 1,1-48-2545,27-216 2173,0 5-414,-1 0 0,1 1 0,0-1 0,0 0 0,1 0 0,0 6 1,0-11 338,-1 1 1,0 0 0,1 0 0,-1 0-1,0-1 1,1 1 0,-1 0 0,1-1-1,0 1 1,-1 0 0,1-1-1,0 1 1,-1-1 0,1 1 0,0-1-1,-1 1 1,1-1 0,0 1 0,0-1-1,0 0 1,-1 1 0,1-1 0,0 0-1,0 0 1,0 0 0,0 0 0,0 0-1,-1 0 1,1 0 0,0 0 0,0 0-1,0 0 1,0 0 0,0 0 0,-1 0-1,1-1 1,0 1 0,0 0 0,0-1-1,0 0 1,23-8-1283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3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0 175 13507,'1'27'1786,"1"0"1,8 38 0,-1-25-764,2-1 1,22 53 0,-30-83-874,1-1-1,0 1 1,1-1 0,-1 0-1,2 0 1,-1-1-1,1 0 1,10 10 0,-13-15-102,0 1-1,0-1 1,0 0 0,0 0 0,1 0-1,-1 0 1,1-1 0,-1 1 0,1-1 0,0 0-1,-1 0 1,1-1 0,0 1 0,0-1 0,0 1-1,-1-1 1,1 0 0,0-1 0,0 1 0,0-1-1,0 1 1,6-3 0,-2 0-19,0-1-1,0 1 1,-1-1 0,1-1-1,-1 1 1,0-1 0,0 0-1,0-1 1,-1 0 0,0 0-1,0 0 1,0-1 0,-1 0-1,0 0 1,0 0 0,-1-1-1,0 1 1,0-1 0,-1 0-1,0 0 1,0-1 0,2-12 0,-2 6-37,-1 0 0,0 1 0,-1-1 0,-1 0 1,0 1-1,-1-1 0,-1 0 0,0 1 1,-1-1-1,-1 1 0,0 0 0,-9-22 1,5 19-201,-2 0 0,0 0 0,0 1 0,-2 0 1,-16-18-1,20 25-18,-1 1 0,1 0 0,-1 1 0,-1 0 0,1 0 0,-1 1 0,0 0 0,-1 1 0,1 0 0,-13-3 0,1 3-492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3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23 14907,'-7'-14'1625,"-5"5"-1145,-5 9-264,-6 2 2272,-11-2-2544,-1 1-384,-3 0-648,0 2 944,10 3-128,11-2-104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3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12595,'7'0'365,"-1"0"1,0 1 0,0 0 0,0 0-1,0 0 1,0 0 0,0 1 0,0 0-1,0 0 1,0 1 0,-1 0-1,1 0 1,-1 0 0,0 1 0,6 4-1,-5-2-34,0 0 0,-1 1 0,0-1 0,0 1 0,-1 0 0,0 1 0,0-1 0,0 1 0,-1-1 0,4 17 0,35 162 1179,-13-53-1127,-27-125-360,-1-1 0,0 1 0,0 0 0,0-1 0,-1 1 0,0 0 0,0 0 0,-3 13 0,2-19-51,1 0-1,-1 0 1,0 0 0,0 0-1,0 0 1,0 0 0,0 0 0,0 0-1,0 0 1,-1-1 0,1 1-1,-1 0 1,1-1 0,-1 1 0,0-1-1,0 0 1,1 1 0,-1-1-1,0 0 1,0 0 0,0 0 0,0-1-1,0 1 1,0 0 0,-1-1 0,1 1-1,0-1 1,0 0 0,0 0-1,-1 1 1,1-2 0,0 1 0,0 0-1,-3-1 1,-14-2-314,0-1-1,0-1 1,-22-8-1,14 2-87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4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0 752 14267,'10'-28'741,"1"-1"-1,1 1 1,1 1-1,2 0 1,26-36 0,-13 26 615,-27 35-1225,1 0 0,1 0 0,-1 1 0,0-1 1,0 0-1,1 1 0,-1-1 0,1 1 0,-1 0 1,1-1-1,-1 1 0,1 1 0,4-2 0,-6 2-83,0 0-1,0 0 0,0 0 0,0 0 0,0 0 0,0 0 0,0 0 1,0 0-1,0 1 0,0-1 0,0 0 0,0 1 0,0-1 0,0 0 1,0 1-1,0 0 0,-1-1 0,1 1 0,0-1 0,0 1 1,-1 0-1,2 0 0,-1 2 26,1-1 0,-1 0 1,0 1-1,1-1 0,-1 0 0,0 1 1,-1 0-1,2 2 0,0 7 140,0-1 0,-1 22-1,-1-33-210,1 20 44,-1-1 0,-1 1 1,0-1-1,-2 0 1,-6 27-1,2-32-92,4-24-33,5-26-29,2 8-3,12-44 0,-12 59 108,0 0-1,1 1 1,1-1-1,-1 1 1,12-17-1,-16 27 13,1 0 0,-1 1 0,0-1 0,1 0 0,-1 1 0,1-1 0,-1 1 0,1-1 0,0 1 0,0 0 0,0-1 0,0 1 0,0 0 0,0 0 0,0 1 0,4-2 0,-5 2 1,0 0-1,1 0 0,-1 0 0,1 0 0,-1 0 0,1 1 0,-1-1 0,0 0 0,1 1 1,-1 0-1,1-1 0,-1 1 0,0 0 0,0-1 0,1 1 0,-1 0 0,0 0 0,0 0 1,1 1-1,3 4 29,-1 0 1,1 1-1,-1-1 1,0 1 0,-1 0-1,0 0 1,5 13-1,0 9 37,8 52 0,-12-71-74,2-14-3,6-18-12,-10 18 7,6-13-10,-1 2 12,0 0 0,1 0-1,1 1 1,0 0 0,15-17 0,-21 28 4,0 0 0,0 0 0,1 0 1,-1 1-1,1-1 0,0 1 0,-1 0 0,1 0 0,0 0 0,1 0 0,-1 1 0,0 0 0,0-1 0,1 2 0,-1-1 0,0 0 1,1 1-1,-1 0 0,1 0 0,-1 0 0,0 1 0,1-1 0,-1 1 0,0 0 0,7 3 0,6 2-6,-1 2 0,0 0 0,-1 0 0,19 15 0,-23-14 1,1-1 0,0-1 0,0 0 0,1-1 0,0 0 0,0-1 0,0 0 0,14 3 0,-23-8 6,0 0 0,-1 0-1,1 0 1,0 0 0,0-1 0,0 1 0,-1-1 0,1 0 0,0 0-1,-1 0 1,1-1 0,-1 1 0,1-1 0,-1 0 0,1 0 0,-1 0-1,0 0 1,0-1 0,0 1 0,-1-1 0,1 0 0,0 1 0,-1-1-1,0-1 1,0 1 0,0 0 0,2-5 0,0 1-6,-1 1 1,0-1-1,-1 0 1,0 0-1,0 0 1,0 0-1,-1 0 1,0-1-1,0 1 1,-1 0-1,0-1 1,0 1-1,-2-9 1,-2 8-33,0 11 1,-2 11 0,6-5 36,0 0 1,1-1-1,0 1 1,0-1-1,1 1 1,0-1 0,0 0-1,1 0 1,0 0-1,1 0 1,0 0-1,0-1 1,0 0 0,1 1-1,9 9 1,-10-13 5,-1 0 0,1 0 1,0-1-1,0 0 1,0 0-1,1 0 0,-1 0 1,1-1-1,-1 1 0,1-1 1,0 0-1,5 1 0,-7-2-1,1-1 0,0 1 0,0-1 0,0 0 0,-1 0-1,1-1 1,0 1 0,0-1 0,-1 1 0,1-1 0,0 0 0,-1-1-1,1 1 1,-1-1 0,1 1 0,-1-1 0,6-5 0,-5 4-6,1-1 0,-1 0 0,-1 0 0,1 0 0,-1 0 0,1 0 0,-1-1 0,0 0 0,-1 0 0,1 0 0,-1 0 0,0 0 0,-1 0 0,1 0 0,-1-1 0,0 1 0,0 0 0,0-1 0,-1 1 0,0-1 0,0 1 0,-1-8 0,-1-1-9,0-1-1,-1 1 0,-1 0 1,0 0-1,-1 1 0,0 0 1,-10-19-1,7 18-19,-1 0-1,-17-20 1,22 29 18,1 1 1,-2 0-1,1 0 0,0 0 0,-1 0 0,1 1 0,-1-1 1,0 1-1,-1 1 0,-6-4 0,12 6 12,-1 0 0,1-1 0,0 1 0,-1 0 0,1 0 0,0 0 0,-1 0 0,1 0 0,0 0 0,-1-1 0,1 1 0,-1 0 0,1 0 0,0 0 0,-1 0 0,1 0 0,0 1 0,-1-1 0,1 0 0,0 0 0,-1 0 0,1 0 0,0 0 0,-1 0 0,1 1 0,0-1 0,-1 0 0,1 0 0,0 0 0,-1 1 0,1-1 0,0 0 0,0 0 0,-1 1 0,1-1 0,0 0 0,0 1 0,0-1 0,-1 0 0,1 1 0,0-1 0,0 0 0,0 1 0,0-1 0,0 0 0,0 1 0,0-1 0,0 1 0,0-1 0,0 0 0,0 1 0,0-1 0,0 0 0,0 1 1,0-1-1,0 0 0,0 1 0,0-1 0,0 1 0,1-1 0,7 22-4,-4-18 11,-1 0 0,1-1-1,0 1 1,0 0 0,0-1 0,1 0 0,-1 0 0,1 0 0,0-1-1,-1 0 1,1 0 0,0 0 0,0 0 0,1-1 0,-1 1 0,0-1 0,0-1-1,1 1 1,-1-1 0,0 0 0,1 0 0,-1-1 0,6 0 0,2-1 7,-1-1 0,0 1 1,0-2-1,0 0 1,0 0-1,-1-1 0,1-1 1,19-13-1,-15 8-5,-1-2-1,0 0 1,-1-1-1,0 0 1,-1-1-1,12-20 1,-17 25-9,-2-1 1,1-1-1,-1 1 0,-1-1 1,0 0-1,-1-1 0,0 1 1,-1-1-1,0 1 0,1-19 1,-5 6-26,1 25 26,0 0-1,0-1 1,0 1 0,0 0-1,0 0 1,0-1-1,0 1 1,0 0-1,0 0 1,0-1 0,0 1-1,0 0 1,0 0-1,0-1 1,0 1-1,0 0 1,-1 0-1,1 0 1,0-1 0,0 1-1,0 0 1,0 0-1,-1 0 1,1 0-1,0-1 1,0 1 0,0 0-1,-1 0 1,1 0-1,0 0 1,0 0-1,0 0 1,-1-1 0,1 1-1,0 0 1,0 0-1,-1 0 1,1 0-1,0 0 1,0 0 0,-1 0-1,1 0 1,0 0-1,-8 12-18,3 2 17,1 1 0,1 0 1,0 0-1,1 1 1,0 16-1,3 84-3,0-101 6,12 148 65,-9-138-53,1 0 1,1 0 0,2 0 0,13 30 0,-18-47-52,1-1 0,1 1 0,-1-1 0,1-1 0,0 1-1,1-1 1,0 0 0,0 0 0,0 0 0,13 8 0,-16-12-94,0 0 0,0 0 0,0-1 0,0 1 0,0-1 0,0 0 0,0 0 0,0 0 0,1 0 0,-1-1 0,0 0 0,1 1 0,-1-1 0,0 0 0,1 0 0,-1-1 0,0 1 0,1-1 0,-1 1 0,0-1 0,0 0 0,1-1 1,-1 1-1,0 0 0,0-1 0,0 0 0,-1 1 0,1-1 0,3-3 0,-2 1 15,-1 0 1,1 0 0,-1-1 0,0 1 0,0-1-1,0 1 1,-1-1 0,0 0 0,0 0 0,0 0-1,0 0 1,-1 0 0,0-1 0,1-7 0,4-46-1067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5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15347,'1'1'80,"0"0"-1,0-1 1,0 1-1,0 0 0,0-1 1,-1 1-1,1 0 1,0 0-1,-1 0 0,1 0 1,0 0-1,-1-1 1,1 1-1,-1 0 0,0 0 1,1 0-1,-1 1 1,0-1-1,1 0 0,-1 0 1,0 0-1,0 0 1,0 0-1,0 0 1,0 2-1,-2 35 244,2-34-146,-46 273 3494,20-136-2410,24-132-1186,-5 33 647,-4 72 1,11-112-689,-1 1 1,1 0-1,0 0 0,1 0 1,-1 0-1,0 0 0,1 0 1,0 0-1,-1 0 0,1-1 1,0 1-1,1 0 0,-1-1 1,0 1-1,1-1 0,-1 1 1,1-1-1,0 0 0,0 1 1,0-1-1,0 0 0,0 0 1,1 0-1,-1-1 0,0 1 1,1-1-1,-1 1 0,1-1 1,0 0-1,-1 0 0,1 0 1,0 0-1,0 0 0,0-1 1,5 1-1,56 8-431,0-3 0,106-5 0,-159-1 172,-4 0 83,9 0-684,0-1 0,19-3 0,-31 3 665,-1 1-1,1-1 1,-1 0 0,1 0 0,-1 0 0,0-1 0,1 1 0,-1-1 0,0 0 0,0 0 0,0 0 0,0 0 0,-1 0 0,1-1-1,0 1 1,2-4 0,5-14-1060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5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172 355 15907,'-7'-3'1217,"-4"9"-937,-6 4-120,-6-2 632,0-2-504,-3-3-472,2-3-240,5-7-1024,4-2-737,10-8 1729,3-4-384,7-4-336</inkml:trace>
  <inkml:trace contextRef="#ctx0" brushRef="#br0" timeOffset="1">154 103 12795,'32'-32'1960,"2"5"-584,-2 3-431,-3 12 1439,-6 5-511,-4 19-425,-4 15-152,-3 15-448,-4 7-208,-5 11-544,-3 3-336,0 7-936,-6 1-88,-1-14 936,2-9-240,5-13-200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7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195 342 13619,'-2'-4'179,"-1"-1"0,0 1 1,0 0-1,0 0 0,0 0 0,-1 0 1,0 0-1,0 1 0,0-1 1,0 1-1,0 0 0,-5-2 0,6 4-75,0-1-1,1 1 1,-1 0-1,0 1 1,0-1-1,0 0 1,0 1-1,0 0 1,0-1-1,0 1 1,1 0-1,-1 0 1,0 1-1,0-1 1,0 1-1,0 0 1,0-1-1,0 1 1,1 0-1,-1 1 1,0-1-1,1 0 1,-4 3-1,0 1 82,1 0 0,-1 0-1,2 0 1,-1 0 0,0 1-1,1 0 1,0 0 0,0 0-1,1 1 1,0-1 0,0 1 0,1 0-1,-4 12 1,2-2 70,0 1 0,2 0 0,0 0 0,0 25 0,2-33-170,1 0 1,0 0-1,1-1 0,0 1 1,0-1-1,1 1 0,7 16 0,-9-24-71,0 1-1,0-1 0,1 1 0,-1-1 0,1 1 0,0-1 0,0 0 0,0 0 0,0 0 0,0 0 0,0 0 0,0 0 0,1 0 0,-1-1 0,0 1 0,1-1 0,0 0 1,-1 0-1,1 0 0,0 0 0,0 0 0,-1-1 0,1 1 0,0-1 0,0 1 0,0-1 0,0 0 0,0 0 0,-1-1 0,1 1 0,3-1 0,1-2 1,1 1 0,-1-1 0,-1-1 1,1 1-1,0-1 0,-1 0 0,0-1 0,0 0 0,0 0 0,-1 0 0,1 0 0,-1-1 0,7-10 0,4-7 36,0-1 0,13-30 0,-16 33 202,-12 21-247,-1 0 0,0 0-1,0 0 1,0 0-1,0 0 1,0 0 0,0 0-1,1 0 1,-1 0-1,0 0 1,0 0 0,0-1-1,0 1 1,0 0-1,0 0 1,1 0 0,-1 0-1,0 0 1,0 0-1,0 0 1,0 0 0,1 0-1,-1 1 1,0-1-1,0 0 1,0 0 0,0 0-1,0 0 1,0 0-1,1 0 1,-1 0 0,0 0-1,0 0 1,0 0-1,0 0 1,0 0 0,0 1-1,0-1 1,1 0-1,-1 0 1,0 0 0,3 14 88,-1 11 65,3 28 68,-4-49-211,0 0 0,0 0 0,0 0 0,0 0 0,1-1 0,-1 1 0,1 0 0,0-1 0,0 0 0,4 5 0,-6-7-13,1-1 0,0 1-1,0 0 1,0-1 0,0 1 0,0 0-1,-1-1 1,1 1 0,0-1-1,0 0 1,0 1 0,1-1 0,-1 0-1,0 1 1,0-1 0,0 0-1,0 0 1,0 0 0,0 0-1,0 0 1,0 0 0,0 0 0,0-1-1,0 1 1,0 0 0,1 0-1,-1-1 1,0 1 0,0-1 0,-1 1-1,1-1 1,0 1 0,0-1-1,0 0 1,0 1 0,0-1-1,-1 0 1,1 0 0,0 0 0,-1 1-1,2-3 1,4-4 7,-1 0-1,0 0 1,0-1-1,3-8 1,14-34 3,-1-2 0,-4 0 0,13-61 0,6-16 8,-35 124-16,1 0 1,-1 1-1,1-1 1,0 1-1,1-1 1,-1 1-1,4-4 1,-5 7-5,-1 0 1,1 0 0,0 1 0,0-1-1,-1 1 1,1-1 0,0 0 0,0 1-1,0 0 1,0-1 0,0 1-1,0-1 1,0 1 0,-1 0 0,1 0-1,0 0 1,0-1 0,0 1-1,0 0 1,0 0 0,0 0 0,0 0-1,0 1 1,0-1 0,0 0-1,0 0 1,0 1 0,0-1 0,0 0-1,0 1 1,0-1 0,0 1-1,-1-1 1,1 1 0,0-1 0,0 1-1,-1 0 1,1-1 0,0 1 0,-1 0-1,1 0 1,0 0 0,-1-1-1,1 0 1,-1 0 0,0 0 0,1 0-1,-1 0 1,0 0 0,1 0-1,-1 0 1,0 0 0,0 0 0,1-1-1,-1 1 1,0 0 0,0 0-1,1 0 1,-1-1 0,0 1-1,0 0 1,1 0 0,-1-1 0,0 1-1,0 0 1,0 0 0,0-1-1,1 1 1,-1 0 0,0 0 0,0-1-1,0 1 1,0 0 0,0-1-1,0 1 1,0 0 0,0-1 0,4-10 10,6-72 113,34 466 60,-31-277-150,-10-86-31,-2-11-8,1-1 1,-1 1-1,-1-1 0,0 1 1,0-1-1,0 1 0,-3 10 1,3-18 3,0 0 0,-1 0-1,1 0 1,0-1 0,-1 1 0,1 0 0,0-1 0,-1 1 0,1 0 0,-1-1 0,1 1 0,-1 0 0,1-1-1,-1 1 1,1-1 0,-1 1 0,0-1 0,1 1 0,-1-1 0,0 1 0,1-1 0,-1 0 0,0 1 0,0-1-1,1 0 1,-1 0 0,0 0 0,0 1 0,1-1 0,-1 0 0,0 0 0,0 0 0,0 0 0,0 0 0,-32-11-72,30 10 63,0 0 0,1-1 0,-1 1 0,0 1 0,0-1 0,1 0 0,-1 1 0,0-1 0,-5 1 0,8 0 9,0 0-1,-1 0 1,1 0 0,0 0-1,0 0 1,0 0 0,0 0-1,-1 0 1,1 0 0,0 0-1,0 0 1,0 0 0,0 1-1,-1-1 1,1 0 0,0 0-1,0 0 1,0 0-1,0 0 1,0 1 0,0-1-1,-1 0 1,1 0 0,0 0-1,0 0 1,0 1 0,0-1-1,0 0 1,0 0 0,0 0-1,0 0 1,0 1 0,0-1-1,0 0 1,0 0 0,0 0-1,0 1 1,0-1 0,0 0-1,0 0 1,0 1 0,6 8-14,12 5 21,-14-12-5,1 0 1,0 0 0,-1-1-1,1 0 1,0 0-1,0 0 1,0 0 0,0-1-1,0 1 1,0-2 0,0 1-1,0 0 1,0-1 0,0 0-1,0 0 1,0 0-1,0-1 1,0 0 0,-1 0-1,9-4 1,6-5 7,-1-1 0,0-1-1,25-23 1,-11 8 8,-29 26-6,0-1-1,1 1 0,-1-1 0,1 1 0,6-3 1,-10 5-10,1 0 1,-1 0 0,1 0 0,0 0 0,-1 0-1,1-1 1,0 1 0,-1 0 0,1 0-1,-1 1 1,1-1 0,0 0 0,-1 0 0,1 0-1,-1 0 1,1 0 0,0 1 0,-1-1-1,1 0 1,-1 1 0,1-1 0,-1 0 0,1 1-1,-1-1 1,1 0 0,-1 1 0,1-1-1,-1 1 1,0-1 0,1 1 0,-1-1 0,0 1-1,1-1 1,-1 1 0,0 0 0,0-1 0,1 1-1,-1-1 1,0 1 0,0 0 0,0-1-1,0 1 1,0-1 0,0 2 0,2 14 20,-1 1 0,0-1-1,-2 1 1,0 0 0,0-1 0,-7 26 0,10-59-83,0 2 40,0-1-1,1 1 1,0-1 0,1 1-1,10-22 1,-14 36 19,1 0-1,-1 0 1,1 0 0,-1 1 0,1-1-1,-1 0 1,1 0 0,0 0 0,-1 0-1,1 1 1,0-1 0,0 0 0,0 1-1,0-1 1,0 1 0,-1-1 0,1 1-1,0-1 1,0 1 0,2-1 0,-2 1 0,0 1 1,-1-1 0,1 0-1,0 0 1,0 0 0,0 1-1,0-1 1,-1 0 0,1 1-1,0-1 1,0 1 0,-1-1-1,1 1 1,0-1 0,-1 1-1,1 0 1,0-1 0,-1 1-1,1 0 1,4 6-4,-1 0 1,-1-1-1,1 1 1,2 10-1,-3-10 2,9 24-41,-9-20 35,1-1 0,0 0 0,0 0-1,1-1 1,10 15 0,-15-23 9,1-1 0,0 1 0,-1 0-1,1-1 1,0 1 0,-1-1 0,1 0 0,0 1 0,-1-1 0,1 0 0,0 1-1,0-1 1,-1 0 0,1 0 0,0 0 0,0 1 0,0-1 0,-1 0-1,1 0 1,0 0 0,0 0 0,0-1 0,0 1 0,-1 0 0,1 0 0,0 0-1,0-1 1,-1 1 0,1 0 0,0-1 0,0 1 0,-1 0 0,1-1-1,0 1 1,-1-1 0,1 1 0,-1-1 0,1 0 0,-1 1 0,1-1 0,-1 0-1,1 1 1,-1-1 0,1-1 0,23-36-43,-22 33 33,6-10-13,1 0-1,0 0 0,1 1 0,14-17 0,-22 29 16,1-1-1,-1 1 1,0-1-1,1 1 1,0 0-1,-1 0 1,1 0-1,0 0 1,0 1-1,0-1 1,0 1-1,0 0 1,1-1-1,-1 2 1,0-1-1,0 0 1,1 1-1,-1-1 0,1 1 1,-1 0-1,0 0 1,1 0-1,-1 0 1,0 1-1,1 0 1,-1-1-1,0 1 1,1 0-1,2 2 1,2 1-6,-1 1 0,0 0 0,0 0-1,0 1 1,-1 0 0,1 0 0,6 9 0,37 54-43,-39-52 43,6 9-12,-11-16 17,0-1-1,0 0 1,1 0 0,0 0 0,15 13-1,-21-21-31,-1 0-1,1-1 1,0 1-1,0 0 0,0 0 1,0-1-1,0 1 1,0-1-1,0 1 0,0-1 1,1 1-1,-1-1 1,0 1-1,0-1 1,0 0-1,0 0 0,1 0 1,-1 0-1,0 0 1,0 0-1,0 0 1,1 0-1,-1 0 0,1-1 1,-1 0-56,0 1 1,0-1 0,0 0-1,0 0 1,0 0 0,0 0-1,0 0 1,-1-1-1,1 1 1,0 0 0,-1 0-1,1 0 1,-1-1 0,1 1-1,-1 0 1,1 0-1,-1-3 1,1-4-328,0 0 0,0 0-1,-1-1 1,-1 1 0,-1-12-1,-2-5-644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7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444 444 15835,'-24'-15'1433,"-12"14"-953,-12 1-208,-7 1 512,-1 1-184,-1 1-288,3 1-352,9 3-1512,2 0 1432,22 0-264,17 1-128</inkml:trace>
  <inkml:trace contextRef="#ctx0" brushRef="#br0" timeOffset="1">471 41 16043,'34'-24'1937,"-2"13"-1009,-5 5-360,-9 20 896,-5 13-247,-7 19-305,-6 9-104,-3 13-688,-3 2-408,-4 9-792,-2 0-1089,-4-12 1777,4-9-312,5-17-296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7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11 7674,'1'-10'6124,"-8"21"-3031,-10 21-704,8-9-1892,1 1 0,2 0 0,0 0 0,1 0 0,2 1 0,0-1 0,2 1 0,2 30 0,-1-49-433,1-1 1,-1 0-1,1 0 1,1 0-1,-1 0 1,1 0-1,0 0 0,0 0 1,0 0-1,1 0 1,-1-1-1,1 1 0,5 5 1,-4-7-31,-1 0 1,1 0-1,-1 0 1,1-1-1,0 1 0,0-1 1,0 0-1,1 0 1,-1-1-1,0 1 1,1-1-1,-1 0 0,0 0 1,1 0-1,-1-1 1,6 1-1,11-1 4,1-1-1,-1 0 1,0-2 0,1 0-1,-1-1 1,-1-2 0,1 0-1,30-14 1,-49 20-38,0-1 1,0 0 0,0 0 0,-1 0-1,1 0 1,0 0 0,-1 0-1,1-1 1,-1 1 0,1-1-1,-1 1 1,0-1 0,1 1 0,-1-1-1,0 0 1,0 1 0,0-1-1,0 0 1,-1 0 0,1 0-1,0 0 1,-1 0 0,1 0-1,-1-2 1,0 4 0,0 0-1,0 1 0,0-1 1,0 0-1,0 0 0,-1 0 1,1 0-1,0 1 0,0-1 1,0 0-1,0 0 0,-1 0 1,1 0-1,0 0 1,0 0-1,0 0 0,-1 0 1,1 0-1,0 1 0,0-1 1,0 0-1,-1 0 0,1 0 1,0 0-1,0 0 1,0 0-1,-1 0 0,1 0 1,0 0-1,0-1 0,0 1 1,-1 0-1,1 0 0,0 0 1,0 0-1,0 0 1,-1 0-1,1 0 0,0 0 1,0-1-1,0 1 0,0 0 1,0 0-1,-1 0 0,1 0 1,0 0-1,0-1 0,0 1 1,0 0-1,0 0 1,0 0-1,0-1 0,-1 1 1,1 0-1,0 0 0,0 0 1,0-1-1,0 1 0,0 0 1,0 0-1,0 0 1,0-1-1,0 1 0,0 0 1,0 0-1,1-1 0,-11 12 4,-4 16 41,0 1 0,2 0 1,2 0-1,0 1 0,-6 33 0,12-41-81,1 0 1,0 1-1,2-1 0,0 1 1,1-1-1,2 1 0,7 42 0,-7-59-500,-1 1 0,1-1-1,1 1 1,-1-1 0,5 8-1,-15-15-890,-3-7 443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8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73 20260,'-23'-17'1649,"19"14"-1265,4 0-144,3-1 480,3-3-776,3 0-888,10-2 1048,3-3-336,2 2-184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4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293 326 12531,'-2'-3'145,"-1"-1"0,0 0 0,0 1 0,0 0 0,0-1 0,0 1 0,-1 1 0,0-1 0,1 0 0,-1 1 0,0 0 0,0 0 0,0 0 0,0 0 0,-1 1 0,1 0 0,0-1 0,-1 2 0,1-1 0,-1 0 0,1 1 0,-8 0 0,5 1 27,0-1-1,1 2 1,-1-1 0,1 1-1,-1 0 1,1 0-1,0 1 1,-1-1-1,1 1 1,0 1 0,1-1-1,-1 1 1,1 0-1,-9 9 1,3-2 49,1 1 1,1 1-1,0 0 0,1 0 1,0 1-1,1 0 1,0 0-1,-5 17 0,9-21-118,-1 0-1,2 0 1,-1 1-1,2-1 1,-1 1-1,1-1 1,1 1-1,0 0 1,0-1-1,1 1 1,1 0-1,4 18 1,-5-26-77,1 1 0,-1 0 0,1-1 1,0 1-1,0-1 0,0 0 0,1 1 0,-1-1 1,1 0-1,0-1 0,-1 1 0,1 0 1,0-1-1,1 0 0,4 3 0,-6-3-13,1-1 0,0 0 0,0 0 0,0 0 0,0-1 1,0 1-1,0-1 0,0 1 0,0-1 0,0 0 0,0 0 0,0-1 0,0 1 0,0 0 0,0-1 0,0 0 0,0 0 0,0 0 0,0 0 0,3-2 0,2-2-1,0 0 0,-1-1 0,1 0 0,-1 0 0,-1 0 0,1-1 0,-1 0 0,0 0 0,-1 0 0,0-1 0,0 0 0,-1 0 0,5-10 0,3-11 24,-2-1 0,9-41 0,-12 44 60,-12 53 27,0 1 0,2 0-1,1 0 1,1 0 0,6 53-1,-5-76-109,0-1 0,1 1 0,0 0 0,0-1 0,0 1 0,0 0 0,1-1 0,0 1 0,-1-1 0,4 4 0,-5-7-9,1 1-1,-1 0 1,1-1 0,-1 1 0,1-1-1,0 1 1,-1-1 0,1 1-1,0-1 1,-1 1 0,1-1-1,0 0 1,0 0 0,0 1 0,-1-1-1,1 0 1,0 0 0,0 0-1,1 0 1,0 0-1,-1 0 0,0 0 0,1-1 0,-1 1 0,1-1 0,-1 0 1,0 1-1,1-1 0,-1 0 0,0 0 0,0 0 0,1 0 0,-1 0 0,1-2 0,7-6 8,-1-1 0,0 0 0,-1-1 0,0 0 0,8-17 0,23-64 15,-23 54-10,15-40 8,-3 8 69,2 1-1,52-86 1,-52 87 264,-29 67-353,0 1-1,0 0 1,0 0 0,0-1 0,0 1-1,0 0 1,1 0 0,-1 0 0,0-1-1,0 1 1,0 0 0,0 0 0,0-1-1,0 1 1,1 0 0,-1 0 0,0 0-1,0 0 1,0 0 0,1-1 0,-1 1-1,0 0 1,0 0 0,0 0-1,1 0 1,-1 0 0,0 0 0,0 0-1,0 0 1,1 0 0,-1-1 0,0 1-1,0 0 1,1 0 0,-1 0 0,0 0-1,0 1 1,1-1 0,-1 0 0,0 0-1,0 0 1,1 0 0,-1 0 0,0 0-1,6 13 90,1 23 9,-7-35-96,21 215 169,-20-168-184,-1 1 0,-11 72 0,9-108 3,-1-1-1,0 0 0,0 0 0,-1 0 1,-6 12-1,8-20 6,1-1 1,-1 0 0,0 0-1,0 0 1,-1 0-1,1 0 1,-1 0-1,1 0 1,-1-1-1,0 1 1,0-1-1,0 0 1,0 0-1,0 0 1,-1 0-1,1-1 1,-1 1 0,1-1-1,-1 0 1,1 0-1,-5 1 1,1-2 1,1 1 0,-1-2 0,0 1 0,1-1-1,-1 0 1,-9-2 0,3 0-1,12 3 0,1-1 0,-1 1 1,1 0-1,-1 0 0,1 0 0,-1 0 0,1 0 0,0 0 0,-1 0 0,1 0 0,-1 0 0,1 0 0,-1 0 0,1 0 0,-1 0 0,1 0 0,0 0 0,-1 0 0,1 0 0,-1 1 1,1-1-1,-1 0 0,1 0 0,0 1 0,-1-1 0,1 0 0,0 0 0,-1 1 0,1-1 0,-1 1 0,3 13-5,0-10 2,0 0 0,1 0 0,-1-1 0,1 1 0,5 5 0,-5-6 2,1 0 0,0-1 0,0 0 0,0 0 0,1 0 0,-1 0 0,0-1 0,1 1 0,-1-1 0,1 0 0,-1 0 0,1-1 0,0 0 0,-1 1 0,1-2 0,0 1 0,-1 0 0,1-1-1,-1 0 1,1 0 0,-1 0 0,1-1 0,5-2 0,5-3-2,0 0-1,-1-1 1,0-1 0,0 0-1,17-15 1,1-6 49,41-48 0,-35 36 12,-38 41-48,1 0-1,0 0 0,0 0 0,0 0 1,0 0-1,0 0 0,0 0 1,0 1-1,0-1 0,1 0 0,-1 1 1,0-1-1,0 1 0,1-1 1,1 0-1,-2 1-4,-1 0-1,1 0 1,-1 1 0,0-1-1,1 0 1,-1 0 0,1 0-1,-1 1 1,1-1 0,-1 0-1,0 1 1,1-1 0,-1 0-1,1 1 1,-1-1 0,0 0 0,1 1-1,-1-1 1,0 1 0,0-1-1,1 0 1,-1 1 0,0-1-1,0 1 1,0-1 0,0 1-1,1 0 1,0 6 34,0 0 0,0-1 0,-1 1 1,0 11-1,-1-14-25,-9 106 184,3-51-201,21-94-59,-6 18 54,-2 2 7,25-54 10,-27 61-5,1 1 0,-1-1 0,1 1-1,0 0 1,1 1 0,7-8 0,-12 13-3,0 0 1,-1 1 0,1-1-1,0 0 1,0 1-1,0-1 1,-1 1-1,1-1 1,0 1-1,0 0 1,0-1 0,0 1-1,0 0 1,0-1-1,0 1 1,0 0-1,0 0 1,0 0-1,0 0 1,0 0 0,0 0-1,-1 0 1,1 0-1,0 0 1,2 1-1,-2 0 0,1 0-1,-1 0 1,0 0-1,1 0 0,-1 0 1,0 1-1,0-1 1,0 0-1,0 1 0,0-1 1,0 1-1,0-1 1,0 3-1,3 7-2,0-1 1,-1 1-1,2 16 0,-5-23 6,7 66-28,-5-68 20,2-7-16,6-12-30,-7 12 37,-7 15 3,1 0 1,0 0 0,0 1-1,-1 11 1,-5 20 6,6-23-2,3-18 5,0-1 1,0 0-1,0 0 1,0 0 0,0 0-1,0 0 1,1 0-1,-1 0 1,0 0-1,0 0 1,0 1-1,0-1 1,0 0 0,0 0-1,0 0 1,0 0-1,0 0 1,0 0-1,1 0 1,-1 0-1,0 0 1,0 0-1,0 0 1,0 0 0,0 0-1,0 0 1,0 0-1,0 0 1,1 0-1,-1 0 1,0 0-1,0 0 1,0 0-1,0 0 1,0 0 0,0 0-1,0 0 1,1 0-1,-1 0 1,0 0-1,0 0 1,0 0-1,0 0 1,0 0-1,0 0 1,0 0 0,0 0-1,0-1 1,0 1-1,1 0 1,-1 0-1,0 0 1,0 0-1,0 0 1,0 0-1,0 0 1,0 0 0,0 0-1,0-1 1,0 1-1,0 0 1,0 0-1,20-29 34,14-30-10,-17 27-29,26-35 0,-41 64 6,1-1 0,0 1 0,0 0 1,0 0-1,0 0 0,1 0 1,-1 0-1,1 1 0,5-4 0,-7 6 0,0-1-1,0 0 1,0 1-1,0-1 1,0 1-1,0 0 1,1 0-1,-1-1 0,0 2 1,0-1-1,0 0 1,0 0-1,0 1 1,0-1-1,0 1 1,0-1-1,0 1 0,0 0 1,0 0-1,0 0 1,3 2-1,8 6 12,-1 1-1,-1 1 0,0 0 1,16 21-1,-13-16-2,0-1 0,20 18 1,-30-30-18,1 1 0,0 0 1,0-1-1,1 0 1,-1 0-1,1-1 1,-1 0-1,1 0 1,0 0-1,0 0 1,0-1-1,6 1 1,-9-2-104,1 0 0,-1 1 0,0-1 1,1-1-1,-1 1 0,0-1 0,0 1 0,1-1 1,-1 0-1,0 0 0,0 0 0,0 0 0,0-1 1,0 1-1,0-1 0,0 0 0,-1 0 0,1 0 0,-1 0 1,1 0-1,-1-1 0,0 1 0,0-1 0,0 0 1,0 1-1,2-5 0,-1 0-270,0 0 0,0-1 0,-1 1 0,0-1 1,0 1-1,-1-1 0,0 0 0,0 1 0,-1-1 0,-1-10 0,-2-22-884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5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1 14843,'-4'0'1456,"-7"6"-799,-5 2-233,-12 3 1504,-6 2-1032,-7-3-472,-2 2-8,-2-2 33,2 0-57,5-3-168,6-1-192,12 1-440,6 1-417,17 1 673,11 1-120,14 4-112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5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 16508,'-19'4'1520,"-7"0"-1160,-5-4-112,-4 3 720,-4-3-720,-1 0 24,5 2-160,3 0-256,5 4-264,4 7 368,16 8-144,10 0-56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25.0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 1 6673,'35'9'2732,"-36"-9"-2616,1 0 1,0 1-1,-1-1 1,1 1 0,-1-1-1,1 1 1,0-1 0,-1 1-1,1-1 1,0 1-1,-1-1 1,1 1 0,0 0-1,0-1 1,0 1-1,0-1 1,0 1 0,-1 0-1,1-1 1,0 1-1,0-1 1,0 1 0,1 0-1,-2 21 505,1-19-430,-14 327 1397,-1-2-1053,17-129 250,-9-223-731,0 7-52,-10-54 34,4 0 0,-5-87-1,15 108 87,3-1 0,2 1 0,3 0 0,10-53 0,-9 79-32,1 0 1,1 0-1,1 1 1,1 0-1,1 0 1,21-32-1,-29 51-52,0 0 1,0 0-1,0 0 0,1 0 0,-1 1 1,1 0-1,0-1 0,0 1 0,0 0 1,0 1-1,1-1 0,-1 1 0,9-3 1,-7 3 2,0 1 1,0 0 0,0 0 0,1 1 0,-1 0 0,0 0 0,0 0 0,0 1-1,0 0 1,12 3 0,11 3-21,0 1-1,-1 2 1,0 1-1,35 18 1,-62-28-22,0 0 0,0-1 1,0 1-1,-1 0 0,1 0 1,0 0-1,0 0 0,0 0 0,-1 0 1,1 0-1,-1 0 0,1 1 1,-1-1-1,1 0 0,-1 0 0,1 0 1,-1 1-1,0-1 0,0 0 0,0 0 1,0 1-1,0-1 0,0 0 1,0 0-1,0 1 0,0-1 0,-1 0 1,1 0-1,0 0 0,-1 1 0,1-1 1,-1 0-1,1 0 0,-2 2 1,-3 6 0,0-1 1,-1 1 0,-8 10-1,7-11-1,-20 27 2,-38 38 0,51-58-4,-2-1 0,1-1-1,-2-1 1,-34 21-1,42-29 15,0-1 0,0 0 0,0 0 0,0 0 0,0-2 0,-1 1 0,1-1 0,-16 0 0,28-4-987,2-3 647,0 0 0,1 1-1,0-1 1,0 1 0,13-7 0,27-5-221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26.7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633 268 7034,'1'0'325,"1"0"0,-1 1 0,1-1 0,10 6 4920,-24-10-3995,3 1-856,-1 1 0,0 0 0,0 0 0,-15-1 0,12 2-302,0-1 0,-18-4-1,-97-42 266,98 34-246,0 2 0,0 1-1,-1 2 1,-1 1 0,-41-6 0,54 13-65,2 0-27,-1 0 0,-21-6-1,36 6-4,-1 0-1,1 0 0,-1 0 1,1 0-1,-1-1 0,1 1 1,0-1-1,-1 0 0,1 0 1,0 0-1,0-1 0,1 1 1,-1-1-1,0 1 1,1-1-1,-4-4 0,5 5 48,0 0-1,1 0 0,-1 0 0,0 0 1,1 0-1,-1 0 0,1 0 1,0-1-1,-1-1 0,1 3-17,-4-21-3056,0-10-648,3 22 2578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27.3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739 62 9818,'2'-8'469,"-2"-4"413,-15 6-482,11 5-367,-38-10 443,-1 2-1,0 3 0,-1 1 0,1 2 1,-47 2-1,-5 7 275,-116 23 0,181-24-389,-51 2 1,128-9-4300,-31 3 3154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2.2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178 107 6761,'1'-43'1372,"-1"34"-627,1-1 1,-1 0-1,-2-16 0,2 25-699,0 1 0,0 0 0,0-1 0,0 1 0,0 0-1,0-1 1,-1 1 0,1 0 0,0-1 0,0 1 0,0 0 0,0-1-1,0 1 1,-1 0 0,1-1 0,0 1 0,0 0 0,-1 0-1,1-1 1,0 1 0,0 0 0,-1 0 0,1 0 0,0-1 0,-1 1-1,1 0 1,0 0 0,0 0 0,-1 0 0,1 0 0,0 0-1,-1 0 1,0-1 0,-11 7 836,-8 14 87,16-11-798,-1-1-1,2 0 0,-1 1 1,1 0-1,1-1 0,-1 1 1,2 0-1,-1 1 1,0 14-1,0-4-16,-30 373 1073,17-168-899,11-155-224,-7 52 104,4-92-138,7-30-69,0 1 0,0-1 1,0 1-1,-1-1 0,1 0 1,0 1-1,0-1 0,0 0 1,0 1-1,0-1 0,-1 0 1,1 1-1,0-1 1,0 0-1,-1 1 0,1-1 1,0 0-1,0 0 0,-1 1 1,1-1-1,0 0 0,-1 0 1,1 0-1,0 1 0,-1-1 1,1 0-1,0 0 0,-1 0 1,1 0-1,0 0 1,-1 0-1,1 0 0,-1 0 1,1 0-1,0 0 0,-1 0 1,1 0-1,-1 0 0,1 0 1,0 0-1,-1 0 0,1 0 1,0 0-1,-1 0 0,1-1 1,0 1-1,-1 0 1,1 0-1,0 0 0,-1-1 1,1 1-1,0 0 0,0 0 1,-1-1-1,1 1 0,0 0 1,0-1-1,-1 1 0,1 0 1,0-1-1,0 1 0,0 0 1,0-1-1,-1 1 1,1 0-1,0-1 0,0 1 1,0-1-1,-4-12 23,1-1 0,0 0 0,1 0 1,0 0-1,1-25 0,0 12 0,-2-72 165,4 1 0,5-1-1,29-161 1,-34 255-164,0 0 0,1 0 0,-1 0 0,1 0 0,0 1 0,0-1 0,0 1 0,0-1 0,1 1 0,0 0 0,0 0 0,0 0 0,0 0 0,1 1 0,3-4 0,18-14 370,0 2 1,54-33-1,-74 49-345,0 1 0,-1-1 0,1 1 0,0 0 1,1 1-1,-1-1 0,0 1 0,6-1 0,-8 2-33,0 0 1,0 1-1,-1-1 0,1 0 0,-1 1 0,1 0 1,0-1-1,-1 1 0,3 2 0,4 0 40,12 9 66,-18-10-107,-1 0-1,1 0 1,0-1-1,-1 1 0,1-1 1,0 0-1,4 2 1,1-2 4,-6-1-14,0 0 0,-1 1 1,1-1-1,0 0 0,-1 1 0,1-1 1,-1 1-1,1 0 0,-1 0 0,1-1 1,-1 1-1,3 2 0,-3-1-1,0 0 0,0-1 0,0 1-1,-1 0 1,1 0 0,-1 0 0,1 0 0,-1 0-1,0 0 1,0 0 0,0 0 0,0 0-1,0 0 1,-1 2 0,0 15 21,0 0 0,-2 0 0,0 0 0,-2-1-1,0 0 1,-1 0 0,0 0 0,-2 0 0,-14 24 0,17-34-31,0 0 0,0 0 0,-1-1 0,0 0 1,0 0-1,-1-1 0,0 0 0,0 0 0,-1 0 0,1-1 0,-1 0 1,0-1-1,-1 0 0,1 0 0,-1 0 0,0-1 0,0-1 0,0 0 1,0 0-1,0 0 0,-11 0 0,19-2 1,1-1-2,-1 1 0,1 0 0,-1 0-1,0 0 1,1 0 0,-1 0 0,1 0 0,-1 0 0,1 0 0,-1 1 0,0-1 0,1 0 0,-1 0 0,1 0 0,-1 1 0,1-1 0,-1 0 0,1 0 0,-1 1 0,1-1 0,-1 0 0,1 1 0,-1-1 0,1 1 0,0-1 0,-1 1 0,1-1 0,0 1 0,-1-1-1,1 1 1,0-1 0,0 1 0,-1-1 0,1 1 0,0-1 0,0 1 0,0 0 0,0-1 0,0 1 0,0 0 0,0 12-51,2 0-1,0 0 1,3 13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2.8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10 10914,'0'-6'1553,"0"3"-873,0 6-168,-2 6 1256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6.4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22 5377,'2'-6'-166,"8"-9"5575,-9 25-3948,-9 238 3964,-2-134-4904,-29 140 1,39-253-549,0 0 1,0 0-1,0 0 0,0 0 0,0 0 0,-1 0 0,1 0 0,0 0 0,-1 0 1,1 0-1,0 0 0,-1 0 0,0 0 0,1-1 0,-1 1 0,-1 1 1,-4 9-3584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9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820 9 16211,'-3'-1'253,"-1"0"-1,1 0 1,-1 0-1,1 1 1,-1-1-1,1 1 1,0 0-1,-1 0 1,1 0-1,-1 0 1,1 1-1,-1 0 1,-4 1-1,-20 2 970,-290-9 3579,204 0-4218,69 3-926,1 2 0,-1 3-1,1 1 1,-64 14 0,104-17-103,3-1 218,0 0 1,0 0 0,-1 0-1,1 0 1,0 0 0,0 0-1,0 1 1,0-1 0,0 0-1,0 1 1,0-1 0,0 1-1,-1 0 1,2 0 171,0-1-1,1 0 0,-1 0 1,0 1-1,0-1 0,1 0 1,-1 0-1,1 0 0,-1 1 1,0-1-1,1 0 0,-1 0 1,0 0-1,1 0 1,-1 0-1,0 0 0,1 0 1,-1 0-1,1 0 0,-1 0 1,0 0-1,1 0 0,-1 0 1,1 0-1,-1 0 0,0 0 1,1 0-1,-1 0 1,0-1-1,1 1 0,-1 0 1,0 0-1,1 0 0,-1-1 1,1 1-60,15-5-1165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6.8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365 0 12035,'-13'15'1040,"-1"-3"-800,-6-2 0,-8-5 576,-6-3-464,-2-2 16,-4-4-8,2 1 24,3-3-64,3 2-31,5 3-121,5 1-56,7 0-208,6 7-193,8 2-775,1 0 936,7-9-136,2-4-120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7.2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97 3 11410,'1'0'59,"0"-1"0,-1 1 0,1 0-1,0 0 1,0-1 0,-1 1 0,1 0-1,0 0 1,0 0 0,-1 0 0,1 0-1,0 0 1,0 0 0,-1 0 0,1 0-1,0 0 1,0 0 0,0 1 0,-1-1-1,1 0 1,0 1 0,-1-1 0,1 0-1,0 1 1,-1-1 0,1 1 0,0-1-1,-1 1 1,1-1 0,0 2-1,0-1 54,0 1 0,-1 0-1,1 0 1,0 0-1,-1 0 1,0 0-1,1 0 1,-1 0 0,0 0-1,0 0 1,0 3-1,-2 8 469,0 0 0,-6 22 0,8-35-557,-39 126 1774,17-59-1144,-20 101 0,38-146-1161,1 0 1,1 0-1,1 0 1,2 0-1,0 0 1,1 0-1,1 0 1,11 40 0,4-9-1139,-10-32 610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7.7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1 11739,'4'6'201,"0"1"0,0 0 1,0 0-1,-1 0 0,0 0 1,-1 1-1,0-1 1,0 1-1,0 0 0,-1-1 1,-1 1-1,1 0 1,-1 0-1,0 0 0,-3 14 1,-1 5 251,-2-1 0,-1 0 0,-13 31 0,11-32-142,-1-2 1,-2 1-1,0-1 1,-1-1-1,-22 28 0,34-49-281,1-1 0,-1 1-1,1 0 1,-1 0 0,1 0-1,-1 0 1,1 0 0,0 0-1,0 0 1,-1 0 0,1 0-1,0 0 1,0 0 0,0 0-1,0 0 1,0 1 0,0-1-1,0 0 1,1 0 0,-1 0-1,0 0 1,1 0-1,-1 0 1,0 0 0,1 0-1,0-1 1,-1 1 0,1 0-1,-1 0 1,1 0 0,0 0-1,-1-1 1,1 1 0,0 0-1,1 0 1,6 5 100,-1 0 0,1-1-1,11 6 1,-4-2 28,44 37 176,8 5-3258,-67-51 2895,0 0 1,1 1 0,-1-1 0,0 0-1,1 0 1,-1 1 0,0-1-1,1 0 1,-1 0 0,1 0-1,-1 1 1,0-1 0,1 0-1,-1 0 1,0 0 0,1 0-1,-1 0 1,1 0 0,-1 0-1,1 0 1,-1 0 0,0 0-1,1 0 1,-1 0 0,1 0-1,-1-1 1,0 1 0,1 0-1,-1 0 1,0 0 0,1-1-1,-1 1 1,0 0 0,1 0-1,-1-1 1,0 1 0,1 0 0,-1 0-1,0-1 1,0 1 0,1-1-1,5-9-750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8.1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39 9250,'14'-39'4190,"-22"59"-3651,3 2-211,2 0 1,1 1-1,0-1 1,2 1-1,1 0 1,0-1-1,2 1 0,1-1 1,0 0-1,13 36 1,-16-55-292,0 0 1,1 0 0,-1-1-1,1 1 1,-1 0 0,1-1-1,0 1 1,0-1 0,0 1-1,0-1 1,1 0-1,-1 0 1,1 0 0,-1 0-1,1 0 1,4 2 0,-4-4-15,-1 1 1,1 0-1,0-1 1,-1 1-1,1-1 1,0 0-1,-1 0 1,1 0-1,0 0 1,-1 0-1,1-1 0,0 1 1,-1-1-1,1 1 1,-1-1-1,1 0 1,-1 0-1,1 0 1,3-3-1,2-2 5,0 0 0,0 0 0,-1-1 0,0 0-1,0-1 1,-1 1 0,0-1 0,0-1 0,-1 1-1,6-11 1,-4 5-20,-1 0-1,0-1 1,0 0-1,-2 0 1,5-26-1,-8 34-6,0 0-1,0 0 1,-1 0-1,0 0 1,-1 0-1,1 0 1,-1 0-1,-1 0 1,1 0-1,-4-7 1,4 12-5,0-1-1,0 1 1,-1 0 0,1-1-1,-1 1 1,0 0 0,1 0-1,-1 0 1,0 0-1,0 0 1,0 1 0,-1-1-1,1 0 1,0 1 0,-1 0-1,1-1 1,0 1 0,-1 0-1,0 0 1,1 1 0,-1-1-1,0 1 1,1-1-1,-1 1 1,0 0 0,1 0-1,-6 0 1,3 1-79,-1 0 0,0 0 1,0 0-1,0 1 0,1 0 0,-1 0 0,0 1 1,1 0-1,0 0 0,0 0 0,0 0 0,0 1 0,0 0 1,1 0-1,0 0 0,0 0 0,0 1 0,0 0 1,-4 8-1,-9 12-225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8.5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648 14 11851,'0'0'46,"1"0"1,-1-1 0,0 1 0,0 0 0,1-1 0,-1 1-1,0 0 1,0-1 0,1 1 0,-1-1 0,0 1 0,0 0-1,0-1 1,0 1 0,0-1 0,0 1 0,0-1 0,0 1-1,0 0 1,0-1 0,0 1 0,0-1 0,0 1 0,0-1-1,0 1 1,0 0 0,0-1 0,-1 1 0,1-1 0,0 1-1,0 0 1,-1-1 0,-14 5 1223,8-2-1158,-52 15 570,0-3 0,-1-3 1,-76 4-1,34-3-353,89-10-308,-17 1 8,1 1 0,0 2 0,0 1 0,-31 11 1,59-18-65,0 1 1,0-1-1,0 1 1,0-1-1,0 1 1,0-1-1,0 1 1,0 0-1,0-1 1,0 1-1,0 0 1,0 0-1,0 0 1,1 0-1,-1 0 1,0 0-1,1 0 1,-1 0-1,1 0 1,-1 0-1,1 0 1,-1 0-1,1 0 1,0 0 0,-1 0-1,1 1 1,0-1-1,0 0 1,0 0-1,0 0 1,0 1-1,0-1 1,0 0-1,0 0 1,1 0-1,-1 0 1,0 0-1,1 1 1,-1-1-1,2 1 1,9 14-272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38.9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1 451 10634,'16'-50'1337,"-1"-3"-817,-10-7-176,-1-5 1696,-6 2-1696,-4-1-56,3 17-296,1 7-304,-4 31 352,14 13-56,13 28-152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1.7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 11 4729,'-6'-11'1905,"6"24"490,1 11-1423,-48 553 3048,35-404-3367,10-134-505,-1 13 204,-2 0-1,-18 78 1,23-129-340,0 0-1,-1 0 1,1 0 0,0 0 0,0-1 0,-1 1 0,1 0-1,0 0 1,-1 0 0,1 0 0,-1 0 0,1 0 0,-1-1-1,1 1 1,-1 0 0,0 0 0,1-1 0,-2 2-1,1-2-7,1-1-1,-1 1 1,1 0-1,0 0 1,-1-1-1,1 1 1,-1 0-1,1-1 1,0 1-1,-1 0 1,1-1-1,0 1 1,-1 0-1,1-1 1,0 1-1,0-1 1,-1 1-1,1-1 1,0 1-1,0-1 1,0 1-1,0 0 1,0-1-1,0 0 1,-8-37 17,6-18-7,2 0 0,3 0 0,13-79-1,48-161-20,-11 112 20,-51 178 12,0 0-1,1 0 0,-1 1 0,1-1 0,0 1 0,1-1 0,-1 1 0,1 0 1,0 1-1,1-1 0,-1 1 0,1-1 0,0 2 0,8-7 0,-6 7 46,0-1-1,0 2 0,0-1 1,1 1-1,-1 0 0,1 1 0,-1-1 1,1 2-1,0-1 0,-1 1 1,13 1-1,-11-1-2,-1 1 0,1 0 1,0 1-1,-1 0 0,1 0 0,-1 1 1,1 0-1,-1 1 0,0 0 0,10 6 0,-14-7-51,-1-1-1,0 1 0,0 0 1,0 0-1,0 0 0,-1 0 0,1 0 1,-1 0-1,0 1 0,0-1 1,0 1-1,0 0 0,-1 0 0,1 0 1,-1-1-1,0 1 0,0 0 1,0 1-1,-1-1 0,0 0 0,1 0 1,-1 0-1,-1 0 0,0 6 1,-2 6 0,-1 0 1,0 0-1,-2 0 1,0 0-1,0-1 0,-2 0 1,0 0-1,0-1 1,-1 0-1,-1-1 1,-1 0-1,0 0 1,0-1-1,-1 0 1,-1-1-1,-15 11 1,23-19-8,-1 0 0,1 0 0,-1-1 0,0 0 0,1 0 0,-1 0 1,0-1-1,0 1 0,-1-2 0,1 1 0,-8 0 0,-2-2-284,0-1 1,-29-7-1,23 4-527,22 5 794,-10-1-312,9 1 309,1 1 1,0-1 0,0 0 0,0 0-1,-1 1 1,1-1 0,0 0 0,0 0-1,0 1 1,0-1 0,0 0 0,0 1-1,-1-1 1,1 0 0,0 1 0,0-1-1,0 0 1,0 1 0,0-1 0,0 0-1,0 0 1,0 1 0,0-1-1,1 0 1,-1 1 0,0-1 0,0 0-1,0 1 1,0-1 0,0 0 0,0 0-1,1 1 1,-1-1 0,11 24-404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3.4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281 42 1744,'3'-3'281,"1"0"-1,-1 1 0,1 0 0,0 0 0,-1 0 0,5-1 0,16 0 8120,-26 1-8306,0 0 1,0 1-1,1-1 0,-1 1 0,-1-1 1,1 1-1,0 0 0,-3-2 0,-4 1-11,-1 0-1,1 1 0,-1 0 0,0 1 0,1 0 1,-1 0-1,0 1 0,1 0 0,-1 0 0,1 1 1,-1 1-1,1-1 0,-17 9 0,13-5 68,1 0 1,-1 1-1,2 0 0,-1 1 0,1 1 0,0 0 0,1 0 1,0 1-1,-9 11 0,13-13-56,1 0 0,1 0 1,-1 1-1,2-1 0,-1 1 0,1 0 0,0 0 1,1 0-1,0 0 0,1 0 0,-1 1 1,2-1-1,-1 0 0,2 1 0,-1-1 0,3 14 1,1-2 23,0-1 0,1 0 0,2 0 0,0-1 0,0 0 0,15 26 1,-18-39-79,-1 0 1,1 0-1,0 0 1,1-1-1,-1 0 1,1 1-1,0-2 1,0 1-1,11 7 1,-14-11-45,0 0-1,0 0 1,0 0 0,1 0 0,-1 0 0,0-1-1,1 1 1,-1-1 0,0 1 0,1-1 0,-1 0-1,1 0 1,-1 0 0,0-1 0,1 1 0,-1 0-1,1-1 1,-1 1 0,0-1 0,1 0 0,-1 0-1,0 0 1,0 0 0,0 0 0,0-1-1,0 1 1,0-1 0,0 1 0,0-1 0,-1 1-1,3-3 1,5-9-501,3-2-1490,-11 15 1978,-1 0 0,0 0 0,0 0 0,0 0 0,0 0 0,0 0 0,1 0 0,-1 0 0,0 0 0,0 0 0,0 0 0,0 0 0,1 0 0,-1 0 0,0 0 0,0 0 0,0 0 0,0 0 0,0 0 0,1 0 0,-1 0 0,0 0 0,0 1 0,0-1 0,0 0 0,0 0 0,0 0 0,0 0 1,0 0-1,1 0 0,-1 1 0,0-1 0,0 0 0,0 0 0,0 0 0,0 0 0,0 0 0,0 1 0,0-1 0,0 0 0,0 0 0,0 0 0,0 0 0,0 0 0,0 1 0,0-1 0,0 0 0,0 0 0,0 0 0,0 0 0,0 0 0,0 1 0,0-1 0,0 0 0,0 0 0,0 0 0,-1 0 0,1 1-100,0 7-615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3.8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 8 7610,'0'-1'47,"0"1"1,0 0-1,0-1 0,0 1 1,0 0-1,1-1 1,-1 1-1,0 0 1,0-1-1,0 1 1,1 0-1,-1-1 0,0 1 1,0 0-1,1 0 1,-1 0-1,0-1 1,1 1-1,-1 0 1,0 0-1,1 0 0,-1-1 1,0 1-1,1 0 1,-1 0-1,0 0 1,1 0-1,-1 0 1,0 0-1,1 0 0,-1 0 1,1 0-1,-1 0 1,0 0-1,1 0 1,2 14 1142,-8 21 139,-40 102 1038,24-76-1773,0-7-125,11-27-167,0 1 1,-5 28-1,13-51-826,0-1-1229,12-8 1240,5-4-20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4.2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349 16 8426,'1'-1'94,"-1"1"1,0 0 0,0 0-1,0-1 1,0 1 0,1 0-1,-1-1 1,0 1-1,0-1 1,0 1 0,0 0-1,0-1 1,0 1 0,0 0-1,0-1 1,0 1-1,0 0 1,0-1 0,0 1-1,0 0 1,0-1 0,0 1-1,-1 0 1,1-1 0,0 1-1,0 0 1,0-1-1,0 1 1,-1 0 0,1-1-1,0 1 1,-1-1 0,-13-3 1198,-28 6-859,33-1-107,-21 2-183,1 0 0,0 2 1,0 1-1,0 2 0,1 0 0,-51 24 0,78-31-175,-2 0-64,1 0 0,-1 1-1,1-1 1,0 1 0,-1-1 0,1 1-1,0 0 1,0 0 0,0 0 0,-2 2 0,4-4 89,0 1 1,0-1 0,0 0-1,0 0 1,0 0 0,0 0-1,0 0 1,0 0 0,-1 0-1,1 0 1,0 0 0,0 1-1,0-1 1,0 0 0,0 0-1,0 0 1,0 0 0,0 0-1,0 0 1,0 1 0,0-1-1,0 0 1,0 0 0,0 0-1,0 0 1,0 0 0,0 0-1,0 1 1,0-1 0,0 0-1,0 0 1,0 0 0,0 0-1,0 0 1,0 0 0,0 0-1,1 1 1,-1-1 0,0 0-1,0 0 1,0 0 0,0 0-1,0 0 1,0 0 0,0 0-1,0 0 1,0 0-1,1 0 1,-1 0 0,0 1 0,15-1-374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9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0 15371,'2'9'3401,"-3"-2"-2681,-7-4-136,-6 1-184,-13-4 585,-6 0-209,-3 0-40,-5 1-56,-3 2-248,2 6-80,4 2-376,4 3-304,13 4-2160,4 5 2240,15 5-313,2-1-207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4.6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37 7866,'1'-4'283,"6"-17"504,-7 21-736,0-1-1,0 0 0,0 1 1,1-1-1,-1 1 0,0-1 1,1 1-1,-1-1 1,0 1-1,1-1 0,-1 1 1,0-1-1,1 1 0,-1-1 1,1 1-1,-1-1 1,1 1-1,-1 0 0,1-1 1,-1 1-1,1 0 0,-1 0 1,1-1-1,1 1 1,-2 1 70,1-1 0,-1 1 1,0 0-1,1 0 0,-1 0 1,0-1-1,1 1 0,-1 0 0,0 0 1,0 0-1,0 0 0,0 0 1,0 0-1,0-1 0,0 1 1,0 0-1,0 2 0,-2 21 448,1-21-346,-59 333 3524,44-264-3359,8-43-294,5-21-488,1 0 0,0 0-1,0-1 1,-1 17 0,3-24 343,0 0 1,0 1 0,0-1 0,0 0 0,0 0 0,0 1 0,0-1-1,0 0 1,0 1 0,0-1 0,1 0 0,-1 0 0,0 1 0,0-1-1,0 0 1,0 0 0,0 1 0,0-1 0,1 0 0,-1 0 0,0 0-1,0 1 1,0-1 0,0 0 0,1 0 0,-1 0 0,0 0 0,0 1-1,1-1 1,-1 0 0,0 0 0,1 0 0,11-1-891,0-3 111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5.0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1 8074,'1'3'149,"0"0"1,-1 0 0,1 1-1,-1-1 1,1 0-1,-1 0 1,0 1 0,0-1-1,-1 0 1,1 0-1,-1 1 1,1-1 0,-1 0-1,-2 6 1,0 2 277,1-5-286,-11 57 2077,-10 109 0,22-171-2188,1 0 0,0 1 0,0-1 0,0 0 0,0 0 0,0 0-1,0 1 1,1-1 0,-1 0 0,0 0 0,1 1 0,-1-1 0,1 0 0,0 1 0,-1-2-20,0 1 0,1-1 0,-1 0 0,0 0 0,1 0 0,-1 0 0,0 0 0,0 0 0,1 1 0,-1-1 0,0 0 0,1 0 1,-1 0-1,0 0 0,1 0 0,-1 0 0,0 0 0,1 0 0,-1 0 0,0 0 0,1-1 0,-1 1 0,0 0 0,1 0 0,-1 0 0,0 0 0,0 0 0,1-1 0,-1 1 0,0 0 0,1-1 1,2-2 23,1 0 0,-1 0 0,0-1 1,0 1-1,4-7 0,8-15 11,-11 17-21,0 0-1,1 0 0,0 0 1,0 1-1,1 0 0,0 0 0,0 0 1,9-7-1,-14 14-19,-1 0 0,0 0 0,0 0 0,1 0 0,-1 0 0,0-1 0,0 1 0,1 0 0,-1 0 0,0 0 0,0 0 0,1 0 0,-1 0 0,0 0 0,1 0 0,-1 0 0,0 0 0,0 0 0,1 0 0,-1 0 0,0 0 0,1 0 0,-1 0 0,0 1 0,0-1 0,1 0 0,-1 0 0,0 0 0,0 0 0,1 0 0,-1 1 0,0-1 0,0 0 0,0 0 0,1 0 0,-1 1 0,0-1 0,4 14 82,-3 18 9,-1-31-88,-46 352-1430,46-352 1400,-5 13-757,6-41 284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5.4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696 0 7362,'1'0'100,"-1"1"1,0-1 0,0 0-1,1 1 1,-1-1-1,0 0 1,0 0 0,0 1-1,1-1 1,-1 0 0,0 1-1,0-1 1,0 1 0,0-1-1,0 0 1,0 1 0,1-1-1,-1 0 1,0 1-1,0-1 1,0 1 0,0-1-1,-1 0 1,1 1 0,0-1-1,0 1 1,0-1 0,0 0-1,0 1 1,-12 3 236,-1 0-1,1-1 1,-1 0 0,1-1-1,-1 0 1,0-1 0,0-1 0,-17-1-1,-5 1 83,-11 1-12,0-1 89,-70 10 0,24 7-231,-73 10-56,104-15-877,61-12 649,-1 0-1,1 0 1,0 0 0,0 0-1,-1 0 1,1 0-1,0 0 1,-1 0 0,1 0-1,0 1 1,0-1-1,-1 0 1,1 0-1,0 0 1,0 0 0,0 1-1,-1-1 1,1 0-1,0 0 1,0 0 0,0 1-1,-1-1 1,1 0-1,0 0 1,0 1 0,0-1-1,0 0 1,0 0-1,0 1 1,-1-1 0,1 0-1,0 1 1,0-1-1,0 0 1,0 0-1,0 1 1,0-1 0,0 0-1,0 1 1,0-1-1,0 0 1,1 0 0,-1 1-1,0-1 1,0 0-1,0 0 1,0 1 0,0-1-1,0 0 1,1 0-1,-1 1 1,0-1 0,0 0-1,0 0 1,1 1-1,-1-1 1,0 0-1,0 0 1,0 0 0,1 0-1,-1 0 1,0 1-1,1-1 1,-1 0 0,12 7-360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5.8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4 498 11018,'11'-43'841,"-4"-11"-537,-1-6-80,-5-4 264,1-3-160,-2 6-24,-2 3-16,-1 16-296,-3 11-424,-1 19 400,0 6-96,1 10-72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49.2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52 134 680,'1'-50'769,"-1"-9"1353,0 34 4322,5 121-4458,-8 146-1,-2-123-1604,-2 227 438,7-339-791,0-3 12,0 1 1,-1 0 0,1 0-1,-1-1 1,0 1-1,-2 7 1,2-10 46,0-3-78,1 0 1,-1 0-1,1 0 1,-1 0-1,1 0 1,0 1-1,-1-1 1,1 0 0,0 0-1,0 0 1,0 0-1,0 0 1,0 0-1,0 0 1,0 0-1,0 0 1,0 0-1,0 0 1,1-1-1,2-35-21,-2 23 36,4-51-13,49-399 33,-51 446 9,2 1-1,-1 0 0,2 0 1,0 0-1,1 1 1,1 0-1,11-17 1,-16 28-8,-1 1 0,1 0 0,1 1 0,-1-1 1,0 0-1,1 1 0,0 0 0,0 0 0,0 0 1,0 0-1,0 0 0,1 1 0,-1 0 0,1 0 0,-1 0 1,1 1-1,0-1 0,0 1 0,0 0 0,-1 0 0,1 1 1,0 0-1,0 0 0,0 0 0,0 0 0,0 1 1,0 0-1,0 0 0,8 2 0,-9-2-26,-1 1-1,1-1 1,0 0-1,-1 1 1,0 0-1,1 0 1,-1 0-1,0 0 1,0 0-1,0 1 1,0-1-1,-1 1 1,1 0-1,-1 0 1,1 0-1,-1 0 1,0 0-1,0 1 1,0-1-1,-1 0 1,1 1-1,-1 0 1,0-1-1,0 1 1,0 0-1,-1-1 1,1 1-1,-1 6 1,0-3-11,0 1 1,-1-1 0,-1 0 0,1 1 0,-1-1 0,0 0-1,-1 0 1,0 0 0,0-1 0,0 1 0,-1-1 0,0 1-1,-8 9 1,-7 4-2,-1 0-1,0-2 0,-1-1 0,-1 0 1,-1-2-1,0 0 0,-1-2 0,-1 0 1,-33 11-1,50-21-33,1 0 0,-1-1 0,0 0 0,0-1 0,-9 2 1,17-4-19,0 1 0,0 0 0,0 0 0,0 0 0,-1 0 0,1 0 0,0 0 0,0 0 0,0 0 0,0 0 0,0 0 1,-1 0-1,1 0 0,0 0 0,0 0 0,0 0 0,0 0 0,-1 0 0,1 0 0,0 0 0,0 0 0,0 0 0,0 0 1,0 0-1,-1 0 0,1 0 0,0 1 0,0-1 0,0 0 0,0 0 0,0 0 0,0 0 0,-1 0 0,1 0 0,0 0 1,0 1-1,0-1 0,0 0 0,0 0 0,0 0 0,0 0 0,0 0 0,0 1 0,0-1 0,0 0 0,0 0 0,0 0 1,0 0-1,0 1 0,0-1 0,0 0 0,0 0 0,0 0 0,0 0 0,0 0 0,0 1 0,0-1 0,0 0 1,7 8-1079,-6-7 973,6 7-615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52.6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398 64 7962,'-5'-17'866,"5"13"-554,-1 0 0,0 0 0,-1 0 0,1 0 1,-4-6-1,4 9-224,0 0 1,0 0-1,0 0 1,0-1 0,0 1-1,0 0 1,0 0-1,-1 0 1,1 1-1,0-1 1,-1 0-1,1 0 1,0 1 0,-1-1-1,1 1 1,-1-1-1,1 1 1,-1 0-1,-2-1 1,-12 1 290,0 0-1,-1 0 1,1 2-1,-25 5 1,-6 0 16,28-5-234,-48 7 328,61-7-392,0-1-1,1 1 1,-1 0 0,1 0 0,-1 0 0,1 1-1,0-1 1,-9 8 0,11-7-19,0 0 0,0 0 1,1 1-1,-1-1 0,1 1 1,0 0-1,0-1 0,0 1 1,0 0-1,-1 5 0,-9 44 421,10-42-411,-5 30 157,2-1-1,0 68 1,5-101-211,0 0 1,1 0-1,0-1 1,0 1-1,1 0 1,0-1 0,0 1-1,0-1 1,1 1-1,-1-1 1,2 0-1,-1 0 1,1-1 0,7 10-1,-6-10-5,1 0 0,0 0-1,0-1 1,0 1 0,0-2-1,1 1 1,-1-1 0,1 1-1,0-2 1,0 1 0,0-1-1,0 0 1,10 1 0,7 1-235,0-2 1,1 0 0,-1-1-1,1-2 1,-1-1 0,1 0-1,32-9 1,-54 11 85,-1 0 1,1-1-1,-1 1 1,0-1-1,1 0 1,-1 0-1,0 0 1,0 0-1,0 0 1,0-1-1,0 1 1,0 0-1,0-1 1,0 0-1,-1 1 1,1-1-1,0 0 0,-1 0 1,1 0-1,1-4 1,3-11-676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53.0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 0 7666,'-7'8'697,"1"0"1,-1 1-1,1-1 1,1 1-1,0 0 1,0 0-1,1 1 1,-6 17 0,5-14-451,0 1 0,1 0 0,1 0-1,1 1 1,-1-1 0,2 1 0,0 21 0,1-33-209,1-1-1,-1 1 1,0 0-1,1 0 0,-1 0 1,1-1-1,0 1 1,0 0-1,0-1 1,0 1-1,1 0 0,-1-1 1,1 0-1,-1 1 1,1-1-1,0 0 0,0 0 1,0 0-1,0 0 1,0 0-1,1 0 1,-1-1-1,0 1 0,1-1 1,-1 0-1,1 1 1,0-1-1,-1 0 0,1-1 1,0 1-1,-1 0 1,1-1-1,0 1 0,0-1 1,3 0-1,3 0 3,-1-1 0,0 0-1,-1-1 1,1 1 0,0-2-1,0 1 1,-1-1 0,1 0-1,-1 0 1,0-1 0,9-6-1,-7 3-30,0 0 0,0 0 0,-1-1-1,-1 0 1,1-1 0,-1 1-1,-1-2 1,1 1 0,7-17-1,-12 22-7,0 0 1,0 0-1,0-1 0,-1 1 0,1-1 0,-1 0 0,0 1 0,-1-1 0,1 0 0,-1 0 0,0 1 0,0-1 0,0 0 0,-1 0 0,1 1 0,-1-1 0,0 0 0,-1 1 0,1-1 1,-1 1-1,0 0 0,0-1 0,0 1 0,-6-7 0,7 9-6,-1 0-1,0 0 1,0 0 0,0 0 0,-1 0-1,1 0 1,0 1 0,-1-1 0,1 1 0,-1-1-1,0 1 1,1 0 0,-1 0 0,0 0-1,1 0 1,-1 1 0,-4-1 0,2 1-54,1 0 1,0 0 0,0 1 0,-1 0 0,1 0-1,0 0 1,0 0 0,0 0 0,0 1-1,-6 3 1,-1 2-408,1 0 0,0 0 0,1 1 0,0 0 0,0 0 0,0 1 0,-8 13 1,-22 39-1165,26-37 572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39:53.5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192 26 9530,'7'-4'223,"0"0"-1,1 1 1,0 0 0,-1 0 0,1 1-1,0 0 1,1 0 0,-1 1-1,0 0 1,14 1 0,-19 0-148,-1 0 1,1 0-1,0 0 0,0 1 1,-1-1-1,1 1 1,-1 0-1,1 0 0,-1 0 1,1 0-1,-1 0 0,1 0 1,-1 1-1,0-1 1,0 1-1,0 0 0,0-1 1,0 1-1,0 0 1,0 0-1,0 0 0,-1 1 1,1-1-1,-1 0 1,0 1-1,0-1 0,1 0 1,-2 1-1,1 0 0,0-1 1,0 1-1,-1-1 1,1 1-1,-1 0 0,0 3 1,0 4 17,-1 0 1,0 0-1,0 0 1,-1-1-1,-1 1 0,1 0 1,-1-1-1,-1 1 1,0-1-1,0 0 1,-8 10-1,-4 7 16,-2-1 0,-30 33 0,15-25 196,-3-1 0,0-2 0,-64 40 1,76-53 115,17-9 216,11-4-162,17-1 59,-19-3-490,90 4 1081,45 3-263,-110-4-893,0 1 0,50 14 1,-36-2-884,-40-15 843,1 0 0,0 0 0,-1 0 0,1 0 0,0 0 0,-1 0 0,1 1-1,-1-1 1,0 0 0,0 1 0,1-1 0,-1 1 0,0 0 0,0-1 0,0 1-1,-1 0 1,1-1 0,1 4 0,-3 6-341,-7-3-156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3.2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29 127 4521,'-2'-4'217,"0"0"0,1 0 0,-1-1 0,1 1 0,0 0 0,0-1-1,-1-8 1,-2-8 1862,2 16-515,0 9-455,1 147 566,-4 412 2207,2-420-2945,4-155-911,0 0-1,6-21 0,0-4 14,-3 7-19,83-500 284,-81 505-221,0-1-1,2 1 0,1 1 1,19-39-1,-24 56-32,0 0 0,0 0 0,1 0 0,0 1 0,0 0 0,1 0-1,0 0 1,0 1 0,0 0 0,1 0 0,-1 0 0,1 1 0,0 0 0,1 1 0,-1-1 0,1 1 0,-1 1 0,15-4-1,-12 4-14,1 1-1,-1 0 1,1 1 0,-1 0-1,1 1 1,-1 0-1,1 1 1,-1 0-1,0 0 1,0 1-1,0 1 1,0-1-1,10 7 1,-15-8-33,0 1 0,-1 0 0,0 0 0,1 0 1,-1 0-1,0 1 0,0 0 0,-1 0 0,1 0 0,-1 0 1,0 0-1,0 1 0,0-1 0,-1 1 0,0 0 0,0 0 1,0 0-1,0 0 0,-1 0 0,0 0 0,0 1 1,0-1-1,0 0 0,-1 0 0,0 1 0,0-1 0,-2 7 1,0 3-3,-2-1 1,0 0 0,0 0 0,-2 0 0,0 0 0,0-1 0,-1 0 0,-1 0 0,0-1 0,0 0 0,-1 0-1,-1-1 1,0 0 0,-1-1 0,0 0 0,0-1 0,-1 0 0,-21 12 0,17-12 9,-1 0 0,1-2 0,-1 0 0,0 0 0,-1-2 0,0 0 0,1-1 0,-1-1 0,-1-1 0,1 0 0,0-1 0,-1-1 0,1-1 1,-31-5-1,31 0-490,18 6 450,0 0 0,0 0-1,0 0 1,0 0 0,-1 0 0,1 0 0,0 0 0,0 0 0,0-1 0,0 1-1,0 0 1,-1 0 0,1 0 0,0 0 0,0 0 0,0 0 0,0 0 0,0-1-1,0 1 1,0 0 0,0 0 0,0 0 0,0 0 0,0-1 0,-1 1 0,1 0-1,0 0 1,0 0 0,0 0 0,0-1 0,0 1 0,0 0 0,0 0 0,0 0-1,0 0 1,0 0 0,1-1 0,-1 1 0,0 0 0,0 0 0,22-12-1823,-14 9 2024,16-7-817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5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247 8 7194,'-1'-8'1941,"-8"9"15,4 0-1747,-5 2 151,0 0 0,0 1 0,1 0 1,-1 0-1,1 1 0,0 0 0,1 1 0,-1 0 1,1 0-1,0 0 0,-7 9 0,-10 12 487,-38 51 0,60-74-779,0 0 1,0 0 0,1 0 0,-1 0-1,1 1 1,0-1 0,0 1 0,0-1 0,1 1-1,-1 0 1,1-1 0,0 1 0,0 0-1,1 0 1,0 0 0,0 0 0,0 0-1,0 0 1,1-1 0,0 1 0,0 0-1,0 0 1,0 0 0,1-1 0,0 1-1,0-1 1,0 1 0,0-1 0,1 0-1,0 0 1,0 0 0,0 0 0,6 5 0,5 5-10,2-1 0,0-1 0,0 0 0,24 12 0,6 5-490,-43-28 165,0 1 1,0 0 0,0-1 0,1 1 0,-1-1 0,0 0 0,1 0 0,-1 0 0,1 0 0,-1-1 0,1 0 0,-1 1 0,1-1 0,4-1-1,0 0-158,0-1 0,-1 0 0,0 0 0,1-1-1,10-5 1,14-7-769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8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0 15627,'-4'4'243,"1"0"-1,-1 0 0,1 0 0,-1-1 0,0 1 1,-1-1-1,1 0 0,-1-1 0,1 1 1,-1-1-1,0 0 0,1 0 0,-1 0 0,0-1 1,-10 2-1,-6 0 290,0-1 0,-35-1 1,28-1-102,-72-1 603,52-1-621,0 2 0,-66 8 0,106-7-439,1 1 0,-1-1 0,1 1 0,0 0 0,-1 1 0,1 0 0,0 0 0,1 1 0,-1-1 0,1 1 0,-1 1 0,-8 8 0,14-12-68,0 0-1,0 0 0,0 0 0,1 0 1,-1 0-1,1 0 0,-1 0 0,0 0 1,1 1-1,0-1 0,-1 0 0,1 0 1,0 1-1,0-1 0,0 0 0,0 1 1,0-1-1,0 0 0,0 1 0,0-1 1,0 0-1,0 0 0,1 1 0,-1-1 1,1 0-1,-1 0 0,1 0 0,-1 1 1,1-1-1,0 0 0,0 0 0,1 1 1,2 4-257,1-1 0,0 0 0,0 0 0,8 6 0,8 6-646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6.1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156 135 5929,'-5'-2'311,"-1"0"-1,0 1 1,0-1-1,0 1 0,0 0 1,-1 1-1,1-1 1,0 1-1,0 1 1,0-1-1,0 1 0,0 0 1,0 0-1,0 1 1,-6 2-1,9-3-172,0 0 0,0 0 0,0 1 0,0-1 0,0 1 0,0 0-1,0 0 1,1 0 0,-1 0 0,1 0 0,0 1 0,0-1 0,-1 1 0,2 0 0,-1-1 0,0 1-1,0 0 1,1 0 0,0 0 0,-1 0 0,1 0 0,0 0 0,1 1 0,-1-1 0,0 0-1,1 1 1,0-1 0,0 7 0,0-7-66,1 1-1,0 0 0,0-1 1,0 1-1,0 0 1,0-1-1,1 1 1,-1-1-1,1 0 1,0 0-1,0 1 0,0-1 1,1 0-1,4 4 1,-2-2-2,1-1 1,-1 1-1,1-1 1,0 0 0,1-1-1,-1 1 1,9 2 0,0-1 16,0-1 0,-1 0 1,1-1-1,1-1 1,-1 0-1,27-1 1,-33-1-54,0-1-1,1 0 1,-1 0 0,1-1 0,-1 0 0,0-1 0,0 0 0,0-1 0,-1 0-1,1 0 1,-1-1 0,0 0 0,8-6 0,-11 7-21,0-1 0,-1 0 0,1 0 1,-1 0-1,-1 0 0,1 0 0,-1-1 0,0 0 0,0 0 1,0 0-1,-1 0 0,0 0 0,0 0 0,0-1 0,-1 1 1,0 0-1,-1-1 0,1 1 0,-2-12 0,1 10-6,-1 0 1,0 0-1,0 1 0,-1-1 1,0 0-1,-1 1 0,1-1 1,-1 1-1,-1 0 0,0 0 1,0 0-1,0 0 0,0 1 1,-8-8-1,9 10-21,-1 1-1,0 0 1,0 0 0,0 0-1,0 0 1,0 1 0,0 0 0,-1-1-1,1 2 1,-1-1 0,0 0-1,1 1 1,-1 0 0,0 0-1,0 1 1,0-1 0,0 1-1,1 0 1,-1 0 0,0 1-1,0-1 1,0 1 0,0 0-1,-5 2 1,4-1-145,-1 1 0,1-1 0,0 1 1,0 0-1,0 1 0,1 0 0,-1-1 0,-8 10 0,11-10 101,0 0 0,1 0 1,-1 0-1,1 0 0,-1 0 0,1 1 0,0-1 0,1 1 0,-1-1 0,1 1 1,-1 0-1,1 0 0,0-1 0,0 1 0,1 0 0,-1 5 0,7 22-446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6.5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167 0 9210,'5'3'386,"-1"-1"0,1 0 0,-1 1 0,0 0 0,0 0 0,0 0-1,7 7 1,-9-8-260,-1 1-1,0-1 1,0 0-1,0 0 1,0 1-1,0-1 1,0 0-1,0 1 1,-1-1-1,0 1 1,1-1-1,-1 1 1,0-1-1,0 1 1,0-1-1,0 1 1,-1-1-1,0 4 1,-5 16 102,-2 0 0,0 0 1,-1-1-1,-1-1 0,-22 33 0,11-17-32,-24 38 229,24-41 320,-30 60-1,50-91-680,0 0 1,0 0-1,1 0 0,-1-1 0,0 1 0,1 0 1,0 0-1,-1 0 0,1 1 0,0-1 0,0 0 1,0 0-1,0 0 0,1 0 0,-1 0 0,0 0 1,1 2-1,0-3-11,0 0 1,0 1-1,0-1 1,0 0-1,0 1 1,0-1-1,0 0 1,1 0-1,-1 0 1,0 0-1,1 0 1,-1 0-1,0 0 1,1-1-1,-1 1 1,4 0-1,5 2 114,0-1 0,1-1-1,-1 0 1,0 0 0,15-2-1,-10 1-105,6 0-272,1 0 0,-1-2 0,1 0-1,-1-2 1,0 0 0,0-1 0,22-9 0,-22 1-107,3-8-102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6.9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452 1 12947,'0'0'30,"1"0"0,-1 0 0,0 0 0,0 0 0,1 0 0,-1 0 0,0 0 1,0 0-1,1 0 0,-1 0 0,0 0 0,0 0 0,1 1 0,-1-1 0,0 0 0,0 0 0,1 0 1,-1 0-1,0 1 0,0-1 0,0 0 0,0 0 0,1 0 0,-1 1 0,0-1 0,0 0 0,0 0 1,0 0-1,0 1 0,1-1 0,-1 0 0,0 0 0,0 1 0,0-1 0,0 0 0,0 0 0,0 1 0,0-1 1,0 0-1,0 1 0,0-1 0,-11 8 663,-24 4 67,34-12-687,-63 18 392,0-4-1,-1-2 1,0-3 0,-89 2 0,161-13-1753,13 1 232,37 7 117,-26 0 308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7.3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303 0 11971,'0'15'1160,"-10"-4"-816,-10 0-72,-4-2 504,-7 2-368,-7-4-56,-5 2-32,-1 0-32,4-2-520,4 2-944,23 2 1040,10 4-136,8-6-152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8.0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0 8874,'-6'27'893,"2"1"-1,0-1 1,1 42 0,0-13-157,-22 663 4134,27-750-4516,4-30 0,1 6-288,58-373 20,-60 406-76,1-1 0,1 1 0,1 0 1,14-26-1,-19 42-1,0 1 0,1 0 1,0-1-1,0 1 0,0 1 0,0-1 0,1 1 1,0-1-1,5-3 0,-6 6 1,-1 0 0,0 1 0,1-1 0,-1 1-1,1 0 1,-1 0 0,1 0 0,0 0 0,-1 0 0,1 1-1,0 0 1,0 0 0,-1 0 0,1 0 0,0 0 0,6 3-1,-7-3 0,0 1 0,0 0 0,0 0 0,0 0 0,0 0 0,0 1 0,-1-1 0,1 1 0,0-1 0,-1 1 0,0 0 0,1 0-1,-1 0 1,0 1 0,0-1 0,0 0 0,0 1 0,0-1 0,-1 1 0,1 0 0,-1 0 0,0-1 0,0 1 0,0 0 0,0 0-1,0 0 1,-1 0 0,1 0 0,-1 0 0,0 6 0,0-2 1,0 1-1,-1-1 1,0 1 0,-1-1-1,0 1 1,0-1-1,0 0 1,-1 0 0,0 0-1,0 0 1,-7 9 0,1-2 10,-2-1 1,1-1-1,-2 0 1,0 0-1,0-1 1,-18 13-1,19-17-8,1 0 1,-1-1-1,0 0 0,0-1 0,0 0 0,-1-1 0,0 0 1,0-1-1,-14 2 0,13-6-571,11-2-731,3 2 1153,0 1 1,0-1-1,0 1 0,0-1 0,0 1 0,0-1 0,0 1 1,0 0-1,1 0 0,-1-1 0,0 1 0,0 0 0,0 0 1,0 0-1,0 0 0,1 0 0,1 1 0,27 8-1479,-15-2 548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8.5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465 5 7042,'0'1'105,"-1"0"1,1-1-1,-1 1 1,1-1-1,-1 1 1,1-1-1,-1 1 1,0-1-1,1 1 1,-1-1 0,0 0-1,1 1 1,-1-1-1,0 0 1,0 0-1,1 1 1,-1-1-1,0 0 1,0 0-1,1 0 1,-1 0 0,0 0-1,0 0 1,1 0-1,-1 0 1,-1 0-1,-26-8 1379,9 4-664,4 3-606,0 2 1,0 0-1,0 1 1,1 0-1,-1 1 1,0 0-1,1 2 1,0 0-1,0 0 1,1 1-1,-1 1 1,1 0-1,1 1 1,-1 0 0,1 1-1,-15 15 1,13-11-74,-1 1 0,2 1 1,0 0-1,1 1 1,0 0-1,2 1 0,0 0 1,0 1-1,2 0 1,0 0-1,-9 35 0,15-47-124,1 0 0,0 1 0,0-1 0,0 1-1,1 0 1,0-1 0,0 1 0,1 0 0,-1-1-1,2 1 1,-1-1 0,1 0 0,0 1 0,0-1-1,1 0 1,-1 0 0,1 0 0,1 0 0,-1-1-1,1 1 1,0-1 0,0 0 0,1 0 0,-1 0-1,1-1 1,0 0 0,1 1 0,-1-2 0,1 1-1,-1-1 1,1 0 0,0 0 0,0 0-1,1-1 1,-1 0 0,11 2 0,0-1-198,1-1 0,0 0 0,0-2 1,0 0-1,0 0 0,25-6 0,-12 0-1254,0-2-1,53-20 1,-60 18 417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9.0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 1 8538,'-6'50'4936,"-17"32"-3989,10-36-417,-51 194 1073,58-203-1098,-4 11-131,10-46-399,0-1 0,-1 0-1,1 1 1,0-1 0,0 0 0,0 1 0,0-1-1,0 1 1,0-1 0,0 0 0,1 1-1,-1-1 1,0 0 0,1 1 0,-1-1 0,1 0-1,0 1 1,-1-1 0,1 0 0,0 0-1,1 2 1,-1-4-219,1-1 0,-1 1 0,0 0 0,0-1 0,1 1 0,-1-1 0,-1 1 0,1-1-1,0 0 1,0 0 0,0 1 0,0-3 0,0 1 3,6-12-451,0-1-237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9.4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149 20 8202,'6'-7'856,"-13"4"-440,-2-1-144,-6 0 488,-5 2-168,-2 2-200,2 0-39,1 0-137,-1 4-144,9-2-737,2 3-775,7-5 1064,6 0-144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39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149 1 8714,'-1'30'850,"-2"0"0,-1 1 0,-1-2 0,-1 1 0,-21 55 0,-71 180 2088,93-249-3006,8-13-646,12-17-1606,-3 2 919,28-17-364,-15 16 675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40.2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15 4697,'-4'-15'3621,"-8"35"-841,10-16-2908,-11 20 908,2 2 0,0-1 0,2 1 0,-11 47 0,19-70-739,1 0 0,-1 1 1,1-1-1,0 0 0,0 1 1,0-1-1,0 1 0,1-1 1,-1 0-1,1 1 0,0-1 1,0 0-1,0 0 0,0 1 1,3 2-1,-3-4-17,1 0 1,0 0-1,0 0 0,1 0 1,-1 0-1,0 0 0,1 0 1,-1-1-1,1 0 0,-1 1 1,1-1-1,0 0 0,0 0 0,-1 0 1,1-1-1,0 1 0,5 0 1,50 1 316,-46-2-202,1 0 1,-1 1-1,0 0 1,21 5 0,-31-6-115,0 1 0,0 0 0,-1 0 0,1 0 0,0 0 0,0 0 0,-1 1 0,1-1 1,0 0-1,-1 1 0,1-1 0,-1 1 0,0-1 0,1 1 0,-1 0 0,0 0 0,0-1 1,0 1-1,0 0 0,-1 0 0,1 0 0,0 0 0,-1 0 0,0 0 0,1 4 0,0 4 44,-1-1 0,0 1 0,0 0 0,-3 11 0,2-12-39,-28 146-101,18-113-229,3 0 0,1 0 0,-1 52 0,10-46 28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5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0 108 6545,'1'-42'1488,"-1"-4"1046,0 27 2606,33 278-1189,-14-138-3421,16 97-70,-9-64-249,8 180 0,-34-319-334,0-1 0,0 0 1,-2 0-1,0 0 0,0 0 1,-1-1-1,-1 1 0,-10 24 1,3-24-893,11-14 951,0 0-1,0 0 1,-1 0-1,1 0 1,0 0-1,0 0 0,-1 0 1,1 0-1,0 0 1,0 0-1,-1 0 1,1 0-1,0 0 1,0 0-1,-1 0 1,1 0-1,0 0 1,0 0-1,-1 0 1,1 0-1,0 0 0,0-1 1,-1 1-1,1 0 1,0 0-1,0 0 1,0 0-1,-1-1 1,1 1-1,0 0 1,0 0-1,0 0 1,-1-1-1,1-1-120,-1 1 0,0-1 0,0 0 0,1 0 0,-1 0 0,1 0 0,0 0 0,0 0 0,-1 1 0,1-1 0,0 0 0,1 0 0,-1-4 0,8-21-719,9-4-68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8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2 15131,'-16'-2'1545,"-5"5"-865,-4 0-240,-10-2 672,0-1-224,-6 0-88,3 2-71,3-1-345,1 2-240,11 1-720,5 4 23,7 4 417,5 2-152,6 3-104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40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109 1 12035,'7'7'1552,"0"11"-936,-5 13-216,-2 9 912,-5 9-599,-4 9-17,-2 9-152,-2 3-144,-1-1-192,-3-3-48,3-10-56,-3-6-40,7-13-312,-3-7-272,11-20-1265,8-30 1097,3-6 48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0:41.3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13 15539,'20'-9'1649,"0"5"-1177,-8 11-320,-3-1 1304,-21-3-3824,-1 3 1912,2 1-257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09.7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954 24 10986,'17'8'4143,"-26"-12"-3022,-6-2-795,-1 1-1,0 0 1,0 1-1,0 1 1,0 1-1,-1 0 0,-17 1 1,-119 10 391,124-6-581,-61 5 137,-423 25 303,511-33-588,1 0-1,-1 0 0,0 0 0,0 0 1,0 0-1,1 0 0,-1-1 0,0 1 1,0-1-1,1 1 0,-1-1 0,0 0 1,1 0-1,-1 1 0,-1-3 1,2 3-13,1 0 0,0 0 0,0-1 1,0 1-1,0 0 0,0 0 0,0-1 1,0 1-1,0 0 0,0 0 0,0-1 0,-1 1 1,1 0-1,0 0 0,0-1 0,1 1 1,-1 0-1,0 0 0,0-1 0,0 1 1,0 0-1,0 0 0,0-1 0,0 1 1,0 0-1,0 0 0,1-1 0,-1 1 1,0 0-1,0 0 0,0 0 0,0-1 1,1 1-1,16-10-1616,-8 7 624,1 0-1,-1 0 0,1 1 0,0 0 1,15 0-1,-1 1-256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10.1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798 0 8266,'1'0'106,"-1"1"1,0-1-1,1 1 1,-1 0-1,1-1 1,-1 1-1,0-1 0,0 1 1,1-1-1,-1 1 1,0 0-1,0-1 1,0 1-1,0 0 1,0-1-1,0 1 1,0-1-1,0 1 1,0 0-1,0-1 1,0 1-1,0 0 0,0-1 1,0 1-1,0-1 1,-1 1-1,1 0 1,-1 0-1,-17 2 2709,5-2-2701,-601 71 4892,612-72-5014,-35 8-293,-75 4-1,112-12 267,0 0 1,0 0-1,-1 0 0,1 0 0,0 0 0,0 0 0,0 0 0,0 0 0,-1 0 0,1 0 0,0 0 0,0 0 0,0-1 1,0 1-1,0 0 0,-1 0 0,1 0 0,0 0 0,0 0 0,0 0 0,0-1 0,0 1 0,0 0 0,0 0 1,0 0-1,-1 0 0,1-1 0,0 1 0,0 0 0,0 0 0,0 0 0,0 0 0,0-1 0,0 1 0,0 0 1,0 0-1,0 0 0,0 0 0,0-1 0,0 1 0,0 0 0,0 0 0,0 0 0,1 0 0,-1-1 0,0 1 1,0 0-1,0 0 0,0 0 0,0 0 0,0 0 0,0-1 0,0 1 0,1 0 0,-1 0 0,0 0 0,0 0 0,0 0 1,0 0-1,1 0 0,7-11-1514,23-25-99,-12 12 636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10.8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583 382 12147,'1'-1'66,"-1"0"1,1 1 0,-1-1 0,1 0 0,-1 0 0,1 1-1,-1-1 1,1 0 0,-1 0 0,1 0 0,-1 0-1,0 1 1,0-1 0,1 0 0,-1 0 0,0 0 0,0 0-1,0 0 1,0 0 0,0 0 0,0 0 0,0 0 0,-1 1-1,1-1 1,0 0 0,0 0 0,-1 0 0,1 0 0,0 0-1,-1 1 1,1-1 0,-1 0 0,1 0 0,-1 1-1,1-1 1,-1 0 0,-1 0 0,-31-31 1009,24 24-768,-18-14 224,0 0-1,-2 2 1,-1 2-1,-34-17 1,-130-49 565,95 43-832,89 37-239,4 2-1,1 0 1,0 0-1,0 0 0,0-1 0,0 1 0,1-1 0,-1-1 0,1 1 0,-8-8 0,11 11-19,1-1 0,0 1 0,-1 0 1,1-1-1,0 1 0,0-1 0,0 1 0,-1-1 0,1 1 0,0 0 1,0-1-1,0 1 0,0-1 0,0 1 0,0-1 0,0 1 0,0-1 0,0 1 1,0-1-1,0 1 0,0-1 0,0 1 0,0 0 0,0-1 0,1 1 1,-1-1-1,0 1 0,0-1 0,1 1 0,-1 0 0,0-1 0,16-8 131,23 4 42,-13 4-127,1 1-1,0 2 0,-1 0 1,1 2-1,-1 1 1,0 1-1,-1 2 1,49 20-1,-58-21-47,0 1 0,-1 1 1,0 0-1,0 1 0,-1 0 0,-1 1 0,0 1 0,0 1 1,-1-1-1,-1 2 0,0 0 0,-1 0 0,0 1 0,12 25 1,-19-32-9,0 0 1,-1 1 0,0-1 0,0 0 0,-1 1-1,0-1 1,-1 1 0,0-1 0,0 0 0,-1 1-1,0-1 1,0 1 0,-1-1 0,0 0-1,-1 0 1,1 0 0,-2 0 0,-4 9 0,-8 13 6,-1-2 1,-2 1 0,-27 30 0,34-44 2,-66 76 44,-106 95 1,143-146-16,29-29-20,-1 1 27,-1 1-1,2 1 1,0 0 0,0 0-1,-9 17 1,47-32-1064,-17-3 521,1 0-1,-1 0 0,-1-1 0,1-1 1,0 1-1,-1-1 0,14-14 0,5-10-433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37.5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25 112 6313,'14'-59'8030,"-21"188"-7235,10 132 0,0-158-537,8 306 807,-19-582-987,0 16-71,7 134-1,2-215 36,2 180 45,3 1 0,14-64 0,-18 112-49,0 0-1,1 0 1,0 1-1,0-1 0,1 1 1,0-1-1,1 1 1,-1 0-1,10-10 1,-11 15-17,0 0 1,0 0-1,0 0 1,0 1 0,1-1-1,-1 1 1,1 0 0,-1 0-1,1 1 1,0-1 0,0 1-1,0-1 1,0 1 0,0 1-1,0-1 1,0 0-1,0 1 1,0 0 0,0 0-1,1 0 1,-1 1 0,0-1-1,6 2 1,1 2 10,1-1-1,-1 2 1,1-1-1,-1 2 1,-1-1-1,1 2 1,-1-1-1,0 1 1,0 1-1,-1 0 1,0 0-1,-1 1 1,1 0 0,6 10-1,-11-12-14,1-1 1,-2 0-1,1 1 1,-1 0-1,0 0 0,0 0 1,-1 0-1,0 1 0,0-1 1,1 12-1,-3-14-3,0 1 1,0 0-1,-1-1 0,0 1 0,0 0 1,0-1-1,0 1 0,-1-1 0,0 0 1,0 1-1,-1-1 0,1 0 0,-1 0 1,0 0-1,-5 5 0,-3 2 21,0 0 0,-1 0-1,-1-1 1,0-1 0,0 0 0,-1-1-1,0 0 1,-1-2 0,-20 10 0,1-4-133,0-2 0,0-1 0,-45 7 0,69-16-238,9-1 80,-1 0 0,1 0 0,0 0 0,-1 0 0,1 0 0,0 0 0,0 0 0,-1 1 0,1-1 0,0 0 0,0 1-1,0-1 1,-1 1 0,1-1 0,-1 2 0,8 3-636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38.0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284 0 6945,'-19'6'5309,"-10"14"-4129,14-9-395,-93 71 1620,92-68-2098,1 0 0,0 2 0,1 0 0,-16 25 0,27-37-255,0 0 0,0 1 0,1-1 0,0 1 0,0 0 1,0 0-1,1 0 0,0 0 0,0 0 0,0 0 1,0 0-1,1 0 0,0 1 0,0-1 0,1 8 0,0-7-21,1 0 0,0-1-1,0 1 1,1-1 0,-1 1-1,1-1 1,1 0 0,-1 0-1,1 0 1,-1-1 0,1 1-1,0-1 1,6 5 0,7 5-345,1-1 1,1 0-1,0-1 0,0-1 1,1-1-1,41 14 1,-57-23 108,0 0 0,1 0-1,-1 0 1,1 0 0,-1-1 0,1 0 0,0 0 0,-1 0 0,1-1 0,-1 1 0,1-1 0,-1 0-1,6-2 1,13-7-708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38.4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29 120 9778,'0'-1'48,"0"1"1,0 0-1,-1-1 1,1 1-1,0 0 0,0-1 1,0 1-1,-1 0 1,1 0-1,0-1 0,0 1 1,-1 0-1,1 0 0,0-1 1,-1 1-1,1 0 1,0 0-1,-1 0 0,1 0 1,0-1-1,-1 1 1,1 0-1,-1 0 0,1 0 1,0 0-1,-1 0 0,1 0 1,0 0-1,-1 0 1,1 0-1,-1 0 0,1 0 1,0 0-1,-1 1 1,1-1-1,-1 0 0,-8 15 1371,7-10-994,0 1 0,1 0 0,0 0-1,-1 8 1,2-8-270,1 0 0,-1 0 0,1 0 0,0 0 0,0 0 0,1 0 0,0 0 0,0 0 0,0-1 0,1 1 0,0-1 0,0 0 0,0 0 0,8 9 0,-8-11-118,0 0 0,0 0 0,1 0 0,-1-1 0,1 1 0,0-1 0,-1 0-1,1 0 1,0 0 0,0 0 0,1-1 0,-1 0 0,0 1 0,0-2 0,1 1 0,-1 0 0,0-1 0,1 0 0,-1 0 0,1 0 0,5-2 0,1 0 2,1-1 0,-1-1 0,0 0-1,0-1 1,0 0 0,0 0 0,-1-1-1,0-1 1,17-14 0,-20 17-31,-1-2 1,0 1-1,-1-1 1,1 0-1,-1 0 1,-1-1-1,1 1 0,-1-1 1,0 0-1,0 0 1,-1-1-1,0 1 1,0-1-1,-1 0 1,2-11-1,-4 16-4,1-1-1,-1 1 1,-1 0-1,1-1 1,0 1-1,-1 0 1,0-1 0,0 1-1,0 0 1,0-1-1,0 1 1,-1 0-1,1 0 1,-1 0 0,0 0-1,-2-2 1,0 0 2,0 1 0,0 0 0,-1 1 0,1-1 0,-1 1 0,0 0 0,1 0 0,-1 0 0,-6-1 0,0 0-3,1 0 0,-1 1 1,1 0-1,-1 1 0,0 1 0,0 0 0,0 0 0,0 1 0,-16 1 0,19 1-378,0 0-1,0 1 1,0-1-1,1 1 1,-13 7-1,11-5-1861,25-5-2875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38.8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1 11602,'4'2'117,"0"0"-1,0 0 0,0 1 0,0-1 1,-1 1-1,1 0 0,-1 0 0,0 0 0,0 1 1,0-1-1,0 1 0,-1 0 0,0 0 0,1 0 1,1 5-1,-2-3 26,0 0 1,-1 1-1,1-1 0,-1 1 1,-1-1-1,1 1 1,-1-1-1,0 1 0,-2 9 1,-3 10 204,-1-1 0,-2 0 1,0 0-1,-14 28 0,15-37-216,-57 116 971,-11 28 667,75-158-1728,-1 0 0,0 0-1,1-1 1,-1 1 0,1 0 0,-1 0-1,1-1 1,0 1 0,0 0-1,0 0 1,0 0 0,0 0 0,0-1-1,0 1 1,1 0 0,-1 0 0,1 0-1,0 2 1,1-2-4,-1-1 1,0 1-1,1-1 0,-1 0 1,1 1-1,-1-1 0,1 0 1,0 0-1,-1 0 0,1 0 1,0 0-1,0 0 0,-1-1 1,1 1-1,0 0 0,0-1 1,2 1-1,55 9-937,91 3 1,-145-12 535,-1-1 227,-1 1 0,0-1 0,1 0 0,-1 1 0,1-2 0,-1 1 0,0 0 0,1-1 0,-1 1 0,0-1 0,1 0 0,-1 0 0,0 0 0,0-1-1,0 1 1,0-1 0,0 1 0,0-1 0,2-2 0,12-22-850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39.2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517 1 14059,'-11'0'1248,"6"5"-840,-4 1-120,3 1 1025,-199 42 535,142-40-1528,12-5-8,1 1 72,8-3-480,9 0-88,-8 3-416,41-10-128,16 8-1240,4 6 1375,5 8-239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7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 12211,'11'-11'676,"0"0"-1,1 1 1,1 0 0,0 1 0,0 0 0,1 1 0,0 1 0,18-8 0,-25 13-535,1 0 1,-1 0 0,0 0 0,1 1-1,-1 0 1,1 1 0,-1 0 0,1 0-1,-1 0 1,1 1 0,-1 0 0,0 0-1,1 1 1,-1 0 0,0 1 0,0-1-1,0 1 1,0 0 0,9 7 0,-11-7-71,0 1 1,0 0-1,0 0 1,0 1-1,0 0 1,-1-1 0,0 2-1,0-1 1,0 0-1,-1 1 1,0-1 0,3 8-1,-2-4 3,-1 1-1,0 0 1,-1 0-1,0 0 1,-1 0 0,0 0-1,0 11 1,-3 9 57,-1 0 1,-1-1-1,-1 1 1,-12 33-1,15-56-106,0 0 0,0 0 0,1 1 1,0-1-1,0 15 0,1-20-20,1 1-1,-1 0 1,1 0 0,0 0 0,0-1-1,0 1 1,0 0 0,0-1-1,1 1 1,-1-1 0,1 1 0,-1-1-1,1 0 1,0 0 0,0 0 0,0 0-1,5 3 1,11 9 15,0 1 0,0 1 0,-2 1-1,0 0 1,18 24 0,-31-36-12,0-1 0,-1 0 0,1 1-1,-1 0 1,0-1 0,0 1 0,-1 0 0,1 0 0,-1 0 0,0 0 0,0 1-1,-1-1 1,1 0 0,-1 0 0,-1 0 0,1 0 0,-1 1 0,1-1-1,-1 0 1,-1 0 0,1 0 0,-1 0 0,0 0 0,0-1 0,0 1-1,-1 0 1,0-1 0,0 0 0,0 0 0,-4 5 0,-2 0 22,-1 0 0,1 0 0,-2-1 0,1-1 0,-1 0-1,0 0 1,-1-1 0,1 0 0,-1-1 0,0 0 0,-21 4 0,17-5-202,-1 0 1,0-2-1,0 0 0,0-1 0,0 0 0,-1-1 0,1-1 1,-22-5-1,3-5-958,35 11 1100,0-1-1,0 1 1,0 0-1,0 0 0,0-1 1,1 1-1,-1-1 1,0 1-1,0-1 1,0 1-1,0-1 0,0 1 1,1-1-1,-1 0 1,0 0-1,1 1 0,-1-1 1,0 0-1,1 0 1,-1 0-1,1 1 0,-1-1 1,1 0-1,0 0 1,-1 0-1,1 0 0,0 0 1,0 0-1,-1 0 1,1 0-1,0-2 0,14-7-677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39.6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267 6 11538,'-9'0'1449,"-4"0"-881,-9-4-192,1 3 1064,-12 1-856,2 0-127,-1 10-321,1 5-345,2 10 241,0 6-72,12 5-136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48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28 9666,'-3'-22'1162,"2"16"345,2 23-240,0 14-477,28 402 2813,-13-252-2721,-35-342-367,18 150-510,-2-26 33,2 1 1,1-1-1,6-42 0,-4 69-24,-1 1 0,1 0-1,1-1 1,-1 1-1,2 0 1,-1 0-1,1 1 1,1-1 0,-1 1-1,2 0 1,-1 0-1,1 0 1,0 1 0,0 0-1,1 0 1,0 1-1,12-9 1,-9 9 4,0 0-1,0 1 1,0 0 0,1 1-1,0 0 1,0 1 0,0 0 0,0 1-1,1 0 1,-1 0 0,1 2-1,-1-1 1,1 1 0,-1 1 0,1 0-1,-1 1 1,18 4 0,-27-5-15,1 0 1,-1 0 0,0 0-1,1 0 1,-1 0-1,0 0 1,0 1 0,0-1-1,0 1 1,0 0 0,0-1-1,0 1 1,-1 0 0,1 0-1,-1 0 1,1 0 0,-1 0-1,0 1 1,1-1-1,0 3 1,-2-2-1,0-1 0,1 0 0,-1 1 0,0-1 0,0 1 0,-1-1 0,1 0 0,0 1 0,-1-1 0,1 0 0,-1 1 0,0-1 0,0 0 0,0 0 0,0 0 0,0 1 0,-1-1 0,1 0 0,0-1 0,-1 1 0,-2 2 0,-6 6 5,-1 0 0,0-2 0,-1 1-1,0-1 1,0-1 0,0 0-1,-1 0 1,-22 7 0,-8 0 23,-63 13 0,67-21-15,29-5-124,0 0 1,0 1-1,0 0 1,1 1-1,-1 0 0,-11 5 1,21-8 79,-1 0 1,1 0-1,0 0 1,0 0-1,0 0 1,0 0 0,-1 0-1,1 1 1,0-1-1,0 0 1,0 0-1,0 0 1,0 0-1,0 0 1,0 0-1,-1 1 1,1-1-1,0 0 1,0 0-1,0 0 1,0 0-1,0 0 1,0 1-1,0-1 1,0 0 0,0 0-1,0 0 1,0 0-1,0 1 1,0-1-1,0 0 1,0 0-1,0 0 1,0 0-1,0 1 1,0-1-1,0 0 1,0 0-1,0 0 1,0 0-1,0 0 1,1 1-1,7 3-1181,50 0 167,-44-4 829,46 0-613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48.7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311 0 15755,'-15'24'1313,"-6"1"-889,-7-1-136,-6-6 408,0 0-176,-3-3-16,3-6-56,5-2-168,3-3-80,3-10-248,5 3-248,11-3-472,3-3 152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0 10394,'-1'16'1409,"1"0"1,3 30-1,8 345 989,-10-253-1953,0-112-358,0-16-39,0 0 0,-1 1 0,0-1 1,-1 0-1,0 0 0,-5 17 0,3-32 76,-1-9-80,-1-49 40,2-1 0,3 1-1,3 0 1,23-125 0,-19 153-25,18-58 1,-22 84-31,1 0 0,0 0-1,0 0 1,0 1 0,1-1 0,1 1 0,-1 1 0,1-1 0,1 1 0,-1 0 0,12-10-1,-15 15-9,-1 0-1,1 1 0,0-1 1,0 0-1,0 1 0,0 0 1,0-1-1,0 1 0,0 0 1,0 1-1,0-1 0,0 1 0,1-1 1,-1 1-1,0 0 0,0 0 1,1 0-1,-1 1 0,0-1 1,0 1-1,1-1 0,-1 1 1,0 0-1,0 1 0,0-1 1,0 0-1,0 1 0,-1 0 0,1-1 1,4 5-1,-3-3-6,-1 1 1,0-1-1,0 1 0,-1 0 0,1 0 1,-1-1-1,1 2 0,-1-1 0,0 0 1,-1 0-1,1 1 0,-1-1 0,0 1 1,0-1-1,0 1 0,-1 0 1,0-1-1,0 1 0,0 0 0,0-1 1,-1 6-1,-1-3-8,0 0-1,-1 0 1,1-1 0,-1 1 0,0-1-1,-1 1 1,0-1 0,0 0 0,0 0-1,-1-1 1,0 1 0,0-1-1,0 0 1,0-1 0,-1 1 0,0-1-1,0 0 1,0 0 0,-1-1 0,-9 5-1,-9 2-34,0-2 0,0 0 0,-1-1 0,-32 3 0,55-10-68,0 1 0,0 0 0,0-1 0,0 1 0,0 0 0,1 0 0,-1 0 0,0 1 0,1-1 1,-4 3-1,6-4 57,-1 1 0,0 0 0,1 0 0,-1-1 1,1 1-1,0 0 0,-1 0 0,1-1 0,-1 1 0,1 0 1,0 0-1,0 0 0,0 0 0,-1 0 0,1 0 1,0-1-1,0 1 0,0 0 0,0 0 0,0 0 0,1 0 1,-1 0-1,0 0 0,0 0 0,0-1 0,1 1 1,-1 0-1,1 0 0,-1 0 0,0-1 0,1 1 0,-1 0 1,1 0-1,0-1 0,-1 1 0,2 0 0,16 20-412,9 7-163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49.7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 0 11050,'2'3'191,"-1"-1"-1,0 0 1,0 1 0,0-1-1,0 0 1,0 1-1,-1 0 1,1-1-1,-1 1 1,0-1-1,1 1 1,-1-1-1,-1 6 1,-7 38 1145,4-25-693,-49 308 1793,58-341-5963,-3 0 2724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50.1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211 164 10626,'0'-2'1121,"-4"4"-585,-10 5-192,-4 2 952,-6 2-552,-5 4-368,2-3-32,2 5-48,1-3-128,6-1-368,5-1-280,6-2-1360,2 0 1592,3-2-232,2-3-200</inkml:trace>
  <inkml:trace contextRef="#ctx0" brushRef="#br0" timeOffset="1">193 10 9714,'9'-10'1370,"-1"13"-216,-7-1-943,0 0 0,0-1-1,-1 1 1,1 0 0,0 0 0,-1 0-1,1 0 1,-1 0 0,0 0 0,0 0-1,1 3 1,-6 133 3052,-13 68-3257,17-201-76,-2 33-1509,3-37 1462,0 0 0,-1 0 0,1 0 1,0 0-1,0 0 0,0 0 1,1 0-1,-1 0 0,0 0 0,0-1 1,0 1-1,1 0 0,-1 0 1,0 0-1,1 0 0,-1 0 1,1 0-1,-1-1 0,1 1 0,0 0 1,-1 0-1,1-1 0,0 1 1,-1 0-1,1-1 0,0 1 1,0-1-1,-1 1 0,3 0 0,5-1-941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50.5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 1 11218,'0'2'130,"0"0"0,-1 0 0,1 0 0,-1 0 0,1 0 0,-1 0 0,0 0 0,0 0 0,0 0 0,0-1 0,0 1 0,0 0 0,-2 2 0,1-2 64,-6 12 335,-8 11 257,1 0 0,1 1 0,1 1 0,-11 32 0,22-52-726,0 1 0,0-1 0,1 1 0,-1 0 0,2-1 0,-1 1 0,1 0 0,0 0 1,1 0-1,0-1 0,0 1 0,1 0 0,0-1 0,0 1 0,1-1 0,0 0 0,0 0 0,0 0 0,1 0 0,0 0 0,5 5 0,-3-5-238,0 0-1,0-1 0,0 0 1,1 0-1,0 0 1,0-1-1,0 0 1,1-1-1,0 1 1,0-1-1,13 4 1,-16-6 40,0-1 1,0 0-1,0 0 1,0 0 0,0-1-1,0 0 1,1 0-1,-1 0 1,0 0 0,0-1-1,0 0 1,0 0-1,0 0 1,0-1 0,0 0-1,0 0 1,0 0 0,-1 0-1,1-1 1,6-5-1,24-21-851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50.9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 46 8954,'0'-2'134,"0"0"1,0 0 0,-1 0-1,1 0 1,-1 0-1,0 0 1,1 0 0,-1 0-1,0 1 1,0-1-1,-2-2 1,3 4-103,0-1 0,0 1 0,0 0 0,-1 0-1,1 0 1,0-1 0,0 1 0,0 0 0,-1 0 0,1 0 0,0 0 0,0 0 0,-1 0 0,1 0 0,0-1 0,0 1 0,-1 0-1,1 0 1,0 0 0,0 0 0,-1 0 0,1 0 0,0 0 0,0 0 0,-1 0 0,1 0 0,0 1 0,0-1 0,-1 0 0,1 0 0,-9 13 1021,6-4-828,1 1 0,0 0 0,1-1 0,0 1 0,0 0 0,1 0-1,1 0 1,-1-1 0,2 1 0,-1 0 0,1 0 0,1-1 0,-1 1 0,2-1 0,-1 0 0,1 0 0,1 0-1,0-1 1,8 12 0,-12-18-190,1 0 0,0 0-1,0 0 1,0 0-1,0 0 1,0-1 0,0 1-1,0-1 1,0 1 0,1-1-1,-1 0 1,1 0 0,3 1-1,-5-2-7,1 0-1,-1 1 1,1-1-1,-1 0 1,1 0-1,-1-1 1,1 1-1,-1 0 1,1 0 0,-1-1-1,1 1 1,-1-1-1,1 1 1,-1-1-1,0 0 1,1 0-1,1-1 1,0-1 12,0 0 0,0 0 0,0 0 0,-1-1 0,1 1 0,-1-1 1,0 1-1,0-1 0,0 0 0,0 0 0,-1 0 0,0 0 0,0 0 0,0 0 1,1-6-1,-1-2 8,-1 1 0,0-1 0,-1 1 1,0-1-1,-1 1 0,0 0 0,0-1 1,-6-12-1,6 19-37,0 0 0,0 0 0,-1 0 0,0 0 1,0 0-1,0 1 0,0-1 0,-7-5 0,8 8-24,0 0 0,0 0 0,0 1 0,-1-1 0,1 1 0,-1-1 0,1 1 0,-1 0 0,0 0 0,1 0 0,-1 1 0,0-1 0,1 0 0,-1 1 0,0 0 0,0 0 0,-4 0 0,4 0-91,1 1 0,0-1 0,0 1-1,0-1 1,-1 1 0,1 0 0,0 0 0,0 0 0,0 0 0,0 0 0,0 0 0,0 1 0,0-1 0,1 1 0,-1-1 0,0 1 0,1 0 0,0-1-1,-1 1 1,-1 3 0,1 0-34,-1 0-1,1 0 1,0 0-1,0 1 1,0-1 0,1 1-1,-1 5 1,-2 18-563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51.3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2884 1 10866,'0'2'133,"-1"0"-1,1 0 0,0 0 0,0 0 1,-1 0-1,1 0 0,-1-1 1,0 1-1,1 0 0,-1 0 1,0 0-1,0 0 0,0-1 0,-1 1 1,1-1-1,0 1 0,0-1 1,-1 1-1,1-1 0,-1 0 0,1 1 1,-1-1-1,0 0 0,0 0 1,1 0-1,-5 1 0,-3 1 242,-1 0 0,1-1 0,-1 0 0,-13 1 0,4 0-345,-348 42 2970,-487-41 262,308-8-2140,412 4-950,-138 1 76,34-9-69,228 7-171,-261-20 145,191 15-52,102 8-2609,42 10 0,-10-2 262,-25-6 966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2:52.0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84 8434,'3'-6'333,"0"0"1,1 0-1,0 1 1,0-1-1,0 1 1,1 0-1,0 0 1,0 1-1,0 0 1,0-1-1,1 2 0,0-1 1,-1 1-1,11-5 1,-11 6-142,0 1 0,0-1 0,0 1 0,0 0 0,0 0 0,0 1 0,0-1 0,1 1 0,-1 0 0,0 1 0,0-1 0,0 1 0,0 0 0,0 0 0,0 1 0,0-1 0,0 1 0,-1 0 0,9 5 0,-9-4-87,1 0 0,-1 0 1,0 1-1,0 0 1,0-1-1,-1 1 0,1 1 1,-1-1-1,0 0 0,0 1 1,0 0-1,3 9 1,-3-5-18,0-1 0,-1 1 0,0 0 0,0 0 0,-1 0 0,-1 0 0,0 10 0,-2 7 11,-1-1 1,-1 0-1,-1 0 1,-13 37-1,5-23 19,-2-1 0,-1 0 0,-2-1-1,-2 0 1,-1-2 0,-2-1 0,-1 0 0,-2-2 0,-40 41 0,64-72-139,-14 18 768,16-19-723,0 0 0,0 1 0,-1-1 0,1 0 0,0 1 1,0-1-1,0 1 0,0-1 0,0 0 0,0 1 0,0-1 0,0 1 0,0-1 0,0 0 0,0 1 0,0-1 1,0 0-1,0 1 0,1-1 0,-1 1 0,0-1 0,0 0 0,0 1 0,1-1 0,-1 0 0,0 1 0,0-1 1,1 0-1,-1 0 0,0 1 0,0-1 0,1 0 0,-1 0 0,0 1 0,1-1 0,-1 0 0,1 0 0,-1 0 0,0 1 1,1-1-1,-1 0 0,0 0 0,1 0 0,-1 0 0,1 0 0,-1 0 0,0 0 0,1 0 0,-1 0 0,1 0 1,-1 0-1,0 0 0,1 0 0,0-1 0,42 3 653,0-1 1,52-7-1,-16 0-325,18 1-272,6-1-867,156 10-1,-276-19-4183,7-6 3876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7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54 19132,'-2'-3'892,"0"-1"0,1 1 0,-1-1 0,1 1 0,0-1 0,0 0 0,0 0 0,0 0 0,1 1 0,-1-1 0,1 0 0,1-5 0,-1 9-396,0 0-492,0 1 0,0 0 0,0 0 0,0-1-1,0 1 1,0 0 0,0-1 0,0 1 0,0 0 0,0 0 0,-1-1 0,1 1 0,0 0 0,0-1-1,-1 1 1,1 0 0,0-1 0,-1 1 0,1-1 0,-1 1 0,1-1 0,-1 1 0,1-1-1,-1 1 1,-37 3-3843,36-2 2907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22.1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749 16 7026,'4'-16'7201,"-10"20"-5225,-1 1-1557,0-1 0,0 0 0,-1 0 0,1-1 0,-1 0-1,0 0 1,-9 1 0,-64 10 556,10-3-449,3 6-181,-140 28 92,182-41-415,1-2 0,-1 0 0,0-2 0,0-1 0,1-1 0,-31-7 0,51 8-5,2 1 0,1 0 1,0-1 0,0 1-1,0-1 1,0 0 0,0 1-1,0-1 1,0 0 0,0 0-1,0 0 1,-3-3-1,4 4 215,1-1-262,0 1 0,0 0-1,0 0 1,-1 0-1,1 0 1,0 0-1,0 0 1,0 0-1,0 0 1,-1 0 0,1 0-1,0 0 1,0 0-1,0 1 1,-1-1-1,1 0 1,0 0-1,0 0 1,0 0 0,0 0-1,-1 0 1,1 0-1,0 0 1,0 0-1,0 1 1,0-1-1,0 0 1,0 0 0,-1 0-1,1 0 1,0 0-1,0 1 1,0-1-1,0 0 1,0 0-1,0 0 1,0 1 0,0-1-1,0 0 1,0 0-1,4 9-872,11 6 315,8-3 132,4-1-148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18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543 3 16420,'-3'-1'69,"0"1"1,1-1 0,-1 1 0,0 0 0,1 0 0,-1-1 0,0 2-1,1-1 1,-1 0 0,0 1 0,1-1 0,-1 1 0,1 0 0,-1-1 0,0 1-1,1 1 1,0-1 0,-1 0 0,-3 4 0,-14 4 197,-51 18 36,-1-4-1,-101 21 1,122-36-374,28-5-633,-29 9 0,51-12 647,0 0 0,0 1 0,-1-1 0,1 0-1,0 1 1,0 0 0,0-1 0,0 1 0,0 0 0,0-1 0,-1 1 0,2 0-1,-1 0 1,0 0 0,0 0 0,0 0 0,0 0 0,1 0 0,-1 0 0,0 0-1,1 0 1,-1 0 0,1 1 0,-1-1 0,1 0 0,0 0 0,-1 1 0,1-1 0,0 0-1,0 0 1,0 1 0,0-1 0,0 0 0,0 1 0,1 1 0,3 18-637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18.7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341 15 16235,'-4'-6'1105,"-3"1"-929,0 1-48,-13 4 376,-7 0-272,-4 2-120,-4 2-16,-3 1-32,2 2-152,0 4-568,0 0-993,5-5 1417,11-3-248,7-3-152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21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 8946,'0'-1'66,"0"1"0,0 0 0,0 0 0,0 0 0,0 0 0,0-1 0,0 1-1,0 0 1,1-3 1122,0 3-1123,-1 0 1,0 0 0,0 0 0,0 0 0,0 0 0,1 0 0,-1 0 0,0 0 0,0 0 0,0 0 0,0-1 0,1 1 0,-1 0 0,0 0 0,0 0 0,0 0 0,0 1 0,1-1 0,-1 0-1,0 0 1,0 0 0,0 0 0,1 0 0,-1 0 0,0 0 0,0 0 0,6 15 1649,4 34-841,-8-35-473,35 325 1587,-29 5-909,-9-329-1039,2 0 0,0 0-1,1 0 1,1 0 0,0 0 0,0 0 0,12 26 0,-6-16-33,-7-17-9,1 0 0,-1-1-1,2 0 1,-1 0-1,7 10 1,-9-24-11,-1 0 1,1 0-1,-1 1 0,-1-1 1,-1-10-1,-12-93-15,-12-112 54,21 158 87,6-94 0,-1 151-75,1-1 0,0 0 0,1 1-1,-1-1 1,2 1 0,-1-1 0,1 1 0,0 0 0,0 0 0,1 0-1,0 0 1,0 1 0,0 0 0,10-11 0,-7 11 30,0 0 1,0 1 0,1-1-1,0 1 1,0 1-1,0-1 1,1 2 0,-1-1-1,1 1 1,0 0-1,16-3 1,-16 5 6,1-1-1,-1 1 1,0 0 0,0 1-1,1 0 1,-1 0 0,0 1-1,16 4 1,-22-4-58,0 0-1,0 0 0,0 0 1,0 1-1,0-1 1,0 1-1,-1 0 1,1-1-1,-1 1 1,1 0-1,-1 1 1,0-1-1,0 0 0,0 1 1,0-1-1,0 1 1,0 0-1,-1 0 1,1-1-1,-1 1 1,0 0-1,0 0 0,0 0 1,0 1-1,-1-1 1,1 0-1,-1 0 1,0 0-1,0 4 1,1 0-14,-2 0 1,1-1 0,-1 1-1,0 0 1,0 0 0,-1 0-1,0-1 1,0 1-1,0-1 1,-1 1 0,0-1-1,-6 9 1,3-7 3,-1 1 1,0-1-1,0-1 0,0 0 1,-1 0-1,0 0 0,-14 8 1,-6 1-35,-1-2 0,-1 0 0,-1-2 0,-37 9 1,66-20 79,-28 11-1491,30-11 1389,-1-1 0,0 0-1,1 1 1,-1-1 0,1 1-1,-1-1 1,0 1 0,1 0-1,0-1 1,-1 1 0,1-1-1,-1 1 1,1 0 0,0-1 0,-1 1-1,1 0 1,0 0 0,0-1-1,-1 1 1,1 0 0,0 0-1,0-1 1,0 1 0,0 0 0,0 0-1,0-1 1,0 1 0,0 0-1,1 0 1,-1-1 0,0 1-1,0 0 1,1 0 0,-1-1 0,0 1-1,1 0 1,9 13-571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17.3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498 13 11698,'4'-2'428,"1"0"-1,-1 1 0,1 0 0,0 0 0,0 0 0,0 1 1,-1-1-1,1 1 0,7 1 0,-25 7 352,-7-4-484,-1 0 0,0-1-1,0-2 1,0 0 0,-33-3 0,29 1-80,-109-10 463,89 5-1336,0 2-1,-49 2 1,92 2 541,0 0 1,0 1 0,0-1 0,0 0 0,0 0-1,0 1 1,0-1 0,0 1 0,1 0-1,-1-1 1,0 1 0,0 0 0,1 0-1,-1 0 1,1 0 0,-1 1 0,1-1-1,-3 2 1,3 6-596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17.7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411 1 13835,'2'0'47,"-1"0"-1,0 1 1,1-1 0,-1 0-1,0 1 1,1-1 0,-1 1-1,0 0 1,0-1 0,0 1-1,0 0 1,0 0 0,0 0-1,0 0 1,0 0 0,0 0-1,0 0 1,0 0 0,0 0 0,-1 0-1,1 0 1,0 1 0,-1-1-1,1 0 1,-1 0 0,0 1-1,1-1 1,-1 0 0,0 1-1,0-1 1,1 0 0,-1 1-1,0-1 1,-1 0 0,1 1-1,0-1 1,0 0 0,-1 1-1,1-1 1,0 0 0,-1 1-1,1-1 1,-1 0 0,0 0-1,0 2 1,-2 2 53,0 0-1,0 0 1,0 0 0,-1 0-1,1-1 1,-1 1-1,0-1 1,0 0 0,-8 6-1,6-7 15,0 0-1,0 0 0,-1-1 1,1 0-1,0 0 0,-1 0 1,0-1-1,-8 1 0,-58 0 428,36-2-379,-7 3-772,0 2 0,-45 11-1,85-15 491,0 0-1,1-1 1,-1 1 0,0-1-1,1 0 1,-8 0-1,7-3-423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2.5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319 29 9938,'1'-6'566,"2"-13"672,-6 15-669,-6 8 115,-20 18-227,1 1 1,2 1-1,0 2 1,2 0-1,0 2 0,2 1 1,-30 51-1,40-59-252,1 0-1,1 1 1,1 0 0,0 1-1,2 0 1,1 0-1,1 1 1,1-1 0,1 1-1,1 0 1,1 30-1,3-21-30,1-1 0,2 0 0,1 0 0,2 0 0,1-1 0,1 0 0,26 53-1,10 1 109,71 98-1,16 24-197,-104-146-1876,-27-81-946,-5-12 2016,-3-6-234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5.2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201 1554 11250,'-7'0'1177,"-2"-2"-769,-7-5 0,-4-4 728,-6-16-416,-3-8 16,0-10 89,-5-8-9,3-8 32,216-1188 3513,-143 1187-3129,-41 61-1528,1 1-256,-2 11-496,4 8-1121,5 7 1801,11 3-296,7 3-232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5.8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75 11082,'-1'24'888,"2"0"-1,0 0 1,2 0-1,10 46 1,0-5 152,-7-28-687,38 279 2027,-42-301-2235,-1 0 0,-2 19 0,1-34-142,0 0 0,0 0 0,1 0 1,-1 1-1,0-1 0,0 0 0,0 0 0,0 0 0,0 0 0,0 0 0,0 1 0,0-1 0,-1 0 0,1 0 0,0 0 0,0 0 1,0 0-1,0 0 0,0 1 0,0-1 0,0 0 0,0 0 0,0 0 0,0 0 0,0 0 0,0 0 0,-1 0 0,1 1 0,0-1 0,0 0 1,0 0-1,0 0 0,0 0 0,0 0 0,0 0 0,-1 0 0,1 0 0,0 0 0,0 0 0,0 0 0,0 0 0,0 0 0,-1 0 1,1 0-1,0 0 0,0 0 0,0 0 0,0 0 0,0 0 0,-1 0 0,1 0 0,0 0 0,0 0 0,0 0 0,0 0 0,0 0 1,0 0-1,-1 0 0,1 0 0,0 0 0,0-1 0,0 1 0,0 0 0,0 0 0,0 0 0,0 0 0,-1 0 0,-5-9 51,-6-14-29,1-1 0,2 0 0,-9-30 0,-14-78 26,23 93-24,2-1 0,2 0 1,0-49-1,6 71-3,0 0 0,0-1 0,2 1 0,0 0-1,1 1 1,1-1 0,1 1 0,0 0 0,14-25 0,11-8 98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6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48 10026,'0'-13'1472,"15"1"-759,7 1-169,3 2 960,6 7-384,3 2-79,8 4-145,-4 6-112,0 9-168,-2 1-80,-271 498 4617,240-525-8153,-12 7 2631,-2 0-623,20 0-280,5 3 744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8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13435,'14'-9'653,"-1"0"0,1 1-1,18-8 1,-26 14-390,0 0-1,0 0 0,0 0 0,0 0 1,0 1-1,0 0 0,0 1 0,0-1 1,0 1-1,0 0 0,9 2 0,-13-2-152,1 1 0,-1 0 0,0 0 0,1 0 0,-1 1 0,0-1 0,0 1 0,0-1 0,0 1 0,0 0 0,0-1 0,-1 1 0,1 0 0,-1 0 0,1 0 0,-1 1 0,0-1 0,1 0 0,-1 0-1,0 1 1,-1-1 0,1 1 0,0-1 0,-1 0 0,1 1 0,-1-1 0,0 4 0,2 9 190,-2-1-1,0 0 1,-2 21-1,1-31-237,-14 84 652,10-69-583,1 1 0,1 0-1,1-1 1,1 1 0,2 40 0,0-55-117,0-1 1,0 1-1,1 0 1,0 0 0,0-1-1,1 1 1,-1-1-1,1 0 1,0 0 0,0 0-1,0 0 1,5 5-1,8 5 13,29 21 0,-4-3-14,-37-28-14,1 0 1,-1 0 0,0 1 0,0 0-1,-1-1 1,1 1 0,-1 1-1,0-1 1,-1 0 0,1 1 0,-1-1-1,2 9 1,-3-10 0,-1 0 0,1 0-1,-1 0 1,0 0 0,0 0-1,-1 0 1,1 0 0,-1 0 0,0 0-1,0 0 1,0-1 0,-1 1-1,1 0 1,-1 0 0,0-1 0,0 1-1,0-1 1,0 0 0,-5 5-1,-2 1-135,1-1-1,-1-1 0,-1 0 0,0 0 0,0-1 1,0 0-1,0 0 0,-1-1 0,0-1 0,0 0 1,-1 0-1,1-2 0,-1 1 0,1-1 0,-1-1 1,0 0-1,0 0 0,-19-3 0,28 2 72,0-1-1,0 1 1,0-1 0,1 0-1,-1 0 1,0 0 0,1-1-1,-1 1 1,0-1 0,1 1-1,0-1 1,-4-3 0,0-8-607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32.6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8 220 4377,'-3'-51'-805,"1"8"4851,3-68 0,0 97-1560,-2 20-1489,-2 25-419,8 70 566,34 187 0,-13-129-673,7 106 664,-36-623-994,3 344-138,17-165 17,-13 149-11,2 1-1,1-1 1,20-52 0,-23 74 9,0 1 0,0-1 0,0 1 0,1 0 0,0 1 1,0-1-1,1 1 0,-1 0 0,1 0 0,1 1 0,-1 0 0,1 0 1,0 0-1,0 1 0,13-6 0,-13 8 4,-1-1 0,0 1 0,1 1 1,-1-1-1,1 1 0,-1 1 0,1-1 0,-1 1 0,1 0 0,0 0 0,-1 1 0,1 0 1,-1 0-1,1 1 0,-1-1 0,0 1 0,1 1 0,-1-1 0,0 1 0,6 4 0,-7-4-20,-1 0 0,0 0 0,0 0 0,0 0 0,0 1 0,-1-1 0,1 1 0,-1 0 0,0 0 0,0 0 0,0 0 0,-1 1 0,0-1 0,1 1 0,-2 0 0,1-1 0,0 1 0,-1 0 0,0 0 0,0 0 0,0 0 0,-1 0 0,0 0 0,0 0 0,0 1 0,-1-1 0,1 0 0,-1 0 0,0 0 0,-1-1 0,-2 10 0,-3 0 0,1 1 0,-2-1 0,0 0 0,0 0 0,-1-1 1,-1-1-1,0 1 0,-23 20 0,9-14 8,-1-1 0,0-1-1,-1-1 1,-1-1 0,0-1-1,-54 18 1,74-30-106,0 1-1,-1-1 0,1-1 1,0 0-1,-1 0 1,-10 1-1,24-7-2153,-6 4 2213,0 1-1,0 0 1,1-1-1,-1 1 0,0 0 1,0 0-1,1-1 1,-1 1-1,0 0 0,1 0 1,-1 0-1,0-1 1,1 1-1,-1 0 0,0 0 1,1 0-1,-1 0 0,1 0 1,-1 0-1,0 0 1,1 0-1,-1 0 0,1 0 1,-1 0-1,0 0 1,1 0-1,-1 0 0,1 0 1,-1 0-1,0 0 1,1 0-1,-1 1 0,0-1 1,1 0-1,-1 0 1,0 0-1,1 1 0,-1-1 1,0 0-1,1 0 1,-1 1-1,0-1 0,0 0 1,1 1-1,-1-1 1,0 0-1,0 1 0,0-1 1,0 0-1,1 1 1,-1-1-1,6 13-761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33.1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26 7490,'1'-3'411,"0"2"-182,-1 0 1,1-1-1,-1 1 0,1 0 1,-1 0-1,1-1 1,0 1-1,0 0 0,0 0 1,0 0-1,-1 0 0,1 0 1,1 0-1,-1 0 0,0 0 1,0 0-1,0 1 0,0-1 1,1 0-1,-1 1 0,2-1 1,-2 3 37,0 0 1,-1 0-1,1 0 1,-1 0-1,1 0 1,-1 0 0,0 0-1,1 0 1,-1 0-1,0 0 1,-1 4-1,1-4-16,-13 270 2582,6-161-2474,2-90-801,16-57-7498,1 16 6780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33.5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300 5 8234,'9'-5'3016,"-23"14"-1594,-25 16-244,5-3-708,-2-1 0,0-1 0,-1-3 1,-64 22-1,89-38-2920,15-7 1312,18-11 480,-18 16 454,18-15-713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33.9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 10586,'0'0'20,"0"0"-1,1 0 1,-1-1-1,0 1 1,0 0-1,0 0 0,0 0 1,0 0-1,0 0 1,0 0-1,0-1 1,0 1-1,1 0 1,-1 0-1,0 0 1,0 0-1,0 0 0,0 0 1,0 0-1,0 0 1,1 0-1,-1 0 1,0 0-1,0 0 1,0-1-1,0 1 1,0 0-1,1 0 0,-1 0 1,0 0-1,0 0 1,0 0-1,0 0 1,0 1-1,1-1 1,-1 0-1,0 0 1,0 0-1,0 0 0,0 0 1,0 0-1,1 0 1,-1 0-1,0 0 1,0 0-1,0 0 1,0 0-1,0 1 1,0-1-1,0 0 0,1 0 1,2 13 488,0 26 94,-3-29-218,5 177 2399,7 101-1541,-9-280-3676,2-12 694,7-16-140,-10 16 1634,6-10-729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34.3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49 3961,'12'-8'704,"0"1"-1,0-1 1,22-8 0,-30 14-401,1 1 1,-1-1 0,1 1-1,0 0 1,-1 0 0,1 0-1,0 1 1,0 0 0,0-1-1,0 2 1,-1-1 0,1 1-1,0-1 1,5 3-1,-8-2-172,0 0 0,0 0 0,0 0 0,0 1-1,0-1 1,0 1 0,0-1 0,0 1-1,-1 0 1,1 0 0,-1 0 0,1 0 0,-1 0-1,0 0 1,1 0 0,-1 0 0,0 0-1,-1 1 1,1-1 0,0 0 0,0 4 0,0 2 91,1 1 1,-1-1-1,-1 1 1,0 13 0,-3 1 82,0 0 0,-2 0 1,0 0-1,-13 34 0,-43 83 788,46-107-748,13-32-294,1 1-1,1 0 1,-1-1-1,0 1 1,0 0 0,1 0-1,-1 0 1,1 0-1,-1-1 1,1 1-1,0 0 1,0 0-1,0 0 1,0 0-1,0 0 1,0 0 0,0 0-1,1 3 1,1-4-4,-1 1 1,0-1 0,1 0 0,-1 0 0,1 0-1,-1 0 1,1 0 0,-1 0 0,1 0-1,0 0 1,0-1 0,-1 1 0,1-1 0,0 1-1,0-1 1,0 0 0,3 1 0,37 5 166,9 3-1741,0-3-1,64 1 1,-111-7 1387,0 0 0,0 0 0,0-1 0,0 1 0,0-1 0,1 0 0,-1 0 0,-1-1 0,1 1 0,0-1 0,0 1 0,6-6 0,13-17-919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1:34.7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49 11178,'-1'1'97,"-1"1"0,1-1-1,0 1 1,1-1 0,-1 1-1,0-1 1,0 1 0,1 0 0,-1 0-1,1-1 1,-1 1 0,1 0-1,0 0 1,-1-1 0,1 1-1,1 2 1,-2 2 161,-2 16 262,1-1 0,1 0 0,0 1 0,2-1 0,5 35-1,-4-48-403,-1 1-1,2-1 0,-1 0 0,1 0 1,0 0-1,1 0 0,0 0 0,0-1 1,0 1-1,1-1 0,0 0 0,1-1 1,-1 1-1,1-1 0,1 0 0,11 9 1,-14-13-81,1 1 1,-1-1 0,1 0-1,0 0 1,0 0 0,0 0 0,0-1-1,0 0 1,0 0 0,0 0 0,0-1-1,0 0 1,1 0 0,-1 0 0,0 0-1,0-1 1,0 0 0,0 0-1,0 0 1,0-1 0,0 0 0,0 0-1,0 0 1,-1 0 0,1-1 0,-1 0-1,0 0 1,6-5 0,-2 1-13,0 0 0,-1-1 0,1 0 0,-2 0 1,1-1-1,-1 0 0,0 0 0,-1 0 0,0-1 1,-1 0-1,0 0 0,5-18 0,-7 17-18,0-1-1,-1 1 1,0-1-1,-1 0 0,0 0 1,-1 1-1,0-1 1,-1 0-1,0 1 1,-1 0-1,-6-17 1,7 23-12,0 0 0,0 0 1,-1 1-1,1-1 1,-1 1-1,0-1 0,-1 1 1,1 0-1,-1 0 0,1 0 1,-1 0-1,0 1 1,-1 0-1,1 0 0,-1 0 1,1 0-1,-1 1 0,0-1 1,0 1-1,0 1 1,0-1-1,0 1 0,0-1 1,0 2-1,-1-1 0,1 0 1,-6 1-1,2 1-134,0 0 0,0 1-1,0 0 1,0 0 0,1 1 0,-1 0 0,1 1-1,-1 0 1,1 0 0,1 1 0,-1 0-1,1 0 1,-1 0 0,-9 12 0,2-2-194,0 1 1,1 0-1,1 1 1,0 1 0,-10 21-1,-1 9-437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3.3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 10282,'3'-1'122,"1"0"-1,-1 0 0,0 0 1,1 1-1,-1-1 0,0 1 1,1 0-1,-1 0 0,1 0 1,-1 1-1,0-1 0,1 1 1,-1 0-1,0-1 0,1 2 1,-1-1-1,0 0 0,0 1 1,0-1-1,0 1 0,0 0 1,0 0-1,-1 0 0,4 3 1,9 8 400,-1 0 0,25 30 0,-33-36-418,58 70 488,-4 2 1,-3 4 0,-3 1-1,-4 3 1,58 141-1,-96-197-490,-1 0 0,-2 1 0,-1 0-1,-1 0 1,-2 1 0,2 64 0,-8-80-73,0 0 0,-1 1 1,0-1-1,-2 0 0,0 0 1,0-1-1,-2 1 0,0-1 1,-1 0-1,-1-1 0,0 0 1,-1 0-1,-1-1 0,-22 27 1,20-28-370,-1 0 0,0 0 0,-1-1 0,0-1 0,-1 0 0,0-1 0,-1-1 0,-22 9 0,38-17 314,-1-1 0,1 0 0,-1 1 0,0-1 0,1 0 0,-1 0-1,0 0 1,1 0 0,-1 0 0,1 0 0,-1 0 0,0 0 0,1 0 0,-1 0 0,0 0-1,1 0 1,-1 0 0,-1-1 0,-1-6-645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3.9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 11658,'4'61'1481,"-4"102"-1,-2-59-494,2 46 85,-9 475 921,9-615-2579,2-8-147,5-16-5,-2-2 222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4.3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 10242,'12'-5'406,"-1"1"-1,1 1 1,0 0-1,0 0 1,0 1-1,0 1 1,0 0-1,24 1 1,-31 1-247,1 0 0,-1 0 0,1 1 0,-1 0-1,1 0 1,-1 0 0,0 0 0,0 1 0,0 0 0,0 0 0,0 0 0,-1 1 0,0 0 0,1-1 0,-1 1 0,-1 1 0,1-1 0,-1 1 0,1-1 0,-1 1 0,3 7 0,0 2 15,0 0 1,-1 1-1,-1-1 0,-1 1 1,0 0-1,0 0 1,-2 0-1,0 0 0,0 0 1,-2 0-1,0 0 0,-4 23 1,0-9-63,-2-1 0,-1 0 0,-2 0 0,0-1 0,-23 42 0,2-22 55,23-36-62,0 1 1,1 0-1,-7 14 0,13-25-83,1 1-1,-1-1 1,1 0-1,-1 1 1,1-1-1,0 1 1,-1-1-1,1 0 1,0 1-1,0-1 1,0 1-1,0-1 1,0 1-1,0-1 0,1 0 1,-1 1-1,0-1 1,1 1-1,-1-1 1,1 0-1,-1 1 1,1-1-1,0 0 1,0 0-1,-1 1 1,1-1-1,0 0 1,0 0-1,0 0 0,0 0 1,0 0-1,1 0 1,-1-1-1,0 1 1,0 0-1,0 0 1,1-1-1,-1 1 1,0-1-1,3 1 1,6 2 81,0 0 0,0-1 0,0-1 0,17 1 1,-18-1-35,108 4 415,70 8-1051,-181-12 529,24 5-1418,-29-6 1353,0 0 0,0 0 0,1 1 0,-1-1 0,-1 0 0,1 1 0,0-1 0,0 1 0,0-1 1,0 1-1,0 0 0,0-1 0,0 1 0,-1 0 0,1-1 0,0 1 0,-1 0 0,1 0 0,0 0 0,-1 0 0,1 0 0,-1 0 1,1 1-1,-4 3-655,-5-2-263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7.9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716 130 8122,'3'-4'792,"4"-7"1585,-13 13-567,-10 3-1352,0 0 0,-1-1 0,1-1 0,-1-1 0,0 0 0,0-1 0,-18-1 0,-6-2 157,-73-15 0,53 2-214,0-3 0,-67-29 0,43 15-158,82 30-238,0 1-1,-1 0 0,0 0 1,1 0-1,-1 1 0,1-1 0,-1 1 1,0 0-1,1 0 0,-1 0 0,0 1 1,1-1-1,-5 2 0,7-2-42,-1 1 0,1 0 1,-1 0-1,1 0 0,0 0 0,-1 0 0,1 0 0,0 0 0,0 0 0,-1 0 0,1 0 0,0 1 0,0-1 0,0 1 1,1-1-1,-1 1 0,0-1 0,1 1 0,-1-1 0,0 1 0,1-1 0,0 1 0,-1 0 0,1-1 0,0 1 0,0 0 1,0-1-1,0 1 0,0 0 0,0-1 0,1 3 0,0 0-171,0-1-1,0 1 1,0-1 0,0 1 0,0-1-1,1 0 1,-1 1 0,1-1 0,0 0-1,0 0 1,1 0 0,-1 0 0,0-1-1,1 1 1,0-1 0,-1 1 0,1-1-1,0 0 1,6 3 0,11 2-771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65 153 10266,'0'-1'162,"-10"-19"1394,10 19-1418,0 1 0,0-1 0,-1 0 0,1 1 0,0-1 0,0 0 0,-1 1 0,1-1 0,-1 1 0,1-1 0,0 1 0,-1-1 0,1 1 0,-1-1 0,1 1 0,-1-1 0,1 1 0,-1 0 0,1-1 0,-1 1 0,0 0 0,1-1 0,-1 1 0,-1 0 0,2 1-15,0 0 0,-1 1 0,1-1 0,0 0 0,0 1 0,0-1 0,0 0 0,0 1 0,0-1 0,0 0 0,1 1 0,-1-1 0,0 0 0,1 0 0,-1 1 0,2 1 0,0 3 217,30 106 1507,19 80-630,-45-165-1123,-2 0 1,-1 0 0,-2 0-1,0 0 1,-4 32 0,2-52-66,0 0 0,-1-1 0,0 1 0,0 0 0,-1-1 1,0 1-1,0-1 0,0 0 0,-7 9 0,9-13-21,0-1 0,0 0 0,0 1 0,0-1 0,0 0 0,0 0 0,-1 0 0,1 0 0,-1 0 0,1 0 0,0 0-1,-1 0 1,0 0 0,1-1 0,-1 1 0,1-1 0,-1 1 0,0-1 0,1 0 0,-1 1 0,0-1 0,0 0 0,1 0-1,-1 0 1,0-1 0,1 1 0,-1 0 0,0 0 0,1-1 0,-1 1 0,0-1 0,1 0 0,-1 1 0,1-1 0,-1 0-1,1 0 1,-1 0 0,1 0 0,0 0 0,-1 0 0,1-1 0,0 1 0,0 0 0,-1-2 0,-2-2 1,1 1 0,0-1 0,0 0 0,0 0 0,0 0 1,1-1-1,0 1 0,0 0 0,1-1 0,-1 1 0,1-1 0,0 0 0,1 1 1,-1-1-1,1 0 0,0 1 0,2-10 0,0-1 23,0 1 0,2-1 0,0 1 0,0 0 0,9-18 0,3 1 120,2 0 0,2 0-1,32-40 1,-27 41 148,-3-2 0,32-58 0,-51 85-253,0 0 0,0-1 1,-1 1-1,0-1 0,-1 0 1,1 0-1,-1 0 0,0 0 1,-1 0-1,0 0 0,-1-13 1,0 16-31,0-1 0,0 1 0,0 0 0,-1 1 0,0-1 0,0 0 0,0 0 1,0 1-1,0-1 0,-1 1 0,0 0 0,0-1 0,0 1 0,0 1 0,0-1 0,0 0 0,-1 1 0,1-1 0,-1 1 1,-7-3-1,3 2-40,0-1 1,0 2-1,0-1 1,-1 1-1,1 0 0,0 1 1,-1 0-1,1 0 1,-1 1-1,0 0 1,-10 2-1,14-1-165,0 0 0,1 0 0,-1 0 0,1 0-1,-1 1 1,1 0 0,0 0 0,0 0 0,0 1 0,0-1-1,0 1 1,0 0 0,0 0 0,1 0 0,0 0 0,0 1-1,0 0 1,0-1 0,0 1 0,1 0 0,-1 0 0,-1 5-1,1 1-78,0 1 0,0-1-1,1 1 1,1-1 0,0 1 0,1 20-1,2 38-945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8.7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65 6089,'1'2'231,"1"1"-1,-1 0 0,0 0 0,0 0 1,0 0-1,0 0 0,-1 0 0,1 0 1,-1 0-1,0 1 0,0 4 0,1 9 452,36 225 3294,-25-173-3292,12 49 260,-9-50-219,6 73 1,-20-126-552,-2-17-89,-3-34-62,1 5-4,2 27-18,-21-212 40,20 174-25,1-1 0,3 1 0,7-46 0,-6 72 9,0 0 0,2 0 0,0 1 1,0 0-1,2 0 0,0 0 0,0 1 0,2 0 1,-1 0-1,20-21 0,-21 27 22,0 0 0,1 1 0,0 0 0,1 0 0,-1 1-1,1 0 1,1 0 0,-1 1 0,1 0 0,0 1 0,0 0 0,0 1 0,0 0 0,1 0 0,-1 1-1,1 1 1,12-1 0,-18 2-14,1 0-1,-1 0 1,0 1-1,1 0 1,-1 0-1,0 0 1,0 0-1,0 1 1,0 0-1,0 0 1,0 0-1,0 1 1,-1 0-1,6 4 1,-6-4-12,-1 0 0,0 0 0,0 1 0,0-1 0,0 1 1,-1 0-1,0 0 0,1 0 0,-1 0 0,-1 0 0,1 0 0,-1 0 1,1 1-1,-1-1 0,0 1 0,-1-1 0,1 8 0,-1-5-14,0 1-1,0-1 0,-1 1 0,0-1 0,0 1 0,-1-1 0,0 0 1,0 0-1,-1 0 0,0 0 0,-4 7 0,1-4 12,0-1-1,-1 0 0,1-1 1,-2 0-1,1 0 1,-17 12-1,-4 0-302,-1-2 0,0-2 0,-59 25 0,82-38-38,-1 0 1,1 0-1,0 0 0,0 1 1,-6 5-1,11-8 265,-1 0 1,1 0 0,0 0-1,1 0 1,-1 0-1,0 0 1,0 0-1,0 0 1,1 1 0,-1-1-1,1 0 1,-1 0-1,1 1 1,-1-1-1,1 0 1,0 1 0,-1-1-1,1 0 1,0 1-1,0-1 1,0 1-1,0-1 1,0 0 0,0 1-1,1-1 1,-1 0-1,0 1 1,1-1-1,-1 0 1,1 1 0,0-1-1,0 2 1,18 22-830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9.1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 1 11939,'3'18'425,"-1"0"1,-1 1 0,0-1 0,-2 0 0,-2 20-1,1-17-104,-18 169 1246,-2 49-791,21-237-856,1 0 0,0 0 0,0 0 0,0 0 0,0 0 0,1 0 0,-1 0 0,0-1 0,1 1 0,0 3 0,0-5 43,-1 0-1,0 0 0,0 0 1,0 0-1,1 0 0,-1 0 1,0 0-1,0 0 0,1 0 1,-1 0-1,0 0 0,0 0 1,1 0-1,-1 0 0,0 0 0,0 0 1,1 0-1,-1 0 0,0 0 1,0 0-1,1 0 0,-1 0 1,0 0-1,0-1 0,0 1 1,1 0-1,-1 0 0,0 0 1,0 0-1,0-1 0,0 1 0,1 0 1,-1 0-1,0 0 0,0-1 1,0 1-1,0 0 0,0 0 1,0 0-1,0-1 0,1 1 1,17-38-1320,-6 6 606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9.5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189 279 13027,'0'6'944,"-9"-1"-784,-6 4-88,-5 4 544,-2-1-448,-3 1-152,1 2 8,3-3-16,1-1-40,5 0-296,3-4-360,6-5-1024,10-11 1240,3-5-177</inkml:trace>
  <inkml:trace contextRef="#ctx0" brushRef="#br0" timeOffset="1">194 18 11506,'9'-18'1281,"-2"20"-737,2 11-224,-1 14 1120,-3 11-688,4 11-392,-3 3-47,-1 14-137,0 1-32,-3 3-208,-2-4-192,0-12-545,0-7-631,0-18 1168,-3-11-232,-1-22-176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09.9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 12755,'6'0'152,"0"0"0,0 1 0,-1 0 0,1 0 0,0 1 0,0 0 0,-1 0 0,1 0 0,-1 0 0,8 5 0,-10-4-96,0-1 0,0 0 0,-1 1 0,1 0 0,-1 0 0,0-1 0,1 1 0,-1 1 1,-1-1-1,1 0 0,0 0 0,-1 1 0,0-1 0,0 1 0,0-1 0,0 1 0,0-1 1,0 7-1,-1 5 90,0 1 0,0 0 0,-2-1 1,0 1-1,-1-1 0,0 1 1,-8 19-1,-46 100 553,14-51 328,43-83-994,0 0-1,-1 0 0,1 0 1,0 0-1,0-1 0,-1 1 1,1 0-1,0 0 0,0 0 1,0 0-1,0 0 0,0-1 1,0 1-1,1 0 0,-1 0 1,0 0-1,0 0 0,1 0 1,-1-1-1,0 1 0,1 0 1,-1 0-1,1-1 0,0 2 0,0-1 15,1 1 0,-1-1-1,1 0 1,-1 0 0,1 0 0,0 0-1,0 0 1,-1 0 0,1 0-1,3 0 1,7 2 21,0-1 0,0 0-1,13 0 1,-12-1-156,6 1-461,0-1 1,32-2 0,-44 1 421,-1-1-1,0 0 1,0 0 0,0-1-1,0 1 1,-1-1 0,1-1 0,0 1-1,-1-1 1,1 0 0,-1 0-1,8-7 1,10-19-568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0.3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11 199 10146,'3'-19'1165,"-3"26"94,0 37 125,3-28-1074,1-1 0,0 1 0,1 0 1,1-1-1,0 0 0,1-1 0,10 17 1,-13-26-198,0 1 1,0-1-1,0 0 1,1 0-1,0 0 0,0-1 1,0 1-1,11 5 1,-12-8-67,0 0 0,0 0 0,0-1 0,0 1 0,0-1 0,0 0 0,1 0 0,-1-1 0,0 1 0,1-1 0,-1 0 0,1 0 0,-1-1 1,8-1-1,-7 1-21,0-1 1,0 0-1,0 0 1,0-1-1,0 1 1,0-1-1,-1 0 1,1 0 0,-1-1-1,0 1 1,0-1-1,0 0 1,-1 0-1,1 0 1,-1-1-1,0 1 1,0-1 0,-1 0-1,1 0 1,-1 0-1,2-7 1,1-3-13,0 0 0,-2-1-1,0 0 1,0 1 0,-2-1 0,1-18 0,-3 17-15,0 1 1,0-1-1,-2 1 0,-8-32 1,9 41-26,0 1 0,-1-1 0,0 1 0,0-1 1,0 1-1,-1 0 0,0 0 0,0 1 1,0-1-1,-1 1 0,0 0 0,0 0 1,-11-8-1,13 11-51,0 0-1,1 1 1,-1 0-1,0-1 1,0 1-1,0 0 1,-1 0-1,1 1 1,0-1-1,0 1 1,0-1 0,-1 1-1,1 0 1,0 0-1,-7 2 1,6-1-78,-1 0-1,0 1 1,1 0 0,-1 0 0,1 0 0,-1 1-1,1-1 1,0 1 0,-5 5 0,-5 6-237,1 0 1,0 1-1,1 0 0,-11 20 1,18-28 395,-28 44-912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0.7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358 1246 12011,'25'-64'992,"2"-17"-608,-3-13-112,-6-17 344,-3-7-56,-12-5 8,-3 2-24,-12 7-112,-10 7-71,-13 14-113,-8 12-72,-13 23-264,-2 12-192,-6 25-369,3 8-807,10 15 1176,6 7-224,23 9-192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1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11899,'29'6'356,"1"1"1,-1 2-1,-1 0 1,0 2 0,39 21-1,-56-25-237,1 0 0,-1 1 1,0 1-1,-1-1 0,0 2 0,0-1 0,-1 1 0,0 1 0,-1 0 0,0 0 0,-1 0 0,0 1 1,-1 0-1,7 18 0,-7-11 5,-1 1 1,-1 0-1,0 0 1,-2 1-1,0-1 1,-1 1-1,-1-1 1,-1 1 0,-1-1-1,-9 40 1,2-25 116,-2 0 1,-1-1 0,-2-1 0,-1 0 0,-26 42-1,38-71-59,0 1 0,1-1 0,0 1 0,-1-1 0,1 1 0,-2 8 0,4-12-132,0 0 1,0 1 0,0-1-1,0 0 1,1 0 0,-1 0 0,0 0-1,0 1 1,1-1 0,-1 0-1,1 0 1,-1 0 0,1 0-1,-1 0 1,1 0 0,0 0-1,-1 0 1,1 0 0,0 0-1,0-1 1,-1 1 0,1 0-1,0 0 1,0-1 0,0 1 0,0 0-1,0-1 1,0 1 0,0-1-1,1 0 1,-1 1 0,2 0-1,25 7 590,1-1 0,55 7 0,-33-6-517,211 35-3605,-219-36 2790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2.2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54 7930,'0'-16'539,"3"-17"717,1 28-301,1 11 33,4 13 164,7 32 171,-1 0 0,12 85 0,0 109 138,-26-236-1395,11 195 543,-8 1 1,-36 317-1,28-487-637,-14 161-1029,18-195 1031,0-1 0,0 0 0,0 1-1,0-1 1,0 0 0,0 1 0,0-1 0,0 0 0,0 1 0,0-1 0,0 0 0,0 1 0,0-1 0,0 1 0,0-1 0,0 0-1,0 1 1,0-1 0,0 0 0,1 1 0,-1-1 0,0 0 0,0 1 0,0-1 0,1 0 0,-1 0 0,0 1 0,0-1-1,1 1 1,7-9-294,11-24-35,4-18-138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2.8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475 17 14139,'0'-1'78,"0"1"1,0-1-1,-1 1 1,1-1-1,0 1 1,0-1-1,-1 1 1,1-1-1,-1 1 0,1 0 1,0-1-1,-1 1 1,1-1-1,-1 1 1,1 0-1,-1-1 0,1 1 1,-1 0-1,1-1 1,-1 1-1,1 0 1,-1 0-1,1 0 1,-1 0-1,1-1 0,-1 1 1,0 0-1,1 0 1,-1 0-1,1 0 1,-2 0-1,-27 0-144,15 1 315,-60-4 275,19 0-14,1 2 0,-93 10 1,140-8-602,0 1 1,-1-1-1,2 1 0,-1 1 1,0-1-1,-12 7 1,17-8-23,0 1 0,0-1 1,1 0-1,-1 1 0,0-1 1,1 1-1,0 0 0,-1-1 0,1 1 1,0 0-1,-1 0 0,1 0 1,0 0-1,1 0 0,-1 0 1,0 0-1,0 0 0,1 0 0,-1 0 1,1 1-1,0-1 0,0 0 1,0 0-1,0 0 0,0 1 1,1 1-1,1 8-255,1 0-1,0-1 1,10 22-1,4 9-588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3.2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368 71 13483,'7'-25'1368,"-14"3"-984,-9 7-104,-8 6 729,-10 9-497,-3 2-88,-2 9-128,-3 5-56,2 6-88,6 2-160,3-4-600,4 1-873,7-4 1265,3-7-208,10-8-144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9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18220,'6'-12'1704,"1"5"-1168,4 2-216,-8 5 809,-10 4-3034,0 3 1841,1 3-424,-1-2-232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7.4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368 1445 10122,'-63'-78'3397,"34"42"-2172,-30-45 1,14 5-276,-38-84 0,64 117-764,3-1 0,1 0 0,-16-80 1,28 105-158,1 0 1,0-1 0,2 1 0,0 0 0,2 0-1,0 0 1,0 0 0,2 0 0,1 0-1,0 1 1,1-1 0,1 2 0,1-1 0,0 1-1,1 0 1,1 0 0,16-19 0,15-17 115,62-60 0,55-39 168,-108 105-215,-8 3-122,-43 63-6316,-1-3 5151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7.9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0 427 9258,'2'0'103,"0"0"-1,-1-1 1,1 0 0,0 1-1,-1-1 1,1 0-1,-1 0 1,1 0 0,-1 0-1,0 0 1,1 0 0,-1-1-1,0 1 1,0 0 0,1-1-1,-1 1 1,0-1 0,-1 1-1,1-1 1,1-2 0,0 1 92,19-35 1470,23-55 0,0-1-331,-35 76-1082,16-28 885,40-58 0,-65 103-1131,0 1 1,0 0-1,0-1 1,0 1-1,0 0 1,0 0-1,1-1 1,-1 1 0,0 0-1,0 0 1,0-1-1,0 1 1,1 0-1,-1 0 1,0 0-1,0-1 1,1 1-1,-1 0 1,0 0-1,0 0 1,1 0-1,-1 0 1,0 0 0,0-1-1,1 1 1,-1 0-1,0 0 1,1 0-1,-1 0 1,0 0-1,0 0 1,1 0-1,-1 0 1,0 0-1,1 0 1,-1 0 0,0 1-1,2 1 26,-1 1-1,0 0 0,0 0 1,0 0-1,0 0 1,-1-1-1,1 1 1,-1 0-1,1 4 0,7 77 542,-4 168 0,-9-142-426,-20 309-97,22-406-759,-2-16-1256,-2-19-1438,7 13 2467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8.4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13 7730,'1'-13'1806,"1"31"-196,-2 60 428,-13 86 0,5-79-1299,4-31-370,3-22-130,-2 1 1,-1-1-1,-9 34 1,11-62-227,2-3-19,0 1 0,-1 0 0,1-1-1,-1 1 1,1-1 0,-1 1 0,0-1 0,0 1-1,0-1 1,-1 3 0,-3-4-661,2-7-101,3-7-472,0 10 1115,1 1-1,-1 0 1,1 0 0,0 0 0,0 0 0,0 0-1,1 0 1,2-5 0,6-10-583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8.9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0 266 8826,'25'-60'2334,"63"-111"0,-86 167-2127,1 0 0,0 0 0,0 0 0,0 0 0,7-6 0,-9 10-170,-1-1-1,1 1 1,0-1-1,-1 1 0,1-1 1,0 1-1,-1 0 1,1-1-1,0 1 1,0 0-1,-1 0 0,1-1 1,0 1-1,0 0 1,-1 0-1,1 0 1,0 0-1,0 0 0,0 0 1,-1 0-1,1 0 1,0 0-1,0 1 1,-1-1-1,1 0 0,0 0 1,0 1-1,-1-1 1,1 1-1,0-1 1,-1 0-1,1 1 0,-1-1 1,1 1-1,0-1 1,-1 1-1,1 0 1,-1-1-1,1 1 0,-1 0 1,0-1-1,1 1 1,-1 0-1,1 1 1,3 6 113,-1 0 0,1 0 0,-2 1 0,1-1 0,-1 1 0,1 9 0,5 58 296,-6-45-287,4 127 475,-19 206 1,9-305-582,4-19-338,20-81-4196,-11 26 3705,2-2-152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9.3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505 11 11698,'24'-11'1213,"-17"12"-663,-14 9 27,-3-3-345,1 0 1,-1-1-1,0 0 1,-1-1-1,0 0 1,0-1-1,0 0 1,0 0-1,-15 2 1,3-2 73,0-1 1,0 0-1,-40-2 1,27-5-56,-1-1-1,1-2 1,-38-12 0,65 17-227,6 1-16,-1 0-1,0 0 1,1 0 0,-1 1 0,0-1-1,1 1 1,-1 0 0,0 0 0,0 1-1,1-1 1,-1 1 0,-6 1 0,8-1-48,0 0-1,1 0 1,-1 1 0,0-1 0,0 0 0,1 1 0,-1 0-1,0-1 1,1 1 0,0 0 0,-1-1 0,1 1 0,0 0 0,0 0-1,0 0 1,0 0 0,0 0 0,1 0 0,-1 1 0,1-1-1,-1 0 1,1 3 0,-1 3-244,0 0 0,0 0-1,1 1 1,1-1 0,-1 0 0,4 15-1,-1-11-243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21.0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236 127 6025,'-11'-25'490,"5"11"-24,-1-1-1,0 2 0,-10-15 1,16 26-365,-1-1 1,1 1-1,-1 0 1,0 0-1,0 0 1,0 0-1,0 0 1,0 0-1,0 1 1,0-1-1,-1 1 1,1 0-1,-1-1 1,1 1-1,-1 0 1,1 0-1,-1 1 1,1-1-1,-1 0 1,0 1-1,0 0 1,1 0-1,-6 0 1,5 0-1,0 1 0,0 1 0,0-1 0,0 0 0,0 1 0,1 0 0,-1-1 0,0 1 0,1 0 0,-1 0 0,1 1 0,0-1 0,-1 0 0,1 1 0,-2 4 0,-27 44 854,30-49-921,-8 18 196,1 0 1,0 0 0,2 1 0,0 0 0,1 1 0,1-1 0,-1 26-1,4-30-118,1 0 0,0 1 0,1-1 0,1 0-1,1 0 1,0 0 0,1 0 0,1 0-1,11 24 1,-13-35-76,0 0 0,1 0 0,0 0 0,0 0 0,0-1 0,1 1 0,0-1 0,0 0 0,0-1 0,1 1 0,-1-1 0,1 0 0,0 0 0,0-1 0,12 5 0,-8-5-7,0 0 0,0 0-1,0-1 1,0-1 0,0 0 0,0 0-1,1-1 1,-1 0 0,0-1-1,13-2 1,-9 0-11,0 0 0,-1-1 0,1-1 1,-1 0-1,0 0 0,0-2 0,15-9 0,-19 10-11,-1 0-1,1 0 0,-2-1 1,1 0-1,-1-1 1,0 1-1,0-1 1,-1-1-1,10-17 1,-12 17-7,0 0 1,-1 0-1,-1-1 1,1 1-1,-2-1 1,1 1-1,-1-1 0,0 0 1,-1 0-1,-1 1 1,1-1-1,-1 0 1,-1 0-1,0 1 1,-5-17-1,2 12-4,-1 0-1,0 0 1,0 1-1,-2 0 1,0 0-1,0 1 1,-1 0-1,0 0 1,-18-16-1,22 23-39,-1 1 0,1 0 0,-1 0 0,0 0 0,0 1 0,0 0 0,0 0 0,0 0 0,-1 1 0,0 0-1,1 0 1,-1 1 0,0 0 0,0 0 0,-7 0 0,9 1-116,1 0-1,-1 1 1,1 0-1,0-1 1,-1 1-1,1 1 1,0-1-1,-1 1 1,1 0-1,0 0 1,0 0-1,1 0 1,-1 0 0,0 1-1,1 0 1,-1 0-1,1 0 1,0 0-1,0 0 1,0 1-1,1 0 1,-1-1-1,1 1 1,-2 4-1,0 2-52,0 0-1,1-1 0,1 1 0,0 0 0,0 0 0,1 1 0,0 10 0,3 29-850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21.4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 9018,'3'15'791,"-1"0"0,-1 0 0,-1 1 0,-2 27 0,0-12-258,-14 409 2116,15-427-2927,5-40-1795,-2 15 2185,0-23-577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21.8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102 1 11186,'-9'67'851,"-8"87"562,15-121-955,2 1 0,5 50 1,-3-73-371,0 0 0,1 0 1,0 0-1,0-1 0,1 1 1,1-1-1,0 0 1,0 0-1,1-1 0,0 0 1,0 0-1,1 0 0,13 12 1,-16-17-68,1 0 1,-1 0-1,1-1 1,0 1-1,0-1 1,0-1-1,1 1 0,-1-1 1,1 1-1,0-2 1,-1 1-1,1-1 1,0 1-1,0-2 1,0 1-1,0-1 0,0 1 1,0-2-1,0 1 1,0-1-1,0 0 1,0 0-1,-1 0 1,1-1-1,0 0 0,8-4 1,-6 1-6,-1 1 0,1-2-1,-1 1 1,1-1 0,-2 0 0,1-1 0,-1 0 0,0 0-1,0 0 1,-1 0 0,1-1 0,-2 0 0,1 0 0,-1-1-1,-1 1 1,6-18 0,-3 5-6,-1 0 0,-1-1 0,-1 0 1,-1 1-1,-1-1 0,-2-25 0,1 33-7,-2 1 1,0-1-1,-1 1 0,0 0 0,-1-1 1,0 2-1,-1-1 0,0 0 0,-12-18 1,15 27-4,-1 0 1,0 1-1,1-1 1,-1 0-1,-1 1 1,1 0-1,0 0 1,-1 0-1,0 0 1,0 0-1,1 1 1,-1 0-1,-1 0 1,1 0 0,0 0-1,0 0 1,-1 1-1,1 0 1,-1 0-1,0 0 1,1 1-1,-1-1 1,1 1-1,-1 0 1,0 0-1,1 1 1,-1-1-1,1 1 1,-1 0-1,1 1 1,-6 1-1,-4 3-77,0 0 0,1 2 0,0-1-1,0 1 1,1 1 0,0 0 0,1 1-1,0 0 1,0 1 0,-9 12 0,-6 11-696,1 1 1,-26 48-1,36-59 185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23.8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10 140 6753,'2'-1'389,"0"-1"0,1 1-1,-1-1 1,0 0-1,0 0 1,0 0-1,0 0 1,-1 0-1,1 0 1,2-4-1,10-11 1116,-14 16-1482,18-15 759,1 0 0,0 2-1,26-16 1,-40 27-713,1 0 0,-1 0 0,1 1 0,-1 0 0,1 0 0,0 0 0,0 1 0,0-1 0,0 1 0,0 1 0,0-1 0,1 1 0,-1 0 0,0 1 0,0-1 0,0 1 0,0 1 0,10 2 0,-10-1-17,-1 1 0,1 0 0,0 0 0,-1 0 0,0 1 0,0-1 0,5 7 0,-1-2 31,1 4 150,-10-16 159,-13-5-379,12 7-5,-12-6 13,12 7-11,-8 1 9,8-1-16,0 0 0,0 0-1,0 0 1,0 0 0,0-1 0,1 1 0,-1 0 0,0 0 0,0 0 0,0-1-1,0 1 1,1 0 0,-1-1 0,0 1 0,0 0 0,1-1 0,-1 1-1,0-1 1,0 0 0,1 1 0,-1-1 0,1 1 0,-1-1 0,1 0 0,-1 0-1,0-1 1,1 2 3,1-1-1,-1 1 1,1-1-1,-1 1 1,1-1-1,-1 1 1,1-1-1,-1 1 1,1 0-1,-1-1 1,1 1-1,0 0 1,-1 0-1,1-1 1,0 1 0,-1 0-1,1 0 1,0 0-1,-1 0 1,1 0-1,0 0 1,-1 0-1,1 0 1,1 0-1,20-1 10,-12 3-9,0 1 1,0 0-1,13 7 1,-19-8-5,0 0 1,-1 0-1,1 1 1,-1 0-1,1-1 1,-1 1-1,0 0 1,0 1-1,0-1 1,-1 0-1,3 5 1,-3-5-2,-1 1 0,1-1-1,-1 1 1,0-1 0,0 1 0,0-1 0,-1 1 0,1 0-1,-1-1 1,0 1 0,0 0 0,0 0 0,0-1 0,-1 1 0,1-1-1,-1 1 1,0 0 0,0-1 0,-1 1 0,1-1 0,-3 4-1,-4 8 0,-1 0 0,0-1 0,-15 18 0,16-21 1,-9 11 1,-49 60 8,59-75-7,0 1-1,-1-1 0,0-1 1,0 1-1,0-1 1,-1-1-1,-16 9 0,24-14-1,0 1 0,0-1 0,0 0 0,0 1 0,0-1 0,0 0 0,0 0 1,0 1-1,0-1 0,0 0 0,0 0 0,0 0 0,-1 0 0,1 0 0,0-1 0,0 1 0,-1 0 0,2-1 0,-1 1 1,1 0 0,-1-1-1,1 1 1,0-1 0,-1 1-1,1 0 1,0-1-1,-1 1 1,1-1 0,0 1-1,0-1 1,-1 1-1,1-1 1,0 1 0,0-1-1,0 1 1,0-1 0,0 1-1,0-1 1,0 1-1,0-1 1,0 1 0,0-1-1,0-2 4,1 0-1,-1 0 1,1 1-1,0-1 0,0 0 1,0 1-1,0-1 1,0 1-1,1-1 1,-1 1-1,4-4 1,-1 2 0,0 0 1,0 0-1,1 0 1,0 0 0,-1 1-1,2 0 1,-1 0 0,0 0-1,0 1 1,1-1-1,-1 1 1,1 1 0,0-1-1,0 1 1,0 0 0,-1 0-1,1 1 1,0-1-1,0 2 1,0-1 0,10 2-1,-9-1-4,1 1 1,-1 0-1,1 0 0,-1 1 0,0 0 1,0 0-1,-1 1 0,1-1 0,-1 2 0,1-1 1,-1 1-1,0 0 0,-1 0 0,1 0 1,-1 1-1,7 9 0,-6-6 0,-1 0 0,0 0 0,0 0 0,-1 0 0,-1 1 0,1 0 0,-1 0 0,-1 0 0,0 0 0,0 0 0,-1 0 0,0 0 0,-1 1 0,0-1 0,-1 0 0,0 0 0,-1 1 0,0-1 0,0 0 0,-1-1 0,0 1 0,-1 0 0,0-1 0,-1 0 0,0 0 0,0 0 0,-1 0 0,0-1 0,-9 10 0,3-6 8,-1-1 1,-1 0-1,0-1 1,0-1-1,-1 0 1,0-1-1,-30 12 0,32-16-50,-1 1 0,1-2 0,-1 0 0,0-1 0,1 0 0,-1-1 0,0 0 0,0-1 0,0-1 0,-16-2 0,25 2-40,0-1 1,0 1-1,0-1 0,0 0 0,0 0 0,1-1 0,-1 1 0,1-1 1,0 0-1,-1 0 0,1 0 0,0-1 0,1 1 0,-1-1 0,-3-5 1,-12-16-247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1.5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1 235 9330,'0'-1'164,"1"0"0,0 0 0,-1-1 0,1 1 0,0 0 0,0 0 0,-1 0 0,1 0 0,0 0 0,0 0 0,0 0 0,1 0 0,-1 0 0,0 0 0,0 1 0,0-1 0,1 0 0,-1 1 0,0-1 0,0 1 0,1 0 0,2-1 0,-2 0-39,1 0 1,0 0 0,-1 0-1,1-1 1,-1 1 0,0-1-1,4-2 1,6-12 322,-1-1-1,0 0 1,-1 0-1,-1-1 1,13-37 0,-2 4 520,-13 41-454,-2 15-187,-2 22-30,-3-22-264,5 652 507,-6-639-1090,0-15-375,0-12 8,2-14-1604,1-1 1,8-42-1,-5 41 1317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1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0 421 10386,'2'0'165,"0"0"1,0-1-1,0 1 0,0 0 0,0-1 0,0 1 0,0-1 1,0 1-1,0-1 0,0 0 0,-1 0 0,1 0 1,0 0-1,0 0 0,-1-1 0,1 1 0,-1 0 0,1-1 1,1-2-1,26-37 1936,-18 24-1019,31-39 328,2 3-1,2 1 1,2 2-1,70-54 1,-114 100-1319,0 1-1,0-1 1,0 1-1,1 0 1,0 0-1,-1 1 1,10-4-1,-13 6-70,0 0 0,-1 0 0,1 0 0,0 0 0,0 0-1,-1 0 1,1 0 0,0 0 0,0 0 0,0 0 0,-1 0 0,1 0 0,0 1 0,0-1-1,-1 0 1,1 1 0,0-1 0,-1 1 0,1-1 0,0 0 0,-1 1 0,2 1 0,-1 0 7,1 0 1,-1 0 0,0 0-1,0 0 1,0 0 0,0 1-1,-1-1 1,1 0 0,0 1-1,-1-1 1,1 3 0,3 50 220,-2 85 0,-3-69-200,-11 446-1086,12-514 1166,3 27-2046,-3-29 1833,0-1-1,0 1 1,0-1 0,0 0 0,1 1-1,-1-1 1,0 1 0,0-1 0,0 0-1,1 1 1,-1-1 0,0 0 0,1 1 0,-1-1-1,0 0 1,0 1 0,1-1 0,-1 0-1,1 0 1,-1 1 0,0-1 0,1 0-1,0 0-2,0 0 0,-1 0-1,1 0 1,0 0 0,-1 0-1,1-1 1,-1 1-1,1 0 1,0 0 0,-1-1-1,1 1 1,-1 0-1,1-1 1,0 1 0,-1-1-1,1 1 1,-1 0 0,1-1-1,0 0 1,10-12-922,1-6-223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1.9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0 171 6481,'12'-15'432,"11"-14"462,33-31 1,-48 52-548,0 1 0,1 0 0,0 1 0,0 0 1,0 0-1,1 1 0,0 0 0,17-6 1,-23 9-232,-1 1 0,1 1 1,-1-1-1,1 0 0,-1 1 1,1-1-1,-1 1 0,1 0 1,0 0-1,-1 1 0,1-1 1,-1 1-1,1 0 0,-1 0 1,1 0-1,-1 0 0,0 0 1,1 1-1,-1 0 0,0-1 1,0 1-1,0 0 0,0 1 1,0-1-1,-1 0 0,1 1 1,-1 0-1,0-1 1,1 1-1,-1 0 0,0 0 1,-1 0-1,1 1 0,0-1 1,0 4-1,2 4 28,0-1 1,-1 1-1,-1 0 1,0 0-1,0 1 1,-1-1-1,-1 0 0,0 1 1,0-1-1,-3 14 1,0-12-87,0 0 1,-1 0-1,0 0 1,-1 0-1,-1-1 1,0 0-1,0 0 1,-2 0-1,1-1 1,-1 0-1,-1 0 0,-11 11 1,19-22-57,1 0 0,0 1 0,-1-1 0,1 0 0,0 1 0,-1-1 0,1 1 0,0-1 0,-1 1 0,1-1 0,0 1 0,0-1 0,-1 1 0,1-1 0,0 1 0,0-1 0,0 1 0,0-1 0,0 1 0,0 0 0,0-1 0,0 1 0,0-1 0,0 1 0,0-1 0,0 1 0,0-1 0,1 1 0,-1-1 0,0 1 0,0-1 0,0 1 0,1-1 0,-1 1 0,0-1 0,1 1 1,-1-1-1,0 1 0,1-1 0,-1 0 0,1 1 0,-1-1 0,1 0 0,-1 1 0,1-1 0,-1 0 0,1 1 0,34 14 31,-17-9-24,-6 0-5,-1 1 0,-1-1 1,1 2-1,-1-1 0,0 2 1,-1-1-1,0 1 0,0 0 0,-1 1 1,-1 0-1,1 1 0,-1-1 1,-1 1-1,0 1 0,7 19 1,-10-23-4,0 1 0,-1-1 0,-1 1 0,1-1-1,-1 1 1,-1 0 0,1 0 0,-1-1 0,-1 1 0,0 0 0,0 0 0,-1-1 0,0 1 0,0-1 0,-1 0 0,0 1 0,0-1 0,-1-1 0,0 1 0,-1 0 0,0-1 0,0 0 0,-10 10 0,10-11-124,-1 0 1,0-1-1,-1 0 1,1 0-1,-1 0 1,0-1-1,0 0 1,-1-1-1,1 1 1,-1-1-1,0-1 1,1 0-1,-1 0 1,0 0-1,0-1 1,-1 0-1,1-1 1,0 1-1,0-2 1,0 1-1,0-1 1,0 0-1,0-1 1,0 0-1,0 0 1,0-1-1,1 0 1,-1 0-1,1-1 1,0 0-1,0 0 1,-9-8-1,13 10 29,0-1-1,0 0 0,1 1 1,-1-1-1,1 0 0,-3-6 1,4 7 6,0 0 0,0 0 0,1 0 1,-1 0-1,1 0 0,0 0 0,0 0 0,0 0 1,0-3-1,0 5 87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2.3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287 1182 13563,'49'-78'1096,"-9"-14"-760,-10-4-96,-13-13 560,-14-1-271,-14-3-225,-16 4-16,-13 15-72,-9 9-160,-10 11-472,1 7-1393,-9 11 1585,3 3-240,13 8-160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4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 97 6273,'4'-8'429,"0"1"0,-1-1-1,0 0 1,0-1-1,-1 1 1,0 0 0,0-1-1,-1 0 1,0-13 0,-8 43 2135,-24 254 63,24-179-2200,-14 169 194,-65 538 258,84-788-874,-1 2-12,0-1 0,-1 0 1,-11 31-1,10-41-208,2-10-68,0-10-239,4-2-118,0 0 0,1 0 1,0 0-1,2 1 0,-1-1 1,2 1-1,6-16 0,2-4-260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4.7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12 9770,'36'-4'953,"39"-3"212,-69 7-966,1 0-1,-1 0 1,1 1-1,-1 0 1,1 0-1,-1 0 1,0 1-1,11 4 1,-15-4-129,1-1-1,-1 1 1,1 0 0,-1 0-1,1 0 1,-1 0-1,0 1 1,0-1 0,0 0-1,-1 1 1,1-1 0,0 1-1,-1 0 1,0 0 0,1 0-1,-1-1 1,0 1 0,-1 0-1,1 0 1,0 0-1,-1 1 1,0 3 0,1 4 79,-1-1 0,-1 1 0,0 0 0,-1 0 0,-2 11 0,-7 16 202,0-1-1,-28 57 0,-43 68 192,15-34-94,54-102-342,6-13-10,0-1 0,1 1 0,1 0-1,0 1 1,0 0 0,2-1 0,0 1-1,-2 17 1,5-29-71,0 0-1,0 0 1,1 0-1,-1 0 1,1 0 0,0 0-1,-1 0 1,1 0-1,0 0 1,0-1 0,0 1-1,0 0 1,0-1-1,1 1 1,-1 0 0,0-1-1,1 0 1,-1 1-1,1-1 1,-1 0 0,1 0-1,0 1 1,0-2-1,0 1 1,-1 0 0,1 0-1,0 0 1,0-1-1,0 1 1,3 0 0,8 1 59,-1 0 1,1-1 0,22 0-1,-22-1-26,139 7 231,-122-4-544,-1 1 0,-1 2 0,34 10 0,-44-9 61,-11-4-300,0-1 0,0 1 0,1-1 0,-1-1 0,12 2-1,-18-3 403,1 0-1,0 0 1,0 0-1,0 0 1,-1-1-1,1 1 0,0 0 1,0-1-1,-1 0 1,1 1-1,0-1 0,-1 0 1,1 0-1,-1 0 1,1 0-1,-1 0 0,1 0 1,-1 0-1,0 0 1,0-1-1,1 1 0,-1-1 1,0 1-1,0-1 1,0 1-1,-1-1 0,1 1 1,1-3-1,8-29-1004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5.2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443 1 14307,'18'9'950,"-18"-9"-931,0 0-1,1 1 1,-1-1-1,0 0 0,0 0 1,0 1-1,0-1 1,1 0-1,-1 0 1,0 1-1,0-1 1,0 0-1,0 1 0,0-1 1,0 0-1,0 1 1,0-1-1,0 0 1,0 0-1,0 1 1,0-1-1,0 0 1,0 1-1,0-1 0,0 0 1,0 1-1,0-1 1,0 0-1,-1 0 1,1 1-1,0-1 1,-2 2 26,1-1 0,-1 0 1,1 0-1,-1 0 1,1 0-1,-1 0 0,0 0 1,0 0-1,1-1 1,-1 1-1,0-1 1,0 1-1,0-1 0,0 0 1,-3 1-1,-373 20 1730,374-21-1886,1 1 0,0-1-1,-1 1 1,1 0 0,0-1-1,-1 1 1,1 1-1,0-1 1,-6 3 0,8-3-25,0 0 1,0 0-1,0 0 1,0 0-1,0 1 1,0-1-1,0 0 1,0 0 0,0 0-1,1 1 1,-1-1-1,1 1 1,-1-1-1,1 0 1,-1 1-1,1-1 1,0 1-1,-1-1 1,1 1-1,0-1 1,0 1-1,0-1 1,0 1 0,1-1-1,0 3 1,0 3-138,1 0 0,1 0 0,-1 0 0,1-1 0,6 10 0,9 17-641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5.6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418 1 11883,'0'0'63,"1"0"1,0 0 0,-1 0 0,1 0-1,-1 0 1,1 0 0,0 0 0,-1 0-1,1 0 1,0 0 0,-1 0 0,1 1-1,-1-1 1,1 0 0,-1 0 0,1 1-1,0-1 1,-1 0 0,1 1 0,0 0-1,-6 6 972,-21 8 42,-18 0-805,-1-1 1,0-2 0,-1-2 0,0-3-1,-50 3 1,73-11-1234,17 1 777,1-1 0,-1 1 0,0 1 0,1-1 0,-1 1 0,-8 1 0,8 2-381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3.6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515 1 13515,'-11'12'832,"-5"1"-768,-6 2-16,-18-3 200,-5 3-96,-7 1 8,-5-1 32,-1-3 0,4-5 16,5-1-16,7-6-32,15-2-256,2-3-168,10 3-536,14 16-920,10 6 1192,25 9-192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14.0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476 57 13667,'-26'-18'1464,"-1"0"-1024,0 7-224,-9 2 1689,-11 9-1713,-2 0-120,-6 5-216,6 6-152,6 2-232,3 1-1057,9 1 1305,6-2-208,5-4-176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6.8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372 1398 7906,'-4'11'466,"0"0"0,-1 0 0,-1 0 0,-12 20 0,15-28-350,1-1 1,0 1-1,-1 0 0,0-1 1,0 0-1,0 1 0,0-1 1,0 0-1,0-1 0,0 1 1,-1 0-1,1-1 0,-1 0 1,1 0-1,-1 0 0,1 0 0,-1 0 1,0-1-1,1 0 0,-7 0 1,4 0-21,0-1 1,0-1-1,0 1 1,1-1-1,-1 0 1,0 0-1,1-1 1,0 1-1,-1-1 1,1 0-1,0-1 1,1 1-1,-1-1 1,1 0-1,-1 0 1,1-1-1,0 1 1,1-1-1,-4-5 1,-5-8 118,1 0 0,1-1 0,1 0 1,-8-21-1,-7-33 54,3-1 1,4 0-1,2-1 1,4-1-1,4 0 1,2-1 0,7-84-1,0 124-193,1 0-1,2 1 1,2-1 0,2 1 0,0 1-1,18-40 1,-16 50-28,1 1 0,1 0 0,1 1 0,1 0 1,2 1-1,0 1 0,1 1 0,40-36 0,-36 37-127,1 1 1,0 1-1,1 1 0,49-23 1,-73 39 54,0 0 1,0 0-1,1-1 0,-1 1 1,0 0-1,0 0 1,0 0-1,1 0 1,-1 0-1,0 0 1,0 0-1,1 0 1,-1 0-1,0 0 1,0 0-1,0 0 1,1 0-1,-1 0 0,0 0 1,0 0-1,0 0 1,1 0-1,-1 0 1,0 0-1,0 0 1,0 1-1,1-1 1,-1 0-1,0 0 1,0 0-1,0 0 1,1 0-1,-1 1 0,0-1 1,0 0-1,0 0 1,0 0-1,0 0 1,0 1-1,1-1 1,-1 0-1,0 0 1,0 0-1,0 1 1,0-1-1,0 0 1,0 0-1,0 1 1,0-1-1,0 0 0,0 0 1,0 0-1,0 1 1,0-1-1,0 0 1,0 1-1,-3 10-922,0-2 178,0-2 441,1 0 0,-1 0 0,2 0 0,-1 0 0,-1 10 1,3 12-497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7.2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1 452 9866,'111'-224'3194,"-27"49"-592,-83 173-2566,3-5 184,0-1 1,1 1-1,-1 0 0,10-11 1,-13 18-208,-1 0 0,0 0 0,0-1 0,0 1 0,1 0 0,-1 0 0,0-1 0,0 1 0,1 0 0,-1 0 0,0 0 0,1 0 0,-1-1 0,0 1 0,1 0 0,-1 0 0,0 0 0,1 0 0,-1 0 1,0 0-1,1 0 0,-1 0 0,0 0 0,1 0 0,-1 0 0,0 0 0,1 0 0,-1 0 0,0 0 0,0 0 0,1 0 0,-1 0 0,0 1 0,1-1 0,-1 0 0,0 0 0,1 0 0,-1 0 0,0 1 0,0-1 0,1 0 1,-1 0-1,0 1 0,0-1 0,0 0 0,1 1 0,-1-1 0,0 0 0,0 0 0,0 1 0,0-1 0,0 0 0,0 1 0,1-1 0,-1 0 0,0 1 0,0-1 0,0 0 0,0 1 0,0-1 0,0 0 0,0 1 1,-1-1-1,4 29 283,-3-26-264,-1 244 400,1 30-171,3-197-3052,20 111-1,-22-186 1954,0 0-219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1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11 12499,'5'-11'2824,"-13"22"-1019,-16 25-177,15-14-1145,1 0-1,1 0 1,1 0-1,-4 35 1,5-17 61,0 72 1,6-86-405,0-1-1,2 0 1,0 0 0,2 0-1,10 31 1,-12-48-100,0 0-1,0-1 1,0 1 0,1-1-1,0 0 1,0 0 0,1 0-1,0-1 1,0 1 0,1-1-1,0 0 1,0-1 0,0 0-1,0 0 1,1 0 0,0 0-1,0-1 1,0 0 0,1-1-1,8 3 1,-7-3-9,-1-1 0,1 0 0,0-1 0,0 0 0,-1-1 0,1 1 0,0-2 1,0 1-1,0-1 0,0-1 0,-1 1 0,1-2 0,-1 1 0,1-1 0,-1 0 0,0-1 0,0 0 0,0 0 0,0-1 0,-1 0 0,9-7 0,-5 2-20,-1 0 1,0 0-1,-1-1 0,0 0 0,-1-1 0,0 0 0,-1 0 0,0-1 1,-1 0-1,-1 0 0,0 0 0,5-23 0,-5 13-5,-1 0 0,-1-1 0,-2 1-1,0-1 1,-2 0 0,-5-43 0,4 53-37,-1 1 1,0-1-1,-1 1 1,-1 0-1,1 0 1,-2 0-1,0 1 1,-1 0-1,0 0 1,0 1-1,-2-1 1,-18-19-1,22 26-125,-1 1-1,0-1 0,-1 1 1,1 0-1,-1 1 0,0-1 1,1 2-1,-1-1 0,-1 1 1,1 0-1,0 0 0,-1 0 1,1 1-1,0 1 0,-1-1 1,-8 1-1,0 2-397,1 0 0,0 0-1,-1 1 1,1 1 0,0 1 0,-23 10-1,12-2-603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7.7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9818,'11'0'1008,"-2"11"-544,0 11-160,2 12 929,0 6-633,0 9-208,1 5 8,-1 12-72,0-1-48,2-5-216,-2-2-160,-2-11-664,0-9-304,-2-20 856,4-15-192,-4-22-160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8.1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1 343 11650,'79'-155'1459,"-21"44"-277,-49 91-791,-8 15-239,1 0 0,0 1 0,0-1 1,0 1-1,0 0 0,1-1 0,0 1 0,0 0 0,0 0 0,0 1 0,7-6 1,-10 9-134,1-1 0,-1 1 0,0 0 0,0 0 0,1 0 1,-1 0-1,0 0 0,0 0 0,1 0 0,-1 0 1,0 0-1,0 0 0,1 0 0,-1 0 0,0 0 0,0 0 1,1 0-1,-1 0 0,0 1 0,0-1 0,1 0 1,-1 0-1,0 0 0,0 0 0,1 0 0,-1 1 0,0-1 1,0 0-1,0 0 0,1 0 0,-1 1 0,0-1 1,0 0-1,0 0 0,0 0 0,0 1 0,0-1 0,1 0 1,-1 0-1,0 1 0,0-1 0,0 0 0,0 0 1,0 1-1,0-1 0,3 17 231,-3-14-116,5 77 642,-8 130-1,-1-102-646,2-48-96,0-10-167,1 0-1,10 71 1,-8-117-105,-1-1-38,0 0 1,0 0-1,1 0 0,0 0 1,-1 0-1,1-1 1,0 1-1,0 0 0,1 0 1,1 2-1,-3-5 205,0 0-1,1 0 1,-1 0-1,0 0 1,0 0 0,0 0-1,1 0 1,-1 0-1,0 0 1,0 0-1,0 0 1,1-1 0,-1 1-1,0 0 1,0 0-1,0 0 1,0 0-1,1-1 1,-1 1 0,0 0-1,0 0 1,0 0-1,0-1 1,0 1 0,0 0-1,1 0 1,-1 0-1,0-1 1,0 1-1,0 0 1,0 0 0,0 0-1,0-1 1,0 1-1,0 0 1,0 0 0,0-1-1,0 1 1,0 0-1,0-11-895,-2 1-255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8.5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234 10 14019,'9'-2'936,"-7"-2"-760,-2 1-56,-14 3 240,-5 2-72,-4 3-8,-4 2-39,0 4-1,-2 4-16,1 6-168,3 5-248,3 3-1585,4 7 1625,9 0-232,5-9-152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39.4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431 0 7914,'21'9'5221,"-28"-3"-3039,-18 8-1382,-1-1 1,-40 16 0,26-13-473,15-5-191,-1-1 1,0-1 0,-32 6 0,48-13-138,0-1 1,0 0-1,0 0 1,0-1-1,0-1 1,0 1-1,0-2 1,0 1-1,0-1 0,1-1 1,-1 0-1,-9-4 1,18 7-65,1-1 0,0 1 0,-1 0-1,1 0 1,-1-1 0,1 1 0,-1 0 0,1 0 0,-1 0-1,1 0 1,-1 0 0,1 0 0,-1 0 0,1 0 0,-1 0 0,1 0-1,-1 0 1,1 0 0,-1 0 0,1 0 0,-1 0 0,1 0-1,-1 0 1,1 1 0,0-1 0,-1 0 0,1 0 0,-1 1 0,0-1-1,1 1 0,0-1-1,0 0 1,0 1 0,0-1-1,0 0 1,0 1-1,1-1 1,-1 0-1,0 1 1,0-1-1,0 0 1,0 0-1,0 1 1,1-1-1,-1 0 1,0 0-1,0 1 1,0-1-1,1 0 1,-1 0 0,0 0-1,0 1 1,1-1-1,-1 0 1,0 0-1,0 0 1,1 0-1,-1 0 1,0 1-1,1-1 1,-1 0-1,0 0 1,1 0-1,-1 0 1,0 0-1,1 0 1,-1 0 0,0 0-1,0 0 1,1 0-1,0-1 1,9 3-814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0.3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374 12 6281,'-11'-3'188,"0"1"0,0 1 0,1 0 0,-1 1 0,0 0-1,0 0 1,0 1 0,0 1 0,0-1 0,1 2 0,-1 0-1,1 0 1,0 1 0,0 0 0,0 1 0,0 0 0,1 0-1,-1 1 1,1 0 0,1 1 0,-1 0 0,1 0 0,1 1-1,-1 0 1,-7 12 0,2-2 68,2 1 0,1-1-1,0 2 1,1 0 0,2 0 0,0 0 0,1 1 0,0 0-1,-2 29 1,4-16 26,1 1-1,2-1 1,2 1-1,1 0 1,7 37 0,-7-60-186,1 1 0,0 0 1,1-1-1,0 1 0,1-1 1,1 0-1,7 13 0,-10-21-69,0 0 0,-1 0 0,1-1 0,1 1 0,-1-1 0,1 1 0,-1-1 0,1 0 0,0 0-1,0-1 1,0 1 0,0-1 0,1 0 0,-1 0 0,1 0 0,-1-1 0,1 1 0,0-1 0,-1 0 0,1-1-1,0 1 1,9-1 0,-4-1-10,0-1 0,1 0 0,-1 0 1,0-1-1,0-1 0,0 0 0,-1 0 0,1 0 0,-1-2 0,0 1 0,0-1 0,-1 0 0,1-1 0,7-7 0,1-4-8,0 0-1,-1 0 0,-1-2 0,24-41 1,-24 35 0,-2-2 0,-1 0 1,-1 0-1,14-56 1,-21 66-3,-1 0 0,-1 0 0,0-1 0,-2 1 1,0-1-1,0 1 0,-2-1 0,0 1 0,-7-21 0,7 31-4,0 0 0,-1 1 0,0-1 0,-1 1 0,1 0 0,-1 0 0,-1 0 0,0 1 0,1-1 0,-2 1 0,1 0 0,-1 1 0,0-1 0,0 1 0,-1 1 0,1-1 0,-1 1 0,0 0 0,-14-6 0,8 6-126,-1 0 1,1 1 0,-1 0 0,1 1-1,-1 1 1,0 0 0,0 1 0,1 1-1,-1 0 1,-24 5 0,3 3-776,0 1 0,-59 27 0,47-17 150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0.9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10794,'0'25'929,"1"10"-601,1 8-120,0 8 352,0 5-104,1 4-24,-1 2-24,2-4-104,-1-4-40,-1-14-80,2-6-40,-2-10-208,0-10-152,3-30-2328,-1-4 2015,-4-4-183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1.3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 3 7690,'0'0'32,"0"0"0,1 0 0,-1 0 0,0 0 0,0-1 0,0 1 0,0 0 0,1 0 0,-1 0 0,0 0-1,0 0 1,0 0 0,0 0 0,1 0 0,-1 0 0,0 0 0,0 0 0,0 0 0,0 0 0,1 0 0,-1 0 0,0 1 0,0-1 0,0 0 0,0 0 0,1 0 0,-1 0 0,0 0 0,0 0 0,0 0 0,0 0 0,0 0 0,0 1 0,1-1 0,-1 0 0,0 0 0,0 0 0,0 0 0,0 1 0,0-1 0,0 0 0,0 0 0,0 0 0,0 0 0,0 0 0,0 1 0,0-1 0,0 0 0,0 0 0,0 0 0,0 1 0,0-1 0,0 0 0,0 0 0,0 0 0,0 1 0,1 20 965,-5 32 174,4-49-993,-2 14 155,-4 38 716,2 1-1,5 90 0,0-137-968,1-1 0,-1 0 0,1 1 0,1-1 0,0 0 0,0-1 1,1 1-1,8 14 0,-9-19-56,-1 0 1,1-1-1,0 0 0,0 1 1,0-1-1,0 0 1,1 0-1,-1 0 0,1-1 1,0 1-1,0-1 1,0 0-1,0 0 0,0-1 1,0 1-1,1-1 1,-1 0-1,0 0 0,1 0 1,6 0-1,-1-1-3,1 0 0,-1-1 0,0 0-1,0-1 1,0 0 0,-1 0 0,1-1 0,0-1-1,-1 0 1,0 0 0,0 0 0,0-1 0,0-1 0,12-9-1,-10 6-3,-1-1 0,0 0-1,-1-1 1,0 1 0,0-2-1,-1 1 1,0-1 0,-1-1-1,-1 1 1,6-16 0,-8 17-10,0 0-1,-1 0 1,0-1 0,-1 1 0,-1-1-1,1 1 1,-2-1 0,0 0 0,0 0-1,-1 1 1,0-1 0,-4-12 0,3 15-6,-1 1 0,-1-1 1,1 1-1,-1 0 0,0 0 1,-1 1-1,0-1 1,0 1-1,-1 0 0,0 0 1,0 1-1,0 0 0,-1 0 1,0 0-1,0 1 1,0 0-1,-11-5 0,9 5-18,-1 2 0,1-1-1,-1 1 1,0 0-1,0 1 1,0 0 0,0 0-1,0 1 1,0 1-1,0 0 1,0 0 0,0 1-1,-1 0 1,1 1-1,-14 4 1,11-2-236,0 0 0,1 1 0,0 0 0,0 1 0,0 1 0,0 0 0,1 1 0,0 0 0,1 0 0,0 1 0,-12 13 0,20-19 52,-1 0 0,1 0 0,0 0 0,-1 0 0,1 0 0,1 1 0,-1-1 0,0 1 0,1-1 0,0 1 0,0 0 0,0-1 1,0 1-1,0 0 0,1 0 0,0 5 0,1 2-813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1.8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 9386,'8'-5'213,"-1"0"1,1 1-1,0 0 0,0 0 0,1 1 1,-1 0-1,1 0 0,-1 1 0,1 0 1,0 0-1,0 1 0,11 0 0,-15 1-85,-1 1 0,1-1 0,0 1-1,0 0 1,-1 0 0,1 0 0,0 1-1,-1 0 1,1-1 0,-1 2 0,0-1-1,0 0 1,0 1 0,0 0 0,0 0 0,0 0-1,-1 0 1,0 1 0,1-1 0,-1 1-1,0 0 1,-1 0 0,5 9 0,-2-2 67,0 1 1,-1 0 0,-1 0-1,0 0 1,0 1 0,-1-1-1,0 26 1,-10 92 475,4-80-532,4-45-130,0-1 0,0 1-1,0-1 1,1 1 0,0-1 0,0 1 0,0-1 0,0 0 0,1 1-1,2 4 1,26 39 46,0-1-21,-26-39-29,-1-1-1,-1 1 1,1 0-1,-1 0 0,-1-1 1,0 1-1,0 0 0,0 1 1,-1 11-1,0-17-16,0-1 0,-1 0 0,1 0 1,-1 1-1,1-1 0,-1 0 0,0 0 0,1 0 0,-1 0 0,0 0 1,-1 0-1,1 0 0,0 0 0,-1 0 0,1 0 0,-1 0 1,1-1-1,-1 1 0,0-1 0,1 1 0,-1-1 0,0 0 0,0 0 1,0 0-1,0 0 0,0 0 0,-1 0 0,1 0 0,0-1 0,0 1 1,0-1-1,-1 1 0,1-1 0,0 0 0,-1 0 0,1 0 0,0 0 1,-3-1-1,0 0-112,1 0 0,-1 1 0,1-2 1,-1 1-1,1-1 0,0 1 0,-1-1 0,1 0 1,0-1-1,0 1 0,1-1 0,-6-3 0,-3-6-888,0 1 0,-11-16 0,-8-7-565,19 26 514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2.2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0 147 11202,'24'-21'1243,"35"-26"-1,-10 9 42,-40 30-1081,-4 4-39,-1 0 1,1 1-1,-1-1 1,1 1-1,0 0 1,0 0-1,0 0 1,7-2-1,-11 5-138,0 0 0,0 0-1,0 0 1,-1 0 0,1 1-1,0-1 1,0 0-1,-1 0 1,1 1 0,0-1-1,-1 0 1,1 1 0,0-1-1,-1 0 1,1 1 0,0-1-1,-1 1 1,1 0 0,-1-1-1,1 1 1,-1-1 0,1 1-1,-1 0 1,1-1 0,-1 1-1,0 0 1,1-1 0,-1 1-1,0 0 1,0 0 0,0-1-1,1 1 1,-1 0 0,0 1-1,4 32 258,-4-29-221,-1 351 665,-3-152-842,3-144-146,0-6-1513,7 56 0,-4-97 1173,-2-13 578,0 0 0,0 0 0,0 0 0,0 1 0,0-1-1,1 0 1,-1 0 0,0 0 0,0 1 0,0-1 0,0 0 0,0 0 0,0 0 0,0 1 0,0-1 0,1 0 0,-1 0 0,0 0 0,0 0-1,0 0 1,0 1 0,1-1 0,-1 0 0,0 0 0,0 0 0,0 0 0,1 0 0,-1 0 0,0 0 0,0 0 0,0 0 0,1 0 0,-1 0 0,0 0-1,0 0 1,0 0 0,1 0 0,-1 0 0,0 0 0,6-7-974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2.8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32 118 11346,'12'-12'584,"0"-2"-8,1 1-1,0 1 0,1 0 1,0 1-1,1 0 0,1 1 1,21-11-1,-36 21-549,-1 0-1,1-1 1,-1 1 0,1 0 0,-1 0 0,1 0-1,-1-1 1,1 1 0,-1 0 0,1 0-1,0 0 1,-1 0 0,1 0 0,-1 0 0,1 0-1,-1 0 1,1 0 0,0 0 0,-1 0-1,1 1 1,-1-1 0,1 0 0,-1 0 0,1 1-1,-1-1 1,1 0 0,-1 0 0,1 1-1,-1-1 1,1 0 0,-1 1 0,0-1 0,1 1-1,-1-1 1,0 1 0,1-1 0,-1 1 0,0-1-1,0 1 1,1-1 0,-1 1 0,0-1-1,0 1 1,0-1 0,0 1 0,1-1 0,-1 1-1,0 0 1,0-1 0,0 1 0,0-1-1,-1 1 1,-3 37 561,2-31-485,2-6-93,-7 35 188,1 0-1,0 37 0,5-60-181,2-1 1,0 1-1,0-1 0,1 1 0,1-1 1,0 0-1,1 0 0,0 0 1,9 19-1,-1-11 12,1-1 0,1-1 0,0 0 0,26 24 0,-20-21-6,-17-18-18,0 0 0,0 0-1,0 1 1,0-1 0,-1 1 0,1-1 0,-1 1 0,0 0-1,0 0 1,0 0 0,-1 0 0,0 0 0,1 1 0,-2-1 0,1 0-1,0 0 1,-1 1 0,0-1 0,0 1 0,0-1 0,0 0-1,-1 1 1,1-1 0,-1 0 0,-1 0 0,1 1 0,0-1 0,-1 0-1,-3 5 1,-4 8-4,-2-1 0,0 0 0,0-1 0,-2 0 0,0-1 0,-19 16 0,14-14-137,-2-1 0,0-1 0,0 0 0,-33 15 0,47-26-19,0-1-1,0 0 1,0 0 0,-1 0 0,1 0 0,-12 0 0,16-2 43,0 1 1,1-1-1,-1 0 0,0-1 1,0 1-1,0 0 1,1-1-1,-1 1 1,0-1-1,1 1 1,-1-1-1,0 0 1,1 1-1,-1-1 0,1 0 1,-1 0-1,1 0 1,0 0-1,-1-1 1,1 1-1,0 0 1,0 0-1,0-1 1,0 1-1,0-1 0,0 1 1,0-1-1,-1-2 1,0-3-238,0-1-1,0 1 1,1-1 0,0 1 0,1-1 0,0 0-1,0 1 1,0-1 0,1 0 0,0 1 0,4-15 0,10-24-827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2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2 17796,'1'-2'1472,"-4"5"-1024,-10-2-144,-13 2 632,-4-3-399,-6 2-113,-2-1 32,2 3-240,1 1-280,4-1-544,4 4-313,15 1-1591,8-2 2096,8-7-408,8 0-353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3.2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 27 16820,'2'-27'832,"-9"119"-688,-2 3-40,1-21-24,-10 71-40,0-24 104,0-6-144,0-16-160,0-32-512,3-16-473,8-31 913,5-20-176,4-22-136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3.9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442 896 6257,'-1'-3'316,"0"-1"-1,1 1 0,0 0 0,0-1 1,0 1-1,0-6 0,0 7-166,2-51 969,-3 0 0,-2 0 1,-2 0-1,-2 0 0,-29-101 1,25 122-994,0 1 1,-2 0-1,-1 1 1,-2 0-1,-1 2 1,-1 0-1,-1 0 1,-2 2 0,0 1-1,-43-40 1,53 56-308,0 1 0,-1-1 0,0 2 0,0-1 0,0 2 0,-1 0 1,0 0-1,0 1 0,-1 1 0,-25-5 0,36 5-171,4-6-114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4.6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108 48 8322,'0'-13'419,"0"10"-315,0 0-1,0 1 0,1-1 1,-1 0-1,0 1 0,1-1 0,-1 0 1,1 1-1,0-1 0,0 1 1,1-3-1,1 4 491,0 8-234,0 9 299,-4 365 2852,-27-1-2440,19-268-654,-21 204 249,-20-7-612,47-302-1000,1-18 352,2-23-631,13-87-1869,-6 77 2186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5.0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22 8202,'10'-5'371,"1"1"0,0 1 0,0 0 0,0 1 0,1 0 0,11-1 1,-20 3-273,0 0 1,0 1-1,0-1 1,0 0-1,0 1 1,-1 0-1,1-1 1,0 1-1,0 0 1,0 0-1,-1 1 1,1-1 0,-1 1-1,1-1 1,-1 1-1,0 0 1,1 0-1,-1 0 1,0 0-1,0 0 1,0 0-1,-1 1 1,1-1-1,0 1 1,-1-1-1,0 1 1,0 0 0,1-1-1,-1 5 1,4 11 152,0 0 0,-2 1 0,-1 0 1,0-1-1,-1 1 0,-1 0 0,-3 21 1,-23 134 708,26-174-960,-14 70 423,-4 0-1,-2-1 1,-34 78-1,53-144-357,-1-1-1,1 1 1,0-1-1,0 1 1,0 0-1,1 0 1,-1-1 0,0 1-1,1 0 1,0 0-1,0 0 1,0 0-1,1 5 1,0-6-17,0 0-1,0 0 1,0 0 0,1 0 0,-1 0-1,1 0 1,-1 0 0,1-1-1,0 1 1,-1-1 0,1 1 0,0-1-1,0 1 1,0-1 0,0 0 0,1 0-1,1 1 1,72 30-360,1-3 1,100 23-1,-172-51 160,48 11-715,-49-12 801,0 1-1,0-1 1,0 0 0,0 0-1,0 0 1,0-1-1,0 1 1,0-1-1,-1 0 1,1 0 0,4-2-1,9-13-571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5.6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756 88 13467,'0'0'55,"1"0"0,-1 0 1,0 0-1,0 0 0,1 1 0,-1-1 0,0 0 1,0 0-1,0 0 0,1 1 0,-1-1 0,0 0 1,0 0-1,0 1 0,0-1 0,0 0 0,1 0 1,-1 1-1,0-1 0,0 0 0,0 0 1,0 1-1,0-1 0,0 0 0,0 1 0,0-1 1,0 0-1,0 0 0,0 1 0,0-1 0,0 0 1,0 0-1,0 1 0,-1-1 0,1 0 0,0 0 1,0 1-1,0-1 0,0 0 0,0 0 1,-1 1-1,1-1 0,0 0 0,0 0 0,0 0 1,-1 1-1,1-1 0,0 0 0,-20 0 986,-31-14-536,47 13-341,-23-8 102,-43-13 514,-111-22 0,160 41-755,-1 0 0,1 1-1,-1 2 1,0 0 0,1 1-1,-1 1 1,0 1 0,1 1-1,-38 13 1,48-13-192,1 0-1,0 1 1,0 1 0,0 0-1,0 0 1,1 1 0,0 0-1,1 1 1,0 0 0,-11 12-1,15-15-56,0 1 0,0 0 0,1 0-1,-1 0 1,1 0 0,1 1 0,-1-1-1,1 1 1,0-1 0,0 1 0,1 0-1,0 0 1,0 0 0,1 0 0,0 0-1,0 0 1,1-1 0,1 9 0,7 17-803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3:46.0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582 1 14379,'0'5'1048,"0"6"-744,-3 0-80,-16 3 361,-6 3-105,-13-1-64,-2 2-32,-9-4-24,-2 3-16,-5-6-112,0 0-32,5-4-88,2-4-144,8 1-448,4-4-264,10 4 608,2-1-128,10 6-96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29.6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330 14 9858,'-7'-1'333,"-9"-3"510,0 1-1,0 0 1,-21 0-1,31 3-710,0 1-1,-1 0 0,1 0 0,0 0 1,0 0-1,0 1 0,0 0 0,0 0 1,0 1-1,1 0 0,-11 7 1,6-3 10,1 1 0,0 1 0,0-1 0,1 2 0,0-1 1,1 1-1,0 0 0,0 0 0,1 1 0,1 0 1,-6 15-1,-1 6 200,2 0 1,-11 61-1,14-55-69,3 0-1,-1 63 0,5-86-199,1 1-1,0-1 0,2 1 1,-1-1-1,2 0 0,0 0 1,1-1-1,0 1 0,11 19 1,-13-30-50,0 1 0,-1-1 0,2 0-1,-1 0 1,0 0 0,1 0 0,0-1 0,0 1 0,0-1 0,0 0 0,0-1 0,1 1 0,-1-1-1,1 1 1,0-1 0,0-1 0,0 1 0,0-1 0,6 2 0,-3-3-4,-1 1-1,1-1 1,0-1 0,0 1 0,0-1-1,0-1 1,0 0 0,-1 0-1,1 0 1,-1-1 0,1 0 0,6-4-1,8-5 9,-2-1 0,1-1 0,-2-1 0,0 0 0,-1-1 0,0-2 1,-2 1-1,0-2 0,18-27 0,-21 27-1,-1-1 0,-1-1 0,0 0 0,-2 0 1,-1-1-1,0 0 0,-2 0 0,0-1 0,4-44 0,-9 55-14,0 1-1,-2-1 0,1 0 1,-1 1-1,-1-1 0,0 0 1,-1 1-1,-4-13 0,4 18-7,0 0 0,0-1-1,-1 2 1,1-1 0,-1 0-1,0 1 1,-1-1-1,1 1 1,-1 0 0,0 1-1,-1-1 1,1 1 0,-1 0-1,1 1 1,-9-5-1,1 3 4,0 0 0,0 1 0,-1 0 0,1 1 0,-1 0 0,0 1 0,0 1-1,-25 0 1,22 2-18,0 0 0,0 1 1,1 1-1,-1 0 0,1 1 0,-32 13 0,41-14-110,0 1 0,0-1 0,0 1 0,1 0 0,-1 1 0,1 0 0,0 0-1,1 0 1,-1 1 0,1 0 0,0 0 0,0 0 0,1 0 0,0 1 0,0 0 0,0 0 0,1 0 0,0 0 0,1 0 0,-1 1 0,1-1 0,1 1 0,0-1 0,0 1 0,0 0 0,1 0 0,0 0 0,1 11 0,7 32-547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0.0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 1 13787,'2'16'374,"-1"0"-1,0 0 1,-1 0 0,-1 0-1,0 0 1,-2 0 0,-3 17 0,1-3 151,-71 379 1712,68-371-2524,11-52-3224,3-21 3097,1-5-470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0.6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443 62 13971,'70'-32'4972,"-69"32"-4942,-1 0 0,0 0 1,0 0-1,0 0 0,0 0 1,0 0-1,0 0 0,0 0 1,0 0-1,0 0 0,1-1 183,-1 1-183,0 0 1,0 0-1,0 0 0,0 0 1,0 0-1,0 0 0,0 0 1,0 0-1,0 0 0,0 0 1,0-1-1,0 1 0,0 0 1,0 0-1,0 0 0,0 0 1,0 0-1,0 0 0,0 0 1,0 0-1,0 0 0,0-1 1,0 1-1,0 0 0,0 0 1,0 0-1,0 0 0,0 0 1,0-1 181,0 1-182,0 0 1,-1 0-1,1 0 0,0 0 1,0 0-1,0 0 1,0 0-1,0 0 0,0 0 1,0 0-1,-11-4 385,-15-1-487,-87-6 180,-204 6 0,312 5-105,1 0 9,0 0-1,0 0 0,1 1 1,-1-1-1,-7 3 1,10-3-6,0 1 1,1-1 0,-1 0-1,0 1 1,1-1-1,-1 1 1,0-1 0,1 1-1,-1-1 1,1 1-1,-1-1 1,1 1 0,-1 0-1,1-1 1,-1 1-1,1 0 1,0-1 0,-1 1-1,1 0 1,0 0-1,0-1 1,-1 1 0,1 0-1,0 0 1,0-1-1,0 1 1,0 0 0,0 0-1,0 0 1,0-1-1,0 1 1,1 0-1,-1 0 1,0 1 0,7 18 98,0 1 0,1-1 0,2-1 0,10 19 0,-3-6 4,-11-22-83,-1-1 0,2 0 0,-1 0 0,1-1 0,1 0-1,-1 0 1,1 0 0,0-1 0,14 9 0,7 1 57,52 25 0,-51-28-52,-1 1-1,28 20 0,-48-29-28,-1 1 0,1 0 0,-1 0 0,-1 1-1,1 0 1,-1 0 0,-1 1 0,0 0 0,0 0 0,5 12 0,-6-10-2,-1-1 1,-1 0 0,0 1 0,0-1 0,-1 1-1,-1 0 1,1 0 0,-2 0 0,0 0 0,0 0 0,-1 0-1,0 0 1,-1 0 0,-3 14 0,2-18 0,1 0-1,-1 0 1,0 0 0,-1 0 0,1 0-1,-1-1 1,-1 1 0,1-1 0,-1 0 0,0-1-1,-1 1 1,1-1 0,-1 0 0,0 0-1,0-1 1,-1 1 0,1-2 0,-1 1 0,0-1-1,0 0 1,-9 3 0,-1-1-155,0-2 1,-1 1-1,0-2 0,1-1 1,-1 0-1,0-1 1,0-1-1,1 0 0,-1-2 1,-29-7-1,44 9-61,-1 0 0,1-1 0,-1 1 0,1-1 0,0 0 0,-1 0 0,-2-3 0,6 5 190,-1 0 0,1-1 0,-1 1 0,1-1 0,-1 1 0,1 0 0,0-1 1,-1 1-1,1-1 0,0 1 0,-1-1 0,1 0 0,0 1 0,0-1 0,0 1 1,-1-1-1,1 1 0,0-1 0,0 0 0,0 1 0,0-1 0,0 1 0,0-1 1,0 0-1,0 1 0,0-1 0,1 1 0,-1-1 0,0 1 0,0-1 0,0 0 0,1 1 1,-1-1-1,0 1 0,0-1 0,1 1 0,-1-1 0,1 1 0,-1-1 0,0 1 1,1 0-1,-1-1 0,1 1 0,-1 0 0,1-1 0,0 0 0,21-10-840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1.2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25 165 9258,'7'-7'493,"0"-1"0,-1 1 1,0-1-1,8-13 0,17-21 1314,-25 35-1476,2 0-1,-1 0 1,1 1 0,0 0-1,1 0 1,-1 1 0,1 0 0,0 1-1,0 0 1,1 0 0,13-3-1,-20 6-266,1 0-1,0 0 1,-1 1-1,1 0 1,0 0-1,0 0 1,-1 0-1,1 0 1,0 1-1,-1-1 1,1 1-1,0 0 1,-1 0-1,1 0 0,-1 1 1,0 0-1,1-1 1,-1 1-1,0 0 1,0 0-1,0 1 1,0-1-1,0 1 1,-1-1-1,1 1 1,-1 0-1,1 0 1,-1 0-1,0 0 1,0 0-1,-1 1 1,1-1-1,1 6 1,0-2-33,-1 0 1,0 0 0,-1 0 0,1 0 0,-2 0 0,1 0 0,-1 0 0,0 1 0,0-1 0,0 0 0,-1 0-1,-4 13 1,2-7-15,-2-1 0,0 0 0,0-1 0,-1 1 0,0-1 0,-11 14 0,16-24-11,0 0 1,0 1-1,0 0 1,0-1-1,0 1 0,0 0 1,0 0-1,0-1 0,1 1 1,-1 0-1,1 0 1,-1 0-1,1 0 0,0 0 1,0 0-1,0 0 0,0 0 1,0 0-1,1 3 1,1-1 3,0 0 0,0 0 0,0 0 0,0 0 0,1 0 0,0-1 0,4 5 0,5 6 0,-1 1 1,0 0-1,-1 0 0,-1 1 0,-1 0 1,0 1-1,-1 0 0,5 19 0,-10-28-11,0 0 0,-1 0-1,0 0 1,-1 0-1,1 0 1,-1 0 0,-1 0-1,0 0 1,-1 9-1,0-11 1,0-1-1,0 1 1,0-1-1,0 0 0,-1 1 1,0-1-1,0-1 1,-1 1-1,1 0 0,-1-1 1,0 1-1,0-1 1,-9 7-1,7-7-6,0 0-1,-1 0 1,1-1-1,-1 1 1,0-1 0,0-1-1,0 0 1,0 0-1,0 0 1,0 0-1,-1-1 1,1-1 0,-14 1-1,-3-3-705,-1-1-1,-43-11 1,-10-1-2178,58 13 1969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2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14227,'15'-5'482,"0"0"0,0 1 0,1 1 1,0 1-1,17-1 0,-27 2-288,0 1 1,0 0-1,0 0 0,0 1 1,1 0-1,-1 0 0,0 0 1,0 1-1,-1 0 1,1 0-1,0 0 0,0 1 1,-1 0-1,0 0 0,10 7 1,-12-6-96,0 0 1,0 0-1,0 0 1,-1 0 0,0 0-1,1 0 1,-1 1-1,-1-1 1,1 1-1,-1 0 1,0-1 0,0 1-1,0 0 1,0 0-1,-1-1 1,0 1-1,0 5 1,-1 8 95,-1 0 0,-1-1 0,-6 23 0,-3 0 198,-25 55 1,23-64-109,1 1 1,-13 57-1,25-84-248,0-1 1,0 0-1,1 0 0,0 1 0,0-1 0,0 0 0,0 0 0,1 1 1,-1-1-1,1 0 0,0 0 0,1 0 0,-1 0 0,1 0 1,-1 0-1,1 0 0,0 0 0,1-1 0,-1 1 0,1-1 1,-1 0-1,1 1 0,0-1 0,0 0 0,5 3 0,7 3-30,0 0-1,0-1 0,0-1 0,1 0 1,19 5-1,-15-6-851,-1 2 0,18 9 0,-34-15 723,0-1-1,0 1 1,-1 0 0,1 0-1,-1 0 1,1 0-1,-1 1 1,0-1-1,3 4 1,-1 3-692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1.7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0 11106,'1'2'122,"0"-1"0,0 1 0,0-1 1,0 1-1,0 0 0,0-1 0,-1 1 0,1 0 0,-1 0 0,1 0 0,-1-1 0,0 1 0,1 0 0,-1 0 0,0 0 0,0 0 0,-1 0 0,1 0 0,0-1 0,0 1 0,-1 0 0,0 2 0,-2 6 341,-1 1 0,-8 16-1,4-11-52,4-8-203,1 0 0,1 0 0,-1 0 0,1 0 1,1 0-1,-1 0 0,2 1 0,-1-1 0,1 1 0,0-1 0,2 11 0,-1-12-110,1-1 0,0 0 0,0 0 0,1 0 0,0 0 0,0 0 1,0 0-1,1-1 0,-1 1 0,2-1 0,-1 0 0,0 0 0,1-1 0,0 1 0,5 3 1,5 2 14,1 0 0,-1-1 1,1-1-1,1 0 0,0-1 1,0-1-1,33 7 0,4-2-68,70 3 0,-111-13 156,29 1-2486,-40-3 2146,0 1-1,0 0 0,0-1 1,0 1-1,0-1 1,0 0-1,0 0 0,0 1 1,-1-1-1,1 0 1,0 0-1,-1-1 0,1 1 1,-1 0-1,1-1 1,-1 1-1,3-3 0,7-12-759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2.1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314 0 15603,'-14'36'1105,"7"13"-777,-6 6-72,-11 13 168,-6 7-32,-5 8 16,1 2-24,-3-1-32,3-6-88,3-17-264,4-7-240,11-19-544,5-15-1457,16-20 1897,13-7-280,20-13-248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4.7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37 7890,'0'0'71,"0"0"0,1 0 0,-1 0 0,0 0 0,1 0 0,-1 0 0,0 0 0,1 0 0,-1-1 0,0 1 0,0 0 0,1 0 0,-1 0 0,0 0 0,1-1 0,-1 1 0,0 0 0,0 0 1,1-1-1,-1 1 0,0 0 0,0 0 0,0-1 0,1 1 0,-1 0 0,0-1 0,0 1 0,0 0 0,0 0 0,0-1 0,0 1 0,1-1 0,-1 1 0,0 0 0,0-1 0,0 1 0,8-14 2568,-7 13-2587,-1 1 1,0 0 0,1 0 0,-1 0 0,0-1 0,1 1 0,-1 0 0,0 0-1,1 0 1,-1 0 0,1 0 0,-1 0 0,0 0 0,1 0 0,-1-1 0,1 1-1,-1 1 1,0-1 0,1 0 0,-1 0 0,0 0 0,1 0 0,-1 0 0,1 0 0,-1 0-1,0 0 1,1 1 0,-1-1 0,0 0 0,1 0 0,-1 1 0,0-1 0,1 0-1,-1 0 1,0 1 0,0-1 0,1 1 0,12-11-1748,-13 4 1363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6.4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463 459 7330,'-3'-10'415,"1"0"390,-1 0 1,0 0 0,-10-19-1,11 26-676,1 1 0,-1-1 0,-1 0 0,1 0 0,0 1 0,-1-1 0,1 1 0,-1 0 0,0 0 0,1 0 0,-1 0 0,0 0 0,-1 1 0,1-1 0,-6-1 0,-1 0 30,0 1 1,0 0 0,0 1-1,0 0 1,0 0 0,0 1-1,0 0 1,0 1 0,0 1-1,-12 2 1,8 0 15,1 0-1,-1 1 0,0 1 1,1 0-1,0 1 0,-20 14 1,20-12-38,-1 1 0,2 1 0,0 1 0,0-1-1,1 2 1,1 0 0,0 0 0,0 1 0,1 0 0,1 0 0,1 1 0,0 0 0,-5 19 0,9-27-90,2 0-1,-1 1 1,1-1-1,0 1 0,1-1 1,0 1-1,0-1 1,0 1-1,1-1 1,0 1-1,1-1 1,3 10-1,-3-12-29,0 0-1,0 0 0,1-1 1,0 1-1,0 0 1,0-1-1,1 0 1,-1 0-1,1 0 0,0 0 1,0-1-1,0 1 1,1-1-1,-1 0 1,1-1-1,0 1 1,-1-1-1,7 3 0,-3-3-9,-1 1 0,1-1-1,0 0 1,0-1 0,0 0-1,1 0 1,-1-1 0,0 0-1,0 0 1,0-1 0,0 0-1,0 0 1,0-1-1,0 0 1,0 0 0,0-1-1,-1 0 1,8-5 0,-5 3-6,-1-1 0,0-1 0,-1 1 0,0-1 0,0 0 0,0-1 0,-1 0 0,0 0 0,0-1-1,-1 0 1,0 0 0,-1 0 0,6-14 0,-2-1 44,-2-1-1,0 0 0,-1-1 0,-2 1 0,0-1 1,-1-33-1,-1 80 35,1-1 0,1 0 1,0 1-1,2-1 0,0-1 0,1 1 1,1-1-1,19 33 0,-23-47-56,0 0 1,-1 0-1,2 0 0,-1-1 0,0 1 1,1-1-1,0 0 0,0-1 0,0 1 0,0-1 1,1 0-1,-1 0 0,1-1 0,0 1 1,0-1-1,0 0 0,0-1 0,0 0 0,0 0 1,0 0-1,12-1 0,-15 0-19,-1-1-1,0 0 1,1 0-1,-1 0 1,0 0-1,0 0 1,0 0 0,0 0-1,0-1 1,0 1-1,0-1 1,0 0-1,-1 1 1,1-1 0,0 0-1,-1 0 1,2-3-1,19-40 5,-16 32-7,13-34 6,27-99-1,-4-53 21,4-13 23,-37 187-14,-9 25-35,0 0 0,0 0 0,0 0 0,0 0 0,0 0 0,1-1 0,-1 1 0,0 0 0,0 0 0,0 0 0,0 0 0,0 0-1,0 0 1,1-1 0,-1 1 0,0 0 0,0 0 0,0 0 0,0 0 0,0 0 0,1 0 0,-1 0 0,0 0 0,0 0 0,0 0 0,0 0 0,1 0 0,-1 0 0,0 0 0,0 0 0,0 0 0,0 0-1,1 0 1,-1 0 0,0 0 0,0 0 0,0 0 0,0 0 0,1 0 0,-1 0 0,6 15 18,49 410 9,-42-282-22,-10-92-1,-3-33-4,2 0 1,0 0-1,5 22 0,-7-41-11,-1 0 0,1 1 0,-1-1 0,1 0 0,-1 0 0,0 1 0,1-1 0,-1 0 0,0 1 0,0-1 0,0 1 0,1-1 0,-1 1 0,0-1 0,0 1 0,0-1 0,0 1 0,0 0 0,-1-1 0,-30-3-92,29 4 97,-1 0 0,0 1 0,0-1 0,0 1 0,1-1 0,-1 1 0,0 0 0,1 0 0,-1 1 0,0-1 0,1 1 0,0 0 0,-1 0 0,1 0 0,0 0-1,-3 3 1,3-1 10,1-1-1,0 1 0,0-1 0,0 1 1,1-1-1,-1 1 0,1 0 1,0 0-1,0 0 0,0 0 0,1 0 1,-1 0-1,1 0 0,0 0 0,0 0 1,0 0-1,1 0 0,-1 0 1,2 5-1,-1-6 3,0 1 0,0-1-1,0 1 1,1-1 0,-1 0 0,1 1 0,0-1 0,0 0-1,0 0 1,0 0 0,0 0 0,1-1 0,-1 1 0,1-1-1,0 1 1,-1-1 0,1 0 0,1 0 0,-1 0 0,0 0 0,5 1-1,0-1-3,1-1 0,-1 1 0,1-2 0,0 1 0,-1-1 0,1 0 0,0-1 0,-1 0 0,1-1 0,-1 1 0,1-2 0,-1 1 0,0-1 0,13-6 0,5-4-7,-1-1 0,0-1 0,24-20-1,9-13-2,59-62-1,-44 39 15,-67 65-1,0 0-1,0 1 0,1 0 1,0 0-1,13-7 0,-18 12-3,-1-1 0,1 0-1,0 1 1,-1-1 0,1 1 0,-1 0-1,1-1 1,0 1 0,-1 0 0,1 0-1,0 0 1,-1 0 0,1 0 0,0 1-1,-1-1 1,1 0 0,-1 1-1,1-1 1,0 1 0,-1 0 0,1-1-1,-1 1 1,0 0 0,1 0 0,-1 0-1,0 0 1,1 0 0,-1 0 0,0 1-1,0-1 1,0 0 0,0 0-1,0 1 1,0-1 0,0 1 0,0 1-1,4 8 6,0 0-1,-1 0 1,0 0-1,-1 0 1,0 1-1,2 16 0,1 75 13,-5-82-12,-1 128 17,8-177-15,0 0 0,1 0 0,21-40 0,-5 28 45,-23 37-42,0 0 1,1 1 0,-1-1 0,0 1-1,1 0 1,0 0 0,-1 0 0,1 0 0,0 0-1,0 0 1,5-1 0,-7 2-7,1 1 1,-1 0-1,0 0 0,0 0 1,0 0-1,0 0 0,0 0 1,0 0-1,0 0 0,0 1 1,1-1-1,-1 0 0,0 1 1,0-1-1,0 0 0,0 1 1,0 0-1,0-1 1,0 1-1,-1-1 0,1 1 1,0 0-1,0 0 0,0 0 1,-1-1-1,1 1 0,0 0 1,-1 0-1,1 0 0,-1 0 1,1 0-1,-1 0 0,1 0 1,-1 0-1,0 0 0,0 0 1,1 0-1,-1 1 1,0 0-1,2 8 26,0 0 0,-1 1 1,0 12-1,0-13-23,-1-10-9,0 0 0,0 0 1,1 0-1,-1-1 0,0 1 1,0 0-1,0 0 0,0 0 0,1-1 1,-1 1-1,0 0 0,0 0 1,0 0-1,1 0 0,-1 0 0,0 0 1,0-1-1,0 1 0,1 0 1,-1 0-1,0 0 0,0 0 0,1 0 1,-1 0-1,0 0 0,0 0 0,1 0 1,-1 0-1,0 0 0,0 0 1,1 0-1,-1 0 0,0 0 0,0 0 1,1 1-1,-1-1 0,0 0 1,0 0-1,0 0 0,1 0 0,-1 0 1,0 1-1,0-1 0,0 0 0,1 0 1,-1 0-1,0 0 0,0 1 1,0-1-1,0 0 0,0 0 0,0 1 1,1-1-1,-1 0 0,0 0 1,0 0-1,0 1 0,0-1 0,0 0 1,0 0-1,0 1 0,0-1 1,0 0-1,0 0 0,0 1 0,0-1 1,0 0-1,0 0 0,-1 1 0,21-24 13,-4 2 0,-7 13-11,0 0 0,0 1 0,1 0 0,0 0 0,0 1 0,1 1 0,0 0 0,0 0 0,0 1 0,0 0 0,1 1 0,-1 0 0,1 1 0,0 0 0,0 1 0,0 0 0,0 1 0,0 1 0,0 0 0,-1 0 0,1 1 0,0 0 0,-1 1 0,1 1 0,14 6 0,64 36 23,-69-34-19,0-1 0,1-1 0,0 0 0,28 7 0,-48-17-82,0 1 1,0-1-1,0 1 1,0-1-1,1 0 1,-1 1-1,0-1 1,0-1-1,0 1 1,0 0-1,0 0 0,0-1 1,3 0-1,-5 0 24,1 1 0,0-1-1,-1 1 1,1-1 0,-1 0-1,0 1 1,1-1 0,-1 0-1,1 0 1,-1 1-1,0-1 1,0 0 0,1 0-1,-1 1 1,0-1 0,0 0-1,0 0 1,0 0 0,0 0-1,0 1 1,0-1 0,0 0-1,0 0 1,0 0 0,-1 1-1,1-1 1,0 0-1,-1 0 1,1 1 0,0-1-1,-1 0 1,1 0 0,-1 1-1,0-2 1,-6-10-484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7.8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276 1 10418,'-1'0'71,"-1"0"-1,0-1 0,0 1 1,0 1-1,0-1 0,0 0 1,0 0-1,0 1 1,0-1-1,0 1 0,0 0 1,1-1-1,-1 1 0,0 0 1,0 0-1,1 0 0,-1 0 1,-1 2-1,-27 28 412,21-21-300,-16 20 163,1 1 0,2 0 0,1 2 1,1 1-1,2 0 0,-14 39 0,24-53-217,1 1 0,1 0 0,1 0 0,0 0 0,2 0 0,1 1 0,0 0 0,2-1 0,0 1 0,1 0 0,2-1 0,6 29 1,-6-39-77,0 0 1,1-1-1,1 0 1,-1 0 0,2 0-1,-1 0 1,2-1 0,-1 0-1,1 0 1,0-1 0,1 0-1,0 0 1,16 12 0,-11-12-12,-1 0 1,1-1 0,0-1 0,1 0 0,0-1 0,-1 0 0,2-1 0,-1-1 0,29 4 0,-19-5 9,0-1 0,-1-1 0,1-1 0,0-1 0,-1-1 1,0-1-1,1-1 0,-1-1 0,-1-1 0,27-12 0,-37 14-26,0-2-1,0 1 1,0-2-1,-1 1 0,0-2 1,-1 1-1,0-2 1,0 1-1,-1-1 0,0-1 1,-1 1-1,0-2 1,-1 1-1,0-1 1,0 0-1,-2 0 0,1-1 1,-2 1-1,4-16 1,-5 12-17,0 0 0,-2 1 0,0-1 1,0 0-1,-2 0 0,0 0 1,-1 0-1,0 0 0,-2 1 0,0 0 1,0-1-1,-1 1 0,-13-24 0,9 21 3,-1 1 0,0 0 0,-2 0 0,0 1 0,0 1 0,-2 0 0,0 0 0,-1 2 0,0 0 0,-24-16 0,30 23-1,0 1 0,-1 0 0,0 0 1,0 1-1,0 0 0,0 1 0,-1 0 0,1 1 1,-1 0-1,-16-1 0,20 3-8,0 1 0,0-1 1,0 1-1,0 0 0,0 1 0,1-1 0,-1 2 0,0-1 1,1 1-1,-1-1 0,1 2 0,0-1 0,0 1 1,0 0-1,0 0 0,-9 10 0,5-3-191,0 1 0,1 0 0,1 1 0,0 0 0,0 0 0,2 0-1,-1 1 1,2 0 0,0 1 0,0-1 0,1 1 0,1 0 0,1 0 0,0 0 0,1 0 0,0 0-1,2 0 1,3 27 0,7 5-499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8.2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34 9426,'0'-4'254,"5"-21"1092,0 21-694,3 13 23,-4 6-138,1 0-1,-2 1 0,0-1 0,-1 1 1,0 0-1,-2 30 0,1-21-150,-25 479 1699,17-427-2314,8-97-3072,4-46 2183,3 21 231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8.9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492 62 13003,'3'-2'191,"-1"1"0,0-1 0,1 1 0,-1-1 0,0 0 0,0 0 0,-1 0 0,1 0 0,0-1 0,-1 1 0,1 0 0,1-4 0,-3 5-140,0 0-1,0 1 0,1-1 0,-1 1 1,0-1-1,0 0 0,0 1 1,0-1-1,0 0 0,0 1 0,-1-1 1,1 1-1,0-1 0,0 0 1,0 1-1,-1-1 0,1 1 0,0-1 1,0 1-1,-1-1 0,1 0 1,-1 0-1,0 0 38,-1 0 1,1 0-1,-1 0 0,1 0 1,-1 0-1,1 0 1,-1 1-1,0-1 1,1 0-1,-1 1 0,-3-1 1,-20-3 262,0 2 0,-1 1 0,1 1 0,-47 5 1,56-3-265,-282 14 584,297-16-665,1 0-1,0 0 1,-1 0 0,1 1 0,0-1 0,-1 0 0,1 0 0,0 0 0,-1 1 0,1-1-1,0 0 1,0 0 0,-1 1 0,1-1 0,0 0 0,0 1 0,0-1 0,0 0-1,-1 1 1,1-1 0,0 0 0,0 1 0,0-1 0,0 0 0,0 1 0,0-1 0,0 0-1,0 1 1,0-1 0,0 1 0,0-1 0,0 0 0,0 1 0,0 0 0,2 14 44,-2-14-34,24 133 312,-23-130-319,0-1 0,0 1 1,1 0-1,0-1 1,-1 0-1,1 1 0,0-1 1,1 0-1,-1 0 0,1 0 1,-1 0-1,1 0 0,0-1 1,0 1-1,5 3 0,6 2 29,-1 0-1,26 9 1,-4-1-5,-6-3-1,-2 3 1,0 0-1,40 32 1,-59-41-21,0 1 0,0 0 0,-1 0 0,0 1 1,12 18-1,-16-21-5,0 0 1,0 0-1,-1 0 1,0 0-1,0 1 1,0-1-1,-1 1 0,0 0 1,0-1-1,-1 14 1,-1-13-3,0 0 1,-1 0-1,0-1 0,0 1 1,0 0-1,-1-1 0,0 1 1,0-1-1,0 0 0,-1 0 1,0-1-1,0 1 0,-1-1 1,1 1-1,-1-1 0,-1-1 1,1 1-1,0-1 0,-12 7 1,1-2-26,-1 1-1,0-2 1,-1 0 0,1-1 0,-2-1-1,-18 4 1,26-7-386,0-1 0,1 0 0,-1 0 0,0-1 0,0-1 1,0 0-1,0 0 0,0-1 0,-19-4 0,21 0-373,9 5 755,0 0 0,0 0 0,0-1 0,0 1 0,-1 0 0,1 0 0,0-1 0,0 1 0,0 0 0,0 0 0,0-1 0,0 1 0,0 0 0,0 0 0,0-1 0,0 1 0,0 0 0,0 0 0,0-1 0,1 1 0,-1 0 0,0 0 0,0-1 0,0 1 0,0 0 0,0 0 0,0 0 0,1-1 0,-1 1 0,0 0 0,0 0 0,0 0 0,0-1 0,1 1 0,-1 0 0,0 0 0,13-10-1058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9.5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1 100 11234,'25'-10'811,"31"-20"-1,-33 17-169,0 1-1,34-12 1,-50 21-468,-1 1 0,1 1 1,0-1-1,0 1 0,0 0 0,0 1 1,0-1-1,0 2 0,0-1 0,-1 1 1,1 0-1,0 0 0,11 4 0,-14-3-97,0 0-1,1 0 0,-1 1 0,0-1 1,0 1-1,0 0 0,0 1 0,-1-1 1,0 1-1,1-1 0,-1 1 0,0 0 1,-1 0-1,1 0 0,-1 1 1,1-1-1,-1 0 0,-1 1 0,1 0 1,-1-1-1,0 1 0,2 8 0,-1 5 57,0 1-1,-1 0 0,-1-1 0,-4 30 1,1-27-48,-1-1 1,-1 1 0,-1-1 0,-11 25 0,9-25 17,8-19-95,-1 0-1,1 0 0,0-1 1,0 1-1,0 0 1,0 0-1,0-1 0,0 1 1,0 0-1,0 0 1,0-1-1,0 1 0,1 0 1,-1 0-1,0-1 1,0 1-1,1 0 0,-1-1 1,0 1-1,1 0 1,-1-1-1,1 1 0,-1-1 1,1 1-1,-1 0 1,1-1-1,1 1 1,19 12 52,-14-9-35,2 2-15,0 1-1,-1 0 1,1 0 0,-1 0-1,-1 1 1,0 0 0,0 1-1,0 0 1,-1 0 0,-1 0-1,0 1 1,0 0 0,0 0-1,-1 0 1,-1 0 0,3 14-1,-5-18-10,0 1 0,0-1 1,0 0-1,-1 0 0,0 0 0,-1 1 0,1-1 0,-1 0 1,0 0-1,-1 0 0,1 0 0,-1 0 0,0 0 0,-1 0 1,0 0-1,0-1 0,0 0 0,0 1 0,-1-1 0,0 0 1,0-1-1,0 1 0,-1-1 0,1 1 0,-1-1 0,0-1 1,0 1-1,-1-1 0,-6 4 0,6-5-71,1 0 0,-1 0 0,1 0 0,-1-1 0,1 0 0,-1 0 0,0 0 1,0-1-1,1 0 0,-1 0 0,0 0 0,0-1 0,1 0 0,-1 0 0,0 0 0,1-1 0,-1 0 0,1 0 0,0 0 0,-9-6 0,8 5-97,0 0 0,1-1 0,-1 0-1,1 0 1,0-1 0,1 0 0,-1 1 0,1-2-1,0 1 1,0 0 0,0-1 0,1 0-1,0 1 1,0-1 0,1-1 0,-1 1 0,-2-12-1,5-5-669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39.9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1 11995,'0'0'30,"1"0"1,-1 0 0,0 0 0,0 0-1,0 0 1,1-1 0,-1 1 0,0 0-1,0 0 1,1 0 0,-1 0-1,0 0 1,0 0 0,1 0 0,-1 0-1,0 0 1,0 0 0,1 0 0,-1 0-1,0 0 1,0 0 0,0 1 0,1-1-1,-1 0 1,0 0 0,0 0 0,1 0-1,-1 0 1,0 0 0,0 1 0,0-1-1,0 0 1,1 0 0,-1 0 0,0 0-1,0 1 1,0-1 0,0 0 0,0 0-1,1 0 1,-1 1 0,0-1 0,0 0-1,0 1 1,-1 15 735,-11 25 46,10-35-597,-31 110 1593,29-101-1595,2 0-1,0 0 1,0 0 0,2 0 0,0 0-1,2 15 1,-2-27-187,1 0 0,-1 0-1,1 0 1,-1-1 0,1 1 0,0 0 0,1-1-1,-1 1 1,0-1 0,1 0 0,-1 1 0,1-1-1,0 0 1,-1 0 0,1 0 0,0 0 0,0 0 0,1 0-1,-1 0 1,0-1 0,1 1 0,-1-1 0,1 0-1,-1 0 1,1 0 0,-1 0 0,1 0 0,0 0-1,0-1 1,-1 1 0,1-1 0,5 0 0,8 0 24,-1-1 1,0-1 0,0 0 0,27-8 0,-26 6-9,-9 2-15,1 0 0,-1 1 0,1 0 1,0 0-1,-1 1 0,1 0 0,0 0 0,-1 0 0,11 3 0,-16-2-16,1 0 1,0 0-1,0 1 0,-1-1 0,1 1 1,-1-1-1,1 1 0,-1 0 0,0 0 1,1 0-1,-1 0 0,0 0 0,0 1 1,-1-1-1,1 1 0,0-1 0,-1 1 1,0 0-1,1-1 0,-1 1 0,0 0 1,-1 0-1,1 0 0,0 0 0,-1 0 1,1 5-1,1 14 35,-1 1 0,-2-1 0,0 0 0,-1 1-1,-5 21 1,-30 114-98,28-126-59,-9 34-283,-16 63-2663,34-129 3037,0 0 0,0 1 1,0-1-1,0 0 1,-1 1-1,1-1 1,0 1-1,0-1 0,0 0 1,0 1-1,0-1 1,0 0-1,0 1 1,0-1-1,0 1 0,0-1 1,0 0-1,1 1 1,-1-1-1,0 0 1,0 1-1,0-1 0,0 0 1,1 1-1,-1-1 1,0 0-1,0 1 1,1-1-1,-1 0 0,0 1 1,17-4-791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41.6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344 407 9386,'-18'-9'497,"5"3"-107,-1 0 1,1 0-1,-22-5 0,30 10-291,-1 0 0,1 1-1,-1 0 1,1-1 0,0 2 0,-1-1-1,1 1 1,-1-1 0,1 1 0,0 1-1,-1-1 1,1 1 0,-6 3 0,2 0 57,1 0 0,-1 1 0,1 0 0,0 0 0,1 1 1,-1 0-1,1 1 0,1-1 0,-1 1 0,1 0 0,-8 16 0,2-2 174,1 1 0,1 1 0,-11 37-1,17-48-213,0 0-1,1 1 0,0-1 0,1 1 1,1-1-1,0 1 0,1 0 0,0-1 0,3 17 1,-3-28-105,1 0 1,-1-1-1,0 1 1,1-1-1,-1 1 0,1 0 1,-1-1-1,1 1 1,0-1-1,0 1 1,-1-1-1,1 0 1,0 1-1,0-1 1,1 0-1,-1 0 1,0 1-1,0-1 0,0 0 1,1 0-1,-1 0 1,1-1-1,-1 1 1,1 0-1,-1 0 1,1-1-1,-1 1 1,1-1-1,0 0 1,-1 1-1,1-1 1,-1 0-1,1 0 0,0 0 1,-1 0-1,1 0 1,0 0-1,-1 0 1,3-1-1,2-1 13,0-1 0,0 1 0,0-1 0,-1 0 0,1 0 0,-1-1-1,0 0 1,0 0 0,7-7 0,11-14 23,0-2-1,-2-1 0,29-47 1,37-98 38,-87 173-83,0 0 1,1 1 0,-1-1-1,0 0 1,0 0-1,0 0 1,0 0 0,0 0-1,0 1 1,0-1-1,1 0 1,-1 0-1,0 0 1,0 0 0,0 0-1,0 0 1,0 0-1,1 0 1,-1 0-1,0 0 1,0 1 0,0-1-1,1 0 1,-1 0-1,0 0 1,0 0-1,0 0 1,0 0 0,1 0-1,-1 0 1,0 0-1,0 0 1,0-1 0,0 1-1,1 0 1,-1 0-1,0 0 1,0 0-1,0 0 1,0 0 0,1 0-1,-1 0 1,0 0-1,0-1 1,0 1-1,0 0 1,0 0 0,0 0-1,1 0 1,-1-1-1,1 20 44,0 8 2,6 86 140,-6-103-162,0 0-1,2 1 0,-1-1 1,1 0-1,1 0 0,-1-1 1,2 1-1,6 11 0,-10-19-19,0-1 0,0 1-1,0-1 1,0 1 0,0-1 0,1 1-1,-1-1 1,1 0 0,-1 1-1,1-1 1,-1 0 0,1 0 0,0 0-1,-1 0 1,1 0 0,0-1-1,0 1 1,0 0 0,0-1 0,-1 0-1,1 1 1,0-1 0,0 0-1,0 0 1,0 0 0,0 0 0,0 0-1,0 0 1,0-1 0,0 1-1,0-1 1,-1 1 0,1-1 0,0 0-1,0 0 1,-1 0 0,1 0-1,2-1 1,4-4 11,0 0-1,-1-1 1,0 0-1,0 0 1,-1 0 0,7-10-1,7-12-5,-1-2 0,-1 0-1,-2-1 1,-1-1 0,17-53 0,33-179 8,-50 191-2,-13 67-14,-1 2-1,0 0 0,0 0-1,0 0 1,1 0 0,0 0 0,0 0 0,0 1-1,4-7 1,-6 11-1,1-1-1,-1 1 1,0 0 0,0-1-1,1 1 1,-1 0 0,0 0-1,0-1 1,1 1 0,-1 0-1,0 0 1,1-1 0,-1 1-1,0 0 1,1 0 0,-1 0-1,0 0 1,1 0 0,-1-1-1,1 1 1,-1 0-1,0 0 1,1 0 0,-1 0-1,0 0 1,1 0 0,-1 0-1,1 0 1,-1 0 0,0 1-1,1-1 1,-1 0 0,0 0-1,1 0 1,0 0 0,10 14 13,3 24 7,8 56 18,16 147 1,-35-212-39,7 59 3,11 74-24,-26-169-7,0 0-1,-1 0 1,1 1 0,-1 0 0,-1 0 0,1 1 0,-1-1 0,0 1-1,-1 1 1,-12-7 0,19 11 23,-1-1 1,1 1-1,0 0 0,-1 0 0,1-1 1,0 1-1,-1 0 0,1 0 0,0 1 1,-1-1-1,1 0 0,0 0 0,-1 1 1,1-1-1,0 1 0,0-1 0,-1 1 1,1-1-1,0 1 0,0 0 0,0-1 0,0 1 1,0 0-1,-2 2 0,1-1 2,1 1 0,-1 0 0,0-1 0,1 1 0,-1 0 0,1 0 0,0 0 0,0 1 0,-1 5 0,0 3 18,1 1 1,0 0-1,1 0 1,2 13-1,-2-17 7,2-1 0,-1 0 0,1 0 0,0 0 0,1 0 0,0 0 0,0-1 0,1 1 0,0-1 0,0 0 0,9 11 0,-10-14-6,1 0-1,0 0 0,0 0 0,1-1 0,-1 1 1,1-1-1,-1 0 0,1 0 0,0-1 0,0 0 1,1 1-1,-1-2 0,0 1 0,1-1 0,-1 1 1,1-2-1,-1 1 0,7 0 0,0-2-4,0 0 1,0-1-1,0 0 0,0 0 0,-1-1 0,1-1 1,-1 0-1,0-1 0,0 0 0,0-1 1,-1 0-1,0 0 0,0-1 0,0-1 0,9-9 1,4-5-11,-1-1 0,-1-1 0,-1-1 1,25-41-1,12-34 15,-34 55 10,42-57 0,-64 100-23,1 1 1,-1-1-1,0 1 1,0-1 0,1 1-1,-1-1 1,1 1 0,-1 0-1,1 0 1,0 0 0,0 0-1,3-2 1,-5 3-3,1 0 1,0 0 0,-1 0-1,1 0 1,0 0-1,-1 0 1,1 0 0,0 0-1,-1 0 1,1 1-1,0-1 1,-1 0 0,1 0-1,-1 0 1,1 1-1,0-1 1,-1 0 0,1 1-1,-1-1 1,1 1-1,-1-1 1,1 1 0,-1-1-1,1 1 1,0 0-1,1 4 11,1-1 0,-1 2-1,1-1 1,-1 0-1,-1 0 1,1 1-1,1 8 1,30 270 222,-21-138-117,-7-122-75,-5-23-42,0-1 0,0 0 0,0 0 0,0 0 0,0 0 0,0 1 0,0-1 0,0 0 0,0 0 0,0 0 0,0 0 0,0 1 0,0-1 0,0 0 0,1 0-1,-1 0 1,0 0 0,0 0 0,0 0 0,0 1 0,0-1 0,1 0 0,-1 0 0,0 0 0,0 0 0,0 0 0,0 0 0,0 0 0,1 0 0,-1 0 0,0 0 0,0 0 0,0 0 0,1 0 0,-1 0 0,0 0 0,0 0 0,0 0 0,0 0 0,1 0 0,-1 0 0,0 0 0,0 0 0,0 0 0,0 0 0,1 0 0,-1 0 0,0 0 0,0 0 0,0 0 0,0-1 0,0 1 0,1 0 0,-1 0 0,0 0 0,0 0 0,0 0 0,0 0 0,0-1 0,7-11 41,25-89 39,-26 76-64,1 1 0,1 0-1,1 0 1,1 1 0,16-27-1,-24 47-7,0 0-1,0 0 0,0 0 0,1 0 0,-1 0 0,1 1 0,0-1 1,0 1-1,0-1 0,0 1 0,0 0 0,0 0 0,1 0 1,-1 1-1,7-3 0,-8 4 0,1 0 1,0 0 0,0 0-1,0 0 1,-1 0-1,1 0 1,0 1-1,0 0 1,-1-1-1,1 1 1,-1 0 0,1 0-1,0 0 1,-1 1-1,0-1 1,1 1-1,-1-1 1,0 1-1,0 0 1,0 0 0,3 3-1,7 8 44,0 1 0,-1 1 0,-1 0-1,0 0 1,8 19 0,32 84 236,-45-154-211,-5 11-68,2 0-1,0 1 1,2-1-1,0 1 0,16-45 1,-17 62-7,-1 1 1,2-1-1,-1 1 1,1 0-1,0 0 1,0 0-1,1 0 1,0 1-1,0 0 1,10-8-1,-10 10 0,0 0-1,0 0 1,0 1-1,0-1 1,1 1 0,-1 0-1,1 1 1,-1 0-1,1-1 1,0 2-1,-1-1 1,1 1-1,0 0 1,0 0-1,7 1 1,3 2 1,-1 0 1,0 1-1,0 0 0,28 13 0,57 34 10,-37-17-17,-32-19 12,0-1 1,1-1-1,1-2 0,0-1 0,0-2 0,40 5 0,-59-12-102,1 1 0,0-2 0,-1 0 0,1-1-1,0 0 1,-1-1 0,0-1 0,1 0 0,-1-1-1,0 0 1,-1-1 0,1-1 0,-1 0 0,0-1-1,0-1 1,22-17 0,-28 19-75,-1-1 1,0 0-1,0 0 0,0-1 1,-1 1-1,0-1 0,-1 0 1,0-1-1,0 1 1,0-1-1,-1 0 0,2-13 1,5-23-519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6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5 12507,'2'-1'106,"0"1"1,-1-1 0,1 0-1,-1 1 1,1 0 0,0-1-1,-1 1 1,1 0 0,0 0-1,0 0 1,-1 0 0,1 0 0,0 0-1,-1 0 1,1 1 0,0-1-1,-1 1 1,1-1 0,0 1-1,-1-1 1,1 1 0,-1 0-1,1 0 1,-1 0 0,1 0-1,-1 0 1,0 0 0,0 0-1,1 1 1,-1-1 0,0 0 0,0 1-1,0-1 1,0 1 0,0-1-1,0 2 1,1 1 131,-1 0 0,1 1 0,-1-1 0,0 0 0,0 0 0,0 1 0,-1-1 0,1 1 1,-1-1-1,0 0 0,0 1 0,-1-1 0,-1 9 0,2-12-184,0 0-1,-1 0 1,1 0 0,0 0 0,-1 0 0,1 0-1,-1 0 1,1 1 0,-1-1 0,0 0-1,1-1 1,-1 1 0,0 0 0,0 0 0,1 0-1,-1 0 1,0 0 0,-2 0 0,2-1-34,1 0 1,-1 0 0,0 0-1,1 0 1,-1 0 0,1 0 0,-1-1-1,0 1 1,1 0 0,-1-1-1,1 1 1,-1 0 0,0-1-1,1 1 1,-1 0 0,1-1 0,0 1-1,-1-1 1,1 1 0,-1-1-1,1 1 1,0-1 0,-1 0 0,1 1-1,0-1 1,-1 1 0,1-1-1,0 0 1,0 1 0,0-1-1,0 0 1,0 1 0,-1-2 0,-1-8-4,1 7-12,0 0 0,0-1 0,0 1 0,0 0 0,0 0 0,-1 0 0,1 0 1,-1 0-1,-3-4 0,4 7-5,1 0 1,0 0 0,0 0 0,0 0 0,-1 0-1,1 0 1,0 0 0,0 0 0,-1 0 0,1 0-1,0 0 1,0 0 0,-1 0 0,1 0 0,0 0-1,0 0 1,-1 0 0,1 0 0,0 0 0,0 0-1,-1 0 1,1 0 0,0 0 0,0 1 0,0-1-1,-1 0 1,1 0 0,0 0 0,0 0 0,0 1-1,0-1 1,-1 0 0,1 0 0,0 0 0,0 1 0,0-1-1,0 0 1,0 0 0,0 1 0,0-1 0,0 0-1,-1 0 1,1 1 0,-6 16 38,5-17-39,1 0 0,0 0 0,-1 0 0,1 0 0,0 0-1,-1-1 1,1 1 0,0 0 0,-1 0 0,1 0 0,0 0-1,0 0 1,-1-1 0,1 1 0,0 0 0,-1 0 0,1 0 0,0-1-1,0 1 1,0 0 0,-1 0 0,1-1 0,0 1 0,0 0-1,0-1 1,0 1 0,-1 0 0,1 0 0,0-1 0,0 1 0,0 0-1,0-1 1,0 1 0,0 0 0,0-1 0,0 1 0,0 0-1,0-1 1,0 1 0,0 0 0,0-1 0,0 0 0,0 1-11,1 0 0,-1-1 1,0 1-1,0-1 0,0 1 1,0 0-1,0-1 1,0 1-1,0-1 0,-1 1 1,1 0-1,0-1 0,0 1 1,0-1-1,0 1 1,0 0-1,-1-1 0,1 1 1,0 0-1,0-1 0,0 1 1,-1 0-1,1-1 0,0 1 1,-1 0-1,1 0 1,0-1-1,-1 1 0,1 0 1,0 0-1,-1 0 0,1-1 1,0 1-1,-1 0 1,1 0-1,-1 0 0,1 0 1,-1 0-1,11 7-7675,-10-4 6373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6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0 363 12835,'7'-23'1009,"1"0"1,1 0-1,1 1 1,1 1-1,1 0 1,18-26-1,3 4 840,62-65 1,-91 104-1734,22-20 533,-25 24-632,-1 0 0,1-1 1,-1 1-1,1-1 0,0 1 1,-1 0-1,1-1 0,-1 1 1,1 0-1,-1 0 0,1 0 1,0-1-1,-1 1 1,1 0-1,0 0 0,-1 0 1,1 0-1,0 0 0,-1 0 1,1 0-1,0 0 0,-1 0 1,1 1-1,-1-1 0,1 0 1,0 0-1,-1 0 0,1 1 1,-1-1-1,1 0 0,0 1 1,-1-1-1,1 1 1,-1-1-1,1 0 0,-1 1 1,0-1-1,1 1 0,-1-1 1,1 1-1,-1 0 0,0-1 1,0 1-1,1-1 0,-1 2 1,3 9 58,0 0-1,-1 1 1,-1-1 0,0 0 0,0 1 0,-2 20-1,0-6-24,-4 248 173,1 119-795,4-388 470,5 47-1018,-5-50 936,0 0 0,1 0 1,-1 0-1,1 1 1,0-1-1,0 0 1,0 0-1,0 0 1,0 0-1,0 0 1,0 0-1,1-1 1,-1 1-1,0 0 1,1 0-1,0-1 0,-1 1 1,4 1-1,-4-3 105,0 0 0,0 0-1,0 0 1,0 1 0,0-1-1,0 0 1,0 0 0,0 0-1,0-1 1,0 1 0,0 0-1,0 0 1,0 0 0,0-1-1,0 1 1,0-1 0,0 1-1,0-1 1,0 1 0,0-1-1,-1 1 1,3-2 0,11-9-993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6.0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76 271 5721,'4'-36'6322,"-2"20"-5089,10-11 1893,-24 82-2656,4-31-371,-8 25 241,3 1 1,-12 84-1,23-116-241,1-1 0,1 0 1,1 0-1,6 32 0,-5-38-56,1-1 0,0 0 0,1 0 0,0 0 0,0 0 0,1-1 0,0 0 0,13 17 0,-15-22-24,1 0 1,-1 0-1,1 0 1,0-1-1,0 1 1,0-1-1,0 0 1,1 0-1,-1 0 0,1-1 1,0 0-1,0 1 1,0-2-1,0 1 1,0-1-1,0 1 1,0-1-1,0-1 1,1 1-1,-1-1 1,0 0-1,1 0 1,-1 0-1,0-1 1,0 0-1,1 0 1,-1 0-1,0-1 1,0 0-1,0 0 1,0 0-1,7-4 1,1-3 5,0 1 1,0-2-1,-1 0 1,0 0-1,0-1 1,-1-1-1,-1 1 1,0-2-1,11-18 1,-5 5-4,-1-1 0,-1-1-1,19-56 1,-25 58-15,-1-1-1,-1 0 1,-1 0 0,-2 0-1,-1-1 1,-1-42-1,-1 58-2,-1 0 0,-1 0 0,0 1-1,0-1 1,-1 1 0,-1-1-1,0 1 1,0 0 0,-1 0 0,0 1-1,-1 0 1,0 0 0,-1 0 0,0 0-1,-1 1 1,0 1 0,-16-15 0,19 19-2,0 1 0,0-1 0,0 1 0,-1 0 0,1 1 0,-1-1 0,0 1 1,0 0-1,0 0 0,0 1 0,0 0 0,0 0 0,0 1 0,-1-1 0,-5 2 1,3 0-9,1 0 1,-1 1 0,1 0 0,-1 1 0,1-1 0,0 2 0,0-1 0,0 1 0,-12 9 0,3-1-133,1 1-1,1 1 1,0 0 0,1 1 0,1 1 0,0 0 0,1 1-1,-14 25 1,19-28-230,0 0 0,1 1-1,0-1 1,-4 21 0,8-27 192,1 1 1,0-1 0,0 1-1,0 0 1,1-1-1,0 1 1,1-1 0,0 1-1,3 10 1,8 10-628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6.4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 22 11498,'0'-14'905,"2"7"-193,-4 27 24,-3 14-144,-3 28 48,-1 10 0,-2 15-104,2 6-31,-5 4-169,3-1-80,0-12-280,2-12-192,-2-26-488,2-14-617,2-26 1065,0-10-208,5-23-176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7.8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260 1 13003,'8'9'589,"-5"-5"-393,1-1 0,-1 0 0,-1 1 0,1 0 0,0 0 0,-1 0 0,0 0 1,3 8-1,-5-11-156,0 0 1,0-1 0,0 1-1,-1 0 1,1-1 0,0 1-1,0-1 1,-1 1 0,1-1-1,0 1 1,-1-1 0,1 1-1,-1-1 1,1 1 0,-1-1 0,1 1-1,-1-1 1,1 0 0,-1 1-1,1-1 1,-1 0 0,1 1-1,-1-1 1,1 0 0,-1 0-1,0 0 1,1 0 0,-1 1-1,0-1 1,1 0 0,-1 0-1,1 0 1,-1 0 0,0 0 0,1 0-1,-1-1 1,0 1 0,0 0-1,-29-2 649,6-4-367,7 2-205,0 0 1,-1 2 0,1 0 0,-28 0 0,41 2-111,0 0 1,1 0-1,-1 1 0,0 0 1,1-1-1,-1 1 1,1 1-1,-1-1 1,1 0-1,-1 1 1,1 0-1,0 0 1,0 0-1,0 0 1,0 0-1,0 0 1,0 1-1,0 0 1,1-1-1,-1 1 1,1 0-1,0 0 1,0 0-1,0 1 1,0-1-1,1 0 1,-3 7-1,3-3 38,-1 0 0,1 0 1,1 0-1,-1 0 0,1 0 0,0 1 0,1-1 0,-1 0 1,3 7-1,20 68 352,-11-43-255,39 152 327,-48-185-449,-1 0 0,1 0-1,0-1 1,1 1 0,-1-1 0,1 0-1,0 0 1,0 0 0,1 0-1,-1-1 1,1 0 0,7 5-1,-5-3 3,0 0 0,0 0 0,-1 0 0,0 1-1,9 12 1,-12-12-9,1 0 1,-1 1-1,0 0 0,-1-1 0,1 1 0,-2 0 1,1 0-1,-1 0 0,0 0 0,-1 0 1,-1 15-1,1-18-7,0 0 1,-1 0-1,0 0 0,0 0 1,0 0-1,-1 0 1,1-1-1,-1 1 0,0 0 1,-1-1-1,1 0 1,-1 1-1,0-1 1,0 0-1,0 0 0,-1-1 1,1 1-1,-1-1 1,0 0-1,-5 4 0,7-6-21,0 0 1,0 0-1,0 0 0,0 0 0,0-1 0,0 1 0,0 0 0,0-1 0,-1 0 0,1 0 0,0 1 0,0-1 0,-1-1 0,1 1 0,0 0 0,0 0 0,-5-2 0,4 1-51,-1-1-1,0 0 1,1 0 0,-1 0 0,1 0 0,0-1-1,0 1 1,-1-1 0,-2-4 0,-4-5-340,0-1 1,1-1-1,-14-25 1,22 36 354,-10-16-1460,2 0 1,0-1-1,-10-37 0,17 44 228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8.4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0 175 9946,'11'-16'512,"1"0"0,1 1-1,0 0 1,0 1 0,2 1 0,0 0-1,0 1 1,1 0 0,1 1 0,25-12-1,-38 21-391,1 0-1,-1 0 0,1 0 1,0 0-1,0 1 0,0 0 0,0 0 1,0 1-1,0-1 0,0 1 1,0 0-1,0 0 0,5 1 0,-7 0-74,-1 0 0,0-1 0,1 1 0,-1 0 0,0 0 0,0 0 0,0 0-1,0 1 1,0-1 0,0 1 0,0-1 0,0 1 0,0 0 0,-1-1 0,1 1-1,-1 0 1,1 0 0,-1 0 0,0 0 0,1 1 0,-1-1 0,-1 0-1,1 0 1,0 1 0,0-1 0,-1 0 0,1 1 0,-1 3 0,1 12 88,-1 1 1,-1-1 0,0 1 0,-2-1-1,0 1 1,-9 27 0,5-17-2,-5 37 0,11-60-116,1 0 0,0 0 1,1 0-1,0 1 0,0-1 1,0 0-1,0 0 0,1 0 0,0 0 1,0 0-1,1-1 0,4 9 1,5 4 11,0 0 1,20 21-1,-16-21-14,15 25-1,-25-34-10,0 1-1,-1 0 1,-1 0-1,0 0 1,0 0 0,-1 1-1,0 0 1,2 17 0,-4-24-4,-1 0 1,0 1-1,0-1 0,0 0 1,-1 0-1,1 0 1,-1 0-1,0 0 1,0 0-1,-1 0 1,1 0-1,-1 0 0,1-1 1,-1 1-1,-1 0 1,1-1-1,0 0 1,-1 1-1,0-1 1,1 0-1,-1 0 1,-1-1-1,1 1 0,0-1 1,-8 5-1,3-3-46,-1-1 1,0 0-1,-1 0 0,1-1 0,-1 0 0,1 0 0,-1-1 0,1-1 0,-1 1 0,0-2 0,-13-1 1,9 1-272,0-2-1,0 0 1,1 0 0,-1-1 0,1-1 0,0 0 0,-15-8 0,27 12 270,-1 1 0,0-1 0,1 0 1,-1 0-1,1 0 0,-1 0 0,1-1 0,-1 1 0,1 0 1,0-1-1,0 1 0,0 0 0,0-1 0,0 0 0,0 1 0,0-1 1,0 1-1,0-1 0,1 0 0,-1 0 0,1 1 0,-1-1 1,1-3-1,9-15-654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8.8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13067,'4'10'315,"-1"0"0,0 0 0,-1 0 1,0 1-1,0-1 0,-1 16 0,0-14-12,0 1-1,1-1 0,0 1 1,6 18-1,-7-27-238,1-1 0,-1 0 0,1 0 0,0 0 1,0 0-1,0 0 0,0 0 0,0-1 0,1 1 0,-1 0 0,1-1 0,0 0 0,0 0 0,0 0 0,0 0 0,0 0 0,0-1 0,0 1 0,0-1 0,6 2 1,1-1 30,0 1 28,1 0 0,-1 0-1,0 1 1,17 9-1,-23-10-100,0 0-1,-1 0 0,1 0 0,-1 0 0,0 1 1,0-1-1,0 1 0,0 0 0,-1 0 0,1 0 1,-1 0-1,0 0 0,0 0 0,1 8 0,3 9 25,0 1-1,-2 1 1,2 30-1,-3 72-507,-2-89 100,-1 15-220,5 82-158,3-83 303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9.5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398 44 7394,'30'-12'2620,"-20"11"1065,-86-1-1699,-107-16 1,173 16-2006,-64-6 366,68 8-490,-1 0-1,1 0 1,-1 1-1,1-1 1,-1 2-1,1-1 1,0 1-1,-13 4 1,18-5-13,-1 0 1,1 0-1,-1 0 1,0 0-1,1 0 1,0 0-1,-1 0 0,1 0 1,0 1-1,-1-1 1,1 1-1,0-1 1,0 1-1,0-1 0,0 1 1,0 2-1,-1 4-569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9.9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7898,'19'36'2928,"1"16"-2576,-1 8-224,-8 9-200,-7 9 112,-4 11-64,-7 5-48,-2-5-64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2.7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 6 10690,'-2'-1'54,"1"0"-1,-1 0 1,0 1-1,1-1 1,-1 1-1,0 0 1,0-1-1,0 1 1,1 0-1,-1 0 1,0 0-1,0 0 1,0 0-1,1 1 1,-1-1 0,0 0-1,0 1 1,1-1-1,-1 1 1,0 0-1,1-1 1,-1 1-1,1 0 1,-1 0-1,1 0 1,-1 0-1,1 1 1,0-1-1,-1 0 1,0 2-1,-7 7 127,0 1 1,1-1-1,-9 15 0,5-7 73,-6 8 138,1 1 0,2 0 0,0 1 0,2 0 0,-17 54 0,24-61-248,1 0 0,1 0 0,0 0-1,2 1 1,0-1 0,2 1 0,0-1-1,2 1 1,4 27 0,-4-43-124,-1 0 0,1 0 0,0 0 0,0 0 0,1-1 0,-1 1 0,1-1 0,0 0 0,1 0 0,0 0 0,-1 0 0,2 0 0,-1-1 0,9 7 0,-6-6-1,0-1 1,0 0-1,1 0 0,0 0 1,0-1-1,0-1 0,0 1 1,0-1-1,0-1 0,12 2 1,-2-2 20,0 0-1,1-1 1,-1-1 0,0-1 0,0 0 0,0-1 0,0-1-1,0-1 1,-1-1 0,25-11 0,-29 11-18,-2 0 0,1-1 0,-1 0 0,0-1 0,0 0 0,-1-1 0,0 0 0,-1-1 0,1 0-1,-2 0 1,0-1 0,0 0 0,-1-1 0,11-24 0,-11 20-14,-2-1 0,0 1 0,-1-2 0,0 1 0,-2 0 0,0-1 0,0 1 0,-2-1 0,0 1 0,-2-1 0,-4-28 0,4 37-4,-1-1-1,0 0 1,0 0 0,-1 1 0,0 0-1,-1 0 1,0 0 0,0 0 0,-1 1-1,0 0 1,0 0 0,-1 1 0,0-1-1,0 1 1,-1 1 0,0-1 0,0 2-1,-1-1 1,1 1 0,-1 0 0,-14-5-1,12 7-10,0 0-1,0 0 0,-1 1 1,0 0-1,1 1 1,-1 0-1,1 1 0,-1 1 1,0 0-1,1 0 1,-1 1-1,1 1 1,-1-1-1,1 2 0,-19 8 1,22-9-185,1 1-1,-1 0 1,1 0 0,1 1 0,-1 0 0,0 0-1,1 1 1,0-1 0,1 1 0,-1 0 0,1 1-1,0 0 1,1-1 0,-1 1 0,1 1 0,1-1-1,-1 1 1,1-1 0,1 1 0,-1 0 0,1 0-1,1 0 1,-1 10 0,1-13 73,1 0 1,1 1-1,-1-1 1,1 0-1,0 1 1,0-1-1,0 0 1,1 0 0,0 0-1,0 0 1,0 0-1,0 0 1,1-1-1,6 9 1,27 23-966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3.1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 10306,'6'14'1088,"-4"6"-607,-1 7-169,-1 11 776,-3 6-448,-1 8-168,1 1-48,-1 1-104,-2-3-80,5-8-112,-1-8-96,2-13-280,0-8-160,2-19-616,3-8-312,1-16 976,-1-7-241,0-15-199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3.6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325 40 11891,'2'-3'382,"-1"1"0,1-1 0,0 1 0,0 0 0,0-1 1,0 1-1,0 0 0,1 0 0,-1 1 0,1-1 1,-1 0-1,1 1 0,0-1 0,-1 1 0,1 0 1,0 0-1,0 0 0,3 0 0,-65-2 233,35 1-549,-41 2 0,25 4-28,-1 3 1,1 1-1,-44 16 0,83-24-33,0 1 0,0 0 0,0-1 0,0 1 0,0 0 0,0 0 0,0 0 0,0 0 0,1 0-1,-1 0 1,0 0 0,1 0 0,-1 0 0,0 0 0,1 0 0,0 0 0,-1 1 0,1-1 0,0 0 0,-1 0-1,1 1 1,0-1 0,0 2 0,0 36 65,1-26-44,-2 24 13,1-12-9,2 30-1,-2-54-25,0 1 0,0-1 0,1 1 0,-1-1 0,1 0 0,-1 1 0,1-1 0,-1 0-1,1 1 1,0-1 0,0 0 0,0 0 0,0 0 0,0 0 0,0 1 0,0-1 0,0-1-1,0 1 1,0 0 0,0 0 0,1 0 0,-1-1 0,0 1 0,1 0 0,-1-1 0,0 1 0,1-1-1,2 1 1,4 0 11,0 0 0,1 0 0,-1-1 0,10-1-1,7 1 19,-7 1-11,0 1 0,-1 1 0,1 1 0,-1 0 0,0 1 0,0 1 0,-1 0 0,20 12 0,-30-15-18,0 1 0,0-1-1,-1 2 1,1-1-1,-1 1 1,0-1 0,0 1-1,-1 1 1,1-1-1,-1 1 1,0 0-1,-1 0 1,1 0 0,-1 0-1,-1 0 1,1 1-1,-1 0 1,0-1 0,0 1-1,-1 0 1,0 0-1,0 0 1,-1 12-1,0-14-4,0-1-1,0 1 0,-1-1 1,0 0-1,0 1 0,0-1 1,0 0-1,-1 0 0,0 1 1,1-1-1,-1-1 0,-1 1 1,1 0-1,-1 0 0,1-1 1,-1 1-1,0-1 0,0 0 1,-1 0-1,1 0 0,-1-1 1,-6 5-1,1-2-75,-1-1 0,1-1 0,-1 0 0,1 0 0,-1-1 0,0 0 0,0 0 0,0-1 0,-11-1 0,-16 1-386,-12 0-2514,-61 8 0,96-7 1961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6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30 14187,'-5'-7'1504,"8"2"-864,1 2-287,2 0 975,1 2-760,-3-1-936,2 1-112,2-2 480,5 2-216,8-2-248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4.1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37 10922,'1'0'34,"9"-6"396,0 0-1,0 1 1,0 0-1,1 0 1,10-2-1,-18 6-333,-1 1-1,0-1 0,0 1 0,1 0 0,-1 0 0,0-1 0,0 1 1,1 1-1,-1-1 0,0 0 0,1 1 0,-1-1 0,0 1 1,0-1-1,0 1 0,0 0 0,1 0 0,-1 0 0,0 0 0,-1 1 1,1-1-1,0 0 0,0 1 0,0-1 0,-1 1 0,1 0 0,-1-1 1,1 1-1,-1 0 0,0 0 0,2 4 0,0 1 53,-1 0 0,0 0 0,0 0 0,0 0 0,-1 0 0,0 1 0,-1-1 0,0 0 0,0 1 0,0-1 0,-3 12 0,1 11 143,2-26-266,0 1 0,0-1-1,1 0 1,0 1 0,0-1-1,0 0 1,0 0 0,1 0-1,0 0 1,0 0 0,0 0-1,0 0 1,3 3 0,5 6 11,1 0 0,13 13 1,3 1 0,-17-14-25,0 0 1,0 1-1,-1 0 0,-1 1 0,0 0 0,-1 0 0,-1 0 0,6 20 0,-10-28-8,-1-1 0,1 0 1,-1 1-1,-1-1 0,1 1 1,-1 0-1,0-1 0,-1 1 1,0-1-1,0 1 0,0-1 1,0 0-1,-1 1 0,0-1 1,-1 0-1,1 0 0,-1 0 1,-1 0-1,1-1 0,-1 1 1,0-1-1,0 0 0,-8 8 0,5-8 1,1 1-1,-1-2 1,-1 1-1,1-1 0,-1 0 1,0-1-1,0 1 0,0-2 1,0 1-1,0-1 0,-1 0 1,1-1-1,-1 0 1,1 0-1,-1-1 0,0 0 1,-11-2-1,11 1-154,1 0 1,-1-1-1,1 0 0,0 0 1,-1-1-1,1 0 0,1-1 1,-1 1-1,0-2 0,1 1 1,0-1-1,0 0 1,0 0-1,1-1 0,0 0 1,0 0-1,-8-10 0,11 11-175,1 0 0,-1 0-1,1 0 1,0-1 0,0 1 0,1 0-1,0-1 1,0 1 0,0-1-1,0-8 1,1-4-732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4:54.6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 12011,'0'-1'48,"0"1"1,0 0 0,0-1 0,0 1 0,0 0 0,0-1 0,0 1 0,1-1 0,-1 1 0,0 0 0,0-1-1,0 1 1,1 0 0,-1 0 0,0-1 0,1 1 0,-1 0 0,0 0 0,0-1 0,1 1 0,-1 0-1,0 0 1,1 0 0,-1-1 0,1 1 0,-1 0 0,0 0 0,1 0 0,0 0 0,3 10 871,-2 20 32,-6 72 642,1-62-1129,2 0 0,5 65 0,-3-103-450,-1 0 1,0 0 0,1-1 0,-1 1 0,0 0 0,1 0 0,0-1-1,-1 1 1,1 0 0,0-1 0,0 1 0,0-1 0,0 1-1,0-1 1,1 0 0,1 3 0,-1-3-7,-1-1-1,0 1 1,1-1 0,-1 1 0,0-1-1,1 0 1,-1 1 0,0-1-1,1 0 1,-1 0 0,1 0-1,-1 0 1,0 0 0,1 0-1,-1 0 1,0-1 0,1 1 0,-1 0-1,1-1 1,-1 1 0,0-1-1,2 0 1,24-15 74,-24 13-73,1 0 0,0 1 0,-1 0 0,1 0 1,0 0-1,0 0 0,1 0 0,-1 1 0,0 0 1,7-1-1,-10 2-9,1 0 0,-1 0 0,0 0 0,0 1 0,0-1 0,1 0 0,-1 1-1,0-1 1,0 1 0,0 0 0,0-1 0,0 1 0,0 0 0,0-1 0,0 1 0,0 0 0,-1 0 0,1 0 0,0 0 0,0 0 0,-1 0 0,1 0 0,-1 0 0,1 0 0,-1 0 0,1 0 0,-1 0 0,1 1 0,-1-1 0,0 0 0,0 1 0,2 8-26,0 0 1,0 19 0,-2-25 7,2 100-610,-18 146 0,4-152 381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5:00.8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358 161 10074,'46'-1'3185,"-68"6"-643,12-5-2369,1-1 1,-1 0 0,0-1-1,1 0 1,-1-1-1,1 0 1,0 0 0,0-1-1,-9-4 1,-9-8 225,-38-28 0,46 30-336,0 0-1,-1 2 1,-41-20-1,59 31-139,-1 0 0,1 1 0,0-1-1,-1 0 1,1 1 0,-1-1 0,1 1 0,-1 0-1,1 0 1,-1 0 0,1 0 0,-1 0 0,1 1-1,-1-1 1,1 1 0,-1-1 0,-2 2 0,3-1 6,1 1 1,-1-1-1,1 0 1,-1 0-1,1 1 1,0-1-1,0 1 1,-1-1-1,1 1 0,0 0 1,1-1-1,-1 1 1,0 0-1,0 0 1,1 0-1,-1-1 1,1 1-1,-1 0 1,1 0-1,0 0 1,0 0-1,0 0 1,0 3-1,1 16-533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5:01.2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0 11779,'2'40'824,"0"27"-704,-1 16-72,-1 22-56,-1 2-1377,-7 2 1225,-1-6-160,4-17-136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5:57.2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325 1 11194,'-20'6'398,"0"0"1,-24 4-1,24-6-126,-39 13 1,52-14-177,0 0 1,1 0-1,-1 1 1,1 0-1,0 0 1,0 0-1,0 1 1,0 0-1,-6 7 1,3 1 81,-1 0 0,2 1 0,0 0 0,0 0 0,2 1 0,0-1 0,0 2 0,1-1-1,-4 26 1,2 4 148,2-1 0,0 55 0,5-85-265,-1 12 64,1 0 1,2-1-1,5 30 1,-6-49-101,0 0 1,0 0-1,1 0 1,0-1 0,0 1-1,0-1 1,1 1-1,0-1 1,0 0 0,1 0-1,-1 0 1,1-1-1,0 1 1,0-1-1,0 0 1,1 0 0,0 0-1,-1 0 1,8 3-1,0-2 25,2 0-1,-1-1 0,0 0 0,1-1 0,0 0 0,0-1 0,0-1 0,25-1 1,-15-1 7,0-1 1,-1-1 0,1-1 0,30-10-1,-42 11-36,0-2-1,-1 0 0,1 0 1,-1-1-1,0-1 1,0 0-1,0 0 0,-1-1 1,-1 0-1,1-1 0,-1 0 1,10-13-1,-10 9-8,0-1 0,-1 1 0,-1-1-1,0-1 1,-1 0 0,0 0 0,-1 0-1,-1 0 1,3-25 0,-3 17-4,-2 0-1,-1-1 1,-3-43-1,1 55-8,-1-1 1,0 1-1,-1-1 0,-1 1 0,0 0 0,0 1 0,-1-1 1,-12-19-1,15 28-8,1 0 1,-1 0-1,-1 0 1,1 1-1,0-1 1,-1 1 0,1 0-1,-1-1 1,0 1-1,0 0 1,0 1-1,0-1 1,0 0-1,0 1 1,0 0-1,-1 0 1,1 0 0,-7-1-1,6 2-38,0 0 1,0 0-1,0 0 1,0 1-1,0 0 0,0 0 1,0 0-1,0 0 0,0 0 1,0 1-1,1 0 0,-1 0 1,0 0-1,1 0 0,-5 5 1,-8 7-293,2 0-1,0 1 1,1 1 0,1 0 0,0 1-1,1 0 1,1 1 0,0 0 0,2 1 0,-9 26-1,-4 17-477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5:57.8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 26 4153,'6'-26'3361,"-7"31"-1962,-7 43 1492,-22 104-270,-73 326-1503,100-462-1318,2-11-64,1-1 1,-1 1-1,0 0 0,-1 0 0,1 0 0,-1-1 1,0 1-1,0-1 0,-5 9 0,7-13 248,0 0 0,-1 0 0,1 0 0,0 0 0,0 0 0,0 0-1,0 0 1,-1 0 0,1 0 0,0 0 0,0 0 0,0 0 0,-1 0 0,1 0-1,0 0 1,0 0 0,0 0 0,0 0 0,-1 0 0,1 0 0,0 0-1,0 0 1,0-1 0,0 1 0,0 0 0,-1 0 0,1 0 0,0 0 0,0 0-1,0 0 1,0-1 0,0 1 0,0 0 0,0 0 0,-1 0 0,1 0-1,0-1 1,0 1 0,0 0 0,0 0 0,0 0 0,0 0 0,0-1 0,0 1-1,0 0 1,0 0 0,-3-14-477,-1-20-311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5:58.3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454 398 6177,'7'-36'889,"-1"-2"-273,-3 3-176,-1-5 936,-2 2-552,-3 7-88,-7 1 41,-8 10-33,-3 1-96,-14 7-152,-5-3-64,-10 1-104,-5-1-24,-3-1-248,4 3-40,3-1 0,2 3-16,22 11-56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5:59.3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247 109 6705,'-2'-17'2065,"2"15"-1969,-1 0 1,0 1-1,1-1 1,-1 1-1,0-1 1,0 1-1,0-1 1,0 1-1,0 0 1,0-1-1,0 1 1,0 0-1,-1 0 1,1 0-1,0 0 1,-1 0-1,1 0 1,-1 0-1,1 0 1,-1 1-1,-3-2 1,3 2 4,-1 0 0,0-1 0,0 1 0,1 1 0,-1-1 0,0 0 1,0 1-1,0-1 0,1 1 0,-1 0 0,1 0 0,-4 1 0,-4 4 124,0-1-1,1 1 0,0 1 1,0-1-1,-13 14 1,10-7-79,1 1 1,0 0 0,1 1 0,1 0 0,0 0 0,1 1 0,1 0 0,0 0 0,1 1 0,1-1-1,1 1 1,0 1 0,1-1 0,1 0 0,1 1 0,0 0 0,1-1 0,1 1 0,6 29 0,-6-39-99,2 0 1,-1 0 0,1 0 0,0 0-1,0-1 1,1 1 0,0-1 0,1 0 0,0 0-1,0 0 1,0-1 0,1 0 0,0 0 0,0 0-1,0-1 1,1 0 0,0 0 0,0 0 0,9 4-1,-7-5-10,-1-1 0,1 0 0,0 0 0,0-1 0,0 0 0,0-1 0,0 0-1,1 0 1,-1-1 0,0 0 0,0-1 0,1 0 0,-1 0 0,0-1 0,0 0-1,0-1 1,10-4 0,-10 3-20,1-1-1,-1 0 0,0 0 1,-1-1-1,0 0 1,1 0-1,-2-1 1,1 0-1,-1 0 0,8-11 1,-6 6-6,-1-1 0,-1 1 0,0-1 0,-1-1 0,0 1 0,6-24 0,-6 12-8,-1 1 1,-2-1-1,0 0 1,-2 0-1,0 0 1,-2 0-1,-1 0 1,-6-31-1,6 44-26,-1 0-1,-1 0 0,0 0 1,0 1-1,-1-1 0,-1 1 1,0 0-1,0 1 1,-16-19-1,20 26-117,-1 0 0,0 0 0,0 0 1,0 0-1,0 1 0,-1 0 0,1-1 0,0 1 1,-1 0-1,0 1 0,1-1 0,-1 1 0,0-1 1,0 1-1,0 0 0,0 1 0,0-1 0,0 1 1,0 0-1,0 0 0,0 0 0,0 0 0,0 1 1,0-1-1,0 1 0,0 0 0,0 0 0,1 1 1,-1-1-1,0 1 0,1 0 0,-1 0 0,-4 3 1,0 0-296,0 1 1,0 0-1,-9 10 1,5 1-568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5:59.9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0 561 11875,'46'-25'731,"-2"-3"0,-1-2 0,76-68 0,-54 35 164,79-102 0,-80 73-357,-27 36-79,-32 53-130,-4 11-190,-5 18-39,3-24-74,-45 312 569,-18 81-463,63-388-284,1-5 22,-1 1 1,1-1-1,-1 1 1,1-1-1,-1 0 1,0 1-1,0-1 1,0 0-1,0 0 1,0 1-1,-2 1 1,3-4 80,0 0 1,0 0-1,0 0 0,-1 0 1,1 0-1,0 0 0,0 0 1,0 0-1,0 0 0,0 0 1,-1 0-1,1 0 0,0 0 1,0 0-1,0 0 0,0 0 1,-1 0-1,1 0 0,0 0 1,0 0-1,0 0 0,0 0 1,-1 0-1,1 0 0,0 0 1,0 0-1,0 0 0,0 0 1,0 0-1,0-1 0,-1 1 1,1 0-1,0 0 0,0 0 1,0 0-1,0 0 0,0 0 1,0-1-1,0 1 0,0 0 1,0 0-1,0 0 0,0 0 1,-1 0-1,1-1 0,0 1 1,0 0-1,0 0 0,0 0 1,0 0-1,0-1 0,-2-15-2285,4-19-2088,4 8 2445,-3 16 897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6:00.5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234 30 9314,'3'-1'192,"-1"0"0,1 1 0,0-1-1,-1 1 1,1-1 0,0 1 0,-1 0 0,1 0 0,0 0-1,0 0 1,3 1 0,-5 0-98,1 0 0,0 0-1,0 0 1,-1 0 0,1 0 0,-1 1 0,1-1-1,-1 0 1,0 1 0,1-1 0,-1 1-1,0-1 1,0 1 0,0 0 0,0-1 0,0 1-1,0 2 1,31 67 484,-5 2-1,37 147 1,-58-196-574,-2 1 1,-1-1 0,0 1-1,-2 0 1,-1 0 0,-1-1-1,-5 31 1,3-39-4,-1 0 0,0-1 0,-1 0 0,-1 0 1,-1 0-1,0 0 0,0-1 0,-2 0 0,1-1 0,-2 0 0,0 0 0,-14 13 1,9-11-2,-2 0 1,0-2 0,-1 0 0,-22 13 0,28-19 1,0-1-1,-1 0 1,0-1 0,0-1 0,-1 0 0,1 0-1,-24 2 1,32-5 0,-1-1 1,1 0-1,0 0 0,-1 0 0,1-1 1,-1 0-1,1 0 0,-8-3 0,11 3 2,0 1-1,0-1 0,0-1 0,0 1 1,1 0-1,-1 0 0,0-1 1,0 1-1,1-1 0,-1 1 0,1-1 1,0 0-1,-1 1 0,1-1 0,0 0 1,0 0-1,0 0 0,0 0 1,0 0-1,0 0 0,1 0 0,-1-1 1,1-1-1,-1-2 13,2 0 1,-1 1-1,0-1 1,1 0-1,0 1 1,1-1-1,-1 1 1,1-1-1,0 1 1,0 0-1,1 0 1,0 0-1,0 0 1,0 0-1,0 1 1,7-8-1,6-6 110,1 0 0,30-23-1,0 6 194,78-44-1,-82 54-179,-2-1-1,0-2 1,38-36-1,-66 52-134,-2 0 0,0-1 0,-1 0 0,0-1 0,-1 0 0,0-1 0,-1 0 0,-1 0 0,0-1 0,-1 0 0,-1 0 0,-1 0 0,0-1 0,-1 1 0,-1-1 0,0 0 0,-1 0 0,-1 0 0,-1 0 0,0 0 0,-1 1 0,-1-1 0,-9-30 0,10 41-2,-1 0-1,1 0 1,-1 0-1,0 0 0,-1 0 1,0 0-1,1 1 1,-2 0-1,1 0 1,-1 0-1,-5-5 0,7 8-5,0 0 0,0 0-1,0 1 1,0-1-1,-1 1 1,1-1 0,0 1-1,-1 0 1,1 0-1,-1 1 1,1-1 0,-1 1-1,1 0 1,-1 0-1,1 0 1,-1 0 0,1 0-1,-1 1 1,1 0 0,-1-1-1,1 1 1,-5 3-1,-3 1-99,0 0 1,0 1-1,1 1 0,0-1 0,1 2 0,-1-1 0,1 2 0,-11 12 0,-61 83-1087,60-76 1154,-35 52-324,9 0-114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6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14323,'15'-9'679,"1"0"0,0 1 0,1 0 1,0 2-1,0 0 0,1 0 0,28-4 0,-44 10-606,-1 0 1,0-1-1,0 1 0,1 0 0,-1 0 0,0 0 0,1 0 0,-1 0 1,0 0-1,0 1 0,1-1 0,-1 0 0,0 1 0,0-1 0,0 1 0,1-1 1,-1 1-1,0 0 0,0-1 0,0 1 0,0 0 0,0 0 0,0-1 1,0 1-1,0 0 0,-1 0 0,1 0 0,0 0 0,-1 1 0,1-1 1,0 0-1,-1 0 0,1 0 0,-1 0 0,0 1 0,1-1 0,-1 0 1,0 0-1,0 1 0,0-1 0,0 0 0,0 0 0,0 3 0,-1 6 94,0 0-1,0 0 1,-1 0-1,-5 14 1,5-15-69,-9 30 129,-19 85 214,28-110-403,0 0-1,1 0 0,0-1 1,2 1-1,-1 0 0,2 0 1,3 14-1,-4-21-27,1-1-1,1 1 1,-1-1 0,1 0-1,0 0 1,1-1 0,-1 1-1,1-1 1,5 6-1,5 3 12,26 22 0,-28-27-17,-1 1-1,0 0 1,-1 0 0,15 20 0,-23-26-6,1-1-1,-1 1 1,-1-1-1,1 1 1,-1-1-1,1 1 0,-1 0 1,0 0-1,0 0 1,-1 0-1,1 0 1,-1-1-1,0 1 0,0 0 1,0 0-1,-1 6 1,-1-5 4,1 1 1,-1-1-1,0 0 1,0 0-1,-1 0 1,0 0-1,0 0 0,0 0 1,0-1-1,-7 7 1,3-3-132,-1 0-1,0-1 1,-1-1 0,0 0 0,0 0 0,0 0-1,-1-1 1,0 0 0,0-1 0,0 0 0,-16 3-1,22-6-129,0-1 0,0 1-1,0-1 1,0 0 0,0 0 0,0 0-1,0-1 1,0 1 0,0-1-1,-5-2 1,6 3 139,1-1 0,0 0 0,0 0 0,0-1 0,1 1 0,-1 0 0,0-1 0,0 1 0,1-1 0,-1 1 0,1-1 0,-1 0 0,1 0-1,0 1 1,-1-1 0,1 0 0,0 0 0,0 0 0,0-3 0,-2-16-1077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6:04.9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1016 8938,'0'0'61,"0"1"1,1-1-1,-1 1 0,1-1 1,-1 1-1,0-1 0,1 1 1,-1-1-1,1 1 0,0-1 1,-1 1-1,1-1 1,-1 0-1,1 0 0,0 1 1,-1-1-1,1 0 0,-1 0 1,1 1-1,0-1 0,-1 0 1,1 0-1,0 0 0,-1 0 1,1 0-1,0 0 1,-1 0-1,1 0 0,1-1 1,0 0 12,-1 1 0,1-1 1,-1 0-1,1-1 0,-1 1 1,0 0-1,1 0 1,-1 0-1,0-1 0,0 1 1,1-2-1,4-6 78,-2 1 0,1-1 1,3-10-1,13-38 274,21-51 93,-37 97-407,1 0-1,0 0 0,1 1 1,0 0-1,0 0 1,1 0-1,10-7 0,-14 13-28,1 0-1,0 1 1,0 0 0,0 0-1,1 0 1,-1 1-1,1 0 1,-1 0-1,1 0 1,0 1-1,0 0 1,0 0 0,-1 0-1,11 1 1,-13 0-59,0 0 0,0 0 0,0 0 0,0 1 0,0-1 0,0 1 0,0 0 0,0 0 0,0 0 0,0 1 0,0-1 1,0 0-1,-1 1 0,1 0 0,-1 0 0,1 0 0,-1 0 0,0 0 0,0 0 0,0 0 0,0 1 0,0-1 0,0 1 0,-1 0 0,1-1 0,-1 1 1,1 0-1,-1 0 0,1 4 0,-1-1-7,0 1 0,0 0 0,0 0 1,-1 0-1,0-1 0,0 1 0,0 0 1,-1 0-1,0 0 0,-3 7 0,-2 5-3,-1-1-1,-10 21 0,-10 24-10,32-76-4,0 1 0,1 0 0,0 1 0,1-1 0,0 1 0,1 0 0,0 1 0,1 0 0,0 0 0,13-9 0,-16 13 59,1 1 0,0-1 0,0 2 0,1-1 0,-1 1 0,1 0 1,0 1-1,0 0 0,0 0 0,1 1 0,-1 0 0,1 0 0,-1 1 0,1 0 0,-1 0 1,1 1-1,13 1 0,-20 0-40,0-1 0,0 0-1,0 1 1,0 0 0,0-1 0,0 1 0,0 0 0,0 0 0,0 0 0,0 0 0,-1 0-1,1 1 1,0-1 0,-1 0 0,1 1 0,-1-1 0,1 1 0,-1 0 0,0 0 0,1-1-1,-1 1 1,1 3 0,0 1-11,0-1 0,-1 0 0,0 1 0,0-1 0,0 1 0,-1 0 0,0 6-1,1-17-29,1 0-1,-1 0 1,1 0-1,0 1 1,0-1-1,1 0 1,4-6-1,-5 8 38,0 0 0,-1 0 0,1 1 0,1-1 0,-1 1 0,0-1 0,0 1 1,1 0-1,-1 0 0,1 0 0,0 0 0,0 0 0,0 1 0,0-1 0,0 1 0,3-1 0,-5 2-5,0 0 0,0 0 1,0 0-1,0 0 0,0 0 0,0 1 0,0-1 0,0 0 1,0 1-1,0-1 0,0 1 0,0-1 0,-1 1 0,1 0 1,0-1-1,0 1 0,-1 0 0,1-1 0,0 2 0,16 20 90,-2-3-63,-14-18-36,0 0 1,1 0 0,-1 0-1,1 0 1,-1 0 0,1 0 0,0 0-1,-1-1 1,1 1 0,0-1-1,-1 1 1,1-1 0,0 0 0,0 1-1,-1-1 1,1 0 0,0 0-1,0 0 1,3-1 0,-1 0-1,0-1 0,1 1 0,-1-1-1,0 0 1,0 0 0,-1 0 0,1 0 0,3-3 0,4-4-6,0-1 1,-1 1-1,0-2 1,10-13-1,-14 16 2,-1 0 0,0-1 0,0 1 1,-1-1-1,0 0 0,4-12 0,-1-7-11,4-31 0,-10 53 9,-1 4 5,0 2 8,0-1-10,0 1 0,0 0 0,0 0 1,0 0-1,0 0 0,0-1 0,0 1 1,0 0-1,0 0 0,0 0 0,0-1 1,0 1-1,0 0 0,0 0 0,0 0 1,0 0-1,0-1 0,0 1 1,0 0-1,0 0 0,0 0 0,0 0 1,-1 0-1,1-1 0,0 1 0,0 0 1,0 0-1,0 0 0,0 0 0,0 0 1,-1 0-1,1 0 0,0 0 0,0-1 1,0 1-1,0 0 0,-1 0 0,1 0 1,0 0-1,0 0 0,0 0 1,0 0-1,-1 0 0,1 0 0,0 0 1,0 0-1,0 0 0,-1 0 0,1 0 1,-11 8-58,-9 16 16,10 0 51,2 1 0,1 0 0,1 0 0,-3 31 0,9-55-5,0 1 0,0-1 0,0 1 0,0 0 0,0-1 0,0 1 0,0-1 0,0 1 0,1-1 0,-1 1 0,0-1 0,1 1 0,-1-1 0,1 1 0,0-1 0,0 0 0,-1 1 0,1-1 0,0 0 0,0 0 0,0 0 0,3 3 0,-2-3-2,1 1 0,0 0 1,0 0-1,0-1 0,1 0 0,-1 0 0,0 0 0,0 0 0,1 0 0,3 0 0,3 0-4,1 0 0,-1-1 0,1 0 0,-1-1 0,21-4 0,-26 3 0,0 1 0,0-1 1,-1-1-1,1 1 0,-1-1 0,1 0 0,-1 0 1,0 0-1,0 0 0,-1-1 0,1 1 1,-1-1-1,1 0 0,-1 0 0,0-1 0,-1 1 1,1 0-1,-1-1 0,3-7 0,0-2-2,0 0 1,-1 0-1,-1-1 0,0 1 0,1-25 0,-4 30 2,0 1 0,-1 0 0,0 0-1,0 0 1,-1 0 0,0 0 0,0 0 0,-1 0 0,0 1-1,-6-13 1,7 17 1,0 0-1,0 0 0,0 0 1,0 0-1,0 0 0,0 0 1,-1 1-1,1-1 0,-1 1 1,0 0-1,0 0 1,0 0-1,0 0 0,0 0 1,0 0-1,0 1 0,-1 0 1,1 0-1,-1 0 1,1 0-1,-1 0 0,1 1 1,-1-1-1,1 1 0,-1 0 1,-5 0-1,8 0 5,0 1 0,0-1 0,0 0-1,0 0 1,-1 1 0,1-1 0,0 0-1,0 1 1,0-1 0,0 1 0,0 0 0,0-1-1,0 1 1,0 0 0,0 0 0,0-1 0,0 1-1,0 0 1,1 0 0,-1 0 0,0 0 0,0 2-1,1-2 3,-1 0 0,1 0 0,0-1 0,0 1 0,0 0 0,0 0 0,0 0 0,1 0-1,-1 0 1,0 0 0,0-1 0,1 1 0,-1 0 0,0 0 0,1 0 0,-1-1 0,0 1-1,1 0 1,-1 0 0,1-1 0,0 1 0,-1 0 0,1-1 0,0 1 0,-1-1-1,1 1 1,0-1 0,-1 1 0,1-1 0,0 1 0,1-1 0,5 5 3,1-1 1,1 0-1,-1-1 1,0 0-1,1 0 1,0-1-1,-1 0 1,1-1-1,0 0 1,0 0-1,0 0 1,15-2-1,-11-1-12,1-1 1,-1 0-1,-1-1 0,1 0 1,0 0-1,-1-2 0,22-12 0,1-4-5,0-2 0,-2-1-1,-1-2 1,37-38 0,-30 23 9,-3-1 0,50-77 0,-83 115 2,3-3-2,0-1-1,-1 1 1,0-1 0,-1-1 0,0 1 0,0 0 0,-1-1 0,0 0 0,2-11-1,-5 21 3,0-1 0,0 0 0,1 1 0,-1-1-1,0 0 1,0 1 0,0-1 0,0 0-1,0 0 1,0 1 0,0-1 0,-1 0-1,1 1 1,0-1 0,0 0 0,0 1-1,-1-1 1,1 1 0,0-1 0,-1 0-1,1 1 1,0-1 0,-1 1 0,1-1-1,-1 1 1,1-1 0,-1 1 0,1-1-1,-1 1 1,1-1 0,-1 1 0,0 0 0,1-1-1,-1 1 1,1 0 0,-1 0 0,0 0-1,1-1 1,-1 1 0,0 0 0,1 0-1,-1 0 1,0 0 0,0 0 0,1 0-1,-1 0 1,0 0 0,1 0 0,-1 0-1,0 1 1,1-1 0,-1 0 0,0 0-1,1 1 1,-1-1 0,-5 2 1,1 1-1,-1-1 1,1 1 0,0 0-1,-6 5 1,-5 4 14,2 1-1,0 0 1,0 1-1,2 0 1,0 1-1,0 1 1,1-1-1,-11 25 1,11-18 8,1 1 0,2 0 1,0 0-1,2 1 0,-7 48 0,9-33 1,3 0 1,1 0-1,2 0 0,1 0 0,2-1 1,2 1-1,2-1 0,15 43 0,-23-78-37,6 20-210,1 0 0,2-1 0,0 0 0,18 30 0,-31-90-1735,1 11 1370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6:20.0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164 273 5129,'10'-27'1492,"2"2"1,22-39-1,-18 37 755,21-50 0,-15 24-953,-32 104-713,-145 488 97,43-155 210,107-366-793,2-11-7,1 0 1,0 1 0,0-1-1,1 1 1,-1 14 0,2-21-81,0-1 0,0 0-1,0 0 1,0 1 0,0-1 0,0 0 0,0 0 0,0 0 0,0 1-1,0-1 1,0 0 0,0 0 0,0 0 0,1 1 0,-1-1-1,0 0 1,0 0 0,0 0 0,0 0 0,0 1 0,1-1 0,-1 0-1,0 0 1,0 0 0,0 0 0,1 0 0,-1 0 0,0 0 0,0 0-1,0 0 1,1 1 0,-1-1 0,0 0 0,0 0 0,0 0-1,1 0 1,-1 0 0,0 0 0,12-4 161,9-10 20,-20 14-168,21-17 191,2 2-1,0 1 1,1 1-1,0 0 1,45-13-1,-52 20-101,1 2-1,1 0 0,-1 1 0,0 1 1,1 0-1,-1 2 0,1 1 1,37 5-1,-9 4 28,56 21 0,-27-7-2210,-77-24 2001,0 0 1,1 1 0,-1-1-1,1 0 1,-1 0-1,1 0 1,-1 0 0,1 0-1,-1 0 1,1 0-1,-1 0 1,1 0 0,-1 0-1,1 0 1,-1 0-1,0 0 1,1 0-1,-1 0 1,1 0 0,-1-1-1,1 1 1,-1 0-1,1 0 1,-1 0 0,0-1-1,1 1 1,-1 0-1,1-1 1,-1 0 16,0 0 0,0 0 0,1 1 0,-1-1 0,0 0 0,0 0 0,0 0 0,0 0 0,-1 0 0,1 0 0,0 1-1,0-1 1,0 0 0,-1 0 0,1 0 0,0 1 0,-1-1 0,0-1 0,-11-17-844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6:20.4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283 29 11498,'-10'-22'953,"-3"17"-633,-3 3-96,-2 4 712,-6 2-448,-1-1-200,-3 4 0,3 3-8,1-1-24,5 0-80,0-4-48,5 1-88,1-5-104,2 3-352,4 0-432,2 1 712,-1 6-128,1 2-80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6:20.8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0 249 11378,'62'-76'1193,"-6"16"-537,-5 8-160,-10 16 752,-6 12-336,-12 24-175,-6 20-33,-12 31-192,-3 14-96,-7 20-432,-4 9-304,-8 11-1032,-3 2 1159,2-11-167,2-12-128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5.2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483 9 10706,'0'0'60,"0"-1"1,0 1-1,0 0 0,0-1 0,0 1 0,-1 0 1,1-1-1,0 1 0,0 0 0,0-1 1,0 1-1,0 0 0,0 0 0,0-1 0,-1 1 1,1 0-1,0 0 0,0-1 0,0 1 0,-1 0 1,1 0-1,0-1 0,0 1 0,-1 0 0,1 0 1,0 0-1,0 0 0,-1 0 0,1-1 0,0 1 1,-1 0-1,1 0 0,0 0 0,-1 0 0,1 0 1,0 0-1,0 0 0,-1 0 0,1 0 0,0 0 1,-1 0-1,1 0 0,0 0 0,-1 0 0,1 0 1,0 1-1,-1-1 0,-21 8 659,2 0-370,-6-3-46,-1-1 0,0-1 0,-48-1 0,-84-13 209,86 4-367,59 5-108,11 2-5,0-1 0,0 1 0,0-1 0,-1 1 0,1 0 0,-6 1 0,8 0 219,5 1-53,11 3 82,23 3 86,103-3 239,-95-5-407,77 9 1,-121-8-187,0-1 1,0 0-1,0 1 0,-1-1 1,1 1-1,0-1 0,0 1 1,0 0-1,0 0 1,0 0-1,-1 0 0,1 0 1,0 0-1,-1 0 1,1 1-1,-1-1 0,2 3 1,-1-2-5,-1 1 0,-1-1 0,1 0 0,0 1 0,-1-1 0,1 1 0,-1 0 0,1-1 0,-1 1 1,0-1-1,0 1 0,-1-1 0,1 4 0,-4 18 18,0 0 0,-2 0 1,-10 29-1,-33 68 88,41-101-91,-98 201 229,-35 92 46,134-291-470,0 1 0,-6 45 0,12-67 97,1 0 0,0 1 1,0-1-1,-1 0 0,1 0 1,0 1-1,0-1 0,1 0 1,-1 1-1,0-1 0,0 0 1,0 0-1,1 1 0,-1-1 1,1 0-1,0 2 0,0-3 18,-1 1 0,1-1-1,-1 0 1,1 0 0,-1 1 0,1-1-1,-1 0 1,1 0 0,-1 0-1,1 1 1,-1-1 0,1 0-1,-1 0 1,1 0 0,-1 0-1,1 0 1,0 0 0,-1 0-1,1 0 1,-1-1 0,1 1-1,-1 0 1,1 0 0,-1 0 0,1 0-1,0-1 1,6-3-368,-1 0 1,1 0 0,-1-1-1,8-6 1,-4 3 476,22-15-1009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5.6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544 84 12867,'-18'-19'1072,"-13"5"-768,-3-1-120,-15 3 352,-3-1-128,-6 6-64,0 3-64,1 6-232,5 3-136,6 3-368,10 3-336,11 1 640,5 1-136,13 0-120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6.0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1 10914,'4'22'1393,"0"12"-825,-2 19-176,-2 6 1008,-4 14-848,0 3-24,-3 4-64,0-4-223,0-7-514,-1-6-343,1-16 512,3-12-128,4-28-88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6.4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0 310 13683,'4'-1'109,"0"1"0,0-1-1,0 0 1,0 0 0,0 0 0,0-1-1,-1 1 1,1-1 0,0 0 0,-1 0 0,1 0-1,-1 0 1,0-1 0,0 1 0,4-4 0,5-7 92,0-1 0,12-16 0,-12 13 79,48-65 520,20-26 462,-65 92-900,-15 16-355,0 0 0,1 0 0,-1 0 0,0 0 0,0 0 0,0 0 1,0 0-1,0 0 0,1 0 0,-1 0 0,0 0 0,0 0 0,0 0 0,0 0 1,0 0-1,1 0 0,-1 0 0,0 0 0,0 0 0,0 0 0,0 0 0,1 0 1,-1 0-1,0 0 0,0 0 0,0 0 0,0 0 0,0 0 0,1 0 0,-1 0 1,0 0-1,0 1 0,0-1 0,0 0 0,0 0 0,0 0 0,0 0 0,0 0 1,1 0-1,-1 1 0,0-1 0,0 0 0,0 0 0,0 0 0,0 0 0,0 0 1,0 1-1,0-1 0,0 0 0,0 0 0,0 0 0,0 0 0,0 1 0,0-1 1,0 0-1,0 0 0,0 0 0,0 0 0,0 0 0,0 1 0,0-1 0,-1 0 1,1 14 133,-5 17-10,-2-1 0,-13 40 0,0 1-83,-19 75-11,-25 109-377,52-208-160,8-34-550,1 0 0,0 0 0,-2 25 0,6-38 1010,-1 0-1,0 1 1,0-1-1,0 0 1,1 0 0,-1 0-1,0 0 1,0 0-1,1 0 1,-1 0-1,0 1 1,0-1 0,1 0-1,-1 0 1,0 0-1,1 0 1,-1 0-1,0 0 1,0 0 0,1 0-1,-1 0 1,0 0-1,0-1 1,1 1-1,-1 0 1,0 0 0,0 0-1,1 0 1,-1 0-1,0 0 1,0 0-1,0-1 1,1 1 0,-1 0-1,0 0 1,0 0-1,0-1 1,1 1-1,-1 0 1,0 0-1,0 0 1,0-1 0,0 1-1,1-1-72,17-13-1047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6.8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81 21 8898,'12'-16'1255,"-6"11"-536,-4 13 953,-9 32-244,-13 46-1,-2 3-648,10-22-192,-6 105 0,17-143-496,2 0-1,0 1 1,2-1-1,1 0 0,2 0 1,10 32-1,-12-50-45,0 0 1,1 0-1,0-1 0,9 13 1,-13-20-31,1 0 0,0-1 1,0 1-1,0-1 1,0 0-1,0 1 1,0-1-1,1 0 1,-1 0-1,1-1 1,0 1-1,-1 0 1,1-1-1,0 1 1,0-1-1,0 0 1,0 0-1,0 0 1,6 0-1,-7-1-5,0 0 1,0-1-1,1 1 0,-1-1 0,0 0 0,0 0 1,0 1-1,0-1 0,0-1 0,0 1 0,0 0 1,0 0-1,-1-1 0,1 1 0,0-1 0,-1 1 1,1-1-1,-1 0 0,0 0 0,1 1 0,-1-1 0,0 0 1,0 0-1,0 0 0,0 0 0,-1-1 0,2-3 1,0 1-4,-1-1-1,0 1 1,0-1 0,0 1 0,-1-1 0,0 0 0,0 1 0,0-1 0,0 0 0,-2-5 0,0 5-3,-1 0 0,1 0 1,-1 0-1,0 0 0,-1 1 1,1-1-1,-1 1 0,0 0 1,0 0-1,-1 0 0,0 1 1,1 0-1,-1 0 0,-9-6 1,10 7-84,0 1 0,0 0 1,0 0-1,0 0 0,-1 0 1,1 1-1,0 0 0,-1 0 1,1 0-1,-1 0 0,1 0 1,-1 1-1,1 0 0,-1 0 1,1 0-1,-1 1 0,1-1 1,-1 1-1,1 0 0,-1 1 1,-5 2-1,8-3-20,1-1 1,-1 1-1,1 0 0,-1 0 1,1 1-1,0-1 1,0 0-1,0 0 0,-1 1 1,1-1-1,0 0 0,1 1 1,-1-1-1,0 1 0,0-1 1,1 1-1,-1 0 1,1-1-1,-1 1 0,1 0 1,-1-1-1,1 1 0,0 0 1,0 0-1,0-1 0,0 3 1,3 9-709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7.2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15547,'0'7'1569,"12"-2"-1001,6 1-256,0 7 888,1 3-536,-9 13-696,-2 0-392,-8 0-1464,0-7 1624,2-19-312,-2-10-241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7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1 14571,'0'0'83,"-1"0"-1,1 0 0,-1 0 1,1 0-1,-1 1 1,1-1-1,0 0 1,-1 0-1,1 1 0,0-1 1,-1 0-1,1 0 1,0 1-1,-1-1 1,1 0-1,0 1 0,-1-1 1,1 1-1,0-1 1,0 0-1,-1 1 0,1-1 1,0 1-1,0-1 1,0 1-1,0-1 1,0 0-1,0 1 0,0-1 1,0 1-1,0-1 1,0 2-1,-8 26 657,5-17 24,-12 37 894,-19 74 923,31-110-2369,1 1 0,1-1-1,0 1 1,1-1 0,0 1 0,0 0-1,5 21 1,-3-27-148,1 0 0,-1-1 0,1 1 0,1-1 0,-1 1 0,1-1 0,0 0-1,0 0 1,1-1 0,0 1 0,0-1 0,0 0 0,0 0 0,1-1 0,0 0 0,0 0 0,0 0 0,1 0 0,9 3 0,11 3-40,1 0 1,0-2-1,42 7 1,-53-12-95,-5 0-332,0-1 1,1 0 0,-1-1 0,1-1-1,0 0 1,15-2 0,-23 1 194,0 0-1,1-1 1,-1 1 0,0-1 0,-1 0-1,1 0 1,0 0 0,0-1 0,-1 0-1,0 0 1,1 0 0,-1 0 0,0-1-1,-1 0 1,1 0 0,-1 0 0,4-5-1,11-25-988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7.6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0 396 15403,'74'-93'1311,"36"-52"-801,-29-3 259,-73 139-637,-6 13-15,-5 19 15,2-19-130,-79 664 47,78-640-582,2-15-875,0-30-3466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8.0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0 216 11178,'1'-1'113,"15"-21"671,-6 16-357,-9 6-412,-1 0 0,0 0 0,1 0-1,-1 0 1,0 0 0,0 0 0,1 0 0,-1 0 0,0 1 0,1-1 0,-1 0 0,0 0 0,0 0-1,1 1 1,-1-1 0,0 0 0,0 0 0,1 0 0,-1 1 0,0-1 0,0 0 0,0 0-1,0 1 1,1-1 0,-1 0 0,0 1 0,0-1 0,0 0 0,0 1 0,0-1 0,0 0 0,0 1-1,5 20 715,2 36 0,3 13-169,-4-40-119,21 57-1,-24-78-307,1 0-1,0-1 0,0 1 0,1-1 1,0 0-1,1 0 0,0-1 1,0 0-1,1 0 0,12 11 1,-16-16-77,-1 0 1,1 0 0,0-1 0,0 1-1,-1-1 1,1 1 0,0-1 0,1 0-1,-1 0 1,0 0 0,0-1-1,0 1 1,0-1 0,1 0 0,-1 1-1,0-2 1,0 1 0,6-1 0,-5 0-7,1-1 1,-1 0 0,0 0-1,-1 0 1,1 0 0,0 0 0,-1-1-1,1 0 1,-1 0 0,0 0-1,0 0 1,4-5 0,2-4 18,0-1 0,-2 0 1,1-1-1,-1 0 0,-1 0 0,8-27 1,-7 12-47,-1 0 0,-1-1 0,-1 1 1,-1-35-1,-2 48-35,-2 0 0,0-1 0,-1 1 0,-1 0 0,0 0 0,-1 0 1,-1 1-1,0-1 0,-9-15 0,12 27-43,0 0 1,0 0 0,-1 0-1,1 1 1,-1-1 0,0 1-1,0-1 1,0 1 0,-1 0-1,1 0 1,-1 1-1,1-1 1,-1 1 0,0 0-1,0-1 1,0 2 0,0-1-1,-1 0 1,1 1 0,0 0-1,-6-1 1,3 2-64,-1 0 1,1 0 0,-1 1-1,1 0 1,-1 1 0,1-1-1,-1 1 1,1 0-1,0 1 1,0 0 0,0 0-1,-6 5 1,-50 34-335,0 6-146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8.4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278 4 12187,'-3'-2'1224,"-10"0"-864,-7 6-88,-2 1 1120,-5-1-1040,-4 1-64,-1-1 0,-1 0-15,6-4-33,3 1-48,4-1-296,4 0-160,7 0-361,14 2-1223,12 0 1232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18.8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2 11450,'0'0'32,"0"0"1,-1 0-1,1 0 0,0 0 0,0 0 0,0 0 0,0-1 0,-1 1 0,1 0 0,0 0 0,0 0 0,0 0 0,0 0 0,-1 0 0,1 0 0,0 0 0,0 0 0,0 0 0,-1 0 0,1 0 0,0 0 0,0 0 0,0 0 0,-1 0 0,1 0 0,0 0 1,0 0-1,0 0 0,-1 0 0,1 0 0,0 0 0,0 0 0,0 0 0,0 1 0,-1-1 0,1 0 0,0 0 0,0 0 0,0 0 0,-3 11 407,3 17 58,0-11 105,19 219 1419,-17-226-1950,-1 1 0,2 0 0,-1-1 0,1 1 0,1-1 0,8 17 0,-10-24-39,0 1 0,0-1 0,0 0 0,1 0 0,-1 0-1,1-1 1,-1 1 0,1-1 0,0 1 0,0-1 0,0 0 0,1 0-1,-1 0 1,0-1 0,1 1 0,-1-1 0,1 1 0,0-1 0,-1-1-1,1 1 1,0 0 0,6-1 0,33-4 259,-36 2-248,-1 1 1,0 0 0,1 1 0,-1-1 0,1 1 0,-1 1 0,13 1 0,-18-1-42,1 0 1,-1 0-1,1 0 1,-1 0-1,0 0 1,1 1-1,-1-1 1,0 0-1,0 1 1,0-1-1,0 1 1,0 0-1,0-1 1,-1 1-1,1 0 1,0-1-1,-1 1 1,0 0-1,1 0 1,-1-1-1,0 1 1,0 0-1,0 0 1,0 3-1,-1 19-279,-1-1-1,0 0 1,-2 0 0,-7 23-1,1 1-535,-17 98-177,17-81 342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20.5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0 754 9642,'13'-21'636,"0"1"0,1 0 1,1 1-1,30-30 0,-4 5 740,-35 36-1237,36-37 654,-38 41-652,1 1 0,-1-1 0,0 1 0,1 0 0,0 0 1,0 1-1,-1-1 0,9-2 0,-12 5-113,0 0-1,0 0 1,0-1 0,-1 1 0,1 0 0,0 0 0,0 0-1,0 0 1,0 0 0,-1 0 0,1 0 0,0 1-1,0-1 1,0 0 0,0 0 0,-1 1 0,1-1 0,0 0-1,0 1 1,-1-1 0,1 1 0,0-1 0,-1 1-1,1-1 1,0 1 0,-1-1 0,1 1 0,-1 0-1,1-1 1,-1 1 0,1 0 0,-1-1 0,0 1 0,1 0-1,-1 0 1,0 0 0,1-1 0,-1 2 0,1 4 50,0 0 0,0 0 1,0 0-1,-1 8 1,0-8-9,0 22-23,-1-1 0,-2 0 0,-11 52 0,21-106-56,2 1 0,15-32 0,-18 45 47,1 0 0,0 1 0,0 1 0,2-1 0,-1 1 0,15-15 0,-21 25-26,-1 0 1,0 0 0,0 0-1,1-1 1,-1 1 0,0 0-1,1 0 1,-1 1 0,1-1-1,0 0 1,-1 1 0,1-1-1,0 0 1,-1 1 0,1 0-1,0-1 1,-1 1 0,1 0 0,0 0-1,2 0 1,-2 1 0,-1-1 0,1 1 0,-1 0 0,0 0 0,1-1 0,-1 1 0,0 0 0,0 0 0,1 0 0,-1 1 0,0-1-1,0 0 1,0 0 0,0 1 0,0-1 0,-1 0 0,2 3 0,2 6 31,-1-1 0,0 0 1,-1 1-1,0 0 0,2 16 0,-2 96 67,-3-77-42,1-44-64,0 0 1,0 0-1,0-1 1,0 1 0,0 0-1,0 0 1,0-1-1,0 1 1,1 0-1,-1 0 1,0-1 0,0 1-1,1 0 1,-1 0-1,0-1 1,1 1-1,-1-1 1,0 1 0,1 0-1,0 0 1,0-1-3,-1 0 1,0 0 0,1 0-1,-1 0 1,1 0 0,-1 0-1,1 0 1,-1 0 0,1 0-1,-1 0 1,1 0 0,-1 0-1,1 0 1,-1 0 0,1-1-1,-1 1 1,1 0 0,-1 0-1,0-1 1,1 1 0,-1 0-1,1 0 1,-1-1 0,29-30 93,-20 20-83,32-33 20,-21 20-36,2 1 0,0 1 0,2 1 0,30-22 0,-54 43 1,1 0 1,-1 0-1,0 0 1,0 0-1,0 0 1,1-1-1,-1 1 0,0 0 1,0 0-1,1 0 1,-1 0-1,0 0 1,0 0-1,1 0 1,-1 0-1,0 0 1,0 0-1,1 0 0,-1 0 1,0 0-1,0 0 1,1 0-1,-1 0 1,0 0-1,0 0 1,1 0-1,-1 1 1,0-1-1,0 0 0,0 0 1,1 0-1,-1 0 1,0 0-1,0 1 1,1-1-1,3 12-39,-3 22-44,-1-23 69,0-7 18,0-1 0,0 1 0,1-1 0,-1 1 1,1-1-1,0 1 0,0-1 0,2 5 0,-1-6-1,-1 0 0,1 0 0,0-1 0,-1 1 0,1-1 1,0 1-1,0-1 0,0 1 0,0-1 0,0 0 0,0 0 0,1 0 0,3 1 1,7 7 12,-13-9-17,1 1 0,-1 0 0,0-1 0,1 1 0,-1-1 0,1 1 0,-1 0-1,1-1 1,0 1 0,-1-1 0,1 0 0,0 1 0,-1-1 0,1 0 0,0 1-1,-1-1 1,1 0 0,0 0 0,-1 1 0,1-1 0,0 0 0,0 0 0,-1 0 0,1 0-1,0 0 1,0 0 0,-1 0 0,1 0 0,0 0 0,0-1 0,-1 1 0,1 0-1,0 0 1,0-1 0,-1 1 0,1 0 0,-1-1 0,1 1 0,0-1 0,-1 1 0,1-1-1,-1 1 1,2-2 0,28-37 0,0-2-1,24-47 1,-42 68 13,-11 19-10,-1-1 1,1 1-1,-1-1 0,1 1 1,-1-1-1,0 1 0,1-1 0,-1 1 1,0-1-1,0 1 0,0-1 1,-1-2-1,1 3-39,-10 27-44,8-18 89,1 1-1,0 0 0,0-1 0,1 1 0,0 0 0,0 0 0,1-1 0,0 1 0,1 0 0,0-1 0,4 12 0,-5-15-2,1 0 0,0-1-1,0 0 1,0 1 0,0-1-1,1 0 1,0 0-1,0 0 1,0 0 0,0-1-1,0 1 1,1-1-1,0 0 1,-1 0 0,1 0-1,0-1 1,1 1-1,-1-1 1,0 0 0,1 0-1,-1 0 1,6 1 0,-8-3-5,0 1 0,0-1 0,0 0 0,0 0 0,1 1 1,-1-1-1,0-1 0,0 1 0,1 0 0,-1 0 1,0-1-1,0 0 0,0 1 0,0-1 0,0 0 0,0 0 1,0 0-1,0 0 0,0 0 0,0 0 0,2-3 1,-1 1-4,-1 0 1,0 0 0,0 0 0,-1 0 0,1 0 0,-1 0 0,1-1 0,-1 1 0,0 0-1,0-1 1,-1 1 0,2-6 0,-2-1-5,1-1-1,-1 0 1,-1 0-1,0 0 0,0 0 1,-1 1-1,-6-20 1,-23-36-22,30 66 31,1 0 0,0-1 0,0 1 0,0 0 0,0-1 0,0 1-1,0 0 1,-1-1 0,1 1 0,0 0 0,0-1 0,0 1-1,0 0 1,0-1 0,0 1 0,0 0 0,0 0 0,0-1 0,0 1-1,1 0 1,-1-1 0,0 1 0,0 0 0,0-1 0,0 1-1,0 0 1,1-1 0,-1 1 0,0 0 0,0 0 0,0-1 0,1 1-1,-1 0 1,0 0 0,0 0 0,1-1 0,-1 1 0,0 0-1,0 0 1,1 0 0,-1 0 0,0 0 0,1-1 0,-1 1 0,0 0-1,1 0 1,-1 0 0,1 0 0,18-1 34,-16 1-25,11 0-10,-1-1 1,1 0-1,-1-1 0,1-1 0,-1 0 0,0-1 1,0 0-1,-1-1 0,1 0 0,-1-1 0,0-1 1,0 0-1,-1 0 0,0-1 0,0-1 0,-1 0 1,0 0-1,-1-1 0,0 0 0,0-1 0,-1 0 1,-1 0-1,0-1 0,0 1 0,9-25 0,-11 21-10,-1-1 0,0 0 0,-1 0 0,1-31-1,-3 38 1,-1 0 0,-1 1 0,1-1 0,-2 1-1,1 0 1,-1-1 0,0 1 0,-1 0 0,0 0-1,0 0 1,-5-8 0,7 14 7,0 1 0,0-1 0,0 1 0,0 0 1,0-1-1,0 1 0,0 0 0,0 0 0,0-1 0,-1 1 0,1 0 0,0 0 0,-1 1 0,1-1 0,-1 0 0,1 0 0,-3 0 0,3 1 2,0 0 0,0 0 0,0 0 0,0 0 0,0 0-1,0 1 1,0-1 0,0 0 0,0 0 0,0 1-1,1-1 1,-1 1 0,0-1 0,0 1 0,0-1-1,0 1 1,0-1 0,1 1 0,-1 0 0,0-1 0,0 2-1,-3 3 2,1 0-1,0 0 0,0 1 0,0-1 1,0 1-1,1 0 0,0-1 0,-1 8 1,-5 24 26,2 1 1,2 1-1,1-1 1,2 1-1,2 0 1,1-1-1,2 1 1,15 59-1,-15-82-4,0-2-1,1 1 1,8 17-1,-11-28-44,0-1 0,0 1 0,0 0 1,0-1-1,1 0 0,-1 1 0,1-1 0,0 0 0,0 0 0,0-1 0,0 1 0,1-1 0,-1 1 0,1-1 0,-1 0 0,7 2 0,-7-3-107,-1-1 0,1 0 0,-1 1 0,1-1 0,-1 0 0,1-1 0,-1 1 0,1 0 0,-1-1 0,0 1 0,1-1 0,-1 0 0,1 0 0,-1 0 0,0 0-1,0 0 1,3-2 0,33-29-1035,-33 28 1144,19-20-710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29.1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 29 9682,'10'-12'807,"-8"11"-655,-1-1 1,0 0-1,1 0 1,0 1-1,-1-1 1,1 1-1,0-1 1,3-1-1,-4 3-86,-1 1-1,1 0 0,-1-1 1,0 1-1,1 0 0,-1-1 1,0 1-1,1 0 0,-1-1 1,0 1-1,0 0 1,0-1-1,0 1 0,0 0 1,0 0-1,0-1 0,0 1 1,0 0-1,0 0 1,0-1-1,-1 3 0,0 21 547,-93 638 3861,91-640-4274,3-22-195,0 1 0,0-1 0,0 0 0,0 1 0,0-1 0,0 1 0,0-1 0,0 0 0,0 1 0,0-1 0,0 0 0,0 1 0,0-1 0,0 0 0,1 1 0,-1-1 0,0 0 0,0 1 0,0-1 0,1 0 0,-1 1 0,0-1 0,0 0 0,1 0 0,-1 1 0,0-1 1,1 0-1,-1 0 0,0 0 0,1 0 0,-1 1 0,0-1 0,1 0 0,0 0 0,10 4 131,0 0-1,21 5 1,216 40 1449,-196-43-1170,4 19-1472,90 56-1,-146-81 955,1 1-1,-1-1 0,0 0 0,1 1 0,-1-1 0,1 0 1,-1 1-1,1-1 0,-1 0 0,0 0 0,1 0 1,-1 1-1,1-1 0,-1 0 0,1 0 0,-1 0 1,1 0-1,-1 0 0,1 0 0,-1 0 0,1 0 0,-1 0 1,1 0-1,0 0 0,-1 0 0,1 0 0,-1 0 1,0 0-1,1-1 0,-1 1 0,1 0 0,-1 0 0,1-1 1,-1 1-1,1 0 0,-1 0 0,0-1 0,1 1 1,-1-1-1,0 1 0,1 0 0,-1-1 0,0 1 0,1-1 1,2-25-1010,-3 21 758,1-26-1001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29.5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377 12 10442,'-2'-2'175,"0"1"0,0 0 0,0 0 0,0 0 0,0 0 0,0 0 0,-1 0 0,1 1 0,0-1 0,0 1 0,-1-1 0,1 1 0,0 0 0,-1 0 0,-2 0 0,-42 5 1375,25-3-1227,-31 4-833,-84 19 0,125-23-206,-1 0-1,1-1 1,-14-1-1,9 0-198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29.9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1 271 8738,'47'-64'1248,"-5"6"-352,-4 6-192,-6 7 825,-4 7-97,-12 25-88,-3 20-143,-12 38-353,-2 17-136,-9 27-424,1 11-296,-9 23-696,0 11-568,-7 14 1016,1-6-193,6-28-167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2.4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529 7 12043,'9'-6'1143,"-6"12"-584,-8 14-176,-11 11-184,0 0 1,-2-1-1,-23 27 0,-71 78 239,48-69-179,-126 102 0,178-158-318,0-1 0,0-1 1,-24 13-1,36-21-16,0-1 0,0 1 0,1 0 0,-1 0 0,0-1 0,0 1 0,1 0 0,-1-1 1,0 1-1,0 0 0,0-1 0,0 1 0,0 0 0,0-1 0,0 1 0,1-1 0,-1 1 0,0 0 0,0-1 0,0 1 0,0 0 0,0-1 0,-1 1 0,1 0 0,0-1 0,0 1 0,0-1 1,0 1-1,0 0 0,0-1 0,-1 1 0,1 0 0,0 0 0,0-1 0,0 1 0,-1 0 0,1-1 0,0 1 0,0 0 0,-1 0 0,1-1 0,0 1 0,-1 0 0,1 0 0,0 0 1,-1 0-1,1-1 0,0 1 0,-1 0 0,1 0 0,0 0 0,-1 0 0,1 0 0,-1 0 0,0 0 0,12 0-646,3 3-125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2.8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670 529 12211,'8'-2'2345,"-15"-3"-1808,-202-113 1361,130 77-1778,-141-99 1,202 124-811,1 0 0,0-1 0,2-1 1,0-1-1,1 0 0,0 0 0,2-2 0,-15-33 1,14 30-453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7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16484,'-3'60'2048,"2"11"-1304,-2 17-320,2 2 1089,-2 4-705,0 0-104,3-9-488,-3-13-320,3-26-712,4-14-417,1-19 945,4-7-224,21-12-184</inkml:trace>
  <inkml:trace contextRef="#ctx0" brushRef="#br0" timeOffset="1">511 625 15443,'10'0'1025,"0"5"-1498,-2 2-639,-9-3 1304,-6-1-392,-3-2-216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3.2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578 0 14003,'-22'12'2034,"-48"6"-1156,0-3 1,-84 6-1,92-13-677,17-4-1280,0-1 1,-49-4-1,78 1 453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4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 90 6457,'0'-5'309,"0"0"-1,0 0 0,0 0 1,-1 0-1,1 0 0,-1 0 1,-1 0-1,1 0 0,-1 1 0,0-1 1,-4-7-1,6 10-240,-1 1-1,1 0 1,-1-1-1,0 1 1,0 0-1,0 0 1,1-1-1,-1 1 1,0 0 0,-1 0-1,1 0 1,0 0-1,0 0 1,0 0-1,-1 1 1,1-1-1,0 0 1,-1 1 0,1-1-1,0 0 1,-1 1-1,1 0 1,-1-1-1,1 1 1,-1 0-1,1 0 1,-1 0 0,1 0-1,-1 0 1,1 0-1,-1 0 1,1 0-1,-1 1 1,1-1-1,0 1 1,-1-1 0,1 1-1,-1-1 1,1 1-1,0 0 1,0 0-1,-1 0 1,0 1-1,-4 3 42,-1 1-1,2 0 1,-1 0-1,1 1 0,0 0 1,0 0-1,1 0 0,0 0 1,0 1-1,0 0 0,1-1 1,1 1-1,-3 9 0,1 0 69,1 0 0,1 0-1,0 0 1,1 0-1,2 27 1,0-36-130,-1-1 1,2 0-1,-1-1 0,1 1 0,0 0 1,0 0-1,1-1 0,0 1 1,0-1-1,1 0 0,-1 0 1,1 0-1,1 0 0,-1-1 0,1 0 1,0 0-1,0 0 0,0 0 1,1-1-1,0 0 0,6 4 0,10 3-336,-1-1-1,2-1 0,-1-1 1,46 9-1,-41-10-5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4.9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1 8626,'-1'4'314,"0"0"0,-1 0 1,0 0-1,0-1 0,0 1 0,0-1 0,-1 1 1,1-1-1,-1 0 0,0 1 0,-3 1 1,-13 18 40,15-15-248,-1 1 1,2 0-1,-1 0 1,1 0-1,1 0 1,0 0-1,0 1 0,0-1 1,2 1-1,-1-1 1,1 1-1,0 0 1,2 10-1,-1-15-58,-1 0-1,1 0 1,0-1 0,1 1-1,-1 0 1,1-1-1,0 0 1,0 1 0,0-1-1,0 0 1,1 0 0,0 0-1,0 0 1,0 0 0,0-1-1,1 0 1,-1 1 0,1-1-1,0 0 1,0-1 0,0 1-1,0-1 1,0 0-1,0 0 1,1 0 0,-1 0-1,10 1 1,-10-2-21,0 0 1,0-1-1,1 0 1,-1 0-1,0 0 1,0 0-1,0-1 1,1 0-1,-1 0 1,0 0-1,0 0 1,0 0-1,0-1 0,-1 0 1,1 0-1,0 0 1,-1 0-1,1 0 1,-1-1-1,0 0 1,1 0-1,-1 0 1,-1 0-1,1 0 1,0 0-1,-1-1 0,0 1 1,0-1-1,3-5 1,-2 2-21,0-1 1,0 1-1,-1-1 0,1 0 1,-2 0-1,1 0 0,-1 0 1,-1-1-1,1 1 0,-1 0 1,-1 0-1,1 0 0,-2 0 1,-1-10-1,0 7-6,-1 0 1,0 1-1,-1 0 1,0 0-1,-10-15 1,14 22-27,-1 1 1,0 0-1,0 0 1,0 0 0,0 0-1,0 0 1,0 0-1,-1 1 1,1-1 0,-1 1-1,-4-3 1,5 4-18,0-1 0,1 1 1,-1 0-1,0 0 1,0 0-1,1 0 0,-1 0 1,0 0-1,0 0 0,1 1 1,-1-1-1,0 0 0,1 1 1,-1 0-1,0-1 0,1 1 1,-1 0-1,1 0 1,-1 0-1,1 0 0,-2 1 1,0 1-69,0 0 0,0 0 0,0 0 0,0 0 0,1 1 0,0-1 0,0 1 0,0-1 0,0 1 0,-3 7 0,-8 43-321,12-51 386,-6 45-477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5.3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 9362,'6'-1'118,"-1"-1"0,1 2 1,-1-1-1,1 0 0,-1 1 0,1 0 0,-1 1 0,1-1 1,-1 1-1,1 0 0,-1 0 0,1 1 0,-1 0 1,0 0-1,0 0 0,0 0 0,0 1 0,0 0 1,-1 0-1,1 0 0,-1 0 0,1 1 0,-1 0 0,-1 0 1,1 0-1,0 0 0,-1 1 0,5 7 0,-4-5-11,0 1 0,-1 0-1,0 0 1,0 0-1,-1 0 1,1 0 0,-2 1-1,1-1 1,-1 1-1,-1-1 1,0 1 0,0 0-1,0-1 1,-1 1 0,0-1-1,-1 0 1,0 1-1,0-1 1,-1 0 0,0 0-1,-1 0 1,1 0-1,-2-1 1,1 1 0,-1-1-1,0 0 1,0-1-1,-1 1 1,0-1 0,0 0-1,0 0 1,-9 5-1,33-15 898,1 0-1,23-2 0,-24 3-661,162-11-1832,-159 10-463,-21 4 1900,1 0 0,-1-1 1,1 1-1,0-1 0,-1 1 1,1 0-1,-1-1 0,1 1 1,-1-1-1,1 1 0,-1-1 1,0 1-1,1-1 0,-1 0 1,0 1-1,1-1 0,-1 1 1,0-1-1,0 0 0,1 1 1,-1-1-1,0 0 1,0 1-1,0-2 0,0-9-923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5.7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354 0 14083,'-11'6'880,"0"-1"-808,-5 2-32,-13 2 216,-4 0-168,-5 1-16,2-1 0,-2-2 24,0-2-16,9-1 8,1-2-32,8 0-216,4-2-160,9 3-328,3 1-560,8 3 960,9 0-192,16 6-200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6.1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358 11 11042,'-7'9'1097,"-2"-9"-633,-6-5-160,-10-1 848,-6-1-496,-7 5-328,-2 2-80,-4 8-352,5 6-312,-3 10 392,6 3-104,5-2-80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8.0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378 66 11466,'2'-2'317,"-1"1"0,1-1 0,0 1-1,-1-1 1,1 1 0,0 0-1,0 0 1,-1 0 0,1 0-1,0 0 1,0 1 0,0-1 0,0 0-1,0 1 1,0 0 0,1-1-1,-1 1 1,0 0 0,0 0 0,3 0-1,-18 11 618,2-9-920,0-1 1,1 1-1,-1-1 0,-18-2 1,2 1-13,-5-1-46,0-1 0,0-2-1,0-1 1,1-1 0,0-2-1,0-1 1,-40-19 0,71 28 37,-1 0 1,1 0 0,0 0-1,-1-1 1,1 1-1,-1 0 1,1 0 0,-1 0-1,1 0 1,-1 0 0,1 0-1,-1 0 1,1 0 0,-1 0-1,1 0 1,0 0-1,-1 0 1,1 0 0,-1 0-1,1 0 1,-1 0 0,1 0-1,-1 1 1,1-1 0,-1 0-1,1 0 1,0 1-1,-1-1 1,1 0 0,0 0-1,-1 1 1,1-1 0,0 0-1,-1 1 1,1-1-1,0 1 1,-1-1 0,1 0-1,0 1 1,0-1 0,0 1-1,0-1 1,-1 1 0,1-1-1,0 1 1,0-1-1,0 1 1,0-1 0,0 1-1,0-1 1,0 1 0,0-1-1,0 0 1,0 1-1,0-1 1,1 1 0,-1-1-1,0 1 1,0 0 0,10 39-69,-7-27 49,14 58 49,-9-42 17,-2 1 1,-1 1-1,2 36 0,-9 15 132,-16 108-1,3-61 417,15-119-493,0 0 1,0-1 0,1 1-1,1 0 1,-1-1-1,1 1 1,1-1 0,0 1-1,0-1 1,1 0 0,0 0-1,1 0 1,0-1-1,0 0 1,1 0 0,0 0-1,0 0 1,11 9-1,-10-10-117,1 0-1,0-1 1,0 0 0,1 0-1,0-1 1,0 0-1,0 0 1,0-1-1,1 0 1,0-1-1,-1 0 1,1-1-1,0 0 1,0 0-1,1-1 1,-1-1 0,15 0-1,-5-3-1028,0-1 0,0-1 0,-1-1-1,30-13 1,-29 12 7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8.5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156 0 8778,'-6'1'445,"1"-1"0,-1 1 0,1 0 0,-1 1 0,1-1 0,0 1 0,-8 3 0,6-1-279,0-1 0,0 1 0,0 1 0,0-1 0,1 1 0,0 0 0,0 0 0,0 1 0,0 0 0,1 0 0,0 0 0,0 1 0,1 0 0,0 0 0,0 0 1,-3 8-1,5-7-49,1 1 0,0 0 0,0-1 0,1 1 0,0 0 0,0-1 0,1 1 0,0-1 0,1 1 0,0-1 0,0 1 0,1-1 0,0 0 0,0 0 0,6 10 0,-1-4-96,0-1 0,0 0 0,2 0 0,-1-1 0,2 0 0,-1 0 0,22 16 0,-26-23-245,0-1 1,1 0-1,-1 0 0,14 5 0,-18-8 162,0 0 0,0 0-1,0-1 1,0 1-1,0-1 1,0 1 0,1-1-1,-1 0 1,0 0 0,0 0-1,0 0 1,0 0-1,1-1 1,-1 1 0,0-1-1,0 1 1,0-1-1,0 0 1,0 0 0,0 0-1,3-2 1,10-11-445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8.9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83 5 11306,'-1'0'62,"-1"0"-1,1 0 1,0 0-1,0 1 0,0-1 1,0 0-1,0 0 1,-1 1-1,1-1 0,0 1 1,0-1-1,0 1 0,0-1 1,0 1-1,0 0 1,0-1-1,0 1 0,1 0 1,-1 0-1,0-1 1,0 1-1,-1 2 0,-16 27 452,12-20-257,1-1-130,0-1 1,1 0 0,0 1-1,1 0 1,0 0-1,0 0 1,1 0 0,0 1-1,1-1 1,0 0-1,0 1 1,2 17-1,-1-21-73,1 0 0,1 0 0,-1 1 0,1-1 0,0 0 0,0 0-1,1 0 1,0-1 0,0 1 0,0-1 0,1 1 0,0-1-1,0 0 1,0 0 0,0-1 0,1 1 0,0-1 0,0 0-1,0 0 1,6 3 0,1-1-11,1-1 0,-1 1-1,1-2 1,0 0 0,0 0-1,0-2 1,0 1 0,1-2 0,-1 0-1,1 0 1,-1-1 0,17-2-1,-14 0-12,-1 0 0,0-1-1,0-1 1,0 0-1,0-1 1,-1-1-1,0 0 1,0-1-1,0 0 1,18-14-1,-26 16-16,0 0-1,0-1 1,-1 1-1,0-1 0,0 0 1,0 0-1,-1-1 1,0 1-1,0-1 0,0 0 1,-1 0-1,0 0 1,-1 0-1,0-1 1,3-13-1,-5 16-11,1-1 1,-1 1-1,0-1 0,0 0 1,-1 1-1,0-1 0,0 1 1,0-1-1,-1 1 0,0-1 1,0 1-1,0 0 1,0 0-1,-1 0 0,0 0 1,0 0-1,0 1 0,-1-1 1,0 1-1,0 0 0,0 0 1,-7-5-1,4 4-95,-1 0 1,0 1-1,0 0 1,0 0-1,-1 1 1,1 0-1,-1 1 1,1-1-1,-1 2 1,0-1-1,0 1 1,0 1-1,0 0 1,0 0-1,0 1 1,0 0-1,-11 2 1,8 0-184,0-1 0,0 2 0,1 0 0,-1 0 0,1 1 1,0 1-1,0-1 0,1 2 0,0 0 0,0 0 1,0 0-1,-9 11 0,3 6-536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9.4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1 10370,'5'5'167,"0"1"0,-1 1 0,0-1 0,0 0 0,0 1-1,-1 0 1,0 0 0,0 0 0,-1 0 0,4 15 0,-4-10 0,-1-1 1,-1 1-1,1 0 0,-2 0 1,0 0-1,-3 16 1,-3 1 188,-1 1 0,-2-1 0,-1-1 0,-23 43 0,18-45 34,13-22-245,0 0-1,0 0 1,1 0 0,-1 0 0,1 0 0,0 1 0,0 0 0,-1 5 0,3-9-110,0 0 0,1-1 0,-1 1 0,0 0 1,0 0-1,1-1 0,-1 1 0,1 0 0,-1-1 1,1 1-1,-1 0 0,1-1 0,-1 1 0,1-1 1,-1 1-1,1-1 0,0 1 0,-1-1 0,1 0 1,0 1-1,0-1 0,-1 0 0,1 1 0,0-1 1,0 0-1,-1 0 0,1 0 0,1 1 0,27 4 311,-26-4-268,27 3 74,68 9-159,-84-12-523,0-1-1,0 0 0,-1-1 0,1-1 0,14-3 1,-26 5 389,0 0 0,0-1 1,0 1-1,0-1 1,0 1-1,0-1 1,0 0-1,-1 0 0,1 0 1,0 0-1,0 0 1,-1 0-1,1 0 1,-1-1-1,1 1 0,-1-1 1,1 1-1,-1-1 1,0 1-1,0-1 1,0 0-1,0 0 0,0 0 1,0 1-1,0-1 1,0-2-1,0-12-1030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1 375 15707,'6'-26'763,"2"0"0,1 0-1,0 0 1,21-36-1,-2 2 410,-20 40-821,24-49 977,-28 63-1147,-1 0 1,1 0-1,0 0 0,1 1 0,-1-1 1,1 1-1,0 0 0,6-4 0,-10 8-157,-1 1 0,1-1 0,0 1-1,-1-1 1,1 1 0,-1 0-1,1-1 1,0 1 0,-1 0-1,1-1 1,-1 1 0,1 0-1,0 0 1,0 0 0,-1 0-1,1-1 1,0 1 0,-1 0-1,1 0 1,0 0 0,-1 1-1,1-1 1,0 0 0,-1 0-1,1 0 1,0 0 0,-1 1 0,1-1-1,0 0 1,-1 1 0,1-1-1,-1 0 1,1 1 0,0-1-1,-1 1 1,1-1 0,-1 1-1,1-1 1,-1 1 0,0-1-1,1 1 1,-1-1 0,1 2-1,1 2 52,0 1-1,-1-1 0,0 1 0,1-1 1,-1 1-1,0 4 0,6 78 378,-6 143-1,-3-147-406,-9 259-1893,13-319-29,-2-23 1819,0 0 0,0 1 0,0-1 0,1 0 0,-1 0-1,0 0 1,0 0 0,0 0 0,0 0 0,0 1 0,0-1 0,0 0 0,0 0 0,0 0 0,1 0-1,-1 0 1,0 0 0,0 0 0,0 0 0,0 0 0,0 0 0,1 0 0,-1 0 0,0 1 0,0-1-1,0 0 1,0 0 0,0 0 0,1 0 0,-1 0 0,0 0 0,0 0 0,0 0 0,0-1 0,0 1 0,1 0-1,-1 0 1,0 0 0,0 0 0,0 0 0,0 0 0,0 0 0,1 0 0,-1 0 0,0 0 0,0 0-1,0 0 1,0-1 0,0 1 0,0 0 0,0 0 0,0 0 0,1 0 0,-1-1 0,16-30-3240,-4 4 1719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7:59.8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379 783 10178,'5'-12'346,"0"0"0,-1 0 0,0 0 0,-1 0 0,-1-1 1,0 1-1,-1-1 0,0-22 0,-3-7 296,-9-55 0,4 50-364,-7-44 183,-7-62 58,20 131-403,0 0 0,1 0 0,2 0 0,6-38 1,-4 48-15,4-17 231,-8 29-317,0-1 0,0 1 0,0-1 1,0 1-1,1-1 0,-1 1 1,0-1-1,0 1 0,0-1 0,0 1 1,0-1-1,0 1 0,0-1 0,0 1 1,0-1-1,-1 1 0,1-1 1,0 1-1,0-1 0,0 1 0,-1-1 1,1 1-1,0-1 0,0 1 1,-1 0-1,1-1 0,0 1 0,-1-1 1,1 1-1,0 0 0,-1 0 0,1-1 1,-1 1-1,1 0 0,-1-1 1,1 1-1,-1 0 0,-48-5 137,19 1-402,0 1 0,-1 1 1,1 2-1,-51 6 0,70-4-80,0 2 0,1-1-1,-1 1 1,1 1 0,0-1 0,1 2 0,-11 6-1,-1 4-411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1.1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38 620 5249,'-3'-37'6765,"4"-44"-4049,1-2-1679,-5-21-160,-4 0 1,-21-107-1,32 220-810,1-1 1,-1 0-1,1 0 1,1 0-1,-1 0 1,2-1 0,-1 0-1,8 6 1,-5-4-55,1-1-1,1 0 1,-1 0 0,1-1 0,1 0 0,-1-1 0,1-1 0,0 0 0,0 0-1,0-1 1,1-1 0,0 0 0,0-1 0,19 1 0,-4-2 13,0-1 0,-1-2-1,1 0 1,-1-2 0,49-14 0,-62 14 24,-6 1-7,0 0-1,1 1 1,10-1 0,-18 2-33,1 1 1,-1 0-1,1 0 1,-1 0-1,0 0 1,1 0 0,-1 0-1,0 0 1,1 1-1,-1-1 1,0 0-1,1 1 1,-1-1-1,0 1 1,1-1-1,-1 1 1,0 0-1,0-1 1,0 1-1,0 0 1,0 0 0,0 0-1,0 0 1,0 0-1,0 0 1,1 2-1,3 11 49,-1 0 0,-1 1-1,0-1 1,-1 0 0,0 1-1,-1 28 1,0-14-26,1 11-92,2 22-1359,-8 117 0,3-175 1183,-2 12-693,0-16 149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1.6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 34 8834,'-2'-2'97,"1"-1"1,0 1-1,-1 0 1,1 0-1,-1 0 1,0 0-1,0 0 1,0 0-1,0 1 1,0-1-1,0 0 0,0 1 1,0 0-1,-1-1 1,1 1-1,0 0 1,-1 0-1,1 1 1,-1-1-1,1 0 1,-1 1-1,0 0 1,1-1-1,-1 1 0,1 0 1,-1 0-1,0 0 1,1 1-1,-1-1 1,1 1-1,-1-1 1,1 1-1,-5 2 1,2-1 31,-1 1 0,1 0 1,1 0-1,-1 0 0,0 0 0,1 1 1,0-1-1,-1 1 0,1 0 1,1 1-1,-1-1 0,1 1 0,0 0 1,-5 9-1,3-3 41,1 0-1,1 1 1,0-1-1,1 1 1,0-1-1,1 1 1,0 0-1,1 0 1,0-1-1,2 16 1,-1-22-173,-1 0 0,1-1 0,0 1 1,1 0-1,-1-1 0,1 1 0,0 0 0,0-1 0,0 0 1,0 1-1,1-1 0,0 0 0,0-1 0,0 1 0,0 0 1,0-1-1,1 1 0,0-1 0,0 0 0,0-1 0,0 1 1,0 0-1,0-1 0,1 0 0,-1 0 0,1-1 1,5 2-1,6 0-406,1 0 0,0-2 0,23 0 1,-4-3-43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2.0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 0 10866,'-5'6'110,"0"0"-1,0 0 1,0 1 0,1-1-1,0 1 1,0 0-1,0 0 1,1 0-1,0 1 1,1-1 0,0 1-1,0 0 1,0-1-1,1 1 1,0 0-1,1 0 1,0 0 0,0 0-1,1 0 1,0 0-1,0-1 1,0 1-1,1 0 1,1-1 0,-1 1-1,1-1 1,0 1-1,1-1 1,0 0 0,0-1-1,0 1 1,1-1-1,0 0 1,0 0-1,1 0 1,11 9 0,-9-9-37,0-1 1,0 0 0,0 0 0,1-1 0,0 1 0,0-2-1,0 0 1,1 0 0,-1 0 0,18 1 0,-23-3-54,-1-1 1,0 0-1,1 0 0,-1 0 0,1 0 1,-1 0-1,1-1 0,-1 1 1,1-1-1,-1 0 0,0 0 1,1 0-1,-1-1 0,0 1 1,0-1-1,0 0 0,0 0 1,0 0-1,0 0 0,-1 0 0,1-1 1,-1 1-1,1-1 0,-1 0 1,0 1-1,0-1 0,0 0 1,-1 0-1,1 0 0,-1-1 1,1 1-1,-1 0 0,1-4 1,-1 0-6,0 0 1,-1-1 0,1 1 0,-2 0 0,1 0 0,-1-1 0,0 1 0,0 0 0,-1 0 0,1 0 0,-2 0 0,1 0 0,-1 1 0,0-1 0,-1 1 0,1-1 0,-1 1 0,0 0 0,-1 1-1,-5-6 1,5 5-88,0 0 1,-1 0-1,1 1 0,-1 0 0,-1 0 0,1 0 0,-1 1 0,1 0 0,-1 1 0,0-1 0,-1 1 0,1 1 0,0-1 0,-1 1 0,0 0 0,1 1 0,-1 0 0,-10 0 0,16 1-7,-1 0 0,0 1 0,0-1 0,0 1 0,1 0 0,-1-1 0,0 1 0,1 1 0,-1-1 0,1 0 0,-1 1 0,1-1 0,-1 1 0,1 0 0,0-1 0,0 1 0,0 0 0,0 0 0,0 1 0,0-1 0,1 0 0,-1 1 0,1-1 0,0 1 0,-1-1 0,0 4 0,-4 20-576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2.4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8482,'2'0'106,"0"1"1,0-1 0,0 0-1,0 1 1,1-1-1,-1 1 1,0-1 0,-1 1-1,1 0 1,0 0-1,0 0 1,0 0 0,0 0-1,-1 0 1,1 1 0,0-1-1,1 3 1,-1-1 44,0 1 0,0 0 0,0-1 0,-1 1 0,0 0 0,0-1 1,0 1-1,0 0 0,0 4 0,2 11 220,-2 0 1,0 0-1,-1 1 0,-3 21 1,-16 74 770,6-49-22,13-64-1058,0-1-1,0 0 1,0 0-1,1 0 0,-1 0 1,0 0-1,0 0 0,1 0 1,-1 0-1,0 0 1,1 0-1,-1 0 0,1 0 1,0 0-1,-1 0 1,1 0-1,0 0 0,-1 0 1,1-1-1,0 1 0,0 0 1,0 0-1,0-1 1,0 1-1,-1-1 0,1 1 1,0-1-1,1 1 0,-1-1 1,0 0-1,0 1 1,0-1-1,1 0 0,9 3 189,0-1-1,19 2 0,-5-1-76,55 23-734,-8-3-3301,-71-23 3780,0 0-1,0 1 0,1-1 0,-1 0 0,0 0 0,0 0 0,0 0 0,0 0 0,0 0 0,0 0 0,1 0 0,-1 0 0,0 0 0,0-1 1,0 1-1,0 0 0,0-1 0,0 1 0,0-1 0,0 1 0,2-2 0,0-9-1043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2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238 4 10354,'37'-3'1746,"-36"3"-1700,-1 0 1,1 0-1,0 0 1,-1 0-1,1 0 1,0 0-1,-1 0 0,1 1 1,0-1-1,-1 0 1,1 0-1,0 1 0,-1-1 1,1 0-1,0 1 1,-1-1-1,1 1 1,-1-1-1,1 1 0,-1 0 18,1 0 0,-1-1 0,0 1 0,0 0 0,0 0 0,-1-1 0,1 1 0,0 0-1,0-1 1,0 1 0,0 0 0,-1-1 0,1 1 0,0 0 0,-1-1 0,1 1 0,0 0 0,-1-1-1,1 1 1,-1-1 0,1 1 0,-1-1 0,1 1 0,-2 0 0,-10 8 103,0 0 0,-1-1 1,0 0-1,-1-1 0,0 0 0,-24 8 1,-16 2 69,31-10-308,-43 18 1,64-24-4,1 0 1,-1 0-1,1 0 1,0 0-1,-1 0 1,1 0-1,0 0 1,0 0-1,0 1 1,0-1-1,0 1 1,0-1-1,0 1 1,0-1-1,0 1 1,1-1-1,-1 1 1,1 0-1,-1-1 1,1 1-1,-1 0 1,1 0-1,0-1 0,0 1 1,0 0-1,0 0 1,0-1-1,1 1 1,-1 0-1,0 0 1,1-1-1,0 3 1,5 14-439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3.2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 0 11763,'7'4'1184,"0"1"-872,-9 3-144,-5 1 896,-7 0-792,-3 2-80,-1 1-152,-5-1-184,3-4-1272,-4-7 1288,10-5-152,1-2-120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6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 52 6521,'0'-2'31,"1"-2"253,0-1 0,0 1 0,-1-1 0,0 1 0,0-1-1,-1-7 1,1 12-227,0-1 0,0 1-1,0-1 1,-1 1 0,1-1-1,0 1 1,0-1 0,-1 0-1,1 1 1,0 0 0,-1-1-1,1 1 1,-1-1 0,1 1-1,-1-1 1,1 1 0,0 0-1,-1-1 1,1 1 0,-1 0-1,1 0 1,-1-1 0,0 1-1,-1 0 25,1 0 0,-1 0 0,1 0 1,-1 0-1,1 0 0,0 0 0,-1 0 0,1 1 0,-1-1 0,1 1 0,-1-1 0,1 1 0,-2 0 0,-3 3 115,1-1-1,-1 1 0,1 0 1,0 0-1,0 0 0,1 1 1,-1 0-1,1 0 0,-5 8 1,-3 6 260,-14 27 0,17-28-295,1 1 0,1 0-1,1 0 1,0 1-1,2 0 1,0 0 0,1 0-1,1 0 1,1 30 0,1-41-119,0 0 1,1 0 0,1 0 0,-1 0-1,2 0 1,-1-1 0,1 1 0,0 0-1,1-1 1,0 0 0,0 0 0,1 0 0,0-1-1,0 1 1,1-1 0,0 0 0,0-1-1,1 1 1,0-1 0,0-1 0,0 1-1,1-1 1,10 5 0,-13-7-31,0-1 1,0 0-1,0 0 1,1 0 0,-1 0-1,1-1 1,0 0-1,-1 0 1,1-1-1,0 0 1,-1 0-1,1 0 1,0 0-1,-1-1 1,1 0-1,0 0 1,-1-1-1,1 0 1,-1 0-1,0 0 1,0 0-1,0-1 1,0 0 0,0 0-1,0 0 1,-1 0-1,1-1 1,-1 0-1,0 0 1,0 0-1,-1-1 1,6-6-1,1-4-6,-1 0 1,0-1-1,-1 0 0,0-1 0,-1 0 1,-1 0-1,5-25 0,-8 27-3,-1 0 0,0 0 0,-1 1 1,0-1-1,-1 0 0,-1 0 0,-1 0 0,0 0 0,-6-21 1,7 31-97,-1 0 0,0 0 1,0 0-1,0 1 1,-1-1-1,0 0 1,0 1-1,0 0 0,0 0 1,-1 0-1,1 0 1,-1 0-1,0 1 0,0 0 1,-1-1-1,1 2 1,-1-1-1,1 0 1,-1 1-1,0 0 0,0 0 1,-6-1-1,-8-1-450,0 0-1,-1 2 1,1 0-1,-33 2 0,38 0 443,3 1-604,3 2-91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7.0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0 8058,'3'6'501,"1"1"0,-1-1 0,-1 1 0,1-1 0,-1 1-1,0 0 1,-1 0 0,0 0 0,1 11 0,-1 9 136,-3 31-1,1-36-310,-16 167 76,10-125-2354,8-50 277,3-11 926,4-9 162,7-13-396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7.4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94 8882,'2'1'1522,"-2"-1"-1491,2 12 1012,-1 15-44,0 5-346,0 0-1,8 45 0,-7-67-580,0 0 0,1 0 0,0-1-1,0 0 1,1 1 0,0-1 0,1 0 0,-1-1 0,2 1 0,-1-1 0,14 15 0,-17-21-55,0-1 0,0 1 0,0 0 1,0-1-1,0 1 0,0-1 1,0 0-1,0 0 0,1 0 0,-1 0 1,0 0-1,1 0 0,-1 0 0,1-1 1,-1 1-1,1-1 0,-1 0 0,1 0 1,3 0-1,-3-1 1,0 0 0,0 0 0,0 0 0,0 0 0,0 0 0,0-1 0,-1 1 0,1-1 0,0 0 0,-1 0 0,1 0 0,-1 0 0,3-4 0,2-3 9,0 0 0,-1 0 0,-1-1 1,1 1-1,-1-1 0,-1 0 0,5-18 0,-4 12-17,-2 0-1,0 0 0,0 0 0,-2-1 0,0 1 1,-1 0-1,-1-1 0,-3-22 0,3 33-8,0 0 0,-1 0 0,0 0 0,0 0 0,0 0 0,-1 0 0,0 1 0,0-1 0,0 1 0,-1 0 0,1 0 0,-1 0 0,-1 0 0,1 1 0,-1-1 0,1 1 0,-1 0 0,0 1 0,-1-1 0,1 1 0,-1 0 0,1 0 0,-1 1 0,-10-3 0,4 2-161,-1 0-1,-1 1 0,-24-1 0,33 2-41,0 1 0,0 0 0,0 1-1,0-1 1,0 1 0,1 0 0,-1 0 0,0 1-1,1 0 1,-1-1 0,1 1 0,-1 1 0,-6 4-1,1 6-353,6 2-191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8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32 10490,'-4'-14'1708,"4"14"-1686,0 0 1,0 0-1,0 0 1,0 0-1,0 0 1,0 0-1,0 0 1,0 0-1,0 0 1,0 0-1,0-1 1,0 1-1,0 0 1,0 0-1,0 0 1,-1 0-1,1 0 1,0 0-1,0 0 1,0 0-1,0 0 1,0 0-1,0 0 1,0 0-1,0 0 1,0 0-1,0 0 1,0 0-1,0 0 1,-1 0-1,1 0 1,0 0-1,0 0 1,0 0-1,0 0 1,0 0-1,0 0 1,0 0-1,0 0 1,0 0-1,0 0 1,0 0-1,0 0 1,-1 0-1,1 0 1,0 1-1,0-1 1,0 0-1,0 0 1,0 0-1,0 0 1,0 0-1,0 0 1,0 0-1,0 0 1,0 0-1,0 0 1,0 0-1,0 0 1,0 0-1,0 0 1,0 1-1,0-1 1,0 0-1,0 0 1,-5 28 2316,3 0-1829,1 0 0,2 0 0,1 0 0,1 0 0,1-1 0,1 1 0,2-1-1,1-1 1,0 1 0,3-1 0,0 0 0,1-1 0,23 34 0,-29-50-406,1-1 1,-1 0-1,1 0 0,1 0 1,0-1-1,0-1 0,0 1 1,1-1-1,10 6 0,-15-10-67,0 0 0,0 0 0,0-1 0,0 1 0,0-1 0,0 0 0,0 0 0,1-1-1,-1 1 1,0-1 0,0 0 0,1 0 0,-1 0 0,0 0 0,0-1 0,1 0 0,-1 0 0,0 0 0,0 0 0,0-1-1,0 1 1,0-1 0,0 0 0,-1-1 0,6-3 0,-1-1-3,-1 0-1,0-1 0,-1 0 1,0 0-1,0 0 1,0-1-1,-1 0 1,-1 0-1,0-1 1,0 1-1,0-1 1,3-16-1,-3 6-24,0 0 0,-2-1 0,0 1 0,-1 0 0,-3-31 0,1 37-6,-1 0 0,0 0 0,-2 0 0,1 1 0,-2 0 0,0-1 0,0 1 0,-1 1 0,-9-15-1,9 19-52,1 0 0,-1 1-1,0 0 1,-1 1 0,1-1-1,-1 1 1,0 0-1,-1 1 1,0 0 0,0 0-1,0 1 1,0 0-1,-1 0 1,-16-4 0,11 4-269,0 2 1,0 0 0,0 1-1,0 0 1,-28 2 0,13 3-313,-52 12 0,42-5-104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7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1 263 9626,'35'-18'1021,"-1"-1"0,0-1 0,-2-2 0,52-46 0,43-29 1312,-124 95-2238,1-1 0,0 1 0,0 0 0,-1 0 0,2 0 0,-1 1 0,0 0 0,7-2 0,-10 3-74,1 0 0,-1 0-1,0 0 1,0 0 0,1 0-1,-1 1 1,0-1 0,0 1 0,0-1-1,0 0 1,1 1 0,-1 0-1,0-1 1,0 1 0,0 0 0,0 0-1,0-1 1,0 1 0,-1 0-1,1 0 1,0 0 0,0 0-1,0 0 1,-1 0 0,1 0 0,-1 0-1,1 1 1,-1-1 0,1 0-1,-1 0 1,0 0 0,1 1 0,-1-1-1,0 2 1,5 27 8,-2 0 0,-1 0 0,-2 0 0,-4 45 0,1-14-25,2-42-46,-2 63-1325,8 84 0,0-142-165,0-14 780,-5-10 729,0 0 1,0 0 0,0 0-1,0 0 1,0 0 0,1 0-1,-1 0 1,0 0 0,0 1-1,0-1 1,1 0 0,-1 0-1,0 0 1,0 0 0,0 0-1,1 0 1,-1 0 0,0 0-1,0 0 1,0 0 0,1 0-1,-1-1 1,0 1 0,0 0-1,0 0 1,0 0 0,1 0-1,-1 0 1,0 0 0,0 0-1,0 0 1,0 0 0,0-1-1,1 1 1,-1 0 0,0 0-1,0 0 1,0 0 0,0-1-1,0 1 1,0 0 0,8-13-994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8.3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1 128 7362,'3'-1'132,"0"1"0,0-1 1,0 1-1,0 0 1,0 0-1,1 1 1,-1-1-1,0 1 0,0-1 1,0 1-1,0 0 1,0 0-1,0 0 0,0 0 1,-1 1-1,4 1 1,-1 1 87,0 0 0,0 0 0,-1 0-1,0 1 1,1-1 0,-2 1 0,7 9 0,-1 2 50,-1-1 0,-1 1 0,0 1 1,7 32-1,-10-33-206,-1 1 0,-1 0 0,0 0 1,-2 1-1,0-1 0,-2 21 0,1-30-54,-1 1 0,1-1 0,-1 1 0,0-1 0,-1 0 0,0 0 0,0 0 0,-1 0 0,0 0 0,-1-1 0,1 1 0,-1-1 0,-1-1 0,-6 8 0,11-13-7,0 0 0,0 0 0,-1 0 1,1 1-1,0-2 0,-1 1 0,1 0 1,-1 0-1,1 0 0,-1-1 0,1 1 1,-1-1-1,0 1 0,1-1 0,-1 1 1,-3-1-1,4 0 6,0 0-1,0-1 1,0 1 0,0 0-1,0-1 1,0 1 0,0-1 0,1 1-1,-1-1 1,0 1 0,0-1-1,0 0 1,1 1 0,-1-1-1,0 0 1,1 0 0,-1 1 0,1-1-1,-1 0 1,0-2 0,-1-1 28,0-1 1,1 1 0,0-1 0,0 0-1,0 1 1,0-1 0,1 0 0,0 0-1,0 1 1,1-8 0,1 0 33,1-1-1,0 1 1,1-1 0,1 1-1,0 0 1,0 0-1,1 1 1,1 0 0,0 0-1,16-20 1,9-3 8,61-54 1,-20 21-77,-61 56-5,33-38 3,-41 45-1,-1 0 1,0 0 0,-1-1 0,1 1 0,-1-1 0,0 1-1,0-1 1,0 0 0,-1 0 0,2-6 0,-3 10 0,0-1-1,0 1 1,0-1 0,0 0-1,0 1 1,-1-1 0,1 1-1,0-1 1,-1 1 0,1-1-1,-1 1 1,0-1 0,1 1-1,-1-1 1,0 1 0,0 0 0,0-1-1,0 1 1,0 0 0,0 0-1,0 0 1,-1 0 0,1 0-1,0 0 1,-1 0 0,1 0-1,0 0 1,-1 1 0,1-1-1,-1 0 1,1 1 0,-1 0 0,1-1-1,-1 1 1,-2 0 0,-5-2 5,-1 1 1,0 0-1,0 1 1,-12 1-1,-3 0-34,0 2 1,-35 8-1,50-8-37,0-1-1,0 2 1,1-1 0,-1 1 0,1 1-1,0 0 1,0 0 0,-14 11-1,7 1-71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08.7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13 13795,'3'9'1080,"4"-2"-856,4-7-160,-5 4 200,-3-2-648,-8-15 288,1-9-152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28.0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16 10290,'1'-2'117,"0"1"0,0-1-1,0 1 1,0 0 0,0 0-1,0 0 1,1 0 0,-1 0-1,1 0 1,-1 0 0,0 0-1,3-1 1,4 5 581,-5 10 79,-5 10-275,-1-1 0,-1 0 0,0 0 1,-2-1-1,-15 40 0,12-39-82,1 1 0,2 0 0,0 0 0,-5 44 0,11-65-376,0 1 1,0-1 0,0 0-1,0 0 1,1 0 0,-1 0 0,0 1-1,1-1 1,0 0 0,-1 0-1,1 0 1,0 0 0,0 0 0,0-1-1,0 1 1,1 0 0,-1 0 0,0-1-1,1 1 1,-1 0 0,1-1-1,0 0 1,-1 1 0,1-1 0,0 0-1,0 0 1,0 0 0,0 0-1,0 0 1,0 0 0,0-1 0,2 1-1,8 2 108,-1-1 0,1-1 0,0 0 0,21-2 0,-15 1-47,45-3 81,32 1 13,-86 2-449,1 1 0,-1 0 0,0 1 0,0 0 0,0 1 0,0 0 0,15 6 0,-21-7-4,0 0 0,0 0 0,1-1 0,-1 1 0,0-1-1,1 0 1,-1 0 0,1 0 0,0-1 0,5 1 0,1-4-628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28.4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 1 12859,'-17'29'1352,"7"7"-928,-1 17-144,-6 3 600,3 7-440,-2 1-7,5 6-49,-4-4-80,6-5-184,2-5-80,2-12-296,3-12-216,2-17-961,5-8-615,1-16 1600,3-5-360,5-17-273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28.8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 10122,'0'0'65,"0"-1"0,0 1 0,1 0 0,-1-1 0,0 1 0,0 0 0,1 0 0,-1-1 0,0 1 0,1 0 0,-1 0 1,0 0-1,1 0 0,-1 0 0,1-1 0,-1 1 0,0 0 0,1 0 0,-1 0 0,1 0 0,-1 0 0,0 0 0,1 0 0,-1 0 0,0 0 0,1 0 0,-1 0 0,1 1 0,-1-1 0,0 0 0,1 0 0,-1 0 0,0 0 0,1 0 0,-1 1 0,6 15 1550,-8 29 105,2-39-1499,-7 70 1126,-2 57-356,9-119-942,1 1-1,0-1 0,1 1 0,1-1 0,0 0 0,1 0 1,6 14-1,-9-26-43,-1 0 1,1 1 0,1-1-1,-1 1 1,0-1 0,1 0-1,-1 0 1,1 0 0,-1 0-1,1 0 1,0 0 0,0-1-1,0 1 1,0 0 0,0-1-1,0 1 1,1-1 0,-1 0-1,0 0 1,1 0 0,-1 0-1,1 0 1,-1-1 0,1 1-1,-1-1 1,1 1-1,-1-1 1,1 0 0,0 0-1,-1 0 1,1-1 0,-1 1-1,1 0 1,-1-1 0,1 0-1,-1 1 1,1-1 0,-1 0-1,1 0 1,-1-1 0,0 1-1,0 0 1,0-1 0,3-2-1,4-3 35,1-1-1,14-17 0,-16 17 30,1 0-1,-1 0 0,11-7 0,-19 15-65,0 0 1,0 0-1,0 0 0,1 0 1,-1-1-1,0 1 0,0 0 1,0 0-1,0 0 0,1 0 1,-1 0-1,0 0 0,0 0 1,0 0-1,1 0 0,-1 0 1,0 0-1,0 0 0,0 0 1,1 0-1,-1 0 0,0 0 1,0 1-1,0-1 0,0 0 1,1 0-1,-1 0 0,0 0 0,0 0 1,0 0-1,0 0 0,0 1 1,1-1-1,-1 0 0,0 0 1,0 0-1,0 0 0,0 0 1,0 1-1,0-1 0,0 0 1,0 0-1,0 0 0,1 1 1,-1-1-1,0 0 0,0 0 1,0 0-1,0 1 0,0-1 1,0 0-1,0 0 0,0 0 1,0 0-1,0 1 0,-1-1 1,1 0-1,0 0 0,0 0 0,0 1 1,0-1-1,-2 20 96,1-14-69,0 6 41,-33 344-1836,34-320 1445,3-22-113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30.9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464 19 6465,'2'-1'500,"1"0"-1,-1 0 1,1 0-1,-1 0 1,8-12 5131,-11 13-5577,-16 4 776,-22 7-546,0-2 0,-1-1 0,1-2 0,-1-2-1,0-1 1,-1-2 0,-74-9 0,111 8-295,-7-2-283,-1 1 1,-23 1-1,34 0 197,1 0 0,-1 1 0,0-1 0,0 1 1,1-1-1,-1 1 0,0-1 0,1 1 0,-1 0 0,0-1 0,1 1 0,-1 0 0,1-1 1,-1 1-1,1 0 0,-1 0 0,1-1 0,0 1 0,-1 0 0,1 0 0,0 0 0,0 0 1,0-1-1,-1 1 0,1 0 0,0 0 0,0 0 0,0 0 0,0 0 0,1 0 0,-1 0 1,0-1-1,0 1 0,0 0 0,1 0 0,0 1 0,3 9-716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31.3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343 0 9818,'9'8'1248,"-5"-7"-616,-6-2-239,-5-1 1295,-4 0-672,-9 2-392,-2 0-24,-9 2-127,2 0-65,-5 3-64,1 1-40,1-1-152,-1 0-152,4 1-472,7-1-761,-1-7 1057,3-7-152,13 0-160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45.7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203 136 5369,'4'-6'645,"0"0"0,0 0 0,0-1 0,-1 1 0,0-1 0,4-13-1,-6 16-474,0 1 0,-1 0-1,1 0 1,-1 0-1,0-1 1,0 1-1,0 0 1,0 0-1,-1-1 1,1 1-1,-1 0 1,0 0-1,0 0 1,0 0-1,0 0 1,0 0-1,-4-5 1,4 6-117,0 1 1,0 0-1,-1 0 0,1-1 1,0 1-1,-1 0 1,1 0-1,-1 0 1,1 1-1,-1-1 0,1 0 1,-1 1-1,0-1 1,1 1-1,-1-1 1,0 1-1,0 0 0,1-1 1,-1 1-1,0 0 1,0 0-1,1 1 1,-1-1-1,0 0 0,0 0 1,1 1-1,-1-1 1,0 1-1,-1 1 1,-4 0 67,1 1 1,-1 0 0,1 1 0,0-1 0,-11 10 0,2 1 282,-23 27 0,33-35-350,2-1 1,-1 1-1,1-1 1,0 1 0,0 0-1,1 0 1,-1 0-1,1 0 1,1 1-1,-3 11 1,-30 192 964,32-190-889,0 1 1,2 0-1,2 25 0,-2-45-124,1 14 112,1 0 0,1 0 0,0 0 0,1 0 0,0-1 0,11 25 0,-10-30-92,-2-3-14,0 0 0,0 1-1,-1-1 1,1 1 0,1 8-1,-2 4 2,-2-16-9,0-1 0,0 1 0,0 0-1,1-1 1,-1 1 0,1-1 0,0 1 0,-1-1-1,1 1 1,1-1 0,-1 1 0,2 2 0,-1-3-1,0-1 1,1 0 0,-1 0 0,0 0 0,1 0 0,-1 0 0,1 0 0,-1 0 0,1-1 0,0 0 0,-1 1 0,1-1 0,-1 0 0,1 0 0,0 0 0,3-1 0,12 0 18,0 0 1,-1-1 0,1-1-1,-1-1 1,1 0 0,-1-2-1,0 0 1,-1 0-1,0-2 1,22-12 0,-26 12-11,-1 0 1,0-1-1,-1 0 1,1-1 0,-2 0-1,0-1 1,0 1 0,-1-2-1,0 1 1,-1-1-1,0 0 1,-1-1 0,9-24-1,-9 17-3,-1 0 1,-2 0-1,1 0 0,-2 0 0,-1 0 0,0-1 1,-2 1-1,0 0 0,-1 0 0,-1 0 1,-9-28-1,9 36-8,-1 1-1,-1-1 1,0 1 0,-1 0-1,0 1 1,0 0 0,-1 0-1,-16-18 1,17 22-6,-1 0 0,0 0-1,-1 0 1,1 1 0,-1 0-1,0 1 1,0 0 0,-1 0-1,1 0 1,-1 1 0,0 1 0,-16-4-1,10 4-96,0 1-1,0 0 1,0 1-1,-24 2 1,32-1-214,-1 0-1,1 1 1,0-1 0,0 1 0,0 1-1,1-1 1,-1 1 0,1 0-1,-1 1 1,1 0 0,-10 8 0,14-11 192,1 0-1,0 0 1,0 0 0,0 1 0,1-1 0,-1 0 0,0 1 0,0-1 0,1 1 0,-1-1 0,1 1 0,-1-1 0,1 1 0,0 0 0,-1-1 0,1 1-1,0-1 1,0 1 0,0 0 0,0-1 0,1 1 0,-1-1 0,0 1 0,1 0 0,-1-1 0,1 1 0,-1-1 0,1 0 0,0 1 0,1 1-1,11 19-979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46.1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 12763,'12'-8'1280,"-1"12"-792,-4 9-184,-1 28 720,-4 8-399,-1 22-217,-1 5-56,0 6-152,-3 1-80,1-7-280,-2-11-200,1-28-361,-1-12-375,2-41 400,0-28 80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8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 16099,'-10'-3'1729,"-4"7"-905,0 3-328,-13 2 1441,-2 1-865,-9 1-584,0 2-72,0 1-280,5 0-344,8-1-840,5-2-473,9-8 1177,10-3-280,-2-6-264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46.6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383 18 13531,'28'-14'2538,"-22"11"-1236,-17 6-614,-13 2-509,0-1 1,-1-1 0,0-1 0,-48-3 0,25 0-95,1 0 0,-80-13 0,115 13-10,23 3 21,25-1-57,26 2-14,1 2 1,74 15-1,-129-18-33,0 0 1,0 1-1,0-1 0,-1 2 1,1-1-1,-1 1 1,9 5-1,-13-6 3,0-1 1,0 1-1,-1 0 1,1-1-1,0 1 0,-1 1 1,0-1-1,0 0 0,0 0 1,0 1-1,0-1 1,0 1-1,-1 0 0,0-1 1,0 1-1,0 0 0,0 5 1,0 3-8,0 0 1,-2 1-1,1-1 1,-2 0-1,1 1 0,-2-1 1,0 0-1,-6 18 1,-8 10 14,-22 41-1,26-54 11,-16 29-86,-46 100-62,61-121-1324,-10 38 0,21-49-412,7-16 940,-3-8 885,-1 0 0,1 0 0,-1 0 0,1 0-1,0 0 1,-1 0 0,1 0 0,0 0 0,-1 0-1,1 0 1,-1 0 0,1-1 0,0 1 0,-1 0-1,1 0 1,-1-1 0,1 1 0,-1 0 0,2-2-1,19-16-1104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47.0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427 82 11995,'-11'3'1296,"-4"-1"-912,-8-2-192,-6 0 1520,-9-2-1560,-2-3-72,-4-4-128,-1-2-192,1-3-744,3 1-880,1 0 1544,7 2-288,10 2-225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47.5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419 155 10098,'-9'-15'437,"-1"1"-1,0 0 0,-2 0 1,1 1-1,-27-22 0,30 29-300,0 0 0,0 1 0,-1 0 0,1 0 0,-1 1 0,0 0 0,0 1 0,-1 0 0,1 1 0,-1-1 0,0 2 0,-10-2 0,12 3-42,0 0 0,0 1-1,0 0 1,1 0 0,-1 1-1,0 0 1,1 0-1,-1 0 1,1 1 0,0 0-1,0 1 1,0 0-1,0 0 1,1 0 0,-1 1-1,1 0 1,0 0 0,1 0-1,-7 8 1,6-5-14,0-1 0,0 1 0,1 1 0,0-1 0,1 1 0,0-1 0,0 1 0,1 1 0,0-1 0,0 0 0,1 1 0,1-1 0,-1 1 0,2 0 0,-1 13 0,1-21-68,0 0-1,0 0 1,1 1 0,-1-1-1,1 0 1,-1 0 0,1 0-1,-1 0 1,1 0 0,0 0-1,0 0 1,0 0 0,0 0-1,1 0 1,-1 0 0,0-1-1,1 1 1,-1-1 0,1 1-1,0-1 1,-1 1 0,1-1-1,3 2 1,-2-2-3,1 0 0,-1 0 0,1 0 0,0 0-1,0 0 1,0-1 0,-1 0 0,1 1 0,0-2 0,0 1 0,0 0-1,-1-1 1,5 0 0,11-5 4,0 0 1,0-1-1,-1-1 0,27-15 0,-26 12 22,0 2 0,0 0 1,32-9-1,-50 17-32,0 1 1,-1 0-1,1-1 1,0 1-1,-1 0 1,1 0-1,0 0 1,-1 0-1,1 0 1,0 0-1,-1-1 1,1 2-1,0-1 1,-1 0-1,1 0 1,0 0-1,-1 0 1,1 0-1,0 0 1,-1 1-1,1-1 0,0 0 1,-1 1-1,1-1 1,0 0-1,-1 1 1,1-1-1,-1 1 1,1-1-1,-1 1 1,1-1-1,-1 1 1,0-1-1,1 1 1,-1-1-1,1 1 1,-1 0-1,0-1 1,0 1-1,1 0 1,-1-1-1,0 1 1,0 0-1,0-1 1,0 1-1,0 0 0,0-1 1,0 2-1,0 4 27,-1 1-1,0-1 1,0 0-1,-3 10 1,1-7-4,-93 364-816,82-310-3522,17-71 3281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48.1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 68 7906,'2'-4'329,"0"0"1,0 0 0,0 0 0,1 0 0,-1 0-1,1 1 1,0-1 0,0 1 0,1 0 0,-1 0-1,0 0 1,1 0 0,0 0 0,0 1 0,0 0-1,0 0 1,0 0 0,8-3 0,-9 4-252,1 0 0,-1 0-1,0 0 1,1 1 0,-1-1 0,1 1 0,-1 0 0,1 0 0,-1 0 0,0 0 0,1 1 0,-1-1 0,1 1 0,-1 0 0,0 0 0,1 0 0,-1 1 0,0-1 0,0 1-1,0-1 1,0 1 0,0 0 0,0 0 0,-1 0 0,4 4 0,-4-2-26,1-1 1,-1 1-1,0 0 1,-1 0-1,1-1 0,-1 1 1,0 0-1,0 1 0,0-1 1,0 0-1,-1 0 0,1 0 1,-1 1-1,0-1 0,0 0 1,-2 8-1,-1 3 34,0 0-1,-1-1 1,-7 21-1,-12 16 108,-3-1 0,-54 81 1,22-38 256,53-86-353,1 0 1,0 1 0,1 0-1,0 0 1,-5 14-1,8-20-65,0 0 0,-1 0 0,1 0 0,0 0 0,0 0 0,0 1 0,0-1 0,0 0 0,1 0 0,-1 0 0,1 0 0,-1 0 0,1-1 0,0 1 0,-1 0 0,1 0 0,0 0 0,0 0 0,0-1 0,1 1 0,-1 0-1,0-1 1,1 1 0,-1-1 0,1 0 0,-1 1 0,1-1 0,0 0 0,2 2 0,14 5 168,0-1-1,20 7 1,-22-10-465,-1 2 1,1 0-1,16 10 0,-31-15 177,0-1-1,0 1 1,-1-1 0,1 0-1,0 1 1,0 0-1,-1-1 1,1 1 0,0-1-1,-1 1 1,1 0 0,0-1-1,-1 1 1,1 0-1,-1 0 1,0-1 0,1 1-1,-1 0 1,0 0-1,1 0 1,-1 0 0,0 0-1,0-1 1,1 1-1,-1 0 1,0 0 0,0 0-1,0 0 1,0 0-1,-1 0 1,1 0 0,0 0-1,0-1 1,0 1 0,-1 0-1,1 0 1,0 0-1,-1 0 1,1-1 0,-1 1-1,1 0 1,-1 0-1,1-1 1,-1 1 0,0 0-1,1-1 1,-1 1-1,0-1 1,1 1 0,-1-1-1,0 1 1,0-1 0,0 1-1,1-1 1,-1 0-1,0 1 1,0-1 0,0 0-1,0 0 1,-1 1-1,-17-1-1124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49.1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276 163 7122,'2'-6'296,"0"0"0,-1 0 0,0-1 0,0 1 0,0 0 0,0-1 1,-1 1-1,0 0 0,-1-1 0,1 1 0,-1 0 0,-1-1 0,1 1 1,-1 0-1,0 0 0,0 0 0,-6-11 0,6 15-218,0-1 0,0 0-1,0 0 1,0 1 0,-1-1 0,1 1 0,-1 0-1,1-1 1,-1 1 0,0 0 0,0 1-1,0-1 1,0 0 0,0 1 0,0 0-1,-1 0 1,1 0 0,0 0 0,0 0-1,-1 1 1,1-1 0,-1 1 0,1 0 0,0 0-1,-1 0 1,1 1 0,-1-1 0,1 1-1,0 0 1,-1-1 0,1 2 0,0-1-1,0 0 1,-4 3 0,-3 1 51,0 1 0,1 0 0,0 1 1,0 0-1,0 1 0,1-1 0,1 2 0,-1-1 1,1 1-1,-10 15 0,9-10-2,0-1 0,1 1-1,1 0 1,0 0 0,1 1 0,0 0-1,-3 18 1,8-30-102,-1 0 1,1 0-1,-1 1 0,1-1 1,0 0-1,0 1 0,1-1 1,-1 0-1,1 0 0,-1 1 1,1-1-1,0 0 0,2 3 0,-2-4-17,0-1 0,0 0 0,0 0 0,0 0-1,0 0 1,0 0 0,1 0 0,-1-1 0,0 1-1,0 0 1,1 0 0,-1-1 0,1 1 0,-1-1-1,1 0 1,-1 1 0,1-1 0,-1 0 0,1 0-1,-1 0 1,1 0 0,-1 0 0,1 0 0,-1 0-1,1 0 1,-1-1 0,0 1 0,1 0 0,-1-1-1,3-1 1,12-4 18,0-2 0,0 0-1,-1 0 1,0-2 0,-1 0 0,27-23-1,17-12 26,-57 44-48,0 0-1,1 0 1,-1 0-1,1 0 1,-1 0 0,1 1-1,-1-1 1,1 1 0,-1-1-1,1 1 1,-1-1-1,1 1 1,0 0 0,-1 0-1,1 0 1,0 0 0,1 0-1,-2 0 1,0 1-1,0-1 0,0 1 1,1-1-1,-1 1 0,-1 0 1,1-1-1,0 1 1,0 0-1,0 0 0,0 0 1,0-1-1,-1 1 0,1 0 1,0 0-1,-1 0 1,1 0-1,0 2 0,2 5 6,-1 0 0,0 1 0,0-1 0,-1 0 1,1 12-1,-1-9-10,3 31 16,-2 0 0,-2 1 1,-7 56-1,5-78-12,-2-1-1,0 0 0,-1 0 0,-1 0 1,-1-1-1,-1 0 0,0 0 1,-21 33-1,25-47-1,-1 0 0,1 0 0,-1-1-1,0 1 1,0-1 0,0 0 0,-1-1 0,1 1 0,-12 5 0,15-9-1,1 1 1,-1 0 0,1 0-1,-1-1 1,1 1 0,-1-1-1,0 1 1,1-1 0,-1 0-1,1 0 1,-1 0 0,0 0 0,0 0-1,1 0 1,-1 0 0,1 0-1,-1-1 1,0 1 0,1-1-1,-1 1 1,1-1 0,-1 1-1,0-1 1,1 0 0,0 0-1,-1 0 1,1 0 0,0 0-1,-1 0 1,1 0 0,0 0-1,0-1 1,0 1 0,0 0 0,0-1-1,0 1 1,0-1 0,1 1-1,-1-1 1,0 1 0,0-3-1,0-1 4,0-1 0,0 1-1,1 0 1,0-1 0,0 1-1,0 0 1,0-1 0,1 1-1,0 0 1,0-1 0,1 1-1,-1 0 1,1 0 0,0 0-1,0 0 1,1 0 0,3-5-1,4-6 12,1 1-1,1 0 0,21-22 1,-8 14-132,44-31 1,-38 31-874,27-27-1,-49 42 757,-1 0 0,-1-1 0,1-1 0,-1 1 0,-1-1 0,0 0 0,8-17-1,-1-13-537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0.5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347 54 9786,'0'-3'143,"0"1"1,0-1-1,0 0 0,0 0 1,0 0-1,1 0 0,-1 0 1,1 1-1,0-1 0,0 0 1,0 1-1,0-1 0,0 0 1,1 1-1,-1-1 0,1 1 1,0 0-1,2-4 0,-3 9 91,0-1-1,-1 1 1,1-1-1,-1 1 1,1-1 0,-1 1-1,0-1 1,0 4-1,-4 23 34,-1-1-1,-2 1 1,0-2-1,-2 1 1,-16 34-1,4-7-117,-67 179 176,-82 233 177,155-429-446,-3 15-24,24-62-1328,4-17-783,-1-38-1096,-4 35 2229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1.8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568 10 10882,'11'-9'2258,"-44"31"596,-18-4-2420,-1-3-1,0-1 1,-92 10 0,83-14-369,40-7-120,-119 15-1818,138-18 1711,0 0 1,0 0-1,1 0 1,-1 0-1,0 0 0,0 0 1,1-1-1,-1 1 1,0-1-1,-1 0 1,2 1 134,1-1 0,0 1 1,-1 0-1,1-1 0,0 1 1,0 0-1,0-1 0,-1 1 1,1 0-1,0-1 0,0 1 1,0 0-1,0-1 1,0 1-1,0-1 0,0 1 1,0-1-1,-1 1 0,2 0 1,-1-1-1,0 1 0,0-1 1,0 1-1,0 0 0,0-1 1,0 1-1,0-1 0,0 1 1,1 0-1,-1-1 1,0 1-1,0 0 0,0-1 1,1 1-1,-1 0 0,0-1 1,1 1-1,-1 0 0,0 0 1,0-1-1,1 1 0,13-16-867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2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287 0 12043,'-22'7'1048,"0"6"-664,-5-2-144,-4-2 512,-3-2-344,-1 2-104,4-3-16,8 3-96,3-7-64,4-2-280,3 0-184,6 0-976,1 0 808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2.6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0 147 8210,'67'-40'1272,"-5"6"-432,-2 1-256,-13 8 1425,-4 10-833,-19 23-344,-11 13 8,-15 37-151,-7 11-137,-9 20-248,-4 5-200,-9 11-520,0 0-1313,10-10 1505,8-12-232,11-32-176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5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608 0 10546,'-239'232'4711,"-126"103"-3687,365-335-1062,0 1 1,0-1-1,-1 0 0,1 0 1,0 0-1,0 0 0,0 0 1,-1 1-1,1-1 1,0 0-1,0 0 0,0 0 1,-1 0-1,1 1 0,0-1 1,0 0-1,0 0 1,0 1-1,0-1 0,0 0 1,-1 0-1,1 1 1,0-1-1,0 0 0,0 0 1,0 1-1,0-1 0,0 0 1,0 0-1,0 1 1,0-1-1,0 0 0,0 0 1,0 1-1,0-1 0,0 0 1,1 0-1,-1 1 1,0-1-1,0 0 0,0 0 1,0 1-1,0-1 0,1 0 1,-1 0-1,0 0 1,0 1-1,0-1 0,0 0 1,1 0-1,-1 0 0,0 0 1,0 0-1,1 1 1,-1-1-1,0 0 0,0 0 1,1 0-1,-1 0 0,0 0 1,0 0-1,1 0 1,20 3-846,-16-2 815,21 4-537,11 5-172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9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16131,'8'-1'280,"0"-1"-1,0 2 1,0-1-1,0 1 1,0 0-1,1 1 0,-1 0 1,0 0-1,0 1 1,-1 0-1,1 0 1,0 1-1,10 5 0,-14-6-136,0 0 1,-1 0-1,1 1 0,0 0 0,-1 0 0,0 0 0,0 0 0,0 0 0,0 0 1,0 1-1,0 0 0,-1-1 0,0 1 0,0 0 0,0 0 0,0 0 0,-1 1 1,1-1-1,-1 0 0,0 0 0,0 1 0,-1-1 0,1 1 0,-1-1 1,0 1-1,-1 4 0,-1 8 40,-1 0 0,-1 0-1,-7 20 1,6-25-150,1 0 0,1 1-1,0-1 1,1 1-1,0-1 1,1 1-1,1 24 1,5-12-5,1-1 1,0 0-1,2 0 1,1-1-1,18 33 1,7 22 99,-33-75-122,1-1 1,-1 1 0,-1 0-1,1 0 1,0-1 0,-1 1-1,1 0 1,-1 0 0,0 0-1,0-1 1,0 1 0,0 0-1,-1 0 1,1 0 0,-2 3-1,1-3-38,-1-1-1,1 1 1,-1-1 0,0 0-1,1 1 1,-1-1-1,0 0 1,-1 0 0,1 0-1,0-1 1,-1 1-1,1-1 1,0 1-1,-1-1 1,-4 2 0,-19 8-885,12-5 573,0 1 0,-20 12 0,21-10-129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5.7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410 696 13179,'-6'-38'1296,"-3"-11"-760,-2-5-184,-9-11 721,-7-4-337,-7-5-200,-2 7-32,-4 5-176,-4 8-80,2 14-184,3 7-120,4 13-352,6 6-160,9 3-320,4 0-377,14 0 873,8 2-256,15-5-128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6.1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573 6 14987,'5'-6'1376,"-10"12"-823,-13 5-217,-17-4 1184,-4 0-768,-14 6-480,-7 1-24,-3 5-24,1 2-32,2-3-264,6 1-168,12 1-376,6-1-208,11 0-744,10-7-729,6-1 1665,7 0-432,13 5-160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6.5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213 1 9570,'-34'4'1941,"29"-4"-1752,0 1 0,-1-1-1,1 1 1,0 0 0,0 0-1,0 0 1,1 1 0,-10 4-1,5 0-4,0 1 0,0-1 0,1 2 0,1-1 0,-1 1 0,1 0 0,0 1 0,1 0 0,0 0 0,0 0 0,1 0 0,0 1 0,1 0 0,0 0 0,-4 17 0,3-8-12,1 0 0,1 0 0,1 0-1,0 1 1,2-1 0,0 1 0,5 36 0,-4-51-281,0 1 0,0 0 0,0-1 0,1 1 0,0-1 0,0 1 0,0-1 0,1 0 0,0 0 0,0 0 0,0 0 0,1-1 0,-1 1 1,1-1-1,0 0 0,1 0 0,-1 0 0,1 0 0,-1-1 0,1 0 0,0 0 0,0 0 0,0-1 0,1 0 0,9 3 0,-2-1-395,-2 0-180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6.9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0 405 11018,'17'-53'1225,"-1"-6"-753,4 4-208,-2-1 1200,-4 0-976,-3 11-288,-5 5-32,3 16-216,-2 8-216,2 16-800,-2 3-664,8 19 1392,3 0-257,7 5-215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7.3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227 233 11346,'-7'0'1161,"-4"3"-673,-3 3-216,-8 5 1176,0-2-848,-7 5-408,-2 1-56,2 1-192,2 0-152,7-5-408,6-4-392,17-14-1225,16-18 1505,8-8-264</inkml:trace>
  <inkml:trace contextRef="#ctx0" brushRef="#br0" timeOffset="1">245 1 13443,'2'11'1336,"0"7"-840,-2 11-200,-2 11 769,-1 5-353,-3 7-320,-1 1-104,0 3-264,-1-5-168,3-6-392,1-9-208,4-12-705,0-6-415,8-9 1320,3-5-384,1-4-185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7.8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13107,'1'0'64,"0"1"1,0 0-1,0-1 1,0 1 0,0 0-1,0 0 1,0-1-1,-1 1 1,1 0-1,0 0 1,0 0-1,-1 0 1,1 0-1,-1 0 1,1 0 0,-1 0-1,1 0 1,-1 0-1,0 1 1,1-1-1,-1 2 1,6 31 176,-5-26 14,2 13 0,-3-9-181,2 0 1,0-1-1,0 1 0,1-1 1,6 16-1,-7-25-75,-1 1-1,0 0 0,1-1 1,0 1-1,0-1 0,0 0 1,0 0-1,0 0 0,0 0 1,0 0-1,1 0 0,-1 0 1,1-1-1,-1 1 0,1-1 1,0 1-1,-1-1 0,1 0 1,0 0-1,0-1 0,0 1 1,0 0-1,0-1 0,0 0 1,0 0-1,3 0 0,1 0-5,-3 0-7,0 0 1,0 0-1,0 0 0,0 0 0,1 1 0,-1 0 1,0-1-1,6 4 0,-9-3-2,1 0-1,-1 0 1,0 0 0,1 0-1,-1 1 1,0-1-1,0 1 1,0-1 0,0 1-1,0-1 1,0 1 0,0 0-1,-1-1 1,1 1 0,-1 0-1,1-1 1,-1 1-1,1 0 1,-1 0 0,0 0-1,0-1 1,0 1 0,0 3-1,-1 7-213,0 0-1,0 0 0,-1 0 0,-1 0 1,0 0-1,-1 0 0,0-1 1,0 1-1,-1-1 0,-8 12 0,-3 2-271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8:58.2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267 0 14467,'-3'2'1240,"-6"2"-1008,-11 1-96,-6-1 481,-4-2-449,-3-1-8,4 1-16,0 0-40,7-2-168,4 0-168,7 2-377,4 1-519,7 12 920,5-2-176,4 3-152</inkml:trace>
  <inkml:trace contextRef="#ctx0" brushRef="#br0" timeOffset="1">218 162 14043,'-10'10'1224,"-7"3"-1008,-8 2-120,-2 3 777,-6 0-978,-1 4-223,5 3-1512,3 2 1648,15-7-224,6-5-168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0.2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398 26 12027,'1'-1'38,"-1"1"0,1 0 0,-1-1 0,0 1 0,1-1 0,-1 1 0,0-1 0,1 1 0,-1-1 0,0 1 0,1-1 0,-1 1 0,0-1-1,0 1 1,0-1 0,1 1 0,-1-1 0,0 1 0,0-1 0,0 0 0,0 1 0,0-1 0,0 1 0,0-1 0,0 0 0,-1 1 0,1-1 0,0 1 0,0-1 0,0 1 0,0-1 0,-1 1 0,1-1 0,0 1 0,-1-1 0,1 1 0,0-1 0,-1 0 0,-1 0 42,-1 1 0,1-1 0,-1 0 0,1 1 0,-1-1 0,1 1 0,-1 0 0,-4 0 0,-172 4 1459,-9 0-909,183-4-536,9-1-29,22 0 3,39 0-16,13 0-18,-19-1-47,114 12 0,-167-9 13,0 0 0,-1 0 0,1 1 0,-1 0 1,1 0-1,-1 0 0,0 0 0,8 6 1,-11-7 2,0 1 1,0 0-1,0 0 0,0 0 1,0 0-1,0 0 1,0 1-1,-1-1 1,1 0-1,-1 1 0,0-1 1,0 1-1,0-1 1,0 1-1,0 0 1,0 0-1,-1-1 0,1 1 1,-1 4-1,0 7 37,0 1 0,-1-1-1,-1 0 1,0 1 0,-7 21 0,-29 71 217,17-50-106,-81 288-281,78-254-1846,21-77 1543,3-9-154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0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321 22 13611,'-21'9'904,"-14"-5"-800,-5-2-56,-5-2 136,0-2-128,5-2-168,5 1-120,8-3-312,5 1-440,13 0 760,7-3-152,12 5-136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1.1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0 12843,'-15'57'912,"3"2"-728,-3-1-80,-7 0 288,2 0-232,0-9-64,4-9-48,7-11-384,-2-11-480,11-21 456,6-19 24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4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0 854 11851,'9'-25'4295,"-1"1"-3683,-3 6-188,51-162 2094,-47 156-2294,2 1 0,0 0-1,1 0 1,1 1 0,21-26 0,-30 43-145,0 0 0,1 0 0,0 1 0,0 0 0,0 0 0,0 0 0,1 0 0,9-4 0,-13 7-46,0 0-1,0 0 1,0 1-1,1-1 0,-1 0 1,0 1-1,0 0 1,1-1-1,-1 1 1,0 0-1,1 0 0,-1 1 1,0-1-1,1 0 1,-1 1-1,0-1 1,0 1-1,0 0 0,1 0 1,-1 0-1,0 0 1,0 0-1,0 0 0,0 0 1,0 1-1,-1-1 1,4 4-1,-1 0 25,1 1-1,-1 0 1,0 1 0,-1-1-1,1 1 1,-1 0-1,-1 0 1,1 0 0,-1 0-1,0 0 1,1 13-1,0 7 47,-1 49-1,-3-31-69,-2 0-1,-3 1 0,-14 63 1,10-84-32,5-18-2,2-15-5,3-17 2,1 0-1,1-1 0,1 1 0,2 0 0,0 1 0,1-1 0,2 1 0,11-25 0,-14 37 8,0 0-1,1 1 1,1-1-1,0 1 0,0 1 1,1-1-1,11-9 1,-17 17 3,1 0 0,-1 1-1,1-1 1,0 1 0,0 0 0,0 0 0,0 0 0,0 0 0,1 1 0,-1-1 0,0 1 0,1 0 0,-1 0 0,1 0-1,-1 0 1,1 1 0,0 0 0,-1-1 0,1 1 0,-1 0 0,1 1 0,0-1 0,-1 1 0,1-1 0,-1 1 0,1 0-1,-1 1 1,1-1 0,-1 0 0,5 4 0,-3-1 14,1 0-1,-1 0 1,0 1-1,-1 0 1,1 0-1,-1 0 1,0 1 0,0-1-1,-1 1 1,1 0-1,-1 0 1,0 0-1,-1 1 1,0-1 0,0 0-1,0 1 1,1 12-1,-2-10-2,0 0-1,0 0 0,-1 0 0,0 0 1,-1 1-1,0-1 0,0 0 1,-1 0-1,0 0 0,0 0 1,-1-1-1,-7 15 0,10-22-17,0-1 0,0 1 0,-1-1 0,1 1 0,0-1 0,0 1 0,-1-1 0,1 1 0,0-1 0,-1 1 0,1-1 0,0 0 0,-1 1 0,1-1 0,-1 1 0,1-1 0,0 0 0,-1 1 0,1-1 0,-1 0 0,1 0-1,-1 1 1,1-1 0,-2 0 0,-1-11-22,7-24 4,1 20 13,0 0 0,1 1 0,1 0 0,0 0 0,11-14-1,-16 24 7,1 0-1,0 1 0,0-1 0,0 0 0,0 1 0,1 0 0,0 0 1,-1 0-1,1 0 0,0 0 0,1 1 0,-1 0 0,0 0 1,1 0-1,-1 0 0,1 1 0,-1 0 0,1 0 0,0 0 0,9 0 1,-11 1 1,0 0 0,1 1 0,-1 0 0,0 0 0,0 0 1,0 0-1,1 1 0,-1-1 0,0 1 0,-1-1 0,1 1 1,0 0-1,0 0 0,-1 1 0,4 2 0,4 7 8,0 0-1,10 17 1,-13-18-3,1-1 0,12 14 0,-17-21-4,1 0-1,-1 0 0,0 0 1,1-1-1,0 1 1,-1-1-1,1 0 0,0 0 1,0 0-1,0-1 1,1 1-1,-1-1 0,0 0 1,0 0-1,1-1 1,-1 1-1,6-1 1,-4-1-3,0 0 0,-1 0 0,1 0 0,0-1 0,-1 0 1,1 0-1,-1 0 0,0-1 0,0 0 0,0 0 0,0 0 1,7-6-1,-5 3-2,-1 0 0,1-1 0,-1 1-1,0-1 1,-1 0 0,0 0 0,0-1 0,0 0 0,-1 0 0,0 0 0,-1 0 0,0-1-1,0 1 1,-1-1 0,0 0 0,0 1 0,0-11 0,-2 18 3,0 0 0,0 0 0,0 1 0,0-1 0,0 0 0,0 0 0,0 1 0,0-1 0,-1 0 0,1 1 0,0-1 0,0 0 0,-1 1 0,1-1 0,0 0 0,-1 1 0,1-1 0,-1 0 0,1 1 0,-1-1 0,1 1 0,-1-1 0,1 1 0,-1-1 0,1 1 0,-1 0 0,-1-1 0,2 1 0,0 0 0,-1 0 0,1 0 0,-1 0 0,1 0 0,0 0 0,-1 0 0,1 1 0,0-1 0,-1 0 0,1 0 0,0 0 0,-1 1 0,1-1 0,0 0 0,-1 0 0,1 1 0,0-1 0,0 0 0,-1 1 0,1-1 0,0 0 0,0 1 0,0-1 0,-1 0 0,1 1 0,0-1 1,0 0-1,0 1 0,0-1 0,0 1 0,0-1 0,0 0 0,0 1 0,0-1 0,0 1 0,0-1 0,0 0 0,0 1 0,0-1 0,0 0 0,0 1 0,1-1 0,-1 1 0,0 0 0,2 4 3,-1 0-1,1 0 1,0 0-1,0-1 0,0 1 1,1 0-1,0-1 1,0 1-1,0-1 1,0 0-1,1 0 1,5 4-1,-2-1 4,0-1-1,1 0 0,-1-1 1,2 1-1,15 7 0,-17-11-8,0 1-1,0-1 0,-1 0 1,1-1-1,0 0 0,0 0 1,1-1-1,-1 1 0,0-1 1,11-2-1,-15 2 3,-1-1-1,1 1 1,-1-1-1,1 0 1,-1 0-1,1 0 1,-1 0 0,0 0-1,1 0 1,-1 0-1,0-1 1,0 0-1,0 1 1,0-1-1,0 0 1,0 0-1,-1 0 1,1 0 0,-1 0-1,1 0 1,-1 0-1,0 0 1,0-1-1,1 1 1,-2-1-1,1 1 1,0-1-1,0 1 1,-1-1 0,0 1-1,1-1 1,-1-2-1,-1-1 0,1 1-1,-1 0 1,-1 0-1,1 0 1,-1 0 0,1 1-1,-2-1 1,1 0-1,0 1 1,-1-1-1,0 1 1,0 0 0,0 0-1,0 0 1,-7-6-1,6 6 3,-1-1-1,0 1 0,1 0 0,-1 1 1,0-1-1,-1 1 0,1 0 1,-1 0-1,1 1 0,-1 0 1,0 0-1,-11-2 0,17 3 1,-1 1 0,1 0 0,-1 0 1,1 0-1,-1 0 0,1-1 0,-1 1 0,1 0 0,-1 0 0,1 0 0,-1 0 0,1 0 0,-1 0 1,1 0-1,-1 1 0,1-1 0,-1 0 0,1 0 0,-1 0 0,1 0 0,-1 1 0,1-1 0,0 0 1,-1 0-1,1 1 0,-1-1 0,1 0 0,0 1 0,-1-1 0,1 0 0,0 1 0,-1-1 0,1 1 1,0-1-1,-1 1 0,1-1 0,0 0 0,0 1 0,0-1 0,0 1 0,-1-1 0,1 1 0,0-1 0,0 1 1,0 0-1,1 1 1,-1-1 0,1 1 0,-1-1 0,1 1 1,0-1-1,0 1 0,-1-1 0,1 0 1,0 0-1,0 1 0,0-1 0,1 0 0,-1 0 1,2 1-1,2 2 1,1-1 0,0 1-1,0-2 1,1 1 0,-1-1 0,0 1 0,1-2-1,-1 1 1,1-1 0,0 0 0,0 0 0,-1-1 0,1 0-1,0 0 1,0-1 0,-1 0 0,1 0 0,11-3 0,-2-1-1,-1 0-1,1-1 1,-1-1 0,0 0 0,0-1 0,19-15 0,-8 4-3,-2-1 0,-1-1-1,0-1 1,-2-2 0,0 0-1,-2-1 1,0 0 0,-2-2-1,-1 0 1,17-41 0,-30 60 2,1-1 0,-1 1 1,-1-1-1,0 0 0,0 1 1,0-1-1,-2 0 0,1 0 0,-1 0 1,0 0-1,0 0 0,-1 0 1,-4-13-1,5 20 2,0 1-1,-1-1 1,0 1 0,1-1 0,-1 1-1,0 0 1,0-1 0,1 1 0,-1 0 0,0 0-1,0 0 1,-1-1 0,1 1 0,0 0-1,-2-1 1,2 2 2,0-1-1,0 1 1,1 0-1,-1 0 0,0 0 1,0-1-1,0 1 1,0 0-1,0 0 1,1 0-1,-1 0 1,0 1-1,0-1 1,0 0-1,0 0 0,1 0 1,-1 1-1,0-1 1,0 0-1,-1 2 1,-1 0 6,1 0 0,-1 0 1,1 0-1,-1 1 0,1-1 1,0 1-1,0 0 0,0-1 1,0 1-1,1 0 0,-1 0 1,1 0-1,-2 4 0,-2 14 34,0-1 0,2 1-1,0-1 1,1 1 0,1 0-1,2 22 1,1-5 43,3-1-1,13 58 1,-12-70-39,2 0 0,17 38 0,-21-55-78,0 0 0,0 0-1,1-1 1,0 1 0,0-1 0,1 0-1,0-1 1,0 1 0,0-1-1,1-1 1,9 7 0,-14-10-65,0-1 0,-1 0 0,1 0 0,0 0 0,0 0 0,0 0 0,0 0 0,1-1 0,-1 1 0,0-1 0,0 1 0,0-1 0,0 0 0,0 0 0,1 0 0,-1 0-1,0 0 1,0-1 0,0 1 0,1 0 0,-1-1 0,0 0 0,0 1 0,0-1 0,0 0 0,0 0 0,0 0 0,-1-1 0,1 1 0,0 0 0,2-3 0,-1 0-111,1 0 0,-1-1-1,0 1 1,-1-1 0,1 0 0,-1 0-1,0 0 1,-1 0 0,1 0 0,-1 0-1,2-9 1,1-25-922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1.5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1 324 8594,'28'-47'1226,"2"1"0,3 2-1,1 1 1,43-42 0,-75 83-1184,2-3 91,1-1 0,0 1-1,0 0 1,0 1 0,1-1 0,-1 1-1,1 0 1,0 0 0,1 1 0,-1 0-1,11-4 1,-16 6-111,0 1-1,0 0 0,-1 0 1,1 0-1,0 0 0,0 0 1,0 0-1,-1 0 0,1 0 1,0 0-1,0 0 1,0 0-1,-1 1 0,1-1 1,0 0-1,-1 1 0,1-1 1,0 0-1,0 1 1,-1-1-1,1 1 0,-1-1 1,1 1-1,0-1 0,-1 1 1,1 0-1,1 1 14,-1 0 1,0 0-1,-1 0 0,1 0 1,0 1-1,0-1 0,-1 0 1,1 0-1,-1 4 0,1 7 80,-1 0 1,-3 21-1,2-29-83,-15 106 145,-32 109 0,9-54-229,4 18-601,18-62-2708,16-115 3009,2 7-846,2-10 228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1.9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220 23 10034,'37'-23'2297,"-47"33"-2041,1-1 0,-1 2 0,2-1 0,0 1 0,0 1 0,1-1 1,0 1-1,1 0 0,0 1 0,-3 13 0,-3 11-18,2 1-1,-7 49 1,-1 70 111,17-137-319,1-1 0,1 1 0,0-1-1,2 1 1,9 37 0,-10-52-25,0 0 0,0 0 1,0 0-1,1 0 0,-1-1 1,1 1-1,4 4 0,-6-8-5,0 0 1,-1-1-1,1 1 0,0 0 1,-1-1-1,1 1 0,0 0 1,0-1-1,-1 1 0,1-1 0,0 0 1,0 1-1,0-1 0,0 0 1,0 1-1,0-1 0,0 0 1,0 0-1,0 0 0,0 0 1,-1 0-1,1 0 0,0 0 0,0 0 1,0 0-1,0 0 0,0-1 1,0 1-1,0 0 0,0-1 1,0 1-1,0 0 0,-1-1 0,1 1 1,0-1-1,0 1 0,-1-1 1,1 0-1,0 1 0,0-1 1,-1 0-1,1 0 0,-1 1 1,1-2-1,2-1-1,-1-1 1,-1 1 0,1 0-1,0 0 1,-1-1 0,0 1-1,0-1 1,0 1 0,0-1-1,0 0 1,-1 1 0,0-1-1,1 0 1,-1 1 0,-1-1-1,1 0 1,-1 1 0,1-1-1,-1 0 1,0 1 0,0-1-1,0 1 1,-1-1 0,1 1-1,-1 0 1,0 0 0,0 0-1,0 0 1,0 0-1,-4-3 1,3 2-41,1 0 0,-1 1 0,-1 0-1,1-1 1,0 1 0,-1 1 0,0-1 0,1 0-1,-1 1 1,0 0 0,0 0 0,-1 0 0,1 0 0,0 1-1,-1 0 1,1-1 0,-1 2 0,1-1 0,-1 0 0,1 1-1,-1 0 1,1 0 0,-1 0 0,-6 2 0,7 0 6,-1 0 1,1 0 0,-1 1-1,1-1 1,0 1 0,0 0-1,0 0 1,0 1 0,1-1-1,-1 1 1,-3 5 0,-14 21-212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2.3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 12219,'2'-4'904,"0"4"-1016,2 2 152,-3 0 24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2.7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1 122 11082,'1'-1'36,"145"-111"3053,-144 111-3030,-1 0-1,1 0 1,-1 0-1,1 0 1,0 1-1,-1-1 1,1 0-1,0 1 1,-1-1 0,1 1-1,0 0 1,0-1-1,2 1 1,-3 0-33,-1 0 1,1 1 0,-1-1-1,1 0 1,-1 0-1,1 1 1,-1-1 0,1 0-1,-1 0 1,1 1-1,-1-1 1,1 1 0,-1-1-1,1 0 1,-1 1 0,0-1-1,1 1 1,-1-1-1,0 1 1,0-1 0,1 1-1,-1-1 1,0 1-1,0 0 1,0-1 0,1 2-1,-1 4 94,1 1 0,-1-1-1,-1 1 1,1-1 0,-3 12-1,2-14-121,-83 393 738,43-216-828,32-146-48,5-23-241,1 0 0,0 0 0,-1 22 0,4-34 371,0 0 0,0 0 1,0 0-1,0 0 0,0 0 1,0 0-1,0-1 0,1 1 0,-1 0 1,0 0-1,0 0 0,0 0 1,0 0-1,0 0 0,0 0 1,0 0-1,0 0 0,0 0 1,0 0-1,0 0 0,0 0 0,1 0 1,-1 0-1,0 0 0,0 0 1,0 0-1,0 0 0,0 0 1,0 0-1,0 0 0,0 1 1,0-1-1,0 0 0,0 0 1,0 0-1,0 0 0,0 0 0,1 0 1,-1 0-1,0 0 0,0 0 1,0 0-1,0 0 0,0 0 1,0 0-1,0 0 0,0 0 1,0 1-1,5-11-234,6-15-243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3.1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1 12739,'1'8'411,"-1"0"-1,0 0 1,0 0 0,-2 8 0,-1 21-99,4 122 505,1-141-686,0 0-1,1 0 1,1 0-1,1 0 1,0-1-1,12 27 1,-15-41-104,-1 0 1,1-1-1,-1 1 1,1-1 0,0 1-1,0-1 1,0 0-1,0 0 1,0 0 0,1 0-1,-1 0 1,4 2-1,-4-3-5,0 0-1,0-1 0,-1 1 0,1 0 1,0-1-1,0 0 0,0 1 0,-1-1 1,1 0-1,0 0 0,0 0 0,0 0 0,0-1 1,0 1-1,3-1 0,-1-1 2,0 0 1,0 0-1,0-1 0,0 1 0,0-1 0,0 0 1,-1 0-1,1 0 0,-1 0 0,0-1 1,0 1-1,0-1 0,-1 0 0,4-6 0,1-3-16,-1-1 0,0 0 0,-1 0-1,-1 0 1,0 0 0,-1-1 0,2-22-1,-4 30-22,0 0-1,-1 0 0,0 0 0,0-1 0,-1 1 0,0 0 0,0 0 1,-1 0-1,0 0 0,0 0 0,-1 0 0,0 0 0,0 1 0,0-1 1,-1 1-1,0 0 0,-6-7 0,7 10-68,-1 0-1,1 0 1,-1 0-1,0 0 1,0 1-1,0 0 1,-1 0-1,1 0 1,0 0-1,-1 1 1,1-1-1,-1 1 1,0 0-1,1 1 1,-1-1-1,0 1 1,0 0-1,-7 1 1,-5 1-266,0 1 1,1 0 0,-29 11-1,15-4-245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3.5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224 345 11042,'-15'-7'929,"-6"10"-673,-3 3-104,-7 3 344,-1 3-200,-1-1-208,4 0-152,5 0-944,10-2-593,19-9 737,15-7 88</inkml:trace>
  <inkml:trace contextRef="#ctx0" brushRef="#br0" timeOffset="1">318 0 10754,'2'0'117,"0"0"0,-1 0-1,1 0 1,0 0 0,0 0-1,-1 1 1,1-1 0,0 1-1,0-1 1,-1 1 0,1-1-1,0 1 1,-1 0 0,1 0-1,-1 0 1,1 0 0,-1 0-1,1 0 1,-1 0 0,0 0-1,1 0 1,-1 1 0,0-1-1,0 1 1,0-1 0,0 1-1,0-1 1,1 3 0,1 5 203,1 0 0,-1 0 0,-1 1 0,2 11 1,-1-6-395,8 32 242,26 97-38,-37-142-132,1 1-1,0-1 0,0 1 0,0-1 0,0 1 0,0-1 0,1 0 0,-1 0 1,1 0-1,-1 0 0,1 0 0,0 0 0,0 0 0,0 0 0,0-1 0,0 1 0,0-1 1,3 2-1,-5-2-16,1 0 0,-1-1 1,0 1-1,0 0 1,0 0-1,1 0 0,-1-1 1,0 1-1,0 0 1,0 0-1,0-1 0,0 1 1,0 0-1,-1 0 0,1 0 1,0-1-1,-1 2 1,1 0-82,-33 128-3291,21-91 3032,-5 20-395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4.1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366 104 12259,'-16'0'952,"-6"-4"-616,2 3-72,-9-3 512,-2 0-216,-5 1-104,2-4 0,-4 1-7,5 1-57,6 1-136,0-1-200,10 1-576,3-3-593,3-8 937,4 1-168,3-6-160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4.5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89 0 9754,'4'27'824,"-8"6"-584,0 3-104,-8 11 352,-1 6-288,-3 9-71,-6 3-1,0-2-80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05.2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 14027,'13'-7'1176,"0"5"-1088,-6 6-376,-2 3 472,-3 0-272,-2 1-160,-9-3-80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28.1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0 289 3609,'0'-1'166,"1"0"1,-1 0-1,0 0 1,1 0-1,-1 0 0,1 0 1,-1 0-1,1 0 1,-1 1-1,1-1 1,0 0-1,-1 0 0,1 0 1,0 1-1,0-1 1,-1 0-1,1 1 1,0-1-1,0 0 0,0 1 1,0-1-1,0 1 1,0 0-1,0-1 1,1 1-1,35-10 2292,-22 7-1664,14-6-294,-1-2 1,0-1 0,0 0 0,-2-3 0,1 0-1,-2-1 1,0-2 0,-1 0 0,27-28-1,-20 12-222,-20 22-50,-1 1 0,17-14 0,-27 25-219,0 0 1,1 0-1,-1-1 0,0 1 1,0 0-1,0 0 0,1 0 0,-1-1 1,0 1-1,0 0 0,1 0 1,-1 0-1,0 0 0,1 0 1,-1 0-1,0-1 0,0 1 0,1 0 1,-1 0-1,0 0 0,1 0 1,-1 0-1,0 0 0,0 0 1,1 0-1,-1 0 0,0 0 0,1 0 1,-1 1-1,0-1 0,1 0 1,-1 0-1,0 0 0,0 0 1,1 0-1,-1 0 0,0 1 0,0-1 1,1 0-1,-1 0 0,0 0 1,0 1-1,0-1 0,1 0 1,-1 0-1,0 1 0,0-1 1,0 0-1,0 1 0,0-1 0,0 0 1,1 0-1,-1 1 0,0-1 1,0 0-1,0 1 0,0-1 1,0 0-1,0 0 0,0 1 0,0-1 1,0 0-1,0 1 0,-2 20 208,-10 33 106,-34 95 0,25-87-290,-5 19-89,-105 285-898,112-331-340,12-23-587,1 0 1,-6 17-1,10-26 789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6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547 8 5713,'1'-1'189,"-1"1"-1,1-1 1,-1 1-1,1-1 0,-1 1 1,1-1-1,0 1 1,0-1-1,-1 1 1,1 0-1,0-1 0,-1 1 1,1 0-1,0 0 1,0-1-1,0 1 1,-1 0-1,1 0 0,0 0 1,0 0-1,0 0 1,-1 0-1,1 0 1,0 0-1,0 0 0,0 1 1,-1-1-1,1 0 1,0 0-1,0 1 1,-1-1-1,1 0 0,0 1 1,-1-1-1,1 1 1,0-1-1,0 2 1,0-1-17,-1 0 0,1 0 0,-1 0 0,0 1 0,0-1 0,1 0 1,-1 0-1,0 0 0,0 1 0,0-1 0,0 0 0,0 0 0,-1 1 0,1-1 1,0 0-1,0 0 0,-1 0 0,1 1 0,-1-1 0,1 0 0,-1 0 1,0 0-1,1 0 0,-1 0 0,-1 1 0,-5 6 141,0 0-1,-1-1 1,1 0 0,-1-1 0,-1 1-1,1-1 1,-1-1 0,-1 0 0,1 0-1,0-1 1,-20 6 0,-1-2 27,-1 0 0,-52 4 0,26-9-425,0-2 0,1-3 0,-80-12 0,159 16-3277,32-1 1,-33-2 1704,41-7 0,-27-1 266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5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0 13587,'2'39'1084,"-2"0"1,-2-1-1,-1 1 0,-12 51 1,0 11 364,13-85-1286,-3 14 444,2 0 1,2 0 0,0 0-1,6 52 1,-4-75-511,1 0 0,-1 0-1,1 0 1,1 0 0,-1 0 0,1 0 0,0 0-1,1-1 1,-1 0 0,1 1 0,0-1 0,1-1 0,0 1-1,0-1 1,0 1 0,0-2 0,1 1 0,0 0 0,0-1-1,0 0 1,1-1 0,-1 1 0,1-1 0,0-1-1,7 3 1,5 0-22,30 5 1,-23-7-1509,1-2 1,-1 0-1,1-2 1,29-4-1,-23 0 177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28.6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291 16 10074,'0'-1'41,"0"0"0,-1 0 0,0 0 0,1 0-1,-1 1 1,0-1 0,1 0 0,-1 0 0,0 0 0,0 1 0,0-1-1,0 0 1,0 1 0,0-1 0,0 0 0,0 1 0,0-1 0,0 1-1,0 0 1,0-1 0,0 1 0,0 0 0,0 0 0,0 0 0,0 0-1,-1 0 1,1 0 0,0 0 0,0 0 0,0 0 0,0 0-1,0 1 1,0-1 0,0 0 0,0 1 0,-1-1 0,1 1 0,0-1-1,1 1 1,-1-1 0,0 1 0,0 0 0,-1 0 0,-6 6 159,0-1 1,0 1 0,-12 14-1,17-18-170,-15 20 219,0 0-1,2 1 0,0 0 1,2 1-1,1 1 1,1 0-1,-14 44 1,9-11 95,3 1-1,-12 93 1,20-107-192,2 1 0,3-1 0,1 1 0,2-1 1,10 54-1,-11-94-116,0 0 0,1-1 0,0 1 0,0 0 0,0-1 0,1 1 0,0-1 0,0 0 0,7 10 0,-9-14-25,0-1 0,0 1 1,0 0-1,0 0 0,0 0 1,0 0-1,0-1 0,0 1 1,1-1-1,-1 1 0,0-1 0,0 1 1,1-1-1,-1 0 0,0 1 1,1-1-1,-1 0 0,3 0 1,-2-1 1,0 1 1,1-1 0,-1 0 0,0 0 0,1 0 0,-1 0 0,0 0 0,0 0 0,0 0-1,0-1 1,0 1 0,0-1 0,2-3 0,7-7 15,-1 0 0,-1 0 0,0-1 0,-1 0 1,0-1-1,10-27 0,-7 12-36,-1 0 1,8-48-1,-16 66-2,0 1 1,-1 0-1,-1-1 0,0-18 0,-1 27 5,1 0 0,0 0 0,-1 1 0,1-1 0,-1 0 0,1 0 0,-1 1 0,0-1 0,0 0 0,0 1 0,0-1 0,0 0 0,0 1 0,-2-2 0,2 2-1,0 0-1,0 0 1,-1 1-1,1-1 1,0 1-1,-1-1 1,1 1-1,0 0 1,-1-1-1,1 1 1,0 0-1,-1 0 1,1 0-1,0 0 1,-1 0-1,1 0 1,-1 0-1,1 1 0,0-1 1,-1 0-1,1 1 1,-2 0-1,-5 3-121,0 0-1,1 0 1,-1 1-1,1 0 0,0 0 1,1 1-1,-1 0 1,1 0-1,0 0 1,-7 10-1,1 1-489,-1 1 1,2 0-1,-10 21 0,11-6 20,8-6-203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29.0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439 1 8546,'-22'7'1896,"-34"17"0,33-13-1020,-27 8 0,-98 15 917,26-8-1869,121-26 8,0 1 0,0-1 0,0 1-1,1-1 1,-1 1 0,0-1-1,0 1 1,0-1 0,0 1 0,0 0-1,1-1 1,-1 1 0,0 0-1,0 0 1,1 0 0,-1 0 0,1 0-1,-1-1 1,1 1 0,-1 0-1,1 0 1,0 0 0,-1 0 0,1 1-1,0-1 1,0 0 0,0 0 0,0 0-1,0 0 1,0 0 0,0 0-1,0 0 1,0 0 0,0 0 0,0 0-1,1 0 1,-1 0 0,0 0-1,1 1 1,9 14-557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29.5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274 29 11755,'-24'-11'880,"-3"-1"-696,-2 6-104,-11 8 64,1 9-424,-3 11 320,2 5-48,7-2-136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29.9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286 11 9026,'-4'-2'144,"0"1"0,0-1 0,-1 1 0,1 0 0,0 0-1,-1 0 1,1 0 0,-1 1 0,1 0 0,-1 0 0,1 0 0,-1 1 0,1-1 0,-1 1 0,1 0 0,-1 0-1,1 1 1,0-1 0,0 1 0,-1 0 0,1 0 0,-6 5 0,-3 1 67,1 1 1,0 0-1,1 1 0,0 0 0,1 1 1,0 0-1,1 0 0,0 1 1,-13 23-1,12-16-37,1 0 0,0 0 1,2 1-1,0 0 0,2 0 0,-5 27 1,8-38-113,1 0 0,1 0 1,0 1-1,0-1 0,0 0 1,1 0-1,1 0 0,-1 0 1,4 9-1,-4-14-34,1-1 1,0 1-1,-1 0 0,1-1 1,1 1-1,-1-1 0,0 1 1,1-1-1,0 0 0,-1 0 1,1 0-1,1-1 0,-1 1 1,0-1-1,0 1 0,1-1 1,0 0-1,-1 0 1,1-1-1,0 1 0,7 1 1,-4-1 6,1-1 1,-1 0 0,0-1-1,1 1 1,-1-1 0,1-1-1,-1 0 1,1 0 0,-1 0-1,0-1 1,8-2 0,-3 0-12,-1-1 1,-1 0-1,1-1 0,-1 0 1,0-1-1,13-11 1,-8 5-18,0-1 0,-2-1 0,0 0 1,0-1-1,-2-1 0,0 1 0,0-2 1,7-18-1,-13 23-5,0 1-1,-1-1 1,0 0 0,-1 0 0,-1 0-1,0-1 1,0 1 0,-2-24 0,0 32-15,0 1 1,-1-1-1,1 1 1,-1 0-1,0 0 1,0-1-1,-1 1 1,1 0-1,-1 0 1,0 0 0,0 0-1,-1 1 1,1-1-1,-1 1 1,1-1-1,-1 1 1,0 0-1,0 0 1,-1 0-1,1 0 1,-1 0-1,1 1 1,-1 0-1,0 0 1,0 0-1,0 0 1,0 0-1,0 1 1,0 0-1,-7-1 1,1 0-205,-2 1 1,1 1-1,0 0 1,0 0-1,0 1 0,0 1 1,0-1-1,1 2 0,-1 0 1,-17 7-1,12-4-236,1 1 0,0 1 0,0 1 1,0 0-1,1 1 0,-15 13 0,6 3-489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0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167 0 12299,'-4'42'960,"-7"12"-736,0 8-104,-5 7 328,-2 3-208,-6-3-32,1 0-96,3-13-328,0-7-256,7-16-1048,6-10 1320,11-17-208,7-6-145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2.3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 45 5385,'5'-7'951,"1"-15"5814,-7 22-6670,1 0-82,0 0-1,0 0 0,0 0 1,0 0-1,0 0 1,0 0-1,0 0 0,0 0 1,0 0-1,-1 0 1,1 0-1,0 0 0,0 0 1,0 0-1,0 0 1,0 0-1,0 0 0,0 0 1,0 0-1,0 0 1,0 0-1,0 0 0,0 0 1,-1 0-1,1 1 1,0-1-1,0 0 0,0 0 1,0 0-1,0 0 1,0 0-1,0 0 0,0 0 1,0 0-1,0 0 1,0 0-1,0 0 0,0 0 1,0 1-1,0-1 1,0 0-1,0 0 0,0 0 1,0 0-1,0 0 1,0 0-1,0 0 0,0 0 1,0 0-1,0 0 1,0 0-1,0 1 0,0-1 1,0 0-1,0 0 1,0 0-1,0 0 0,0 0 1,0 0 3,0 0 0,1 1 1,-1-1-1,0 0 0,0 0 1,0 0-1,0 0 0,0 1 1,0-1-1,0 0 0,0 0 0,0 0 1,0 1-1,-1 2 1518,-9-5-1390,10 2-145,-1-1 0,1 1 0,-1 0 0,1 0 0,0 0 0,-1-1 0,1 1 0,-1 0 0,1 0 1,-1 0-1,1 0 0,-1 0 0,1 0 0,-1 0 0,1 0 0,-1 0 0,1 0 0,0 0 0,-1 1 0,1-1 1,-1 0-1,1 0 0,-1 0 0,1 1 0,-1-1 0,1 0-3,-1 6 33,-2-3-29,-1 1 41,3-4-33,1 1 1,-1-1 0,1 0-1,-1 1 1,1-1 0,0 1-1,-1-1 1,1 1-1,-1-1 1,1 1 0,0-1-1,-1 1 1,1 0 0,0-1-1,0 1 1,0-1-1,-1 1 1,1 0 0,0-1-1,0 1 1,0-1 0,0 1-1,0 0 1,0 0-1,-7 15 7,6-14-18,0 0 0,0-1-1,0 1 1,0 0 0,0-1-1,0 1 1,0-1 0,-1 1 0,1-1-1,-2 2 1,-5 6 0,-2 11 5,0-1 0,2 1 0,0 0 0,2 1 0,0 0 0,1 0 0,-4 41 0,6-24 153,2-1-1,2 0 0,9 67 1,-9-98-62,0 1 0,0-1 1,1 0-1,0 0 0,0 1 0,6 10 0,-6-15-46,-1 0 0,1 0 0,-1 0 0,1 0 0,0 0 0,0 0 0,0 0 0,0-1 0,0 1 0,0-1-1,0 0 1,1 1 0,-1-1 0,1 0 0,-1 0 0,0 0 0,1-1 0,-1 1 0,1-1 0,2 1 0,8 0 23,0-1 0,1 0 1,-1-1-1,-1 0 1,1-1-1,0 0 0,0-1 1,-1-1-1,22-8 1,-29 8-68,0-1-1,0 1 1,0-1 0,-1 0 0,0 0 0,0 0 0,0 0-1,0-1 1,-1 0 0,3-6 0,2-2-1,5-9-7,0-1 0,-2 0 0,-1 0 0,-1-1 0,-1 0 0,-1-1 1,-1 0-1,-1 0 0,1-28 0,-6 46-5,0 0 1,-1 0-1,0 0 1,-1 0-1,0 0 1,0 0-1,-1 0 1,1 1-1,-2-1 1,1 1-1,-1 0 1,0 0-1,-1 0 1,0 0-1,0 1 1,0 0-1,-1 0 1,1 0-1,-1 1 1,-1-1-1,1 2 1,-1-1 0,-8-4-1,0 1-270,-1 0 0,0 1 0,0 1 0,0 0 0,-1 1-1,1 1 1,-1 1 0,0 0 0,-35-1 0,23 6-251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2.9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1 234 7778,'7'-1'316,"-1"0"0,1 0 1,0 0-1,-1-1 1,1 0-1,-1 0 1,1-1-1,-1 0 0,0 0 1,6-4-1,11-8 849,23-20-1,-40 30-984,93-81 1789,-37 30-824,-45 46-705,-17 10-428,1 0 0,-1 0 0,0 0 0,0 0 0,1 0-1,-1 0 1,0 0 0,0 0 0,1 0 0,-1 0 0,0 1-1,0-1 1,0 0 0,1 0 0,-1 0 0,0 0 0,0 1-1,0-1 1,1 0 0,-1 0 0,0 0 0,0 1 0,0-1-1,0 0 1,0 0 0,0 0 0,1 1 0,-1-1 0,0 0-1,0 0 1,0 1 0,0-1 0,0 0 0,0 0 0,0 1-1,0-1 1,0 1 0,-7 35 389,6-31-440,-142 567-270,134-541-433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3.6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1 189 8242,'19'-11'1745,"-1"-1"0,29-23 0,12-8-459,-36 28-921,-1 1 1,2 1-1,0 2 0,0 0 0,41-12 0,-65 23-357,0 0-1,1 0 1,-1 0-1,0 0 1,0 0-1,1-1 1,-1 1-1,0 0 0,0 0 1,1 0-1,-1 0 1,0 0-1,1 0 1,-1 0-1,0 0 1,0 0-1,1 0 1,-1 0-1,0 0 1,1 0-1,-1 0 1,0 0-1,0 1 0,1-1 1,-1 0-1,0 0 1,0 0-1,1 0 1,-1 0-1,0 1 1,0-1-1,1 0 1,-1 0-1,0 0 1,0 1-1,0-1 0,1 0 1,-1 0-1,0 1 1,0-1-1,0 0 1,0 0-1,0 1 1,0-1-1,0 0 1,1 0-1,-1 1 1,0-1-1,0 0 1,0 1-1,0-1 0,0 0 1,0 0-1,0 1 1,0-1-1,-1 0 1,1 1-1,0-1 1,0 0-1,0 0 1,0 1-1,0-1 1,0 0-1,-1 1 1,-12 23 69,7-16-32,-39 87 33,-44 136 0,81-209-74,-91 260-237,94-266-537,16-44-2418,-6 5 2396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4.6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164 33 6033,'1'-1'81,"-1"-1"0,1 1 0,-1 0-1,0 0 1,0-1 0,0 1 0,0 0-1,0-1 1,0 1 0,0 0 0,0 0-1,-1-1 1,1 1 0,0 0 0,-1 0-1,1-1 1,-1 1 0,1 0 0,-1 0-1,0 0 1,1 0 0,-3-2 0,2 3-18,0-1 1,1 1 0,-1 0 0,0-1 0,0 1-1,0 0 1,0 0 0,0 0 0,0 0 0,0 0-1,0 0 1,0 0 0,0 0 0,0 0 0,0 1-1,0-1 1,0 0 0,0 0 0,0 1 0,0-1 0,0 1-1,0-1 1,0 1 0,0-1 0,1 1 0,-1 0-1,0-1 1,0 1 0,0 1 0,-13 12 305,1 0 0,1 1 0,1 0 0,0 1 0,1 1 0,0-1 0,2 2 0,0-1-1,1 1 1,0 0 0,-5 27 0,12-43-325,-1 0 0,1 0 0,-1 0 0,1 0-1,0 0 1,0 0 0,0 0 0,0 0 0,0 0 0,1 0-1,-1 0 1,1 0 0,0 3 0,0-5-32,-1 1-1,0-1 1,0 0-1,1 0 1,-1 1 0,0-1-1,0 0 1,1 0 0,-1 0-1,0 1 1,1-1 0,-1 0-1,0 0 1,1 0 0,-1 0-1,0 0 1,1 0-1,-1 0 1,0 0 0,1 0-1,-1 0 1,0 0 0,1 0-1,-1 0 1,0 0 0,1 0-1,-1 0 1,1 0 0,16-11 162,-4-4-99,1-1 0,-2-1 0,0 0-1,18-35 1,-8 12 42,-21 40-112,-1 0 0,0-1 0,0 1 0,0 0 1,0-1-1,0 1 0,1 0 0,-1-1 0,0 1 0,0 0 1,0-1-1,1 1 0,-1 0 0,0 0 0,1-1 0,-1 1 0,0 0 1,0 0-1,1 0 0,-1-1 0,0 1 0,1 0 0,-1 0 1,0 0-1,1 0 0,-1 0 0,1 0 0,-1 0 0,0 0 1,1 0-1,-1 0 0,0 0 0,1 0 0,6 11 104,-1 19-4,-6-30-104,6 42 71,-3 1-1,-4 78 0,-1-100-76,0 1 1,-2-1-1,-1 0 1,0 0-1,-1 0 1,-2-1-1,-14 30 1,18-43-3,0 0 0,0 0 0,-1-1 0,0 0 0,-8 8 0,11-12 2,0 0 0,0 0 0,0-1 0,0 1 0,0-1 0,0 1 0,-1-1 0,1 0 0,0 0 0,-1 0 0,1 0 0,-1-1 0,1 1 0,-1 0 0,0-1 0,1 0 0,-1 0 0,1 0 0,-1 0 0,-3 0 0,5-1 2,0 1 0,-1 0 0,1-1 0,0 1 0,-1-1 0,1 0 0,0 1 0,-1-1 0,1 0 0,0 0 0,0 0 0,0 1 0,0-1 0,0-1 1,0 1-1,0 0 0,0 0 0,1 0 0,-1 0 0,0-1 0,1 1 0,-1 0 0,0-1 0,1 1 0,0 0 0,-1-1 0,1 1 0,0 0 0,0-1 0,0 1 0,0-1 0,0 1 0,0-1 0,0 1 0,0 0 0,0-1 0,1-1 0,0-1-46,0 0 0,0 0 0,1 0 0,-1-1-1,1 2 1,0-1 0,0 0 0,1 0 0,-1 1 0,1-1-1,3-4 1,4 1-355,-1 0 0,1 0 0,0 1-1,1 0 1,0 1 0,-1 0 0,22-6-1,3 0-278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5.4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204 13 7266,'0'0'134,"0"-1"1,0 0-1,0 0 1,1 1-1,-1-1 1,0 0 0,1 1-1,-1-1 1,0 0-1,1 1 1,-1-1-1,1 1 1,-1-1-1,1 0 1,0 1 0,-1-1-1,1 1 1,-1 0-1,2-1 1,-2 1-81,0 0 1,1 0 0,-1 0-1,0 0 1,1 0-1,-1 0 1,0 0-1,0 1 1,1-1 0,-1 0-1,0 0 1,0 0-1,1 0 1,-1 1-1,0-1 1,0 0 0,0 0-1,1 0 1,-1 1-1,0-1 1,0 0-1,0 0 1,0 1-1,1-1 1,-1 0 0,0 0-1,0 1 1,0-1-1,0 0 1,0 1-1,0-1 1,0 0 0,0 1-1,0-1 1,0 0-1,0 0 1,0 1-1,0-1 1,0 0 0,0 1-1,0-1 1,0 0-1,-1 0 1,1 1-1,0-1 1,0 0 0,0 1-1,-1-1 1,-2 14 391,0-1 1,-1 1 0,-11 22 0,-1 5-161,-43 127 648,-42 202 0,90-332-241,10-36-675,0 1 1,0 1-1,1-1 0,-1 0 0,1 0 1,0 0-1,0 0 0,0 0 0,1 5 1,1-10 22,0 0 1,0 0-1,0 0 1,0 0 0,0 1-1,0-1 1,0 1-1,3-2 1,-4 2 4,3 0 1,-1 1 1,0-1-1,0 1 1,0 0-1,0 0 1,0 0-1,0 0 0,1 1 1,-1-1-1,0 1 1,0 0-1,5 2 1,10 1 103,60 1 282,-63-6-675,0 1 1,0 1 0,0 1-1,0 0 1,0 1 0,-1 0 0,1 1-1,21 10 1,-16 1-729,-12-11 342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5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13 15307,'6'-8'1649,"-5"4"-1097,-8 5-184,-8 5 1408,-12-1-1312,-5 2-88,-12 0 0,-1 0 9,-4-2-385,1-1-337,4-4-631,6 1-672,9-1 1312,12 0-256,30 0-296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5.8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180 8 11298,'0'-6'1089,"-2"4"-841,-9 6-128,-1 3 984,-6 1-976,0-1-64,-2 0-56,0 0-88,2-1-384,1 1-448,3 0 768,-3 0-128,5 1-112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36.2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0 140 7778,'42'-21'1464,"-2"-3"-616,-2-1-136,0 3 889,-5 2-113,-2 4-32,-10 7-271,1 7-185,-13 16-280,-9 15-128,-9 24-208,-9 7-104,-13 19-352,-5 7-280,-8 11-832,-5-1 1024,10-18-144,13-11-112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45.14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5769 809 8594,'5'-4'153,"-1"1"0,0-1 0,0 0 1,0 0-1,0 0 0,-1 0 0,1-1 0,3-7 0,-6 10-107,0 0-1,0 0 1,0 0-1,-1 0 1,1 0-1,-1 0 1,0 0-1,1-1 1,-1 1-1,0 0 1,0 0-1,0 0 1,-1 0-1,1 0 1,0 0-1,-1 0 1,1 0 0,-1 0-1,0 0 1,0 0-1,0 0 1,0 0-1,0 0 1,0 0-1,0 1 1,-3-3-1,-4-6-47,-2 1-1,1 1 1,-1 0 0,-22-13 0,-51-25-51,68 38 54,-83-40-3,-2 5 0,-1 4-1,-2 4 1,-2 5 0,-1 4-1,-1 5 1,0 5-1,-186-5 1,153 25 91,-198 29 1,-135 51 242,-231 26 239,146-97-275,-68 6-124,538-8-143,1 4 0,-171 52 1,201-47-20,0 3 0,2 2 0,1 2 1,1 3-1,-63 47 0,98-64-8,0 2-1,1 0 1,1 0 0,1 2 0,0 0-1,-22 33 1,31-39 2,0 0 0,1-1 1,0 2-1,1-1 0,0 1 0,1-1 0,0 1 0,1 0 1,0 0-1,1 0 0,0 0 0,1 1 0,1-1 1,1 13-1,2-8 5,0 1 0,1-1 0,1 0 0,0-1 0,1 1 0,1-1 0,1-1 0,0 1 1,1-1-1,1-1 0,12 14 0,3 0 18,1-2 0,1-1 1,1-1-1,40 26 0,-26-23 5,1-2-1,2-2 0,0-2 1,92 27-1,-67-29-3,1-4 0,129 11-1,153-22 35,-6-29 32,254-30 150,119-11 14,98-21-197,-628 55-59,-1-8-1,229-79 0,-401 113 3,70-25 114,132-64 0,-211 90-103,0 0 0,0 0 0,-1-1 0,10-9 0,-16 14-13,-1 0-1,0 0 0,0 0 1,1-1-1,-1 1 1,0 0-1,0-1 1,0 1-1,0-1 1,-1 1-1,1-1 0,0 1 1,-1-1-1,1 1 1,-1-1-1,1 0 1,-1 0-1,0 1 0,0-1 1,1 0-1,-1 1 1,-1-1-1,1 0 1,0 0-1,0 1 1,-1-1-1,1 0 0,0 1 1,-1-1-1,0 0 1,1 1-1,-1-1 1,-1-1-1,-1-1-5,-1 0 1,1 0-1,-1 0 0,0 0 1,0 1-1,0-1 0,-1 1 0,1 0 1,-7-3-1,-49-20-42,36 17 30,-88-32-21,-229-50-1,-130 20 40,-286 40 15,-1 58-3,592-19-5,-431 30-9,-195 8 15,624-47-219,-196-25 0,361 26 197,-29-3-116,28 5 53,16 4 7,41 12 43,1-2 1,99 15-1,114-3 86,-94-23-58,-1-8 1,222-30 0,336-89 21,-713 119-29,62-12 1,834-131 55,-751 130-58,0 8-1,0 6 1,271 32-1,-254-1-47,124 14-84,-367-34 69,-493 94 28,436-76 65,-90 21 11,-290 56 63,208-60-18,-2-13 1,-520-11 0,284-57-39,-223-4-63,477 57-80,235-11 60,1 3-1,-1 1 1,1 2 0,-56 24-1,81-28 17,0 1 0,1 0 1,-22 17-1,33-22 16,-1 1 0,1-1 0,0 1 1,0 0-1,0 0 0,0 1 0,1-1 1,0 1-1,0 0 0,0 0 0,0 0 1,1 0-1,0 0 0,-2 9 0,3-12 5,1 1-1,0-1 0,0 1 0,0-1 1,0 1-1,0-1 0,1 1 1,-1-1-1,1 1 0,0-1 0,-1 1 1,1-1-1,0 0 0,1 1 1,-1-1-1,0 0 0,0 0 1,1 0-1,0 0 0,-1 0 0,1 0 1,0 0-1,0-1 0,0 1 1,0-1-1,0 1 0,0-1 0,4 2 1,4 2 1,1 0 1,0-1 0,0-1-1,0 1 1,12 1-1,87 11 6,177 4-1,-243-18-7,716 7-59,3-61-98,17-61 57,-268 34 156,-311 54 121,245 0 1,-317 27 1,0 5 0,-1 7 0,132 30 0,-139-16-131,-102-22-85,-14 0-78,-7-5 96,0 0 0,0 0 0,-1 1 0,1-1 1,-1-1-1,1 1 0,0 0 0,-1-1 0,0 1 0,1-1 0,-5 1 0,-197 22-346,44-5 206,-526 80 96,-14 3 130,-1397 100 665,1483-184-638,474-21-127,1-6-1,-188-39 0,317 47 30,-26-6-18,-43-14 0,70 18 18,-1 0 0,0 0 0,1-1 0,0 0 0,0 0 0,1-1 0,-1 0 0,1 0 0,-9-10 0,13 10 2,0 0 0,0-1-1,0 1 1,1-1-1,0 0 1,0 0-1,0 0 1,1 0 0,0 0-1,1 0 1,0-1-1,0 1 1,0 0 0,1-1-1,1-7 1,0-8-6,1 1 1,2 0 0,10-38-1,-2 18 10,3 2 0,1-1 0,2 2 0,1 0 0,3 1 0,1 1 0,1 1 0,2 2 0,2 0 0,1 2 0,44-39 0,-73 71-1,15-12 85,32-21 1,-43 31-64,-1 0-1,1 0 1,0 0 0,-1 1-1,1-1 1,0 1 0,0 0-1,0 0 1,0 0 0,0 0-1,0 1 1,0 0 0,0 0-1,1 0 1,-1 0-1,5 1 1,-7 0 1,1 1-1,-1-1 1,0 0-1,0 1 1,0 0-1,0-1 1,0 1-1,0 0 1,0 0-1,-1 0 1,1 0-1,2 5 1,-2-5-32,-1 1 0,1 0 1,0-1-1,0 0 0,1 1 0,4 3 0,-6-6-11,0 1 0,0 0 1,0-1-1,1 0 0,-1 1 0,0-1 0,0 0 0,0 0 0,1 1 0,-1-1 0,0 0 0,0 0 0,1 0 0,-1-1 0,0 1 1,0 0-1,1 0 0,-1-1 0,0 1 0,0 0 0,0-1 0,2-1 0,15-7-221,29-22 0,-27 17 123,27-14 1,-17 14 152,0 2 0,2 0 1,-1 3-1,1 1 1,57-8-1,171 0 437,-157 12-352,5-1-64,0-5 0,0-5 0,-2-4 0,137-43 0,256-129-57,-255 93 7,-135 59 8,3 5 1,1 4-1,1 5 0,1 6 1,167-8-1,286 6 128,-100 4-67,-337 10-74,191-5 4,-1 27 72,-259-6-35,0 2-1,-1 2 0,-1 4 0,103 41 1,-128-42-9,0 2 1,-1 0-1,-1 3 1,0 0 0,-2 3-1,-1 0 1,-1 2-1,49 55 1,-67-66-27,0 0-1,-1 0 1,-1 2 0,0-1-1,-1 1 1,-1 0 0,-1 0-1,0 1 1,-1 0 0,3 24-1,-5-14-8,-1 0-1,-1 0 0,-2 0 0,-1-1 1,-1 1-1,-8 34 0,-10 19-1,-3-1 0,-4-2-1,-3-1 1,-4-1 0,-2-2 0,-62 90-1,73-126 4,-1 0 0,-2-2 0,-64 60 0,73-78 0,-1-1 0,0-2 0,-1 0 0,-1-1 0,0-1 0,-1-1 0,0-1 0,-32 9 0,17-10-54,0-2 0,-71 6 0,-80-8-258,60-3 250,24 6-42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48.37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5716 257 12235,'7'-3'204,"-5"2"-173,0 1-1,0-1 0,-1 1 0,1-1 1,0 1-1,-1-1 0,1 0 1,0 0-1,-1 0 0,1 0 0,-1 0 1,0 0-1,1-1 0,-1 1 1,0 0-1,0-1 0,0 1 1,1-3-1,-1 4-28,-1 0 0,0-1 0,0 1 0,0-1 1,0 1-1,0 0 0,0-1 0,0 1 0,0-1 0,0 1 0,0 0 1,0-1-1,-1 1 0,1-1 0,0 1 0,0 0 0,0-1 1,0 1-1,-1 0 0,1-1 0,0 1 0,0 0 0,-1-1 0,1 1 1,0 0-1,0-1 0,-1 1 0,1 0 0,0 0 0,-1-1 0,1 1 1,0 0-1,-1 0 0,0 0 0,-16-6 76,12 5-55,-54-11-21,0 3-1,-89-2 1,106 8-1,-1270-10 160,269 75 518,934-54-549,-1511 145 1190,1497-141-1298,-523 50 192,596-57-193,0 2-1,0 3 1,-61 19-1,95-23-15,0 0-1,0 1 1,1 1 0,0 0-1,0 1 1,0 0-1,2 2 1,-1-1-1,1 2 1,1 0-1,0 0 1,0 1-1,-12 19 1,11-10 2,1 1 0,1 0-1,0 1 1,2 0 0,1 1 0,-9 48 0,12-42-6,1 0 0,2 1 0,1 0 0,1 0 0,6 38 0,-3-56-2,-1-1 0,1 1 0,1-1 0,1 0 0,0 0 0,0 0 0,1-1 0,1 0 0,0 0 0,1 0 0,0-1 0,1 0 0,0-1 0,0 0 0,1-1 0,1 1 0,-1-2 0,1 0 0,1 0 0,0-1-1,0 0 1,15 6 0,50 17-9,1-3 0,109 22-1,-79-22 0,304 74-27,-293-78 24,184 12-1,-140-31 64,198-21-1,161-44 128,-255 26-113,189 2 252,2 27 6,-329 5-262,101-4-10,384-57 1,-18-59-179,79-12 86,-641 128 48,22-3 16,66-19-1,-118 26-25,-1 0-1,0-1 1,0 1-1,1-1 0,-1 1 1,0-1-1,5-4 1,-8 6 2,1-1 0,-1 1 0,0 0 0,1-1 0,-1 1 0,0-1 0,1 1 0,-1-1 0,0 1 0,0-1 0,1 1 0,-1-1 0,0 1 0,0-1 0,0 1 0,0-1 0,0 1 0,0-1 0,0 1 0,0-1 0,0 1 0,0-1 0,0 0-2,-1 0 1,1 0 0,-1 0-1,1 0 1,-1 0-1,1 0 1,-1 0-1,0 1 1,1-1-1,-1 0 1,0 0-1,0 1 1,0-1-1,0 1 1,1-1-1,-2 0 1,-8-4-17,-1 0 1,1 1 0,-1 1-1,0-1 1,0 1-1,-14-1 1,-75-6-48,61 7 47,-754-39 59,401 26 20,-865-22 60,291 12-104,4-31 5,814 44-22,-501-30-125,630 42 110,-93 3-103,100-1 91,0 0 0,0 1 0,0 1-1,1 0 1,-1 0 0,1 1 0,-12 6 0,21-9 20,0 0 0,0 0 0,1 0 0,-1 1 0,0-1 0,1 0 0,-1 1 0,1 0 0,-1-1-1,1 1 1,0 0 0,0-1 0,-2 4 0,3-4 6,-1 0-1,1 1 0,0-1 1,0 0-1,0 0 0,0 0 0,0 0 1,0 0-1,0 1 0,0-1 1,0 0-1,1 0 0,-1 0 1,0 0-1,1 0 0,-1 0 0,1 0 1,-1 0-1,1 0 0,-1 0 1,1 0-1,0 0 0,0 0 1,-1 0-1,1 0 0,0-1 0,0 1 1,0 0-1,1 0 0,7 4-10,0-1 0,-1 1 0,1-2-1,1 0 1,-1 0 0,0 0 0,1-1-1,14 1 1,56 7-27,118-1 0,88-16 12,-184 3 27,1114 18 19,-516 9-12,1-53-92,145-109-128,-18-82 244,-792 210-8,584-190 737,-606 196-728,11-3 41,42-21 0,-64 27-72,-1 1 0,1-1 0,-1 0 0,1 1-1,-1-1 1,0 0 0,1 0 0,-1-1-1,0 1 1,2-4 0,-3 5-2,-1 0-1,1 0 1,-1-1 0,0 1 0,1 0 0,-1 0-1,0-1 1,0 1 0,0 0 0,0 0 0,0-1-1,0 1 1,0 0 0,0 0 0,0-1 0,-1 1-1,1 0 1,0 0 0,-1 0 0,1 0 0,-1-1-1,1 1 1,-1 0 0,0 0 0,1 0 0,-1 0-1,0 0 1,0 0 0,-1-1 0,-10-7-28,0-1 1,-1 1-1,0 1 1,0 0-1,-1 1 1,0 1-1,-17-6 1,3 0-7,-66-27 24,-2 5-1,-1 4 1,-167-28-1,125 38 42,-1 7 1,-150 5-1,-284 48 78,6 40-99,447-61 5,-299 48 31,5 22-11,410-88-31,-122 35-9,105-29-20,0 2 0,1 0 1,-32 20-1,50-28 20,0 1 1,1 0-1,-1 0 0,0 0 1,1 0-1,-1 1 1,1-1-1,0 1 0,-1 0 1,2-1-1,-1 1 0,0 0 1,0 0-1,1 0 0,-1 0 1,1 1-1,0-1 0,0 0 1,1 1-1,-1-1 0,0 0 1,1 1-1,0-1 0,0 1 1,0-1-1,0 0 1,1 1-1,-1-1 0,1 0 1,0 1-1,0-1 0,0 0 1,0 0-1,1 1 0,-1-1 1,4 5-1,5 6-16,0-1 0,0 0 0,2 0 0,-1-1 0,1-1 0,1 0 0,16 11 0,105 59-55,-36-32 60,1-3 0,3-6 0,135 36 1,-94-40 30,282 31 0,-296-59 6,1-5 0,0-6 1,0-6-1,-1-6 0,0-5 1,238-69-1,599-280 184,-937 356-201,61-30 8,-79 37-16,0 0 1,0-1-1,-1-1 0,0 0 0,13-12 1,-22 18 3,0 1-1,0 0 1,0 0 0,0-1 0,0 1 0,0-1 0,0 1 0,0-1-1,-1 1 1,1-1 0,0 0 0,-1 1 0,0-1 0,1 0 0,-1-2-1,0 3 3,0-1-1,0 1 0,0 0 0,-1 0 0,1 0 0,-1 0 0,1 0 0,-1 0 0,1-1 0,-1 1 0,1 0 0,-1 1 1,0-1-1,0 0 0,1 0 0,-1 0 0,-2-1 0,-2-1-2,0 0 1,0 0-1,-1 0 1,1 1-1,-1-1 1,0 2-1,-9-3 1,-27-5 15,-1 3 0,-72-2 0,-91 11 73,192-3-77,-1028 87 232,503-34-165,515-50-74,-1118 83-111,2-79-51,1100-9 76,20 1-15,17 1-34,7 0-86,445 10-484,-400-10 670,711-42 113,-6-61 815,-665 90-598,-127 24-137,-316 47-226,-2 1 90,-495 144 20,716-169-21,-146 18 0,211-44-11,0-3-1,0-3 1,0-3-1,-73-11 1,-20-14 10,-75-9 28,195 31-38,0 2-1,0 2 1,-66 9-1,96-8 0,0 2 0,1-1 0,-1 2 0,1 0 0,0 0 0,-15 8 0,24-10 7,-1 0 0,1 0 0,0 0 0,0 0 0,0 1 0,0-1 0,1 1 0,-1 0 0,0 0 0,1 0 0,0 0 0,0 0 0,0 0-1,0 1 1,1-1 0,-1 0 0,1 1 0,0 0 0,0-1 0,0 1 0,0 0 0,1-1 0,-1 1 0,1 0 0,0 6 0,2 3 71,0 0 0,7 20 1,-5-20-24,-1 1 0,2 22 1,-4-14-55,-1 1 1,-1 0-1,-1-1 1,-2 1-1,-9 35 1,-42 104-262,48-146 196,0 0-230,8-41-2262,2 0 1813,-5 2 207,-1-1-122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51.20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4068 572 11450,'1'0'6,"-1"0"-1,0 0 1,0 0 0,1 0-1,-1 0 1,0 0-1,0 0 1,0 0-1,1-1 1,-1 1-1,0 0 1,0 0-1,0 0 1,0 0-1,1 0 1,-1-1-1,0 1 1,0 0-1,0 0 1,0 0-1,0-1 1,1 1-1,-1 0 1,0 0-1,0 0 1,0-1-1,0 1 1,0 0-1,0 0 1,0 0-1,0-1 1,0 1-1,0 0 1,0 0 0,0-1-1,0 1 1,0 0-1,0 0 1,0-1-1,0 1 1,0 0-1,0 0 1,-1 0-1,1-1 1,0 1-1,0 0 1,0 0-1,0 0 1,0 0-1,0-1 1,-1 1-1,1 0 1,0 0-1,0 0 1,0 0-1,-1-1 1,1 1-1,0 0 1,0 0-1,0 0 1,-1 0-1,1 0 1,0 0-1,0 0 1,0 0 0,-1 0-1,1 0 1,0 0-1,-25-9-103,12 5-43,-214-91-330,-135-51 584,262 112-45,-177-38-1,105 45 61,-292-8 0,-178 41 354,401 0-250,-419 24 532,525-16-601,0 5 0,-240 69 0,255-44-145,108-39-18,0 1 0,1 0-1,0 1 1,1 0-1,0 1 1,0 0-1,-17 18 1,25-24-6,1 0 1,-1 0-1,1 0 0,-1 0 1,1 0-1,0 0 1,0 1-1,0-1 0,0 0 1,0 1-1,0-1 1,1 1-1,-1-1 0,1 1 1,0 0-1,0-1 1,0 1-1,0-1 0,0 1 1,0-1-1,1 1 1,-1 0-1,1-1 0,0 1 1,-1-1-1,1 0 0,0 1 1,1-1-1,-1 0 1,0 0-1,1 1 0,-1-1 1,1 0-1,0-1 1,-1 1-1,1 0 0,0 0 1,3 1-1,14 12-36,0-2 0,1 0 0,30 14 0,69 25-17,-54-25 61,559 222 149,-504-210-111,2-5 0,1-5 1,168 17-1,212-30 27,4-37-21,-240 8-7,366-15 18,-491 18-47,-2-5 0,0-7 0,245-72 0,-330 77 38,-1-3-1,-1-2 1,-1-2-1,57-37 1,-103 57-24,1-1 0,0 0 0,-1 0 0,0-1 1,-1 1-1,1-1 0,-1 0 0,8-13 0,-11 16-14,-1 1 0,0 0 0,-1 0-1,1-1 1,0 1 0,0-1 0,-1 1-1,0-1 1,1 1 0,-1-1 0,0 1 0,0-1-1,0 1 1,-1-1 0,1 1 0,-1 0-1,1-1 1,-1 1 0,0-1 0,0 1-1,0 0 1,0 0 0,0-1 0,0 1 0,-1 0-1,1 0 1,-1 0 0,0 0 0,1 1-1,-1-1 1,0 0 0,-4-2 0,-9-8 17,-1 2 1,0 0-1,-1 0 0,-20-7 1,-79-27 28,80 31-40,-126-42 1,-3 7 0,-2 8 0,-1 7-1,-256-17 1,-97 51 4,2 38 6,343-23-14,-415 35 33,528-47-42,-210 22-1,217-18-9,1 2-1,-97 33 1,140-39-4,0 1-1,0 0 1,0 1 0,1 1-1,0 0 1,0 0 0,1 1 0,-17 17-1,23-21 1,0 0 0,0 1 0,1 0 0,0-1-1,0 1 1,0 0 0,1 1 0,-1-1 0,1 0 0,0 1-1,1 0 1,0-1 0,-1 1 0,2 0 0,-1-1-1,1 1 1,0 0 0,0 0 0,0-1 0,1 1-1,0 0 1,2 7 0,0-4-5,0 0 1,1 0-1,0 0 0,0 0 0,1-1 1,0 0-1,1 0 0,0 0 0,7 7 1,-1-4 0,0 1 0,1-2 1,0 0-1,25 15 1,-3-7 3,1-1 1,1-2-1,60 17 1,-38-18 8,1-1 0,0-4 0,109 4 0,184-27 2,338-79-3,-479 59 4,-83 14 3,535-89-2,-351 32-42,-249 56 2,0-3 0,100-54-1,-136 62 19,-1-1-1,45-37 1,-63 46 24,1-1 0,-2 0 1,1 0-1,-1-1 0,-1 0 1,0 0-1,0-1 0,-1 0 1,10-23-1,-15 31 5,0 0-1,0 0 1,0-1 0,-1 1-1,1 0 1,-1 0 0,0-1-1,0 1 1,0 0 0,0 0-1,0-1 1,-1 1 0,1 0-1,-1 0 1,0 0 0,0-1-1,0 1 1,-1 0 0,1 0-1,-1 1 1,1-1 0,-1 0-1,0 0 1,0 1 0,0-1-1,-1 1 1,1 0 0,0 0-1,-1 0 1,0 0 0,1 0-1,-1 0 1,0 1 0,0-1-1,-4-1 1,-6-2 31,0 1 0,0 1-1,0 0 1,-1 1 0,-19-2 0,-72 3 134,105 1-175,-320 24 222,0 19-202,294-39-18,-156 28 8,-303 94 0,-156 111 221,485-175-139,154-61-92,-19 10-10,17-4-3,14 0-4,9-2-7,1 0 1,0-2-1,33 3 1,-17-3-27,120 10-189,188-8 0,159-45-25,-415 29 250,738-80 3,-799 89 12,324-36-3,-296 29 1,1-3 0,-2-3 1,0-1-1,62-29 0,-100 37 5,-1 0 0,0-1 1,0-1-1,-1 0 0,0-1 0,-1 0 1,0-1-1,11-15 0,-19 22-1,-1 0 0,-1-1 0,1 1 0,-1-1 0,0 0 0,-1 0 1,1 0-1,-1 0 0,0-1 0,1-9 0,-2 11-1,-1 0 0,0 0 0,-1 0-1,1 0 1,-1 0 0,0 0 0,0 1 0,0-1 0,-1 0 0,1 1 0,-1-1 0,0 1 0,-1-1 0,1 1 0,-6-7-1,-1 1 16,0 0 0,0 0 0,-1 1-1,-1 0 1,1 1 0,-1 0 0,-20-10-1,4 4 21,-2 1 0,-35-11 0,19 10-110,-1 2 1,0 2-1,-1 2 1,-77-3-1,98 10-39,1 1 0,-1 2 0,1 0 0,-1 2-1,1 1 1,0 1 0,0 1 0,1 1 0,0 1-1,-29 15 1,27-7-57,-25 20 1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03T06:49:53.17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3225 764 11546,'2'0'95,"0"0"-1,0 0 0,-1-1 1,1 1-1,0-1 0,0 1 1,-1-1-1,1 0 0,0 1 1,-1-1-1,1 0 0,0 0 1,-1 0-1,1 0 0,-1 0 1,0-1-1,1 1 0,-1 0 1,0-1-1,0 1 0,0-1 1,0 1-1,0-1 0,0 0 1,0 1-1,-1-1 0,1 0 1,0 0-1,-1 1 0,1-4 1,-1 2-87,0-1 0,-1 1 0,1 0 0,-1-1 0,1 1 0,-1-1 0,0 1 0,-1 0 1,1 0-1,0 0 0,-1 0 0,0 0 0,0 0 0,0 0 0,0 0 0,-3-2 0,-7-8-13,-1 1 0,0 1-1,-1 0 1,0 1-1,-1 0 1,-20-9-1,-9-3 22,-51-15 0,16 11-7,-2 4 0,0 4 1,-1 3-1,-1 4 0,-121-2 0,59 15 8,0 6 0,-187 34-1,-90 55-16,322-65 0,1 5 0,-102 53 0,164-71 21,-58 41 0,82-51-15,0 1 0,1 0 0,1 1 0,0 1 0,0 0 0,1 0 0,-13 23-1,20-31-3,1 1-1,-1 1 0,1-1 0,0 0 0,1 0 0,-1 1 0,1-1 0,0 1 0,1-1 0,-1 1 1,1 0-1,0-1 0,0 1 0,1-1 0,0 1 0,0 0 0,0-1 0,1 0 0,-1 1 0,1-1 0,1 0 1,-1 0-1,1 0 0,-1 0 0,2 0 0,-1-1 0,0 1 0,7 5 0,2 2-3,1 0-1,0-1 1,0-1 0,1 0-1,0-1 1,1 0 0,0-1-1,23 8 1,-2-3-7,2-2 0,0-2 0,0-1 0,67 5 0,162-9-17,235-46-25,0-39 137,-335 53-4,583-88 690,-749 116-772,48-7 59,50-14 1,-85 17-69,0 0 0,-1-1 0,0 0 0,0-1 0,-1-1 0,1 0 0,-1 0 0,17-15 0,-26 20 1,-1-1 0,1 1-1,-1-1 1,0 1 0,0-1-1,0 0 1,0 1 0,0-1-1,0 0 1,-1 0-1,1-1 1,-1 1 0,0 0-1,0 0 1,0-1 0,0 1-1,-1 0 1,1-5 0,-2 5 3,1 0 0,-1 0 0,0 0 0,0 0 1,0 0-1,0 0 0,-1 0 0,1 1 1,-1-1-1,0 0 0,1 1 0,-1-1 0,0 1 1,-1 0-1,1 0 0,0 0 0,-1 0 0,1 0 1,-1 0-1,0 0 0,-2 0 0,-15-9-5,0 1 0,-1 1-1,0 1 1,-43-10 0,-99-11 3,120 23 9,-1052-112 153,854 110-126,-341 31 1,-232 97-9,702-98-32,-218 49-145,328-71 152,-32 12-39,33-12 40,0 0-1,0 0 0,0 1 1,0-1-1,0 1 1,0-1-1,1 0 0,-1 1 1,0 0-1,0-1 1,0 1-1,1-1 0,-1 1 1,0 0-1,1 0 1,-1-1-1,0 1 1,1 0-1,-1 0 0,1 0 1,-1 0-1,1-1 1,0 1-1,-1 0 0,1 0 1,0 2-1,0-2 0,1 0-1,-1 1 0,1-1 0,-1 0 1,1 0-1,0 0 0,0 0 1,0 0-1,0 0 0,-1 0 0,1 0 1,1 0-1,-1-1 0,0 1 1,0 0-1,0-1 0,0 1 1,2 0-1,28 10-30,-22-9 19,94 26-108,134 17 0,-186-36 103,110 14-45,1-8-1,183-4 1,-132-20 26,242-40 0,328-93 334,-657 117-204,31-6 117,235-79 0,-332 88-202,-1-3-1,-1-2 1,-2-3-1,-1-2 1,-1-2-1,89-75 1,-130 98-22,0-1-1,-1-1 1,0 0 0,19-28 0,-30 38 12,1 0 0,0 0-1,-1 0 1,0 0 0,0 0 0,0-1 0,0 1 0,0 0-1,-1-1 1,1 1 0,-1-1 0,0 1 0,0-7-1,-1 7 3,0 0-1,0 1 0,0-1 0,0 1 0,-1-1 0,1 1 0,-1-1 0,1 1 0,-1 0 1,0 0-1,0-1 0,0 1 0,0 1 0,0-1 0,-1 0 0,1 0 0,0 1 0,-1 0 0,-4-3 1,-10-3-10,-1-1 1,0 2 0,-33-7-1,-65-7-30,71 13 38,-501-62 83,495 66-77,1 3 0,0 2 0,0 2 0,-1 2 0,2 2 0,-82 25 0,88-19-6,1 3 1,0 2-1,1 1 0,1 2 0,1 2 0,1 1 1,-53 48-1,64-50 24,1 2 0,1 0-1,1 2 1,2 1 0,1 0 0,-30 54 0,47-74 0,0 0-1,1 0 1,0 1 0,0-1-1,1 1 1,0 0 0,-1 13 0,3-18-10,0 0 1,0-1 0,0 1 0,1-1-1,-1 1 1,1-1 0,0 1 0,0-1-1,0 1 1,1-1 0,-1 0 0,1 1-1,0-1 1,-1 0 0,1 0 0,1 0-1,-1-1 1,0 1 0,1 0 0,-1-1-1,4 3 1,4 1 12,0 0 0,0-1 0,0 0 0,1 0 0,-1-1 0,1-1 1,0 0-1,12 2 0,96 9 87,-92-11-89,90 4 44,-1-4 0,1-5-1,0-6 1,178-34 0,-205 23-50,-1-5 1,129-52 0,-167 54-108,0-3 0,-1-2 1,-2-2-1,-1-2 0,58-49 1,-100 76 73,9-9-230,22-23-1,-32 32 122,-1-1 0,0 1 1,0 0-1,0-1 0,-1 0 0,1 0 0,-1 0 0,0 0 0,-1 0 0,3-8 0,-4 11 101,0 0 0,1 0 1,-1 0-1,0 0 0,0 0 0,0 0 0,0 0 0,-1 0 0,1 0 0,0 0 0,-1 0 0,0 0 0,1 0 0,-1 0 1,0 0-1,0 1 0,0-1 0,0 0 0,0 1 0,0-1 0,-3-2 0,1 2-8,0 0 0,0 0-1,0 0 1,-1 0 0,1 1 0,0-1 0,-1 1-1,1 0 1,-1 0 0,1 0 0,-5 0-1,-54-2-582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6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0 282 16035,'31'-31'985,"1"1"-1,1 2 0,66-44 1,-73 54-283,-11 7-350,9-7 453,0 2-1,2 0 1,44-19-1,-68 34-729,0 0 0,1 0 0,-1 0-1,1 0 1,0 1 0,-1-1 0,1 1 0,-1 0 0,1-1-1,0 1 1,-1 1 0,1-1 0,4 1 0,-6 0-41,0-1 0,0 1 0,0-1 0,0 1 1,0-1-1,0 1 0,-1 0 0,1 0 1,0-1-1,0 1 0,-1 0 0,1 0 0,0 0 1,-1 0-1,1 0 0,-1 0 0,1 0 0,-1 0 1,0 0-1,1 0 0,-1 0 0,0 2 0,0 7 74,0-1 1,0 1-1,-1-1 0,-1 1 0,0-1 0,-4 12 0,-73 222-30,14-54-2323,63-184 2109,-2 7-159,1-1 1,-1 0 0,2 1 0,0 0 0,0 0 0,1 0 0,1-1 0,1 20 0,-1-27 193,1-1-1,0 0 1,-1 1 0,1-1-1,1 0 1,-1 0 0,0 0-1,4 6 1,-2-6-65,-1-1 0,1 1 0,0-1-1,0 1 1,0-1 0,6 3 0,-9-5 159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7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229 393 12363,'-7'-1'205,"1"0"0,-1 0-1,0 1 1,1 0 0,-1 0 0,1 1 0,-1 0 0,1 0 0,-1 0 0,1 1 0,-1 0 0,1 0 0,0 1 0,0-1 0,0 1 0,1 1 0,-1-1-1,1 1 1,-1 0 0,-6 7 0,3-1 65,0 1-1,1 0 0,0 1 1,1 0-1,1 0 1,0 1-1,0-1 1,1 1-1,-7 27 0,7-16 62,0 1 0,2-1-1,1 1 1,1 44 0,1-60-248,1-1-1,0 0 1,1 1 0,0-1 0,0 0 0,6 15 0,-7-21-71,0 0 0,0 0 0,0 0 0,0-1 0,0 1 0,0 0 1,1-1-1,-1 1 0,0-1 0,1 1 0,0-1 0,-1 0 0,1 1 0,0-1 1,-1 0-1,1 0 0,0-1 0,0 1 0,0 0 0,0 0 0,0-1 0,0 1 1,0-1-1,0 0 0,0 0 0,0 1 0,0-1 0,0 0 0,0-1 0,0 1 1,0 0-1,0-1 0,3 0 0,3-2 7,-1 0 0,1-1-1,-1 0 1,0 0 0,0-1 0,-1 0-1,1 0 1,-1 0 0,0-1 0,0 0-1,5-7 1,10-15 25,23-37 0,-36 53-40,27-48 48,40-93-1,-67 138-10,-8 14-39,0 1-1,0 0 1,0 0 0,0 0-1,0 0 1,0 0 0,0 0 0,0 0-1,0-1 1,0 1 0,0 0-1,0 0 1,1 0 0,-1 0 0,0 0-1,0 0 1,0 0 0,0 0-1,0 0 1,0 0 0,0-1 0,0 1-1,1 0 1,-1 0 0,0 0 0,0 0-1,0 0 1,0 0 0,0 0-1,0 0 1,0 0 0,1 0 0,-1 0-1,0 0 1,0 0 0,0 0-1,0 0 1,0 0 0,0 0 0,1 0-1,-1 0 1,0 0 0,0 0-1,0 1 1,0-1 0,0 0 0,0 0-1,1 0 1,2 29 164,-3-3-93,0 25 101,3 0-1,11 64 0,-12-109-153,-1 0-1,1-1 1,0 1-1,0-1 1,0 1-1,5 7 1,-6-13-16,-1 1-1,1 0 1,0 0 0,-1 0 0,1-1 0,-1 1 0,1 0-1,0-1 1,0 1 0,-1 0 0,1-1 0,0 1-1,0-1 1,0 1 0,0-1 0,0 0 0,0 1 0,0-1-1,0 0 1,-1 0 0,1 1 0,0-1 0,0 0 0,0 0-1,0 0 1,0 0 0,0-1 0,0 1 0,0 0-1,0 0 1,0 0 0,0-1 0,0 1 0,0 0 0,0-1-1,0 1 1,-1-1 0,1 1 0,0-1 0,0 0-1,0 1 1,-1-1 0,1 0 0,0 1 0,-1-1 0,1-1-1,6-5 18,-1-1-1,0 0 1,0 0-1,-1 0 0,0-1 1,6-15-1,17-60 26,-19 57-33,-6 15-9,-1 0 0,-1 0 0,1 0 0,-2-13 1,2-11-9,18-141 22,10-109 3,-29 272 10,-1 14-30,0 0-1,0 0 1,0 0 0,0 0 0,0 0 0,0 0 0,1 0 0,-1 0 0,0 0 0,0 0-1,0 0 1,0 0 0,0 0 0,0 0 0,0 0 0,0 0 0,0 0 0,0 0 0,0 0-1,0 0 1,0 0 0,0 0 0,0 0 0,0 0 0,0 0 0,0 0 0,0 0 0,0 0-1,0 0 1,0 0 0,1 0 0,-1 0 0,0 0 0,0 0 0,0 0 0,0 0 0,0 0-1,0 0 1,0 0 0,0 0 0,0 0 0,0 0 0,0 0 0,0 0 0,0 0-1,0 0 1,0 0 0,0-1 0,4 25 77,-3-16-68,57 570 340,-55-542-345,0-16-7,-2 0-1,0 1 0,-1 0 1,-3 22-1,3-43 1,0 1 0,0 0 0,-1-1 0,1 1 0,0 0 1,-1-1-1,1 1 0,0 0 0,-1-1 0,1 1 0,0-1 0,-1 1 0,1-1 0,-1 1 1,1-1-1,-1 1 0,1-1 0,-1 1 0,0-1 0,1 1 0,-1-1 0,0 0 0,1 0 1,-1 1-1,0-1 0,1 0 0,-1 0 0,0 0 0,1 0 0,-1 1 0,0-1 1,0 0-1,1 0 0,-1 0 0,0-1 0,-1 1 0,-33-10-52,10 3 37,22 7 17,1 0 0,-1 0 0,1 0 0,-1 0 0,1 1 0,-1-1 0,1 1 1,-1 0-1,1 0 0,0 0 0,-1 0 0,1 0 0,0 0 0,0 0 1,0 1-1,0-1 0,0 1 0,0 0 0,-2 2 0,1-1 3,1 0-1,-1 0 1,1 1-1,0-1 0,0 1 1,0 0-1,1-1 1,-1 1-1,1 0 0,0 0 1,-1 6-1,1-8-1,1 0 0,0 0 0,-1 1 0,1-1 0,0 0-1,0 0 1,0 0 0,0 0 0,1 1 0,-1-1 0,0 0 0,1 0-1,0 0 1,-1 0 0,1 0 0,0 0 0,0 0 0,0 0 0,0 0 0,1 0-1,-1-1 1,0 1 0,1 0 0,-1-1 0,1 1 0,0-1 0,-1 1-1,1-1 1,0 0 0,0 0 0,0 0 0,0 0 0,0 0 0,0 0 0,0-1-1,0 1 1,0-1 0,0 1 0,1-1 0,-1 0 0,0 0 0,0 0 0,0 0-1,1 0 1,-1 0 0,0-1 0,3 0 0,7-1 0,-1-1 1,0-1-1,0 0 1,0-1-1,0 0 1,0 0 0,-1-1-1,0 0 1,10-9-1,14-13 6,32-35 0,-53 51-7,26-27 25,-12 10 51,42-32 1,-68 59-67,1 1 1,-1 0-1,0 0 1,1 0-1,0 0 1,-1 0-1,1 0 1,0 0-1,-1 0 1,1 1-1,0-1 1,0 1-1,-1-1 1,1 1 0,0 0-1,0-1 1,0 1-1,0 0 1,0 0-1,-1 1 1,4-1-1,-3 2 3,0-1 1,0 0-1,0 0 0,-1 1 0,1-1 0,0 1 1,-1 0-1,1 0 0,-1-1 0,0 1 1,0 0-1,0 0 0,0 0 0,0 0 0,0 0 1,0 0-1,0 4 0,8 25 32,-2 0 0,-1 1-1,-1-1 1,-2 1 0,-1 1 0,-3 32-1,0-46-51,0-17-2,1-4 0,3-27-18,4 0 2,12-35 0,-16 55 29,1 0-1,0 0 1,1 0 0,0 1 0,0-1 0,1 1 0,10-12-1,-15 19-1,0 0-1,0 0 1,0 0-1,0 0 1,0 0-1,0 1 1,0-1-1,0 0 1,0 0-1,0 1 1,0-1-1,1 1 1,-1-1-1,0 1 1,0 0-1,1-1 1,-1 1-1,0 0 1,1 0-1,-1 0 1,0 0 0,1 0-1,1 0 1,-2 1 0,1 0 0,-1-1 0,1 1 0,-1 0 0,0 0 0,1 0 0,-1 0 0,0 1 0,0-1 0,0 0 0,1 0 0,-1 1 0,-1-1 0,1 1 0,1 2 0,2 4 6,-1 1-1,1-1 1,-2 1 0,0 0-1,2 12 1,-2 27 18,-2-31-26,0 0 0,4 18 1,7-78-55,-8 31 49,0 0 0,1 0 0,1 0-1,8-17 1,-11 26 7,-1 1 0,0 0 0,1-1-1,0 1 1,-1 0 0,1 0 0,0 0-1,0 0 1,0 0 0,1 0 0,-1 0 0,0 1-1,1-1 1,-1 1 0,1 0 0,-1 0 0,1 0-1,-1 0 1,1 0 0,0 0 0,0 1 0,-1-1-1,1 1 1,0 0 0,0 0 0,0 0 0,2 0-1,3 2 5,-1 0 0,0 0 0,0 0 0,0 1 0,0 0-1,-1 0 1,12 8 0,44 37 34,-43-32-22,23 15-1,-36-28-61,-1 1 0,1-2 0,-1 1 0,1-1 0,0 1 1,0-2-1,0 1 0,1-1 0,5 1 0,-10-2-27,-1 0 0,1 0-1,-1 0 1,1 0 0,-1 0 0,1-1-1,-1 1 1,0 0 0,1-1 0,-1 1-1,0-1 1,1 0 0,-1 1 0,0-1-1,1 0 1,-1 0 0,2-1 0,-2 0-71,0 1 0,0-1 1,0 0-1,0 0 1,0 1-1,-1-1 1,1 0-1,-1 0 1,1 0-1,-1 0 1,1 0-1,-1 0 0,0 0 1,0 0-1,0 0 1,-1-3-1,-9-71-3869,9 38 2962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8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1 14083,'-11'8'1416,"4"4"-968,-10-1-96,-7 2 521,-8-2-297,-4-4-8,-3-3 0,0-1-64,-1-4-184,2-4-56,6 0-280,2-2-272,11 0-504,2 1-1048,7 0 1520,6-1-265,5 2-231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8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1 139 16363,'60'-50'1633,"-6"12"-737,-6 7-272,-13 15 552,-7 12-39,-10 25-57,-5 14-176,-9 26-248,-2 16-152,-7 25-432,-5 7-216,-1 4-512,0-5-280,-2-10 736,2-8-144,5-23-168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0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1 810 11867,'72'-185'3937,"-53"145"-3039,1 0 1,35-50-1,-55 90-890,10-13 351,-1 0 1,2 0 0,17-17-1,-24 28-263,-1-1 1,1 0-1,-1 1 0,1 0 0,0 0 0,0 0 0,0 0 1,5-1-1,-7 2-36,0 1 0,0 0 0,0-1 0,1 1 0,-1 0 0,0 0 0,0 0 0,1 0 0,-1 1 0,0-1 0,0 1 0,0-1 0,1 1 0,-1 0 0,0 0 0,3 2 0,0 1 30,0 0-1,0 0 1,0 1-1,-1 0 1,0-1 0,0 2-1,0-1 1,0 0-1,-1 1 1,0 0-1,0 0 1,-1 0-1,3 8 1,3 12 190,8 48 0,-10-28-213,2 88 1,13-241-295,-15 73 205,2-12 33,1-1 0,31-87 0,-39 132-3,-1 1 1,1-1 0,0 0-1,0 1 1,0-1-1,0 0 1,0 1 0,0-1-1,0 1 1,1 0 0,2-3-1,-4 4-4,0 0 1,1 0-1,-1-1 0,1 1 0,-1 0 0,0 0 1,1 0-1,-1 0 0,1 0 0,-1 0 0,1 0 0,-1 0 1,0 0-1,1 0 0,-1 0 0,1 0 0,-1 0 1,1 0-1,-1 1 0,0-1 0,1 0 0,-1 0 1,0 0-1,1 1 0,-1-1 0,1 0 0,-1 0 1,0 1-1,0-1 0,1 1 0,2 3 20,-1 0 1,1 0-1,-1 0 0,0 0 1,-1 0-1,1 0 0,1 9 1,31 168 440,-30-155-435,-4-23-22,1 0 0,-1 0 0,1 0 0,0 0 0,0 0 0,0 0 0,0 0 1,2 3-1,-2-5-7,-1-1 0,0 0 1,0 0-1,0 0 0,0 0 0,0 0 1,0 1-1,1-1 0,-1 0 0,0 0 1,0 0-1,0 0 0,1 0 1,-1 0-1,0 0 0,0 0 0,0 0 1,0 0-1,1 0 0,-1 0 0,0 0 1,0 0-1,0 0 0,1 0 1,-1 0-1,0 0 0,0 0 0,0 0 1,1 0-1,-1 0 0,0 0 0,0 0 1,0 0-1,1 0 0,-1 0 0,0 0 1,0-1-1,0 1 0,0 0 1,1 0-1,7-17 22,5-27-2,8-22-2,-19 60-11,1 1 0,-1-1 0,1 1-1,1-1 1,-1 1 0,1 0 0,-1 0 0,7-5-1,-9 9-5,0 0 0,0 1 0,0-1 0,0 0 1,0 1-1,0-1 0,0 1 0,1 0 0,-1-1 0,0 1 0,0 0 0,0-1 0,1 1 0,-1 0 0,0 0 0,0 0 0,0 0 0,1 1 0,-1-1 0,0 0 0,0 0 0,0 1 0,1-1 0,-1 0 0,0 1 1,0-1-1,0 1 0,0 0 0,0-1 0,1 2 0,5 3 12,-1 0 1,0 1 0,9 9 0,-6-5-3,6 5 5,1-1 1,0 0-1,0-1 1,2-1-1,22 12 1,-35-21-17,0-1 0,0 0 0,1 0 0,-1-1 0,1 1 0,-1-1 0,1 0 0,-1-1 0,1 0 0,9 0 0,-11 0-2,0-1 0,0 0 0,1-1 0,-1 1 0,0 0 1,-1-1-1,1 0 0,0 0 0,0 0 0,-1-1 1,1 1-1,-1-1 0,0 0 0,0 0 0,5-6 1,-2 1-7,0 0 1,-1 0-1,-1-1 1,1 1 0,-1-1-1,-1 0 1,1-1-1,-1 1 1,2-19-1,-3 21 2,-1 0 0,-1 0 0,1-1-1,-1 1 1,-1 0 0,1 0-1,-1 0 1,0 0 0,-1 0-1,0 0 1,0 0 0,0 0-1,-1 0 1,-4-7 0,7 13 4,-1 1 1,1 0 0,0-1-1,0 1 1,0 0 0,0 0-1,-1-1 1,1 1 0,0 0-1,0-1 1,0 1 0,-1 0-1,1 0 1,0-1 0,-1 1-1,1 0 1,0 0 0,-1 0-1,1-1 1,0 1 0,-1 0-1,1 0 1,0 0 0,-1 0-1,1 0 1,0 0 0,-1 0-1,-3 8-4,5 16 4,1-11 6,0-1 0,1 0 1,1 0-1,0-1 0,1 1 1,0-1-1,0 0 0,1 0 1,1 0-1,0-1 0,0 0 1,1-1-1,9 10 0,-16-18-5,0 0 0,0 0 0,0 0 0,0 0 0,0 0 0,0 0 0,0-1 0,1 1 0,-1 0 0,0-1 0,0 1 0,1-1 0,-1 1 0,0-1 0,0 0 0,1 1 0,-1-1 0,0 0 0,1 0-1,-1 0 1,0 0 0,1 0 0,-1 0 0,0-1 0,1 1 0,-1 0 0,0-1 0,1 1 0,-1 0 0,0-1 0,0 0 0,0 1 0,1-1 0,-1 0 0,0 0 0,0 1 0,0-1 0,0 0 0,0 0 0,0 0 0,-1 0 0,1-1-1,0 1 1,0 0 0,-1 0 0,1 0 0,-1 0 0,1-1 0,0-1 0,1-4-8,1-1 0,-1 1-1,0 0 1,-1-1 0,0 1 0,0-1 0,-1-12-1,-1 7-2,-1 0-1,0 0 1,0 0-1,-2 0 1,1 0-1,-2 1 1,0 0 0,0 0-1,-13-20 1,9 21-3,4 12 11,5 0 4,0 0 0,0 0-1,0 0 1,0 1 0,0-1 0,0 0-1,0 0 1,1 0 0,-1 0 0,0 0-1,1 1 1,-1-1 0,1 0-1,-1 0 1,1 0 0,0 1 0,3 3 3,-1-1 0,0 1 1,1-1-1,0 0 0,0 0 1,0 0-1,1 0 0,-1-1 1,1 1-1,0-1 1,0 0-1,0-1 0,0 1 1,0-1-1,1 0 0,-1 0 1,1-1-1,-1 0 0,1 0 1,-1 0-1,1-1 1,0 1-1,0-1 0,-1-1 1,12-1-1,-2 0-3,-1-1 1,1-1-1,-1 0 1,0-1-1,0-1 1,0 0-1,-1 0 1,24-17-1,-22 12-5,0-1 0,-2 0 0,1 0 0,-1-2 0,-1 1-1,15-23 1,-23 29 2,0 1-1,0 0 1,0-1-1,-1 0 1,0 0-1,-1 0 1,1 0-1,-2 0 0,1-1 1,-1 1-1,0-1 1,0 1-1,-1-1 1,0 1-1,0-1 1,-1 1-1,0-1 1,-2-9-1,2 14 3,-1-1 0,1 1 0,-1 0 0,1 0 0,-1-1 1,0 1-1,0 0 0,-1 1 0,1-1 0,-1 0 0,1 1 0,-7-5 0,8 6 2,0 0 1,0 1-1,0-1 0,0 0 0,-1 1 0,1 0 1,0-1-1,-1 1 0,1 0 0,0-1 0,0 1 0,-1 0 1,1 0-1,0 0 0,-1 0 0,1 0 0,0 0 0,-1 1 1,1-1-1,0 0 0,-1 1 0,1-1 0,0 1 1,0-1-1,0 1 0,-1 0 0,1-1 0,0 1 0,0 0 1,0 0-1,0 0 0,0 0 0,0 0 0,0 0 0,1 0 1,-1 0-1,-1 2 0,-2 3 6,1 0 0,0 0 0,0 1 0,1-1 0,0 1 0,0 0 0,0-1 1,1 1-1,-1 11 0,1 9 24,2 29 1,-1-52-30,3 37 44,1 0-1,2 1 1,21 71-1,-19-88-39,1-1-1,1 0 0,1 0 0,1-1 1,0-1-1,2 0 0,22 26 0,-32-43-38,1 0 0,-1-1 0,1 1 0,0-1 0,0 0 0,7 4 0,-11-7-16,1-1 0,0 1 0,-1 0-1,1 0 1,-1-1 0,1 1 0,0-1-1,0 0 1,-1 1 0,1-1 0,0 0-1,-1 0 1,1 0 0,0 0 0,0 0 0,-1-1-1,1 1 1,0 0 0,-1-1 0,1 0-1,0 1 1,-1-1 0,1 0 0,-1 1-1,1-1 1,-1 0 0,1 0 0,1-2-1,-1 0-65,1 0 0,0 0 0,-1 0 0,0-1 0,0 1 0,0-1-1,0 1 1,-1-1 0,1 0 0,-1 0 0,0 0 0,1-5 0,3-50-540,-4 12-67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0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0 11931,'4'40'1194,"-1"-1"0,-3 1 1,-1 0-1,-8 51 1,2-21-265,-1 29 207,-10 285 2471,18-376-3491,1-1-1,0 0 1,0 1-1,0-1 1,1 0-1,2 9 1,-3-14-83,0-1 0,0 1 0,0 0 1,0 0-1,1 0 0,-1-1 0,0 1 1,1-1-1,-1 1 0,1-1 0,-1 1 0,1-1 1,0 0-1,0 0 0,0 0 0,0 0 1,-1 0-1,1 0 0,0-1 0,0 1 0,0 0 1,1-1-1,-1 0 0,4 1 0,17-1 174,46-4 0,-43 1-496,37 2 0,-10 7-1203,-34-2 75,29 0 1,-47-4 1348,1 0-1,0 0 0,0-1 1,-1 1-1,1 0 1,0-1-1,0 1 1,-1-1-1,1 1 0,0-1 1,1-1-1,18-18-932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1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1 14611,'0'0'1200,"-7"9"-800,-4 1-135,-10 2 895,-6-1-632,-7 1-344,-5 1 0,-3-3-280,0 0-272,4 0-1569,1 2 1705,19-2-240,9-3-192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1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67 16532,'32'-32'2144,"-1"5"-1264,0 20-264,-5 7 801,-2 15-393,-8 12 40,-6 17-272,-3 6-192,-7 15-560,-5 3-296,-7 2-704,3-1-368,-8-10 1040,3-8-248,7-24-185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6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11458,'3'4'238,"0"1"0,0 0 0,0 0 0,0 0 0,-1 0 0,0 0 0,0 0 0,-1 1 0,1-1 0,-1 1 0,0-1 1,0 7-1,2 7 284,56 309 4910,16 170-2975,-48-39-2161,-27-446-402,0-5-146,0 0 1,0 1 0,1-1-1,0 0 1,0 1-1,4 10 1,-5-18 183,0 0 0,1 0-1,-1 0 1,0 0 0,1 0 0,-1 0 0,0-1-1,1 1 1,-1 0 0,1 0 0,-1-1 0,1 1 0,0 0-1,-1-1 1,1 1 0,-1 0 0,1-1 0,0 1-1,0-1 1,0 1 0,-1-1 0,1 1 0,0-1 0,0 0-1,0 1 1,0-1 0,-1 0 0,1 0 0,0 0-1,0 1 1,0-1 0,0 0 0,0 0 0,0 0-1,0-1 1,0 1 0,1 0 0,0-1-18,1-1 0,0 1 1,0-1-1,-1 0 0,1 1 1,-1-1-1,1 0 0,-1 0 1,0-1-1,0 1 0,3-3 0,20-34-1004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251 443 8722,'-1'-6'450,"0"0"-1,0 0 1,-1 0 0,1 0 0,-1 0 0,-1 0 0,1 1-1,-4-7 1,3 9-174,1 1-1,0-1 1,-1 0-1,0 1 1,0-1-1,1 1 0,-1 0 1,-1 0-1,1 0 1,0 1-1,0-1 1,-1 1-1,1-1 1,-7 0-1,8 1-174,1 0 0,-1 1 0,1-1 0,0 0 0,-1 0 0,1 0 0,0 0 0,0 0 0,0 0 0,0-1 0,0 1 0,0 0 0,0 0 0,0-1 0,0 1 0,1 0 0,-1-1 0,0-2 0,0 3-85,1-1 0,-1 1 0,1 0-1,-1-1 1,0 1 0,0-1 0,1 1-1,-1 0 1,0-1 0,0 1 0,0 0-1,-1 0 1,1 0 0,0 0 0,0 0 0,-1 0-1,1 0 1,0 0 0,-1 1 0,1-1-1,-1 0 1,1 1 0,-1 0 0,1-1-1,-1 1 1,1 0 0,-4-1 0,2 2 19,0-1 1,-1 1-1,1 0 1,0 0 0,0 0-1,0 0 1,0 0-1,0 1 1,0 0-1,0-1 1,0 1 0,1 0-1,-1 0 1,1 0-1,-1 1 1,1-1-1,0 1 1,0-1 0,0 1-1,-2 4 1,-3 4 96,1 0 1,0 1-1,1 0 1,-4 12-1,0 5 65,2 0-1,1 0 0,2 1 0,0 0 0,2 0 1,1 0-1,5 40 0,-4-63-154,1 1 0,1 0 0,-1-1 1,1 1-1,1-1 0,-1 0 0,5 9 0,-6-15-32,0 1-1,0 0 1,1 0-1,-1 0 1,0-1-1,1 1 1,-1 0 0,1-1-1,-1 1 1,1-1-1,0 0 1,0 0-1,-1 1 1,1-1 0,0-1-1,0 1 1,0 0-1,0 0 1,0-1-1,1 1 1,-1-1 0,0 1-1,0-1 1,0 0-1,0 0 1,1 0-1,-1 0 1,0 0 0,2-1-1,3-1 6,0 0 0,-1-1 0,1 0 0,-1 0 0,0 0-1,0-1 1,0 0 0,0 0 0,0 0 0,-1-1 0,0 0 0,5-6-1,7-9 21,27-41 0,-27 37-34,-2-1 0,-1-1 0,-1-1 0,-1 0 0,-1 0 0,10-44 0,-16 56 14,-5 15-14,0-1-1,0 1 1,0 0-1,0 0 1,0 0-1,0 0 1,0 0 0,0 0-1,0 0 1,0 0-1,0 0 1,0 0-1,0 0 1,0-1-1,1 1 1,-1 0-1,0 0 1,0 0-1,0 0 1,0 0-1,0 0 1,0 0 0,0 0-1,0 0 1,0 0-1,0 0 1,1 0-1,-1 0 1,0 0-1,0 0 1,0 0-1,0 0 1,0 0-1,0 0 1,0 0-1,0 0 1,0 0-1,0 0 1,1 0 0,-1 0-1,0 0 1,0 0-1,0 0 1,0 0-1,0 0 1,0 1-1,0-1 1,0 0-1,0 0 1,0 0-1,0 0 1,0 0-1,0 0 1,1 0 0,-1 0-1,0 0 1,0 0-1,0 0 1,0 0-1,0 1 1,6 23 63,-5-16-58,4 22 54,2-1-1,0-1 0,2 1 1,1-1-1,21 42 0,-29-66-47,0-1 0,1 0 0,-1 1 0,1-1 0,-1 0 0,1 0 0,0-1 0,0 1 0,0-1 0,1 1 0,-1-1 0,0 0 0,7 3 0,-8-5-4,0 1-1,1-1 1,0 1 0,-1-1 0,1 0-1,-1 0 1,1 0 0,-1 0 0,1 0-1,-1 0 1,1-1 0,-1 1-1,1-1 1,-1 0 0,1 0 0,-1 0-1,0 0 1,1 0 0,-1 0 0,0-1-1,0 1 1,3-3 0,3-4 6,0 0 0,-1 0 0,1 0 0,-2-1 0,1 0 0,-1-1 0,-1 1 0,6-14 0,4-12-1,11-39 0,3-38-10,22-153 1,-44 221-1,-5 29 0,-2 11-2,0 0 1,1 0 0,0 1 0,0-1 0,0 0 0,0 0 0,0 0 0,1 1 0,2-6 0,1 8 10,-1 8-5,1 12 3,50 484 66,-53-474-79,1 46-25,-3-69 24,0 0 1,0 0-1,-1 0 0,0 0 0,-1 0 0,1 0 0,-1 0 1,-5 10-1,7-15 1,-1 0-1,1-1 1,-1 1 0,1 0-1,-1 0 1,1 0 0,-1-1-1,1 1 1,-1 0 0,0-1 0,1 1-1,-1 0 1,0-1 0,0 1-1,0-1 1,1 1 0,-1-1-1,0 0 1,0 1 0,0-1 0,0 0-1,0 0 1,0 1 0,1-1-1,-1 0 1,0 0 0,0 0-1,0 0 1,0 0 0,0 0 0,0-1-1,0 1 1,0 0 0,-1-1-1,-3-1-13,1 0-1,-1-1 0,1 0 0,0 0 0,-6-5 0,8 6 7,0 0 0,0 0 0,-1 0 0,1 1 0,0-1 0,-1 1 0,1-1 0,-1 1 0,1 0 0,-1 0 0,0 0 0,-3-1 0,6 2 10,-1 1-1,0-1 0,0 0 0,1 0 0,-1 1 1,0-1-1,0 0 0,1 1 0,-1-1 0,0 1 1,1-1-1,-1 1 0,1-1 0,-1 1 0,1 0 1,-1-1-1,1 1 0,-1-1 0,1 1 0,-1 0 0,1 0 1,0-1-1,-1 1 0,1 0 0,0 0 0,0-1 1,0 2-1,-4 25-7,4-24 8,0 11-3,0-1-1,1 1 0,0-1 1,1 0-1,4 17 1,-5-26 4,1 0 1,-1 0 0,1 0-1,0 0 1,0 0 0,1 0-1,-1 0 1,6 7 0,-6-10-1,0 1 0,0-1 0,-1 1 0,1-1 1,0 0-1,0 0 0,0 0 0,1 0 0,-1 0 0,0 0 1,0 0-1,0-1 0,1 1 0,-1-1 0,0 0 0,0 1 0,1-1 1,2 0-1,3-2 0,-1 1 0,0-1 0,0 0 0,0 0-1,0-1 1,0 0 0,0 0 0,-1-1 0,0 0 0,0 0 0,8-6 0,10-11-4,27-29-1,-44 43 4,132-155-19,-83 93 55,-54 66-32,3-2 16,-1 0 0,1-1 0,0 2 0,7-6 0,-11 9-14,-1 1-1,1-1 0,-1 1 0,1-1 0,0 1 1,-1-1-1,1 1 0,0 0 0,0-1 0,-1 1 1,1 0-1,0 0 0,0 0 0,-1-1 0,1 1 1,0 0-1,0 0 0,-1 0 0,1 0 0,0 0 1,0 0-1,-1 1 0,1-1 0,0 0 0,0 0 1,-1 1-1,1-1 0,0 0 0,0 1 0,-1-1 1,1 0-1,0 1 0,-1-1 0,1 1 0,-1-1 1,1 1-1,-1-1 0,1 1 0,-1 0 0,1-1 1,-1 1-1,1 0 0,-1-1 0,0 1 0,1 0 1,-1 1-1,4 8 29,-1 0 0,0 0 0,0 0 0,-1 1 1,1 16-1,-1 57 57,-2-47-63,-1 74-20,14-159-15,13-48-19,-21 84 33,0 0 0,0 0 0,1 1 0,0-1 0,12-14 0,-17 24-2,0 1 0,0-1 1,0 1-1,1-1 0,-1 1 1,0-1-1,1 1 0,-1 0 1,1 0-1,0 0 0,-1 0 1,1 0-1,0 0 0,0 0 1,-1 1-1,1-1 0,0 1 1,3-1-1,-3 1 0,-1 0 0,1 0 0,-1 1 1,1-1-1,-1 1 0,1-1 0,-1 1 0,0-1 0,1 1 0,-1 0 1,0 0-1,0 0 0,0 0 0,1 0 0,-1 0 0,0 0 1,0 0-1,1 2 0,2 4 8,0 0 1,0 0-1,0 0 1,-1 0 0,-1 1-1,1-1 1,1 11-1,1 24 16,0 48-1,-5-82-82,2-21 41,0 0 0,1-1 0,0 1 0,1 0-1,1 1 1,0-1 0,11-20 0,-15 31 14,0 1 0,0-1 0,0 1-1,0 0 1,0-1 0,1 1 0,-1 0 0,0 0 0,1 0 0,-1 0-1,1 0 1,-1 0 0,1 0 0,-1 0 0,1 1 0,-1-1 0,1 0 0,0 1-1,-1-1 1,1 1 0,0 0 0,0 0 0,-1 0 0,1 0 0,0 0 0,0 0-1,-1 0 1,1 0 0,0 1 0,-1-1 0,1 1 0,0-1 0,-1 1-1,1-1 1,0 1 0,-1 0 0,2 1 0,6 4 2,0 1 1,-1-1-1,1 2 1,12 14-1,-17-17-1,37 41 9,-25-26-6,2 0 0,34 29 1,-50-47-22,-1-1 1,1 1 0,0-1-1,0 1 1,0-1-1,0 0 1,0 0 0,0 0-1,0 0 1,1-1 0,-1 1-1,0-1 1,0 1 0,1-1-1,-1 1 1,0-1 0,0 0-1,1 0 1,2-1-1,-3 0-42,0 0 0,0 0 0,0 0 0,0 0 0,-1 0 0,1 0 0,0 0 0,-1-1 0,1 1 0,-1-1 0,1 1 0,-1-1 0,0 0 0,0 1 0,0-1 0,0 0 0,1-2 0,3-8-506,-1 0-1,-1 0 1,0-1-1,0 1 1,0-19-1,1-48-1195,-4 47 658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3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8 14611,'-4'-7'1104,"-3"7"-688,-5 5-95,-6 0 455,-2 0-216,-5-3 32,-2 0 32,-1 1-48,1-1-80,1 2-144,-3-1-128,8 2-328,2 4-248,4-1-560,7 2 40,8 0 592,8-2-192,12-2-232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3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1 265 13579,'28'-42'1105,"2"1"0,2 2 0,2 1 0,38-34 0,-37 47 49,-34 24-1110,0 0-1,0 0 1,0 1 0,-1-1 0,2 1-1,-1-1 1,0 1 0,0-1 0,0 1 0,0 0-1,0-1 1,0 1 0,0 0 0,0 0-1,0 0 1,1 0 0,-1 0 0,0 0 0,0 0-1,0 0 1,0 1 0,0-1 0,0 0-1,1 1 1,-1-1 0,0 1 0,0-1 0,0 1-1,0-1 1,0 1 0,-1 0 0,1-1-1,0 1 1,1 1 0,0 5 65,0-1 0,0 1 1,0-1-1,-1 1 0,0 0 0,-1 0 1,0 0-1,0 0 0,-2 12 0,2-14-62,-56 429 194,7-105-2134,47-311 1763,0 1 0,1-1 0,1 1 1,1-1-1,1 1 0,0-1 1,7 25-1,14 10-729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09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13 651 12627,'-3'-14'722,"0"0"0,0 0 1,1-1-1,1 1 0,0 0 0,1-1 1,2-19-1,4-10 534,12-46-1,-5 37-489,25-66 0,-28 95-578,0 1 1,2 0-1,0 1 1,31-42-1,-38 59-137,-1-1 0,1 1-1,0 1 1,0-1-1,1 1 1,-1-1 0,1 2-1,0-1 1,8-3-1,-11 6-26,0-1-1,0 1 1,0 1-1,0-1 0,0 0 1,0 1-1,0 0 1,0-1-1,0 1 0,0 1 1,1-1-1,-1 0 1,0 1-1,0-1 0,0 1 1,0 0-1,0 0 1,0 0-1,0 1 0,-1-1 1,1 1-1,4 2 1,2 4 13,0 0 1,0 1 0,-1 0-1,0 0 1,0 1 0,-1 0-1,0 0 1,10 22 0,0 8 24,15 46 1,-29-75-53,3 6 8,36 122 81,-37-120-82,-2-1 1,0 1-1,-1 0 1,-1 0-1,-2 30 1,1-49-19,0 1 0,0 0 1,0-1-1,0 1 0,0 0 0,-1 0 1,1-1-1,0 1 0,0 0 0,-1-1 1,1 1-1,0 0 0,-1-1 1,1 1-1,0-1 0,-1 1 0,1-1 1,-1 1-1,1-1 0,-1 1 1,0 0-1,0-1 0,1 0 1,0 0 0,-1 0 0,1 0-1,0-1 1,-1 1 0,1 0-1,0 0 1,-1 0 0,1 0-1,0-1 1,-1 1 0,1 0-1,0 0 1,0-1 0,-1 1 0,1 0-1,0 0 1,0-1 0,-1 1-1,1 0 1,0-1 0,0 1-1,0 0 1,0-1 0,-1 1-1,1-1 1,0 1 0,0 0-1,0-1 1,0 1 0,0 0 0,0-1-1,0 1 1,0 0 0,0-1-1,0 1 1,0-1 0,0-15 11,0 1 0,1 0 1,1-1-1,5-23 1,-1 8-7,0-11 13,0-3-10,2 2 0,1-1 1,22-60-1,-28 98-4,0 0 0,0 0 0,0 0-1,1 0 1,4-5 0,-8 10 0,1 0-1,0 0 0,0 0 1,-1 0-1,1 0 1,0 1-1,0-1 1,0 0-1,0 1 1,0-1-1,0 0 1,0 1-1,0-1 1,0 1-1,0 0 1,0-1-1,0 1 1,0 0-1,0 0 1,1 0-1,-1 0 1,0 0-1,0 0 1,0 0-1,0 0 1,0 0-1,0 0 0,1 0 1,-1 1-1,0-1 1,0 1-1,0-1 1,0 1-1,0-1 1,0 1-1,0-1 1,0 1-1,1 1 1,3 3 23,1 0 1,-1 1-1,0 0 0,-1 0 1,1 0-1,-1 1 0,6 12 1,19 56 95,-18-45-69,8 23 11,-7-16 4,2-1 0,35 64 0,-47-96-53,1-1 1,-1 0-1,1 1 0,-1-1 1,1 0-1,0 0 1,0 0-1,1-1 0,-1 1 1,1-1-1,6 4 1,-8-5-11,-1-1 1,1 1 0,-1-1-1,1 0 1,0 1 0,-1-1-1,1 0 1,0 0 0,-1 0 0,1-1-1,0 1 1,-1 0 0,1 0-1,-1-1 1,1 1 0,-1-1-1,1 0 1,-1 1 0,1-1-1,-1 0 1,1 0 0,-1 0-1,0 0 1,1 0 0,-1 0 0,0 0-1,0 0 1,0-1 0,0 1-1,0 0 1,0-1 0,1-2-1,5-8 23,0 0 0,-1-1-1,-1 0 1,0 0 0,5-20-1,10-73-207,-14 64-264,14-75-2874,-14 91 2573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0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93 10930,'1'-3'364,"1"0"0,-1-1-1,0 1 1,-1 0 0,1-1-1,0 1 1,-1-1 0,0 0 0,0 1-1,0-1 1,0 1 0,-1-1-1,1 1 1,-1-1 0,-2-5-1,2 7-192,0 0-1,0 0 1,-1 0-1,1 0 1,0 0-1,-1 1 1,1-1-1,-1 0 1,0 1-1,0-1 1,1 1-1,-1-1 1,0 1-1,0 0 1,0 0-1,0 0 1,-1 0-1,1 0 0,0 1 1,0-1-1,-1 1 1,1-1-1,0 1 1,-1 0-1,-1 0 1,-1 0-53,0 0 1,0 0 0,1 1-1,-1-1 1,0 1-1,0 0 1,1 1 0,-1-1-1,1 1 1,-1 0 0,1 0-1,-8 5 1,6-3-9,0 1 0,0 1 1,0-1-1,1 1 0,-1 0 1,2 0-1,-6 8 0,0 2 46,2 0 0,0 0 0,1 1 0,1 0 0,0 1-1,-3 18 1,3-8 45,2 1 1,0 0-1,1 29 0,3-46-148,1-1 1,0 1-1,0-1 0,1 0 1,0 0-1,1 0 0,1 0 0,-1 0 1,2 0-1,8 16 0,-8-21-72,-1-1-1,1 0 1,0 1 0,0-1-1,1-1 1,-1 1-1,1-1 1,0 0 0,0-1-1,0 1 1,1-1-1,12 4 1,-12-5-467,0 0 1,0 0-1,1 0 1,-1-1-1,1-1 0,-1 1 1,10-1-1,-14-1 264,0 1 0,-1-1 0,1 1 0,0-1 0,0 0-1,-1 0 1,1 0 0,-1 0 0,1-1 0,-1 1 0,1-1 0,-1 1-1,0-1 1,0 0 0,0 0 0,0 0 0,0 0 0,2-3-1,13-19-1071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0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43 164 10426,'2'-7'539,"1"-1"74,0 0 0,-1 0-1,0 0 1,1-10 0,-3 17-502,0 0 1,0 0 0,1 0-1,-1 0 1,0 0 0,0 0-1,0 0 1,-1 0 0,1 0-1,0 0 1,0 0 0,0 0-1,-1 0 1,1 0 0,0 0-1,-1 0 1,1 1 0,-1-1-1,1 0 1,-1 0 0,0 0-1,1 1 1,-1-1 0,0 0-1,1 1 1,-1-1 0,0 0-1,0 1 1,0-1 0,0 1-1,1-1 1,-1 1-1,0 0 1,0-1 0,0 1-1,0 0 1,0 0 0,0-1-1,0 1 1,0 0 0,0 0-1,0 0 1,0 0 0,-1 1-1,1-1-9,-1 0-1,1 0 1,0 0-1,0 0 1,0 1-1,0-1 0,-1 1 1,1-1-1,0 1 1,0-1-1,0 1 1,0 0-1,0-1 0,0 1 1,0 0-1,0 0 1,1-1-1,-1 1 1,0 0-1,0 0 1,1 0-1,-2 2 0,1-1 27,0 1-1,0 1 0,0-1 1,0 0-1,0 0 0,1 0 0,-1 0 1,1 5-1,0 2 67,0 1-1,1-1 1,1 1-1,2 11 1,1-7-82,0 1 0,1-1 1,1 0-1,0-1 0,1 0 1,0 0-1,13 15 0,-16-22-84,0 0-1,1-1 0,0 0 0,0 0 1,0 0-1,1-1 0,-1 0 1,1-1-1,1 1 0,-1-1 0,1 0 1,-1-1-1,1 0 0,0 0 0,13 2 1,-16-4-16,-1-1 0,0 0 1,1 0-1,-1 0 0,0-1 1,0 1-1,1-1 1,-1 0-1,0 0 0,0 0 1,0-1-1,0 1 0,0-1 1,7-5-1,-7 4 2,1-1 1,0-1-1,-1 1 0,1 0 0,-1-1 1,-1 0-1,1 0 0,-1 0 1,5-9-1,-3 2 9,0-1 0,0 0 1,-1 0-1,-1 0 0,0 0 0,-1-1 1,-1 1-1,1-24 0,-3 25-6,1 1 1,-2 0-1,0 0 0,0-1 0,-1 2 1,0-1-1,0 0 0,-2 0 1,1 1-1,-9-14 0,10 20-11,0 0 0,0 0 1,0 0-1,-1 0 0,0 0 0,0 1 0,0 0 0,0-1 1,0 2-1,0-1 0,-1 0 0,1 1 0,-1 0 0,0 0 1,0 0-1,0 1 0,0-1 0,0 1 0,0 0 0,0 1 0,0-1 1,-1 1-1,1 0 0,-9 1 0,6 1-67,0 0 0,0 0 0,0 0 0,0 1 0,1 0 0,-1 1 0,1-1 0,0 2 0,0-1 0,-10 9 0,12-9-154,0 0 1,1 0-1,0 0 0,0 1 1,0-1-1,0 1 0,1 0 1,0 0-1,0 0 0,0 1 0,1-1 1,0 1-1,0-1 0,0 1 1,-1 7-1,3-10-48,0 0 1,0 0 0,0 0-1,1 0 1,-1 0-1,1 0 1,-1 0-1,1 0 1,0 0-1,1 0 1,-1 0 0,0-1-1,1 1 1,-1 0-1,4 3 1,0 0-237,1 0 1,-1 0 0,1-1-1,12 9 1,8 2-834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1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10450,'15'5'1075,"-1"0"0,0 2 0,23 12 1,-31-15-733,-1 0 1,1 1-1,-1 0 1,0 0-1,-1 0 1,1 0-1,-1 0 1,0 1-1,0 0 1,5 11-1,-5-8-74,0 1 0,-1 0 0,0 0 0,0 1 0,-1-1 0,-1 1 0,0-1 0,0 1 0,-1-1 0,0 1 0,-1-1 0,0 1 0,-4 15 0,-5 8 474,0-1 0,-26 54 0,34-83-683,-1 2 32,1-1-1,0 0 1,0 1 0,1 0-1,0-1 1,0 1 0,-1 7 0,2-11-56,0 1 0,1 0 0,-1 0 0,1-1 1,-1 1-1,1 0 0,0-1 0,0 1 1,0-1-1,0 1 0,0-1 0,1 1 0,-1-1 1,1 0-1,-1 0 0,1 1 0,3 1 1,3 3 31,0-1 1,1 0-1,-1 0 0,1-1 1,0 0-1,1-1 1,17 6-1,75 17-360,-71-20-197,16 3-1777,-47-10 2236,1 0 1,-1 0-1,0 0 0,1 0 0,-1 1 0,0-1 0,1 0 0,-1 0 0,1 0 1,-1 0-1,0 0 0,1 0 0,-1 0 0,0 0 0,1-1 0,-1 1 1,0 0-1,1 0 0,-1 0 0,0 0 0,1 0 0,-1 0 0,0-1 0,1 1 1,-1 0-1,0 0 0,1-1 0,-1 1 0,0 0 0,0 0 0,1-1 0,-1 1 1,0 0-1,0-1 0,0 1 0,0 0 0,1-1 0,-1 1 0,0-1 0,-2-8-800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1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0 14995,'0'0'51,"0"1"1,0-1-1,0 0 0,1 1 0,-1-1 0,0 0 1,0 0-1,0 1 0,0-1 0,0 0 1,0 1-1,0-1 0,0 0 0,1 1 0,-1-1 1,0 1-1,-1-1 0,1 0 0,0 1 0,0-1 1,0 0-1,0 1 0,0-1 0,0 0 0,0 1 1,0-1-1,-1 0 0,1 0 0,0 1 1,0-1-1,0 0 0,-1 1 0,1-1 0,0 0 1,0 0-1,-1 0 0,1 1 0,0-1 0,0 0 1,-1 0-1,1 0 0,0 0 0,-1 1 0,1-1 1,0 0-1,-1 0 0,1 0 0,0 0 0,-1 0 1,-21 7 936,19-6-748,-141 27 3833,100-22-3628,-1 3-1,2 1 0,-46 18 1,84-26-511,0 0 0,1 0 0,0 0 0,-1 1 0,1 0-1,0 0 1,1 0 0,-8 7 0,11-9-18,-1 0 0,0 0-1,0 0 1,1 0-1,-1 0 1,0 0-1,1 0 1,0 1 0,-1-1-1,1 0 1,-1 0-1,1 1 1,0-1-1,0 0 1,0 0-1,0 1 1,0-1 0,0 0-1,0 1 1,0-1-1,1 0 1,-1 0-1,0 1 1,1-1 0,-1 0-1,1 0 1,-1 1-1,1-1 1,0 0-1,-1 0 1,1 0 0,0 0-1,0 0 1,0 0-1,0 0 1,0 0-1,0-1 1,0 1 0,2 1-1,8 5-534,1 0 1,0-1-1,0 0 0,1-1 1,-1 0-1,19 3 0,-27-7 482,43 13-1311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2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0 12435,'10'3'1616,"-10"1"-648,-7 2-288,-10 0 1401,-5-1-577,-8 4-344,-4-1-71,-6 0-209,-1 4-144,-3-1-240,1 2-64,5-1-320,2 2-304,11-1-800,8-2-48,20-5 784,10-5-200,11-2-169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2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1 380 12475,'14'-84'5687,"-11"58"-4520,1 1 0,14-45 0,-16 63-1022,1 0 1,0 0-1,1 0 1,-1 0-1,1 1 1,1 0-1,-1-1 1,1 2-1,0-1 1,0 0-1,1 1 1,0 0-1,11-8 1,-13 11-88,-1 0 1,0 1-1,0-1 0,1 1 1,-1-1-1,1 1 1,0 0-1,-1 0 0,1 0 1,0 1-1,-1-1 1,1 1-1,0 0 1,0 0-1,-1 1 0,1-1 1,4 2-1,-3-1 5,0 1-1,0 0 0,0 1 1,0-1-1,-1 1 1,1 0-1,-1 0 0,0 0 1,0 1-1,7 7 1,0 2 46,-1 1 1,0 0 0,-1 1 0,0 0 0,-2 1 0,10 23 0,-10-19-67,-1 0 0,-1 0 0,0 0-1,-2 1 1,0-1 0,0 38 0,-5-50-47,1-9-6,-1-14-16,3-12 18,1 0 0,2 0 0,1 0 1,1 1-1,1-1 0,1 2 0,16-35 0,-20 53 11,-1 0 1,1 0-1,1 0 0,-1 0 0,1 1 0,8-9 0,-11 13-2,-1 1 0,1-1 0,0 1 0,0-1 0,0 1 0,0 0 1,0 0-1,0 0 0,0 0 0,0 0 0,0 0 0,0 1 0,1-1 0,-1 1 0,0-1 0,0 1 0,1 0 0,-1 0 0,0 0 0,1 0 1,-1 0-1,0 0 0,1 1 0,-1-1 0,0 1 0,4 1 0,0 1 2,-1 1-1,1 0 1,0 0 0,-1 0-1,0 0 1,0 1-1,0 0 1,0 0 0,4 7-1,35 56 72,-35-53-54,8 14 37,-12-18-21,1 0 1,1 0 0,0-1-1,0 0 1,1 0 0,0 0-1,1-1 1,10 9 0,-18-18-28,0 1-1,1 0 1,-1 0 0,0 0 0,1-1 0,-1 1 0,0-1-1,1 1 1,-1-1 0,1 0 0,-1 1 0,1-1 0,-1 0-1,1 0 1,-1 0 0,1 0 0,-1 0 0,1-1 0,-1 1-1,1 0 1,-1-1 0,1 1 0,-1-1 0,1 1 0,-1-1-1,0 0 1,1 1 0,-1-1 0,0 0 0,0 0 0,0 0-1,1 0 1,-1 0 0,0 0 0,0-1 0,-1 1 0,1 0-1,1-2 1,3-5 13,-1 0-1,0 0 1,0 0-1,5-16 1,-9 23-22,34-125 61,-1 1-732,-32 122 446,0 0-1,0 0 1,1-1-1,-1 1 1,1 1-1,3-6 0,-5 7 164,0 1-1,1 0 0,-1 0 0,0-1 0,0 1 0,1 0 0,-1 0 0,0 0 1,1 0-1,-1-1 0,0 1 0,1 0 0,-1 0 0,0 0 0,0 0 0,1 0 0,-1 0 1,0 0-1,1 0 0,-1 0 0,0 0 0,1 0 0,-1 0 0,0 0 0,1 0 0,-1 0 1,10 11-835,-2 6 116,3 1-169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2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72 8602,'-17'-11'1140,"0"2"0,0 0 0,-1 0 0,-1 2 0,-18-5 0,20 7-522,0 2 0,-1 0 0,1 1-1,-1 1 1,1 0 0,-26 3 0,35-1-470,-1 1 0,1-1-1,0 1 1,0 1 0,0 0 0,0 0 0,1 0-1,-1 1 1,1 0 0,0 1 0,0 0-1,0 0 1,0 0 0,1 1 0,-8 9-1,4-2 22,1 0-1,1 1 0,0 0 0,1 0 0,0 1 1,1 0-1,1 0 0,0 1 0,1 0 1,-3 25-1,4-16 28,2 1-1,0-1 1,1 1 0,2-1-1,9 50 1,-9-65-197,0 0 0,1-1 0,0 1 1,1-1-1,0 0 0,0 0 0,1 0 0,0 0 0,0-1 0,1 0 0,0 0 1,1-1-1,0 1 0,0-1 0,0-1 0,1 1 0,0-2 0,1 1 0,-1-1 1,1 0-1,0 0 0,0-1 0,0-1 0,1 1 0,12 2 0,1-2-843,0 0-1,1-2 0,-1 0 1,1-1-1,-1-2 0,1 0 0,-1-2 1,0 0-1,43-13 0,-36 5-654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3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34 9738,'1'0'81,"-1"0"-1,1-1 1,-1 1-1,1 0 1,-1-1-1,1 1 1,-1-1-1,1 1 1,-1-1-1,1 1 1,-1-1-1,1 1 1,-1-1-1,0 1 1,0-1-1,1 0 1,-1 1-1,0-1 1,0 0-1,1 1 1,-1-1-1,0 0 1,0 1-1,0-1 1,0 0-1,0 1 1,0-1-1,0 0 1,0 1-1,0-1 1,-1 0-1,1 1 1,0-1-1,0 1 1,-1-1-1,1 0 1,0 1-1,-1-1 1,1 1-1,0-1 1,-1 1 0,1-1-1,-1 1 1,1-1-1,-1 1 1,1-1-1,-1 1 1,1-1-1,-1 1 1,1 0-1,-1-1 1,0 1-1,1 0 1,-1 0-1,0 0 1,1-1-1,-1 1 1,0 0-1,1 0 1,-1 0-1,0 0 1,-6-1 416,1 0 1,-1 0-1,1 0 1,-1 1-1,-9 0 0,9 1-243,0 0 0,0 0-1,0 1 1,1 0-1,-1 0 1,0 0-1,1 1 1,-1 0 0,1 0-1,0 1 1,0-1-1,0 2 1,0-1-1,-9 10 1,8-6-52,1-1 1,1 1-1,-1 0 0,1 1 0,1 0 0,-1-1 1,2 1-1,-1 1 0,-4 17 0,5-8-66,0 0-1,1 0 1,1 0-1,0 1 1,2-1-1,0 0 1,1 0-1,1 0 1,1 0-1,10 29 1,-10-35-172,1 0 0,1-1 0,0 0 0,1-1 0,0 1 0,1-1 0,0 0 0,0-1 0,1 0 0,1 0 0,0-1 0,19 14 0,-27-22-121,0 1 0,0-1 1,1 0-1,-1 0 0,0 0 1,1 0-1,-1 0 0,0 0 1,1-1-1,-1 1 0,1-1 1,-1 0-1,1 0 0,-1 0 1,1 0-1,-1 0 0,1 0 1,-1-1-1,4 0 0,-3-1-28,0 1-1,0-1 1,0 0-1,-1 0 0,1 0 1,-1-1-1,1 1 1,-1 0-1,0-1 0,0 0 1,0 1-1,0-1 1,0 0-1,1-4 0,12-22-983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3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38 9482,'1'-5'345,"6"-22"2655,-4 22-490,-3 17 634,-16 204 1452,3 107-3652,14-304-1386,-1-19 397,0 0 0,0 0 0,0 0 0,0 1 1,0-1-1,0 0 0,0 0 0,0 0 0,0 0 0,0 1 1,0-1-1,0 0 0,0 0 0,0 0 0,0 0 1,0 1-1,1-1 0,-1 0 0,0 0 0,0 0 0,0 0 1,0 0-1,0 0 0,1 0 0,-1 1 0,0-1 1,0 0-1,0 0 0,0 0 0,0 0 0,1 0 0,-1 0 1,0 0-1,0 0 0,0 0 0,1 0 0,-1 0 1,0 0-1,2-2-184,1 1 1,-1-1 0,0 0 0,0 0-1,0 0 1,-1 0 0,1-1-1,1-1 1,14-20-499,6-6-254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3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3 11899,'4'-3'1544,"-6"3"-664,-6 2-304,-8 6 1441,-6 3-801,-7 5-432,-3 1-112,-5 4-128,2 0-224,4 1-616,3-2-344,11-6-1320,11-7 1648,16-14-264,7-8-225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4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12075,'0'0'55,"0"0"0,0 0 0,0 0 0,0-1 0,0 1 1,1 0-1,-1 0 0,0 0 0,0 0 0,0 0 0,0 0 1,1-1-1,-1 1 0,0 0 0,0 0 0,0 0 0,1 0 1,-1 0-1,0 0 0,0 0 0,0 0 0,1 0 0,-1 0 1,0 0-1,0 0 0,1 0 0,-1 0 0,0 0 1,0 0-1,0 0 0,1 0 0,-1 0 0,0 1 0,0-1 1,0 0-1,0 0 0,1 0 0,-1 0 0,0 0 0,0 0 1,0 1-1,0-1 0,1 0 0,-1 0 0,0 0 0,0 0 1,0 1-1,0-1 0,0 0 0,0 0 0,0 0 0,0 1 1,0-1-1,0 0 0,1 0 0,-1 0 0,0 1 0,0-1 1,3 17 517,-3-14-238,6 69 2656,-6 105 1,-2-76-2241,1 127-2428,6-234-2525,0-11 3426,1-5-362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4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2 9130,'5'-1'4591,"-6"1"-4339,0 1 0,0 0 0,0 0 0,0 0 0,1 1 0,-1-1 0,0 0 0,0 0 0,1 0 0,-1 1 0,1-1 0,-1 2 0,-8 32 1875,-8 69 1,15-85-1832,1 1 1,0 0-1,2 0 0,0-1 1,6 24-1,-7-41-266,0 1-1,1-1 1,-1 1-1,1-1 1,0 1-1,0-1 1,0 0-1,0 1 1,1-1-1,-1 0 1,0 0-1,1 0 1,0 0-1,-1 0 1,1 0-1,0 0 1,0 0-1,0-1 1,0 1-1,0-1 1,0 1-1,1-1 1,-1 0-1,0 0 1,1 0 0,-1 0-1,1 0 1,-1-1-1,1 1 1,3-1-1,5 0 54,0-1-1,1 0 0,-1-1 1,0 0-1,20-7 1,-20 6 51,-1 0 1,0 1 0,1 0 0,17-1-1,-27 3-113,0 0 0,0 0 0,0 1 0,0-1 0,1 0 0,-1 1 0,0-1 0,0 1 0,0 0 0,0-1 0,0 1 0,0 0 0,0-1 0,0 1 0,-1 0 0,1 0 0,0 0 0,0 0 0,-1 0 0,1 0 0,0 0 0,-1 0 0,1 0 0,-1 0 0,0 0 0,1 0 1,-1 1-1,0-1 0,1 0 0,-1 0 0,0 2 0,1 7 55,-1-1 1,0 0 0,-1 12 0,0-7-7,-5 80-334,1 33-3113,4-124 3297,1 0 1,0-1-1,1 1 0,-1-1 1,0 1-1,1-1 0,-1 1 0,1-1 1,0 1-1,0-1 0,0 1 1,0-1-1,0 0 0,1 1 0,-1-1 1,1 0-1,2 3 0,12-1-931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03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11506,'-1'1'195,"0"0"-1,-1 0 0,1 0 1,0 0-1,-1 0 0,1 0 0,0 0 1,0 1-1,0-1 0,0 0 1,0 0-1,1 1 0,-1-1 0,0 1 1,0-1-1,1 1 0,-1 1 0,-9 32 1260,9-27-946,-12 61 1007,4 1 0,-1 108 0,8-119-1116,-3 112 418,-11 175 251,9-474-842,-1 7-191,0 31-38,5 0 0,8-95-1,-4 174 1,1 0-1,0 0 1,0 0 0,1 0-1,0 1 1,10-20-1,-12 27 5,1 0 0,0 1 0,-1-1 0,1 0 0,0 1 0,1-1 0,-1 1 0,0 0 0,1 0 0,-1 0 0,1 0 0,0 0 0,0 0 0,0 1 0,-1-1 0,2 1 0,-1 0 0,0 0 0,0 0 0,0 0 0,0 1 0,0-1 0,1 1 0,-1 0 0,0 0 0,0 0 0,6 1 0,-3 0 19,1 0-1,-1 1 1,0 0-1,1 0 1,-1 0-1,0 1 1,0 0 0,-1 0-1,1 1 1,-1-1-1,1 1 1,-1 1-1,0-1 1,0 1-1,-1-1 1,0 1 0,1 0-1,-2 1 1,1-1-1,4 10 1,-5-10 7,-1 1 1,1 0-1,-1-1 1,-1 1-1,1 0 1,-1 0-1,0 0 1,0-1-1,-1 1 1,0 0-1,0 0 1,0 0-1,-1 0 1,0 0-1,0 0 1,0 0-1,-1 0 1,0-1-1,0 1 1,0 0-1,-1-1 1,-5 8-1,2-5 5,-1-1-1,1 0 1,-2 0 0,1 0-1,-1-1 1,0-1 0,0 1 0,-1-1-1,1-1 1,-1 1 0,-12 3-1,6-2-479,1 1-1,0 1 1,-14 9-1,27-16 373,0-1 0,0 1-1,-1 0 1,1 0-1,0 0 1,0 0-1,0 0 1,0 0 0,0 0-1,0 1 1,0-1-1,1 0 1,-1 0-1,0 1 1,1-1 0,-1 0-1,1 1 1,-1-1-1,1 1 1,0-1-1,-1 1 1,1-1 0,0 1-1,0-1 1,0 3-1,4 8-650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1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1243 15283,'9'-20'800,"0"0"-1,-1-1 0,-2 0 0,0 0 1,5-36-1,-10 53-726,21-145 1490,3-168 0,-20 224-1331,8-357 64,-15 426-123,-1-18-1235,4 38 391,0 6-213,5 20-1618,3 27 796,0-19 707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462 519 14187,'0'0'40,"0"-1"1,0 1-1,0 0 0,0 0 1,0 0-1,0 0 1,0 0-1,0 0 0,0-1 1,0 1-1,0 0 0,0 0 1,0 0-1,0 0 0,0 0 1,0 0-1,0 0 0,0-1 1,0 1-1,0 0 1,0 0-1,0 0 0,0 0 1,0 0-1,0 0 0,0 0 1,-1 0-1,1-1 0,0 1 1,0 0-1,0 0 0,0 0 1,0 0-1,0 0 0,0 0 1,0 0-1,-1 0 1,1 0-1,0 0 0,0 0 1,0 0-1,0 0 0,0 0 1,0 0-1,-1 0 0,1 0 1,-12-1 1144,-20 4-80,22-1-784,-211 5 2024,55-4-2846,150-4-572,16 0 1012,0 1 0,0 0 1,0 0-1,-1 0 0,1 0 0,0-1 1,0 1-1,0 0 0,0 0 1,0 0-1,0 0 0,0-1 0,0 1 1,-1 0-1,1 0 0,0 0 0,0-1 1,0 1-1,0 0 0,0 0 0,0 0 1,0-1-1,0 1 0,0 0 1,0 0-1,0 0 0,0-1 0,1 1 1,-1 0-1,0 0 0,0 0 0,0-1 1,0 1-1,0 0 0,0 0 1,1 0-1,20-19-2732,14-8 1336,0-2 1,-2 0 0,-1-3 0,-1 0-1,43-62 1,-13-4 1312,-44 65 2076,13-37 1,-24 55-1377,-5 10-283,0 1 1,1 0-1,-1 0 1,1 0 0,0 0-1,0 0 1,6-7-1,-8 11-222,0 0 0,0-1 0,0 1 0,0 0-1,1 0 1,-1 0 0,0 0 0,0-1 0,0 1 0,0 0 0,1 0-1,-1 0 1,0 0 0,0 0 0,0 0 0,1 0 0,-1 0-1,0 0 1,0 0 0,1 0 0,-1-1 0,0 1 0,0 0-1,0 0 1,1 0 0,-1 1 0,0-1 0,0 0 0,1 0 0,-1 0-1,0 0 1,0 0 0,0 0 0,1 0 0,-1 0 0,0 0-1,0 0 1,0 1 0,1-1 0,-1 0 0,0 0 0,0 0 0,0 0-1,0 1 1,0-1 0,1 0 0,-1 0 0,0 0 0,0 1-1,0-1 1,0 0 0,0 0 0,0 0 0,0 1 0,0-1-1,0 0 1,0 0 0,0 0 0,0 1 0,0-1 0,0 1 0,3 18 1201,-3-19-1176,6 373 6204,-6-325-5934,-1 53 46,-20 376 159,19-462-1028,0 0 0,-7 21 0,9-36 448,0 0 0,0 0 1,0 0-1,0 0 0,0 0 1,0 0-1,0-1 0,0 1 1,0 0-1,0 0 0,0 0 1,0 0-1,0 0 1,0 0-1,-1 0 0,1 0 1,0 0-1,0 0 0,0-1 1,0 1-1,0 0 0,0 0 1,0 0-1,0 0 0,-1 0 1,1 0-1,0 0 1,0 0-1,0 0 0,0 0 1,0 0-1,0 0 0,0 0 1,-1 0-1,1 0 0,0 0 1,0 0-1,0 0 0,0 0 1,0 0-1,0 0 1,0 0-1,-1 0 0,1 0 1,0 0-1,0 1 0,0-1 1,0 0-1,0 0 0,0 0 1,0 0-1,0 0 0,0 0 1,0 0-1,-1 0 0,1 0 1,0 0-1,0 1 1,0-1-1,0 0 0,0 0 1,0 0-1,-3-11-720,-1-63-829,3 20 566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2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541 37 17724,'-14'-10'1168,"-8"3"-896,-8 9-96,-15-2 408,-7-2-312,-6-4-24,-1 2 16,1-1 0,2 2-7,5 1-249,9 2-152,14 10-561,8 4-311,15 10 816,5 3-192,12 4-120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3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0 12283,'20'3'1352,"-28"1"-664,-15 2-256,-15-1 1104,-7 1-631,-6 0-409,-4-1-40,2 2-448,2 0 88,8-1-64,6 4-56,14 2-80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3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29 13707,'-3'0'200,"0"1"1,0-1-1,1 1 0,-1 0 1,0 0-1,0 0 0,1 0 0,-1 0 1,1 1-1,-1-1 0,1 1 1,0 0-1,-1-1 0,1 1 1,0 0-1,0 0 0,0 1 1,1-1-1,-1 0 0,0 1 1,1-1-1,0 1 0,-2 4 1,-2 2 180,2 0 1,-1 0 0,2 0 0,-1 1 0,-1 15 0,2-7-152,1 1 0,1-1 0,0 1 0,2-1 1,0 0-1,1 0 0,1 0 0,1 0 0,0 0 0,1-1 1,9 18-1,-12-30-210,-1 0 1,1-1 0,0 1-1,0-1 1,0 0 0,1 0-1,-1 0 1,1 0-1,0-1 1,0 0 0,0 1-1,1-1 1,-1-1 0,1 1-1,0-1 1,0 0 0,-1 0-1,1 0 1,1 0-1,-1-1 1,0 0 0,0 0-1,0 0 1,1-1 0,-1 0-1,0 0 1,0 0 0,1-1-1,-1 0 1,0 0-1,0 0 1,0 0 0,0-1-1,0 0 1,0 0 0,0 0-1,7-6 1,-2 2-8,-1 0 0,0-1 0,0 0-1,-1-1 1,0 0 0,0 0 0,-1-1 0,0 0 0,-1 0 0,0-1 0,0 0 0,-1 0-1,0 0 1,4-12 0,-6 13-12,-1 0 0,0 0-1,0 0 1,-1-1 0,0 1-1,0 0 1,-1 0 0,0-1-1,-1 1 1,0 0 0,0 0-1,-1 0 1,-1 0 0,1 0-1,-1 0 1,-1 0 0,-6-11-1,4 10-13,-1 0 0,0 0-1,-1 1 1,0 0 0,-1 0-1,1 1 1,-2 1 0,-15-12-1,20 16-79,0 0 0,0 1 0,-1-1 1,1 1-1,-1 0 0,0 0 0,1 1 0,-11-2 0,13 3-54,-1 0 0,1 0 0,-1 0 0,1 1 1,-1-1-1,1 1 0,0 0 0,-1-1 0,1 2 0,0-1 0,0 0 1,0 1-1,0-1 0,0 1 0,-5 4 0,5-3-193,0 0 1,1 0-1,-1 1 0,1-1 0,0 1 0,0 0 0,0-1 0,0 1 1,0 0-1,1 0 0,0 0 0,0 0 0,0 1 0,1-1 0,-1 0 1,1 0-1,0 8 0,2 4-895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51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2305 98 14947,'15'11'2062,"-15"-11"-2018,0 0 0,0 0 0,0 0 0,1 0 0,-1 0 0,0 0-1,0 0 1,0 0 0,0 0 0,0 0 0,0 1 0,0-1 0,0 0-1,0 0 1,0 0 0,0 0 0,1 0 0,-1 0 0,0 0-1,0 1 1,0-1 0,0 0 0,0 0 0,0 0 0,0 0 0,0 0-1,0 0 1,0 1 0,0-1 0,0 0 0,0 0 0,0 0-1,0 0 1,0 0 0,0 0 0,-1 0 0,1 1 0,0-1 0,0 0-1,0 0 1,0 0 0,0 0 0,0 0 0,0 0 0,0 0 0,0 0-1,0 1 1,-1-1 0,1 0 0,0 0 0,0 0 0,-28 1 2458,20-1-2697,-479-55 3590,101 5-2481,-353 40 258,496 29-587,151-9-338,-159-3 0,249-7-242,1 1-5,1-1 0,-1 0-1,1 0 1,-1 0 0,0 0 0,1 0-1,-1 0 1,1 0 0,-1 0 0,0 0-1,1 0 1,-1 0 0,1-1 0,-1 1-1,1 0 1,-1 0 0,0 0 0,1-1-1,-1 1 1,1 0 0,-1-1 0,1 1-1,0 0 1,-1-1 0,1 1 0,-1-1-1,-2-2-157,0 0-1,0 1 0,0 0 0,-1 0 0,1 0 1,-1 0-1,1 1 0,-1-1 0,1 1 1,-1 0-1,0 0 0,0 0 0,1 1 0,-1-1 1,0 1-1,0 0 0,-5 0 0,26 0-623,6 1 336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5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659 45 6329,'18'-35'13587,"-19"37"-13501,-1-1-1,1 0 1,-1 0-1,0 1 1,0-1 0,0 0-1,0 0 1,1-1-1,-1 1 1,0 0-1,0-1 1,-1 1-1,1-1 1,-3 1-1,-33 1 88,34-2-115,-223-13 386,-2 0-295,228 14-128,1-1-1,-1 0 1,1 1-1,0-1 1,-1 1-1,1-1 0,0 1 1,-1-1-1,1 1 1,0-1-1,0 1 1,0-1-1,-1 1 1,1-1-1,0 1 0,0-1 1,0 1-1,0 0 1,0-1-1,0 1 1,0-1-1,0 1 0,0-1 1,0 2-1,2 23 186,-1-15-114,-1 40 30,-3 1 1,-1-1-1,-13 56 1,-44 144 40,7-34 309,52-207-395,0-1 0,1 1-1,0-1 1,0 1 0,1 0 0,0-1-1,1 1 1,1 8 0,0-12-29,-1-1 0,1 0 0,-1 1 0,1-1 1,1 0-1,-1 0 0,0 0 0,1 0 0,0 0 1,0-1-1,0 1 0,0-1 0,1 0 0,0 0 0,-1 0 1,6 3-1,45 23 144,-45-25-612,0 0 1,0 1-1,0 0 0,-1 0 0,1 1 1,-2 0-1,1 0 0,0 1 0,-1 0 1,10 13-1,-7-8-348,4-3-222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5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26 11042,'1'-3'118,"12"-17"1582,-10 18-556,-7 14-81,-11 22 133,-2-1 0,-21 33-1,4-9-548,-232 341 383,265-397-1132,0 0-1,0 0 1,0 0 0,0 1-1,0-1 1,1 0 0,-1 1-1,0-1 1,1 1 0,-1-1 0,1 1-1,-1-1 1,1 1 0,0-1-1,0 3 1,0-3-22,1 0 0,-1 0 0,1 0 0,-1-1 0,1 1 0,0 0 0,-1 0 0,1-1 0,0 1 0,0 0 1,-1-1-1,1 1 0,0-1 0,0 1 0,0-1 0,0 0 0,0 1 0,0-1 0,0 0 0,-1 0 0,1 1 0,0-1 0,0 0 0,0 0 0,1 0 0,55 7-1817,-22-1 750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6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300 537 12611,'-1'-8'274,"-1"0"1,-1 1 0,0 0-1,0-1 1,0 1-1,-1 1 1,0-1 0,-8-10-1,-2-6 418,-98-174 2324,-22-36-4894,129 224 512,10 12-277,5 8 671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6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83 985 13835,'13'-6'228,"-1"-1"1,0 0-1,0 0 1,-1-1-1,0-1 1,0 0-1,-1 0 1,0-1-1,-1 0 1,0-1-1,-1 0 1,0 0-1,11-22 1,4-13 230,-2-1 0,20-64 0,-40 108-443,24-77 319,-2 0 0,-5-1 0,-3-1 1,6-114-1,-20 192-310,-1 0 0,0 0 0,0 0 0,0 0 0,-1 0 0,0 0 0,1 0 0,-1 1 0,-1-1 0,1 0 0,-3-5 0,3 7 4,-1 0 1,1 0-1,-1 1 1,0-1-1,0 0 0,0 1 1,0-1-1,0 1 1,0-1-1,0 1 1,-1 0-1,1 0 0,0 0 1,-1 0-1,1 0 1,-1 1-1,1-1 0,-4 0 1,-40-4 396,0 1-1,-57 4 1,-14-2-2047,113 2 1385,0 0 1,-1-1 0,1 1-1,0-1 1,0 0-1,0 0 1,0-1 0,0 1-1,0-1 1,0 0 0,-3-2-1,-3-3-617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8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13 4089,'0'-3'552,"0"0"-288,1 1-96,-1 0 424,0-1 312,0 5-2088,-3 1 912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40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40 8114,'0'-3'375,"0"-1"-1,1 1 1,-1-1 0,1 1 0,0 0 0,0 0 0,0-1 0,0 1 0,1 0-1,1-3 1,-1 31 2855,-17 144-1964,-50 225 0,61-377-1252,2-3 4,-1 0-1,0 0 1,-2 0-1,1-1 1,-2 1-1,-8 15 1,13-28-16,1 0-1,-1 0 1,1 0 0,-1 0-1,0 0 1,0 0 0,1 0 0,-1 0-1,0 0 1,0 0 0,0-1 0,0 1-1,0 0 1,0-1 0,0 1-1,-2 0 1,3-1 0,-1 0-1,1 0 0,-1 0 1,1 0-1,-1 0 1,1 0-1,-1 0 1,1-1-1,-1 1 1,1 0-1,-1 0 1,1 0-1,-1-1 1,1 1-1,0 0 1,-1-1-1,1 1 0,-1 0 1,1-1-1,0 1 1,-1 0-1,1-1 1,0 1-1,0-1 1,-1 0-1,-1-3 7,0 1-1,1-1 0,0 0 1,-1 0-1,2 0 0,-1 0 1,0 0-1,0-5 0,1-35 76,1 0 0,2 0 0,2 0 0,2 0 0,2 1 0,2 0 0,1 1 0,3 0 0,1 1 0,37-65-1,-48 96-5,1 0 0,1 1 0,0-1-1,0 2 1,1-1 0,13-11-1,-18 17-32,1 1 0,-1-1 0,1 1 0,-1 0 1,1 0-1,0 0 0,0 0 0,0 1 0,0 0 0,0-1 0,0 1 0,0 1 0,1-1 0,-1 1 0,0-1 0,0 1 0,1 1 0,-1-1 0,0 0 0,6 2 0,-8-1-27,0 0-1,0-1 1,0 1 0,0 0-1,0 0 1,0 0-1,0 1 1,-1-1 0,1 0-1,0 0 1,-1 1 0,1 0-1,-1-1 1,1 1-1,-1-1 1,0 1 0,0 0-1,0 0 1,0 0 0,0 0-1,0 0 1,0 0-1,-1 0 1,1 0 0,-1 0-1,1 0 1,-1 0 0,0 0-1,0 1 1,0-1-1,0 0 1,0 0 0,-1 0-1,1 0 1,-1 3 0,-1 4-12,0-1 0,-1 0 0,0 0 0,0 0 0,-1-1 0,0 1 0,-8 11 0,3-7-19,-1 0-1,-1-1 1,0 0 0,0-1-1,-1 0 1,0-1 0,-17 10-1,-4-1-2364,-62 25 0,60-26 584,27-9 616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41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1 12891,'-7'4'152,"-1"0"0,1 1 0,0 0 0,0 1 1,0 0-1,1 0 0,-1 0 0,2 1 0,-1 0 1,-6 10-1,-5 4 365,-44 51-40,-59 74 132,94-111-480,1 2-1,-24 49 1,48-84-241,-1 1-1,1-1 1,0 1-1,0-1 1,0 1-1,1 0 1,-1-1-1,0 1 1,1 0-1,0 0 1,0 0-1,0 3 1,0-5 0,1 0 0,-1 0 0,1 0 0,-1 0-1,1 0 1,0 0 0,-1 0 0,1 0 0,0 0 0,0 0 0,0 0 0,-1 0 0,1-1 0,0 1 0,0 0 0,0-1 0,0 1 0,0-1 0,1 1 0,-1-1 0,0 1 0,0-1 0,0 0 0,0 0 0,1 1 0,-1-1 0,0 0 0,0 0 0,3-1 0,19 0-699,5-4-259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41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250 412 9122,'-13'-10'1312,"-6"-14"-528,-1-4-295,-5-11 863,-2-4-376,-1-5-240,-1 3-88,7 2-600,2 3-744,2 7 632,1 3-112,6 2-128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12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571 86 13531,'-26'-12'1363,"0"1"0,-1 2 0,-39-9-1,-86-8 1086,110 21-2161,-2 2-1,1 2 1,-76 7 0,116-6-298,2 0-6,-1 0 1,1 0 0,0 0-1,0 0 1,0 0 0,0 1 0,0-1-1,0 0 1,0 0 0,0 1-1,0-1 1,0 1 0,0-1-1,0 1 1,0 0 0,0-1 0,0 1-1,0 0 1,0-1 0,-1 3-1,4-2-219,0 0-1,0 1 0,-1-1 1,1 0-1,0 0 0,0 0 0,0 0 1,0 0-1,0 0 0,0 0 1,5 0-1,-5 0-261,40 21-3288,-25-12 2690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3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11274,'12'6'922,"-6"-4"-554,0 0 0,0 1 0,0 0 0,-1 0-1,1 1 1,-1 0 0,0 0 0,0 0 0,0 0-1,0 1 1,-1 0 0,0 0 0,0 0 0,0 0-1,5 10 1,-4-3-43,-1 0-1,0 0 1,0 0 0,-1 1-1,-1-1 1,0 1 0,0 0-1,-1 20 1,-4 5 472,-9 58 0,-2 9 555,13-100-1270,1 0 0,0 0 0,0 0 0,1 0 0,-1 0 0,1-1 0,0 1 0,1 0 0,-1 0 0,1-1 1,0 1-1,0-1 0,0 0 0,1 1 0,-1-1 0,1 0 0,5 6 0,1-2 39,0-1 0,0 0 0,1 0-1,0 0 1,0-1 0,13 5 0,24 10 31,-23-10-688,0 0 0,29 20 0,-50-30 380,-1 1-1,0 0 1,0 0-1,0 0 1,0 0 0,0 0-1,0 0 1,-1 0-1,1 0 1,-1 1 0,3 4-1,-4-6 108,1 1-1,-1 0 0,0-1 1,1 1-1,-1 0 0,0-1 1,0 1-1,0 0 0,0 0 1,0-1-1,-1 1 0,1 0 1,0-1-1,-1 1 0,0 0 1,1-1-1,-1 1 0,0-1 1,-1 3-1,-17 20-811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14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416 369 11074,'6'-13'1542,"-9"7"515,-21 2 229,23 4-2313,-31-1 805,1 2 0,0 1 0,0 1 0,-56 13-1,73-12-607,0 1-1,0 0 0,1 1 0,0 0 1,-17 12-1,23-13-68,-1 0 1,1 1-1,1 0 1,-1 1-1,1 0 1,0 0-1,0 0 1,1 0-1,-6 12 1,9-16-82,0 1 0,0-1 0,0 0 0,1 1 0,0-1 0,0 1 0,0 0 0,0-1 0,0 1 1,1 0-1,-1-1 0,1 1 0,0 0 0,0 0 0,1-1 0,-1 1 0,1 0 0,0-1 0,0 1 1,0 0-1,0-1 0,1 1 0,-1-1 0,1 0 0,0 0 0,0 1 0,0-1 0,0 0 1,1 0-1,-1-1 0,1 1 0,0-1 0,0 1 0,0-1 0,0 0 0,0 0 0,0 0 0,0 0 1,1-1-1,5 3 0,2-1-23,0 0 1,0 0 0,0-1-1,0-1 1,1 0 0,-1 0 0,0-1-1,1-1 1,-1 0 0,0 0-1,0-1 1,1-1 0,-1 0-1,-1 0 1,1-1 0,15-8-1,-11 4-12,1 0 0,-1-1-1,-1-1 1,0 0 0,0-1-1,-1-1 1,-1 0 0,0 0-1,0-1 1,10-16 0,5-23 217,-26 52-196,-1 0-1,0 0 1,0 0 0,0-1-1,1 1 1,-1 0-1,0 0 1,0 0-1,0 0 1,1 0-1,-1 0 1,0 0-1,0 0 1,0 0-1,0 1 1,1-1 0,-1 0-1,0 0 1,0 0-1,0 0 1,0 0-1,1 0 1,-1 0-1,0 0 1,0 0-1,0 1 1,0-1-1,1 0 1,-1 0 0,0 0-1,0 0 1,0 0-1,0 1 1,0-1-1,0 0 1,0 0-1,0 0 1,0 0-1,1 1 1,-1-1-1,0 0 1,0 0-1,0 0 1,0 1 0,0-1-1,0 0 1,0 0-1,0 0 1,0 0-1,0 1 1,0-1-1,-1 0 1,4 13 111,-1 1-5,-1 2-33,1-1 0,1 1 0,1-1 0,7 22 0,-10-34-74,0 1 0,1-1-1,-1 0 1,1 0 0,0 0 0,0 0-1,0 0 1,0-1 0,1 1-1,-1-1 1,1 1 0,-1-1 0,1 0-1,0 0 1,0 0 0,0 0-1,0-1 1,0 1 0,1-1-1,-1 0 1,0 0 0,1 0 0,-1 0-1,0 0 1,7 0 0,0-2-6,-1 1 0,0-1 1,1-1-1,-1 0 1,0 0-1,0-1 1,0 0-1,0 0 0,-1-1 1,1 0-1,-1-1 1,0 0-1,0 0 1,10-10-1,3-3-9,-1-1 0,0-2-1,25-34 1,-16 14-4,-1-1-1,30-65 0,31-95 25,-86 195-8,-2 5-7,12-24 74,-13 26-66,0-1-1,0 1 1,1 0 0,-1-1 0,0 1 0,0 0-1,1-1 1,-1 1 0,0 0 0,0 0 0,1-1-1,-1 1 1,0 0 0,1 0 0,-1 0 0,0-1-1,1 1 1,-1 0 0,0 0 0,1 0 0,-1 0-1,1 0 1,-1 0 0,0 0 0,1 0 0,-1 0-1,0 0 1,1 0 0,-1 0 0,1 0 0,-1 0-1,0 0 1,1 0 0,-1 0 0,0 0 0,1 0-1,-1 1 1,0-1 0,1 0 0,-1 0 0,0 0-1,1 1 1,-1-1 0,0 0 0,0 0 0,1 1-1,-1-1 1,0 0 0,0 1 0,1-1 0,-1 0-1,0 1 1,0-1 0,0 0 0,0 1 0,0-1-1,1 0 1,-1 1 0,0-1 0,0 1 0,0-1-1,0 0 1,0 1 0,5 18 38,0 0-1,-2 0 1,0 1 0,-1-1-1,0 27 1,-1-27-17,1 46 5,-7 80-1,3-122-36,-1 0-1,-1 0 1,-1-1-1,-1 0 1,-1 0-1,-1 0 1,-12 22-1,17-38-2,-1 0 0,0 0 0,0-1-1,0 1 1,-1-1 0,0 0-1,0 0 1,0 0 0,0-1 0,-11 7-1,16-11 12,0 0 0,-1 0 0,1 0 0,0 0 0,0 0 0,0 0 0,0 0 0,0 0 0,0 0 0,0 0-1,0 0 1,0 0 0,0 0 0,0 0 0,0 0 0,0 0 0,-1 0 0,1 0 0,0 0 0,0 0 0,0 0-1,0 0 1,0 0 0,0 0 0,0 0 0,0 0 0,0 0 0,0 0 0,0 1 0,0-1 0,0 0 0,0 0 0,0 0-1,0 0 1,0 0 0,0 0 0,0 0 0,0 0 0,0 0 0,0 0 0,0 0 0,0 0 0,0 1 0,0-1 0,0 0-1,0 0 1,0 0 0,0 0 0,0 0 0,0 0 0,0 0 0,0 0 0,0 0 0,0 0 0,0 0 0,0 0 0,0 0-1,0 0 1,0 0 0,0 1 0,0-1 0,1 0 0,-1 0 0,0 0 0,0 0 0,0 0 0,0 0 0,0 0 0,9 1-3,12-3 3,2-6-2,-1-1 0,0-1 0,0-1 0,22-16-1,79-61-6,-43 28 21,-76 58-5,2-3 15,1 1 1,0 0-1,12-6 0,-18 9-18,0 1-1,0-1 0,-1 1 1,1 0-1,0-1 0,0 1 1,-1 0-1,1 0 0,0-1 1,0 1-1,0 0 0,0 0 1,-1 0-1,1 0 0,0 0 0,0 0 1,0 0-1,-1 1 0,1-1 1,0 0-1,0 0 0,0 1 1,-1-1-1,1 0 0,0 1 1,0-1-1,-1 1 0,1-1 1,0 1-1,-1-1 0,1 1 1,-1-1-1,1 1 0,-1 0 1,1-1-1,-1 1 0,1 0 1,-1-1-1,1 1 0,-1 0 0,0 0 1,1-1-1,-1 1 0,0 0 1,0 0-1,0 0 0,2 10 28,-2-1 0,1 1 0,-1-1 0,-1 1 0,0-1 0,-3 14 0,-20 65 55,13-52-66,-2 8-12,51-94-28,-20 22-16,-10 13 44,1 1 0,0 0 1,0 1-1,2 0 0,-1 0 0,2 1 0,13-10 0,-24 20-5,-1 0-1,1 1 0,0-1 0,0 1 0,0-1 0,0 1 0,0 0 1,0-1-1,0 1 0,0 0 0,-1 0 0,1-1 0,0 1 0,0 0 1,0 0-1,0 0 0,0 0 0,0 0 0,0 1 0,0-1 0,0 0 1,0 0-1,0 1 0,1-1 0,0 1 2,-1 0 0,0 0 0,0 1 0,0-1 1,0 0-1,0 0 0,0 0 0,-1 1 0,1-1 0,0 0 0,0 1 0,-1-1 0,1 1 0,-1 1 1,3 7 21,-2 0 0,0 0 0,1 18 0,-2-24-19,-6 122 61,5-110-66,2-14-6,3-5-3,3-9-10,7-25 6,-9 23 10,0 0 0,1 1 1,0 0-1,1 0 0,0 1 1,1 0-1,12-15 1,-18 25 0,-1 1 1,1-1 0,0 1 0,-1 0 0,1 0-1,0 0 1,0 0 0,0 0 0,0 0 0,0 0 0,0 1-1,0-1 1,0 1 0,0-1 0,0 1 0,0 0 0,0 0-1,0 0 1,0 0 0,0 0 0,0 0 0,0 1 0,0-1-1,1 1 1,-1-1 0,-1 1 0,1 0 0,4 2 0,4 2 10,0 2 1,-1-1 0,0 1-1,11 11 1,8 6 18,-22-21-51,-1 1 0,1-1 1,0 0-1,0-1 1,0 1-1,0-1 1,1 0-1,-1-1 1,0 0-1,1 0 1,-1 0-1,1-1 1,0 1-1,12-3 1,-14 2-222,-1-1 0,1-1 1,0 1-1,0-1 0,0 1 0,-1-1 1,1-1-1,-1 1 0,0-1 1,0 1-1,0-1 0,7-7 0,-3 0-324,-2-2-182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14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 14819,'-22'8'529,"0"0"0,-1-2 0,0 0 0,0-2 0,-1 0-1,-33 0 1,29-2-207,24-1-295,-1-1 1,1 1-1,-1 0 0,1 0 1,-1 0-1,1 1 1,0-1-1,-5 3 1,8-3-84,0 0 0,0-1 1,0 1-1,0 0 1,0 0-1,0 0 0,0 0 1,0 0-1,0 0 1,1 0-1,-1 0 1,0 1-1,0-1 0,1 0 1,-1 0-1,1 1 1,0-1-1,-1 0 0,1 1 1,0-1-1,0 0 1,-1 1-1,1-1 0,0 0 1,0 1-1,1-1 1,-1 1-1,0-1 1,0 0-1,1 2 0,2 6-364,1 1 0,0-1 0,0-1 0,1 1 1,0-1-1,1 1 0,-1-2 0,2 1 0,8 9 0,8 5-1491,39 30 1,-45-39 1568,0-1-1,28 15 1,-36-23 1855,1 0 0,-1 0 0,20 4 0,-89-16 3550,-36 5-3866,73 3-762,-13-2-188,22 1-319,-1 0 0,1 1 0,-1 1 0,0 0 0,1 1 0,-25 6-1,38-8 63,0 0 0,0 1 0,0-1 0,0 1 0,0-1 0,0 1 0,0 0 0,0-1 0,0 1 0,1 0 0,-1-1-1,0 1 1,0 0 0,1 0 0,-2 1 0,0 12-233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09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11202,'-7'41'4657,"8"126"-339,19 85-2065,-12-168-1703,0 4-148,9 153 433,-18-227-767,-1-18-19,-4-28 5,-21-244 17,24 202-44,10-130-1,-5 179-20,2 0 0,14-45 0,-16 60-2,2 1-1,0 0 1,0 0-1,0 0 1,1 0-1,1 1 1,-1 0 0,1 0-1,1 0 1,8-8-1,-13 14 5,1 0 0,-1 0 0,1 0 1,0 0-1,0 0 0,-1 1 0,1-1 0,0 1 0,0 0 0,1 0 0,-1 0 0,0 0 0,0 1 0,0-1 0,1 1 1,-1 0-1,0 0 0,0 0 0,1 0 0,-1 1 0,0-1 0,0 1 0,1 0 0,-1 0 0,0 0 0,0 0 0,0 0 1,0 1-1,0-1 0,-1 1 0,1 0 0,0 0 0,-1 0 0,1 0 0,-1 0 0,0 1 0,0-1 0,0 1 0,0-1 1,0 1-1,0 0 0,-1 0 0,1 0 0,-1 0 0,0 0 0,0 0 0,0 0 0,0 0 0,0 5 0,0 2 32,-1 1 0,1-1 0,-2 0 0,1 1-1,-2-1 1,1 0 0,-1 1 0,-1-1 0,0 0-1,0-1 1,-1 1 0,-1 0 0,1-1 0,-1 0-1,-1 0 1,-8 11 0,8-13-125,1 0 0,-1-1 0,0 1 0,0-1 0,-1-1 0,0 1 0,0-1 0,0 0 0,0-1 0,-1 1 0,0-2 0,0 1 0,0-1 0,0 0 0,-1-1 0,1 0 0,-1 0 0,1-1 0,-17 1 0,24-2 7,1 0-1,-1 0 1,1 0-1,0 1 0,-1-1 1,1 0-1,-1 0 0,1 0 1,-1 0-1,1 0 0,-1-1 1,1 1-1,-1 0 1,1 0-1,-1 0 0,1 0 1,0 0-1,-1-1 0,1 1 1,-1 0-1,1 0 0,0-1 1,-1 1-1,1 0 1,0-1-1,-1 1 0,1 0 1,0-1-1,-1 1 0,1 0 1,0-1-1,0 1 1,-1-1-1,1 1 0,0-1 1,0 1-1,0 0 0,0-1 1,0 1-1,-1-1 0,1 1 1,0-1-1,0 1 1,0-1-1,1 0 0,-1-1-70,1 1 0,0-1-1,-1 1 1,1-1 0,0 1-1,0-1 1,0 1 0,1-1-1,-1 1 1,0 0 0,2-2-1,15-10-1091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7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668 47 13211,'81'-6'6153,"-241"7"-2324,-92-21-3138,59 3-451,177 16-232,2-1-2,0 1 1,-1 1-1,1 0 1,0 1-1,-23 4 1,36-4-7,0-1 1,0 0-1,0 1 1,0-1-1,0 1 1,0-1-1,0 1 1,0-1-1,0 1 1,0-1 0,1 1-1,-1 0 1,0 0-1,0-1 1,1 1-1,-1 0 1,0 0-1,1 0 1,-1 0-1,1 0 1,-1 0 0,1 0-1,-1 0 1,1 0-1,0 0 1,0 0-1,-1 0 1,1 0-1,0 0 1,0 0 0,0 0-1,0 0 1,0 1-1,0-1 1,1 0-1,-1 0 1,1 1-1,1 6 5,0-1 0,1 0-1,0 0 1,7 10-1,-3-3-2,11 28 92,-3 0 0,-1 1 0,-2 0 0,-2 1 0,9 87 1,-13-25 302,-9 147 0,-6-143-176,-1 34 205,9-139-387,1-1 0,0 0 0,1 1 0,-1-1 0,1 1 0,0-1 1,0 0-1,0 0 0,3 8 0,-2-9-13,-1-1-1,1 0 1,0 0 0,0 0-1,0 0 1,0 0 0,0 0-1,0 0 1,0-1 0,1 1-1,-1-1 1,0 0 0,1 0-1,0 1 1,-1-2 0,1 1-1,3 1 1,32 8 169,-17-6-200,-1 1 0,0 1 1,-1 1-1,1 1 0,-1 0 1,-1 2-1,26 16 0,-34-18-182,-4-3-135,-1-1 0,1 1 0,0-1 0,0 0 0,1 0 0,-1-1 0,1 0 0,0 0 0,0 0 0,0-1 0,0 0 0,0-1 0,9 2 0,10-3-658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8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403 37 12059,'0'-1'164,"0"0"0,0 0 0,1 0 1,-1 0-1,0 0 0,0 0 0,0 0 1,0 0-1,0 0 0,0 0 0,0-1 1,-1 1-1,1 0 0,0 0 0,0 0 1,-1 0-1,1 0 0,-1 0 1,1 0-1,-1 0 0,0 1 0,1-1 1,-2-1-1,1 1 57,-1-1-1,1 1 1,-1 0 0,0 0-1,0 1 1,1-1 0,-1 0-1,0 1 1,0-1 0,0 1-1,0-1 1,-2 1 0,-2-1 127,0 1 1,-1 0 0,1 0-1,0 1 1,-1 0 0,1 0 0,-9 3-1,-5 4-156,0 2 0,1 0 0,0 1-1,1 1 1,1 0 0,-1 2 0,2 0-1,0 0 1,1 2 0,0 0-1,1 1 1,1 0 0,1 1 0,1 0-1,0 1 1,-12 30 0,16-31-127,0 0 1,2 0-1,0 0 1,1 0-1,1 1 0,0 0 1,2 0-1,1 28 1,1-32-33,1-1 1,0 0-1,1 0 1,0-1 0,2 1-1,-1-1 1,2 0-1,-1 0 1,2 0-1,0-1 1,0 0 0,10 12-1,-8-14-38,1 0 0,-1 0 0,2-1 0,-1 0 0,2-1 0,-1 0 0,1 0 0,0-2 0,15 7 0,-16-8-278,0-1 1,1 0-1,-1-1 0,1 0 1,0-1-1,0 0 0,0-1 1,0 0-1,0-1 1,23-3-1,-29 1 32,0 0-1,0 0 1,0 0 0,0-1 0,0 0 0,-1 0-1,1 0 1,-1-1 0,0 0 0,0 0 0,0 0 0,-1 0-1,8-9 1,19-22-797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8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148 165 11578,'-4'-12'869,"1"0"-224,-2-1 0,-8-18 0,12 29-471,0 0 0,0 0 0,0 0 0,0 0 0,0 0 0,0 1 0,-1-1 0,1 0 0,-1 1 0,1-1 0,-1 1 0,1 0-1,-1-1 1,0 1 0,0 0 0,0 0 0,0 0 0,0 0 0,0 0 0,0 1 0,0-1 0,0 1 0,-2-1 0,2 1-66,0 1 0,1-1 0,-1 1 0,0-1 0,1 1 0,-1 0 0,0-1 0,1 1 0,-1 0 0,1 0 0,-1 0 0,1 0 0,0 1 0,-1-1 0,1 0 0,0 0 0,0 1 0,0-1 0,0 1 0,0-1 0,0 1 0,0-1 0,1 1 0,-1 0 0,1-1-1,-1 1 1,0 2 0,-1 6 217,-1 0-1,2 0 1,-2 16-1,3-9-110,0 0 0,1 0 0,1 0 0,0 0 0,2 0 0,0-1 0,1 1 0,10 24 0,-11-31-157,1 0-1,0 0 1,0-1 0,1 1 0,1-1 0,-1 0 0,2-1-1,-1 0 1,1 0 0,0 0 0,1-1 0,-1 0-1,1-1 1,12 6 0,-17-10-40,0 0 1,0 0-1,0-1 0,0 1 1,0-1-1,0 0 0,0 0 1,1-1-1,-1 1 0,0-1 1,0 0-1,1 0 1,-1 0-1,0-1 0,1 0 1,-1 0-1,0 0 0,0 0 1,0 0-1,0-1 0,0 0 1,0 0-1,0 0 0,-1 0 1,1-1-1,-1 1 0,6-6 1,-4 2-7,1 0 0,-1-1 1,0 0-1,-1 0 1,0-1-1,0 1 1,0-1-1,-1 0 0,0 0 1,-1 0-1,1 0 1,-2 0-1,2-12 1,-2 4-10,0 1 1,-2-1-1,0 0 1,0 0-1,-2 1 0,0-1 1,-1 1-1,0 0 1,-1 0-1,-14-28 1,14 33-31,1 2 0,-1-1 0,-1 1 0,0-1 0,0 2 0,0-1 0,-1 1 0,0 0 0,-1 0-1,0 1 1,0 0 0,0 0 0,-1 1 0,1 0 0,-1 0 0,0 1 0,-1 0 0,-13-3 0,18 6-136,-1 0 0,1 0 0,-1 1 0,0 0-1,1 0 1,-1 0 0,0 1 0,1-1 0,-1 1 0,1 1 0,-1-1-1,1 1 1,0 0 0,-1 0 0,1 1 0,0-1 0,1 1-1,-1 0 1,0 1 0,1-1 0,-1 1 0,1 0 0,0 0 0,1 0-1,-1 0 1,-4 8 0,4-6-138,1 0 0,-1 1-1,1 0 1,0 0 0,1 0 0,0 0-1,0 0 1,1 1 0,-1-1 0,2 1-1,-1-1 1,1 1 0,0-1 0,0 1-1,1-1 1,0 0 0,1 1 0,-1-1 0,6 14-1,19 27-1309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8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12091,'13'-2'595,"0"0"0,0 1 0,1 0 1,-1 1-1,0 0 0,1 2 0,-1-1 0,0 1 1,0 1-1,0 1 0,0 0 0,-1 0 1,16 8-1,-20-7-387,1 0 1,-1 1-1,0-1 1,0 2-1,-1-1 1,0 1-1,0 0 1,-1 0-1,1 1 1,-2 0-1,1 0 1,-1 1-1,0-1 1,-1 1-1,0 0 1,0 0-1,-1 1 1,3 13-1,-4-10-84,0-1 0,-1 1 0,0 0 0,-1-1-1,-1 1 1,0 0 0,-1-1 0,0 1 0,-1-1 0,-7 22 0,4-20-40,0 0 1,-1 0-1,0-1 1,-1 0-1,-1 0 1,0-1-1,0 0 1,-19 17-1,27-27-85,-2 0 63,-1 1 0,1 1 0,0-1 0,0 0 0,1 1 0,-5 6-1,7-10-42,0 1-1,0-1 1,-1 1-1,1 0 1,0-1 0,0 1-1,0 0 1,0 0-1,0-1 1,0 1-1,0 0 1,0-1-1,0 1 1,0 0-1,0-1 1,0 1-1,0 0 1,1-1-1,0 2 1,-1-1 3,1 0-1,0 0 1,0 0 0,0 0-1,0 0 1,0 0 0,0 0 0,0-1-1,1 1 1,-1 0 0,0-1-1,0 1 1,0-1 0,3 1 0,32 8-36,1-2 0,0-1 1,52 1-1,-73-6-171,-7-1 67,19 2-954,39-2-1,-59 0 803,-1-1 1,1 0-1,0-1 0,0 0 0,-1 0 0,0 0 0,1-1 1,-1 0-1,0-1 0,7-4 0,0-4-731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9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1057 12867,'14'-1'998,"-11"1"-746,0 0 1,1 0 0,-1-1-1,1 1 1,-1-1 0,0 0-1,1 0 1,-1 0 0,0 0-1,0 0 1,0-1 0,0 1-1,0-1 1,0 0 0,0 0-1,-1 0 1,1 0 0,0-1-1,-1 1 1,0-1 0,0 1 0,2-4-1,3-7 154,-1-1 0,0 0 0,-1 0 0,-1 0 0,0-1 0,-1 1-1,1-25 1,-1-108 428,-3 135-763,-26-287 375,1 10-36,25 264-249,1 20-86,-1-1 0,0 1 0,0 0 0,-1 0 0,1-1 1,-3-4-1,3 8-57,-1 0 0,0 0 0,0 0 0,0 1 0,0-1 1,0 0-1,-1 1 0,1-1 0,0 1 0,-1-1 0,1 1 0,-1 0 1,1-1-1,-1 1 0,0 0 0,1 0 0,-1 0 0,0 1 0,-4-2 1,-18-5 13,-1 1 0,0 2 0,0 0 0,0 2 1,-28 0-1,-1 0 15,-7-3-17,-119-2-71,177 7-50,-1 0 1,1 0-1,0 0 1,0 1-1,0-1 1,0 1-1,1 0 1,-1 0-1,0 0 1,0 0 0,-3 2-1,6-3 59,0 0 0,-1 1 1,1-1-1,0 0 0,0 1 0,0-1 0,-1 0 1,1 0-1,0 1 0,0-1 0,0 1 0,0-1 1,-1 0-1,1 1 0,0-1 0,0 0 0,0 1 1,0-1-1,0 0 0,0 1 0,0-1 0,0 1 1,0-1-1,0 0 0,0 1 0,0-1 0,1 0 1,-1 1-1,0-1 0,0 1 0,1 1-13,1-1 0,-1 1 0,0 0 0,1-1-1,-1 1 1,1-1 0,-1 1 0,1-1 0,2 1 0,25 16-379,5 2-179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9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5 18044,'-2'-1'183,"-1"0"1,1 0 0,-1 1-1,0-1 1,1 1 0,-1-1-1,0 1 1,0 0 0,1 0-1,-1 1 1,0-1 0,0 1-1,1-1 1,-1 1-1,-4 1 1,-9 2 413,-216 9 2684,75-7-2709,155-6-631,1 0 0,-1 0 0,1 1-1,0-1 1,-1 0 0,1 0 0,0 1 0,-1-1-1,1 0 1,0 1 0,-1 0 0,1-1 0,-2 2-1,3-2 8,0 0-1,0 1 1,0-1-1,0 0 0,0 0 1,0 1-1,0-1 0,0 0 1,0 1-1,0-1 1,0 0-1,0 1 0,0-1 1,0 0-1,0 0 0,0 1 1,0-1-1,0 0 1,1 1-1,-1-1 0,0 0 1,0 0-1,0 1 0,0-1 1,1 0-1,-1 0 1,0 0-1,0 1 0,0-1 1,1 0-1,-1 0 0,0 0 1,0 0-1,1 1 1,-1-1-1,36 19-2049,-34-18 2193,36 14-901,12 3-234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10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11 13811,'-5'7'1592,"-12"-5"-744,-4-2-287,-8-2 1327,-5-4-688,-7 2-480,-1-2-39,-2 5-217,5 1-392,5 7 704,3 1-648,13 9-64,9 7-24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4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1284 13851,'-1'-2'318,"1"0"-1,-1 0 1,0 1-1,1-1 1,-1 0 0,1 0-1,0 0 1,-1 0-1,1 0 1,0 0 0,0 0-1,1-3 1,-1-5 589,-22-315 5018,-31-160-4709,45 424-1148,-4-25 5,-41-152 1,52 234-101,-1-1 0,1 1 0,-1 0 0,0 0 0,0 0 0,-1 0 1,1 0-1,-1 0 0,0 1 0,-6-7 0,6 11-1265,4 6 433,3 9-626,10 8-436,1-1-1,22 27 0,-9-17 739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1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35 12171,'-1'-2'233,"1"0"1,-1 0 0,1 0 0,-1 0 0,0 1 0,0-1-1,0 0 1,0 1 0,0-1 0,0 1 0,0-1 0,-1 1 0,1-1-1,0 1 1,-1 0 0,1 0 0,-1 0 0,0 0 0,-2-2-1,1 2-36,0 1 0,1-1 0,-1 1-1,0-1 1,0 1 0,1 0-1,-1 0 1,0 0 0,0 1 0,0-1-1,1 1 1,-1-1 0,-4 3 0,-3 1 51,0 0 0,1 1 1,-1 0-1,1 1 0,1 0 1,-1 0-1,1 1 1,0 0-1,0 0 0,1 1 1,-12 15-1,11-11-105,0 0 0,1 0 0,0 1 0,0 0-1,2 0 1,-1 1 0,2-1 0,-4 18 0,7-22-87,0 0 1,0 1-1,1-1 1,0 0-1,1 0 1,0 1 0,0-1-1,1 0 1,1 0-1,-1 0 1,1 0-1,1-1 1,0 1-1,0-1 1,0 0-1,1 0 1,0 0-1,1 0 1,0-1-1,0 0 1,11 9-1,-7-7-187,-1-1-1,1-1 1,1 0-1,0 0 1,0-1-1,0-1 0,0 1 1,1-2-1,0 0 1,0 0-1,0-1 1,1 0-1,-1-1 0,1-1 1,19 0-1,-29-1-138,-1 0-1,1 0 1,0-1-1,-1 1 1,1-1 0,-1 1-1,1-1 1,-1 0-1,1 0 1,-1 0-1,1-1 1,-1 1-1,0 0 1,0-1 0,0 0-1,0 1 1,0-1-1,3-3 1,1-5-874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2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9 106 11690,'-3'-29'5528,"5"39"-5166,0 0-1,0-1 1,1 1-1,0-1 0,1 0 1,0 0-1,0 0 1,1-1-1,0 1 1,8 8-1,-5-6-104,1 0 0,0-1 0,1 0 0,0 0 0,0-1 0,21 14 0,-26-20-178,1 0 0,-1 0 0,1-1 0,0 0 0,0 0 0,0 0 0,0-1 0,0 0 0,0 0 0,0 0 0,0-1 0,12 0 0,-14-1-41,0 1 0,0-1 0,0 0-1,0-1 1,0 1 0,0 0 0,-1-1-1,1 0 1,-1 0 0,1 0 0,-1-1-1,1 1 1,-1-1 0,0 0 0,0 0 0,-1 0-1,1 0 1,0 0 0,-1 0 0,3-6-1,-2 3-15,0 1 0,-1-1 0,0 0 0,0 1-1,0-1 1,-1 0 0,1 0 0,-2 0 0,1-1-1,-1 1 1,1 0 0,-2 0 0,1 0 0,-1 0-1,0 0 1,-3-11 0,2 10 4,-1-1 0,-1 1 0,1-1 0,-1 1 0,0 1 0,-1-1 0,0 0 0,0 1 0,0 0 0,-1 0-1,-12-9 1,12 10-26,0 1-1,0 0 1,-1 0-1,0 0 0,0 1 1,0 0-1,0 1 1,0-1-1,0 1 0,-1 1 1,1-1-1,-12 0 1,13 2-33,0 1 1,0-1-1,0 1 0,0 0 1,1 0-1,-1 1 1,0-1-1,1 1 0,-1 1 1,1-1-1,0 1 1,0 0-1,0 0 1,0 0-1,0 1 0,1 0 1,-7 6-1,6-5-167,1 0-1,0 0 1,0 0-1,1 0 1,-1 1 0,1-1-1,0 1 1,1 0-1,-1 0 1,1 0-1,0 0 1,1 0-1,-1 1 1,1-1-1,1 0 1,-1 1-1,1-1 1,0 1 0,0-1-1,1 1 1,0-1-1,0 0 1,1 1-1,-1-1 1,1 0-1,1 0 1,-1 0-1,1 0 1,0-1-1,0 1 1,1-1 0,0 0-1,0 0 1,6 7-1,24 15-1040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2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13323,'6'1'238,"-1"0"0,1 0 0,-1 1-1,1 0 1,-1 0 0,0 0 0,0 1 0,0 0 0,0 0 0,0 0 0,-1 0 0,1 1 0,-1 0 0,0 0-1,0 0 1,0 0 0,4 8 0,4 5 565,0 1-1,-1 0 1,10 26-1,9 41 1316,-23-61-1056,19 44 0,-24-64-978,1 0-1,0 0 0,-1-1 1,1 1-1,1 0 0,-1-1 0,0 0 1,1 0-1,0 0 0,0 0 1,-1-1-1,2 1 0,-1-1 1,0 0-1,0-1 0,8 3 0,6 1-106,0-1 0,36 3 0,-28-5-230,19 2-750,-31-4 613,0 1 1,1 0 0,-1 1-1,-1 1 1,21 6 0,-21 2-442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3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25 13427,'1'-1'102,"-1"0"1,0 0-1,0 0 0,0 0 1,0 0-1,0 0 0,-1 0 1,1 0-1,0 1 0,0-1 1,-1 0-1,1 0 0,0 0 1,-1 0-1,1 0 0,-1 0 1,1 1-1,-1-1 0,0 0 1,1 0-1,-1 1 0,0-1 1,1 0-1,-1 1 0,0-1 1,-1 0-1,1 1 65,-1-1 0,1 1-1,-1 0 1,0 0 0,1 0 0,-1 0 0,0 0 0,1 0-1,-1 0 1,0 0 0,1 1 0,-1-1 0,-2 2 0,-7 2 545,0 1 0,0 1 0,-13 9 0,20-12-576,-4 2 96,0 1 1,0 0-1,1 0 0,0 1 1,0 0-1,0 0 0,1 0 1,0 1-1,1 0 0,0 0 1,-7 14-1,9-16-153,1 1 0,0 0 0,0 1 1,1-1-1,-1 0 0,1 0 0,1 0 0,0 1 0,0-1 0,0 0 0,1 1 1,0-1-1,0 0 0,1 0 0,4 14 0,0-8 2,1 1-1,0-1 1,1-1 0,0 1-1,0-1 1,2-1-1,-1 0 1,20 18 0,-11-14-908,0-1 1,1 0 0,1-1-1,39 19 1,-57-31 606,1 0-141,0 1 1,0-1-1,1 1 1,-1-1-1,1 0 1,-1 0 0,0-1-1,1 1 1,5-1-1,2-1-872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3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64 603 16315,'-6'-28'1505,"2"-14"-921,1-6-160,-6-14 544,1-6-184,-1-2 25,1 0-57,2 8-320,1 7-72,2 13-152,0 5-160,3 21-400,0 14-288,3 16-665,4 8-615,6 13 1456,2 5-368,9 5-272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3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235 199 12411,'-3'-6'1816,"-7"1"-976,-10 6-264,-2 2 1745,-8 3-1433,-2 2-168,-1 2-104,2 3-80,7-1-504,6 2-288,10-2-632,5-4-320,11-8 928,8-1-256,6-9-240</inkml:trace>
  <inkml:trace contextRef="#ctx0" brushRef="#br0" timeOffset="1">159 15 11498,'0'-15'1961,"0"18"-753,2 10-440,4 12 1929,1 8-1001,-1 12-616,-1 5-127,2 12-345,-1 2-224,1-1-512,0-2-232,-1-14-568,1-6-281,1-20-1359,1-11 1976,-1-18-473,2-12-319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4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 8066,'14'-12'5222,"-16"26"-1394,-3 6-3039,1 9 14,0 1 0,2-1 0,1 1 0,2 0-1,1-1 1,7 41 0,-8-66-741,-1 0 1,1 0-1,1 0 0,-1-1 0,0 1 1,1 0-1,0-1 0,0 1 0,0-1 1,0 0-1,0 1 0,1-1 0,-1 0 1,1-1-1,0 1 0,0 0 0,0-1 0,0 0 1,1 1-1,-1-1 0,0 0 0,1-1 1,0 1-1,-1-1 0,1 1 0,0-1 1,0 0-1,0-1 0,0 1 0,-1-1 1,1 0-1,0 1 0,6-2 0,18-1 239,0-2 0,54-13-1,-59 11-335,0 1 0,0 1 0,1 1 0,0 0 1,29 2-1,-50 1-8,1 1 0,-1-1 0,0 0 0,0 1 0,0 0 0,0 0 0,0 0 0,0 0 1,0 0-1,0 0 0,0 1 0,0-1 0,0 1 0,-1 0 0,1 0 0,-1 0 0,0 0 1,1 1-1,-1-1 0,0 0 0,0 1 0,0 0 0,-1-1 0,1 1 0,-1 0 0,1 0 1,-1 0-1,0 0 0,0 0 0,0 4 0,9 34-308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4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15963,'-6'46'1513,"3"13"-1161,5 23-128,-4 7 832,-5 6 32,4-2-936,11-12 128,4-12 144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0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 13059,'170'-54'5500,"-91"31"-3388,-75 21-1957,1 1 0,0 0 0,0 0 0,0 0 0,0 0 0,0 1 0,0 0 0,0 0 0,10 1 0,-13 0-116,-1 0 0,1-1 0,0 1 0,0 0 0,0 0 0,-1 0 0,1 0 0,0 0 0,-1 1 0,1-1 0,-1 0 0,1 1 0,-1-1 0,0 1 0,0-1 0,0 1 0,0 0 0,0-1 0,0 1 0,0 0 0,0 0 0,0 0 0,-1 0 0,1 0 0,-1 0 0,0 0 0,1 2 0,0 12 43,-1 0 1,0 0-1,-1 0 0,-1 0 1,0-1-1,-1 1 1,-1-1-1,-10 26 0,7-16 0,0 0-1,-4 27 1,11-47-71,0 0 0,0 0 0,0 0 0,0 0 0,1 0 0,0 0 0,0 0 0,0 0 0,1 0 0,2 5 0,28 46 63,-24-43-46,14 28 1,-18-32-28,-1 0 1,0 0 0,-1 0 0,0 0-1,-1 0 1,1 1 0,-2-1 0,1 0-1,-1 1 1,-3 17 0,2-22-3,0 0-1,0 0 1,-1 1-1,0-1 1,0 0 0,0 0-1,-1-1 1,0 1 0,0 0-1,0-1 1,0 1 0,-1-1-1,1 0 1,-1 0-1,0-1 1,0 1 0,-1-1-1,1 0 1,-1 0 0,-5 3-1,0-2-24,1 0 0,-1-1 0,0 0 0,0-1 1,-1 0-1,1-1 0,-18 1 0,20-2-238,0 0 1,1 0-1,-1-1 1,0 0-1,1-1 1,-1 1-1,1-2 1,0 1-1,-1-1 1,-12-7-1,19 10 118,0-1 1,0 0-1,0 1 0,0-1 0,0 0 0,0 0 1,0 0-1,0 0 0,0 0 0,1 0 0,-1 0 1,0 0-1,1 0 0,-1 0 0,1 0 0,-2-2 1,2 2 101,0 0 1,1 1 0,-1-1 0,0 0 0,0 1 0,0-1 0,0 1 0,0-1 0,1 0 0,-1 1 0,0-1-1,0 1 1,1-1 0,-1 1 0,0-1 0,1 1 0,-1-1 0,1 1 0,-1-1 0,1 1 0,-1 0-1,1-1 1,-1 1 0,1 0 0,-1-1 0,1 1 0,-1 0 0,1-1 0,-1 1 0,1 0 0,0 0-1,0 0 1,21-5-1200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1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16556,'14'-4'1832,"-3"2"-1248,-3 4-296,-2-1 1088,-2-1-823,0 2-1114,-2-4-415,4-6-1592,-6-1 2064,0-3-401,2-7-359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671" Type="http://schemas.openxmlformats.org/officeDocument/2006/relationships/customXml" Target="../ink/ink190.xml"/><Relationship Id="rId769" Type="http://schemas.openxmlformats.org/officeDocument/2006/relationships/customXml" Target="../ink/ink239.xml"/><Relationship Id="rId976" Type="http://schemas.openxmlformats.org/officeDocument/2006/relationships/image" Target="../media/image341.png"/><Relationship Id="rId21" Type="http://schemas.openxmlformats.org/officeDocument/2006/relationships/image" Target="../media/image10.png"/><Relationship Id="rId531" Type="http://schemas.openxmlformats.org/officeDocument/2006/relationships/customXml" Target="../ink/ink134.xml"/><Relationship Id="rId629" Type="http://schemas.openxmlformats.org/officeDocument/2006/relationships/customXml" Target="../ink/ink169.xml"/><Relationship Id="rId836" Type="http://schemas.openxmlformats.org/officeDocument/2006/relationships/image" Target="../media/image191.png"/><Relationship Id="rId1021" Type="http://schemas.openxmlformats.org/officeDocument/2006/relationships/customXml" Target="../ink/ink365.xml"/><Relationship Id="rId1119" Type="http://schemas.openxmlformats.org/officeDocument/2006/relationships/image" Target="../media/image412.png"/><Relationship Id="rId475" Type="http://schemas.openxmlformats.org/officeDocument/2006/relationships/customXml" Target="../ink/ink106.xml"/><Relationship Id="rId682" Type="http://schemas.openxmlformats.org/officeDocument/2006/relationships/image" Target="../media/image97.png"/><Relationship Id="rId903" Type="http://schemas.openxmlformats.org/officeDocument/2006/relationships/customXml" Target="../ink/ink306.xml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542" Type="http://schemas.openxmlformats.org/officeDocument/2006/relationships/image" Target="../media/image270.png"/><Relationship Id="rId987" Type="http://schemas.openxmlformats.org/officeDocument/2006/relationships/customXml" Target="../ink/ink348.xml"/><Relationship Id="rId402" Type="http://schemas.openxmlformats.org/officeDocument/2006/relationships/customXml" Target="../ink/ink88.xml"/><Relationship Id="rId847" Type="http://schemas.openxmlformats.org/officeDocument/2006/relationships/customXml" Target="../ink/ink278.xml"/><Relationship Id="rId1032" Type="http://schemas.openxmlformats.org/officeDocument/2006/relationships/image" Target="../media/image369.png"/><Relationship Id="rId486" Type="http://schemas.openxmlformats.org/officeDocument/2006/relationships/image" Target="../media/image242.png"/><Relationship Id="rId693" Type="http://schemas.openxmlformats.org/officeDocument/2006/relationships/customXml" Target="../ink/ink201.xml"/><Relationship Id="rId707" Type="http://schemas.openxmlformats.org/officeDocument/2006/relationships/customXml" Target="../ink/ink208.xml"/><Relationship Id="rId914" Type="http://schemas.openxmlformats.org/officeDocument/2006/relationships/image" Target="../media/image310.png"/><Relationship Id="rId43" Type="http://schemas.openxmlformats.org/officeDocument/2006/relationships/image" Target="../media/image21.png"/><Relationship Id="rId553" Type="http://schemas.openxmlformats.org/officeDocument/2006/relationships/customXml" Target="../ink/ink145.xml"/><Relationship Id="rId760" Type="http://schemas.openxmlformats.org/officeDocument/2006/relationships/image" Target="../media/image153.png"/><Relationship Id="rId998" Type="http://schemas.openxmlformats.org/officeDocument/2006/relationships/image" Target="../media/image352.png"/><Relationship Id="rId858" Type="http://schemas.openxmlformats.org/officeDocument/2006/relationships/image" Target="../media/image212.png"/><Relationship Id="rId1043" Type="http://schemas.openxmlformats.org/officeDocument/2006/relationships/customXml" Target="../ink/ink376.xml"/><Relationship Id="rId497" Type="http://schemas.openxmlformats.org/officeDocument/2006/relationships/customXml" Target="../ink/ink117.xml"/><Relationship Id="rId620" Type="http://schemas.openxmlformats.org/officeDocument/2006/relationships/image" Target="../media/image65.png"/><Relationship Id="rId718" Type="http://schemas.openxmlformats.org/officeDocument/2006/relationships/image" Target="../media/image131.png"/><Relationship Id="rId925" Type="http://schemas.openxmlformats.org/officeDocument/2006/relationships/customXml" Target="../ink/ink317.xml"/><Relationship Id="rId1110" Type="http://schemas.openxmlformats.org/officeDocument/2006/relationships/customXml" Target="../ink/ink410.xml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564" Type="http://schemas.openxmlformats.org/officeDocument/2006/relationships/image" Target="../media/image281.png"/><Relationship Id="rId771" Type="http://schemas.openxmlformats.org/officeDocument/2006/relationships/customXml" Target="../ink/ink240.xml"/><Relationship Id="rId869" Type="http://schemas.openxmlformats.org/officeDocument/2006/relationships/customXml" Target="../ink/ink289.xml"/><Relationship Id="rId631" Type="http://schemas.openxmlformats.org/officeDocument/2006/relationships/customXml" Target="../ink/ink170.xml"/><Relationship Id="rId729" Type="http://schemas.openxmlformats.org/officeDocument/2006/relationships/customXml" Target="../ink/ink219.xml"/><Relationship Id="rId1054" Type="http://schemas.openxmlformats.org/officeDocument/2006/relationships/image" Target="../media/image380.png"/><Relationship Id="rId936" Type="http://schemas.openxmlformats.org/officeDocument/2006/relationships/image" Target="../media/image321.png"/><Relationship Id="rId1121" Type="http://schemas.openxmlformats.org/officeDocument/2006/relationships/image" Target="../media/image413.png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575" Type="http://schemas.openxmlformats.org/officeDocument/2006/relationships/customXml" Target="../ink/ink156.xml"/><Relationship Id="rId782" Type="http://schemas.openxmlformats.org/officeDocument/2006/relationships/image" Target="../media/image164.png"/><Relationship Id="rId228" Type="http://schemas.openxmlformats.org/officeDocument/2006/relationships/customXml" Target="../ink/ink73.xml"/><Relationship Id="rId642" Type="http://schemas.openxmlformats.org/officeDocument/2006/relationships/image" Target="../media/image76.png"/><Relationship Id="rId1065" Type="http://schemas.openxmlformats.org/officeDocument/2006/relationships/customXml" Target="../ink/ink387.xml"/><Relationship Id="rId502" Type="http://schemas.openxmlformats.org/officeDocument/2006/relationships/image" Target="../media/image250.png"/><Relationship Id="rId947" Type="http://schemas.openxmlformats.org/officeDocument/2006/relationships/customXml" Target="../ink/ink328.xml"/><Relationship Id="rId76" Type="http://schemas.openxmlformats.org/officeDocument/2006/relationships/customXml" Target="../ink/ink38.xml"/><Relationship Id="rId793" Type="http://schemas.openxmlformats.org/officeDocument/2006/relationships/customXml" Target="../ink/ink251.xml"/><Relationship Id="rId807" Type="http://schemas.openxmlformats.org/officeDocument/2006/relationships/customXml" Target="../ink/ink258.xml"/><Relationship Id="rId7" Type="http://schemas.openxmlformats.org/officeDocument/2006/relationships/image" Target="../media/image3.png"/><Relationship Id="rId239" Type="http://schemas.openxmlformats.org/officeDocument/2006/relationships/image" Target="../media/image119.png"/><Relationship Id="rId446" Type="http://schemas.openxmlformats.org/officeDocument/2006/relationships/customXml" Target="../ink/ink97.xml"/><Relationship Id="rId653" Type="http://schemas.openxmlformats.org/officeDocument/2006/relationships/customXml" Target="../ink/ink181.xml"/><Relationship Id="rId1076" Type="http://schemas.openxmlformats.org/officeDocument/2006/relationships/customXml" Target="../ink/ink393.xml"/><Relationship Id="rId860" Type="http://schemas.openxmlformats.org/officeDocument/2006/relationships/image" Target="../media/image213.png"/><Relationship Id="rId958" Type="http://schemas.openxmlformats.org/officeDocument/2006/relationships/image" Target="../media/image332.png"/><Relationship Id="rId87" Type="http://schemas.openxmlformats.org/officeDocument/2006/relationships/image" Target="../media/image43.png"/><Relationship Id="rId513" Type="http://schemas.openxmlformats.org/officeDocument/2006/relationships/customXml" Target="../ink/ink125.xml"/><Relationship Id="rId720" Type="http://schemas.openxmlformats.org/officeDocument/2006/relationships/image" Target="../media/image132.png"/><Relationship Id="rId818" Type="http://schemas.openxmlformats.org/officeDocument/2006/relationships/image" Target="../media/image182.png"/><Relationship Id="rId1003" Type="http://schemas.openxmlformats.org/officeDocument/2006/relationships/customXml" Target="../ink/ink356.xml"/><Relationship Id="rId1087" Type="http://schemas.openxmlformats.org/officeDocument/2006/relationships/image" Target="../media/image396.png"/><Relationship Id="rId664" Type="http://schemas.openxmlformats.org/officeDocument/2006/relationships/image" Target="../media/image87.png"/><Relationship Id="rId871" Type="http://schemas.openxmlformats.org/officeDocument/2006/relationships/customXml" Target="../ink/ink290.xml"/><Relationship Id="rId969" Type="http://schemas.openxmlformats.org/officeDocument/2006/relationships/customXml" Target="../ink/ink339.xml"/><Relationship Id="rId14" Type="http://schemas.openxmlformats.org/officeDocument/2006/relationships/customXml" Target="../ink/ink7.xml"/><Relationship Id="rId524" Type="http://schemas.openxmlformats.org/officeDocument/2006/relationships/image" Target="../media/image261.png"/><Relationship Id="rId731" Type="http://schemas.openxmlformats.org/officeDocument/2006/relationships/customXml" Target="../ink/ink220.xml"/><Relationship Id="rId98" Type="http://schemas.openxmlformats.org/officeDocument/2006/relationships/customXml" Target="../ink/ink49.xml"/><Relationship Id="rId829" Type="http://schemas.openxmlformats.org/officeDocument/2006/relationships/customXml" Target="../ink/ink269.xml"/><Relationship Id="rId1014" Type="http://schemas.openxmlformats.org/officeDocument/2006/relationships/image" Target="../media/image360.png"/><Relationship Id="rId230" Type="http://schemas.openxmlformats.org/officeDocument/2006/relationships/customXml" Target="../ink/ink74.xml"/><Relationship Id="rId468" Type="http://schemas.openxmlformats.org/officeDocument/2006/relationships/customXml" Target="../ink/ink102.xml"/><Relationship Id="rId675" Type="http://schemas.openxmlformats.org/officeDocument/2006/relationships/customXml" Target="../ink/ink192.xml"/><Relationship Id="rId882" Type="http://schemas.openxmlformats.org/officeDocument/2006/relationships/image" Target="../media/image229.png"/><Relationship Id="rId1098" Type="http://schemas.openxmlformats.org/officeDocument/2006/relationships/customXml" Target="../ink/ink404.xml"/><Relationship Id="rId25" Type="http://schemas.openxmlformats.org/officeDocument/2006/relationships/image" Target="../media/image12.png"/><Relationship Id="rId535" Type="http://schemas.openxmlformats.org/officeDocument/2006/relationships/customXml" Target="../ink/ink136.xml"/><Relationship Id="rId742" Type="http://schemas.openxmlformats.org/officeDocument/2006/relationships/image" Target="../media/image144.png"/><Relationship Id="rId1025" Type="http://schemas.openxmlformats.org/officeDocument/2006/relationships/customXml" Target="../ink/ink367.xml"/><Relationship Id="rId479" Type="http://schemas.openxmlformats.org/officeDocument/2006/relationships/customXml" Target="../ink/ink108.xml"/><Relationship Id="rId686" Type="http://schemas.openxmlformats.org/officeDocument/2006/relationships/image" Target="../media/image99.png"/><Relationship Id="rId893" Type="http://schemas.openxmlformats.org/officeDocument/2006/relationships/customXml" Target="../ink/ink301.xml"/><Relationship Id="rId907" Type="http://schemas.openxmlformats.org/officeDocument/2006/relationships/customXml" Target="../ink/ink308.xml"/><Relationship Id="rId36" Type="http://schemas.openxmlformats.org/officeDocument/2006/relationships/customXml" Target="../ink/ink18.xml"/><Relationship Id="rId546" Type="http://schemas.openxmlformats.org/officeDocument/2006/relationships/image" Target="../media/image272.png"/><Relationship Id="rId753" Type="http://schemas.openxmlformats.org/officeDocument/2006/relationships/customXml" Target="../ink/ink231.xml"/><Relationship Id="rId101" Type="http://schemas.openxmlformats.org/officeDocument/2006/relationships/image" Target="../media/image50.png"/><Relationship Id="rId406" Type="http://schemas.openxmlformats.org/officeDocument/2006/relationships/customXml" Target="../ink/ink90.xml"/><Relationship Id="rId960" Type="http://schemas.openxmlformats.org/officeDocument/2006/relationships/image" Target="../media/image333.png"/><Relationship Id="rId1036" Type="http://schemas.openxmlformats.org/officeDocument/2006/relationships/image" Target="../media/image371.png"/><Relationship Id="rId697" Type="http://schemas.openxmlformats.org/officeDocument/2006/relationships/customXml" Target="../ink/ink203.xml"/><Relationship Id="rId820" Type="http://schemas.openxmlformats.org/officeDocument/2006/relationships/image" Target="../media/image183.png"/><Relationship Id="rId918" Type="http://schemas.openxmlformats.org/officeDocument/2006/relationships/image" Target="../media/image312.png"/><Relationship Id="rId252" Type="http://schemas.openxmlformats.org/officeDocument/2006/relationships/customXml" Target="../ink/ink82.xml"/><Relationship Id="rId1103" Type="http://schemas.openxmlformats.org/officeDocument/2006/relationships/image" Target="../media/image404.png"/><Relationship Id="rId47" Type="http://schemas.openxmlformats.org/officeDocument/2006/relationships/image" Target="../media/image23.png"/><Relationship Id="rId112" Type="http://schemas.openxmlformats.org/officeDocument/2006/relationships/customXml" Target="../ink/ink56.xml"/><Relationship Id="rId557" Type="http://schemas.openxmlformats.org/officeDocument/2006/relationships/customXml" Target="../ink/ink147.xml"/><Relationship Id="rId764" Type="http://schemas.openxmlformats.org/officeDocument/2006/relationships/image" Target="../media/image155.png"/><Relationship Id="rId971" Type="http://schemas.openxmlformats.org/officeDocument/2006/relationships/customXml" Target="../ink/ink340.xml"/><Relationship Id="rId624" Type="http://schemas.openxmlformats.org/officeDocument/2006/relationships/image" Target="../media/image67.png"/><Relationship Id="rId831" Type="http://schemas.openxmlformats.org/officeDocument/2006/relationships/customXml" Target="../ink/ink270.xml"/><Relationship Id="rId1047" Type="http://schemas.openxmlformats.org/officeDocument/2006/relationships/customXml" Target="../ink/ink378.xml"/><Relationship Id="rId470" Type="http://schemas.openxmlformats.org/officeDocument/2006/relationships/image" Target="../media/image234.png"/><Relationship Id="rId929" Type="http://schemas.openxmlformats.org/officeDocument/2006/relationships/customXml" Target="../ink/ink319.xml"/><Relationship Id="rId1114" Type="http://schemas.openxmlformats.org/officeDocument/2006/relationships/customXml" Target="../ink/ink412.xml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568" Type="http://schemas.openxmlformats.org/officeDocument/2006/relationships/image" Target="../media/image283.png"/><Relationship Id="rId775" Type="http://schemas.openxmlformats.org/officeDocument/2006/relationships/customXml" Target="../ink/ink242.xml"/><Relationship Id="rId982" Type="http://schemas.openxmlformats.org/officeDocument/2006/relationships/image" Target="../media/image344.png"/><Relationship Id="rId635" Type="http://schemas.openxmlformats.org/officeDocument/2006/relationships/customXml" Target="../ink/ink172.xml"/><Relationship Id="rId842" Type="http://schemas.openxmlformats.org/officeDocument/2006/relationships/image" Target="../media/image194.png"/><Relationship Id="rId1058" Type="http://schemas.openxmlformats.org/officeDocument/2006/relationships/image" Target="../media/image382.png"/><Relationship Id="rId481" Type="http://schemas.openxmlformats.org/officeDocument/2006/relationships/customXml" Target="../ink/ink109.xml"/><Relationship Id="rId702" Type="http://schemas.openxmlformats.org/officeDocument/2006/relationships/image" Target="../media/image120.png"/><Relationship Id="rId69" Type="http://schemas.openxmlformats.org/officeDocument/2006/relationships/image" Target="../media/image34.png"/><Relationship Id="rId579" Type="http://schemas.openxmlformats.org/officeDocument/2006/relationships/customXml" Target="../ink/ink158.xml"/><Relationship Id="rId786" Type="http://schemas.openxmlformats.org/officeDocument/2006/relationships/image" Target="../media/image166.png"/><Relationship Id="rId993" Type="http://schemas.openxmlformats.org/officeDocument/2006/relationships/customXml" Target="../ink/ink351.xml"/><Relationship Id="rId439" Type="http://schemas.openxmlformats.org/officeDocument/2006/relationships/image" Target="../media/image219.png"/><Relationship Id="rId646" Type="http://schemas.openxmlformats.org/officeDocument/2006/relationships/image" Target="../media/image78.png"/><Relationship Id="rId1069" Type="http://schemas.openxmlformats.org/officeDocument/2006/relationships/customXml" Target="../ink/ink389.xml"/><Relationship Id="rId506" Type="http://schemas.openxmlformats.org/officeDocument/2006/relationships/image" Target="../media/image252.png"/><Relationship Id="rId853" Type="http://schemas.openxmlformats.org/officeDocument/2006/relationships/customXml" Target="../ink/ink281.xml"/><Relationship Id="rId492" Type="http://schemas.openxmlformats.org/officeDocument/2006/relationships/image" Target="../media/image245.png"/><Relationship Id="rId713" Type="http://schemas.openxmlformats.org/officeDocument/2006/relationships/customXml" Target="../ink/ink211.xml"/><Relationship Id="rId797" Type="http://schemas.openxmlformats.org/officeDocument/2006/relationships/customXml" Target="../ink/ink253.xml"/><Relationship Id="rId920" Type="http://schemas.openxmlformats.org/officeDocument/2006/relationships/image" Target="../media/image313.png"/><Relationship Id="rId657" Type="http://schemas.openxmlformats.org/officeDocument/2006/relationships/customXml" Target="../ink/ink183.xml"/><Relationship Id="rId864" Type="http://schemas.openxmlformats.org/officeDocument/2006/relationships/image" Target="../media/image215.png"/><Relationship Id="rId517" Type="http://schemas.openxmlformats.org/officeDocument/2006/relationships/customXml" Target="../ink/ink127.xml"/><Relationship Id="rId724" Type="http://schemas.openxmlformats.org/officeDocument/2006/relationships/image" Target="../media/image134.png"/><Relationship Id="rId931" Type="http://schemas.openxmlformats.org/officeDocument/2006/relationships/customXml" Target="../ink/ink320.xml"/><Relationship Id="rId60" Type="http://schemas.openxmlformats.org/officeDocument/2006/relationships/customXml" Target="../ink/ink30.xml"/><Relationship Id="rId570" Type="http://schemas.openxmlformats.org/officeDocument/2006/relationships/image" Target="../media/image284.png"/><Relationship Id="rId1007" Type="http://schemas.openxmlformats.org/officeDocument/2006/relationships/customXml" Target="../ink/ink358.xml"/><Relationship Id="rId223" Type="http://schemas.openxmlformats.org/officeDocument/2006/relationships/image" Target="../media/image111.png"/><Relationship Id="rId668" Type="http://schemas.openxmlformats.org/officeDocument/2006/relationships/image" Target="../media/image89.png"/><Relationship Id="rId875" Type="http://schemas.openxmlformats.org/officeDocument/2006/relationships/customXml" Target="../ink/ink292.xml"/><Relationship Id="rId1060" Type="http://schemas.openxmlformats.org/officeDocument/2006/relationships/image" Target="../media/image383.png"/><Relationship Id="rId18" Type="http://schemas.openxmlformats.org/officeDocument/2006/relationships/customXml" Target="../ink/ink9.xml"/><Relationship Id="rId528" Type="http://schemas.openxmlformats.org/officeDocument/2006/relationships/image" Target="../media/image263.png"/><Relationship Id="rId735" Type="http://schemas.openxmlformats.org/officeDocument/2006/relationships/customXml" Target="../ink/ink222.xml"/><Relationship Id="rId942" Type="http://schemas.openxmlformats.org/officeDocument/2006/relationships/image" Target="../media/image324.png"/><Relationship Id="rId581" Type="http://schemas.openxmlformats.org/officeDocument/2006/relationships/customXml" Target="../ink/ink159.xml"/><Relationship Id="rId1018" Type="http://schemas.openxmlformats.org/officeDocument/2006/relationships/image" Target="../media/image362.png"/><Relationship Id="rId71" Type="http://schemas.openxmlformats.org/officeDocument/2006/relationships/image" Target="../media/image35.png"/><Relationship Id="rId234" Type="http://schemas.openxmlformats.org/officeDocument/2006/relationships/customXml" Target="../ink/ink76.xml"/><Relationship Id="rId679" Type="http://schemas.openxmlformats.org/officeDocument/2006/relationships/customXml" Target="../ink/ink194.xml"/><Relationship Id="rId802" Type="http://schemas.openxmlformats.org/officeDocument/2006/relationships/image" Target="../media/image174.png"/><Relationship Id="rId886" Type="http://schemas.openxmlformats.org/officeDocument/2006/relationships/image" Target="../media/image292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441" Type="http://schemas.openxmlformats.org/officeDocument/2006/relationships/image" Target="../media/image220.png"/><Relationship Id="rId539" Type="http://schemas.openxmlformats.org/officeDocument/2006/relationships/customXml" Target="../ink/ink138.xml"/><Relationship Id="rId746" Type="http://schemas.openxmlformats.org/officeDocument/2006/relationships/image" Target="../media/image146.png"/><Relationship Id="rId1071" Type="http://schemas.openxmlformats.org/officeDocument/2006/relationships/customXml" Target="../ink/ink390.xml"/><Relationship Id="rId953" Type="http://schemas.openxmlformats.org/officeDocument/2006/relationships/customXml" Target="../ink/ink331.xml"/><Relationship Id="rId1029" Type="http://schemas.openxmlformats.org/officeDocument/2006/relationships/customXml" Target="../ink/ink369.xml"/><Relationship Id="rId82" Type="http://schemas.openxmlformats.org/officeDocument/2006/relationships/customXml" Target="../ink/ink41.xml"/><Relationship Id="rId813" Type="http://schemas.openxmlformats.org/officeDocument/2006/relationships/customXml" Target="../ink/ink261.xml"/><Relationship Id="rId897" Type="http://schemas.openxmlformats.org/officeDocument/2006/relationships/customXml" Target="../ink/ink303.xml"/><Relationship Id="rId1082" Type="http://schemas.openxmlformats.org/officeDocument/2006/relationships/customXml" Target="../ink/ink396.xml"/><Relationship Id="rId105" Type="http://schemas.openxmlformats.org/officeDocument/2006/relationships/image" Target="../media/image52.png"/><Relationship Id="rId757" Type="http://schemas.openxmlformats.org/officeDocument/2006/relationships/customXml" Target="../ink/ink233.xml"/><Relationship Id="rId964" Type="http://schemas.openxmlformats.org/officeDocument/2006/relationships/image" Target="../media/image33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customXml" Target="../ink/ink85.xml"/><Relationship Id="rId617" Type="http://schemas.openxmlformats.org/officeDocument/2006/relationships/customXml" Target="../ink/ink163.xml"/><Relationship Id="rId824" Type="http://schemas.openxmlformats.org/officeDocument/2006/relationships/image" Target="../media/image185.png"/><Relationship Id="rId463" Type="http://schemas.openxmlformats.org/officeDocument/2006/relationships/image" Target="../media/image231.png"/><Relationship Id="rId670" Type="http://schemas.openxmlformats.org/officeDocument/2006/relationships/image" Target="../media/image90.png"/><Relationship Id="rId1093" Type="http://schemas.openxmlformats.org/officeDocument/2006/relationships/image" Target="../media/image399.png"/><Relationship Id="rId1107" Type="http://schemas.openxmlformats.org/officeDocument/2006/relationships/image" Target="../media/image406.png"/><Relationship Id="rId116" Type="http://schemas.openxmlformats.org/officeDocument/2006/relationships/customXml" Target="../ink/ink58.xml"/><Relationship Id="rId530" Type="http://schemas.openxmlformats.org/officeDocument/2006/relationships/image" Target="../media/image264.png"/><Relationship Id="rId768" Type="http://schemas.openxmlformats.org/officeDocument/2006/relationships/image" Target="../media/image157.png"/><Relationship Id="rId975" Type="http://schemas.openxmlformats.org/officeDocument/2006/relationships/customXml" Target="../ink/ink342.xml"/><Relationship Id="rId20" Type="http://schemas.openxmlformats.org/officeDocument/2006/relationships/customXml" Target="../ink/ink10.xml"/><Relationship Id="rId628" Type="http://schemas.openxmlformats.org/officeDocument/2006/relationships/image" Target="../media/image69.png"/><Relationship Id="rId835" Type="http://schemas.openxmlformats.org/officeDocument/2006/relationships/customXml" Target="../ink/ink272.xml"/><Relationship Id="rId474" Type="http://schemas.openxmlformats.org/officeDocument/2006/relationships/image" Target="../media/image236.png"/><Relationship Id="rId1020" Type="http://schemas.openxmlformats.org/officeDocument/2006/relationships/image" Target="../media/image363.png"/><Relationship Id="rId1118" Type="http://schemas.openxmlformats.org/officeDocument/2006/relationships/customXml" Target="../ink/ink414.xml"/><Relationship Id="rId127" Type="http://schemas.openxmlformats.org/officeDocument/2006/relationships/image" Target="../media/image63.png"/><Relationship Id="rId681" Type="http://schemas.openxmlformats.org/officeDocument/2006/relationships/customXml" Target="../ink/ink195.xml"/><Relationship Id="rId779" Type="http://schemas.openxmlformats.org/officeDocument/2006/relationships/customXml" Target="../ink/ink244.xml"/><Relationship Id="rId902" Type="http://schemas.openxmlformats.org/officeDocument/2006/relationships/image" Target="../media/image301.png"/><Relationship Id="rId986" Type="http://schemas.openxmlformats.org/officeDocument/2006/relationships/image" Target="../media/image346.png"/><Relationship Id="rId31" Type="http://schemas.openxmlformats.org/officeDocument/2006/relationships/image" Target="../media/image15.png"/><Relationship Id="rId541" Type="http://schemas.openxmlformats.org/officeDocument/2006/relationships/customXml" Target="../ink/ink139.xml"/><Relationship Id="rId639" Type="http://schemas.openxmlformats.org/officeDocument/2006/relationships/customXml" Target="../ink/ink174.xml"/><Relationship Id="rId401" Type="http://schemas.openxmlformats.org/officeDocument/2006/relationships/image" Target="../media/image200.png"/><Relationship Id="rId846" Type="http://schemas.openxmlformats.org/officeDocument/2006/relationships/image" Target="../media/image206.png"/><Relationship Id="rId1031" Type="http://schemas.openxmlformats.org/officeDocument/2006/relationships/customXml" Target="../ink/ink370.xml"/><Relationship Id="rId485" Type="http://schemas.openxmlformats.org/officeDocument/2006/relationships/customXml" Target="../ink/ink111.xml"/><Relationship Id="rId692" Type="http://schemas.openxmlformats.org/officeDocument/2006/relationships/image" Target="../media/image102.png"/><Relationship Id="rId706" Type="http://schemas.openxmlformats.org/officeDocument/2006/relationships/image" Target="../media/image122.png"/><Relationship Id="rId913" Type="http://schemas.openxmlformats.org/officeDocument/2006/relationships/customXml" Target="../ink/ink311.xml"/><Relationship Id="rId42" Type="http://schemas.openxmlformats.org/officeDocument/2006/relationships/customXml" Target="../ink/ink21.xml"/><Relationship Id="rId552" Type="http://schemas.openxmlformats.org/officeDocument/2006/relationships/image" Target="../media/image275.png"/><Relationship Id="rId997" Type="http://schemas.openxmlformats.org/officeDocument/2006/relationships/customXml" Target="../ink/ink353.xml"/><Relationship Id="rId412" Type="http://schemas.openxmlformats.org/officeDocument/2006/relationships/customXml" Target="../ink/ink93.xml"/><Relationship Id="rId857" Type="http://schemas.openxmlformats.org/officeDocument/2006/relationships/customXml" Target="../ink/ink283.xml"/><Relationship Id="rId1042" Type="http://schemas.openxmlformats.org/officeDocument/2006/relationships/image" Target="../media/image374.png"/><Relationship Id="rId496" Type="http://schemas.openxmlformats.org/officeDocument/2006/relationships/image" Target="../media/image247.png"/><Relationship Id="rId717" Type="http://schemas.openxmlformats.org/officeDocument/2006/relationships/customXml" Target="../ink/ink213.xml"/><Relationship Id="rId924" Type="http://schemas.openxmlformats.org/officeDocument/2006/relationships/image" Target="../media/image315.png"/><Relationship Id="rId53" Type="http://schemas.openxmlformats.org/officeDocument/2006/relationships/image" Target="../media/image26.png"/><Relationship Id="rId563" Type="http://schemas.openxmlformats.org/officeDocument/2006/relationships/customXml" Target="../ink/ink150.xml"/><Relationship Id="rId770" Type="http://schemas.openxmlformats.org/officeDocument/2006/relationships/image" Target="../media/image158.png"/><Relationship Id="rId216" Type="http://schemas.openxmlformats.org/officeDocument/2006/relationships/customXml" Target="../ink/ink67.xml"/><Relationship Id="rId868" Type="http://schemas.openxmlformats.org/officeDocument/2006/relationships/image" Target="../media/image217.png"/><Relationship Id="rId1053" Type="http://schemas.openxmlformats.org/officeDocument/2006/relationships/customXml" Target="../ink/ink381.xml"/><Relationship Id="rId630" Type="http://schemas.openxmlformats.org/officeDocument/2006/relationships/image" Target="../media/image70.png"/><Relationship Id="rId728" Type="http://schemas.openxmlformats.org/officeDocument/2006/relationships/image" Target="../media/image136.png"/><Relationship Id="rId935" Type="http://schemas.openxmlformats.org/officeDocument/2006/relationships/customXml" Target="../ink/ink322.xml"/><Relationship Id="rId64" Type="http://schemas.openxmlformats.org/officeDocument/2006/relationships/customXml" Target="../ink/ink32.xml"/><Relationship Id="rId574" Type="http://schemas.openxmlformats.org/officeDocument/2006/relationships/image" Target="../media/image286.png"/><Relationship Id="rId1120" Type="http://schemas.openxmlformats.org/officeDocument/2006/relationships/customXml" Target="../ink/ink415.xml"/><Relationship Id="rId227" Type="http://schemas.openxmlformats.org/officeDocument/2006/relationships/image" Target="../media/image113.png"/><Relationship Id="rId781" Type="http://schemas.openxmlformats.org/officeDocument/2006/relationships/customXml" Target="../ink/ink245.xml"/><Relationship Id="rId879" Type="http://schemas.openxmlformats.org/officeDocument/2006/relationships/customXml" Target="../ink/ink294.xml"/><Relationship Id="rId641" Type="http://schemas.openxmlformats.org/officeDocument/2006/relationships/customXml" Target="../ink/ink175.xml"/><Relationship Id="rId739" Type="http://schemas.openxmlformats.org/officeDocument/2006/relationships/customXml" Target="../ink/ink224.xml"/><Relationship Id="rId1064" Type="http://schemas.openxmlformats.org/officeDocument/2006/relationships/image" Target="../media/image385.png"/><Relationship Id="rId501" Type="http://schemas.openxmlformats.org/officeDocument/2006/relationships/customXml" Target="../ink/ink119.xml"/><Relationship Id="rId946" Type="http://schemas.openxmlformats.org/officeDocument/2006/relationships/image" Target="../media/image326.png"/><Relationship Id="rId75" Type="http://schemas.openxmlformats.org/officeDocument/2006/relationships/image" Target="../media/image37.png"/><Relationship Id="rId792" Type="http://schemas.openxmlformats.org/officeDocument/2006/relationships/image" Target="../media/image169.png"/><Relationship Id="rId806" Type="http://schemas.openxmlformats.org/officeDocument/2006/relationships/image" Target="../media/image176.png"/><Relationship Id="rId6" Type="http://schemas.openxmlformats.org/officeDocument/2006/relationships/customXml" Target="../ink/ink3.xml"/><Relationship Id="rId238" Type="http://schemas.openxmlformats.org/officeDocument/2006/relationships/customXml" Target="../ink/ink78.xml"/><Relationship Id="rId445" Type="http://schemas.openxmlformats.org/officeDocument/2006/relationships/image" Target="../media/image222.png"/><Relationship Id="rId652" Type="http://schemas.openxmlformats.org/officeDocument/2006/relationships/image" Target="../media/image81.png"/><Relationship Id="rId1075" Type="http://schemas.openxmlformats.org/officeDocument/2006/relationships/customXml" Target="../ink/ink392.xml"/><Relationship Id="rId512" Type="http://schemas.openxmlformats.org/officeDocument/2006/relationships/image" Target="../media/image255.png"/><Relationship Id="rId957" Type="http://schemas.openxmlformats.org/officeDocument/2006/relationships/customXml" Target="../ink/ink333.xml"/><Relationship Id="rId86" Type="http://schemas.openxmlformats.org/officeDocument/2006/relationships/customXml" Target="../ink/ink43.xml"/><Relationship Id="rId817" Type="http://schemas.openxmlformats.org/officeDocument/2006/relationships/customXml" Target="../ink/ink263.xml"/><Relationship Id="rId1002" Type="http://schemas.openxmlformats.org/officeDocument/2006/relationships/image" Target="../media/image354.png"/><Relationship Id="rId249" Type="http://schemas.openxmlformats.org/officeDocument/2006/relationships/image" Target="../media/image124.png"/><Relationship Id="rId663" Type="http://schemas.openxmlformats.org/officeDocument/2006/relationships/customXml" Target="../ink/ink186.xml"/><Relationship Id="rId870" Type="http://schemas.openxmlformats.org/officeDocument/2006/relationships/image" Target="../media/image218.png"/><Relationship Id="rId1086" Type="http://schemas.openxmlformats.org/officeDocument/2006/relationships/customXml" Target="../ink/ink398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523" Type="http://schemas.openxmlformats.org/officeDocument/2006/relationships/customXml" Target="../ink/ink130.xml"/><Relationship Id="rId719" Type="http://schemas.openxmlformats.org/officeDocument/2006/relationships/customXml" Target="../ink/ink214.xml"/><Relationship Id="rId926" Type="http://schemas.openxmlformats.org/officeDocument/2006/relationships/image" Target="../media/image316.png"/><Relationship Id="rId968" Type="http://schemas.openxmlformats.org/officeDocument/2006/relationships/image" Target="../media/image337.png"/><Relationship Id="rId1111" Type="http://schemas.openxmlformats.org/officeDocument/2006/relationships/image" Target="../media/image408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565" Type="http://schemas.openxmlformats.org/officeDocument/2006/relationships/customXml" Target="../ink/ink151.xml"/><Relationship Id="rId730" Type="http://schemas.openxmlformats.org/officeDocument/2006/relationships/image" Target="../media/image138.png"/><Relationship Id="rId772" Type="http://schemas.openxmlformats.org/officeDocument/2006/relationships/image" Target="../media/image159.png"/><Relationship Id="rId828" Type="http://schemas.openxmlformats.org/officeDocument/2006/relationships/image" Target="../media/image187.png"/><Relationship Id="rId1013" Type="http://schemas.openxmlformats.org/officeDocument/2006/relationships/customXml" Target="../ink/ink361.xml"/><Relationship Id="rId218" Type="http://schemas.openxmlformats.org/officeDocument/2006/relationships/customXml" Target="../ink/ink68.xml"/><Relationship Id="rId467" Type="http://schemas.openxmlformats.org/officeDocument/2006/relationships/image" Target="../media/image233.png"/><Relationship Id="rId632" Type="http://schemas.openxmlformats.org/officeDocument/2006/relationships/image" Target="../media/image71.png"/><Relationship Id="rId1055" Type="http://schemas.openxmlformats.org/officeDocument/2006/relationships/customXml" Target="../ink/ink382.xml"/><Relationship Id="rId1097" Type="http://schemas.openxmlformats.org/officeDocument/2006/relationships/image" Target="../media/image401.png"/><Relationship Id="rId674" Type="http://schemas.openxmlformats.org/officeDocument/2006/relationships/image" Target="../media/image92.png"/><Relationship Id="rId881" Type="http://schemas.openxmlformats.org/officeDocument/2006/relationships/customXml" Target="../ink/ink295.xml"/><Relationship Id="rId937" Type="http://schemas.openxmlformats.org/officeDocument/2006/relationships/customXml" Target="../ink/ink323.xml"/><Relationship Id="rId979" Type="http://schemas.openxmlformats.org/officeDocument/2006/relationships/customXml" Target="../ink/ink344.xml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534" Type="http://schemas.openxmlformats.org/officeDocument/2006/relationships/image" Target="../media/image266.png"/><Relationship Id="rId576" Type="http://schemas.openxmlformats.org/officeDocument/2006/relationships/image" Target="../media/image287.png"/><Relationship Id="rId741" Type="http://schemas.openxmlformats.org/officeDocument/2006/relationships/customXml" Target="../ink/ink225.xml"/><Relationship Id="rId783" Type="http://schemas.openxmlformats.org/officeDocument/2006/relationships/customXml" Target="../ink/ink246.xml"/><Relationship Id="rId839" Type="http://schemas.openxmlformats.org/officeDocument/2006/relationships/customXml" Target="../ink/ink274.xml"/><Relationship Id="rId990" Type="http://schemas.openxmlformats.org/officeDocument/2006/relationships/image" Target="../media/image348.png"/><Relationship Id="rId229" Type="http://schemas.openxmlformats.org/officeDocument/2006/relationships/image" Target="../media/image114.png"/><Relationship Id="rId643" Type="http://schemas.openxmlformats.org/officeDocument/2006/relationships/customXml" Target="../ink/ink176.xml"/><Relationship Id="rId1024" Type="http://schemas.openxmlformats.org/officeDocument/2006/relationships/image" Target="../media/image365.png"/><Relationship Id="rId1066" Type="http://schemas.openxmlformats.org/officeDocument/2006/relationships/image" Target="../media/image386.png"/><Relationship Id="rId240" Type="http://schemas.openxmlformats.org/officeDocument/2006/relationships/customXml" Target="../ink/ink79.xml"/><Relationship Id="rId478" Type="http://schemas.openxmlformats.org/officeDocument/2006/relationships/image" Target="../media/image238.png"/><Relationship Id="rId685" Type="http://schemas.openxmlformats.org/officeDocument/2006/relationships/customXml" Target="../ink/ink197.xml"/><Relationship Id="rId850" Type="http://schemas.openxmlformats.org/officeDocument/2006/relationships/image" Target="../media/image208.png"/><Relationship Id="rId892" Type="http://schemas.openxmlformats.org/officeDocument/2006/relationships/image" Target="../media/image295.png"/><Relationship Id="rId906" Type="http://schemas.openxmlformats.org/officeDocument/2006/relationships/image" Target="../media/image303.png"/><Relationship Id="rId948" Type="http://schemas.openxmlformats.org/officeDocument/2006/relationships/image" Target="../media/image327.png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503" Type="http://schemas.openxmlformats.org/officeDocument/2006/relationships/customXml" Target="../ink/ink120.xml"/><Relationship Id="rId545" Type="http://schemas.openxmlformats.org/officeDocument/2006/relationships/customXml" Target="../ink/ink141.xml"/><Relationship Id="rId710" Type="http://schemas.openxmlformats.org/officeDocument/2006/relationships/image" Target="../media/image127.png"/><Relationship Id="rId752" Type="http://schemas.openxmlformats.org/officeDocument/2006/relationships/image" Target="../media/image149.png"/><Relationship Id="rId808" Type="http://schemas.openxmlformats.org/officeDocument/2006/relationships/image" Target="../media/image177.png"/><Relationship Id="rId8" Type="http://schemas.openxmlformats.org/officeDocument/2006/relationships/customXml" Target="../ink/ink4.xml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794" Type="http://schemas.openxmlformats.org/officeDocument/2006/relationships/image" Target="../media/image170.png"/><Relationship Id="rId1035" Type="http://schemas.openxmlformats.org/officeDocument/2006/relationships/customXml" Target="../ink/ink372.xml"/><Relationship Id="rId1077" Type="http://schemas.openxmlformats.org/officeDocument/2006/relationships/image" Target="../media/image391.png"/><Relationship Id="rId251" Type="http://schemas.openxmlformats.org/officeDocument/2006/relationships/image" Target="../media/image125.png"/><Relationship Id="rId489" Type="http://schemas.openxmlformats.org/officeDocument/2006/relationships/customXml" Target="../ink/ink113.xml"/><Relationship Id="rId654" Type="http://schemas.openxmlformats.org/officeDocument/2006/relationships/image" Target="../media/image82.png"/><Relationship Id="rId696" Type="http://schemas.openxmlformats.org/officeDocument/2006/relationships/image" Target="../media/image104.png"/><Relationship Id="rId861" Type="http://schemas.openxmlformats.org/officeDocument/2006/relationships/customXml" Target="../ink/ink285.xml"/><Relationship Id="rId917" Type="http://schemas.openxmlformats.org/officeDocument/2006/relationships/customXml" Target="../ink/ink313.xml"/><Relationship Id="rId959" Type="http://schemas.openxmlformats.org/officeDocument/2006/relationships/customXml" Target="../ink/ink334.xml"/><Relationship Id="rId1102" Type="http://schemas.openxmlformats.org/officeDocument/2006/relationships/customXml" Target="../ink/ink406.xml"/><Relationship Id="rId46" Type="http://schemas.openxmlformats.org/officeDocument/2006/relationships/customXml" Target="../ink/ink23.xml"/><Relationship Id="rId514" Type="http://schemas.openxmlformats.org/officeDocument/2006/relationships/image" Target="../media/image256.png"/><Relationship Id="rId556" Type="http://schemas.openxmlformats.org/officeDocument/2006/relationships/image" Target="../media/image277.png"/><Relationship Id="rId721" Type="http://schemas.openxmlformats.org/officeDocument/2006/relationships/customXml" Target="../ink/ink215.xml"/><Relationship Id="rId763" Type="http://schemas.openxmlformats.org/officeDocument/2006/relationships/customXml" Target="../ink/ink236.xml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598" Type="http://schemas.openxmlformats.org/officeDocument/2006/relationships/image" Target="../media/image298.png"/><Relationship Id="rId819" Type="http://schemas.openxmlformats.org/officeDocument/2006/relationships/customXml" Target="../ink/ink264.xml"/><Relationship Id="rId970" Type="http://schemas.openxmlformats.org/officeDocument/2006/relationships/image" Target="../media/image338.png"/><Relationship Id="rId1004" Type="http://schemas.openxmlformats.org/officeDocument/2006/relationships/image" Target="../media/image355.png"/><Relationship Id="rId1046" Type="http://schemas.openxmlformats.org/officeDocument/2006/relationships/image" Target="../media/image376.png"/><Relationship Id="rId220" Type="http://schemas.openxmlformats.org/officeDocument/2006/relationships/customXml" Target="../ink/ink69.xml"/><Relationship Id="rId623" Type="http://schemas.openxmlformats.org/officeDocument/2006/relationships/customXml" Target="../ink/ink166.xml"/><Relationship Id="rId665" Type="http://schemas.openxmlformats.org/officeDocument/2006/relationships/customXml" Target="../ink/ink187.xml"/><Relationship Id="rId830" Type="http://schemas.openxmlformats.org/officeDocument/2006/relationships/image" Target="../media/image188.png"/><Relationship Id="rId872" Type="http://schemas.openxmlformats.org/officeDocument/2006/relationships/image" Target="../media/image224.png"/><Relationship Id="rId928" Type="http://schemas.openxmlformats.org/officeDocument/2006/relationships/image" Target="../media/image317.png"/><Relationship Id="rId1088" Type="http://schemas.openxmlformats.org/officeDocument/2006/relationships/customXml" Target="../ink/ink399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525" Type="http://schemas.openxmlformats.org/officeDocument/2006/relationships/customXml" Target="../ink/ink131.xml"/><Relationship Id="rId567" Type="http://schemas.openxmlformats.org/officeDocument/2006/relationships/customXml" Target="../ink/ink152.xml"/><Relationship Id="rId732" Type="http://schemas.openxmlformats.org/officeDocument/2006/relationships/image" Target="../media/image139.png"/><Relationship Id="rId1113" Type="http://schemas.openxmlformats.org/officeDocument/2006/relationships/image" Target="../media/image409.png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774" Type="http://schemas.openxmlformats.org/officeDocument/2006/relationships/image" Target="../media/image160.png"/><Relationship Id="rId981" Type="http://schemas.openxmlformats.org/officeDocument/2006/relationships/customXml" Target="../ink/ink345.xml"/><Relationship Id="rId1015" Type="http://schemas.openxmlformats.org/officeDocument/2006/relationships/customXml" Target="../ink/ink362.xml"/><Relationship Id="rId1057" Type="http://schemas.openxmlformats.org/officeDocument/2006/relationships/customXml" Target="../ink/ink383.xml"/><Relationship Id="rId469" Type="http://schemas.openxmlformats.org/officeDocument/2006/relationships/customXml" Target="../ink/ink103.xml"/><Relationship Id="rId634" Type="http://schemas.openxmlformats.org/officeDocument/2006/relationships/image" Target="../media/image72.png"/><Relationship Id="rId676" Type="http://schemas.openxmlformats.org/officeDocument/2006/relationships/image" Target="../media/image93.png"/><Relationship Id="rId841" Type="http://schemas.openxmlformats.org/officeDocument/2006/relationships/customXml" Target="../ink/ink275.xml"/><Relationship Id="rId883" Type="http://schemas.openxmlformats.org/officeDocument/2006/relationships/customXml" Target="../ink/ink296.xml"/><Relationship Id="rId1099" Type="http://schemas.openxmlformats.org/officeDocument/2006/relationships/image" Target="../media/image402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480" Type="http://schemas.openxmlformats.org/officeDocument/2006/relationships/image" Target="../media/image239.png"/><Relationship Id="rId536" Type="http://schemas.openxmlformats.org/officeDocument/2006/relationships/image" Target="../media/image267.png"/><Relationship Id="rId701" Type="http://schemas.openxmlformats.org/officeDocument/2006/relationships/customXml" Target="../ink/ink205.xml"/><Relationship Id="rId939" Type="http://schemas.openxmlformats.org/officeDocument/2006/relationships/customXml" Target="../ink/ink324.xml"/><Relationship Id="rId68" Type="http://schemas.openxmlformats.org/officeDocument/2006/relationships/customXml" Target="../ink/ink34.xml"/><Relationship Id="rId578" Type="http://schemas.openxmlformats.org/officeDocument/2006/relationships/image" Target="../media/image288.png"/><Relationship Id="rId743" Type="http://schemas.openxmlformats.org/officeDocument/2006/relationships/customXml" Target="../ink/ink226.xml"/><Relationship Id="rId785" Type="http://schemas.openxmlformats.org/officeDocument/2006/relationships/customXml" Target="../ink/ink247.xml"/><Relationship Id="rId950" Type="http://schemas.openxmlformats.org/officeDocument/2006/relationships/image" Target="../media/image328.png"/><Relationship Id="rId992" Type="http://schemas.openxmlformats.org/officeDocument/2006/relationships/image" Target="../media/image349.png"/><Relationship Id="rId1026" Type="http://schemas.openxmlformats.org/officeDocument/2006/relationships/image" Target="../media/image366.png"/><Relationship Id="rId645" Type="http://schemas.openxmlformats.org/officeDocument/2006/relationships/customXml" Target="../ink/ink177.xml"/><Relationship Id="rId687" Type="http://schemas.openxmlformats.org/officeDocument/2006/relationships/customXml" Target="../ink/ink198.xml"/><Relationship Id="rId810" Type="http://schemas.openxmlformats.org/officeDocument/2006/relationships/image" Target="../media/image178.png"/><Relationship Id="rId852" Type="http://schemas.openxmlformats.org/officeDocument/2006/relationships/image" Target="../media/image209.png"/><Relationship Id="rId908" Type="http://schemas.openxmlformats.org/officeDocument/2006/relationships/image" Target="../media/image304.png"/><Relationship Id="rId1068" Type="http://schemas.openxmlformats.org/officeDocument/2006/relationships/image" Target="../media/image387.png"/><Relationship Id="rId491" Type="http://schemas.openxmlformats.org/officeDocument/2006/relationships/customXml" Target="../ink/ink114.xml"/><Relationship Id="rId505" Type="http://schemas.openxmlformats.org/officeDocument/2006/relationships/customXml" Target="../ink/ink121.xml"/><Relationship Id="rId712" Type="http://schemas.openxmlformats.org/officeDocument/2006/relationships/image" Target="../media/image128.png"/><Relationship Id="rId894" Type="http://schemas.openxmlformats.org/officeDocument/2006/relationships/image" Target="../media/image296.png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547" Type="http://schemas.openxmlformats.org/officeDocument/2006/relationships/customXml" Target="../ink/ink142.xml"/><Relationship Id="rId754" Type="http://schemas.openxmlformats.org/officeDocument/2006/relationships/image" Target="../media/image150.png"/><Relationship Id="rId796" Type="http://schemas.openxmlformats.org/officeDocument/2006/relationships/image" Target="../media/image171.png"/><Relationship Id="rId961" Type="http://schemas.openxmlformats.org/officeDocument/2006/relationships/customXml" Target="../ink/ink335.xml"/><Relationship Id="rId90" Type="http://schemas.openxmlformats.org/officeDocument/2006/relationships/customXml" Target="../ink/ink45.xml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614" Type="http://schemas.openxmlformats.org/officeDocument/2006/relationships/image" Target="../media/image306.png"/><Relationship Id="rId656" Type="http://schemas.openxmlformats.org/officeDocument/2006/relationships/image" Target="../media/image83.png"/><Relationship Id="rId821" Type="http://schemas.openxmlformats.org/officeDocument/2006/relationships/customXml" Target="../ink/ink265.xml"/><Relationship Id="rId863" Type="http://schemas.openxmlformats.org/officeDocument/2006/relationships/customXml" Target="../ink/ink286.xml"/><Relationship Id="rId1037" Type="http://schemas.openxmlformats.org/officeDocument/2006/relationships/customXml" Target="../ink/ink373.xml"/><Relationship Id="rId1079" Type="http://schemas.openxmlformats.org/officeDocument/2006/relationships/image" Target="../media/image392.png"/><Relationship Id="rId516" Type="http://schemas.openxmlformats.org/officeDocument/2006/relationships/image" Target="../media/image257.png"/><Relationship Id="rId698" Type="http://schemas.openxmlformats.org/officeDocument/2006/relationships/image" Target="../media/image105.png"/><Relationship Id="rId919" Type="http://schemas.openxmlformats.org/officeDocument/2006/relationships/customXml" Target="../ink/ink314.xml"/><Relationship Id="rId1090" Type="http://schemas.openxmlformats.org/officeDocument/2006/relationships/customXml" Target="../ink/ink400.xml"/><Relationship Id="rId1104" Type="http://schemas.openxmlformats.org/officeDocument/2006/relationships/customXml" Target="../ink/ink407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558" Type="http://schemas.openxmlformats.org/officeDocument/2006/relationships/image" Target="../media/image278.png"/><Relationship Id="rId723" Type="http://schemas.openxmlformats.org/officeDocument/2006/relationships/customXml" Target="../ink/ink216.xml"/><Relationship Id="rId765" Type="http://schemas.openxmlformats.org/officeDocument/2006/relationships/customXml" Target="../ink/ink237.xml"/><Relationship Id="rId930" Type="http://schemas.openxmlformats.org/officeDocument/2006/relationships/image" Target="../media/image318.png"/><Relationship Id="rId972" Type="http://schemas.openxmlformats.org/officeDocument/2006/relationships/image" Target="../media/image339.png"/><Relationship Id="rId1006" Type="http://schemas.openxmlformats.org/officeDocument/2006/relationships/image" Target="../media/image356.png"/><Relationship Id="rId625" Type="http://schemas.openxmlformats.org/officeDocument/2006/relationships/customXml" Target="../ink/ink167.xml"/><Relationship Id="rId832" Type="http://schemas.openxmlformats.org/officeDocument/2006/relationships/image" Target="../media/image189.png"/><Relationship Id="rId1048" Type="http://schemas.openxmlformats.org/officeDocument/2006/relationships/image" Target="../media/image377.png"/><Relationship Id="rId222" Type="http://schemas.openxmlformats.org/officeDocument/2006/relationships/customXml" Target="../ink/ink70.xml"/><Relationship Id="rId471" Type="http://schemas.openxmlformats.org/officeDocument/2006/relationships/customXml" Target="../ink/ink104.xml"/><Relationship Id="rId667" Type="http://schemas.openxmlformats.org/officeDocument/2006/relationships/customXml" Target="../ink/ink188.xml"/><Relationship Id="rId874" Type="http://schemas.openxmlformats.org/officeDocument/2006/relationships/image" Target="../media/image225.png"/><Relationship Id="rId1115" Type="http://schemas.openxmlformats.org/officeDocument/2006/relationships/image" Target="../media/image410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132.xml"/><Relationship Id="rId569" Type="http://schemas.openxmlformats.org/officeDocument/2006/relationships/customXml" Target="../ink/ink153.xml"/><Relationship Id="rId734" Type="http://schemas.openxmlformats.org/officeDocument/2006/relationships/image" Target="../media/image140.png"/><Relationship Id="rId776" Type="http://schemas.openxmlformats.org/officeDocument/2006/relationships/image" Target="../media/image161.png"/><Relationship Id="rId941" Type="http://schemas.openxmlformats.org/officeDocument/2006/relationships/customXml" Target="../ink/ink325.xml"/><Relationship Id="rId983" Type="http://schemas.openxmlformats.org/officeDocument/2006/relationships/customXml" Target="../ink/ink346.xml"/><Relationship Id="rId70" Type="http://schemas.openxmlformats.org/officeDocument/2006/relationships/customXml" Target="../ink/ink35.xml"/><Relationship Id="rId580" Type="http://schemas.openxmlformats.org/officeDocument/2006/relationships/image" Target="../media/image289.png"/><Relationship Id="rId636" Type="http://schemas.openxmlformats.org/officeDocument/2006/relationships/image" Target="../media/image73.png"/><Relationship Id="rId801" Type="http://schemas.openxmlformats.org/officeDocument/2006/relationships/customXml" Target="../ink/ink255.xml"/><Relationship Id="rId1017" Type="http://schemas.openxmlformats.org/officeDocument/2006/relationships/customXml" Target="../ink/ink363.xml"/><Relationship Id="rId1059" Type="http://schemas.openxmlformats.org/officeDocument/2006/relationships/customXml" Target="../ink/ink384.xml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94.xml"/><Relationship Id="rId678" Type="http://schemas.openxmlformats.org/officeDocument/2006/relationships/image" Target="../media/image95.png"/><Relationship Id="rId843" Type="http://schemas.openxmlformats.org/officeDocument/2006/relationships/customXml" Target="../ink/ink276.xml"/><Relationship Id="rId885" Type="http://schemas.openxmlformats.org/officeDocument/2006/relationships/customXml" Target="../ink/ink297.xml"/><Relationship Id="rId1070" Type="http://schemas.openxmlformats.org/officeDocument/2006/relationships/image" Target="../media/image388.png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482" Type="http://schemas.openxmlformats.org/officeDocument/2006/relationships/image" Target="../media/image240.png"/><Relationship Id="rId538" Type="http://schemas.openxmlformats.org/officeDocument/2006/relationships/image" Target="../media/image268.png"/><Relationship Id="rId703" Type="http://schemas.openxmlformats.org/officeDocument/2006/relationships/customXml" Target="../ink/ink206.xml"/><Relationship Id="rId745" Type="http://schemas.openxmlformats.org/officeDocument/2006/relationships/customXml" Target="../ink/ink227.xml"/><Relationship Id="rId910" Type="http://schemas.openxmlformats.org/officeDocument/2006/relationships/image" Target="../media/image305.png"/><Relationship Id="rId952" Type="http://schemas.openxmlformats.org/officeDocument/2006/relationships/image" Target="../media/image329.png"/><Relationship Id="rId81" Type="http://schemas.openxmlformats.org/officeDocument/2006/relationships/image" Target="../media/image40.png"/><Relationship Id="rId787" Type="http://schemas.openxmlformats.org/officeDocument/2006/relationships/customXml" Target="../ink/ink248.xml"/><Relationship Id="rId812" Type="http://schemas.openxmlformats.org/officeDocument/2006/relationships/image" Target="../media/image179.png"/><Relationship Id="rId994" Type="http://schemas.openxmlformats.org/officeDocument/2006/relationships/image" Target="../media/image350.png"/><Relationship Id="rId1028" Type="http://schemas.openxmlformats.org/officeDocument/2006/relationships/image" Target="../media/image367.png"/><Relationship Id="rId647" Type="http://schemas.openxmlformats.org/officeDocument/2006/relationships/customXml" Target="../ink/ink178.xml"/><Relationship Id="rId689" Type="http://schemas.openxmlformats.org/officeDocument/2006/relationships/customXml" Target="../ink/ink199.xml"/><Relationship Id="rId854" Type="http://schemas.openxmlformats.org/officeDocument/2006/relationships/image" Target="../media/image210.png"/><Relationship Id="rId896" Type="http://schemas.openxmlformats.org/officeDocument/2006/relationships/image" Target="../media/image297.png"/><Relationship Id="rId1081" Type="http://schemas.openxmlformats.org/officeDocument/2006/relationships/image" Target="../media/image393.png"/><Relationship Id="rId39" Type="http://schemas.openxmlformats.org/officeDocument/2006/relationships/image" Target="../media/image19.png"/><Relationship Id="rId493" Type="http://schemas.openxmlformats.org/officeDocument/2006/relationships/customXml" Target="../ink/ink115.xml"/><Relationship Id="rId507" Type="http://schemas.openxmlformats.org/officeDocument/2006/relationships/customXml" Target="../ink/ink122.xml"/><Relationship Id="rId549" Type="http://schemas.openxmlformats.org/officeDocument/2006/relationships/customXml" Target="../ink/ink143.xml"/><Relationship Id="rId714" Type="http://schemas.openxmlformats.org/officeDocument/2006/relationships/image" Target="../media/image129.png"/><Relationship Id="rId756" Type="http://schemas.openxmlformats.org/officeDocument/2006/relationships/image" Target="../media/image151.png"/><Relationship Id="rId921" Type="http://schemas.openxmlformats.org/officeDocument/2006/relationships/customXml" Target="../ink/ink315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560" Type="http://schemas.openxmlformats.org/officeDocument/2006/relationships/image" Target="../media/image279.png"/><Relationship Id="rId798" Type="http://schemas.openxmlformats.org/officeDocument/2006/relationships/image" Target="../media/image172.png"/><Relationship Id="rId963" Type="http://schemas.openxmlformats.org/officeDocument/2006/relationships/customXml" Target="../ink/ink336.xml"/><Relationship Id="rId1039" Type="http://schemas.openxmlformats.org/officeDocument/2006/relationships/customXml" Target="../ink/ink374.xml"/><Relationship Id="rId92" Type="http://schemas.openxmlformats.org/officeDocument/2006/relationships/customXml" Target="../ink/ink46.xml"/><Relationship Id="rId616" Type="http://schemas.openxmlformats.org/officeDocument/2006/relationships/image" Target="../media/image307.png"/><Relationship Id="rId658" Type="http://schemas.openxmlformats.org/officeDocument/2006/relationships/image" Target="../media/image84.png"/><Relationship Id="rId823" Type="http://schemas.openxmlformats.org/officeDocument/2006/relationships/customXml" Target="../ink/ink266.xml"/><Relationship Id="rId865" Type="http://schemas.openxmlformats.org/officeDocument/2006/relationships/customXml" Target="../ink/ink287.xml"/><Relationship Id="rId1050" Type="http://schemas.openxmlformats.org/officeDocument/2006/relationships/image" Target="../media/image378.png"/><Relationship Id="rId462" Type="http://schemas.openxmlformats.org/officeDocument/2006/relationships/customXml" Target="../ink/ink99.xml"/><Relationship Id="rId518" Type="http://schemas.openxmlformats.org/officeDocument/2006/relationships/image" Target="../media/image258.png"/><Relationship Id="rId725" Type="http://schemas.openxmlformats.org/officeDocument/2006/relationships/customXml" Target="../ink/ink217.xml"/><Relationship Id="rId932" Type="http://schemas.openxmlformats.org/officeDocument/2006/relationships/image" Target="../media/image319.png"/><Relationship Id="rId1092" Type="http://schemas.openxmlformats.org/officeDocument/2006/relationships/customXml" Target="../ink/ink401.xml"/><Relationship Id="rId1106" Type="http://schemas.openxmlformats.org/officeDocument/2006/relationships/customXml" Target="../ink/ink408.xml"/><Relationship Id="rId115" Type="http://schemas.openxmlformats.org/officeDocument/2006/relationships/image" Target="../media/image57.png"/><Relationship Id="rId767" Type="http://schemas.openxmlformats.org/officeDocument/2006/relationships/customXml" Target="../ink/ink238.xml"/><Relationship Id="rId974" Type="http://schemas.openxmlformats.org/officeDocument/2006/relationships/image" Target="../media/image340.png"/><Relationship Id="rId1008" Type="http://schemas.openxmlformats.org/officeDocument/2006/relationships/image" Target="../media/image357.png"/><Relationship Id="rId61" Type="http://schemas.openxmlformats.org/officeDocument/2006/relationships/image" Target="../media/image30.png"/><Relationship Id="rId571" Type="http://schemas.openxmlformats.org/officeDocument/2006/relationships/customXml" Target="../ink/ink154.xml"/><Relationship Id="rId627" Type="http://schemas.openxmlformats.org/officeDocument/2006/relationships/customXml" Target="../ink/ink168.xml"/><Relationship Id="rId669" Type="http://schemas.openxmlformats.org/officeDocument/2006/relationships/customXml" Target="../ink/ink189.xml"/><Relationship Id="rId834" Type="http://schemas.openxmlformats.org/officeDocument/2006/relationships/image" Target="../media/image190.png"/><Relationship Id="rId876" Type="http://schemas.openxmlformats.org/officeDocument/2006/relationships/image" Target="../media/image226.png"/><Relationship Id="rId19" Type="http://schemas.openxmlformats.org/officeDocument/2006/relationships/image" Target="../media/image9.png"/><Relationship Id="rId224" Type="http://schemas.openxmlformats.org/officeDocument/2006/relationships/customXml" Target="../ink/ink71.xml"/><Relationship Id="rId473" Type="http://schemas.openxmlformats.org/officeDocument/2006/relationships/customXml" Target="../ink/ink105.xml"/><Relationship Id="rId529" Type="http://schemas.openxmlformats.org/officeDocument/2006/relationships/customXml" Target="../ink/ink133.xml"/><Relationship Id="rId680" Type="http://schemas.openxmlformats.org/officeDocument/2006/relationships/image" Target="../media/image96.png"/><Relationship Id="rId736" Type="http://schemas.openxmlformats.org/officeDocument/2006/relationships/image" Target="../media/image141.png"/><Relationship Id="rId901" Type="http://schemas.openxmlformats.org/officeDocument/2006/relationships/customXml" Target="../ink/ink305.xml"/><Relationship Id="rId1061" Type="http://schemas.openxmlformats.org/officeDocument/2006/relationships/customXml" Target="../ink/ink385.xml"/><Relationship Id="rId1117" Type="http://schemas.openxmlformats.org/officeDocument/2006/relationships/image" Target="../media/image411.png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540" Type="http://schemas.openxmlformats.org/officeDocument/2006/relationships/image" Target="../media/image269.png"/><Relationship Id="rId778" Type="http://schemas.openxmlformats.org/officeDocument/2006/relationships/image" Target="../media/image162.png"/><Relationship Id="rId943" Type="http://schemas.openxmlformats.org/officeDocument/2006/relationships/customXml" Target="../ink/ink326.xml"/><Relationship Id="rId985" Type="http://schemas.openxmlformats.org/officeDocument/2006/relationships/customXml" Target="../ink/ink347.xml"/><Relationship Id="rId1019" Type="http://schemas.openxmlformats.org/officeDocument/2006/relationships/customXml" Target="../ink/ink364.xml"/><Relationship Id="rId72" Type="http://schemas.openxmlformats.org/officeDocument/2006/relationships/customXml" Target="../ink/ink36.xml"/><Relationship Id="rId582" Type="http://schemas.openxmlformats.org/officeDocument/2006/relationships/image" Target="../media/image290.png"/><Relationship Id="rId638" Type="http://schemas.openxmlformats.org/officeDocument/2006/relationships/image" Target="../media/image74.png"/><Relationship Id="rId803" Type="http://schemas.openxmlformats.org/officeDocument/2006/relationships/customXml" Target="../ink/ink256.xml"/><Relationship Id="rId845" Type="http://schemas.openxmlformats.org/officeDocument/2006/relationships/customXml" Target="../ink/ink277.xml"/><Relationship Id="rId1030" Type="http://schemas.openxmlformats.org/officeDocument/2006/relationships/image" Target="../media/image368.png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400" Type="http://schemas.openxmlformats.org/officeDocument/2006/relationships/customXml" Target="../ink/ink87.xml"/><Relationship Id="rId442" Type="http://schemas.openxmlformats.org/officeDocument/2006/relationships/customXml" Target="../ink/ink95.xml"/><Relationship Id="rId484" Type="http://schemas.openxmlformats.org/officeDocument/2006/relationships/image" Target="../media/image241.png"/><Relationship Id="rId705" Type="http://schemas.openxmlformats.org/officeDocument/2006/relationships/customXml" Target="../ink/ink207.xml"/><Relationship Id="rId887" Type="http://schemas.openxmlformats.org/officeDocument/2006/relationships/customXml" Target="../ink/ink298.xml"/><Relationship Id="rId1072" Type="http://schemas.openxmlformats.org/officeDocument/2006/relationships/image" Target="../media/image389.png"/><Relationship Id="rId691" Type="http://schemas.openxmlformats.org/officeDocument/2006/relationships/customXml" Target="../ink/ink200.xml"/><Relationship Id="rId747" Type="http://schemas.openxmlformats.org/officeDocument/2006/relationships/customXml" Target="../ink/ink228.xml"/><Relationship Id="rId789" Type="http://schemas.openxmlformats.org/officeDocument/2006/relationships/customXml" Target="../ink/ink249.xml"/><Relationship Id="rId912" Type="http://schemas.openxmlformats.org/officeDocument/2006/relationships/image" Target="../media/image309.png"/><Relationship Id="rId954" Type="http://schemas.openxmlformats.org/officeDocument/2006/relationships/image" Target="../media/image330.png"/><Relationship Id="rId996" Type="http://schemas.openxmlformats.org/officeDocument/2006/relationships/image" Target="../media/image351.png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551" Type="http://schemas.openxmlformats.org/officeDocument/2006/relationships/customXml" Target="../ink/ink144.xml"/><Relationship Id="rId649" Type="http://schemas.openxmlformats.org/officeDocument/2006/relationships/customXml" Target="../ink/ink179.xml"/><Relationship Id="rId814" Type="http://schemas.openxmlformats.org/officeDocument/2006/relationships/image" Target="../media/image180.png"/><Relationship Id="rId856" Type="http://schemas.openxmlformats.org/officeDocument/2006/relationships/image" Target="../media/image211.png"/><Relationship Id="rId190" Type="http://schemas.openxmlformats.org/officeDocument/2006/relationships/customXml" Target="../ink/ink66.xml"/><Relationship Id="rId411" Type="http://schemas.openxmlformats.org/officeDocument/2006/relationships/image" Target="../media/image205.png"/><Relationship Id="rId509" Type="http://schemas.openxmlformats.org/officeDocument/2006/relationships/customXml" Target="../ink/ink123.xml"/><Relationship Id="rId660" Type="http://schemas.openxmlformats.org/officeDocument/2006/relationships/image" Target="../media/image85.png"/><Relationship Id="rId898" Type="http://schemas.openxmlformats.org/officeDocument/2006/relationships/image" Target="../media/image299.png"/><Relationship Id="rId1041" Type="http://schemas.openxmlformats.org/officeDocument/2006/relationships/customXml" Target="../ink/ink375.xml"/><Relationship Id="rId1083" Type="http://schemas.openxmlformats.org/officeDocument/2006/relationships/image" Target="../media/image394.png"/><Relationship Id="rId106" Type="http://schemas.openxmlformats.org/officeDocument/2006/relationships/customXml" Target="../ink/ink53.xml"/><Relationship Id="rId495" Type="http://schemas.openxmlformats.org/officeDocument/2006/relationships/customXml" Target="../ink/ink116.xml"/><Relationship Id="rId716" Type="http://schemas.openxmlformats.org/officeDocument/2006/relationships/image" Target="../media/image130.png"/><Relationship Id="rId758" Type="http://schemas.openxmlformats.org/officeDocument/2006/relationships/image" Target="../media/image152.png"/><Relationship Id="rId923" Type="http://schemas.openxmlformats.org/officeDocument/2006/relationships/customXml" Target="../ink/ink316.xml"/><Relationship Id="rId965" Type="http://schemas.openxmlformats.org/officeDocument/2006/relationships/customXml" Target="../ink/ink337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397" Type="http://schemas.openxmlformats.org/officeDocument/2006/relationships/image" Target="../media/image198.png"/><Relationship Id="rId520" Type="http://schemas.openxmlformats.org/officeDocument/2006/relationships/image" Target="../media/image259.png"/><Relationship Id="rId562" Type="http://schemas.openxmlformats.org/officeDocument/2006/relationships/image" Target="../media/image280.png"/><Relationship Id="rId618" Type="http://schemas.openxmlformats.org/officeDocument/2006/relationships/image" Target="../media/image308.png"/><Relationship Id="rId825" Type="http://schemas.openxmlformats.org/officeDocument/2006/relationships/customXml" Target="../ink/ink267.xml"/><Relationship Id="rId215" Type="http://schemas.openxmlformats.org/officeDocument/2006/relationships/image" Target="../media/image107.png"/><Relationship Id="rId464" Type="http://schemas.openxmlformats.org/officeDocument/2006/relationships/customXml" Target="../ink/ink100.xml"/><Relationship Id="rId867" Type="http://schemas.openxmlformats.org/officeDocument/2006/relationships/customXml" Target="../ink/ink288.xml"/><Relationship Id="rId1010" Type="http://schemas.openxmlformats.org/officeDocument/2006/relationships/image" Target="../media/image358.png"/><Relationship Id="rId1052" Type="http://schemas.openxmlformats.org/officeDocument/2006/relationships/image" Target="../media/image379.png"/><Relationship Id="rId1094" Type="http://schemas.openxmlformats.org/officeDocument/2006/relationships/customXml" Target="../ink/ink402.xml"/><Relationship Id="rId1108" Type="http://schemas.openxmlformats.org/officeDocument/2006/relationships/customXml" Target="../ink/ink409.xml"/><Relationship Id="rId727" Type="http://schemas.openxmlformats.org/officeDocument/2006/relationships/customXml" Target="../ink/ink218.xml"/><Relationship Id="rId934" Type="http://schemas.openxmlformats.org/officeDocument/2006/relationships/image" Target="../media/image320.png"/><Relationship Id="rId63" Type="http://schemas.openxmlformats.org/officeDocument/2006/relationships/image" Target="../media/image31.png"/><Relationship Id="rId573" Type="http://schemas.openxmlformats.org/officeDocument/2006/relationships/customXml" Target="../ink/ink155.xml"/><Relationship Id="rId780" Type="http://schemas.openxmlformats.org/officeDocument/2006/relationships/image" Target="../media/image163.png"/><Relationship Id="rId226" Type="http://schemas.openxmlformats.org/officeDocument/2006/relationships/customXml" Target="../ink/ink72.xml"/><Relationship Id="rId878" Type="http://schemas.openxmlformats.org/officeDocument/2006/relationships/image" Target="../media/image227.png"/><Relationship Id="rId1063" Type="http://schemas.openxmlformats.org/officeDocument/2006/relationships/customXml" Target="../ink/ink386.xml"/><Relationship Id="rId640" Type="http://schemas.openxmlformats.org/officeDocument/2006/relationships/image" Target="../media/image75.png"/><Relationship Id="rId738" Type="http://schemas.openxmlformats.org/officeDocument/2006/relationships/image" Target="../media/image142.png"/><Relationship Id="rId945" Type="http://schemas.openxmlformats.org/officeDocument/2006/relationships/customXml" Target="../ink/ink327.xml"/><Relationship Id="rId74" Type="http://schemas.openxmlformats.org/officeDocument/2006/relationships/customXml" Target="../ink/ink37.xml"/><Relationship Id="rId500" Type="http://schemas.openxmlformats.org/officeDocument/2006/relationships/image" Target="../media/image249.png"/><Relationship Id="rId805" Type="http://schemas.openxmlformats.org/officeDocument/2006/relationships/customXml" Target="../ink/ink257.xml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791" Type="http://schemas.openxmlformats.org/officeDocument/2006/relationships/customXml" Target="../ink/ink250.xml"/><Relationship Id="rId889" Type="http://schemas.openxmlformats.org/officeDocument/2006/relationships/customXml" Target="../ink/ink299.xml"/><Relationship Id="rId1074" Type="http://schemas.openxmlformats.org/officeDocument/2006/relationships/image" Target="../media/image390.png"/><Relationship Id="rId444" Type="http://schemas.openxmlformats.org/officeDocument/2006/relationships/customXml" Target="../ink/ink96.xml"/><Relationship Id="rId651" Type="http://schemas.openxmlformats.org/officeDocument/2006/relationships/customXml" Target="../ink/ink180.xml"/><Relationship Id="rId749" Type="http://schemas.openxmlformats.org/officeDocument/2006/relationships/customXml" Target="../ink/ink229.xml"/><Relationship Id="rId511" Type="http://schemas.openxmlformats.org/officeDocument/2006/relationships/customXml" Target="../ink/ink124.xml"/><Relationship Id="rId956" Type="http://schemas.openxmlformats.org/officeDocument/2006/relationships/image" Target="../media/image331.png"/><Relationship Id="rId85" Type="http://schemas.openxmlformats.org/officeDocument/2006/relationships/image" Target="../media/image42.png"/><Relationship Id="rId816" Type="http://schemas.openxmlformats.org/officeDocument/2006/relationships/image" Target="../media/image181.png"/><Relationship Id="rId1001" Type="http://schemas.openxmlformats.org/officeDocument/2006/relationships/customXml" Target="../ink/ink355.xml"/><Relationship Id="rId248" Type="http://schemas.openxmlformats.org/officeDocument/2006/relationships/customXml" Target="../ink/ink80.xml"/><Relationship Id="rId662" Type="http://schemas.openxmlformats.org/officeDocument/2006/relationships/image" Target="../media/image86.png"/><Relationship Id="rId1085" Type="http://schemas.openxmlformats.org/officeDocument/2006/relationships/image" Target="../media/image395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522" Type="http://schemas.openxmlformats.org/officeDocument/2006/relationships/image" Target="../media/image260.png"/><Relationship Id="rId967" Type="http://schemas.openxmlformats.org/officeDocument/2006/relationships/customXml" Target="../ink/ink338.xml"/><Relationship Id="rId96" Type="http://schemas.openxmlformats.org/officeDocument/2006/relationships/customXml" Target="../ink/ink48.xml"/><Relationship Id="rId399" Type="http://schemas.openxmlformats.org/officeDocument/2006/relationships/image" Target="../media/image199.png"/><Relationship Id="rId827" Type="http://schemas.openxmlformats.org/officeDocument/2006/relationships/customXml" Target="../ink/ink268.xml"/><Relationship Id="rId1012" Type="http://schemas.openxmlformats.org/officeDocument/2006/relationships/image" Target="../media/image359.png"/><Relationship Id="rId466" Type="http://schemas.openxmlformats.org/officeDocument/2006/relationships/customXml" Target="../ink/ink101.xml"/><Relationship Id="rId673" Type="http://schemas.openxmlformats.org/officeDocument/2006/relationships/customXml" Target="../ink/ink191.xml"/><Relationship Id="rId880" Type="http://schemas.openxmlformats.org/officeDocument/2006/relationships/image" Target="../media/image228.png"/><Relationship Id="rId1096" Type="http://schemas.openxmlformats.org/officeDocument/2006/relationships/customXml" Target="../ink/ink40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533" Type="http://schemas.openxmlformats.org/officeDocument/2006/relationships/customXml" Target="../ink/ink135.xml"/><Relationship Id="rId978" Type="http://schemas.openxmlformats.org/officeDocument/2006/relationships/image" Target="../media/image342.png"/><Relationship Id="rId740" Type="http://schemas.openxmlformats.org/officeDocument/2006/relationships/image" Target="../media/image143.png"/><Relationship Id="rId838" Type="http://schemas.openxmlformats.org/officeDocument/2006/relationships/image" Target="../media/image192.png"/><Relationship Id="rId1023" Type="http://schemas.openxmlformats.org/officeDocument/2006/relationships/customXml" Target="../ink/ink366.xml"/><Relationship Id="rId477" Type="http://schemas.openxmlformats.org/officeDocument/2006/relationships/customXml" Target="../ink/ink107.xml"/><Relationship Id="rId684" Type="http://schemas.openxmlformats.org/officeDocument/2006/relationships/image" Target="../media/image98.png"/><Relationship Id="rId891" Type="http://schemas.openxmlformats.org/officeDocument/2006/relationships/customXml" Target="../ink/ink300.xml"/><Relationship Id="rId905" Type="http://schemas.openxmlformats.org/officeDocument/2006/relationships/customXml" Target="../ink/ink307.xml"/><Relationship Id="rId989" Type="http://schemas.openxmlformats.org/officeDocument/2006/relationships/customXml" Target="../ink/ink349.xml"/><Relationship Id="rId34" Type="http://schemas.openxmlformats.org/officeDocument/2006/relationships/customXml" Target="../ink/ink17.xml"/><Relationship Id="rId544" Type="http://schemas.openxmlformats.org/officeDocument/2006/relationships/image" Target="../media/image271.png"/><Relationship Id="rId751" Type="http://schemas.openxmlformats.org/officeDocument/2006/relationships/customXml" Target="../ink/ink230.xml"/><Relationship Id="rId849" Type="http://schemas.openxmlformats.org/officeDocument/2006/relationships/customXml" Target="../ink/ink279.xml"/><Relationship Id="rId404" Type="http://schemas.openxmlformats.org/officeDocument/2006/relationships/customXml" Target="../ink/ink89.xml"/><Relationship Id="rId1034" Type="http://schemas.openxmlformats.org/officeDocument/2006/relationships/image" Target="../media/image370.png"/><Relationship Id="rId250" Type="http://schemas.openxmlformats.org/officeDocument/2006/relationships/customXml" Target="../ink/ink81.xml"/><Relationship Id="rId488" Type="http://schemas.openxmlformats.org/officeDocument/2006/relationships/image" Target="../media/image243.png"/><Relationship Id="rId695" Type="http://schemas.openxmlformats.org/officeDocument/2006/relationships/customXml" Target="../ink/ink202.xml"/><Relationship Id="rId709" Type="http://schemas.openxmlformats.org/officeDocument/2006/relationships/customXml" Target="../ink/ink209.xml"/><Relationship Id="rId916" Type="http://schemas.openxmlformats.org/officeDocument/2006/relationships/image" Target="../media/image311.png"/><Relationship Id="rId1101" Type="http://schemas.openxmlformats.org/officeDocument/2006/relationships/image" Target="../media/image403.png"/><Relationship Id="rId45" Type="http://schemas.openxmlformats.org/officeDocument/2006/relationships/image" Target="../media/image22.png"/><Relationship Id="rId110" Type="http://schemas.openxmlformats.org/officeDocument/2006/relationships/customXml" Target="../ink/ink55.xml"/><Relationship Id="rId555" Type="http://schemas.openxmlformats.org/officeDocument/2006/relationships/customXml" Target="../ink/ink146.xml"/><Relationship Id="rId762" Type="http://schemas.openxmlformats.org/officeDocument/2006/relationships/image" Target="../media/image154.png"/><Relationship Id="rId622" Type="http://schemas.openxmlformats.org/officeDocument/2006/relationships/image" Target="../media/image66.png"/><Relationship Id="rId1045" Type="http://schemas.openxmlformats.org/officeDocument/2006/relationships/customXml" Target="../ink/ink377.xml"/><Relationship Id="rId499" Type="http://schemas.openxmlformats.org/officeDocument/2006/relationships/customXml" Target="../ink/ink118.xml"/><Relationship Id="rId927" Type="http://schemas.openxmlformats.org/officeDocument/2006/relationships/customXml" Target="../ink/ink318.xml"/><Relationship Id="rId1112" Type="http://schemas.openxmlformats.org/officeDocument/2006/relationships/customXml" Target="../ink/ink411.xml"/><Relationship Id="rId56" Type="http://schemas.openxmlformats.org/officeDocument/2006/relationships/customXml" Target="../ink/ink28.xml"/><Relationship Id="rId566" Type="http://schemas.openxmlformats.org/officeDocument/2006/relationships/image" Target="../media/image282.png"/><Relationship Id="rId773" Type="http://schemas.openxmlformats.org/officeDocument/2006/relationships/customXml" Target="../ink/ink241.xml"/><Relationship Id="rId121" Type="http://schemas.openxmlformats.org/officeDocument/2006/relationships/image" Target="../media/image60.png"/><Relationship Id="rId219" Type="http://schemas.openxmlformats.org/officeDocument/2006/relationships/image" Target="../media/image109.png"/><Relationship Id="rId633" Type="http://schemas.openxmlformats.org/officeDocument/2006/relationships/customXml" Target="../ink/ink171.xml"/><Relationship Id="rId980" Type="http://schemas.openxmlformats.org/officeDocument/2006/relationships/image" Target="../media/image343.png"/><Relationship Id="rId1056" Type="http://schemas.openxmlformats.org/officeDocument/2006/relationships/image" Target="../media/image381.png"/><Relationship Id="rId840" Type="http://schemas.openxmlformats.org/officeDocument/2006/relationships/image" Target="../media/image193.png"/><Relationship Id="rId938" Type="http://schemas.openxmlformats.org/officeDocument/2006/relationships/image" Target="../media/image322.png"/><Relationship Id="rId67" Type="http://schemas.openxmlformats.org/officeDocument/2006/relationships/image" Target="../media/image33.png"/><Relationship Id="rId577" Type="http://schemas.openxmlformats.org/officeDocument/2006/relationships/customXml" Target="../ink/ink157.xml"/><Relationship Id="rId700" Type="http://schemas.openxmlformats.org/officeDocument/2006/relationships/image" Target="../media/image106.png"/><Relationship Id="rId784" Type="http://schemas.openxmlformats.org/officeDocument/2006/relationships/image" Target="../media/image165.png"/><Relationship Id="rId991" Type="http://schemas.openxmlformats.org/officeDocument/2006/relationships/customXml" Target="../ink/ink350.xml"/><Relationship Id="rId1067" Type="http://schemas.openxmlformats.org/officeDocument/2006/relationships/customXml" Target="../ink/ink388.xml"/><Relationship Id="rId644" Type="http://schemas.openxmlformats.org/officeDocument/2006/relationships/image" Target="../media/image77.png"/><Relationship Id="rId851" Type="http://schemas.openxmlformats.org/officeDocument/2006/relationships/customXml" Target="../ink/ink280.xml"/><Relationship Id="rId490" Type="http://schemas.openxmlformats.org/officeDocument/2006/relationships/image" Target="../media/image244.png"/><Relationship Id="rId504" Type="http://schemas.openxmlformats.org/officeDocument/2006/relationships/image" Target="../media/image251.png"/><Relationship Id="rId711" Type="http://schemas.openxmlformats.org/officeDocument/2006/relationships/customXml" Target="../ink/ink210.xml"/><Relationship Id="rId949" Type="http://schemas.openxmlformats.org/officeDocument/2006/relationships/customXml" Target="../ink/ink329.xml"/><Relationship Id="rId78" Type="http://schemas.openxmlformats.org/officeDocument/2006/relationships/customXml" Target="../ink/ink39.xml"/><Relationship Id="rId795" Type="http://schemas.openxmlformats.org/officeDocument/2006/relationships/customXml" Target="../ink/ink252.xml"/><Relationship Id="rId809" Type="http://schemas.openxmlformats.org/officeDocument/2006/relationships/customXml" Target="../ink/ink259.xml"/><Relationship Id="rId9" Type="http://schemas.openxmlformats.org/officeDocument/2006/relationships/image" Target="../media/image4.png"/><Relationship Id="rId448" Type="http://schemas.openxmlformats.org/officeDocument/2006/relationships/customXml" Target="../ink/ink98.xml"/><Relationship Id="rId655" Type="http://schemas.openxmlformats.org/officeDocument/2006/relationships/customXml" Target="../ink/ink182.xml"/><Relationship Id="rId862" Type="http://schemas.openxmlformats.org/officeDocument/2006/relationships/image" Target="../media/image214.png"/><Relationship Id="rId1078" Type="http://schemas.openxmlformats.org/officeDocument/2006/relationships/customXml" Target="../ink/ink394.xml"/><Relationship Id="rId515" Type="http://schemas.openxmlformats.org/officeDocument/2006/relationships/customXml" Target="../ink/ink126.xml"/><Relationship Id="rId722" Type="http://schemas.openxmlformats.org/officeDocument/2006/relationships/image" Target="../media/image133.png"/><Relationship Id="rId89" Type="http://schemas.openxmlformats.org/officeDocument/2006/relationships/image" Target="../media/image44.png"/><Relationship Id="rId599" Type="http://schemas.openxmlformats.org/officeDocument/2006/relationships/customXml" Target="../ink/ink161.xml"/><Relationship Id="rId1005" Type="http://schemas.openxmlformats.org/officeDocument/2006/relationships/customXml" Target="../ink/ink357.xml"/><Relationship Id="rId666" Type="http://schemas.openxmlformats.org/officeDocument/2006/relationships/image" Target="../media/image88.png"/><Relationship Id="rId873" Type="http://schemas.openxmlformats.org/officeDocument/2006/relationships/customXml" Target="../ink/ink291.xml"/><Relationship Id="rId1089" Type="http://schemas.openxmlformats.org/officeDocument/2006/relationships/image" Target="../media/image397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526" Type="http://schemas.openxmlformats.org/officeDocument/2006/relationships/image" Target="../media/image262.png"/><Relationship Id="rId733" Type="http://schemas.openxmlformats.org/officeDocument/2006/relationships/customXml" Target="../ink/ink221.xml"/><Relationship Id="rId940" Type="http://schemas.openxmlformats.org/officeDocument/2006/relationships/image" Target="../media/image323.png"/><Relationship Id="rId1016" Type="http://schemas.openxmlformats.org/officeDocument/2006/relationships/image" Target="../media/image361.png"/><Relationship Id="rId677" Type="http://schemas.openxmlformats.org/officeDocument/2006/relationships/customXml" Target="../ink/ink193.xml"/><Relationship Id="rId800" Type="http://schemas.openxmlformats.org/officeDocument/2006/relationships/image" Target="../media/image173.png"/><Relationship Id="rId232" Type="http://schemas.openxmlformats.org/officeDocument/2006/relationships/customXml" Target="../ink/ink75.xml"/><Relationship Id="rId884" Type="http://schemas.openxmlformats.org/officeDocument/2006/relationships/image" Target="../media/image291.png"/><Relationship Id="rId27" Type="http://schemas.openxmlformats.org/officeDocument/2006/relationships/image" Target="../media/image13.png"/><Relationship Id="rId537" Type="http://schemas.openxmlformats.org/officeDocument/2006/relationships/customXml" Target="../ink/ink137.xml"/><Relationship Id="rId744" Type="http://schemas.openxmlformats.org/officeDocument/2006/relationships/image" Target="../media/image145.png"/><Relationship Id="rId951" Type="http://schemas.openxmlformats.org/officeDocument/2006/relationships/customXml" Target="../ink/ink330.xml"/><Relationship Id="rId80" Type="http://schemas.openxmlformats.org/officeDocument/2006/relationships/customXml" Target="../ink/ink40.xml"/><Relationship Id="rId811" Type="http://schemas.openxmlformats.org/officeDocument/2006/relationships/customXml" Target="../ink/ink260.xml"/><Relationship Id="rId1027" Type="http://schemas.openxmlformats.org/officeDocument/2006/relationships/customXml" Target="../ink/ink368.xml"/><Relationship Id="rId688" Type="http://schemas.openxmlformats.org/officeDocument/2006/relationships/image" Target="../media/image100.png"/><Relationship Id="rId895" Type="http://schemas.openxmlformats.org/officeDocument/2006/relationships/customXml" Target="../ink/ink302.xml"/><Relationship Id="rId909" Type="http://schemas.openxmlformats.org/officeDocument/2006/relationships/customXml" Target="../ink/ink309.xml"/><Relationship Id="rId1080" Type="http://schemas.openxmlformats.org/officeDocument/2006/relationships/customXml" Target="../ink/ink395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548" Type="http://schemas.openxmlformats.org/officeDocument/2006/relationships/image" Target="../media/image273.png"/><Relationship Id="rId755" Type="http://schemas.openxmlformats.org/officeDocument/2006/relationships/customXml" Target="../ink/ink232.xml"/><Relationship Id="rId962" Type="http://schemas.openxmlformats.org/officeDocument/2006/relationships/image" Target="../media/image334.png"/><Relationship Id="rId91" Type="http://schemas.openxmlformats.org/officeDocument/2006/relationships/image" Target="../media/image45.png"/><Relationship Id="rId394" Type="http://schemas.openxmlformats.org/officeDocument/2006/relationships/customXml" Target="../ink/ink84.xml"/><Relationship Id="rId408" Type="http://schemas.openxmlformats.org/officeDocument/2006/relationships/customXml" Target="../ink/ink91.xml"/><Relationship Id="rId615" Type="http://schemas.openxmlformats.org/officeDocument/2006/relationships/customXml" Target="../ink/ink162.xml"/><Relationship Id="rId822" Type="http://schemas.openxmlformats.org/officeDocument/2006/relationships/image" Target="../media/image184.png"/><Relationship Id="rId1038" Type="http://schemas.openxmlformats.org/officeDocument/2006/relationships/image" Target="../media/image372.png"/><Relationship Id="rId699" Type="http://schemas.openxmlformats.org/officeDocument/2006/relationships/customXml" Target="../ink/ink204.xml"/><Relationship Id="rId1091" Type="http://schemas.openxmlformats.org/officeDocument/2006/relationships/image" Target="../media/image398.png"/><Relationship Id="rId1105" Type="http://schemas.openxmlformats.org/officeDocument/2006/relationships/image" Target="../media/image405.png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461" Type="http://schemas.openxmlformats.org/officeDocument/2006/relationships/image" Target="../media/image230.png"/><Relationship Id="rId559" Type="http://schemas.openxmlformats.org/officeDocument/2006/relationships/customXml" Target="../ink/ink148.xml"/><Relationship Id="rId766" Type="http://schemas.openxmlformats.org/officeDocument/2006/relationships/image" Target="../media/image156.png"/><Relationship Id="rId626" Type="http://schemas.openxmlformats.org/officeDocument/2006/relationships/image" Target="../media/image68.png"/><Relationship Id="rId973" Type="http://schemas.openxmlformats.org/officeDocument/2006/relationships/customXml" Target="../ink/ink341.xml"/><Relationship Id="rId1049" Type="http://schemas.openxmlformats.org/officeDocument/2006/relationships/customXml" Target="../ink/ink379.xml"/><Relationship Id="rId833" Type="http://schemas.openxmlformats.org/officeDocument/2006/relationships/customXml" Target="../ink/ink271.xml"/><Relationship Id="rId1116" Type="http://schemas.openxmlformats.org/officeDocument/2006/relationships/customXml" Target="../ink/ink413.xml"/><Relationship Id="rId472" Type="http://schemas.openxmlformats.org/officeDocument/2006/relationships/image" Target="../media/image235.png"/><Relationship Id="rId900" Type="http://schemas.openxmlformats.org/officeDocument/2006/relationships/image" Target="../media/image300.png"/><Relationship Id="rId125" Type="http://schemas.openxmlformats.org/officeDocument/2006/relationships/image" Target="../media/image62.png"/><Relationship Id="rId777" Type="http://schemas.openxmlformats.org/officeDocument/2006/relationships/customXml" Target="../ink/ink243.xml"/><Relationship Id="rId984" Type="http://schemas.openxmlformats.org/officeDocument/2006/relationships/image" Target="../media/image345.png"/><Relationship Id="rId637" Type="http://schemas.openxmlformats.org/officeDocument/2006/relationships/customXml" Target="../ink/ink173.xml"/><Relationship Id="rId844" Type="http://schemas.openxmlformats.org/officeDocument/2006/relationships/image" Target="../media/image195.png"/><Relationship Id="rId276" Type="http://schemas.openxmlformats.org/officeDocument/2006/relationships/customXml" Target="../ink/ink83.xml"/><Relationship Id="rId483" Type="http://schemas.openxmlformats.org/officeDocument/2006/relationships/customXml" Target="../ink/ink110.xml"/><Relationship Id="rId690" Type="http://schemas.openxmlformats.org/officeDocument/2006/relationships/image" Target="../media/image101.png"/><Relationship Id="rId704" Type="http://schemas.openxmlformats.org/officeDocument/2006/relationships/image" Target="../media/image121.png"/><Relationship Id="rId911" Type="http://schemas.openxmlformats.org/officeDocument/2006/relationships/customXml" Target="../ink/ink310.xml"/><Relationship Id="rId40" Type="http://schemas.openxmlformats.org/officeDocument/2006/relationships/customXml" Target="../ink/ink20.xml"/><Relationship Id="rId550" Type="http://schemas.openxmlformats.org/officeDocument/2006/relationships/image" Target="../media/image274.png"/><Relationship Id="rId788" Type="http://schemas.openxmlformats.org/officeDocument/2006/relationships/image" Target="../media/image167.png"/><Relationship Id="rId995" Type="http://schemas.openxmlformats.org/officeDocument/2006/relationships/customXml" Target="../ink/ink352.xml"/><Relationship Id="rId648" Type="http://schemas.openxmlformats.org/officeDocument/2006/relationships/image" Target="../media/image79.png"/><Relationship Id="rId855" Type="http://schemas.openxmlformats.org/officeDocument/2006/relationships/customXml" Target="../ink/ink282.xml"/><Relationship Id="rId1040" Type="http://schemas.openxmlformats.org/officeDocument/2006/relationships/image" Target="../media/image373.png"/><Relationship Id="rId410" Type="http://schemas.openxmlformats.org/officeDocument/2006/relationships/customXml" Target="../ink/ink92.xml"/><Relationship Id="rId494" Type="http://schemas.openxmlformats.org/officeDocument/2006/relationships/image" Target="../media/image246.png"/><Relationship Id="rId508" Type="http://schemas.openxmlformats.org/officeDocument/2006/relationships/image" Target="../media/image253.png"/><Relationship Id="rId715" Type="http://schemas.openxmlformats.org/officeDocument/2006/relationships/customXml" Target="../ink/ink212.xml"/><Relationship Id="rId922" Type="http://schemas.openxmlformats.org/officeDocument/2006/relationships/image" Target="../media/image314.png"/><Relationship Id="rId799" Type="http://schemas.openxmlformats.org/officeDocument/2006/relationships/customXml" Target="../ink/ink254.xml"/><Relationship Id="rId51" Type="http://schemas.openxmlformats.org/officeDocument/2006/relationships/image" Target="../media/image25.png"/><Relationship Id="rId561" Type="http://schemas.openxmlformats.org/officeDocument/2006/relationships/customXml" Target="../ink/ink149.xml"/><Relationship Id="rId659" Type="http://schemas.openxmlformats.org/officeDocument/2006/relationships/customXml" Target="../ink/ink184.xml"/><Relationship Id="rId866" Type="http://schemas.openxmlformats.org/officeDocument/2006/relationships/image" Target="../media/image216.png"/><Relationship Id="rId519" Type="http://schemas.openxmlformats.org/officeDocument/2006/relationships/customXml" Target="../ink/ink128.xml"/><Relationship Id="rId1051" Type="http://schemas.openxmlformats.org/officeDocument/2006/relationships/customXml" Target="../ink/ink380.xml"/><Relationship Id="rId726" Type="http://schemas.openxmlformats.org/officeDocument/2006/relationships/image" Target="../media/image135.png"/><Relationship Id="rId933" Type="http://schemas.openxmlformats.org/officeDocument/2006/relationships/customXml" Target="../ink/ink321.xml"/><Relationship Id="rId1009" Type="http://schemas.openxmlformats.org/officeDocument/2006/relationships/customXml" Target="../ink/ink359.xml"/><Relationship Id="rId62" Type="http://schemas.openxmlformats.org/officeDocument/2006/relationships/customXml" Target="../ink/ink31.xml"/><Relationship Id="rId572" Type="http://schemas.openxmlformats.org/officeDocument/2006/relationships/image" Target="../media/image285.png"/><Relationship Id="rId225" Type="http://schemas.openxmlformats.org/officeDocument/2006/relationships/image" Target="../media/image112.png"/><Relationship Id="rId877" Type="http://schemas.openxmlformats.org/officeDocument/2006/relationships/customXml" Target="../ink/ink293.xml"/><Relationship Id="rId1062" Type="http://schemas.openxmlformats.org/officeDocument/2006/relationships/image" Target="../media/image384.png"/><Relationship Id="rId737" Type="http://schemas.openxmlformats.org/officeDocument/2006/relationships/customXml" Target="../ink/ink223.xml"/><Relationship Id="rId944" Type="http://schemas.openxmlformats.org/officeDocument/2006/relationships/image" Target="../media/image325.png"/><Relationship Id="rId73" Type="http://schemas.openxmlformats.org/officeDocument/2006/relationships/image" Target="../media/image36.png"/><Relationship Id="rId583" Type="http://schemas.openxmlformats.org/officeDocument/2006/relationships/customXml" Target="../ink/ink160.xml"/><Relationship Id="rId790" Type="http://schemas.openxmlformats.org/officeDocument/2006/relationships/image" Target="../media/image168.png"/><Relationship Id="rId804" Type="http://schemas.openxmlformats.org/officeDocument/2006/relationships/image" Target="../media/image175.png"/><Relationship Id="rId4" Type="http://schemas.openxmlformats.org/officeDocument/2006/relationships/customXml" Target="../ink/ink2.xml"/><Relationship Id="rId236" Type="http://schemas.openxmlformats.org/officeDocument/2006/relationships/customXml" Target="../ink/ink77.xml"/><Relationship Id="rId443" Type="http://schemas.openxmlformats.org/officeDocument/2006/relationships/image" Target="../media/image221.png"/><Relationship Id="rId650" Type="http://schemas.openxmlformats.org/officeDocument/2006/relationships/image" Target="../media/image80.png"/><Relationship Id="rId888" Type="http://schemas.openxmlformats.org/officeDocument/2006/relationships/image" Target="../media/image293.png"/><Relationship Id="rId1073" Type="http://schemas.openxmlformats.org/officeDocument/2006/relationships/customXml" Target="../ink/ink391.xml"/><Relationship Id="rId748" Type="http://schemas.openxmlformats.org/officeDocument/2006/relationships/image" Target="../media/image147.png"/><Relationship Id="rId955" Type="http://schemas.openxmlformats.org/officeDocument/2006/relationships/customXml" Target="../ink/ink332.xml"/><Relationship Id="rId84" Type="http://schemas.openxmlformats.org/officeDocument/2006/relationships/customXml" Target="../ink/ink42.xml"/><Relationship Id="rId510" Type="http://schemas.openxmlformats.org/officeDocument/2006/relationships/image" Target="../media/image254.png"/><Relationship Id="rId815" Type="http://schemas.openxmlformats.org/officeDocument/2006/relationships/customXml" Target="../ink/ink262.xml"/><Relationship Id="rId247" Type="http://schemas.openxmlformats.org/officeDocument/2006/relationships/image" Target="../media/image123.png"/><Relationship Id="rId899" Type="http://schemas.openxmlformats.org/officeDocument/2006/relationships/customXml" Target="../ink/ink304.xml"/><Relationship Id="rId1000" Type="http://schemas.openxmlformats.org/officeDocument/2006/relationships/image" Target="../media/image353.png"/><Relationship Id="rId1084" Type="http://schemas.openxmlformats.org/officeDocument/2006/relationships/customXml" Target="../ink/ink397.xml"/><Relationship Id="rId107" Type="http://schemas.openxmlformats.org/officeDocument/2006/relationships/image" Target="../media/image53.png"/><Relationship Id="rId661" Type="http://schemas.openxmlformats.org/officeDocument/2006/relationships/customXml" Target="../ink/ink185.xml"/><Relationship Id="rId759" Type="http://schemas.openxmlformats.org/officeDocument/2006/relationships/customXml" Target="../ink/ink234.xml"/><Relationship Id="rId966" Type="http://schemas.openxmlformats.org/officeDocument/2006/relationships/image" Target="../media/image336.png"/><Relationship Id="rId11" Type="http://schemas.openxmlformats.org/officeDocument/2006/relationships/image" Target="../media/image5.png"/><Relationship Id="rId398" Type="http://schemas.openxmlformats.org/officeDocument/2006/relationships/customXml" Target="../ink/ink86.xml"/><Relationship Id="rId521" Type="http://schemas.openxmlformats.org/officeDocument/2006/relationships/customXml" Target="../ink/ink129.xml"/><Relationship Id="rId619" Type="http://schemas.openxmlformats.org/officeDocument/2006/relationships/customXml" Target="../ink/ink164.xml"/><Relationship Id="rId95" Type="http://schemas.openxmlformats.org/officeDocument/2006/relationships/image" Target="../media/image47.png"/><Relationship Id="rId826" Type="http://schemas.openxmlformats.org/officeDocument/2006/relationships/image" Target="../media/image186.png"/><Relationship Id="rId1011" Type="http://schemas.openxmlformats.org/officeDocument/2006/relationships/customXml" Target="../ink/ink360.xml"/><Relationship Id="rId1109" Type="http://schemas.openxmlformats.org/officeDocument/2006/relationships/image" Target="../media/image407.png"/><Relationship Id="rId465" Type="http://schemas.openxmlformats.org/officeDocument/2006/relationships/image" Target="../media/image232.png"/><Relationship Id="rId672" Type="http://schemas.openxmlformats.org/officeDocument/2006/relationships/image" Target="../media/image91.png"/><Relationship Id="rId1095" Type="http://schemas.openxmlformats.org/officeDocument/2006/relationships/image" Target="../media/image400.png"/><Relationship Id="rId22" Type="http://schemas.openxmlformats.org/officeDocument/2006/relationships/customXml" Target="../ink/ink11.xml"/><Relationship Id="rId118" Type="http://schemas.openxmlformats.org/officeDocument/2006/relationships/customXml" Target="../ink/ink59.xml"/><Relationship Id="rId532" Type="http://schemas.openxmlformats.org/officeDocument/2006/relationships/image" Target="../media/image265.png"/><Relationship Id="rId977" Type="http://schemas.openxmlformats.org/officeDocument/2006/relationships/customXml" Target="../ink/ink343.xml"/><Relationship Id="rId837" Type="http://schemas.openxmlformats.org/officeDocument/2006/relationships/customXml" Target="../ink/ink273.xml"/><Relationship Id="rId1022" Type="http://schemas.openxmlformats.org/officeDocument/2006/relationships/image" Target="../media/image364.png"/><Relationship Id="rId476" Type="http://schemas.openxmlformats.org/officeDocument/2006/relationships/image" Target="../media/image237.png"/><Relationship Id="rId683" Type="http://schemas.openxmlformats.org/officeDocument/2006/relationships/customXml" Target="../ink/ink196.xml"/><Relationship Id="rId890" Type="http://schemas.openxmlformats.org/officeDocument/2006/relationships/image" Target="../media/image294.png"/><Relationship Id="rId904" Type="http://schemas.openxmlformats.org/officeDocument/2006/relationships/image" Target="../media/image302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543" Type="http://schemas.openxmlformats.org/officeDocument/2006/relationships/customXml" Target="../ink/ink140.xml"/><Relationship Id="rId988" Type="http://schemas.openxmlformats.org/officeDocument/2006/relationships/image" Target="../media/image347.png"/><Relationship Id="rId403" Type="http://schemas.openxmlformats.org/officeDocument/2006/relationships/image" Target="../media/image201.png"/><Relationship Id="rId750" Type="http://schemas.openxmlformats.org/officeDocument/2006/relationships/image" Target="../media/image148.png"/><Relationship Id="rId848" Type="http://schemas.openxmlformats.org/officeDocument/2006/relationships/image" Target="../media/image207.png"/><Relationship Id="rId1033" Type="http://schemas.openxmlformats.org/officeDocument/2006/relationships/customXml" Target="../ink/ink371.xml"/><Relationship Id="rId487" Type="http://schemas.openxmlformats.org/officeDocument/2006/relationships/customXml" Target="../ink/ink112.xml"/><Relationship Id="rId694" Type="http://schemas.openxmlformats.org/officeDocument/2006/relationships/image" Target="../media/image103.png"/><Relationship Id="rId708" Type="http://schemas.openxmlformats.org/officeDocument/2006/relationships/image" Target="../media/image126.png"/><Relationship Id="rId915" Type="http://schemas.openxmlformats.org/officeDocument/2006/relationships/customXml" Target="../ink/ink312.xml"/><Relationship Id="rId999" Type="http://schemas.openxmlformats.org/officeDocument/2006/relationships/customXml" Target="../ink/ink354.xml"/><Relationship Id="rId1100" Type="http://schemas.openxmlformats.org/officeDocument/2006/relationships/customXml" Target="../ink/ink405.xml"/><Relationship Id="rId44" Type="http://schemas.openxmlformats.org/officeDocument/2006/relationships/customXml" Target="../ink/ink22.xml"/><Relationship Id="rId554" Type="http://schemas.openxmlformats.org/officeDocument/2006/relationships/image" Target="../media/image276.png"/><Relationship Id="rId761" Type="http://schemas.openxmlformats.org/officeDocument/2006/relationships/customXml" Target="../ink/ink235.xml"/><Relationship Id="rId859" Type="http://schemas.openxmlformats.org/officeDocument/2006/relationships/customXml" Target="../ink/ink284.xml"/><Relationship Id="rId498" Type="http://schemas.openxmlformats.org/officeDocument/2006/relationships/image" Target="../media/image248.png"/><Relationship Id="rId621" Type="http://schemas.openxmlformats.org/officeDocument/2006/relationships/customXml" Target="../ink/ink165.xml"/><Relationship Id="rId1044" Type="http://schemas.openxmlformats.org/officeDocument/2006/relationships/image" Target="../media/image3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Anoxické</a:t>
            </a:r>
            <a:r>
              <a:rPr lang="en-US" sz="3600" dirty="0"/>
              <a:t> </a:t>
            </a:r>
            <a:r>
              <a:rPr lang="en-US" sz="3600" dirty="0" err="1"/>
              <a:t>bakterie</a:t>
            </a:r>
            <a:r>
              <a:rPr lang="en-US" sz="3600" dirty="0"/>
              <a:t> </a:t>
            </a:r>
            <a:r>
              <a:rPr lang="en-US" sz="3600" dirty="0" err="1"/>
              <a:t>rostoucí</a:t>
            </a:r>
            <a:r>
              <a:rPr lang="en-US" sz="3600" dirty="0"/>
              <a:t> v </a:t>
            </a:r>
            <a:r>
              <a:rPr lang="en-US" sz="3600" dirty="0" err="1"/>
              <a:t>jezerním</a:t>
            </a:r>
            <a:r>
              <a:rPr lang="en-US" sz="3600" dirty="0"/>
              <a:t> </a:t>
            </a:r>
            <a:r>
              <a:rPr lang="en-US" sz="3600" dirty="0" err="1"/>
              <a:t>sedimentu</a:t>
            </a:r>
            <a:r>
              <a:rPr lang="en-US" sz="3600" dirty="0"/>
              <a:t> </a:t>
            </a:r>
            <a:r>
              <a:rPr lang="en-US" sz="3600" dirty="0" err="1"/>
              <a:t>produkovaly</a:t>
            </a:r>
            <a:r>
              <a:rPr lang="en-US" sz="3600" dirty="0"/>
              <a:t> </a:t>
            </a:r>
            <a:r>
              <a:rPr lang="en-US" sz="3600" dirty="0" err="1"/>
              <a:t>stejné</a:t>
            </a:r>
            <a:r>
              <a:rPr lang="en-US" sz="3600" dirty="0"/>
              <a:t> </a:t>
            </a:r>
            <a:r>
              <a:rPr lang="en-US" sz="3600" dirty="0" err="1"/>
              <a:t>molární</a:t>
            </a:r>
            <a:r>
              <a:rPr lang="en-US" sz="3600" dirty="0"/>
              <a:t> </a:t>
            </a:r>
            <a:r>
              <a:rPr lang="en-US" sz="3600" dirty="0" err="1"/>
              <a:t>množství</a:t>
            </a:r>
            <a:r>
              <a:rPr lang="en-US" sz="3600" dirty="0"/>
              <a:t> </a:t>
            </a:r>
            <a:r>
              <a:rPr lang="en-US" sz="3600" dirty="0" err="1"/>
              <a:t>uhlíku</a:t>
            </a:r>
            <a:r>
              <a:rPr lang="cs-CZ" sz="3600" dirty="0"/>
              <a:t> oxidu uhličitého</a:t>
            </a:r>
            <a:r>
              <a:rPr lang="en-US" sz="3600" dirty="0"/>
              <a:t> a </a:t>
            </a:r>
            <a:r>
              <a:rPr lang="cs-CZ" sz="3600" dirty="0"/>
              <a:t>methanu</a:t>
            </a:r>
            <a:r>
              <a:rPr lang="en-US" sz="3600" dirty="0"/>
              <a:t> </a:t>
            </a:r>
            <a:r>
              <a:rPr lang="en-US" sz="3600" dirty="0" err="1"/>
              <a:t>podle</a:t>
            </a:r>
            <a:r>
              <a:rPr lang="en-US" sz="3600" dirty="0"/>
              <a:t> </a:t>
            </a:r>
            <a:r>
              <a:rPr lang="en-US" sz="3600" dirty="0" err="1"/>
              <a:t>biochemické</a:t>
            </a:r>
            <a:r>
              <a:rPr lang="en-US" sz="3600" dirty="0"/>
              <a:t> </a:t>
            </a:r>
            <a:r>
              <a:rPr lang="en-US" sz="3600" dirty="0" err="1"/>
              <a:t>reakce</a:t>
            </a:r>
            <a:r>
              <a:rPr lang="en-US" sz="3600" dirty="0"/>
              <a:t> </a:t>
            </a:r>
            <a:br>
              <a:rPr lang="cs-CZ" sz="3600" dirty="0"/>
            </a:br>
            <a:r>
              <a:rPr lang="en-US" sz="3600" dirty="0"/>
              <a:t>2{CH</a:t>
            </a:r>
            <a:r>
              <a:rPr lang="en-US" sz="3600" baseline="-25000" dirty="0"/>
              <a:t>2</a:t>
            </a:r>
            <a:r>
              <a:rPr lang="en-US" sz="3600" dirty="0"/>
              <a:t>O} → CO</a:t>
            </a:r>
            <a:r>
              <a:rPr lang="en-US" sz="3600" baseline="-25000" dirty="0"/>
              <a:t>2</a:t>
            </a:r>
            <a:r>
              <a:rPr lang="en-US" sz="3600" dirty="0"/>
              <a:t> +CH</a:t>
            </a:r>
            <a:r>
              <a:rPr lang="en-US" sz="3600" baseline="-25000" dirty="0"/>
              <a:t>4</a:t>
            </a:r>
            <a:r>
              <a:rPr lang="en-US" sz="3600" dirty="0"/>
              <a:t>, </a:t>
            </a:r>
            <a:r>
              <a:rPr lang="en-US" sz="3600" dirty="0" err="1"/>
              <a:t>takže</a:t>
            </a:r>
            <a:r>
              <a:rPr lang="en-US" sz="3600" dirty="0"/>
              <a:t> </a:t>
            </a:r>
            <a:r>
              <a:rPr lang="en-US" sz="3600" dirty="0" err="1"/>
              <a:t>voda</a:t>
            </a:r>
            <a:r>
              <a:rPr lang="en-US" sz="3600" dirty="0"/>
              <a:t> v </a:t>
            </a:r>
            <a:r>
              <a:rPr lang="en-US" sz="3600" dirty="0" err="1"/>
              <a:t>jezeře</a:t>
            </a:r>
            <a:r>
              <a:rPr lang="en-US" sz="3600" dirty="0"/>
              <a:t> </a:t>
            </a:r>
            <a:r>
              <a:rPr lang="en-US" sz="3600" dirty="0" err="1"/>
              <a:t>byla</a:t>
            </a:r>
            <a:r>
              <a:rPr lang="en-US" sz="3600" dirty="0"/>
              <a:t> </a:t>
            </a:r>
            <a:r>
              <a:rPr lang="en-US" sz="3600" dirty="0" err="1"/>
              <a:t>nasycena</a:t>
            </a:r>
            <a:r>
              <a:rPr lang="en-US" sz="3600" dirty="0"/>
              <a:t> jak </a:t>
            </a:r>
            <a:r>
              <a:rPr lang="en-US" sz="3600" dirty="0" err="1"/>
              <a:t>plynem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plynem</a:t>
            </a:r>
            <a:r>
              <a:rPr lang="en-US" sz="3600" dirty="0"/>
              <a:t> CH</a:t>
            </a:r>
            <a:r>
              <a:rPr lang="en-US" sz="3600" baseline="-25000" dirty="0"/>
              <a:t>4</a:t>
            </a:r>
            <a:r>
              <a:rPr lang="en-US" sz="3600" dirty="0"/>
              <a:t>. V </a:t>
            </a:r>
            <a:r>
              <a:rPr lang="en-US" sz="3600" dirty="0" err="1"/>
              <a:t>jednotkách</a:t>
            </a:r>
            <a:r>
              <a:rPr lang="cs-CZ" sz="3600" dirty="0"/>
              <a:t> </a:t>
            </a:r>
            <a:br>
              <a:rPr lang="cs-CZ" sz="3600" dirty="0"/>
            </a:br>
            <a:r>
              <a:rPr lang="en-US" sz="3600" dirty="0"/>
              <a:t>mol × L</a:t>
            </a:r>
            <a:r>
              <a:rPr lang="en-US" sz="3600" baseline="30000" dirty="0"/>
              <a:t>-1</a:t>
            </a:r>
            <a:r>
              <a:rPr lang="en-US" sz="3600" dirty="0"/>
              <a:t> × atm</a:t>
            </a:r>
            <a:r>
              <a:rPr lang="en-US" sz="3600" baseline="30000" dirty="0"/>
              <a:t>-1</a:t>
            </a:r>
            <a:r>
              <a:rPr lang="en-US" sz="3600" dirty="0"/>
              <a:t> </a:t>
            </a:r>
            <a:r>
              <a:rPr lang="en-US" sz="3600" dirty="0" err="1"/>
              <a:t>Henryho</a:t>
            </a:r>
            <a:r>
              <a:rPr lang="en-US" sz="3600" dirty="0"/>
              <a:t> </a:t>
            </a:r>
            <a:r>
              <a:rPr lang="en-US" sz="3600" dirty="0" err="1"/>
              <a:t>konstanta</a:t>
            </a:r>
            <a:r>
              <a:rPr lang="en-US" sz="3600" dirty="0"/>
              <a:t> pro CO</a:t>
            </a:r>
            <a:r>
              <a:rPr lang="en-US" sz="3600" baseline="-25000" dirty="0"/>
              <a:t>2</a:t>
            </a:r>
            <a:r>
              <a:rPr lang="en-US" sz="3600" dirty="0"/>
              <a:t> je 3,38 × 10</a:t>
            </a:r>
            <a:r>
              <a:rPr lang="en-US" sz="3600" baseline="30000" dirty="0"/>
              <a:t>-2</a:t>
            </a:r>
            <a:r>
              <a:rPr lang="en-US" sz="3600" dirty="0"/>
              <a:t> a </a:t>
            </a:r>
            <a:r>
              <a:rPr lang="en-US" sz="3600" dirty="0" err="1"/>
              <a:t>konstanta</a:t>
            </a:r>
            <a:r>
              <a:rPr lang="en-US" sz="3600" dirty="0"/>
              <a:t> CH</a:t>
            </a:r>
            <a:r>
              <a:rPr lang="en-US" sz="3600" baseline="-25000" dirty="0"/>
              <a:t>4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cs-CZ" sz="3600" dirty="0"/>
              <a:t> </a:t>
            </a:r>
            <a:r>
              <a:rPr lang="en-US" sz="3600" dirty="0" err="1"/>
              <a:t>hodnotu</a:t>
            </a:r>
            <a:r>
              <a:rPr lang="en-US" sz="3600" dirty="0"/>
              <a:t> 1,34 × 10</a:t>
            </a:r>
            <a:r>
              <a:rPr lang="en-US" sz="3600" baseline="30000" dirty="0"/>
              <a:t>-3</a:t>
            </a:r>
            <a:r>
              <a:rPr lang="en-US" sz="3600" dirty="0"/>
              <a:t>. V </a:t>
            </a:r>
            <a:r>
              <a:rPr lang="en-US" sz="3600" dirty="0" err="1"/>
              <a:t>hloubce</a:t>
            </a:r>
            <a:r>
              <a:rPr lang="en-US" sz="3600" dirty="0"/>
              <a:t>,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které</a:t>
            </a:r>
            <a:r>
              <a:rPr lang="en-US" sz="3600" dirty="0"/>
              <a:t> se </a:t>
            </a:r>
            <a:r>
              <a:rPr lang="en-US" sz="3600" dirty="0" err="1"/>
              <a:t>plyn</a:t>
            </a:r>
            <a:r>
              <a:rPr lang="en-US" sz="3600" dirty="0"/>
              <a:t> </a:t>
            </a:r>
            <a:r>
              <a:rPr lang="en-US" sz="3600" dirty="0" err="1"/>
              <a:t>vyvíjel</a:t>
            </a:r>
            <a:r>
              <a:rPr lang="en-US" sz="3600" dirty="0"/>
              <a:t>, </a:t>
            </a:r>
            <a:r>
              <a:rPr lang="en-US" sz="3600" dirty="0" err="1"/>
              <a:t>celkový</a:t>
            </a:r>
            <a:r>
              <a:rPr lang="en-US" sz="3600" dirty="0"/>
              <a:t> </a:t>
            </a:r>
            <a:r>
              <a:rPr lang="en-US" sz="3600" dirty="0" err="1"/>
              <a:t>tlak</a:t>
            </a:r>
            <a:r>
              <a:rPr lang="cs-CZ" sz="3600" dirty="0"/>
              <a:t> </a:t>
            </a:r>
            <a:r>
              <a:rPr lang="en-US" sz="3600" dirty="0" err="1"/>
              <a:t>byl</a:t>
            </a:r>
            <a:r>
              <a:rPr lang="en-US" sz="3600" dirty="0"/>
              <a:t> 1</a:t>
            </a:r>
            <a:r>
              <a:rPr lang="cs-CZ" sz="3600" dirty="0"/>
              <a:t>,</a:t>
            </a:r>
            <a:r>
              <a:rPr lang="en-US" sz="3600" dirty="0"/>
              <a:t>10 atm a </a:t>
            </a:r>
            <a:r>
              <a:rPr lang="en-US" sz="3600" dirty="0" err="1"/>
              <a:t>teplota</a:t>
            </a:r>
            <a:r>
              <a:rPr lang="en-US" sz="3600" dirty="0"/>
              <a:t> </a:t>
            </a:r>
            <a:r>
              <a:rPr lang="en-US" sz="3600" dirty="0" err="1"/>
              <a:t>byla</a:t>
            </a:r>
            <a:r>
              <a:rPr lang="en-US" sz="3600" dirty="0"/>
              <a:t> </a:t>
            </a:r>
            <a:br>
              <a:rPr lang="cs-CZ" sz="3600" dirty="0"/>
            </a:br>
            <a:r>
              <a:rPr lang="en-US" sz="3600" dirty="0"/>
              <a:t>25 °C, </a:t>
            </a:r>
            <a:r>
              <a:rPr lang="cs-CZ" sz="3600" dirty="0"/>
              <a:t>parciální </a:t>
            </a:r>
            <a:r>
              <a:rPr lang="en-US" sz="3600" dirty="0" err="1"/>
              <a:t>tlak</a:t>
            </a:r>
            <a:r>
              <a:rPr lang="en-US" sz="3600" dirty="0"/>
              <a:t> par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/>
              <a:t>byl</a:t>
            </a:r>
            <a:r>
              <a:rPr lang="en-US" sz="3600" dirty="0"/>
              <a:t> 0,0313</a:t>
            </a:r>
            <a:r>
              <a:rPr lang="cs-CZ" sz="3600" dirty="0"/>
              <a:t> </a:t>
            </a:r>
            <a:r>
              <a:rPr lang="cs-CZ" sz="3600" dirty="0" err="1"/>
              <a:t>atm</a:t>
            </a:r>
            <a:r>
              <a:rPr lang="en-US" sz="3600" dirty="0"/>
              <a:t>. </a:t>
            </a:r>
            <a:r>
              <a:rPr lang="en-US" sz="3600" dirty="0" err="1"/>
              <a:t>Vypočítejte</a:t>
            </a:r>
            <a:r>
              <a:rPr lang="en-US" sz="3600" dirty="0"/>
              <a:t> </a:t>
            </a:r>
            <a:r>
              <a:rPr lang="en-US" sz="3600" dirty="0" err="1"/>
              <a:t>koncentrace</a:t>
            </a:r>
            <a:r>
              <a:rPr lang="en-US" sz="3600" dirty="0"/>
              <a:t> </a:t>
            </a:r>
            <a:r>
              <a:rPr lang="en-US" sz="3600" dirty="0" err="1"/>
              <a:t>rozpuštěného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 a </a:t>
            </a:r>
            <a:r>
              <a:rPr lang="en-US" sz="3600" dirty="0" err="1"/>
              <a:t>rozpuštěného</a:t>
            </a:r>
            <a:r>
              <a:rPr lang="en-US" sz="3600" dirty="0"/>
              <a:t> CH</a:t>
            </a:r>
            <a:r>
              <a:rPr lang="en-US" sz="3600" baseline="-25000" dirty="0"/>
              <a:t>4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0AAD14F-D630-D6F3-FA08-2DCF005E9F52}"/>
                  </a:ext>
                </a:extLst>
              </p14:cNvPr>
              <p14:cNvContentPartPr/>
              <p14:nvPr/>
            </p14:nvContentPartPr>
            <p14:xfrm>
              <a:off x="446927" y="1593296"/>
              <a:ext cx="5760" cy="8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0AAD14F-D630-D6F3-FA08-2DCF005E9F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8287" y="1584656"/>
                <a:ext cx="2340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3D1F1E3-CC76-45AC-810B-01A981BE47DE}"/>
                  </a:ext>
                </a:extLst>
              </p14:cNvPr>
              <p14:cNvContentPartPr/>
              <p14:nvPr/>
            </p14:nvContentPartPr>
            <p14:xfrm>
              <a:off x="563207" y="290456"/>
              <a:ext cx="53640" cy="4507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3D1F1E3-CC76-45AC-810B-01A981BE47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4207" y="281816"/>
                <a:ext cx="71280" cy="46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36BBD31-A652-C23C-9C98-9AB25DA82504}"/>
                  </a:ext>
                </a:extLst>
              </p14:cNvPr>
              <p14:cNvContentPartPr/>
              <p14:nvPr/>
            </p14:nvContentPartPr>
            <p14:xfrm>
              <a:off x="748967" y="417536"/>
              <a:ext cx="29160" cy="41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36BBD31-A652-C23C-9C98-9AB25DA8250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0327" y="408896"/>
                <a:ext cx="46800" cy="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6C77166-F9E6-14E7-159D-DBA9F8EDF929}"/>
                  </a:ext>
                </a:extLst>
              </p14:cNvPr>
              <p14:cNvContentPartPr/>
              <p14:nvPr/>
            </p14:nvContentPartPr>
            <p14:xfrm>
              <a:off x="573647" y="446336"/>
              <a:ext cx="208080" cy="532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6C77166-F9E6-14E7-159D-DBA9F8EDF92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4647" y="437696"/>
                <a:ext cx="22572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010D918-7800-55A6-ED55-0157D32CE2F0}"/>
                  </a:ext>
                </a:extLst>
              </p14:cNvPr>
              <p14:cNvContentPartPr/>
              <p14:nvPr/>
            </p14:nvContentPartPr>
            <p14:xfrm>
              <a:off x="737807" y="300536"/>
              <a:ext cx="102240" cy="532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010D918-7800-55A6-ED55-0157D32CE2F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29167" y="291896"/>
                <a:ext cx="119880" cy="55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EC56F38-ADC1-0A5F-E177-096468550B7F}"/>
                  </a:ext>
                </a:extLst>
              </p14:cNvPr>
              <p14:cNvContentPartPr/>
              <p14:nvPr/>
            </p14:nvContentPartPr>
            <p14:xfrm>
              <a:off x="943007" y="640736"/>
              <a:ext cx="179280" cy="236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EC56F38-ADC1-0A5F-E177-096468550B7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4367" y="631736"/>
                <a:ext cx="19692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EDBACA5-1E63-24EF-6BDF-47BFFBB1378B}"/>
                  </a:ext>
                </a:extLst>
              </p14:cNvPr>
              <p14:cNvContentPartPr/>
              <p14:nvPr/>
            </p14:nvContentPartPr>
            <p14:xfrm>
              <a:off x="1146767" y="677456"/>
              <a:ext cx="124200" cy="1612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EDBACA5-1E63-24EF-6BDF-47BFFBB1378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38127" y="668816"/>
                <a:ext cx="141840" cy="17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58D95CD-D3D7-9BEE-A98F-5D368B7EE439}"/>
                  </a:ext>
                </a:extLst>
              </p14:cNvPr>
              <p14:cNvContentPartPr/>
              <p14:nvPr/>
            </p14:nvContentPartPr>
            <p14:xfrm>
              <a:off x="1335407" y="770336"/>
              <a:ext cx="136800" cy="2718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58D95CD-D3D7-9BEE-A98F-5D368B7EE43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26767" y="761696"/>
                <a:ext cx="154440" cy="28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E3D41B46-E4A0-BB9D-6FCE-687FC63B9250}"/>
              </a:ext>
            </a:extLst>
          </p:cNvPr>
          <p:cNvGrpSpPr/>
          <p:nvPr/>
        </p:nvGrpSpPr>
        <p:grpSpPr>
          <a:xfrm>
            <a:off x="598487" y="1318256"/>
            <a:ext cx="1208520" cy="702360"/>
            <a:chOff x="598487" y="1318256"/>
            <a:chExt cx="1208520" cy="702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4D82B81-692A-0233-BD40-7A9A30491999}"/>
                    </a:ext>
                  </a:extLst>
                </p14:cNvPr>
                <p14:cNvContentPartPr/>
                <p14:nvPr/>
              </p14:nvContentPartPr>
              <p14:xfrm>
                <a:off x="598487" y="1318256"/>
                <a:ext cx="66960" cy="462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4D82B81-692A-0233-BD40-7A9A3049199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89487" y="1309616"/>
                  <a:ext cx="84600" cy="47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AFA3215-9CA7-2B36-E115-E69682708D80}"/>
                    </a:ext>
                  </a:extLst>
                </p14:cNvPr>
                <p14:cNvContentPartPr/>
                <p14:nvPr/>
              </p14:nvContentPartPr>
              <p14:xfrm>
                <a:off x="695327" y="1459376"/>
                <a:ext cx="106560" cy="597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AFA3215-9CA7-2B36-E115-E69682708D8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86687" y="1450736"/>
                  <a:ext cx="12420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D43D0BF-9DCD-ED6B-22CA-ECC8BBFDDEC7}"/>
                    </a:ext>
                  </a:extLst>
                </p14:cNvPr>
                <p14:cNvContentPartPr/>
                <p14:nvPr/>
              </p14:nvContentPartPr>
              <p14:xfrm>
                <a:off x="765887" y="1329776"/>
                <a:ext cx="56520" cy="4111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D43D0BF-9DCD-ED6B-22CA-ECC8BBFDDEC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56887" y="1321136"/>
                  <a:ext cx="74160" cy="42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18B0B65-30E0-C449-8658-1D54066DCB3F}"/>
                    </a:ext>
                  </a:extLst>
                </p14:cNvPr>
                <p14:cNvContentPartPr/>
                <p14:nvPr/>
              </p14:nvContentPartPr>
              <p14:xfrm>
                <a:off x="926807" y="1564856"/>
                <a:ext cx="135360" cy="2602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18B0B65-30E0-C449-8658-1D54066DCB3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17807" y="1556216"/>
                  <a:ext cx="15300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2A1F08B-99C4-4756-5FA8-6D4967CEBD9E}"/>
                    </a:ext>
                  </a:extLst>
                </p14:cNvPr>
                <p14:cNvContentPartPr/>
                <p14:nvPr/>
              </p14:nvContentPartPr>
              <p14:xfrm>
                <a:off x="1135967" y="1582496"/>
                <a:ext cx="24120" cy="259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2A1F08B-99C4-4756-5FA8-6D4967CEBD9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26967" y="1573856"/>
                  <a:ext cx="4176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1CFFD0E-42F7-45D3-6684-5AE67FEE9A94}"/>
                    </a:ext>
                  </a:extLst>
                </p14:cNvPr>
                <p14:cNvContentPartPr/>
                <p14:nvPr/>
              </p14:nvContentPartPr>
              <p14:xfrm>
                <a:off x="1156127" y="1708856"/>
                <a:ext cx="118440" cy="338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1CFFD0E-42F7-45D3-6684-5AE67FEE9A9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147127" y="1700216"/>
                  <a:ext cx="13608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016CC75-1C28-C519-A94F-99A10A37018F}"/>
                    </a:ext>
                  </a:extLst>
                </p14:cNvPr>
                <p14:cNvContentPartPr/>
                <p14:nvPr/>
              </p14:nvContentPartPr>
              <p14:xfrm>
                <a:off x="1233167" y="1593296"/>
                <a:ext cx="25560" cy="277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016CC75-1C28-C519-A94F-99A10A37018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224167" y="1584656"/>
                  <a:ext cx="4320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0084E35-9A6D-4CB4-C08B-DC177F6324DF}"/>
                    </a:ext>
                  </a:extLst>
                </p14:cNvPr>
                <p14:cNvContentPartPr/>
                <p14:nvPr/>
              </p14:nvContentPartPr>
              <p14:xfrm>
                <a:off x="1345847" y="1740536"/>
                <a:ext cx="128520" cy="280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0084E35-9A6D-4CB4-C08B-DC177F6324D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337207" y="1731896"/>
                  <a:ext cx="14616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993E044-9429-7B10-99B2-7D846FE8E73B}"/>
                    </a:ext>
                  </a:extLst>
                </p14:cNvPr>
                <p14:cNvContentPartPr/>
                <p14:nvPr/>
              </p14:nvContentPartPr>
              <p14:xfrm>
                <a:off x="1511807" y="1487456"/>
                <a:ext cx="295200" cy="122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993E044-9429-7B10-99B2-7D846FE8E73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503167" y="1478456"/>
                  <a:ext cx="31284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3814EF5-535B-880C-336D-8020D70C6003}"/>
                    </a:ext>
                  </a:extLst>
                </p14:cNvPr>
                <p14:cNvContentPartPr/>
                <p14:nvPr/>
              </p14:nvContentPartPr>
              <p14:xfrm>
                <a:off x="1564007" y="1401776"/>
                <a:ext cx="129600" cy="565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3814EF5-535B-880C-336D-8020D70C600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555367" y="1392776"/>
                  <a:ext cx="147240" cy="7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874DA3-324C-6303-D1FF-D69812842B5F}"/>
              </a:ext>
            </a:extLst>
          </p:cNvPr>
          <p:cNvGrpSpPr/>
          <p:nvPr/>
        </p:nvGrpSpPr>
        <p:grpSpPr>
          <a:xfrm>
            <a:off x="1556087" y="166976"/>
            <a:ext cx="1811880" cy="542160"/>
            <a:chOff x="1556087" y="166976"/>
            <a:chExt cx="1811880" cy="54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58606A1-924A-CA99-50E3-E1E5289E9680}"/>
                    </a:ext>
                  </a:extLst>
                </p14:cNvPr>
                <p14:cNvContentPartPr/>
                <p14:nvPr/>
              </p14:nvContentPartPr>
              <p14:xfrm>
                <a:off x="1556087" y="525176"/>
                <a:ext cx="224640" cy="691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58606A1-924A-CA99-50E3-E1E5289E968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547447" y="516176"/>
                  <a:ext cx="24228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74BCF15-0B1F-819A-4C9E-C6131C8E14B9}"/>
                    </a:ext>
                  </a:extLst>
                </p14:cNvPr>
                <p14:cNvContentPartPr/>
                <p14:nvPr/>
              </p14:nvContentPartPr>
              <p14:xfrm>
                <a:off x="1585967" y="635696"/>
                <a:ext cx="122040" cy="248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74BCF15-0B1F-819A-4C9E-C6131C8E14B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576967" y="626696"/>
                  <a:ext cx="1396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65859B9-DF7C-249D-9DA6-38B80F000943}"/>
                    </a:ext>
                  </a:extLst>
                </p14:cNvPr>
                <p14:cNvContentPartPr/>
                <p14:nvPr/>
              </p14:nvContentPartPr>
              <p14:xfrm>
                <a:off x="1853807" y="397736"/>
                <a:ext cx="178560" cy="3060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65859B9-DF7C-249D-9DA6-38B80F00094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845167" y="389096"/>
                  <a:ext cx="19620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2600C65-EC2E-406D-F98D-AB2DCB7D0DB7}"/>
                    </a:ext>
                  </a:extLst>
                </p14:cNvPr>
                <p14:cNvContentPartPr/>
                <p14:nvPr/>
              </p14:nvContentPartPr>
              <p14:xfrm>
                <a:off x="2115887" y="651176"/>
                <a:ext cx="21240" cy="194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2600C65-EC2E-406D-F98D-AB2DCB7D0DB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106887" y="642536"/>
                  <a:ext cx="388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497F1A1-D2FD-9DFF-E394-27FCA42691AB}"/>
                    </a:ext>
                  </a:extLst>
                </p14:cNvPr>
                <p14:cNvContentPartPr/>
                <p14:nvPr/>
              </p14:nvContentPartPr>
              <p14:xfrm>
                <a:off x="2248727" y="434096"/>
                <a:ext cx="125280" cy="2750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497F1A1-D2FD-9DFF-E394-27FCA42691A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239727" y="425096"/>
                  <a:ext cx="14292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4D8949E-6A68-851C-5079-9DAD19D03C47}"/>
                    </a:ext>
                  </a:extLst>
                </p14:cNvPr>
                <p14:cNvContentPartPr/>
                <p14:nvPr/>
              </p14:nvContentPartPr>
              <p14:xfrm>
                <a:off x="2466527" y="419696"/>
                <a:ext cx="98280" cy="2667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4D8949E-6A68-851C-5079-9DAD19D03C4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457887" y="410696"/>
                  <a:ext cx="11592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5F1666D-0374-02C5-CADB-F1FCF7712EDB}"/>
                    </a:ext>
                  </a:extLst>
                </p14:cNvPr>
                <p14:cNvContentPartPr/>
                <p14:nvPr/>
              </p14:nvContentPartPr>
              <p14:xfrm>
                <a:off x="2677487" y="670976"/>
                <a:ext cx="10080" cy="111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5F1666D-0374-02C5-CADB-F1FCF7712ED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668487" y="662336"/>
                  <a:ext cx="277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634AF85-2D9B-EC93-A39D-921EF3024C12}"/>
                    </a:ext>
                  </a:extLst>
                </p14:cNvPr>
                <p14:cNvContentPartPr/>
                <p14:nvPr/>
              </p14:nvContentPartPr>
              <p14:xfrm>
                <a:off x="2734727" y="381896"/>
                <a:ext cx="175680" cy="3099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634AF85-2D9B-EC93-A39D-921EF3024C1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725727" y="373256"/>
                  <a:ext cx="19332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0DA1297-9DF7-A751-8775-3422389917CA}"/>
                    </a:ext>
                  </a:extLst>
                </p14:cNvPr>
                <p14:cNvContentPartPr/>
                <p14:nvPr/>
              </p14:nvContentPartPr>
              <p14:xfrm>
                <a:off x="2973767" y="439856"/>
                <a:ext cx="166680" cy="2386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0DA1297-9DF7-A751-8775-3422389917C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964767" y="430856"/>
                  <a:ext cx="1843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01576C1-D8C0-6BC9-F5AC-C1E74B4380BF}"/>
                    </a:ext>
                  </a:extLst>
                </p14:cNvPr>
                <p14:cNvContentPartPr/>
                <p14:nvPr/>
              </p14:nvContentPartPr>
              <p14:xfrm>
                <a:off x="3092927" y="295136"/>
                <a:ext cx="105120" cy="169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01576C1-D8C0-6BC9-F5AC-C1E74B4380B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084287" y="286136"/>
                  <a:ext cx="1227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C34BBA6-C732-DEB9-EFFD-50EE0412A863}"/>
                    </a:ext>
                  </a:extLst>
                </p14:cNvPr>
                <p14:cNvContentPartPr/>
                <p14:nvPr/>
              </p14:nvContentPartPr>
              <p14:xfrm>
                <a:off x="3230447" y="166976"/>
                <a:ext cx="137520" cy="2581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C34BBA6-C732-DEB9-EFFD-50EE0412A86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221447" y="158336"/>
                  <a:ext cx="155160" cy="27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CF8D0D6-CF0A-3601-9C5D-C6B04CB99A4C}"/>
              </a:ext>
            </a:extLst>
          </p:cNvPr>
          <p:cNvGrpSpPr/>
          <p:nvPr/>
        </p:nvGrpSpPr>
        <p:grpSpPr>
          <a:xfrm>
            <a:off x="1931927" y="1276496"/>
            <a:ext cx="778320" cy="335880"/>
            <a:chOff x="1931927" y="1276496"/>
            <a:chExt cx="778320" cy="335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1219A8E-7FDA-C3AB-D10A-07B97DBD0D23}"/>
                    </a:ext>
                  </a:extLst>
                </p14:cNvPr>
                <p14:cNvContentPartPr/>
                <p14:nvPr/>
              </p14:nvContentPartPr>
              <p14:xfrm>
                <a:off x="1931927" y="1286576"/>
                <a:ext cx="120960" cy="324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1219A8E-7FDA-C3AB-D10A-07B97DBD0D2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922927" y="1277576"/>
                  <a:ext cx="13860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757206A-BFAF-A8D3-053E-833198312FD4}"/>
                    </a:ext>
                  </a:extLst>
                </p14:cNvPr>
                <p14:cNvContentPartPr/>
                <p14:nvPr/>
              </p14:nvContentPartPr>
              <p14:xfrm>
                <a:off x="2122007" y="1562336"/>
                <a:ext cx="26280" cy="111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757206A-BFAF-A8D3-053E-833198312FD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113007" y="1553696"/>
                  <a:ext cx="439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97844E1-2A62-AFC6-F86F-6E484161F424}"/>
                    </a:ext>
                  </a:extLst>
                </p14:cNvPr>
                <p14:cNvContentPartPr/>
                <p14:nvPr/>
              </p14:nvContentPartPr>
              <p14:xfrm>
                <a:off x="2232887" y="1326896"/>
                <a:ext cx="115920" cy="2826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97844E1-2A62-AFC6-F86F-6E484161F42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224247" y="1317896"/>
                  <a:ext cx="13356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52F7378-B397-4868-917C-39CEACD2A7FB}"/>
                    </a:ext>
                  </a:extLst>
                </p14:cNvPr>
                <p14:cNvContentPartPr/>
                <p14:nvPr/>
              </p14:nvContentPartPr>
              <p14:xfrm>
                <a:off x="2415047" y="1276496"/>
                <a:ext cx="173520" cy="1832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52F7378-B397-4868-917C-39CEACD2A7F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406407" y="1267856"/>
                  <a:ext cx="19116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97EF8EE-F805-5297-C99B-D8FF66C2583C}"/>
                    </a:ext>
                  </a:extLst>
                </p14:cNvPr>
                <p14:cNvContentPartPr/>
                <p14:nvPr/>
              </p14:nvContentPartPr>
              <p14:xfrm>
                <a:off x="2515847" y="1342016"/>
                <a:ext cx="194400" cy="270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97EF8EE-F805-5297-C99B-D8FF66C2583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506847" y="1333016"/>
                  <a:ext cx="212040" cy="28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11327C1-BB3C-3872-89C2-CEF7A9EF05F7}"/>
              </a:ext>
            </a:extLst>
          </p:cNvPr>
          <p:cNvGrpSpPr/>
          <p:nvPr/>
        </p:nvGrpSpPr>
        <p:grpSpPr>
          <a:xfrm>
            <a:off x="2873327" y="1059416"/>
            <a:ext cx="512280" cy="517680"/>
            <a:chOff x="2873327" y="1059416"/>
            <a:chExt cx="512280" cy="517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25422C3-256B-53FE-5870-7B04913BA49E}"/>
                    </a:ext>
                  </a:extLst>
                </p14:cNvPr>
                <p14:cNvContentPartPr/>
                <p14:nvPr/>
              </p14:nvContentPartPr>
              <p14:xfrm>
                <a:off x="2873327" y="1284056"/>
                <a:ext cx="88200" cy="2930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25422C3-256B-53FE-5870-7B04913BA49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864687" y="1275056"/>
                  <a:ext cx="1058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41E681F-0ACA-933B-1D90-89D4483B2A47}"/>
                    </a:ext>
                  </a:extLst>
                </p14:cNvPr>
                <p14:cNvContentPartPr/>
                <p14:nvPr/>
              </p14:nvContentPartPr>
              <p14:xfrm>
                <a:off x="3024167" y="1337336"/>
                <a:ext cx="156960" cy="198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41E681F-0ACA-933B-1D90-89D4483B2A4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015167" y="1328696"/>
                  <a:ext cx="1746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2B00DBD-224B-5438-ACE8-4EE49700B3A4}"/>
                    </a:ext>
                  </a:extLst>
                </p14:cNvPr>
                <p14:cNvContentPartPr/>
                <p14:nvPr/>
              </p14:nvContentPartPr>
              <p14:xfrm>
                <a:off x="3151607" y="1186496"/>
                <a:ext cx="108720" cy="392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2B00DBD-224B-5438-ACE8-4EE49700B3A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142967" y="1177496"/>
                  <a:ext cx="12636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6EFCF75-A21A-B557-2546-FEEB4DA7587F}"/>
                    </a:ext>
                  </a:extLst>
                </p14:cNvPr>
                <p14:cNvContentPartPr/>
                <p14:nvPr/>
              </p14:nvContentPartPr>
              <p14:xfrm>
                <a:off x="3298847" y="1059416"/>
                <a:ext cx="86760" cy="2602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6EFCF75-A21A-B557-2546-FEEB4DA7587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289847" y="1050416"/>
                  <a:ext cx="104400" cy="277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537D517D-2C7C-FBEE-977F-9107525C7CE1}"/>
                  </a:ext>
                </a:extLst>
              </p14:cNvPr>
              <p14:cNvContentPartPr/>
              <p14:nvPr/>
            </p14:nvContentPartPr>
            <p14:xfrm>
              <a:off x="3597287" y="427616"/>
              <a:ext cx="651960" cy="31896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537D517D-2C7C-FBEE-977F-9107525C7CE1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3588287" y="418616"/>
                <a:ext cx="669600" cy="336600"/>
              </a:xfrm>
              <a:prstGeom prst="rect">
                <a:avLst/>
              </a:prstGeom>
            </p:spPr>
          </p:pic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1489A048-48AC-95B4-69F5-E0B2332940A2}"/>
              </a:ext>
            </a:extLst>
          </p:cNvPr>
          <p:cNvGrpSpPr/>
          <p:nvPr/>
        </p:nvGrpSpPr>
        <p:grpSpPr>
          <a:xfrm>
            <a:off x="4456247" y="87416"/>
            <a:ext cx="1154160" cy="591120"/>
            <a:chOff x="4456247" y="87416"/>
            <a:chExt cx="1154160" cy="591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7C2B156-E0A1-BA0A-E154-D4A89E81468D}"/>
                    </a:ext>
                  </a:extLst>
                </p14:cNvPr>
                <p14:cNvContentPartPr/>
                <p14:nvPr/>
              </p14:nvContentPartPr>
              <p14:xfrm>
                <a:off x="4456247" y="416816"/>
                <a:ext cx="140760" cy="2617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7C2B156-E0A1-BA0A-E154-D4A89E81468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447247" y="407816"/>
                  <a:ext cx="15840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11D634A-36D0-E042-EAD1-4C4C6832E917}"/>
                    </a:ext>
                  </a:extLst>
                </p14:cNvPr>
                <p14:cNvContentPartPr/>
                <p14:nvPr/>
              </p14:nvContentPartPr>
              <p14:xfrm>
                <a:off x="4576127" y="424736"/>
                <a:ext cx="142920" cy="16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11D634A-36D0-E042-EAD1-4C4C6832E91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567487" y="416096"/>
                  <a:ext cx="1605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8886677C-892D-FDB3-E4FB-2263F7A460FF}"/>
                    </a:ext>
                  </a:extLst>
                </p14:cNvPr>
                <p14:cNvContentPartPr/>
                <p14:nvPr/>
              </p14:nvContentPartPr>
              <p14:xfrm>
                <a:off x="4724807" y="188576"/>
                <a:ext cx="156960" cy="2584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8886677C-892D-FDB3-E4FB-2263F7A460F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715807" y="179576"/>
                  <a:ext cx="17460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4BFBCE51-E6E9-D4F9-AD7C-25A224D6333B}"/>
                    </a:ext>
                  </a:extLst>
                </p14:cNvPr>
                <p14:cNvContentPartPr/>
                <p14:nvPr/>
              </p14:nvContentPartPr>
              <p14:xfrm>
                <a:off x="4959887" y="339776"/>
                <a:ext cx="565200" cy="3272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4BFBCE51-E6E9-D4F9-AD7C-25A224D6333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950887" y="330776"/>
                  <a:ext cx="58284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B796F67-4E87-932F-EF68-538629C15791}"/>
                    </a:ext>
                  </a:extLst>
                </p14:cNvPr>
                <p14:cNvContentPartPr/>
                <p14:nvPr/>
              </p14:nvContentPartPr>
              <p14:xfrm>
                <a:off x="5362727" y="252296"/>
                <a:ext cx="142920" cy="252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B796F67-4E87-932F-EF68-538629C1579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354087" y="243656"/>
                  <a:ext cx="1605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B0FCB05-4535-5575-8ACE-5963D9F1B3E4}"/>
                    </a:ext>
                  </a:extLst>
                </p14:cNvPr>
                <p14:cNvContentPartPr/>
                <p14:nvPr/>
              </p14:nvContentPartPr>
              <p14:xfrm>
                <a:off x="5515727" y="87416"/>
                <a:ext cx="94680" cy="3175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B0FCB05-4535-5575-8ACE-5963D9F1B3E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507087" y="78416"/>
                  <a:ext cx="112320" cy="335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BD9A5C22-4E56-B0D4-16F8-5FB83167DD41}"/>
                  </a:ext>
                </a:extLst>
              </p14:cNvPr>
              <p14:cNvContentPartPr/>
              <p14:nvPr/>
            </p14:nvContentPartPr>
            <p14:xfrm>
              <a:off x="3627527" y="1243736"/>
              <a:ext cx="610920" cy="29160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BD9A5C22-4E56-B0D4-16F8-5FB83167DD41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3618887" y="1235096"/>
                <a:ext cx="628560" cy="309240"/>
              </a:xfrm>
              <a:prstGeom prst="rect">
                <a:avLst/>
              </a:prstGeom>
            </p:spPr>
          </p:pic>
        </mc:Fallback>
      </mc:AlternateContent>
      <p:grpSp>
        <p:nvGrpSpPr>
          <p:cNvPr id="64" name="Group 63">
            <a:extLst>
              <a:ext uri="{FF2B5EF4-FFF2-40B4-BE49-F238E27FC236}">
                <a16:creationId xmlns:a16="http://schemas.microsoft.com/office/drawing/2014/main" id="{95638609-8DB6-150B-2960-72F8E135F498}"/>
              </a:ext>
            </a:extLst>
          </p:cNvPr>
          <p:cNvGrpSpPr/>
          <p:nvPr/>
        </p:nvGrpSpPr>
        <p:grpSpPr>
          <a:xfrm>
            <a:off x="4495487" y="878696"/>
            <a:ext cx="1218960" cy="621720"/>
            <a:chOff x="4495487" y="878696"/>
            <a:chExt cx="1218960" cy="62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77C37CFA-8FFD-F9A5-A60D-37E7757722B4}"/>
                    </a:ext>
                  </a:extLst>
                </p14:cNvPr>
                <p14:cNvContentPartPr/>
                <p14:nvPr/>
              </p14:nvContentPartPr>
              <p14:xfrm>
                <a:off x="4495487" y="1176416"/>
                <a:ext cx="144000" cy="324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77C37CFA-8FFD-F9A5-A60D-37E7757722B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486487" y="1167416"/>
                  <a:ext cx="1616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EAEDD15-F1B9-AF75-4496-A3C2907C36BD}"/>
                    </a:ext>
                  </a:extLst>
                </p14:cNvPr>
                <p14:cNvContentPartPr/>
                <p14:nvPr/>
              </p14:nvContentPartPr>
              <p14:xfrm>
                <a:off x="4601687" y="1192976"/>
                <a:ext cx="117360" cy="460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EAEDD15-F1B9-AF75-4496-A3C2907C36B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592687" y="1184336"/>
                  <a:ext cx="1350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9F9AA8B-EA1F-C7FD-A269-9A897CC1AB35}"/>
                    </a:ext>
                  </a:extLst>
                </p14:cNvPr>
                <p14:cNvContentPartPr/>
                <p14:nvPr/>
              </p14:nvContentPartPr>
              <p14:xfrm>
                <a:off x="4729127" y="1031696"/>
                <a:ext cx="64080" cy="1965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9F9AA8B-EA1F-C7FD-A269-9A897CC1AB3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20487" y="1023056"/>
                  <a:ext cx="817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3AA55CF-8B94-F137-A898-049B15E3D7FC}"/>
                    </a:ext>
                  </a:extLst>
                </p14:cNvPr>
                <p14:cNvContentPartPr/>
                <p14:nvPr/>
              </p14:nvContentPartPr>
              <p14:xfrm>
                <a:off x="4948367" y="1122416"/>
                <a:ext cx="632880" cy="3135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3AA55CF-8B94-F137-A898-049B15E3D7F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939367" y="1113776"/>
                  <a:ext cx="65052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AA1A5AB-A8CE-5046-D9CF-9E5769DB34B7}"/>
                    </a:ext>
                  </a:extLst>
                </p14:cNvPr>
                <p14:cNvContentPartPr/>
                <p14:nvPr/>
              </p14:nvContentPartPr>
              <p14:xfrm>
                <a:off x="5511407" y="1073816"/>
                <a:ext cx="103320" cy="316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AA1A5AB-A8CE-5046-D9CF-9E5769DB34B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502407" y="1065176"/>
                  <a:ext cx="1209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E611A73-60FF-4A55-E99F-24E18262FDDD}"/>
                    </a:ext>
                  </a:extLst>
                </p14:cNvPr>
                <p14:cNvContentPartPr/>
                <p14:nvPr/>
              </p14:nvContentPartPr>
              <p14:xfrm>
                <a:off x="5614007" y="878696"/>
                <a:ext cx="100440" cy="3898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E611A73-60FF-4A55-E99F-24E18262FDDD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605367" y="870056"/>
                  <a:ext cx="118080" cy="40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985BB29-339E-464D-6574-2D456A70F59B}"/>
              </a:ext>
            </a:extLst>
          </p:cNvPr>
          <p:cNvGrpSpPr/>
          <p:nvPr/>
        </p:nvGrpSpPr>
        <p:grpSpPr>
          <a:xfrm>
            <a:off x="673007" y="2508416"/>
            <a:ext cx="1179360" cy="476280"/>
            <a:chOff x="673007" y="2508416"/>
            <a:chExt cx="1179360" cy="47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FADB94B9-19EA-E6C6-2E37-F6567F707924}"/>
                    </a:ext>
                  </a:extLst>
                </p14:cNvPr>
                <p14:cNvContentPartPr/>
                <p14:nvPr/>
              </p14:nvContentPartPr>
              <p14:xfrm>
                <a:off x="673007" y="2508416"/>
                <a:ext cx="352440" cy="2347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FADB94B9-19EA-E6C6-2E37-F6567F707924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64007" y="2499416"/>
                  <a:ext cx="3700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C5D483C8-45A4-3EC3-5AB3-4E23CC373554}"/>
                    </a:ext>
                  </a:extLst>
                </p14:cNvPr>
                <p14:cNvContentPartPr/>
                <p14:nvPr/>
              </p14:nvContentPartPr>
              <p14:xfrm>
                <a:off x="1108247" y="2641256"/>
                <a:ext cx="91440" cy="2023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C5D483C8-45A4-3EC3-5AB3-4E23CC37355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099247" y="2632616"/>
                  <a:ext cx="10908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A3B58DAE-7F60-79F9-1AD5-BE5487839C74}"/>
                    </a:ext>
                  </a:extLst>
                </p14:cNvPr>
                <p14:cNvContentPartPr/>
                <p14:nvPr/>
              </p14:nvContentPartPr>
              <p14:xfrm>
                <a:off x="1264487" y="2636576"/>
                <a:ext cx="122760" cy="1450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A3B58DAE-7F60-79F9-1AD5-BE5487839C7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255847" y="2627576"/>
                  <a:ext cx="14040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231B96B-797E-A59F-69F6-FBE429312ABD}"/>
                    </a:ext>
                  </a:extLst>
                </p14:cNvPr>
                <p14:cNvContentPartPr/>
                <p14:nvPr/>
              </p14:nvContentPartPr>
              <p14:xfrm>
                <a:off x="1425767" y="2763296"/>
                <a:ext cx="137520" cy="2214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231B96B-797E-A59F-69F6-FBE429312AB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416767" y="2754656"/>
                  <a:ext cx="1551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F92E41D4-9DCA-7C41-4FFB-A21E0F080AB0}"/>
                    </a:ext>
                  </a:extLst>
                </p14:cNvPr>
                <p14:cNvContentPartPr/>
                <p14:nvPr/>
              </p14:nvContentPartPr>
              <p14:xfrm>
                <a:off x="1690007" y="2583656"/>
                <a:ext cx="162360" cy="853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F92E41D4-9DCA-7C41-4FFB-A21E0F080AB0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681367" y="2574656"/>
                  <a:ext cx="18000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4A09B09-7228-0720-6405-79D40ADDC436}"/>
                    </a:ext>
                  </a:extLst>
                </p14:cNvPr>
                <p14:cNvContentPartPr/>
                <p14:nvPr/>
              </p14:nvContentPartPr>
              <p14:xfrm>
                <a:off x="1709087" y="2684456"/>
                <a:ext cx="142200" cy="51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4A09B09-7228-0720-6405-79D40ADDC436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700087" y="2675456"/>
                  <a:ext cx="159840" cy="69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112FD0F-4B1F-4776-4823-419E2ABD39B4}"/>
              </a:ext>
            </a:extLst>
          </p:cNvPr>
          <p:cNvGrpSpPr/>
          <p:nvPr/>
        </p:nvGrpSpPr>
        <p:grpSpPr>
          <a:xfrm>
            <a:off x="2076287" y="2552696"/>
            <a:ext cx="750960" cy="450720"/>
            <a:chOff x="2076287" y="2552696"/>
            <a:chExt cx="750960" cy="450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42D279B5-1E48-579A-7273-A6124C432757}"/>
                    </a:ext>
                  </a:extLst>
                </p14:cNvPr>
                <p14:cNvContentPartPr/>
                <p14:nvPr/>
              </p14:nvContentPartPr>
              <p14:xfrm>
                <a:off x="2076287" y="2552696"/>
                <a:ext cx="321120" cy="150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42D279B5-1E48-579A-7273-A6124C43275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067647" y="2544056"/>
                  <a:ext cx="33876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702976D9-254E-4DCA-1135-5DB978204C7E}"/>
                    </a:ext>
                  </a:extLst>
                </p14:cNvPr>
                <p14:cNvContentPartPr/>
                <p14:nvPr/>
              </p14:nvContentPartPr>
              <p14:xfrm>
                <a:off x="2454647" y="2662496"/>
                <a:ext cx="88560" cy="2023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702976D9-254E-4DCA-1135-5DB978204C7E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445647" y="2653856"/>
                  <a:ext cx="1062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C82BF882-C953-EECD-20EC-74C9D1506693}"/>
                    </a:ext>
                  </a:extLst>
                </p14:cNvPr>
                <p14:cNvContentPartPr/>
                <p14:nvPr/>
              </p14:nvContentPartPr>
              <p14:xfrm>
                <a:off x="2596847" y="2671496"/>
                <a:ext cx="23760" cy="2070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C82BF882-C953-EECD-20EC-74C9D150669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588207" y="2662856"/>
                  <a:ext cx="414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EE8B201-FB52-F1A5-DCB4-8F985EED8D4C}"/>
                    </a:ext>
                  </a:extLst>
                </p14:cNvPr>
                <p14:cNvContentPartPr/>
                <p14:nvPr/>
              </p14:nvContentPartPr>
              <p14:xfrm>
                <a:off x="2604047" y="2739176"/>
                <a:ext cx="95040" cy="576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EE8B201-FB52-F1A5-DCB4-8F985EED8D4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595047" y="2730176"/>
                  <a:ext cx="1126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016A6E01-82D3-470F-E60D-4B8023D3D708}"/>
                    </a:ext>
                  </a:extLst>
                </p14:cNvPr>
                <p14:cNvContentPartPr/>
                <p14:nvPr/>
              </p14:nvContentPartPr>
              <p14:xfrm>
                <a:off x="2689007" y="2669696"/>
                <a:ext cx="11520" cy="2174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016A6E01-82D3-470F-E60D-4B8023D3D708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680367" y="2661056"/>
                  <a:ext cx="2916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5D4F9185-13A4-803C-8333-C1C193A75DD9}"/>
                    </a:ext>
                  </a:extLst>
                </p14:cNvPr>
                <p14:cNvContentPartPr/>
                <p14:nvPr/>
              </p14:nvContentPartPr>
              <p14:xfrm>
                <a:off x="2731487" y="2757176"/>
                <a:ext cx="95760" cy="2462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5D4F9185-13A4-803C-8333-C1C193A75DD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722487" y="2748536"/>
                  <a:ext cx="113400" cy="263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0">
            <p14:nvContentPartPr>
              <p14:cNvPr id="135" name="Ink 134">
                <a:extLst>
                  <a:ext uri="{FF2B5EF4-FFF2-40B4-BE49-F238E27FC236}">
                    <a16:creationId xmlns:a16="http://schemas.microsoft.com/office/drawing/2014/main" id="{26DC92F8-B0BC-7C0F-54AA-4D1BA61980F9}"/>
                  </a:ext>
                </a:extLst>
              </p14:cNvPr>
              <p14:cNvContentPartPr/>
              <p14:nvPr/>
            </p14:nvContentPartPr>
            <p14:xfrm>
              <a:off x="655367" y="3418136"/>
              <a:ext cx="87480" cy="345600"/>
            </p14:xfrm>
          </p:contentPart>
        </mc:Choice>
        <mc:Fallback xmlns="">
          <p:pic>
            <p:nvPicPr>
              <p:cNvPr id="135" name="Ink 134">
                <a:extLst>
                  <a:ext uri="{FF2B5EF4-FFF2-40B4-BE49-F238E27FC236}">
                    <a16:creationId xmlns:a16="http://schemas.microsoft.com/office/drawing/2014/main" id="{26DC92F8-B0BC-7C0F-54AA-4D1BA61980F9}"/>
                  </a:ext>
                </a:extLst>
              </p:cNvPr>
              <p:cNvPicPr/>
              <p:nvPr/>
            </p:nvPicPr>
            <p:blipFill>
              <a:blip r:embed="rId189"/>
              <a:stretch>
                <a:fillRect/>
              </a:stretch>
            </p:blipFill>
            <p:spPr>
              <a:xfrm>
                <a:off x="646367" y="3409136"/>
                <a:ext cx="105120" cy="363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9" name="Group 268">
            <a:extLst>
              <a:ext uri="{FF2B5EF4-FFF2-40B4-BE49-F238E27FC236}">
                <a16:creationId xmlns:a16="http://schemas.microsoft.com/office/drawing/2014/main" id="{92223EFE-3D6B-E154-1C04-9C294F111D81}"/>
              </a:ext>
            </a:extLst>
          </p:cNvPr>
          <p:cNvGrpSpPr/>
          <p:nvPr/>
        </p:nvGrpSpPr>
        <p:grpSpPr>
          <a:xfrm>
            <a:off x="7388807" y="397016"/>
            <a:ext cx="236160" cy="453240"/>
            <a:chOff x="7388807" y="397016"/>
            <a:chExt cx="236160" cy="453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6593E564-D98F-C2E0-9619-3CB291F4BAE6}"/>
                    </a:ext>
                  </a:extLst>
                </p14:cNvPr>
                <p14:cNvContentPartPr/>
                <p14:nvPr/>
              </p14:nvContentPartPr>
              <p14:xfrm>
                <a:off x="7388807" y="397016"/>
                <a:ext cx="49680" cy="4478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6593E564-D98F-C2E0-9619-3CB291F4BAE6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380167" y="388016"/>
                  <a:ext cx="6732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F4A9C2C5-80CF-08A1-C924-2042DC4EE15E}"/>
                    </a:ext>
                  </a:extLst>
                </p14:cNvPr>
                <p14:cNvContentPartPr/>
                <p14:nvPr/>
              </p14:nvContentPartPr>
              <p14:xfrm>
                <a:off x="7458287" y="457136"/>
                <a:ext cx="166680" cy="3931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F4A9C2C5-80CF-08A1-C924-2042DC4EE15E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449287" y="448136"/>
                  <a:ext cx="184320" cy="41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F297949B-9FDF-9F84-F3B4-9B83C9C971F1}"/>
              </a:ext>
            </a:extLst>
          </p:cNvPr>
          <p:cNvGrpSpPr/>
          <p:nvPr/>
        </p:nvGrpSpPr>
        <p:grpSpPr>
          <a:xfrm>
            <a:off x="7844927" y="614816"/>
            <a:ext cx="200160" cy="109800"/>
            <a:chOff x="7844927" y="614816"/>
            <a:chExt cx="200160" cy="109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AE71ECA4-E93D-263C-0946-C28C26990389}"/>
                    </a:ext>
                  </a:extLst>
                </p14:cNvPr>
                <p14:cNvContentPartPr/>
                <p14:nvPr/>
              </p14:nvContentPartPr>
              <p14:xfrm>
                <a:off x="7849967" y="614816"/>
                <a:ext cx="195120" cy="3852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AE71ECA4-E93D-263C-0946-C28C26990389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841327" y="605816"/>
                  <a:ext cx="2127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2C293260-BB46-AEA5-5FE5-0346257AFE79}"/>
                    </a:ext>
                  </a:extLst>
                </p14:cNvPr>
                <p14:cNvContentPartPr/>
                <p14:nvPr/>
              </p14:nvContentPartPr>
              <p14:xfrm>
                <a:off x="7844927" y="696536"/>
                <a:ext cx="154080" cy="2808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2C293260-BB46-AEA5-5FE5-0346257AFE7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835927" y="687536"/>
                  <a:ext cx="171720" cy="4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2">
            <p14:nvContentPartPr>
              <p14:cNvPr id="275" name="Ink 274">
                <a:extLst>
                  <a:ext uri="{FF2B5EF4-FFF2-40B4-BE49-F238E27FC236}">
                    <a16:creationId xmlns:a16="http://schemas.microsoft.com/office/drawing/2014/main" id="{9C143093-B339-4774-24B6-79DA6302F6AC}"/>
                  </a:ext>
                </a:extLst>
              </p14:cNvPr>
              <p14:cNvContentPartPr/>
              <p14:nvPr/>
            </p14:nvContentPartPr>
            <p14:xfrm>
              <a:off x="8330927" y="707336"/>
              <a:ext cx="835920" cy="41760"/>
            </p14:xfrm>
          </p:contentPart>
        </mc:Choice>
        <mc:Fallback xmlns="">
          <p:pic>
            <p:nvPicPr>
              <p:cNvPr id="275" name="Ink 274">
                <a:extLst>
                  <a:ext uri="{FF2B5EF4-FFF2-40B4-BE49-F238E27FC236}">
                    <a16:creationId xmlns:a16="http://schemas.microsoft.com/office/drawing/2014/main" id="{9C143093-B339-4774-24B6-79DA6302F6AC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8321927" y="698336"/>
                <a:ext cx="853560" cy="59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7" name="Group 356">
            <a:extLst>
              <a:ext uri="{FF2B5EF4-FFF2-40B4-BE49-F238E27FC236}">
                <a16:creationId xmlns:a16="http://schemas.microsoft.com/office/drawing/2014/main" id="{9ED6EF47-94A6-8ACD-A883-501EC63D36C5}"/>
              </a:ext>
            </a:extLst>
          </p:cNvPr>
          <p:cNvGrpSpPr/>
          <p:nvPr/>
        </p:nvGrpSpPr>
        <p:grpSpPr>
          <a:xfrm>
            <a:off x="8460167" y="273176"/>
            <a:ext cx="503280" cy="394200"/>
            <a:chOff x="8460167" y="273176"/>
            <a:chExt cx="503280" cy="39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7E946F77-C10D-F706-D364-07788F277B21}"/>
                    </a:ext>
                  </a:extLst>
                </p14:cNvPr>
                <p14:cNvContentPartPr/>
                <p14:nvPr/>
              </p14:nvContentPartPr>
              <p14:xfrm>
                <a:off x="8460167" y="289016"/>
                <a:ext cx="244080" cy="378360"/>
              </p14:xfrm>
            </p:contentPart>
          </mc:Choice>
          <mc:Fallback xmlns=""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7E946F77-C10D-F706-D364-07788F277B21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451167" y="280016"/>
                  <a:ext cx="261720" cy="39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36E0D91D-E653-0315-81C6-A9E8389F3E34}"/>
                    </a:ext>
                  </a:extLst>
                </p14:cNvPr>
                <p14:cNvContentPartPr/>
                <p14:nvPr/>
              </p14:nvContentPartPr>
              <p14:xfrm>
                <a:off x="8639087" y="362456"/>
                <a:ext cx="138600" cy="23436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36E0D91D-E653-0315-81C6-A9E8389F3E34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630447" y="353816"/>
                  <a:ext cx="1562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201569DE-98AC-4437-AB9C-CD6831867496}"/>
                    </a:ext>
                  </a:extLst>
                </p14:cNvPr>
                <p14:cNvContentPartPr/>
                <p14:nvPr/>
              </p14:nvContentPartPr>
              <p14:xfrm>
                <a:off x="8651687" y="407096"/>
                <a:ext cx="108360" cy="19332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201569DE-98AC-4437-AB9C-CD6831867496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8642687" y="398096"/>
                  <a:ext cx="1260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355" name="Ink 354">
                  <a:extLst>
                    <a:ext uri="{FF2B5EF4-FFF2-40B4-BE49-F238E27FC236}">
                      <a16:creationId xmlns:a16="http://schemas.microsoft.com/office/drawing/2014/main" id="{F6837A6D-0CEA-C146-67AD-37212C8FDC77}"/>
                    </a:ext>
                  </a:extLst>
                </p14:cNvPr>
                <p14:cNvContentPartPr/>
                <p14:nvPr/>
              </p14:nvContentPartPr>
              <p14:xfrm>
                <a:off x="8809367" y="273176"/>
                <a:ext cx="154080" cy="354600"/>
              </p14:xfrm>
            </p:contentPart>
          </mc:Choice>
          <mc:Fallback xmlns="">
            <p:pic>
              <p:nvPicPr>
                <p:cNvPr id="355" name="Ink 354">
                  <a:extLst>
                    <a:ext uri="{FF2B5EF4-FFF2-40B4-BE49-F238E27FC236}">
                      <a16:creationId xmlns:a16="http://schemas.microsoft.com/office/drawing/2014/main" id="{F6837A6D-0CEA-C146-67AD-37212C8FDC7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800367" y="264536"/>
                  <a:ext cx="171720" cy="37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1C1C54DA-085C-0FB8-97F6-4B3B81CD3601}"/>
              </a:ext>
            </a:extLst>
          </p:cNvPr>
          <p:cNvGrpSpPr/>
          <p:nvPr/>
        </p:nvGrpSpPr>
        <p:grpSpPr>
          <a:xfrm>
            <a:off x="8593367" y="933056"/>
            <a:ext cx="262440" cy="282960"/>
            <a:chOff x="8593367" y="933056"/>
            <a:chExt cx="262440" cy="28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23E4E2E0-E46D-BBFA-6E43-BC5E20171CC3}"/>
                    </a:ext>
                  </a:extLst>
                </p14:cNvPr>
                <p14:cNvContentPartPr/>
                <p14:nvPr/>
              </p14:nvContentPartPr>
              <p14:xfrm>
                <a:off x="8730887" y="933056"/>
                <a:ext cx="1440" cy="504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23E4E2E0-E46D-BBFA-6E43-BC5E20171CC3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721887" y="924056"/>
                  <a:ext cx="1908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D6629833-DCB6-96CB-870E-1F04C582F3CA}"/>
                    </a:ext>
                  </a:extLst>
                </p14:cNvPr>
                <p14:cNvContentPartPr/>
                <p14:nvPr/>
              </p14:nvContentPartPr>
              <p14:xfrm>
                <a:off x="8593367" y="940616"/>
                <a:ext cx="115200" cy="26388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D6629833-DCB6-96CB-870E-1F04C582F3CA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584727" y="931976"/>
                  <a:ext cx="13284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ED0A5D5F-8BFE-0F39-60E4-36D5F67875B4}"/>
                    </a:ext>
                  </a:extLst>
                </p14:cNvPr>
                <p14:cNvContentPartPr/>
                <p14:nvPr/>
              </p14:nvContentPartPr>
              <p14:xfrm>
                <a:off x="8716127" y="1020176"/>
                <a:ext cx="139680" cy="19008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ED0A5D5F-8BFE-0F39-60E4-36D5F67875B4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707487" y="1011536"/>
                  <a:ext cx="1573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8A3D9853-1A7A-631E-DC92-B4B3A796E994}"/>
                    </a:ext>
                  </a:extLst>
                </p14:cNvPr>
                <p14:cNvContentPartPr/>
                <p14:nvPr/>
              </p14:nvContentPartPr>
              <p14:xfrm>
                <a:off x="8721527" y="1067696"/>
                <a:ext cx="90000" cy="14832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8A3D9853-1A7A-631E-DC92-B4B3A796E994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712887" y="1059056"/>
                  <a:ext cx="107640" cy="165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0" name="Group 419">
            <a:extLst>
              <a:ext uri="{FF2B5EF4-FFF2-40B4-BE49-F238E27FC236}">
                <a16:creationId xmlns:a16="http://schemas.microsoft.com/office/drawing/2014/main" id="{968216A1-9EBA-A178-42C5-C0E73835D6C2}"/>
              </a:ext>
            </a:extLst>
          </p:cNvPr>
          <p:cNvGrpSpPr/>
          <p:nvPr/>
        </p:nvGrpSpPr>
        <p:grpSpPr>
          <a:xfrm>
            <a:off x="8109527" y="4991336"/>
            <a:ext cx="698040" cy="259560"/>
            <a:chOff x="8109527" y="4991336"/>
            <a:chExt cx="698040" cy="25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F47FAE29-F876-A1FD-2218-8AF67B289CD0}"/>
                    </a:ext>
                  </a:extLst>
                </p14:cNvPr>
                <p14:cNvContentPartPr/>
                <p14:nvPr/>
              </p14:nvContentPartPr>
              <p14:xfrm>
                <a:off x="8161367" y="5092136"/>
                <a:ext cx="205920" cy="30960"/>
              </p14:xfrm>
            </p:contentPart>
          </mc:Choice>
          <mc:Fallback xmlns=""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F47FAE29-F876-A1FD-2218-8AF67B289CD0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8152367" y="5083496"/>
                  <a:ext cx="22356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9280B452-2F09-5FE9-7722-FC859D577D83}"/>
                    </a:ext>
                  </a:extLst>
                </p14:cNvPr>
                <p14:cNvContentPartPr/>
                <p14:nvPr/>
              </p14:nvContentPartPr>
              <p14:xfrm>
                <a:off x="8109527" y="4991336"/>
                <a:ext cx="698040" cy="259560"/>
              </p14:xfrm>
            </p:contentPart>
          </mc:Choice>
          <mc:Fallback xmlns=""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9280B452-2F09-5FE9-7722-FC859D577D83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8100527" y="4982696"/>
                  <a:ext cx="715680" cy="277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0">
            <p14:nvContentPartPr>
              <p14:cNvPr id="419" name="Ink 418">
                <a:extLst>
                  <a:ext uri="{FF2B5EF4-FFF2-40B4-BE49-F238E27FC236}">
                    <a16:creationId xmlns:a16="http://schemas.microsoft.com/office/drawing/2014/main" id="{5755B7EE-C564-88C2-AF87-66DC6C980FF7}"/>
                  </a:ext>
                </a:extLst>
              </p14:cNvPr>
              <p14:cNvContentPartPr/>
              <p14:nvPr/>
            </p14:nvContentPartPr>
            <p14:xfrm>
              <a:off x="9030407" y="4994576"/>
              <a:ext cx="129600" cy="128160"/>
            </p14:xfrm>
          </p:contentPart>
        </mc:Choice>
        <mc:Fallback xmlns="">
          <p:pic>
            <p:nvPicPr>
              <p:cNvPr id="419" name="Ink 418">
                <a:extLst>
                  <a:ext uri="{FF2B5EF4-FFF2-40B4-BE49-F238E27FC236}">
                    <a16:creationId xmlns:a16="http://schemas.microsoft.com/office/drawing/2014/main" id="{5755B7EE-C564-88C2-AF87-66DC6C980FF7}"/>
                  </a:ext>
                </a:extLst>
              </p:cNvPr>
              <p:cNvPicPr/>
              <p:nvPr/>
            </p:nvPicPr>
            <p:blipFill>
              <a:blip r:embed="rId251"/>
              <a:stretch>
                <a:fillRect/>
              </a:stretch>
            </p:blipFill>
            <p:spPr>
              <a:xfrm>
                <a:off x="9021407" y="4985936"/>
                <a:ext cx="14724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2">
            <p14:nvContentPartPr>
              <p14:cNvPr id="143" name="Ink 142">
                <a:extLst>
                  <a:ext uri="{FF2B5EF4-FFF2-40B4-BE49-F238E27FC236}">
                    <a16:creationId xmlns:a16="http://schemas.microsoft.com/office/drawing/2014/main" id="{2C8433B8-916E-14D1-A693-38A2B1993410}"/>
                  </a:ext>
                </a:extLst>
              </p14:cNvPr>
              <p14:cNvContentPartPr/>
              <p14:nvPr/>
            </p14:nvContentPartPr>
            <p14:xfrm>
              <a:off x="677687" y="4027256"/>
              <a:ext cx="85320" cy="319680"/>
            </p14:xfrm>
          </p:contentPart>
        </mc:Choice>
        <mc:Fallback xmlns="">
          <p:pic>
            <p:nvPicPr>
              <p:cNvPr id="143" name="Ink 142">
                <a:extLst>
                  <a:ext uri="{FF2B5EF4-FFF2-40B4-BE49-F238E27FC236}">
                    <a16:creationId xmlns:a16="http://schemas.microsoft.com/office/drawing/2014/main" id="{2C8433B8-916E-14D1-A693-38A2B1993410}"/>
                  </a:ext>
                </a:extLst>
              </p:cNvPr>
              <p:cNvPicPr/>
              <p:nvPr/>
            </p:nvPicPr>
            <p:blipFill>
              <a:blip r:embed="rId275"/>
              <a:stretch>
                <a:fillRect/>
              </a:stretch>
            </p:blipFill>
            <p:spPr>
              <a:xfrm>
                <a:off x="668687" y="4018256"/>
                <a:ext cx="102960" cy="33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6">
            <p14:nvContentPartPr>
              <p14:cNvPr id="288" name="Ink 287">
                <a:extLst>
                  <a:ext uri="{FF2B5EF4-FFF2-40B4-BE49-F238E27FC236}">
                    <a16:creationId xmlns:a16="http://schemas.microsoft.com/office/drawing/2014/main" id="{0652C6AD-43AA-F8E4-D3C2-469B2F43EFDD}"/>
                  </a:ext>
                </a:extLst>
              </p14:cNvPr>
              <p14:cNvContentPartPr/>
              <p14:nvPr/>
            </p14:nvContentPartPr>
            <p14:xfrm>
              <a:off x="617927" y="5150816"/>
              <a:ext cx="270000" cy="459720"/>
            </p14:xfrm>
          </p:contentPart>
        </mc:Choice>
        <mc:Fallback xmlns="">
          <p:pic>
            <p:nvPicPr>
              <p:cNvPr id="288" name="Ink 287">
                <a:extLst>
                  <a:ext uri="{FF2B5EF4-FFF2-40B4-BE49-F238E27FC236}">
                    <a16:creationId xmlns:a16="http://schemas.microsoft.com/office/drawing/2014/main" id="{0652C6AD-43AA-F8E4-D3C2-469B2F43EFDD}"/>
                  </a:ext>
                </a:extLst>
              </p:cNvPr>
              <p:cNvPicPr/>
              <p:nvPr/>
            </p:nvPicPr>
            <p:blipFill>
              <a:blip r:embed="rId393"/>
              <a:stretch>
                <a:fillRect/>
              </a:stretch>
            </p:blipFill>
            <p:spPr>
              <a:xfrm>
                <a:off x="608927" y="5142176"/>
                <a:ext cx="287640" cy="47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4">
            <p14:nvContentPartPr>
              <p14:cNvPr id="289" name="Ink 288">
                <a:extLst>
                  <a:ext uri="{FF2B5EF4-FFF2-40B4-BE49-F238E27FC236}">
                    <a16:creationId xmlns:a16="http://schemas.microsoft.com/office/drawing/2014/main" id="{DB5BE306-4E21-87D4-D292-57DD99973A7A}"/>
                  </a:ext>
                </a:extLst>
              </p14:cNvPr>
              <p14:cNvContentPartPr/>
              <p14:nvPr/>
            </p14:nvContentPartPr>
            <p14:xfrm>
              <a:off x="806567" y="5276816"/>
              <a:ext cx="165240" cy="279720"/>
            </p14:xfrm>
          </p:contentPart>
        </mc:Choice>
        <mc:Fallback xmlns="">
          <p:pic>
            <p:nvPicPr>
              <p:cNvPr id="289" name="Ink 288">
                <a:extLst>
                  <a:ext uri="{FF2B5EF4-FFF2-40B4-BE49-F238E27FC236}">
                    <a16:creationId xmlns:a16="http://schemas.microsoft.com/office/drawing/2014/main" id="{DB5BE306-4E21-87D4-D292-57DD99973A7A}"/>
                  </a:ext>
                </a:extLst>
              </p:cNvPr>
              <p:cNvPicPr/>
              <p:nvPr/>
            </p:nvPicPr>
            <p:blipFill>
              <a:blip r:embed="rId395"/>
              <a:stretch>
                <a:fillRect/>
              </a:stretch>
            </p:blipFill>
            <p:spPr>
              <a:xfrm>
                <a:off x="797927" y="5268176"/>
                <a:ext cx="18288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6">
            <p14:nvContentPartPr>
              <p14:cNvPr id="290" name="Ink 289">
                <a:extLst>
                  <a:ext uri="{FF2B5EF4-FFF2-40B4-BE49-F238E27FC236}">
                    <a16:creationId xmlns:a16="http://schemas.microsoft.com/office/drawing/2014/main" id="{2162EB76-5706-FCBC-7A3B-ADDFE97D2401}"/>
                  </a:ext>
                </a:extLst>
              </p14:cNvPr>
              <p14:cNvContentPartPr/>
              <p14:nvPr/>
            </p14:nvContentPartPr>
            <p14:xfrm>
              <a:off x="1004207" y="5265656"/>
              <a:ext cx="129600" cy="171000"/>
            </p14:xfrm>
          </p:contentPart>
        </mc:Choice>
        <mc:Fallback xmlns="">
          <p:pic>
            <p:nvPicPr>
              <p:cNvPr id="290" name="Ink 289">
                <a:extLst>
                  <a:ext uri="{FF2B5EF4-FFF2-40B4-BE49-F238E27FC236}">
                    <a16:creationId xmlns:a16="http://schemas.microsoft.com/office/drawing/2014/main" id="{2162EB76-5706-FCBC-7A3B-ADDFE97D2401}"/>
                  </a:ext>
                </a:extLst>
              </p:cNvPr>
              <p:cNvPicPr/>
              <p:nvPr/>
            </p:nvPicPr>
            <p:blipFill>
              <a:blip r:embed="rId397"/>
              <a:stretch>
                <a:fillRect/>
              </a:stretch>
            </p:blipFill>
            <p:spPr>
              <a:xfrm>
                <a:off x="995567" y="5257016"/>
                <a:ext cx="14724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8">
            <p14:nvContentPartPr>
              <p14:cNvPr id="291" name="Ink 290">
                <a:extLst>
                  <a:ext uri="{FF2B5EF4-FFF2-40B4-BE49-F238E27FC236}">
                    <a16:creationId xmlns:a16="http://schemas.microsoft.com/office/drawing/2014/main" id="{F8352650-72C3-091C-B0C6-8EC5B206D7CE}"/>
                  </a:ext>
                </a:extLst>
              </p14:cNvPr>
              <p14:cNvContentPartPr/>
              <p14:nvPr/>
            </p14:nvContentPartPr>
            <p14:xfrm>
              <a:off x="1152887" y="5426576"/>
              <a:ext cx="226440" cy="205920"/>
            </p14:xfrm>
          </p:contentPart>
        </mc:Choice>
        <mc:Fallback xmlns="">
          <p:pic>
            <p:nvPicPr>
              <p:cNvPr id="291" name="Ink 290">
                <a:extLst>
                  <a:ext uri="{FF2B5EF4-FFF2-40B4-BE49-F238E27FC236}">
                    <a16:creationId xmlns:a16="http://schemas.microsoft.com/office/drawing/2014/main" id="{F8352650-72C3-091C-B0C6-8EC5B206D7CE}"/>
                  </a:ext>
                </a:extLst>
              </p:cNvPr>
              <p:cNvPicPr/>
              <p:nvPr/>
            </p:nvPicPr>
            <p:blipFill>
              <a:blip r:embed="rId399"/>
              <a:stretch>
                <a:fillRect/>
              </a:stretch>
            </p:blipFill>
            <p:spPr>
              <a:xfrm>
                <a:off x="1144247" y="5417936"/>
                <a:ext cx="24408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0">
            <p14:nvContentPartPr>
              <p14:cNvPr id="292" name="Ink 291">
                <a:extLst>
                  <a:ext uri="{FF2B5EF4-FFF2-40B4-BE49-F238E27FC236}">
                    <a16:creationId xmlns:a16="http://schemas.microsoft.com/office/drawing/2014/main" id="{8A1B0A77-5751-2A19-A0C6-9BA695EEABC2}"/>
                  </a:ext>
                </a:extLst>
              </p14:cNvPr>
              <p14:cNvContentPartPr/>
              <p14:nvPr/>
            </p14:nvContentPartPr>
            <p14:xfrm>
              <a:off x="1241447" y="5153336"/>
              <a:ext cx="216000" cy="380880"/>
            </p14:xfrm>
          </p:contentPart>
        </mc:Choice>
        <mc:Fallback xmlns="">
          <p:pic>
            <p:nvPicPr>
              <p:cNvPr id="292" name="Ink 291">
                <a:extLst>
                  <a:ext uri="{FF2B5EF4-FFF2-40B4-BE49-F238E27FC236}">
                    <a16:creationId xmlns:a16="http://schemas.microsoft.com/office/drawing/2014/main" id="{8A1B0A77-5751-2A19-A0C6-9BA695EEABC2}"/>
                  </a:ext>
                </a:extLst>
              </p:cNvPr>
              <p:cNvPicPr/>
              <p:nvPr/>
            </p:nvPicPr>
            <p:blipFill>
              <a:blip r:embed="rId401"/>
              <a:stretch>
                <a:fillRect/>
              </a:stretch>
            </p:blipFill>
            <p:spPr>
              <a:xfrm>
                <a:off x="1232447" y="5144696"/>
                <a:ext cx="233640" cy="39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2">
            <p14:nvContentPartPr>
              <p14:cNvPr id="293" name="Ink 292">
                <a:extLst>
                  <a:ext uri="{FF2B5EF4-FFF2-40B4-BE49-F238E27FC236}">
                    <a16:creationId xmlns:a16="http://schemas.microsoft.com/office/drawing/2014/main" id="{DD885D83-8791-FB8D-A246-C0F305D7DD48}"/>
                  </a:ext>
                </a:extLst>
              </p14:cNvPr>
              <p14:cNvContentPartPr/>
              <p14:nvPr/>
            </p14:nvContentPartPr>
            <p14:xfrm>
              <a:off x="1615847" y="5361056"/>
              <a:ext cx="171000" cy="34920"/>
            </p14:xfrm>
          </p:contentPart>
        </mc:Choice>
        <mc:Fallback xmlns="">
          <p:pic>
            <p:nvPicPr>
              <p:cNvPr id="293" name="Ink 292">
                <a:extLst>
                  <a:ext uri="{FF2B5EF4-FFF2-40B4-BE49-F238E27FC236}">
                    <a16:creationId xmlns:a16="http://schemas.microsoft.com/office/drawing/2014/main" id="{DD885D83-8791-FB8D-A246-C0F305D7DD48}"/>
                  </a:ext>
                </a:extLst>
              </p:cNvPr>
              <p:cNvPicPr/>
              <p:nvPr/>
            </p:nvPicPr>
            <p:blipFill>
              <a:blip r:embed="rId403"/>
              <a:stretch>
                <a:fillRect/>
              </a:stretch>
            </p:blipFill>
            <p:spPr>
              <a:xfrm>
                <a:off x="1607207" y="5352056"/>
                <a:ext cx="18864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4">
            <p14:nvContentPartPr>
              <p14:cNvPr id="294" name="Ink 293">
                <a:extLst>
                  <a:ext uri="{FF2B5EF4-FFF2-40B4-BE49-F238E27FC236}">
                    <a16:creationId xmlns:a16="http://schemas.microsoft.com/office/drawing/2014/main" id="{E171E37B-8B97-2FF2-9BA3-7C5A79E9B411}"/>
                  </a:ext>
                </a:extLst>
              </p14:cNvPr>
              <p14:cNvContentPartPr/>
              <p14:nvPr/>
            </p14:nvContentPartPr>
            <p14:xfrm>
              <a:off x="1636007" y="5438456"/>
              <a:ext cx="131040" cy="20520"/>
            </p14:xfrm>
          </p:contentPart>
        </mc:Choice>
        <mc:Fallback xmlns="">
          <p:pic>
            <p:nvPicPr>
              <p:cNvPr id="294" name="Ink 293">
                <a:extLst>
                  <a:ext uri="{FF2B5EF4-FFF2-40B4-BE49-F238E27FC236}">
                    <a16:creationId xmlns:a16="http://schemas.microsoft.com/office/drawing/2014/main" id="{E171E37B-8B97-2FF2-9BA3-7C5A79E9B411}"/>
                  </a:ext>
                </a:extLst>
              </p:cNvPr>
              <p:cNvPicPr/>
              <p:nvPr/>
            </p:nvPicPr>
            <p:blipFill>
              <a:blip r:embed="rId405"/>
              <a:stretch>
                <a:fillRect/>
              </a:stretch>
            </p:blipFill>
            <p:spPr>
              <a:xfrm>
                <a:off x="1627007" y="5429816"/>
                <a:ext cx="14868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6">
            <p14:nvContentPartPr>
              <p14:cNvPr id="309" name="Ink 308">
                <a:extLst>
                  <a:ext uri="{FF2B5EF4-FFF2-40B4-BE49-F238E27FC236}">
                    <a16:creationId xmlns:a16="http://schemas.microsoft.com/office/drawing/2014/main" id="{29903186-097A-F85A-0773-1697CF1D2F59}"/>
                  </a:ext>
                </a:extLst>
              </p14:cNvPr>
              <p14:cNvContentPartPr/>
              <p14:nvPr/>
            </p14:nvContentPartPr>
            <p14:xfrm>
              <a:off x="842927" y="3635936"/>
              <a:ext cx="119160" cy="180360"/>
            </p14:xfrm>
          </p:contentPart>
        </mc:Choice>
        <mc:Fallback xmlns="">
          <p:pic>
            <p:nvPicPr>
              <p:cNvPr id="309" name="Ink 308">
                <a:extLst>
                  <a:ext uri="{FF2B5EF4-FFF2-40B4-BE49-F238E27FC236}">
                    <a16:creationId xmlns:a16="http://schemas.microsoft.com/office/drawing/2014/main" id="{29903186-097A-F85A-0773-1697CF1D2F59}"/>
                  </a:ext>
                </a:extLst>
              </p:cNvPr>
              <p:cNvPicPr/>
              <p:nvPr/>
            </p:nvPicPr>
            <p:blipFill>
              <a:blip r:embed="rId407"/>
              <a:stretch>
                <a:fillRect/>
              </a:stretch>
            </p:blipFill>
            <p:spPr>
              <a:xfrm>
                <a:off x="834287" y="3626936"/>
                <a:ext cx="136800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8">
            <p14:nvContentPartPr>
              <p14:cNvPr id="310" name="Ink 309">
                <a:extLst>
                  <a:ext uri="{FF2B5EF4-FFF2-40B4-BE49-F238E27FC236}">
                    <a16:creationId xmlns:a16="http://schemas.microsoft.com/office/drawing/2014/main" id="{F6991CC4-B567-633F-27DF-105268F2EC2E}"/>
                  </a:ext>
                </a:extLst>
              </p14:cNvPr>
              <p14:cNvContentPartPr/>
              <p14:nvPr/>
            </p14:nvContentPartPr>
            <p14:xfrm>
              <a:off x="998087" y="3651776"/>
              <a:ext cx="115200" cy="105120"/>
            </p14:xfrm>
          </p:contentPart>
        </mc:Choice>
        <mc:Fallback xmlns="">
          <p:pic>
            <p:nvPicPr>
              <p:cNvPr id="310" name="Ink 309">
                <a:extLst>
                  <a:ext uri="{FF2B5EF4-FFF2-40B4-BE49-F238E27FC236}">
                    <a16:creationId xmlns:a16="http://schemas.microsoft.com/office/drawing/2014/main" id="{F6991CC4-B567-633F-27DF-105268F2EC2E}"/>
                  </a:ext>
                </a:extLst>
              </p:cNvPr>
              <p:cNvPicPr/>
              <p:nvPr/>
            </p:nvPicPr>
            <p:blipFill>
              <a:blip r:embed="rId409"/>
              <a:stretch>
                <a:fillRect/>
              </a:stretch>
            </p:blipFill>
            <p:spPr>
              <a:xfrm>
                <a:off x="989447" y="3642776"/>
                <a:ext cx="132840" cy="1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0">
            <p14:nvContentPartPr>
              <p14:cNvPr id="311" name="Ink 310">
                <a:extLst>
                  <a:ext uri="{FF2B5EF4-FFF2-40B4-BE49-F238E27FC236}">
                    <a16:creationId xmlns:a16="http://schemas.microsoft.com/office/drawing/2014/main" id="{3973644C-4184-DA1C-2715-56B33687853C}"/>
                  </a:ext>
                </a:extLst>
              </p14:cNvPr>
              <p14:cNvContentPartPr/>
              <p14:nvPr/>
            </p14:nvContentPartPr>
            <p14:xfrm>
              <a:off x="1141727" y="3710456"/>
              <a:ext cx="200160" cy="156600"/>
            </p14:xfrm>
          </p:contentPart>
        </mc:Choice>
        <mc:Fallback xmlns="">
          <p:pic>
            <p:nvPicPr>
              <p:cNvPr id="311" name="Ink 310">
                <a:extLst>
                  <a:ext uri="{FF2B5EF4-FFF2-40B4-BE49-F238E27FC236}">
                    <a16:creationId xmlns:a16="http://schemas.microsoft.com/office/drawing/2014/main" id="{3973644C-4184-DA1C-2715-56B33687853C}"/>
                  </a:ext>
                </a:extLst>
              </p:cNvPr>
              <p:cNvPicPr/>
              <p:nvPr/>
            </p:nvPicPr>
            <p:blipFill>
              <a:blip r:embed="rId411"/>
              <a:stretch>
                <a:fillRect/>
              </a:stretch>
            </p:blipFill>
            <p:spPr>
              <a:xfrm>
                <a:off x="1133087" y="3701816"/>
                <a:ext cx="21780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2">
            <p14:nvContentPartPr>
              <p14:cNvPr id="312" name="Ink 311">
                <a:extLst>
                  <a:ext uri="{FF2B5EF4-FFF2-40B4-BE49-F238E27FC236}">
                    <a16:creationId xmlns:a16="http://schemas.microsoft.com/office/drawing/2014/main" id="{C843BA48-0E7E-659D-BD08-7881BABB8A24}"/>
                  </a:ext>
                </a:extLst>
              </p14:cNvPr>
              <p14:cNvContentPartPr/>
              <p14:nvPr/>
            </p14:nvContentPartPr>
            <p14:xfrm>
              <a:off x="854087" y="4215536"/>
              <a:ext cx="104760" cy="176400"/>
            </p14:xfrm>
          </p:contentPart>
        </mc:Choice>
        <mc:Fallback xmlns="">
          <p:pic>
            <p:nvPicPr>
              <p:cNvPr id="312" name="Ink 311">
                <a:extLst>
                  <a:ext uri="{FF2B5EF4-FFF2-40B4-BE49-F238E27FC236}">
                    <a16:creationId xmlns:a16="http://schemas.microsoft.com/office/drawing/2014/main" id="{C843BA48-0E7E-659D-BD08-7881BABB8A24}"/>
                  </a:ext>
                </a:extLst>
              </p:cNvPr>
              <p:cNvPicPr/>
              <p:nvPr/>
            </p:nvPicPr>
            <p:blipFill>
              <a:blip r:embed="rId439"/>
              <a:stretch>
                <a:fillRect/>
              </a:stretch>
            </p:blipFill>
            <p:spPr>
              <a:xfrm>
                <a:off x="845447" y="4206896"/>
                <a:ext cx="122400" cy="19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0">
            <p14:nvContentPartPr>
              <p14:cNvPr id="313" name="Ink 312">
                <a:extLst>
                  <a:ext uri="{FF2B5EF4-FFF2-40B4-BE49-F238E27FC236}">
                    <a16:creationId xmlns:a16="http://schemas.microsoft.com/office/drawing/2014/main" id="{9ACD8F1F-D72E-3EAC-26CB-8E701389E83D}"/>
                  </a:ext>
                </a:extLst>
              </p14:cNvPr>
              <p14:cNvContentPartPr/>
              <p14:nvPr/>
            </p14:nvContentPartPr>
            <p14:xfrm>
              <a:off x="1014287" y="4119416"/>
              <a:ext cx="23040" cy="217080"/>
            </p14:xfrm>
          </p:contentPart>
        </mc:Choice>
        <mc:Fallback xmlns="">
          <p:pic>
            <p:nvPicPr>
              <p:cNvPr id="313" name="Ink 312">
                <a:extLst>
                  <a:ext uri="{FF2B5EF4-FFF2-40B4-BE49-F238E27FC236}">
                    <a16:creationId xmlns:a16="http://schemas.microsoft.com/office/drawing/2014/main" id="{9ACD8F1F-D72E-3EAC-26CB-8E701389E83D}"/>
                  </a:ext>
                </a:extLst>
              </p:cNvPr>
              <p:cNvPicPr/>
              <p:nvPr/>
            </p:nvPicPr>
            <p:blipFill>
              <a:blip r:embed="rId441"/>
              <a:stretch>
                <a:fillRect/>
              </a:stretch>
            </p:blipFill>
            <p:spPr>
              <a:xfrm>
                <a:off x="1005287" y="4110776"/>
                <a:ext cx="4068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2">
            <p14:nvContentPartPr>
              <p14:cNvPr id="314" name="Ink 313">
                <a:extLst>
                  <a:ext uri="{FF2B5EF4-FFF2-40B4-BE49-F238E27FC236}">
                    <a16:creationId xmlns:a16="http://schemas.microsoft.com/office/drawing/2014/main" id="{C10E0790-1CAE-8CF7-3523-461F28C91227}"/>
                  </a:ext>
                </a:extLst>
              </p14:cNvPr>
              <p14:cNvContentPartPr/>
              <p14:nvPr/>
            </p14:nvContentPartPr>
            <p14:xfrm>
              <a:off x="1023647" y="4161536"/>
              <a:ext cx="93600" cy="194040"/>
            </p14:xfrm>
          </p:contentPart>
        </mc:Choice>
        <mc:Fallback xmlns="">
          <p:pic>
            <p:nvPicPr>
              <p:cNvPr id="314" name="Ink 313">
                <a:extLst>
                  <a:ext uri="{FF2B5EF4-FFF2-40B4-BE49-F238E27FC236}">
                    <a16:creationId xmlns:a16="http://schemas.microsoft.com/office/drawing/2014/main" id="{C10E0790-1CAE-8CF7-3523-461F28C91227}"/>
                  </a:ext>
                </a:extLst>
              </p:cNvPr>
              <p:cNvPicPr/>
              <p:nvPr/>
            </p:nvPicPr>
            <p:blipFill>
              <a:blip r:embed="rId443"/>
              <a:stretch>
                <a:fillRect/>
              </a:stretch>
            </p:blipFill>
            <p:spPr>
              <a:xfrm>
                <a:off x="1015007" y="4152536"/>
                <a:ext cx="11124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4">
            <p14:nvContentPartPr>
              <p14:cNvPr id="315" name="Ink 314">
                <a:extLst>
                  <a:ext uri="{FF2B5EF4-FFF2-40B4-BE49-F238E27FC236}">
                    <a16:creationId xmlns:a16="http://schemas.microsoft.com/office/drawing/2014/main" id="{C56F1AD7-8770-A48C-C2C2-B3F996DA316D}"/>
                  </a:ext>
                </a:extLst>
              </p14:cNvPr>
              <p14:cNvContentPartPr/>
              <p14:nvPr/>
            </p14:nvContentPartPr>
            <p14:xfrm>
              <a:off x="1179527" y="4247216"/>
              <a:ext cx="181080" cy="150120"/>
            </p14:xfrm>
          </p:contentPart>
        </mc:Choice>
        <mc:Fallback xmlns="">
          <p:pic>
            <p:nvPicPr>
              <p:cNvPr id="315" name="Ink 314">
                <a:extLst>
                  <a:ext uri="{FF2B5EF4-FFF2-40B4-BE49-F238E27FC236}">
                    <a16:creationId xmlns:a16="http://schemas.microsoft.com/office/drawing/2014/main" id="{C56F1AD7-8770-A48C-C2C2-B3F996DA316D}"/>
                  </a:ext>
                </a:extLst>
              </p:cNvPr>
              <p:cNvPicPr/>
              <p:nvPr/>
            </p:nvPicPr>
            <p:blipFill>
              <a:blip r:embed="rId445"/>
              <a:stretch>
                <a:fillRect/>
              </a:stretch>
            </p:blipFill>
            <p:spPr>
              <a:xfrm>
                <a:off x="1170527" y="4238576"/>
                <a:ext cx="198720" cy="16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6">
            <p14:nvContentPartPr>
              <p14:cNvPr id="316" name="Ink 315">
                <a:extLst>
                  <a:ext uri="{FF2B5EF4-FFF2-40B4-BE49-F238E27FC236}">
                    <a16:creationId xmlns:a16="http://schemas.microsoft.com/office/drawing/2014/main" id="{16414B1C-9E55-A28A-042C-1FB33FB377D2}"/>
                  </a:ext>
                </a:extLst>
              </p14:cNvPr>
              <p14:cNvContentPartPr/>
              <p14:nvPr/>
            </p14:nvContentPartPr>
            <p14:xfrm>
              <a:off x="1286807" y="4266296"/>
              <a:ext cx="7560" cy="221400"/>
            </p14:xfrm>
          </p:contentPart>
        </mc:Choice>
        <mc:Fallback xmlns="">
          <p:pic>
            <p:nvPicPr>
              <p:cNvPr id="316" name="Ink 315">
                <a:extLst>
                  <a:ext uri="{FF2B5EF4-FFF2-40B4-BE49-F238E27FC236}">
                    <a16:creationId xmlns:a16="http://schemas.microsoft.com/office/drawing/2014/main" id="{16414B1C-9E55-A28A-042C-1FB33FB377D2}"/>
                  </a:ext>
                </a:extLst>
              </p:cNvPr>
              <p:cNvPicPr/>
              <p:nvPr/>
            </p:nvPicPr>
            <p:blipFill>
              <a:blip r:embed="rId447"/>
              <a:stretch>
                <a:fillRect/>
              </a:stretch>
            </p:blipFill>
            <p:spPr>
              <a:xfrm>
                <a:off x="1277807" y="4257656"/>
                <a:ext cx="25200" cy="23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8">
            <p14:nvContentPartPr>
              <p14:cNvPr id="386" name="Ink 385">
                <a:extLst>
                  <a:ext uri="{FF2B5EF4-FFF2-40B4-BE49-F238E27FC236}">
                    <a16:creationId xmlns:a16="http://schemas.microsoft.com/office/drawing/2014/main" id="{926D1D1D-BD81-DDE0-495B-6482F8DF1336}"/>
                  </a:ext>
                </a:extLst>
              </p14:cNvPr>
              <p14:cNvContentPartPr/>
              <p14:nvPr/>
            </p14:nvContentPartPr>
            <p14:xfrm>
              <a:off x="3667487" y="5100416"/>
              <a:ext cx="137880" cy="258480"/>
            </p14:xfrm>
          </p:contentPart>
        </mc:Choice>
        <mc:Fallback xmlns="">
          <p:pic>
            <p:nvPicPr>
              <p:cNvPr id="386" name="Ink 385">
                <a:extLst>
                  <a:ext uri="{FF2B5EF4-FFF2-40B4-BE49-F238E27FC236}">
                    <a16:creationId xmlns:a16="http://schemas.microsoft.com/office/drawing/2014/main" id="{926D1D1D-BD81-DDE0-495B-6482F8DF1336}"/>
                  </a:ext>
                </a:extLst>
              </p:cNvPr>
              <p:cNvPicPr/>
              <p:nvPr/>
            </p:nvPicPr>
            <p:blipFill>
              <a:blip r:embed="rId461"/>
              <a:stretch>
                <a:fillRect/>
              </a:stretch>
            </p:blipFill>
            <p:spPr>
              <a:xfrm>
                <a:off x="3658847" y="5091776"/>
                <a:ext cx="155520" cy="2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2">
            <p14:nvContentPartPr>
              <p14:cNvPr id="387" name="Ink 386">
                <a:extLst>
                  <a:ext uri="{FF2B5EF4-FFF2-40B4-BE49-F238E27FC236}">
                    <a16:creationId xmlns:a16="http://schemas.microsoft.com/office/drawing/2014/main" id="{4119C173-61BF-AFC2-ECAF-FCF4A9269596}"/>
                  </a:ext>
                </a:extLst>
              </p14:cNvPr>
              <p14:cNvContentPartPr/>
              <p14:nvPr/>
            </p14:nvContentPartPr>
            <p14:xfrm>
              <a:off x="3850007" y="5347376"/>
              <a:ext cx="21240" cy="18720"/>
            </p14:xfrm>
          </p:contentPart>
        </mc:Choice>
        <mc:Fallback xmlns="">
          <p:pic>
            <p:nvPicPr>
              <p:cNvPr id="387" name="Ink 386">
                <a:extLst>
                  <a:ext uri="{FF2B5EF4-FFF2-40B4-BE49-F238E27FC236}">
                    <a16:creationId xmlns:a16="http://schemas.microsoft.com/office/drawing/2014/main" id="{4119C173-61BF-AFC2-ECAF-FCF4A9269596}"/>
                  </a:ext>
                </a:extLst>
              </p:cNvPr>
              <p:cNvPicPr/>
              <p:nvPr/>
            </p:nvPicPr>
            <p:blipFill>
              <a:blip r:embed="rId463"/>
              <a:stretch>
                <a:fillRect/>
              </a:stretch>
            </p:blipFill>
            <p:spPr>
              <a:xfrm>
                <a:off x="3841367" y="5338376"/>
                <a:ext cx="3888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4">
            <p14:nvContentPartPr>
              <p14:cNvPr id="388" name="Ink 387">
                <a:extLst>
                  <a:ext uri="{FF2B5EF4-FFF2-40B4-BE49-F238E27FC236}">
                    <a16:creationId xmlns:a16="http://schemas.microsoft.com/office/drawing/2014/main" id="{21C3E59D-A9BD-5ABE-EDC0-7A33ECA9B80E}"/>
                  </a:ext>
                </a:extLst>
              </p14:cNvPr>
              <p14:cNvContentPartPr/>
              <p14:nvPr/>
            </p14:nvContentPartPr>
            <p14:xfrm>
              <a:off x="3918407" y="5104736"/>
              <a:ext cx="143640" cy="230760"/>
            </p14:xfrm>
          </p:contentPart>
        </mc:Choice>
        <mc:Fallback xmlns="">
          <p:pic>
            <p:nvPicPr>
              <p:cNvPr id="388" name="Ink 387">
                <a:extLst>
                  <a:ext uri="{FF2B5EF4-FFF2-40B4-BE49-F238E27FC236}">
                    <a16:creationId xmlns:a16="http://schemas.microsoft.com/office/drawing/2014/main" id="{21C3E59D-A9BD-5ABE-EDC0-7A33ECA9B80E}"/>
                  </a:ext>
                </a:extLst>
              </p:cNvPr>
              <p:cNvPicPr/>
              <p:nvPr/>
            </p:nvPicPr>
            <p:blipFill>
              <a:blip r:embed="rId465"/>
              <a:stretch>
                <a:fillRect/>
              </a:stretch>
            </p:blipFill>
            <p:spPr>
              <a:xfrm>
                <a:off x="3909767" y="5095736"/>
                <a:ext cx="16128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6">
            <p14:nvContentPartPr>
              <p14:cNvPr id="389" name="Ink 388">
                <a:extLst>
                  <a:ext uri="{FF2B5EF4-FFF2-40B4-BE49-F238E27FC236}">
                    <a16:creationId xmlns:a16="http://schemas.microsoft.com/office/drawing/2014/main" id="{988A53D9-A836-5F48-0FDA-EC651555CCA2}"/>
                  </a:ext>
                </a:extLst>
              </p14:cNvPr>
              <p14:cNvContentPartPr/>
              <p14:nvPr/>
            </p14:nvContentPartPr>
            <p14:xfrm>
              <a:off x="4176887" y="5080256"/>
              <a:ext cx="87120" cy="253440"/>
            </p14:xfrm>
          </p:contentPart>
        </mc:Choice>
        <mc:Fallback xmlns="">
          <p:pic>
            <p:nvPicPr>
              <p:cNvPr id="389" name="Ink 388">
                <a:extLst>
                  <a:ext uri="{FF2B5EF4-FFF2-40B4-BE49-F238E27FC236}">
                    <a16:creationId xmlns:a16="http://schemas.microsoft.com/office/drawing/2014/main" id="{988A53D9-A836-5F48-0FDA-EC651555CCA2}"/>
                  </a:ext>
                </a:extLst>
              </p:cNvPr>
              <p:cNvPicPr/>
              <p:nvPr/>
            </p:nvPicPr>
            <p:blipFill>
              <a:blip r:embed="rId467"/>
              <a:stretch>
                <a:fillRect/>
              </a:stretch>
            </p:blipFill>
            <p:spPr>
              <a:xfrm>
                <a:off x="4168247" y="5071616"/>
                <a:ext cx="104760" cy="27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8">
            <p14:nvContentPartPr>
              <p14:cNvPr id="390" name="Ink 389">
                <a:extLst>
                  <a:ext uri="{FF2B5EF4-FFF2-40B4-BE49-F238E27FC236}">
                    <a16:creationId xmlns:a16="http://schemas.microsoft.com/office/drawing/2014/main" id="{30426BBC-1ED3-CA54-6EAB-78F96D3D4961}"/>
                  </a:ext>
                </a:extLst>
              </p14:cNvPr>
              <p14:cNvContentPartPr/>
              <p14:nvPr/>
            </p14:nvContentPartPr>
            <p14:xfrm>
              <a:off x="4295327" y="5322536"/>
              <a:ext cx="10440" cy="15480"/>
            </p14:xfrm>
          </p:contentPart>
        </mc:Choice>
        <mc:Fallback xmlns="">
          <p:pic>
            <p:nvPicPr>
              <p:cNvPr id="390" name="Ink 389">
                <a:extLst>
                  <a:ext uri="{FF2B5EF4-FFF2-40B4-BE49-F238E27FC236}">
                    <a16:creationId xmlns:a16="http://schemas.microsoft.com/office/drawing/2014/main" id="{30426BBC-1ED3-CA54-6EAB-78F96D3D496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286687" y="5313536"/>
                <a:ext cx="2808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9">
            <p14:nvContentPartPr>
              <p14:cNvPr id="391" name="Ink 390">
                <a:extLst>
                  <a:ext uri="{FF2B5EF4-FFF2-40B4-BE49-F238E27FC236}">
                    <a16:creationId xmlns:a16="http://schemas.microsoft.com/office/drawing/2014/main" id="{32CCAC2A-C9CF-AF01-FFCD-3DD581494C39}"/>
                  </a:ext>
                </a:extLst>
              </p14:cNvPr>
              <p14:cNvContentPartPr/>
              <p14:nvPr/>
            </p14:nvContentPartPr>
            <p14:xfrm>
              <a:off x="4405487" y="5090336"/>
              <a:ext cx="77400" cy="251640"/>
            </p14:xfrm>
          </p:contentPart>
        </mc:Choice>
        <mc:Fallback xmlns="">
          <p:pic>
            <p:nvPicPr>
              <p:cNvPr id="391" name="Ink 390">
                <a:extLst>
                  <a:ext uri="{FF2B5EF4-FFF2-40B4-BE49-F238E27FC236}">
                    <a16:creationId xmlns:a16="http://schemas.microsoft.com/office/drawing/2014/main" id="{32CCAC2A-C9CF-AF01-FFCD-3DD581494C39}"/>
                  </a:ext>
                </a:extLst>
              </p:cNvPr>
              <p:cNvPicPr/>
              <p:nvPr/>
            </p:nvPicPr>
            <p:blipFill>
              <a:blip r:embed="rId470"/>
              <a:stretch>
                <a:fillRect/>
              </a:stretch>
            </p:blipFill>
            <p:spPr>
              <a:xfrm>
                <a:off x="4396487" y="5081336"/>
                <a:ext cx="95040" cy="26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1">
            <p14:nvContentPartPr>
              <p14:cNvPr id="392" name="Ink 391">
                <a:extLst>
                  <a:ext uri="{FF2B5EF4-FFF2-40B4-BE49-F238E27FC236}">
                    <a16:creationId xmlns:a16="http://schemas.microsoft.com/office/drawing/2014/main" id="{EA870898-B07F-DF14-8D45-3DCD9E080C8D}"/>
                  </a:ext>
                </a:extLst>
              </p14:cNvPr>
              <p14:cNvContentPartPr/>
              <p14:nvPr/>
            </p14:nvContentPartPr>
            <p14:xfrm>
              <a:off x="4535807" y="5010776"/>
              <a:ext cx="189360" cy="290160"/>
            </p14:xfrm>
          </p:contentPart>
        </mc:Choice>
        <mc:Fallback xmlns="">
          <p:pic>
            <p:nvPicPr>
              <p:cNvPr id="392" name="Ink 391">
                <a:extLst>
                  <a:ext uri="{FF2B5EF4-FFF2-40B4-BE49-F238E27FC236}">
                    <a16:creationId xmlns:a16="http://schemas.microsoft.com/office/drawing/2014/main" id="{EA870898-B07F-DF14-8D45-3DCD9E080C8D}"/>
                  </a:ext>
                </a:extLst>
              </p:cNvPr>
              <p:cNvPicPr/>
              <p:nvPr/>
            </p:nvPicPr>
            <p:blipFill>
              <a:blip r:embed="rId472"/>
              <a:stretch>
                <a:fillRect/>
              </a:stretch>
            </p:blipFill>
            <p:spPr>
              <a:xfrm>
                <a:off x="4526807" y="5002136"/>
                <a:ext cx="207000" cy="30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3">
            <p14:nvContentPartPr>
              <p14:cNvPr id="393" name="Ink 392">
                <a:extLst>
                  <a:ext uri="{FF2B5EF4-FFF2-40B4-BE49-F238E27FC236}">
                    <a16:creationId xmlns:a16="http://schemas.microsoft.com/office/drawing/2014/main" id="{2E498EBC-8D18-0CE5-EA81-46E84B1E3B3F}"/>
                  </a:ext>
                </a:extLst>
              </p14:cNvPr>
              <p14:cNvContentPartPr/>
              <p14:nvPr/>
            </p14:nvContentPartPr>
            <p14:xfrm>
              <a:off x="4762607" y="4929776"/>
              <a:ext cx="140760" cy="205560"/>
            </p14:xfrm>
          </p:contentPart>
        </mc:Choice>
        <mc:Fallback xmlns="">
          <p:pic>
            <p:nvPicPr>
              <p:cNvPr id="393" name="Ink 392">
                <a:extLst>
                  <a:ext uri="{FF2B5EF4-FFF2-40B4-BE49-F238E27FC236}">
                    <a16:creationId xmlns:a16="http://schemas.microsoft.com/office/drawing/2014/main" id="{2E498EBC-8D18-0CE5-EA81-46E84B1E3B3F}"/>
                  </a:ext>
                </a:extLst>
              </p:cNvPr>
              <p:cNvPicPr/>
              <p:nvPr/>
            </p:nvPicPr>
            <p:blipFill>
              <a:blip r:embed="rId474"/>
              <a:stretch>
                <a:fillRect/>
              </a:stretch>
            </p:blipFill>
            <p:spPr>
              <a:xfrm>
                <a:off x="4753967" y="4920776"/>
                <a:ext cx="158400" cy="2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5">
            <p14:nvContentPartPr>
              <p14:cNvPr id="395" name="Ink 394">
                <a:extLst>
                  <a:ext uri="{FF2B5EF4-FFF2-40B4-BE49-F238E27FC236}">
                    <a16:creationId xmlns:a16="http://schemas.microsoft.com/office/drawing/2014/main" id="{C4605707-4595-9A5A-DE93-49DE351B9F2A}"/>
                  </a:ext>
                </a:extLst>
              </p14:cNvPr>
              <p14:cNvContentPartPr/>
              <p14:nvPr/>
            </p14:nvContentPartPr>
            <p14:xfrm>
              <a:off x="4965647" y="5055416"/>
              <a:ext cx="582480" cy="241560"/>
            </p14:xfrm>
          </p:contentPart>
        </mc:Choice>
        <mc:Fallback xmlns="">
          <p:pic>
            <p:nvPicPr>
              <p:cNvPr id="395" name="Ink 394">
                <a:extLst>
                  <a:ext uri="{FF2B5EF4-FFF2-40B4-BE49-F238E27FC236}">
                    <a16:creationId xmlns:a16="http://schemas.microsoft.com/office/drawing/2014/main" id="{C4605707-4595-9A5A-DE93-49DE351B9F2A}"/>
                  </a:ext>
                </a:extLst>
              </p:cNvPr>
              <p:cNvPicPr/>
              <p:nvPr/>
            </p:nvPicPr>
            <p:blipFill>
              <a:blip r:embed="rId476"/>
              <a:stretch>
                <a:fillRect/>
              </a:stretch>
            </p:blipFill>
            <p:spPr>
              <a:xfrm>
                <a:off x="4956647" y="5046416"/>
                <a:ext cx="600120" cy="2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7">
            <p14:nvContentPartPr>
              <p14:cNvPr id="396" name="Ink 395">
                <a:extLst>
                  <a:ext uri="{FF2B5EF4-FFF2-40B4-BE49-F238E27FC236}">
                    <a16:creationId xmlns:a16="http://schemas.microsoft.com/office/drawing/2014/main" id="{A1E85B30-E094-D586-7557-B720E5977080}"/>
                  </a:ext>
                </a:extLst>
              </p14:cNvPr>
              <p14:cNvContentPartPr/>
              <p14:nvPr/>
            </p14:nvContentPartPr>
            <p14:xfrm>
              <a:off x="5663687" y="5006816"/>
              <a:ext cx="159840" cy="231480"/>
            </p14:xfrm>
          </p:contentPart>
        </mc:Choice>
        <mc:Fallback xmlns="">
          <p:pic>
            <p:nvPicPr>
              <p:cNvPr id="396" name="Ink 395">
                <a:extLst>
                  <a:ext uri="{FF2B5EF4-FFF2-40B4-BE49-F238E27FC236}">
                    <a16:creationId xmlns:a16="http://schemas.microsoft.com/office/drawing/2014/main" id="{A1E85B30-E094-D586-7557-B720E5977080}"/>
                  </a:ext>
                </a:extLst>
              </p:cNvPr>
              <p:cNvPicPr/>
              <p:nvPr/>
            </p:nvPicPr>
            <p:blipFill>
              <a:blip r:embed="rId478"/>
              <a:stretch>
                <a:fillRect/>
              </a:stretch>
            </p:blipFill>
            <p:spPr>
              <a:xfrm>
                <a:off x="5655047" y="4997816"/>
                <a:ext cx="17748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9">
            <p14:nvContentPartPr>
              <p14:cNvPr id="397" name="Ink 396">
                <a:extLst>
                  <a:ext uri="{FF2B5EF4-FFF2-40B4-BE49-F238E27FC236}">
                    <a16:creationId xmlns:a16="http://schemas.microsoft.com/office/drawing/2014/main" id="{51B477A1-E1A1-CB0F-2771-09F16EA1FE02}"/>
                  </a:ext>
                </a:extLst>
              </p14:cNvPr>
              <p14:cNvContentPartPr/>
              <p14:nvPr/>
            </p14:nvContentPartPr>
            <p14:xfrm>
              <a:off x="5788967" y="4999256"/>
              <a:ext cx="91080" cy="11160"/>
            </p14:xfrm>
          </p:contentPart>
        </mc:Choice>
        <mc:Fallback xmlns="">
          <p:pic>
            <p:nvPicPr>
              <p:cNvPr id="397" name="Ink 396">
                <a:extLst>
                  <a:ext uri="{FF2B5EF4-FFF2-40B4-BE49-F238E27FC236}">
                    <a16:creationId xmlns:a16="http://schemas.microsoft.com/office/drawing/2014/main" id="{51B477A1-E1A1-CB0F-2771-09F16EA1FE02}"/>
                  </a:ext>
                </a:extLst>
              </p:cNvPr>
              <p:cNvPicPr/>
              <p:nvPr/>
            </p:nvPicPr>
            <p:blipFill>
              <a:blip r:embed="rId480"/>
              <a:stretch>
                <a:fillRect/>
              </a:stretch>
            </p:blipFill>
            <p:spPr>
              <a:xfrm>
                <a:off x="5779967" y="4990256"/>
                <a:ext cx="10872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1">
            <p14:nvContentPartPr>
              <p14:cNvPr id="398" name="Ink 397">
                <a:extLst>
                  <a:ext uri="{FF2B5EF4-FFF2-40B4-BE49-F238E27FC236}">
                    <a16:creationId xmlns:a16="http://schemas.microsoft.com/office/drawing/2014/main" id="{EC3D3372-5C99-5A5C-639C-4732E618A5F5}"/>
                  </a:ext>
                </a:extLst>
              </p14:cNvPr>
              <p14:cNvContentPartPr/>
              <p14:nvPr/>
            </p14:nvContentPartPr>
            <p14:xfrm>
              <a:off x="5934407" y="4862456"/>
              <a:ext cx="69120" cy="195840"/>
            </p14:xfrm>
          </p:contentPart>
        </mc:Choice>
        <mc:Fallback xmlns="">
          <p:pic>
            <p:nvPicPr>
              <p:cNvPr id="398" name="Ink 397">
                <a:extLst>
                  <a:ext uri="{FF2B5EF4-FFF2-40B4-BE49-F238E27FC236}">
                    <a16:creationId xmlns:a16="http://schemas.microsoft.com/office/drawing/2014/main" id="{EC3D3372-5C99-5A5C-639C-4732E618A5F5}"/>
                  </a:ext>
                </a:extLst>
              </p:cNvPr>
              <p:cNvPicPr/>
              <p:nvPr/>
            </p:nvPicPr>
            <p:blipFill>
              <a:blip r:embed="rId482"/>
              <a:stretch>
                <a:fillRect/>
              </a:stretch>
            </p:blipFill>
            <p:spPr>
              <a:xfrm>
                <a:off x="5925407" y="4853456"/>
                <a:ext cx="8676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3">
            <p14:nvContentPartPr>
              <p14:cNvPr id="400" name="Ink 399">
                <a:extLst>
                  <a:ext uri="{FF2B5EF4-FFF2-40B4-BE49-F238E27FC236}">
                    <a16:creationId xmlns:a16="http://schemas.microsoft.com/office/drawing/2014/main" id="{52BB42D5-BF4C-19A6-BDAF-2784F31ACF6C}"/>
                  </a:ext>
                </a:extLst>
              </p14:cNvPr>
              <p14:cNvContentPartPr/>
              <p14:nvPr/>
            </p14:nvContentPartPr>
            <p14:xfrm>
              <a:off x="6026927" y="5014016"/>
              <a:ext cx="613440" cy="229320"/>
            </p14:xfrm>
          </p:contentPart>
        </mc:Choice>
        <mc:Fallback xmlns="">
          <p:pic>
            <p:nvPicPr>
              <p:cNvPr id="400" name="Ink 399">
                <a:extLst>
                  <a:ext uri="{FF2B5EF4-FFF2-40B4-BE49-F238E27FC236}">
                    <a16:creationId xmlns:a16="http://schemas.microsoft.com/office/drawing/2014/main" id="{52BB42D5-BF4C-19A6-BDAF-2784F31ACF6C}"/>
                  </a:ext>
                </a:extLst>
              </p:cNvPr>
              <p:cNvPicPr/>
              <p:nvPr/>
            </p:nvPicPr>
            <p:blipFill>
              <a:blip r:embed="rId484"/>
              <a:stretch>
                <a:fillRect/>
              </a:stretch>
            </p:blipFill>
            <p:spPr>
              <a:xfrm>
                <a:off x="6017927" y="5005376"/>
                <a:ext cx="63108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5">
            <p14:nvContentPartPr>
              <p14:cNvPr id="401" name="Ink 400">
                <a:extLst>
                  <a:ext uri="{FF2B5EF4-FFF2-40B4-BE49-F238E27FC236}">
                    <a16:creationId xmlns:a16="http://schemas.microsoft.com/office/drawing/2014/main" id="{E8211A4F-4396-4A29-A9FD-DEC983E99C16}"/>
                  </a:ext>
                </a:extLst>
              </p14:cNvPr>
              <p14:cNvContentPartPr/>
              <p14:nvPr/>
            </p14:nvContentPartPr>
            <p14:xfrm>
              <a:off x="6487367" y="4929776"/>
              <a:ext cx="93600" cy="10440"/>
            </p14:xfrm>
          </p:contentPart>
        </mc:Choice>
        <mc:Fallback xmlns="">
          <p:pic>
            <p:nvPicPr>
              <p:cNvPr id="401" name="Ink 400">
                <a:extLst>
                  <a:ext uri="{FF2B5EF4-FFF2-40B4-BE49-F238E27FC236}">
                    <a16:creationId xmlns:a16="http://schemas.microsoft.com/office/drawing/2014/main" id="{E8211A4F-4396-4A29-A9FD-DEC983E99C16}"/>
                  </a:ext>
                </a:extLst>
              </p:cNvPr>
              <p:cNvPicPr/>
              <p:nvPr/>
            </p:nvPicPr>
            <p:blipFill>
              <a:blip r:embed="rId486"/>
              <a:stretch>
                <a:fillRect/>
              </a:stretch>
            </p:blipFill>
            <p:spPr>
              <a:xfrm>
                <a:off x="6478367" y="4920776"/>
                <a:ext cx="11124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7">
            <p14:nvContentPartPr>
              <p14:cNvPr id="402" name="Ink 401">
                <a:extLst>
                  <a:ext uri="{FF2B5EF4-FFF2-40B4-BE49-F238E27FC236}">
                    <a16:creationId xmlns:a16="http://schemas.microsoft.com/office/drawing/2014/main" id="{09D418E2-76BC-3C5C-EE5C-809FD7B6090B}"/>
                  </a:ext>
                </a:extLst>
              </p14:cNvPr>
              <p14:cNvContentPartPr/>
              <p14:nvPr/>
            </p14:nvContentPartPr>
            <p14:xfrm>
              <a:off x="6640727" y="4801616"/>
              <a:ext cx="61200" cy="235440"/>
            </p14:xfrm>
          </p:contentPart>
        </mc:Choice>
        <mc:Fallback xmlns="">
          <p:pic>
            <p:nvPicPr>
              <p:cNvPr id="402" name="Ink 401">
                <a:extLst>
                  <a:ext uri="{FF2B5EF4-FFF2-40B4-BE49-F238E27FC236}">
                    <a16:creationId xmlns:a16="http://schemas.microsoft.com/office/drawing/2014/main" id="{09D418E2-76BC-3C5C-EE5C-809FD7B6090B}"/>
                  </a:ext>
                </a:extLst>
              </p:cNvPr>
              <p:cNvPicPr/>
              <p:nvPr/>
            </p:nvPicPr>
            <p:blipFill>
              <a:blip r:embed="rId488"/>
              <a:stretch>
                <a:fillRect/>
              </a:stretch>
            </p:blipFill>
            <p:spPr>
              <a:xfrm>
                <a:off x="6632087" y="4792616"/>
                <a:ext cx="7884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9">
            <p14:nvContentPartPr>
              <p14:cNvPr id="404" name="Ink 403">
                <a:extLst>
                  <a:ext uri="{FF2B5EF4-FFF2-40B4-BE49-F238E27FC236}">
                    <a16:creationId xmlns:a16="http://schemas.microsoft.com/office/drawing/2014/main" id="{D8F9EC51-7179-D2CB-7F4D-9963ACB6A6A5}"/>
                  </a:ext>
                </a:extLst>
              </p14:cNvPr>
              <p14:cNvContentPartPr/>
              <p14:nvPr/>
            </p14:nvContentPartPr>
            <p14:xfrm>
              <a:off x="6825407" y="5186816"/>
              <a:ext cx="38160" cy="37080"/>
            </p14:xfrm>
          </p:contentPart>
        </mc:Choice>
        <mc:Fallback xmlns="">
          <p:pic>
            <p:nvPicPr>
              <p:cNvPr id="404" name="Ink 403">
                <a:extLst>
                  <a:ext uri="{FF2B5EF4-FFF2-40B4-BE49-F238E27FC236}">
                    <a16:creationId xmlns:a16="http://schemas.microsoft.com/office/drawing/2014/main" id="{D8F9EC51-7179-D2CB-7F4D-9963ACB6A6A5}"/>
                  </a:ext>
                </a:extLst>
              </p:cNvPr>
              <p:cNvPicPr/>
              <p:nvPr/>
            </p:nvPicPr>
            <p:blipFill>
              <a:blip r:embed="rId490"/>
              <a:stretch>
                <a:fillRect/>
              </a:stretch>
            </p:blipFill>
            <p:spPr>
              <a:xfrm>
                <a:off x="6816767" y="5177816"/>
                <a:ext cx="5580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1">
            <p14:nvContentPartPr>
              <p14:cNvPr id="434" name="Ink 433">
                <a:extLst>
                  <a:ext uri="{FF2B5EF4-FFF2-40B4-BE49-F238E27FC236}">
                    <a16:creationId xmlns:a16="http://schemas.microsoft.com/office/drawing/2014/main" id="{82A0FBE1-1589-F974-3FD6-153EFDA6A436}"/>
                  </a:ext>
                </a:extLst>
              </p14:cNvPr>
              <p14:cNvContentPartPr/>
              <p14:nvPr/>
            </p14:nvContentPartPr>
            <p14:xfrm>
              <a:off x="664367" y="5802416"/>
              <a:ext cx="219960" cy="421920"/>
            </p14:xfrm>
          </p:contentPart>
        </mc:Choice>
        <mc:Fallback xmlns="">
          <p:pic>
            <p:nvPicPr>
              <p:cNvPr id="434" name="Ink 433">
                <a:extLst>
                  <a:ext uri="{FF2B5EF4-FFF2-40B4-BE49-F238E27FC236}">
                    <a16:creationId xmlns:a16="http://schemas.microsoft.com/office/drawing/2014/main" id="{82A0FBE1-1589-F974-3FD6-153EFDA6A436}"/>
                  </a:ext>
                </a:extLst>
              </p:cNvPr>
              <p:cNvPicPr/>
              <p:nvPr/>
            </p:nvPicPr>
            <p:blipFill>
              <a:blip r:embed="rId492"/>
              <a:stretch>
                <a:fillRect/>
              </a:stretch>
            </p:blipFill>
            <p:spPr>
              <a:xfrm>
                <a:off x="655367" y="5793416"/>
                <a:ext cx="23760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3">
            <p14:nvContentPartPr>
              <p14:cNvPr id="435" name="Ink 434">
                <a:extLst>
                  <a:ext uri="{FF2B5EF4-FFF2-40B4-BE49-F238E27FC236}">
                    <a16:creationId xmlns:a16="http://schemas.microsoft.com/office/drawing/2014/main" id="{76050BA0-1EBF-19A9-7ED4-EA2BF4F835DB}"/>
                  </a:ext>
                </a:extLst>
              </p14:cNvPr>
              <p14:cNvContentPartPr/>
              <p14:nvPr/>
            </p14:nvContentPartPr>
            <p14:xfrm>
              <a:off x="869567" y="5893136"/>
              <a:ext cx="109080" cy="252720"/>
            </p14:xfrm>
          </p:contentPart>
        </mc:Choice>
        <mc:Fallback xmlns="">
          <p:pic>
            <p:nvPicPr>
              <p:cNvPr id="435" name="Ink 434">
                <a:extLst>
                  <a:ext uri="{FF2B5EF4-FFF2-40B4-BE49-F238E27FC236}">
                    <a16:creationId xmlns:a16="http://schemas.microsoft.com/office/drawing/2014/main" id="{76050BA0-1EBF-19A9-7ED4-EA2BF4F835DB}"/>
                  </a:ext>
                </a:extLst>
              </p:cNvPr>
              <p:cNvPicPr/>
              <p:nvPr/>
            </p:nvPicPr>
            <p:blipFill>
              <a:blip r:embed="rId494"/>
              <a:stretch>
                <a:fillRect/>
              </a:stretch>
            </p:blipFill>
            <p:spPr>
              <a:xfrm>
                <a:off x="860927" y="5884496"/>
                <a:ext cx="12672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5">
            <p14:nvContentPartPr>
              <p14:cNvPr id="436" name="Ink 435">
                <a:extLst>
                  <a:ext uri="{FF2B5EF4-FFF2-40B4-BE49-F238E27FC236}">
                    <a16:creationId xmlns:a16="http://schemas.microsoft.com/office/drawing/2014/main" id="{B2294122-1B1E-B063-C7A7-4659224908B1}"/>
                  </a:ext>
                </a:extLst>
              </p14:cNvPr>
              <p14:cNvContentPartPr/>
              <p14:nvPr/>
            </p14:nvContentPartPr>
            <p14:xfrm>
              <a:off x="1004927" y="5886656"/>
              <a:ext cx="22680" cy="270360"/>
            </p14:xfrm>
          </p:contentPart>
        </mc:Choice>
        <mc:Fallback xmlns="">
          <p:pic>
            <p:nvPicPr>
              <p:cNvPr id="436" name="Ink 435">
                <a:extLst>
                  <a:ext uri="{FF2B5EF4-FFF2-40B4-BE49-F238E27FC236}">
                    <a16:creationId xmlns:a16="http://schemas.microsoft.com/office/drawing/2014/main" id="{B2294122-1B1E-B063-C7A7-4659224908B1}"/>
                  </a:ext>
                </a:extLst>
              </p:cNvPr>
              <p:cNvPicPr/>
              <p:nvPr/>
            </p:nvPicPr>
            <p:blipFill>
              <a:blip r:embed="rId496"/>
              <a:stretch>
                <a:fillRect/>
              </a:stretch>
            </p:blipFill>
            <p:spPr>
              <a:xfrm>
                <a:off x="996287" y="5877656"/>
                <a:ext cx="4032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7">
            <p14:nvContentPartPr>
              <p14:cNvPr id="437" name="Ink 436">
                <a:extLst>
                  <a:ext uri="{FF2B5EF4-FFF2-40B4-BE49-F238E27FC236}">
                    <a16:creationId xmlns:a16="http://schemas.microsoft.com/office/drawing/2014/main" id="{E8412946-3D17-5FDE-F4D4-249E4A960FB8}"/>
                  </a:ext>
                </a:extLst>
              </p14:cNvPr>
              <p14:cNvContentPartPr/>
              <p14:nvPr/>
            </p14:nvContentPartPr>
            <p14:xfrm>
              <a:off x="1034447" y="5856056"/>
              <a:ext cx="113400" cy="293760"/>
            </p14:xfrm>
          </p:contentPart>
        </mc:Choice>
        <mc:Fallback xmlns="">
          <p:pic>
            <p:nvPicPr>
              <p:cNvPr id="437" name="Ink 436">
                <a:extLst>
                  <a:ext uri="{FF2B5EF4-FFF2-40B4-BE49-F238E27FC236}">
                    <a16:creationId xmlns:a16="http://schemas.microsoft.com/office/drawing/2014/main" id="{E8412946-3D17-5FDE-F4D4-249E4A960FB8}"/>
                  </a:ext>
                </a:extLst>
              </p:cNvPr>
              <p:cNvPicPr/>
              <p:nvPr/>
            </p:nvPicPr>
            <p:blipFill>
              <a:blip r:embed="rId498"/>
              <a:stretch>
                <a:fillRect/>
              </a:stretch>
            </p:blipFill>
            <p:spPr>
              <a:xfrm>
                <a:off x="1025447" y="5847416"/>
                <a:ext cx="13104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9">
            <p14:nvContentPartPr>
              <p14:cNvPr id="438" name="Ink 437">
                <a:extLst>
                  <a:ext uri="{FF2B5EF4-FFF2-40B4-BE49-F238E27FC236}">
                    <a16:creationId xmlns:a16="http://schemas.microsoft.com/office/drawing/2014/main" id="{DB0E4191-9FDB-8E2E-0A31-8F2583030286}"/>
                  </a:ext>
                </a:extLst>
              </p14:cNvPr>
              <p14:cNvContentPartPr/>
              <p14:nvPr/>
            </p14:nvContentPartPr>
            <p14:xfrm>
              <a:off x="1184927" y="6040016"/>
              <a:ext cx="147240" cy="225360"/>
            </p14:xfrm>
          </p:contentPart>
        </mc:Choice>
        <mc:Fallback xmlns="">
          <p:pic>
            <p:nvPicPr>
              <p:cNvPr id="438" name="Ink 437">
                <a:extLst>
                  <a:ext uri="{FF2B5EF4-FFF2-40B4-BE49-F238E27FC236}">
                    <a16:creationId xmlns:a16="http://schemas.microsoft.com/office/drawing/2014/main" id="{DB0E4191-9FDB-8E2E-0A31-8F2583030286}"/>
                  </a:ext>
                </a:extLst>
              </p:cNvPr>
              <p:cNvPicPr/>
              <p:nvPr/>
            </p:nvPicPr>
            <p:blipFill>
              <a:blip r:embed="rId500"/>
              <a:stretch>
                <a:fillRect/>
              </a:stretch>
            </p:blipFill>
            <p:spPr>
              <a:xfrm>
                <a:off x="1176287" y="6031016"/>
                <a:ext cx="164880" cy="24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1">
            <p14:nvContentPartPr>
              <p14:cNvPr id="439" name="Ink 438">
                <a:extLst>
                  <a:ext uri="{FF2B5EF4-FFF2-40B4-BE49-F238E27FC236}">
                    <a16:creationId xmlns:a16="http://schemas.microsoft.com/office/drawing/2014/main" id="{AE697F89-0550-0271-82E6-69CA901D9EB4}"/>
                  </a:ext>
                </a:extLst>
              </p14:cNvPr>
              <p14:cNvContentPartPr/>
              <p14:nvPr/>
            </p14:nvContentPartPr>
            <p14:xfrm>
              <a:off x="1330367" y="5857136"/>
              <a:ext cx="145080" cy="369720"/>
            </p14:xfrm>
          </p:contentPart>
        </mc:Choice>
        <mc:Fallback xmlns="">
          <p:pic>
            <p:nvPicPr>
              <p:cNvPr id="439" name="Ink 438">
                <a:extLst>
                  <a:ext uri="{FF2B5EF4-FFF2-40B4-BE49-F238E27FC236}">
                    <a16:creationId xmlns:a16="http://schemas.microsoft.com/office/drawing/2014/main" id="{AE697F89-0550-0271-82E6-69CA901D9EB4}"/>
                  </a:ext>
                </a:extLst>
              </p:cNvPr>
              <p:cNvPicPr/>
              <p:nvPr/>
            </p:nvPicPr>
            <p:blipFill>
              <a:blip r:embed="rId502"/>
              <a:stretch>
                <a:fillRect/>
              </a:stretch>
            </p:blipFill>
            <p:spPr>
              <a:xfrm>
                <a:off x="1321727" y="5848496"/>
                <a:ext cx="162720" cy="3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3">
            <p14:nvContentPartPr>
              <p14:cNvPr id="440" name="Ink 439">
                <a:extLst>
                  <a:ext uri="{FF2B5EF4-FFF2-40B4-BE49-F238E27FC236}">
                    <a16:creationId xmlns:a16="http://schemas.microsoft.com/office/drawing/2014/main" id="{02B4B456-D00B-BD94-A648-D2C52B08F3BA}"/>
                  </a:ext>
                </a:extLst>
              </p14:cNvPr>
              <p14:cNvContentPartPr/>
              <p14:nvPr/>
            </p14:nvContentPartPr>
            <p14:xfrm>
              <a:off x="1676687" y="6011576"/>
              <a:ext cx="89640" cy="46440"/>
            </p14:xfrm>
          </p:contentPart>
        </mc:Choice>
        <mc:Fallback xmlns="">
          <p:pic>
            <p:nvPicPr>
              <p:cNvPr id="440" name="Ink 439">
                <a:extLst>
                  <a:ext uri="{FF2B5EF4-FFF2-40B4-BE49-F238E27FC236}">
                    <a16:creationId xmlns:a16="http://schemas.microsoft.com/office/drawing/2014/main" id="{02B4B456-D00B-BD94-A648-D2C52B08F3BA}"/>
                  </a:ext>
                </a:extLst>
              </p:cNvPr>
              <p:cNvPicPr/>
              <p:nvPr/>
            </p:nvPicPr>
            <p:blipFill>
              <a:blip r:embed="rId504"/>
              <a:stretch>
                <a:fillRect/>
              </a:stretch>
            </p:blipFill>
            <p:spPr>
              <a:xfrm>
                <a:off x="1667687" y="6002936"/>
                <a:ext cx="107280" cy="6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5">
            <p14:nvContentPartPr>
              <p14:cNvPr id="441" name="Ink 440">
                <a:extLst>
                  <a:ext uri="{FF2B5EF4-FFF2-40B4-BE49-F238E27FC236}">
                    <a16:creationId xmlns:a16="http://schemas.microsoft.com/office/drawing/2014/main" id="{65538F6B-60BE-2482-AB5C-13BF7010C799}"/>
                  </a:ext>
                </a:extLst>
              </p14:cNvPr>
              <p14:cNvContentPartPr/>
              <p14:nvPr/>
            </p14:nvContentPartPr>
            <p14:xfrm>
              <a:off x="1653647" y="6084656"/>
              <a:ext cx="110160" cy="19080"/>
            </p14:xfrm>
          </p:contentPart>
        </mc:Choice>
        <mc:Fallback xmlns="">
          <p:pic>
            <p:nvPicPr>
              <p:cNvPr id="441" name="Ink 440">
                <a:extLst>
                  <a:ext uri="{FF2B5EF4-FFF2-40B4-BE49-F238E27FC236}">
                    <a16:creationId xmlns:a16="http://schemas.microsoft.com/office/drawing/2014/main" id="{65538F6B-60BE-2482-AB5C-13BF7010C799}"/>
                  </a:ext>
                </a:extLst>
              </p:cNvPr>
              <p:cNvPicPr/>
              <p:nvPr/>
            </p:nvPicPr>
            <p:blipFill>
              <a:blip r:embed="rId506"/>
              <a:stretch>
                <a:fillRect/>
              </a:stretch>
            </p:blipFill>
            <p:spPr>
              <a:xfrm>
                <a:off x="1645007" y="6075656"/>
                <a:ext cx="12780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7">
            <p14:nvContentPartPr>
              <p14:cNvPr id="364" name="Ink 363">
                <a:extLst>
                  <a:ext uri="{FF2B5EF4-FFF2-40B4-BE49-F238E27FC236}">
                    <a16:creationId xmlns:a16="http://schemas.microsoft.com/office/drawing/2014/main" id="{176D5314-84F7-EBB1-190E-BF2AB6C288DE}"/>
                  </a:ext>
                </a:extLst>
              </p14:cNvPr>
              <p14:cNvContentPartPr/>
              <p14:nvPr/>
            </p14:nvContentPartPr>
            <p14:xfrm>
              <a:off x="1999967" y="5042816"/>
              <a:ext cx="41760" cy="400320"/>
            </p14:xfrm>
          </p:contentPart>
        </mc:Choice>
        <mc:Fallback xmlns="">
          <p:pic>
            <p:nvPicPr>
              <p:cNvPr id="364" name="Ink 363">
                <a:extLst>
                  <a:ext uri="{FF2B5EF4-FFF2-40B4-BE49-F238E27FC236}">
                    <a16:creationId xmlns:a16="http://schemas.microsoft.com/office/drawing/2014/main" id="{176D5314-84F7-EBB1-190E-BF2AB6C288DE}"/>
                  </a:ext>
                </a:extLst>
              </p:cNvPr>
              <p:cNvPicPr/>
              <p:nvPr/>
            </p:nvPicPr>
            <p:blipFill>
              <a:blip r:embed="rId508"/>
              <a:stretch>
                <a:fillRect/>
              </a:stretch>
            </p:blipFill>
            <p:spPr>
              <a:xfrm>
                <a:off x="1990967" y="5033816"/>
                <a:ext cx="59400" cy="41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9">
            <p14:nvContentPartPr>
              <p14:cNvPr id="365" name="Ink 364">
                <a:extLst>
                  <a:ext uri="{FF2B5EF4-FFF2-40B4-BE49-F238E27FC236}">
                    <a16:creationId xmlns:a16="http://schemas.microsoft.com/office/drawing/2014/main" id="{62652D2C-5953-D086-93D9-91147B8437D4}"/>
                  </a:ext>
                </a:extLst>
              </p14:cNvPr>
              <p14:cNvContentPartPr/>
              <p14:nvPr/>
            </p14:nvContentPartPr>
            <p14:xfrm>
              <a:off x="2060447" y="5228576"/>
              <a:ext cx="169920" cy="33120"/>
            </p14:xfrm>
          </p:contentPart>
        </mc:Choice>
        <mc:Fallback xmlns="">
          <p:pic>
            <p:nvPicPr>
              <p:cNvPr id="365" name="Ink 364">
                <a:extLst>
                  <a:ext uri="{FF2B5EF4-FFF2-40B4-BE49-F238E27FC236}">
                    <a16:creationId xmlns:a16="http://schemas.microsoft.com/office/drawing/2014/main" id="{62652D2C-5953-D086-93D9-91147B8437D4}"/>
                  </a:ext>
                </a:extLst>
              </p:cNvPr>
              <p:cNvPicPr/>
              <p:nvPr/>
            </p:nvPicPr>
            <p:blipFill>
              <a:blip r:embed="rId510"/>
              <a:stretch>
                <a:fillRect/>
              </a:stretch>
            </p:blipFill>
            <p:spPr>
              <a:xfrm>
                <a:off x="2051447" y="5219936"/>
                <a:ext cx="18756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1">
            <p14:nvContentPartPr>
              <p14:cNvPr id="366" name="Ink 365">
                <a:extLst>
                  <a:ext uri="{FF2B5EF4-FFF2-40B4-BE49-F238E27FC236}">
                    <a16:creationId xmlns:a16="http://schemas.microsoft.com/office/drawing/2014/main" id="{1CAF212E-0114-58F3-AEEE-1723006E3E83}"/>
                  </a:ext>
                </a:extLst>
              </p14:cNvPr>
              <p14:cNvContentPartPr/>
              <p14:nvPr/>
            </p14:nvContentPartPr>
            <p14:xfrm>
              <a:off x="2197967" y="5030936"/>
              <a:ext cx="38880" cy="429840"/>
            </p14:xfrm>
          </p:contentPart>
        </mc:Choice>
        <mc:Fallback xmlns="">
          <p:pic>
            <p:nvPicPr>
              <p:cNvPr id="366" name="Ink 365">
                <a:extLst>
                  <a:ext uri="{FF2B5EF4-FFF2-40B4-BE49-F238E27FC236}">
                    <a16:creationId xmlns:a16="http://schemas.microsoft.com/office/drawing/2014/main" id="{1CAF212E-0114-58F3-AEEE-1723006E3E83}"/>
                  </a:ext>
                </a:extLst>
              </p:cNvPr>
              <p:cNvPicPr/>
              <p:nvPr/>
            </p:nvPicPr>
            <p:blipFill>
              <a:blip r:embed="rId512"/>
              <a:stretch>
                <a:fillRect/>
              </a:stretch>
            </p:blipFill>
            <p:spPr>
              <a:xfrm>
                <a:off x="2189327" y="5021936"/>
                <a:ext cx="56520" cy="44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3">
            <p14:nvContentPartPr>
              <p14:cNvPr id="368" name="Ink 367">
                <a:extLst>
                  <a:ext uri="{FF2B5EF4-FFF2-40B4-BE49-F238E27FC236}">
                    <a16:creationId xmlns:a16="http://schemas.microsoft.com/office/drawing/2014/main" id="{F52E24ED-7B63-470A-7EE1-6F2FFC7E24D5}"/>
                  </a:ext>
                </a:extLst>
              </p14:cNvPr>
              <p14:cNvContentPartPr/>
              <p14:nvPr/>
            </p14:nvContentPartPr>
            <p14:xfrm>
              <a:off x="2363567" y="5200856"/>
              <a:ext cx="135720" cy="361800"/>
            </p14:xfrm>
          </p:contentPart>
        </mc:Choice>
        <mc:Fallback xmlns="">
          <p:pic>
            <p:nvPicPr>
              <p:cNvPr id="368" name="Ink 367">
                <a:extLst>
                  <a:ext uri="{FF2B5EF4-FFF2-40B4-BE49-F238E27FC236}">
                    <a16:creationId xmlns:a16="http://schemas.microsoft.com/office/drawing/2014/main" id="{F52E24ED-7B63-470A-7EE1-6F2FFC7E24D5}"/>
                  </a:ext>
                </a:extLst>
              </p:cNvPr>
              <p:cNvPicPr/>
              <p:nvPr/>
            </p:nvPicPr>
            <p:blipFill>
              <a:blip r:embed="rId514"/>
              <a:stretch>
                <a:fillRect/>
              </a:stretch>
            </p:blipFill>
            <p:spPr>
              <a:xfrm>
                <a:off x="2354927" y="5192216"/>
                <a:ext cx="153360" cy="37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5">
            <p14:nvContentPartPr>
              <p14:cNvPr id="372" name="Ink 371">
                <a:extLst>
                  <a:ext uri="{FF2B5EF4-FFF2-40B4-BE49-F238E27FC236}">
                    <a16:creationId xmlns:a16="http://schemas.microsoft.com/office/drawing/2014/main" id="{97025190-5839-D460-7F25-9051F3DB4F90}"/>
                  </a:ext>
                </a:extLst>
              </p14:cNvPr>
              <p14:cNvContentPartPr/>
              <p14:nvPr/>
            </p14:nvContentPartPr>
            <p14:xfrm>
              <a:off x="2521967" y="5408576"/>
              <a:ext cx="141840" cy="119520"/>
            </p14:xfrm>
          </p:contentPart>
        </mc:Choice>
        <mc:Fallback xmlns="">
          <p:pic>
            <p:nvPicPr>
              <p:cNvPr id="372" name="Ink 371">
                <a:extLst>
                  <a:ext uri="{FF2B5EF4-FFF2-40B4-BE49-F238E27FC236}">
                    <a16:creationId xmlns:a16="http://schemas.microsoft.com/office/drawing/2014/main" id="{97025190-5839-D460-7F25-9051F3DB4F90}"/>
                  </a:ext>
                </a:extLst>
              </p:cNvPr>
              <p:cNvPicPr/>
              <p:nvPr/>
            </p:nvPicPr>
            <p:blipFill>
              <a:blip r:embed="rId516"/>
              <a:stretch>
                <a:fillRect/>
              </a:stretch>
            </p:blipFill>
            <p:spPr>
              <a:xfrm>
                <a:off x="2513327" y="5399936"/>
                <a:ext cx="159480" cy="1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7">
            <p14:nvContentPartPr>
              <p14:cNvPr id="373" name="Ink 372">
                <a:extLst>
                  <a:ext uri="{FF2B5EF4-FFF2-40B4-BE49-F238E27FC236}">
                    <a16:creationId xmlns:a16="http://schemas.microsoft.com/office/drawing/2014/main" id="{AC2C19DE-FBC5-E63C-B1A4-ADB462C28B74}"/>
                  </a:ext>
                </a:extLst>
              </p14:cNvPr>
              <p14:cNvContentPartPr/>
              <p14:nvPr/>
            </p14:nvContentPartPr>
            <p14:xfrm>
              <a:off x="2675687" y="5395616"/>
              <a:ext cx="79920" cy="60840"/>
            </p14:xfrm>
          </p:contentPart>
        </mc:Choice>
        <mc:Fallback xmlns="">
          <p:pic>
            <p:nvPicPr>
              <p:cNvPr id="373" name="Ink 372">
                <a:extLst>
                  <a:ext uri="{FF2B5EF4-FFF2-40B4-BE49-F238E27FC236}">
                    <a16:creationId xmlns:a16="http://schemas.microsoft.com/office/drawing/2014/main" id="{AC2C19DE-FBC5-E63C-B1A4-ADB462C28B74}"/>
                  </a:ext>
                </a:extLst>
              </p:cNvPr>
              <p:cNvPicPr/>
              <p:nvPr/>
            </p:nvPicPr>
            <p:blipFill>
              <a:blip r:embed="rId518"/>
              <a:stretch>
                <a:fillRect/>
              </a:stretch>
            </p:blipFill>
            <p:spPr>
              <a:xfrm>
                <a:off x="2666687" y="5386976"/>
                <a:ext cx="97560" cy="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9">
            <p14:nvContentPartPr>
              <p14:cNvPr id="374" name="Ink 373">
                <a:extLst>
                  <a:ext uri="{FF2B5EF4-FFF2-40B4-BE49-F238E27FC236}">
                    <a16:creationId xmlns:a16="http://schemas.microsoft.com/office/drawing/2014/main" id="{A0BB694A-0843-50E0-6D99-EFFB3A67F1EF}"/>
                  </a:ext>
                </a:extLst>
              </p14:cNvPr>
              <p14:cNvContentPartPr/>
              <p14:nvPr/>
            </p14:nvContentPartPr>
            <p14:xfrm>
              <a:off x="2791247" y="5413256"/>
              <a:ext cx="156960" cy="156960"/>
            </p14:xfrm>
          </p:contentPart>
        </mc:Choice>
        <mc:Fallback xmlns="">
          <p:pic>
            <p:nvPicPr>
              <p:cNvPr id="374" name="Ink 373">
                <a:extLst>
                  <a:ext uri="{FF2B5EF4-FFF2-40B4-BE49-F238E27FC236}">
                    <a16:creationId xmlns:a16="http://schemas.microsoft.com/office/drawing/2014/main" id="{A0BB694A-0843-50E0-6D99-EFFB3A67F1EF}"/>
                  </a:ext>
                </a:extLst>
              </p:cNvPr>
              <p:cNvPicPr/>
              <p:nvPr/>
            </p:nvPicPr>
            <p:blipFill>
              <a:blip r:embed="rId520"/>
              <a:stretch>
                <a:fillRect/>
              </a:stretch>
            </p:blipFill>
            <p:spPr>
              <a:xfrm>
                <a:off x="2782607" y="5404256"/>
                <a:ext cx="17460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1">
            <p14:nvContentPartPr>
              <p14:cNvPr id="380" name="Ink 379">
                <a:extLst>
                  <a:ext uri="{FF2B5EF4-FFF2-40B4-BE49-F238E27FC236}">
                    <a16:creationId xmlns:a16="http://schemas.microsoft.com/office/drawing/2014/main" id="{563CB326-6E19-813D-AA98-6F8E4E73B601}"/>
                  </a:ext>
                </a:extLst>
              </p14:cNvPr>
              <p14:cNvContentPartPr/>
              <p14:nvPr/>
            </p14:nvContentPartPr>
            <p14:xfrm>
              <a:off x="3031007" y="5201216"/>
              <a:ext cx="318240" cy="118440"/>
            </p14:xfrm>
          </p:contentPart>
        </mc:Choice>
        <mc:Fallback xmlns="">
          <p:pic>
            <p:nvPicPr>
              <p:cNvPr id="380" name="Ink 379">
                <a:extLst>
                  <a:ext uri="{FF2B5EF4-FFF2-40B4-BE49-F238E27FC236}">
                    <a16:creationId xmlns:a16="http://schemas.microsoft.com/office/drawing/2014/main" id="{563CB326-6E19-813D-AA98-6F8E4E73B601}"/>
                  </a:ext>
                </a:extLst>
              </p:cNvPr>
              <p:cNvPicPr/>
              <p:nvPr/>
            </p:nvPicPr>
            <p:blipFill>
              <a:blip r:embed="rId522"/>
              <a:stretch>
                <a:fillRect/>
              </a:stretch>
            </p:blipFill>
            <p:spPr>
              <a:xfrm>
                <a:off x="3022007" y="5192576"/>
                <a:ext cx="33588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3">
            <p14:nvContentPartPr>
              <p14:cNvPr id="381" name="Ink 380">
                <a:extLst>
                  <a:ext uri="{FF2B5EF4-FFF2-40B4-BE49-F238E27FC236}">
                    <a16:creationId xmlns:a16="http://schemas.microsoft.com/office/drawing/2014/main" id="{ABC87358-1A3B-C773-834A-46FCED5FFAC1}"/>
                  </a:ext>
                </a:extLst>
              </p14:cNvPr>
              <p14:cNvContentPartPr/>
              <p14:nvPr/>
            </p14:nvContentPartPr>
            <p14:xfrm>
              <a:off x="3128927" y="5340176"/>
              <a:ext cx="219960" cy="55080"/>
            </p14:xfrm>
          </p:contentPart>
        </mc:Choice>
        <mc:Fallback xmlns="">
          <p:pic>
            <p:nvPicPr>
              <p:cNvPr id="381" name="Ink 380">
                <a:extLst>
                  <a:ext uri="{FF2B5EF4-FFF2-40B4-BE49-F238E27FC236}">
                    <a16:creationId xmlns:a16="http://schemas.microsoft.com/office/drawing/2014/main" id="{ABC87358-1A3B-C773-834A-46FCED5FFAC1}"/>
                  </a:ext>
                </a:extLst>
              </p:cNvPr>
              <p:cNvPicPr/>
              <p:nvPr/>
            </p:nvPicPr>
            <p:blipFill>
              <a:blip r:embed="rId524"/>
              <a:stretch>
                <a:fillRect/>
              </a:stretch>
            </p:blipFill>
            <p:spPr>
              <a:xfrm>
                <a:off x="3119927" y="5331536"/>
                <a:ext cx="237600" cy="7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5">
            <p14:nvContentPartPr>
              <p14:cNvPr id="442" name="Ink 441">
                <a:extLst>
                  <a:ext uri="{FF2B5EF4-FFF2-40B4-BE49-F238E27FC236}">
                    <a16:creationId xmlns:a16="http://schemas.microsoft.com/office/drawing/2014/main" id="{1919795A-0DD7-78CD-0179-96DBC01D5478}"/>
                  </a:ext>
                </a:extLst>
              </p14:cNvPr>
              <p14:cNvContentPartPr/>
              <p14:nvPr/>
            </p14:nvContentPartPr>
            <p14:xfrm>
              <a:off x="2069807" y="5809616"/>
              <a:ext cx="14400" cy="360720"/>
            </p14:xfrm>
          </p:contentPart>
        </mc:Choice>
        <mc:Fallback xmlns="">
          <p:pic>
            <p:nvPicPr>
              <p:cNvPr id="442" name="Ink 441">
                <a:extLst>
                  <a:ext uri="{FF2B5EF4-FFF2-40B4-BE49-F238E27FC236}">
                    <a16:creationId xmlns:a16="http://schemas.microsoft.com/office/drawing/2014/main" id="{1919795A-0DD7-78CD-0179-96DBC01D5478}"/>
                  </a:ext>
                </a:extLst>
              </p:cNvPr>
              <p:cNvPicPr/>
              <p:nvPr/>
            </p:nvPicPr>
            <p:blipFill>
              <a:blip r:embed="rId526"/>
              <a:stretch>
                <a:fillRect/>
              </a:stretch>
            </p:blipFill>
            <p:spPr>
              <a:xfrm>
                <a:off x="2061167" y="5800976"/>
                <a:ext cx="32040" cy="37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7">
            <p14:nvContentPartPr>
              <p14:cNvPr id="443" name="Ink 442">
                <a:extLst>
                  <a:ext uri="{FF2B5EF4-FFF2-40B4-BE49-F238E27FC236}">
                    <a16:creationId xmlns:a16="http://schemas.microsoft.com/office/drawing/2014/main" id="{6E462989-8488-190D-B1F5-701F4A3012F4}"/>
                  </a:ext>
                </a:extLst>
              </p14:cNvPr>
              <p14:cNvContentPartPr/>
              <p14:nvPr/>
            </p14:nvContentPartPr>
            <p14:xfrm>
              <a:off x="2087087" y="6001136"/>
              <a:ext cx="159120" cy="32760"/>
            </p14:xfrm>
          </p:contentPart>
        </mc:Choice>
        <mc:Fallback xmlns="">
          <p:pic>
            <p:nvPicPr>
              <p:cNvPr id="443" name="Ink 442">
                <a:extLst>
                  <a:ext uri="{FF2B5EF4-FFF2-40B4-BE49-F238E27FC236}">
                    <a16:creationId xmlns:a16="http://schemas.microsoft.com/office/drawing/2014/main" id="{6E462989-8488-190D-B1F5-701F4A3012F4}"/>
                  </a:ext>
                </a:extLst>
              </p:cNvPr>
              <p:cNvPicPr/>
              <p:nvPr/>
            </p:nvPicPr>
            <p:blipFill>
              <a:blip r:embed="rId528"/>
              <a:stretch>
                <a:fillRect/>
              </a:stretch>
            </p:blipFill>
            <p:spPr>
              <a:xfrm>
                <a:off x="2078087" y="5992136"/>
                <a:ext cx="17676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9">
            <p14:nvContentPartPr>
              <p14:cNvPr id="444" name="Ink 443">
                <a:extLst>
                  <a:ext uri="{FF2B5EF4-FFF2-40B4-BE49-F238E27FC236}">
                    <a16:creationId xmlns:a16="http://schemas.microsoft.com/office/drawing/2014/main" id="{72A46CE1-AE9C-6AAC-8E37-6F16B5BAC906}"/>
                  </a:ext>
                </a:extLst>
              </p14:cNvPr>
              <p14:cNvContentPartPr/>
              <p14:nvPr/>
            </p14:nvContentPartPr>
            <p14:xfrm>
              <a:off x="2224247" y="5837696"/>
              <a:ext cx="10080" cy="326160"/>
            </p14:xfrm>
          </p:contentPart>
        </mc:Choice>
        <mc:Fallback xmlns="">
          <p:pic>
            <p:nvPicPr>
              <p:cNvPr id="444" name="Ink 443">
                <a:extLst>
                  <a:ext uri="{FF2B5EF4-FFF2-40B4-BE49-F238E27FC236}">
                    <a16:creationId xmlns:a16="http://schemas.microsoft.com/office/drawing/2014/main" id="{72A46CE1-AE9C-6AAC-8E37-6F16B5BAC906}"/>
                  </a:ext>
                </a:extLst>
              </p:cNvPr>
              <p:cNvPicPr/>
              <p:nvPr/>
            </p:nvPicPr>
            <p:blipFill>
              <a:blip r:embed="rId530"/>
              <a:stretch>
                <a:fillRect/>
              </a:stretch>
            </p:blipFill>
            <p:spPr>
              <a:xfrm>
                <a:off x="2215607" y="5829056"/>
                <a:ext cx="27720" cy="34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1">
            <p14:nvContentPartPr>
              <p14:cNvPr id="448" name="Ink 447">
                <a:extLst>
                  <a:ext uri="{FF2B5EF4-FFF2-40B4-BE49-F238E27FC236}">
                    <a16:creationId xmlns:a16="http://schemas.microsoft.com/office/drawing/2014/main" id="{D592D4B9-F973-FD9C-F4D6-3DE6685D1F0E}"/>
                  </a:ext>
                </a:extLst>
              </p14:cNvPr>
              <p14:cNvContentPartPr/>
              <p14:nvPr/>
            </p14:nvContentPartPr>
            <p14:xfrm>
              <a:off x="2169527" y="5494976"/>
              <a:ext cx="82440" cy="144360"/>
            </p14:xfrm>
          </p:contentPart>
        </mc:Choice>
        <mc:Fallback xmlns="">
          <p:pic>
            <p:nvPicPr>
              <p:cNvPr id="448" name="Ink 447">
                <a:extLst>
                  <a:ext uri="{FF2B5EF4-FFF2-40B4-BE49-F238E27FC236}">
                    <a16:creationId xmlns:a16="http://schemas.microsoft.com/office/drawing/2014/main" id="{D592D4B9-F973-FD9C-F4D6-3DE6685D1F0E}"/>
                  </a:ext>
                </a:extLst>
              </p:cNvPr>
              <p:cNvPicPr/>
              <p:nvPr/>
            </p:nvPicPr>
            <p:blipFill>
              <a:blip r:embed="rId532"/>
              <a:stretch>
                <a:fillRect/>
              </a:stretch>
            </p:blipFill>
            <p:spPr>
              <a:xfrm>
                <a:off x="2160887" y="5486336"/>
                <a:ext cx="10008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3">
            <p14:nvContentPartPr>
              <p14:cNvPr id="449" name="Ink 448">
                <a:extLst>
                  <a:ext uri="{FF2B5EF4-FFF2-40B4-BE49-F238E27FC236}">
                    <a16:creationId xmlns:a16="http://schemas.microsoft.com/office/drawing/2014/main" id="{5B957DE3-856F-5F3B-75CE-44A9C0B0B7BF}"/>
                  </a:ext>
                </a:extLst>
              </p14:cNvPr>
              <p14:cNvContentPartPr/>
              <p14:nvPr/>
            </p14:nvContentPartPr>
            <p14:xfrm>
              <a:off x="2254487" y="5528456"/>
              <a:ext cx="204480" cy="212400"/>
            </p14:xfrm>
          </p:contentPart>
        </mc:Choice>
        <mc:Fallback xmlns="">
          <p:pic>
            <p:nvPicPr>
              <p:cNvPr id="449" name="Ink 448">
                <a:extLst>
                  <a:ext uri="{FF2B5EF4-FFF2-40B4-BE49-F238E27FC236}">
                    <a16:creationId xmlns:a16="http://schemas.microsoft.com/office/drawing/2014/main" id="{5B957DE3-856F-5F3B-75CE-44A9C0B0B7BF}"/>
                  </a:ext>
                </a:extLst>
              </p:cNvPr>
              <p:cNvPicPr/>
              <p:nvPr/>
            </p:nvPicPr>
            <p:blipFill>
              <a:blip r:embed="rId534"/>
              <a:stretch>
                <a:fillRect/>
              </a:stretch>
            </p:blipFill>
            <p:spPr>
              <a:xfrm>
                <a:off x="2245487" y="5519816"/>
                <a:ext cx="22212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5">
            <p14:nvContentPartPr>
              <p14:cNvPr id="450" name="Ink 449">
                <a:extLst>
                  <a:ext uri="{FF2B5EF4-FFF2-40B4-BE49-F238E27FC236}">
                    <a16:creationId xmlns:a16="http://schemas.microsoft.com/office/drawing/2014/main" id="{5746964B-3845-CAEB-40E3-225D82A64D87}"/>
                  </a:ext>
                </a:extLst>
              </p14:cNvPr>
              <p14:cNvContentPartPr/>
              <p14:nvPr/>
            </p14:nvContentPartPr>
            <p14:xfrm>
              <a:off x="2277527" y="6106256"/>
              <a:ext cx="84240" cy="171000"/>
            </p14:xfrm>
          </p:contentPart>
        </mc:Choice>
        <mc:Fallback xmlns="">
          <p:pic>
            <p:nvPicPr>
              <p:cNvPr id="450" name="Ink 449">
                <a:extLst>
                  <a:ext uri="{FF2B5EF4-FFF2-40B4-BE49-F238E27FC236}">
                    <a16:creationId xmlns:a16="http://schemas.microsoft.com/office/drawing/2014/main" id="{5746964B-3845-CAEB-40E3-225D82A64D87}"/>
                  </a:ext>
                </a:extLst>
              </p:cNvPr>
              <p:cNvPicPr/>
              <p:nvPr/>
            </p:nvPicPr>
            <p:blipFill>
              <a:blip r:embed="rId536"/>
              <a:stretch>
                <a:fillRect/>
              </a:stretch>
            </p:blipFill>
            <p:spPr>
              <a:xfrm>
                <a:off x="2268527" y="6097256"/>
                <a:ext cx="10188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7">
            <p14:nvContentPartPr>
              <p14:cNvPr id="451" name="Ink 450">
                <a:extLst>
                  <a:ext uri="{FF2B5EF4-FFF2-40B4-BE49-F238E27FC236}">
                    <a16:creationId xmlns:a16="http://schemas.microsoft.com/office/drawing/2014/main" id="{236EDF34-03CA-54B5-4CB1-17E34114C45D}"/>
                  </a:ext>
                </a:extLst>
              </p14:cNvPr>
              <p14:cNvContentPartPr/>
              <p14:nvPr/>
            </p14:nvContentPartPr>
            <p14:xfrm>
              <a:off x="2380847" y="6113096"/>
              <a:ext cx="57600" cy="156960"/>
            </p14:xfrm>
          </p:contentPart>
        </mc:Choice>
        <mc:Fallback xmlns="">
          <p:pic>
            <p:nvPicPr>
              <p:cNvPr id="451" name="Ink 450">
                <a:extLst>
                  <a:ext uri="{FF2B5EF4-FFF2-40B4-BE49-F238E27FC236}">
                    <a16:creationId xmlns:a16="http://schemas.microsoft.com/office/drawing/2014/main" id="{236EDF34-03CA-54B5-4CB1-17E34114C45D}"/>
                  </a:ext>
                </a:extLst>
              </p:cNvPr>
              <p:cNvPicPr/>
              <p:nvPr/>
            </p:nvPicPr>
            <p:blipFill>
              <a:blip r:embed="rId538"/>
              <a:stretch>
                <a:fillRect/>
              </a:stretch>
            </p:blipFill>
            <p:spPr>
              <a:xfrm>
                <a:off x="2372207" y="6104096"/>
                <a:ext cx="7524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9">
            <p14:nvContentPartPr>
              <p14:cNvPr id="452" name="Ink 451">
                <a:extLst>
                  <a:ext uri="{FF2B5EF4-FFF2-40B4-BE49-F238E27FC236}">
                    <a16:creationId xmlns:a16="http://schemas.microsoft.com/office/drawing/2014/main" id="{49914F8E-5500-F606-8216-B021804ECC33}"/>
                  </a:ext>
                </a:extLst>
              </p14:cNvPr>
              <p14:cNvContentPartPr/>
              <p14:nvPr/>
            </p14:nvContentPartPr>
            <p14:xfrm>
              <a:off x="2409287" y="6087536"/>
              <a:ext cx="79560" cy="189360"/>
            </p14:xfrm>
          </p:contentPart>
        </mc:Choice>
        <mc:Fallback xmlns="">
          <p:pic>
            <p:nvPicPr>
              <p:cNvPr id="452" name="Ink 451">
                <a:extLst>
                  <a:ext uri="{FF2B5EF4-FFF2-40B4-BE49-F238E27FC236}">
                    <a16:creationId xmlns:a16="http://schemas.microsoft.com/office/drawing/2014/main" id="{49914F8E-5500-F606-8216-B021804ECC33}"/>
                  </a:ext>
                </a:extLst>
              </p:cNvPr>
              <p:cNvPicPr/>
              <p:nvPr/>
            </p:nvPicPr>
            <p:blipFill>
              <a:blip r:embed="rId540"/>
              <a:stretch>
                <a:fillRect/>
              </a:stretch>
            </p:blipFill>
            <p:spPr>
              <a:xfrm>
                <a:off x="2400647" y="6078896"/>
                <a:ext cx="9720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1">
            <p14:nvContentPartPr>
              <p14:cNvPr id="453" name="Ink 452">
                <a:extLst>
                  <a:ext uri="{FF2B5EF4-FFF2-40B4-BE49-F238E27FC236}">
                    <a16:creationId xmlns:a16="http://schemas.microsoft.com/office/drawing/2014/main" id="{056B54E7-F12C-9928-1490-214B22425413}"/>
                  </a:ext>
                </a:extLst>
              </p14:cNvPr>
              <p14:cNvContentPartPr/>
              <p14:nvPr/>
            </p14:nvContentPartPr>
            <p14:xfrm>
              <a:off x="2517287" y="6172856"/>
              <a:ext cx="103320" cy="201960"/>
            </p14:xfrm>
          </p:contentPart>
        </mc:Choice>
        <mc:Fallback xmlns="">
          <p:pic>
            <p:nvPicPr>
              <p:cNvPr id="453" name="Ink 452">
                <a:extLst>
                  <a:ext uri="{FF2B5EF4-FFF2-40B4-BE49-F238E27FC236}">
                    <a16:creationId xmlns:a16="http://schemas.microsoft.com/office/drawing/2014/main" id="{056B54E7-F12C-9928-1490-214B22425413}"/>
                  </a:ext>
                </a:extLst>
              </p:cNvPr>
              <p:cNvPicPr/>
              <p:nvPr/>
            </p:nvPicPr>
            <p:blipFill>
              <a:blip r:embed="rId542"/>
              <a:stretch>
                <a:fillRect/>
              </a:stretch>
            </p:blipFill>
            <p:spPr>
              <a:xfrm>
                <a:off x="2508287" y="6163856"/>
                <a:ext cx="12096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3">
            <p14:nvContentPartPr>
              <p14:cNvPr id="454" name="Ink 453">
                <a:extLst>
                  <a:ext uri="{FF2B5EF4-FFF2-40B4-BE49-F238E27FC236}">
                    <a16:creationId xmlns:a16="http://schemas.microsoft.com/office/drawing/2014/main" id="{F5382074-1269-818A-F17D-A2EB6D22BBF8}"/>
                  </a:ext>
                </a:extLst>
              </p14:cNvPr>
              <p14:cNvContentPartPr/>
              <p14:nvPr/>
            </p14:nvContentPartPr>
            <p14:xfrm>
              <a:off x="2704847" y="6018416"/>
              <a:ext cx="88560" cy="294120"/>
            </p14:xfrm>
          </p:contentPart>
        </mc:Choice>
        <mc:Fallback xmlns="">
          <p:pic>
            <p:nvPicPr>
              <p:cNvPr id="454" name="Ink 453">
                <a:extLst>
                  <a:ext uri="{FF2B5EF4-FFF2-40B4-BE49-F238E27FC236}">
                    <a16:creationId xmlns:a16="http://schemas.microsoft.com/office/drawing/2014/main" id="{F5382074-1269-818A-F17D-A2EB6D22BBF8}"/>
                  </a:ext>
                </a:extLst>
              </p:cNvPr>
              <p:cNvPicPr/>
              <p:nvPr/>
            </p:nvPicPr>
            <p:blipFill>
              <a:blip r:embed="rId544"/>
              <a:stretch>
                <a:fillRect/>
              </a:stretch>
            </p:blipFill>
            <p:spPr>
              <a:xfrm>
                <a:off x="2695847" y="6009776"/>
                <a:ext cx="10620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5">
            <p14:nvContentPartPr>
              <p14:cNvPr id="455" name="Ink 454">
                <a:extLst>
                  <a:ext uri="{FF2B5EF4-FFF2-40B4-BE49-F238E27FC236}">
                    <a16:creationId xmlns:a16="http://schemas.microsoft.com/office/drawing/2014/main" id="{B1BA6265-C949-69AB-84AA-8D217AAD84A5}"/>
                  </a:ext>
                </a:extLst>
              </p14:cNvPr>
              <p14:cNvContentPartPr/>
              <p14:nvPr/>
            </p14:nvContentPartPr>
            <p14:xfrm>
              <a:off x="2842007" y="6162416"/>
              <a:ext cx="92520" cy="116640"/>
            </p14:xfrm>
          </p:contentPart>
        </mc:Choice>
        <mc:Fallback xmlns="">
          <p:pic>
            <p:nvPicPr>
              <p:cNvPr id="455" name="Ink 454">
                <a:extLst>
                  <a:ext uri="{FF2B5EF4-FFF2-40B4-BE49-F238E27FC236}">
                    <a16:creationId xmlns:a16="http://schemas.microsoft.com/office/drawing/2014/main" id="{B1BA6265-C949-69AB-84AA-8D217AAD84A5}"/>
                  </a:ext>
                </a:extLst>
              </p:cNvPr>
              <p:cNvPicPr/>
              <p:nvPr/>
            </p:nvPicPr>
            <p:blipFill>
              <a:blip r:embed="rId546"/>
              <a:stretch>
                <a:fillRect/>
              </a:stretch>
            </p:blipFill>
            <p:spPr>
              <a:xfrm>
                <a:off x="2833367" y="6153416"/>
                <a:ext cx="11016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7">
            <p14:nvContentPartPr>
              <p14:cNvPr id="456" name="Ink 455">
                <a:extLst>
                  <a:ext uri="{FF2B5EF4-FFF2-40B4-BE49-F238E27FC236}">
                    <a16:creationId xmlns:a16="http://schemas.microsoft.com/office/drawing/2014/main" id="{33F9A42B-FCE6-92DF-9028-B7D04D404D48}"/>
                  </a:ext>
                </a:extLst>
              </p14:cNvPr>
              <p14:cNvContentPartPr/>
              <p14:nvPr/>
            </p14:nvContentPartPr>
            <p14:xfrm>
              <a:off x="2947127" y="6129296"/>
              <a:ext cx="21240" cy="144720"/>
            </p14:xfrm>
          </p:contentPart>
        </mc:Choice>
        <mc:Fallback xmlns="">
          <p:pic>
            <p:nvPicPr>
              <p:cNvPr id="456" name="Ink 455">
                <a:extLst>
                  <a:ext uri="{FF2B5EF4-FFF2-40B4-BE49-F238E27FC236}">
                    <a16:creationId xmlns:a16="http://schemas.microsoft.com/office/drawing/2014/main" id="{33F9A42B-FCE6-92DF-9028-B7D04D404D48}"/>
                  </a:ext>
                </a:extLst>
              </p:cNvPr>
              <p:cNvPicPr/>
              <p:nvPr/>
            </p:nvPicPr>
            <p:blipFill>
              <a:blip r:embed="rId548"/>
              <a:stretch>
                <a:fillRect/>
              </a:stretch>
            </p:blipFill>
            <p:spPr>
              <a:xfrm>
                <a:off x="2938127" y="6120296"/>
                <a:ext cx="38880" cy="1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9">
            <p14:nvContentPartPr>
              <p14:cNvPr id="457" name="Ink 456">
                <a:extLst>
                  <a:ext uri="{FF2B5EF4-FFF2-40B4-BE49-F238E27FC236}">
                    <a16:creationId xmlns:a16="http://schemas.microsoft.com/office/drawing/2014/main" id="{B05C9C2E-5839-4ED1-E711-A45338910517}"/>
                  </a:ext>
                </a:extLst>
              </p14:cNvPr>
              <p14:cNvContentPartPr/>
              <p14:nvPr/>
            </p14:nvContentPartPr>
            <p14:xfrm>
              <a:off x="2977007" y="6087176"/>
              <a:ext cx="84600" cy="198360"/>
            </p14:xfrm>
          </p:contentPart>
        </mc:Choice>
        <mc:Fallback xmlns="">
          <p:pic>
            <p:nvPicPr>
              <p:cNvPr id="457" name="Ink 456">
                <a:extLst>
                  <a:ext uri="{FF2B5EF4-FFF2-40B4-BE49-F238E27FC236}">
                    <a16:creationId xmlns:a16="http://schemas.microsoft.com/office/drawing/2014/main" id="{B05C9C2E-5839-4ED1-E711-A45338910517}"/>
                  </a:ext>
                </a:extLst>
              </p:cNvPr>
              <p:cNvPicPr/>
              <p:nvPr/>
            </p:nvPicPr>
            <p:blipFill>
              <a:blip r:embed="rId550"/>
              <a:stretch>
                <a:fillRect/>
              </a:stretch>
            </p:blipFill>
            <p:spPr>
              <a:xfrm>
                <a:off x="2968007" y="6078176"/>
                <a:ext cx="1022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1">
            <p14:nvContentPartPr>
              <p14:cNvPr id="458" name="Ink 457">
                <a:extLst>
                  <a:ext uri="{FF2B5EF4-FFF2-40B4-BE49-F238E27FC236}">
                    <a16:creationId xmlns:a16="http://schemas.microsoft.com/office/drawing/2014/main" id="{40D8F912-6785-0073-798C-A5022FF83F99}"/>
                  </a:ext>
                </a:extLst>
              </p14:cNvPr>
              <p14:cNvContentPartPr/>
              <p14:nvPr/>
            </p14:nvContentPartPr>
            <p14:xfrm>
              <a:off x="3141167" y="6161696"/>
              <a:ext cx="67320" cy="243000"/>
            </p14:xfrm>
          </p:contentPart>
        </mc:Choice>
        <mc:Fallback xmlns="">
          <p:pic>
            <p:nvPicPr>
              <p:cNvPr id="458" name="Ink 457">
                <a:extLst>
                  <a:ext uri="{FF2B5EF4-FFF2-40B4-BE49-F238E27FC236}">
                    <a16:creationId xmlns:a16="http://schemas.microsoft.com/office/drawing/2014/main" id="{40D8F912-6785-0073-798C-A5022FF83F99}"/>
                  </a:ext>
                </a:extLst>
              </p:cNvPr>
              <p:cNvPicPr/>
              <p:nvPr/>
            </p:nvPicPr>
            <p:blipFill>
              <a:blip r:embed="rId552"/>
              <a:stretch>
                <a:fillRect/>
              </a:stretch>
            </p:blipFill>
            <p:spPr>
              <a:xfrm>
                <a:off x="3132167" y="6152696"/>
                <a:ext cx="8496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3">
            <p14:nvContentPartPr>
              <p14:cNvPr id="459" name="Ink 458">
                <a:extLst>
                  <a:ext uri="{FF2B5EF4-FFF2-40B4-BE49-F238E27FC236}">
                    <a16:creationId xmlns:a16="http://schemas.microsoft.com/office/drawing/2014/main" id="{D752094A-7C6F-E18F-C517-C2435840B08C}"/>
                  </a:ext>
                </a:extLst>
              </p14:cNvPr>
              <p14:cNvContentPartPr/>
              <p14:nvPr/>
            </p14:nvContentPartPr>
            <p14:xfrm>
              <a:off x="3393527" y="6029576"/>
              <a:ext cx="155880" cy="102240"/>
            </p14:xfrm>
          </p:contentPart>
        </mc:Choice>
        <mc:Fallback xmlns="">
          <p:pic>
            <p:nvPicPr>
              <p:cNvPr id="459" name="Ink 458">
                <a:extLst>
                  <a:ext uri="{FF2B5EF4-FFF2-40B4-BE49-F238E27FC236}">
                    <a16:creationId xmlns:a16="http://schemas.microsoft.com/office/drawing/2014/main" id="{D752094A-7C6F-E18F-C517-C2435840B08C}"/>
                  </a:ext>
                </a:extLst>
              </p:cNvPr>
              <p:cNvPicPr/>
              <p:nvPr/>
            </p:nvPicPr>
            <p:blipFill>
              <a:blip r:embed="rId554"/>
              <a:stretch>
                <a:fillRect/>
              </a:stretch>
            </p:blipFill>
            <p:spPr>
              <a:xfrm>
                <a:off x="3384527" y="6020576"/>
                <a:ext cx="17352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5">
            <p14:nvContentPartPr>
              <p14:cNvPr id="461" name="Ink 460">
                <a:extLst>
                  <a:ext uri="{FF2B5EF4-FFF2-40B4-BE49-F238E27FC236}">
                    <a16:creationId xmlns:a16="http://schemas.microsoft.com/office/drawing/2014/main" id="{3BC61D05-2C71-814D-92C9-FBE217389E7E}"/>
                  </a:ext>
                </a:extLst>
              </p14:cNvPr>
              <p14:cNvContentPartPr/>
              <p14:nvPr/>
            </p14:nvContentPartPr>
            <p14:xfrm>
              <a:off x="3733007" y="5822936"/>
              <a:ext cx="122040" cy="290520"/>
            </p14:xfrm>
          </p:contentPart>
        </mc:Choice>
        <mc:Fallback xmlns="">
          <p:pic>
            <p:nvPicPr>
              <p:cNvPr id="461" name="Ink 460">
                <a:extLst>
                  <a:ext uri="{FF2B5EF4-FFF2-40B4-BE49-F238E27FC236}">
                    <a16:creationId xmlns:a16="http://schemas.microsoft.com/office/drawing/2014/main" id="{3BC61D05-2C71-814D-92C9-FBE217389E7E}"/>
                  </a:ext>
                </a:extLst>
              </p:cNvPr>
              <p:cNvPicPr/>
              <p:nvPr/>
            </p:nvPicPr>
            <p:blipFill>
              <a:blip r:embed="rId556"/>
              <a:stretch>
                <a:fillRect/>
              </a:stretch>
            </p:blipFill>
            <p:spPr>
              <a:xfrm>
                <a:off x="3724007" y="5814296"/>
                <a:ext cx="13968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7">
            <p14:nvContentPartPr>
              <p14:cNvPr id="462" name="Ink 461">
                <a:extLst>
                  <a:ext uri="{FF2B5EF4-FFF2-40B4-BE49-F238E27FC236}">
                    <a16:creationId xmlns:a16="http://schemas.microsoft.com/office/drawing/2014/main" id="{58A9821B-8175-5A1D-882E-42DF537686FB}"/>
                  </a:ext>
                </a:extLst>
              </p14:cNvPr>
              <p14:cNvContentPartPr/>
              <p14:nvPr/>
            </p14:nvContentPartPr>
            <p14:xfrm>
              <a:off x="3897527" y="6063416"/>
              <a:ext cx="36720" cy="8640"/>
            </p14:xfrm>
          </p:contentPart>
        </mc:Choice>
        <mc:Fallback xmlns="">
          <p:pic>
            <p:nvPicPr>
              <p:cNvPr id="462" name="Ink 461">
                <a:extLst>
                  <a:ext uri="{FF2B5EF4-FFF2-40B4-BE49-F238E27FC236}">
                    <a16:creationId xmlns:a16="http://schemas.microsoft.com/office/drawing/2014/main" id="{58A9821B-8175-5A1D-882E-42DF537686FB}"/>
                  </a:ext>
                </a:extLst>
              </p:cNvPr>
              <p:cNvPicPr/>
              <p:nvPr/>
            </p:nvPicPr>
            <p:blipFill>
              <a:blip r:embed="rId558"/>
              <a:stretch>
                <a:fillRect/>
              </a:stretch>
            </p:blipFill>
            <p:spPr>
              <a:xfrm>
                <a:off x="3888887" y="6054416"/>
                <a:ext cx="5436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9">
            <p14:nvContentPartPr>
              <p14:cNvPr id="463" name="Ink 462">
                <a:extLst>
                  <a:ext uri="{FF2B5EF4-FFF2-40B4-BE49-F238E27FC236}">
                    <a16:creationId xmlns:a16="http://schemas.microsoft.com/office/drawing/2014/main" id="{C93769D3-6918-D841-0893-565ED7E72DF5}"/>
                  </a:ext>
                </a:extLst>
              </p14:cNvPr>
              <p14:cNvContentPartPr/>
              <p14:nvPr/>
            </p14:nvContentPartPr>
            <p14:xfrm>
              <a:off x="3986807" y="5843456"/>
              <a:ext cx="109440" cy="255240"/>
            </p14:xfrm>
          </p:contentPart>
        </mc:Choice>
        <mc:Fallback xmlns="">
          <p:pic>
            <p:nvPicPr>
              <p:cNvPr id="463" name="Ink 462">
                <a:extLst>
                  <a:ext uri="{FF2B5EF4-FFF2-40B4-BE49-F238E27FC236}">
                    <a16:creationId xmlns:a16="http://schemas.microsoft.com/office/drawing/2014/main" id="{C93769D3-6918-D841-0893-565ED7E72DF5}"/>
                  </a:ext>
                </a:extLst>
              </p:cNvPr>
              <p:cNvPicPr/>
              <p:nvPr/>
            </p:nvPicPr>
            <p:blipFill>
              <a:blip r:embed="rId560"/>
              <a:stretch>
                <a:fillRect/>
              </a:stretch>
            </p:blipFill>
            <p:spPr>
              <a:xfrm>
                <a:off x="3978167" y="5834816"/>
                <a:ext cx="12708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1">
            <p14:nvContentPartPr>
              <p14:cNvPr id="464" name="Ink 463">
                <a:extLst>
                  <a:ext uri="{FF2B5EF4-FFF2-40B4-BE49-F238E27FC236}">
                    <a16:creationId xmlns:a16="http://schemas.microsoft.com/office/drawing/2014/main" id="{C5412DFD-74E8-1977-D998-82E02E5F348F}"/>
                  </a:ext>
                </a:extLst>
              </p14:cNvPr>
              <p14:cNvContentPartPr/>
              <p14:nvPr/>
            </p14:nvContentPartPr>
            <p14:xfrm>
              <a:off x="4218287" y="5810336"/>
              <a:ext cx="126720" cy="214200"/>
            </p14:xfrm>
          </p:contentPart>
        </mc:Choice>
        <mc:Fallback xmlns="">
          <p:pic>
            <p:nvPicPr>
              <p:cNvPr id="464" name="Ink 463">
                <a:extLst>
                  <a:ext uri="{FF2B5EF4-FFF2-40B4-BE49-F238E27FC236}">
                    <a16:creationId xmlns:a16="http://schemas.microsoft.com/office/drawing/2014/main" id="{C5412DFD-74E8-1977-D998-82E02E5F348F}"/>
                  </a:ext>
                </a:extLst>
              </p:cNvPr>
              <p:cNvPicPr/>
              <p:nvPr/>
            </p:nvPicPr>
            <p:blipFill>
              <a:blip r:embed="rId562"/>
              <a:stretch>
                <a:fillRect/>
              </a:stretch>
            </p:blipFill>
            <p:spPr>
              <a:xfrm>
                <a:off x="4209647" y="5801696"/>
                <a:ext cx="14436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3">
            <p14:nvContentPartPr>
              <p14:cNvPr id="465" name="Ink 464">
                <a:extLst>
                  <a:ext uri="{FF2B5EF4-FFF2-40B4-BE49-F238E27FC236}">
                    <a16:creationId xmlns:a16="http://schemas.microsoft.com/office/drawing/2014/main" id="{494C1E8F-98E2-394F-141A-407956EE6D8F}"/>
                  </a:ext>
                </a:extLst>
              </p14:cNvPr>
              <p14:cNvContentPartPr/>
              <p14:nvPr/>
            </p14:nvContentPartPr>
            <p14:xfrm>
              <a:off x="4299647" y="5907176"/>
              <a:ext cx="118800" cy="230760"/>
            </p14:xfrm>
          </p:contentPart>
        </mc:Choice>
        <mc:Fallback xmlns="">
          <p:pic>
            <p:nvPicPr>
              <p:cNvPr id="465" name="Ink 464">
                <a:extLst>
                  <a:ext uri="{FF2B5EF4-FFF2-40B4-BE49-F238E27FC236}">
                    <a16:creationId xmlns:a16="http://schemas.microsoft.com/office/drawing/2014/main" id="{494C1E8F-98E2-394F-141A-407956EE6D8F}"/>
                  </a:ext>
                </a:extLst>
              </p:cNvPr>
              <p:cNvPicPr/>
              <p:nvPr/>
            </p:nvPicPr>
            <p:blipFill>
              <a:blip r:embed="rId564"/>
              <a:stretch>
                <a:fillRect/>
              </a:stretch>
            </p:blipFill>
            <p:spPr>
              <a:xfrm>
                <a:off x="4290647" y="5898536"/>
                <a:ext cx="13644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5">
            <p14:nvContentPartPr>
              <p14:cNvPr id="466" name="Ink 465">
                <a:extLst>
                  <a:ext uri="{FF2B5EF4-FFF2-40B4-BE49-F238E27FC236}">
                    <a16:creationId xmlns:a16="http://schemas.microsoft.com/office/drawing/2014/main" id="{DAB9F5A7-AD4C-533C-8CF1-B5877C5EC7B5}"/>
                  </a:ext>
                </a:extLst>
              </p14:cNvPr>
              <p14:cNvContentPartPr/>
              <p14:nvPr/>
            </p14:nvContentPartPr>
            <p14:xfrm>
              <a:off x="4496207" y="5851736"/>
              <a:ext cx="107280" cy="246240"/>
            </p14:xfrm>
          </p:contentPart>
        </mc:Choice>
        <mc:Fallback xmlns="">
          <p:pic>
            <p:nvPicPr>
              <p:cNvPr id="466" name="Ink 465">
                <a:extLst>
                  <a:ext uri="{FF2B5EF4-FFF2-40B4-BE49-F238E27FC236}">
                    <a16:creationId xmlns:a16="http://schemas.microsoft.com/office/drawing/2014/main" id="{DAB9F5A7-AD4C-533C-8CF1-B5877C5EC7B5}"/>
                  </a:ext>
                </a:extLst>
              </p:cNvPr>
              <p:cNvPicPr/>
              <p:nvPr/>
            </p:nvPicPr>
            <p:blipFill>
              <a:blip r:embed="rId566"/>
              <a:stretch>
                <a:fillRect/>
              </a:stretch>
            </p:blipFill>
            <p:spPr>
              <a:xfrm>
                <a:off x="4487207" y="5842736"/>
                <a:ext cx="124920" cy="26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7">
            <p14:nvContentPartPr>
              <p14:cNvPr id="467" name="Ink 466">
                <a:extLst>
                  <a:ext uri="{FF2B5EF4-FFF2-40B4-BE49-F238E27FC236}">
                    <a16:creationId xmlns:a16="http://schemas.microsoft.com/office/drawing/2014/main" id="{8787B2CA-FA95-E80E-0671-5D11B3D796FA}"/>
                  </a:ext>
                </a:extLst>
              </p14:cNvPr>
              <p14:cNvContentPartPr/>
              <p14:nvPr/>
            </p14:nvContentPartPr>
            <p14:xfrm>
              <a:off x="4669007" y="5878376"/>
              <a:ext cx="125280" cy="204840"/>
            </p14:xfrm>
          </p:contentPart>
        </mc:Choice>
        <mc:Fallback xmlns="">
          <p:pic>
            <p:nvPicPr>
              <p:cNvPr id="467" name="Ink 466">
                <a:extLst>
                  <a:ext uri="{FF2B5EF4-FFF2-40B4-BE49-F238E27FC236}">
                    <a16:creationId xmlns:a16="http://schemas.microsoft.com/office/drawing/2014/main" id="{8787B2CA-FA95-E80E-0671-5D11B3D796FA}"/>
                  </a:ext>
                </a:extLst>
              </p:cNvPr>
              <p:cNvPicPr/>
              <p:nvPr/>
            </p:nvPicPr>
            <p:blipFill>
              <a:blip r:embed="rId568"/>
              <a:stretch>
                <a:fillRect/>
              </a:stretch>
            </p:blipFill>
            <p:spPr>
              <a:xfrm>
                <a:off x="4660007" y="5869736"/>
                <a:ext cx="14292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9">
            <p14:nvContentPartPr>
              <p14:cNvPr id="468" name="Ink 467">
                <a:extLst>
                  <a:ext uri="{FF2B5EF4-FFF2-40B4-BE49-F238E27FC236}">
                    <a16:creationId xmlns:a16="http://schemas.microsoft.com/office/drawing/2014/main" id="{BC8F62F2-ACCD-E226-E650-0DA97BEE008A}"/>
                  </a:ext>
                </a:extLst>
              </p14:cNvPr>
              <p14:cNvContentPartPr/>
              <p14:nvPr/>
            </p14:nvContentPartPr>
            <p14:xfrm>
              <a:off x="4791767" y="5787296"/>
              <a:ext cx="90000" cy="8640"/>
            </p14:xfrm>
          </p:contentPart>
        </mc:Choice>
        <mc:Fallback xmlns="">
          <p:pic>
            <p:nvPicPr>
              <p:cNvPr id="468" name="Ink 467">
                <a:extLst>
                  <a:ext uri="{FF2B5EF4-FFF2-40B4-BE49-F238E27FC236}">
                    <a16:creationId xmlns:a16="http://schemas.microsoft.com/office/drawing/2014/main" id="{BC8F62F2-ACCD-E226-E650-0DA97BEE008A}"/>
                  </a:ext>
                </a:extLst>
              </p:cNvPr>
              <p:cNvPicPr/>
              <p:nvPr/>
            </p:nvPicPr>
            <p:blipFill>
              <a:blip r:embed="rId570"/>
              <a:stretch>
                <a:fillRect/>
              </a:stretch>
            </p:blipFill>
            <p:spPr>
              <a:xfrm>
                <a:off x="4782767" y="5778296"/>
                <a:ext cx="10764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1">
            <p14:nvContentPartPr>
              <p14:cNvPr id="469" name="Ink 468">
                <a:extLst>
                  <a:ext uri="{FF2B5EF4-FFF2-40B4-BE49-F238E27FC236}">
                    <a16:creationId xmlns:a16="http://schemas.microsoft.com/office/drawing/2014/main" id="{9EFF107B-8D3F-4247-5FCC-E015B756A3CD}"/>
                  </a:ext>
                </a:extLst>
              </p14:cNvPr>
              <p14:cNvContentPartPr/>
              <p14:nvPr/>
            </p14:nvContentPartPr>
            <p14:xfrm>
              <a:off x="4916327" y="5670656"/>
              <a:ext cx="82800" cy="205200"/>
            </p14:xfrm>
          </p:contentPart>
        </mc:Choice>
        <mc:Fallback xmlns="">
          <p:pic>
            <p:nvPicPr>
              <p:cNvPr id="469" name="Ink 468">
                <a:extLst>
                  <a:ext uri="{FF2B5EF4-FFF2-40B4-BE49-F238E27FC236}">
                    <a16:creationId xmlns:a16="http://schemas.microsoft.com/office/drawing/2014/main" id="{9EFF107B-8D3F-4247-5FCC-E015B756A3CD}"/>
                  </a:ext>
                </a:extLst>
              </p:cNvPr>
              <p:cNvPicPr/>
              <p:nvPr/>
            </p:nvPicPr>
            <p:blipFill>
              <a:blip r:embed="rId572"/>
              <a:stretch>
                <a:fillRect/>
              </a:stretch>
            </p:blipFill>
            <p:spPr>
              <a:xfrm>
                <a:off x="4907327" y="5661656"/>
                <a:ext cx="10044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3">
            <p14:nvContentPartPr>
              <p14:cNvPr id="470" name="Ink 469">
                <a:extLst>
                  <a:ext uri="{FF2B5EF4-FFF2-40B4-BE49-F238E27FC236}">
                    <a16:creationId xmlns:a16="http://schemas.microsoft.com/office/drawing/2014/main" id="{12EE7A18-032A-1504-4410-93F4C39A2ED0}"/>
                  </a:ext>
                </a:extLst>
              </p14:cNvPr>
              <p14:cNvContentPartPr/>
              <p14:nvPr/>
            </p14:nvContentPartPr>
            <p14:xfrm>
              <a:off x="5096327" y="5827616"/>
              <a:ext cx="585720" cy="271080"/>
            </p14:xfrm>
          </p:contentPart>
        </mc:Choice>
        <mc:Fallback xmlns="">
          <p:pic>
            <p:nvPicPr>
              <p:cNvPr id="470" name="Ink 469">
                <a:extLst>
                  <a:ext uri="{FF2B5EF4-FFF2-40B4-BE49-F238E27FC236}">
                    <a16:creationId xmlns:a16="http://schemas.microsoft.com/office/drawing/2014/main" id="{12EE7A18-032A-1504-4410-93F4C39A2ED0}"/>
                  </a:ext>
                </a:extLst>
              </p:cNvPr>
              <p:cNvPicPr/>
              <p:nvPr/>
            </p:nvPicPr>
            <p:blipFill>
              <a:blip r:embed="rId574"/>
              <a:stretch>
                <a:fillRect/>
              </a:stretch>
            </p:blipFill>
            <p:spPr>
              <a:xfrm>
                <a:off x="5087327" y="5818616"/>
                <a:ext cx="603360" cy="28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5">
            <p14:nvContentPartPr>
              <p14:cNvPr id="471" name="Ink 470">
                <a:extLst>
                  <a:ext uri="{FF2B5EF4-FFF2-40B4-BE49-F238E27FC236}">
                    <a16:creationId xmlns:a16="http://schemas.microsoft.com/office/drawing/2014/main" id="{51F667C9-56CA-9082-DB04-1BEF2D4CBFF1}"/>
                  </a:ext>
                </a:extLst>
              </p14:cNvPr>
              <p14:cNvContentPartPr/>
              <p14:nvPr/>
            </p14:nvContentPartPr>
            <p14:xfrm>
              <a:off x="5858807" y="5796296"/>
              <a:ext cx="185040" cy="267480"/>
            </p14:xfrm>
          </p:contentPart>
        </mc:Choice>
        <mc:Fallback xmlns="">
          <p:pic>
            <p:nvPicPr>
              <p:cNvPr id="471" name="Ink 470">
                <a:extLst>
                  <a:ext uri="{FF2B5EF4-FFF2-40B4-BE49-F238E27FC236}">
                    <a16:creationId xmlns:a16="http://schemas.microsoft.com/office/drawing/2014/main" id="{51F667C9-56CA-9082-DB04-1BEF2D4CBFF1}"/>
                  </a:ext>
                </a:extLst>
              </p:cNvPr>
              <p:cNvPicPr/>
              <p:nvPr/>
            </p:nvPicPr>
            <p:blipFill>
              <a:blip r:embed="rId576"/>
              <a:stretch>
                <a:fillRect/>
              </a:stretch>
            </p:blipFill>
            <p:spPr>
              <a:xfrm>
                <a:off x="5849807" y="5787296"/>
                <a:ext cx="20268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7">
            <p14:nvContentPartPr>
              <p14:cNvPr id="472" name="Ink 471">
                <a:extLst>
                  <a:ext uri="{FF2B5EF4-FFF2-40B4-BE49-F238E27FC236}">
                    <a16:creationId xmlns:a16="http://schemas.microsoft.com/office/drawing/2014/main" id="{227F4244-E2F0-3FAB-8EB6-2807DF394001}"/>
                  </a:ext>
                </a:extLst>
              </p14:cNvPr>
              <p14:cNvContentPartPr/>
              <p14:nvPr/>
            </p14:nvContentPartPr>
            <p14:xfrm>
              <a:off x="5984087" y="5664536"/>
              <a:ext cx="129960" cy="192960"/>
            </p14:xfrm>
          </p:contentPart>
        </mc:Choice>
        <mc:Fallback xmlns="">
          <p:pic>
            <p:nvPicPr>
              <p:cNvPr id="472" name="Ink 471">
                <a:extLst>
                  <a:ext uri="{FF2B5EF4-FFF2-40B4-BE49-F238E27FC236}">
                    <a16:creationId xmlns:a16="http://schemas.microsoft.com/office/drawing/2014/main" id="{227F4244-E2F0-3FAB-8EB6-2807DF394001}"/>
                  </a:ext>
                </a:extLst>
              </p:cNvPr>
              <p:cNvPicPr/>
              <p:nvPr/>
            </p:nvPicPr>
            <p:blipFill>
              <a:blip r:embed="rId578"/>
              <a:stretch>
                <a:fillRect/>
              </a:stretch>
            </p:blipFill>
            <p:spPr>
              <a:xfrm>
                <a:off x="5975087" y="5655896"/>
                <a:ext cx="14760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9">
            <p14:nvContentPartPr>
              <p14:cNvPr id="475" name="Ink 474">
                <a:extLst>
                  <a:ext uri="{FF2B5EF4-FFF2-40B4-BE49-F238E27FC236}">
                    <a16:creationId xmlns:a16="http://schemas.microsoft.com/office/drawing/2014/main" id="{6F8251BC-3800-4D43-75F5-4BC5ECD90ED8}"/>
                  </a:ext>
                </a:extLst>
              </p14:cNvPr>
              <p14:cNvContentPartPr/>
              <p14:nvPr/>
            </p14:nvContentPartPr>
            <p14:xfrm>
              <a:off x="6225647" y="5823296"/>
              <a:ext cx="515160" cy="269280"/>
            </p14:xfrm>
          </p:contentPart>
        </mc:Choice>
        <mc:Fallback xmlns="">
          <p:pic>
            <p:nvPicPr>
              <p:cNvPr id="475" name="Ink 474">
                <a:extLst>
                  <a:ext uri="{FF2B5EF4-FFF2-40B4-BE49-F238E27FC236}">
                    <a16:creationId xmlns:a16="http://schemas.microsoft.com/office/drawing/2014/main" id="{6F8251BC-3800-4D43-75F5-4BC5ECD90ED8}"/>
                  </a:ext>
                </a:extLst>
              </p:cNvPr>
              <p:cNvPicPr/>
              <p:nvPr/>
            </p:nvPicPr>
            <p:blipFill>
              <a:blip r:embed="rId580"/>
              <a:stretch>
                <a:fillRect/>
              </a:stretch>
            </p:blipFill>
            <p:spPr>
              <a:xfrm>
                <a:off x="6216647" y="5814296"/>
                <a:ext cx="53280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1">
            <p14:nvContentPartPr>
              <p14:cNvPr id="476" name="Ink 475">
                <a:extLst>
                  <a:ext uri="{FF2B5EF4-FFF2-40B4-BE49-F238E27FC236}">
                    <a16:creationId xmlns:a16="http://schemas.microsoft.com/office/drawing/2014/main" id="{251ABFAD-2552-9052-5FD8-ECEC4281A881}"/>
                  </a:ext>
                </a:extLst>
              </p14:cNvPr>
              <p14:cNvContentPartPr/>
              <p14:nvPr/>
            </p14:nvContentPartPr>
            <p14:xfrm>
              <a:off x="6560087" y="5625656"/>
              <a:ext cx="216360" cy="217800"/>
            </p14:xfrm>
          </p:contentPart>
        </mc:Choice>
        <mc:Fallback xmlns="">
          <p:pic>
            <p:nvPicPr>
              <p:cNvPr id="476" name="Ink 475">
                <a:extLst>
                  <a:ext uri="{FF2B5EF4-FFF2-40B4-BE49-F238E27FC236}">
                    <a16:creationId xmlns:a16="http://schemas.microsoft.com/office/drawing/2014/main" id="{251ABFAD-2552-9052-5FD8-ECEC4281A881}"/>
                  </a:ext>
                </a:extLst>
              </p:cNvPr>
              <p:cNvPicPr/>
              <p:nvPr/>
            </p:nvPicPr>
            <p:blipFill>
              <a:blip r:embed="rId582"/>
              <a:stretch>
                <a:fillRect/>
              </a:stretch>
            </p:blipFill>
            <p:spPr>
              <a:xfrm>
                <a:off x="6551447" y="5616656"/>
                <a:ext cx="234000" cy="23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492" name="Group 491">
            <a:extLst>
              <a:ext uri="{FF2B5EF4-FFF2-40B4-BE49-F238E27FC236}">
                <a16:creationId xmlns:a16="http://schemas.microsoft.com/office/drawing/2014/main" id="{906A954A-68ED-EB7E-8474-DD868AA6D158}"/>
              </a:ext>
            </a:extLst>
          </p:cNvPr>
          <p:cNvGrpSpPr/>
          <p:nvPr/>
        </p:nvGrpSpPr>
        <p:grpSpPr>
          <a:xfrm>
            <a:off x="7054007" y="5822936"/>
            <a:ext cx="1685520" cy="340560"/>
            <a:chOff x="7054007" y="5822936"/>
            <a:chExt cx="1685520" cy="34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3">
              <p14:nvContentPartPr>
                <p14:cNvPr id="477" name="Ink 476">
                  <a:extLst>
                    <a:ext uri="{FF2B5EF4-FFF2-40B4-BE49-F238E27FC236}">
                      <a16:creationId xmlns:a16="http://schemas.microsoft.com/office/drawing/2014/main" id="{D191B16C-16CA-18D4-8C21-21761DBB0927}"/>
                    </a:ext>
                  </a:extLst>
                </p14:cNvPr>
                <p14:cNvContentPartPr/>
                <p14:nvPr/>
              </p14:nvContentPartPr>
              <p14:xfrm>
                <a:off x="7054007" y="6137216"/>
                <a:ext cx="30240" cy="26280"/>
              </p14:xfrm>
            </p:contentPart>
          </mc:Choice>
          <mc:Fallback xmlns="">
            <p:pic>
              <p:nvPicPr>
                <p:cNvPr id="477" name="Ink 476">
                  <a:extLst>
                    <a:ext uri="{FF2B5EF4-FFF2-40B4-BE49-F238E27FC236}">
                      <a16:creationId xmlns:a16="http://schemas.microsoft.com/office/drawing/2014/main" id="{D191B16C-16CA-18D4-8C21-21761DBB0927}"/>
                    </a:ext>
                  </a:extLst>
                </p:cNvPr>
                <p:cNvPicPr/>
                <p:nvPr/>
              </p:nvPicPr>
              <p:blipFill>
                <a:blip r:embed="rId598"/>
                <a:stretch>
                  <a:fillRect/>
                </a:stretch>
              </p:blipFill>
              <p:spPr>
                <a:xfrm>
                  <a:off x="7045007" y="6128576"/>
                  <a:ext cx="478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9">
              <p14:nvContentPartPr>
                <p14:cNvPr id="488" name="Ink 487">
                  <a:extLst>
                    <a:ext uri="{FF2B5EF4-FFF2-40B4-BE49-F238E27FC236}">
                      <a16:creationId xmlns:a16="http://schemas.microsoft.com/office/drawing/2014/main" id="{813BF234-BBFF-C282-D1F2-159C83B1CA7A}"/>
                    </a:ext>
                  </a:extLst>
                </p14:cNvPr>
                <p14:cNvContentPartPr/>
                <p14:nvPr/>
              </p14:nvContentPartPr>
              <p14:xfrm>
                <a:off x="8192687" y="5822936"/>
                <a:ext cx="546840" cy="261360"/>
              </p14:xfrm>
            </p:contentPart>
          </mc:Choice>
          <mc:Fallback xmlns="">
            <p:pic>
              <p:nvPicPr>
                <p:cNvPr id="488" name="Ink 487">
                  <a:extLst>
                    <a:ext uri="{FF2B5EF4-FFF2-40B4-BE49-F238E27FC236}">
                      <a16:creationId xmlns:a16="http://schemas.microsoft.com/office/drawing/2014/main" id="{813BF234-BBFF-C282-D1F2-159C83B1CA7A}"/>
                    </a:ext>
                  </a:extLst>
                </p:cNvPr>
                <p:cNvPicPr/>
                <p:nvPr/>
              </p:nvPicPr>
              <p:blipFill>
                <a:blip r:embed="rId614"/>
                <a:stretch>
                  <a:fillRect/>
                </a:stretch>
              </p:blipFill>
              <p:spPr>
                <a:xfrm>
                  <a:off x="8184047" y="5813936"/>
                  <a:ext cx="564480" cy="27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1" name="Group 490">
            <a:extLst>
              <a:ext uri="{FF2B5EF4-FFF2-40B4-BE49-F238E27FC236}">
                <a16:creationId xmlns:a16="http://schemas.microsoft.com/office/drawing/2014/main" id="{9EC965D7-E437-29FD-AB70-4FE44BAC1452}"/>
              </a:ext>
            </a:extLst>
          </p:cNvPr>
          <p:cNvGrpSpPr/>
          <p:nvPr/>
        </p:nvGrpSpPr>
        <p:grpSpPr>
          <a:xfrm>
            <a:off x="9031847" y="5840216"/>
            <a:ext cx="144360" cy="145800"/>
            <a:chOff x="9031847" y="5840216"/>
            <a:chExt cx="144360" cy="14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5">
              <p14:nvContentPartPr>
                <p14:cNvPr id="489" name="Ink 488">
                  <a:extLst>
                    <a:ext uri="{FF2B5EF4-FFF2-40B4-BE49-F238E27FC236}">
                      <a16:creationId xmlns:a16="http://schemas.microsoft.com/office/drawing/2014/main" id="{8FC30CCA-35AB-D16E-63C3-F892F1DD2D65}"/>
                    </a:ext>
                  </a:extLst>
                </p14:cNvPr>
                <p14:cNvContentPartPr/>
                <p14:nvPr/>
              </p14:nvContentPartPr>
              <p14:xfrm>
                <a:off x="9043007" y="5840216"/>
                <a:ext cx="133200" cy="51120"/>
              </p14:xfrm>
            </p:contentPart>
          </mc:Choice>
          <mc:Fallback xmlns="">
            <p:pic>
              <p:nvPicPr>
                <p:cNvPr id="489" name="Ink 488">
                  <a:extLst>
                    <a:ext uri="{FF2B5EF4-FFF2-40B4-BE49-F238E27FC236}">
                      <a16:creationId xmlns:a16="http://schemas.microsoft.com/office/drawing/2014/main" id="{8FC30CCA-35AB-D16E-63C3-F892F1DD2D65}"/>
                    </a:ext>
                  </a:extLst>
                </p:cNvPr>
                <p:cNvPicPr/>
                <p:nvPr/>
              </p:nvPicPr>
              <p:blipFill>
                <a:blip r:embed="rId616"/>
                <a:stretch>
                  <a:fillRect/>
                </a:stretch>
              </p:blipFill>
              <p:spPr>
                <a:xfrm>
                  <a:off x="9034007" y="5831576"/>
                  <a:ext cx="15084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7">
              <p14:nvContentPartPr>
                <p14:cNvPr id="490" name="Ink 489">
                  <a:extLst>
                    <a:ext uri="{FF2B5EF4-FFF2-40B4-BE49-F238E27FC236}">
                      <a16:creationId xmlns:a16="http://schemas.microsoft.com/office/drawing/2014/main" id="{87DD75F0-C257-AE89-E5D4-ABF0ED0CE42D}"/>
                    </a:ext>
                  </a:extLst>
                </p14:cNvPr>
                <p14:cNvContentPartPr/>
                <p14:nvPr/>
              </p14:nvContentPartPr>
              <p14:xfrm>
                <a:off x="9031847" y="5958296"/>
                <a:ext cx="113400" cy="27720"/>
              </p14:xfrm>
            </p:contentPart>
          </mc:Choice>
          <mc:Fallback xmlns="">
            <p:pic>
              <p:nvPicPr>
                <p:cNvPr id="490" name="Ink 489">
                  <a:extLst>
                    <a:ext uri="{FF2B5EF4-FFF2-40B4-BE49-F238E27FC236}">
                      <a16:creationId xmlns:a16="http://schemas.microsoft.com/office/drawing/2014/main" id="{87DD75F0-C257-AE89-E5D4-ABF0ED0CE42D}"/>
                    </a:ext>
                  </a:extLst>
                </p:cNvPr>
                <p:cNvPicPr/>
                <p:nvPr/>
              </p:nvPicPr>
              <p:blipFill>
                <a:blip r:embed="rId618"/>
                <a:stretch>
                  <a:fillRect/>
                </a:stretch>
              </p:blipFill>
              <p:spPr>
                <a:xfrm>
                  <a:off x="9022847" y="5949656"/>
                  <a:ext cx="131040" cy="45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19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6073317-01CC-70FA-A144-72179F2D6A32}"/>
                  </a:ext>
                </a:extLst>
              </p14:cNvPr>
              <p14:cNvContentPartPr/>
              <p14:nvPr/>
            </p14:nvContentPartPr>
            <p14:xfrm>
              <a:off x="3551793" y="2240015"/>
              <a:ext cx="156600" cy="3258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6073317-01CC-70FA-A144-72179F2D6A32}"/>
                  </a:ext>
                </a:extLst>
              </p:cNvPr>
              <p:cNvPicPr/>
              <p:nvPr/>
            </p:nvPicPr>
            <p:blipFill>
              <a:blip r:embed="rId620"/>
              <a:stretch>
                <a:fillRect/>
              </a:stretch>
            </p:blipFill>
            <p:spPr>
              <a:xfrm>
                <a:off x="3533793" y="2222375"/>
                <a:ext cx="192240" cy="36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1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38C59468-6133-06C7-DC61-25C5784627A2}"/>
                  </a:ext>
                </a:extLst>
              </p14:cNvPr>
              <p14:cNvContentPartPr/>
              <p14:nvPr/>
            </p14:nvContentPartPr>
            <p14:xfrm>
              <a:off x="3873993" y="2276015"/>
              <a:ext cx="234720" cy="993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38C59468-6133-06C7-DC61-25C5784627A2}"/>
                  </a:ext>
                </a:extLst>
              </p:cNvPr>
              <p:cNvPicPr/>
              <p:nvPr/>
            </p:nvPicPr>
            <p:blipFill>
              <a:blip r:embed="rId622"/>
              <a:stretch>
                <a:fillRect/>
              </a:stretch>
            </p:blipFill>
            <p:spPr>
              <a:xfrm>
                <a:off x="3855993" y="2258015"/>
                <a:ext cx="270360" cy="13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3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B0BB19C-8E38-C5A6-C918-96942B8E8A1D}"/>
                  </a:ext>
                </a:extLst>
              </p14:cNvPr>
              <p14:cNvContentPartPr/>
              <p14:nvPr/>
            </p14:nvContentPartPr>
            <p14:xfrm>
              <a:off x="3824673" y="2452775"/>
              <a:ext cx="267120" cy="226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B0BB19C-8E38-C5A6-C918-96942B8E8A1D}"/>
                  </a:ext>
                </a:extLst>
              </p:cNvPr>
              <p:cNvPicPr/>
              <p:nvPr/>
            </p:nvPicPr>
            <p:blipFill>
              <a:blip r:embed="rId624"/>
              <a:stretch>
                <a:fillRect/>
              </a:stretch>
            </p:blipFill>
            <p:spPr>
              <a:xfrm>
                <a:off x="3806673" y="2434775"/>
                <a:ext cx="302760" cy="58320"/>
              </a:xfrm>
              <a:prstGeom prst="rect">
                <a:avLst/>
              </a:prstGeom>
            </p:spPr>
          </p:pic>
        </mc:Fallback>
      </mc:AlternateContent>
      <p:grpSp>
        <p:nvGrpSpPr>
          <p:cNvPr id="508" name="Group 507">
            <a:extLst>
              <a:ext uri="{FF2B5EF4-FFF2-40B4-BE49-F238E27FC236}">
                <a16:creationId xmlns:a16="http://schemas.microsoft.com/office/drawing/2014/main" id="{747962CA-9C0A-972A-30CB-D51D5D17267D}"/>
              </a:ext>
            </a:extLst>
          </p:cNvPr>
          <p:cNvGrpSpPr/>
          <p:nvPr/>
        </p:nvGrpSpPr>
        <p:grpSpPr>
          <a:xfrm>
            <a:off x="4285113" y="2181335"/>
            <a:ext cx="540720" cy="652680"/>
            <a:chOff x="4285113" y="2181335"/>
            <a:chExt cx="540720" cy="65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5">
              <p14:nvContentPartPr>
                <p14:cNvPr id="460" name="Ink 459">
                  <a:extLst>
                    <a:ext uri="{FF2B5EF4-FFF2-40B4-BE49-F238E27FC236}">
                      <a16:creationId xmlns:a16="http://schemas.microsoft.com/office/drawing/2014/main" id="{CA52A6B7-6901-D666-DE5E-9332CD40EE3C}"/>
                    </a:ext>
                  </a:extLst>
                </p14:cNvPr>
                <p14:cNvContentPartPr/>
                <p14:nvPr/>
              </p14:nvContentPartPr>
              <p14:xfrm>
                <a:off x="4285113" y="2181335"/>
                <a:ext cx="139320" cy="359280"/>
              </p14:xfrm>
            </p:contentPart>
          </mc:Choice>
          <mc:Fallback>
            <p:pic>
              <p:nvPicPr>
                <p:cNvPr id="460" name="Ink 459">
                  <a:extLst>
                    <a:ext uri="{FF2B5EF4-FFF2-40B4-BE49-F238E27FC236}">
                      <a16:creationId xmlns:a16="http://schemas.microsoft.com/office/drawing/2014/main" id="{CA52A6B7-6901-D666-DE5E-9332CD40EE3C}"/>
                    </a:ext>
                  </a:extLst>
                </p:cNvPr>
                <p:cNvPicPr/>
                <p:nvPr/>
              </p:nvPicPr>
              <p:blipFill>
                <a:blip r:embed="rId626"/>
                <a:stretch>
                  <a:fillRect/>
                </a:stretch>
              </p:blipFill>
              <p:spPr>
                <a:xfrm>
                  <a:off x="4267473" y="2163335"/>
                  <a:ext cx="174960" cy="3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7">
              <p14:nvContentPartPr>
                <p14:cNvPr id="473" name="Ink 472">
                  <a:extLst>
                    <a:ext uri="{FF2B5EF4-FFF2-40B4-BE49-F238E27FC236}">
                      <a16:creationId xmlns:a16="http://schemas.microsoft.com/office/drawing/2014/main" id="{521500B7-4F8D-26CA-2AE1-3EC5995176A9}"/>
                    </a:ext>
                  </a:extLst>
                </p14:cNvPr>
                <p14:cNvContentPartPr/>
                <p14:nvPr/>
              </p14:nvContentPartPr>
              <p14:xfrm>
                <a:off x="4443513" y="2431175"/>
                <a:ext cx="1080" cy="5040"/>
              </p14:xfrm>
            </p:contentPart>
          </mc:Choice>
          <mc:Fallback>
            <p:pic>
              <p:nvPicPr>
                <p:cNvPr id="473" name="Ink 472">
                  <a:extLst>
                    <a:ext uri="{FF2B5EF4-FFF2-40B4-BE49-F238E27FC236}">
                      <a16:creationId xmlns:a16="http://schemas.microsoft.com/office/drawing/2014/main" id="{521500B7-4F8D-26CA-2AE1-3EC5995176A9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4425513" y="2413535"/>
                  <a:ext cx="367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9">
              <p14:nvContentPartPr>
                <p14:cNvPr id="482" name="Ink 481">
                  <a:extLst>
                    <a:ext uri="{FF2B5EF4-FFF2-40B4-BE49-F238E27FC236}">
                      <a16:creationId xmlns:a16="http://schemas.microsoft.com/office/drawing/2014/main" id="{403B2B7B-64C3-0EA7-CA50-84403C15473C}"/>
                    </a:ext>
                  </a:extLst>
                </p14:cNvPr>
                <p14:cNvContentPartPr/>
                <p14:nvPr/>
              </p14:nvContentPartPr>
              <p14:xfrm>
                <a:off x="4399953" y="2461415"/>
                <a:ext cx="25560" cy="235800"/>
              </p14:xfrm>
            </p:contentPart>
          </mc:Choice>
          <mc:Fallback>
            <p:pic>
              <p:nvPicPr>
                <p:cNvPr id="482" name="Ink 481">
                  <a:extLst>
                    <a:ext uri="{FF2B5EF4-FFF2-40B4-BE49-F238E27FC236}">
                      <a16:creationId xmlns:a16="http://schemas.microsoft.com/office/drawing/2014/main" id="{403B2B7B-64C3-0EA7-CA50-84403C15473C}"/>
                    </a:ext>
                  </a:extLst>
                </p:cNvPr>
                <p:cNvPicPr/>
                <p:nvPr/>
              </p:nvPicPr>
              <p:blipFill>
                <a:blip r:embed="rId630"/>
                <a:stretch>
                  <a:fillRect/>
                </a:stretch>
              </p:blipFill>
              <p:spPr>
                <a:xfrm>
                  <a:off x="4382313" y="2443775"/>
                  <a:ext cx="612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1">
              <p14:nvContentPartPr>
                <p14:cNvPr id="483" name="Ink 482">
                  <a:extLst>
                    <a:ext uri="{FF2B5EF4-FFF2-40B4-BE49-F238E27FC236}">
                      <a16:creationId xmlns:a16="http://schemas.microsoft.com/office/drawing/2014/main" id="{79803B3A-A7CE-1C2B-F1FF-C8F5FCF1C6F9}"/>
                    </a:ext>
                  </a:extLst>
                </p14:cNvPr>
                <p14:cNvContentPartPr/>
                <p14:nvPr/>
              </p14:nvContentPartPr>
              <p14:xfrm>
                <a:off x="4411473" y="2567615"/>
                <a:ext cx="131400" cy="18720"/>
              </p14:xfrm>
            </p:contentPart>
          </mc:Choice>
          <mc:Fallback>
            <p:pic>
              <p:nvPicPr>
                <p:cNvPr id="483" name="Ink 482">
                  <a:extLst>
                    <a:ext uri="{FF2B5EF4-FFF2-40B4-BE49-F238E27FC236}">
                      <a16:creationId xmlns:a16="http://schemas.microsoft.com/office/drawing/2014/main" id="{79803B3A-A7CE-1C2B-F1FF-C8F5FCF1C6F9}"/>
                    </a:ext>
                  </a:extLst>
                </p:cNvPr>
                <p:cNvPicPr/>
                <p:nvPr/>
              </p:nvPicPr>
              <p:blipFill>
                <a:blip r:embed="rId632"/>
                <a:stretch>
                  <a:fillRect/>
                </a:stretch>
              </p:blipFill>
              <p:spPr>
                <a:xfrm>
                  <a:off x="4393833" y="2549615"/>
                  <a:ext cx="1670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3">
              <p14:nvContentPartPr>
                <p14:cNvPr id="497" name="Ink 496">
                  <a:extLst>
                    <a:ext uri="{FF2B5EF4-FFF2-40B4-BE49-F238E27FC236}">
                      <a16:creationId xmlns:a16="http://schemas.microsoft.com/office/drawing/2014/main" id="{07A05B12-5A53-8258-59DD-ED7B7636BC91}"/>
                    </a:ext>
                  </a:extLst>
                </p14:cNvPr>
                <p14:cNvContentPartPr/>
                <p14:nvPr/>
              </p14:nvContentPartPr>
              <p14:xfrm>
                <a:off x="4512993" y="2456375"/>
                <a:ext cx="45360" cy="276480"/>
              </p14:xfrm>
            </p:contentPart>
          </mc:Choice>
          <mc:Fallback>
            <p:pic>
              <p:nvPicPr>
                <p:cNvPr id="497" name="Ink 496">
                  <a:extLst>
                    <a:ext uri="{FF2B5EF4-FFF2-40B4-BE49-F238E27FC236}">
                      <a16:creationId xmlns:a16="http://schemas.microsoft.com/office/drawing/2014/main" id="{07A05B12-5A53-8258-59DD-ED7B7636BC91}"/>
                    </a:ext>
                  </a:extLst>
                </p:cNvPr>
                <p:cNvPicPr/>
                <p:nvPr/>
              </p:nvPicPr>
              <p:blipFill>
                <a:blip r:embed="rId634"/>
                <a:stretch>
                  <a:fillRect/>
                </a:stretch>
              </p:blipFill>
              <p:spPr>
                <a:xfrm>
                  <a:off x="4494993" y="2438735"/>
                  <a:ext cx="8100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5">
              <p14:nvContentPartPr>
                <p14:cNvPr id="502" name="Ink 501">
                  <a:extLst>
                    <a:ext uri="{FF2B5EF4-FFF2-40B4-BE49-F238E27FC236}">
                      <a16:creationId xmlns:a16="http://schemas.microsoft.com/office/drawing/2014/main" id="{5C212547-F4DE-A93E-7C90-3E5781B0179F}"/>
                    </a:ext>
                  </a:extLst>
                </p14:cNvPr>
                <p14:cNvContentPartPr/>
                <p14:nvPr/>
              </p14:nvContentPartPr>
              <p14:xfrm>
                <a:off x="4608393" y="2615135"/>
                <a:ext cx="77760" cy="218880"/>
              </p14:xfrm>
            </p:contentPart>
          </mc:Choice>
          <mc:Fallback>
            <p:pic>
              <p:nvPicPr>
                <p:cNvPr id="502" name="Ink 501">
                  <a:extLst>
                    <a:ext uri="{FF2B5EF4-FFF2-40B4-BE49-F238E27FC236}">
                      <a16:creationId xmlns:a16="http://schemas.microsoft.com/office/drawing/2014/main" id="{5C212547-F4DE-A93E-7C90-3E5781B0179F}"/>
                    </a:ext>
                  </a:extLst>
                </p:cNvPr>
                <p:cNvPicPr/>
                <p:nvPr/>
              </p:nvPicPr>
              <p:blipFill>
                <a:blip r:embed="rId636"/>
                <a:stretch>
                  <a:fillRect/>
                </a:stretch>
              </p:blipFill>
              <p:spPr>
                <a:xfrm>
                  <a:off x="4590393" y="2597495"/>
                  <a:ext cx="1134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7">
              <p14:nvContentPartPr>
                <p14:cNvPr id="503" name="Ink 502">
                  <a:extLst>
                    <a:ext uri="{FF2B5EF4-FFF2-40B4-BE49-F238E27FC236}">
                      <a16:creationId xmlns:a16="http://schemas.microsoft.com/office/drawing/2014/main" id="{20E9F6DE-5E10-1E79-6FD9-F51A4F2F8417}"/>
                    </a:ext>
                  </a:extLst>
                </p14:cNvPr>
                <p14:cNvContentPartPr/>
                <p14:nvPr/>
              </p14:nvContentPartPr>
              <p14:xfrm>
                <a:off x="4737633" y="2537375"/>
                <a:ext cx="88200" cy="125640"/>
              </p14:xfrm>
            </p:contentPart>
          </mc:Choice>
          <mc:Fallback>
            <p:pic>
              <p:nvPicPr>
                <p:cNvPr id="503" name="Ink 502">
                  <a:extLst>
                    <a:ext uri="{FF2B5EF4-FFF2-40B4-BE49-F238E27FC236}">
                      <a16:creationId xmlns:a16="http://schemas.microsoft.com/office/drawing/2014/main" id="{20E9F6DE-5E10-1E79-6FD9-F51A4F2F8417}"/>
                    </a:ext>
                  </a:extLst>
                </p:cNvPr>
                <p:cNvPicPr/>
                <p:nvPr/>
              </p:nvPicPr>
              <p:blipFill>
                <a:blip r:embed="rId638"/>
                <a:stretch>
                  <a:fillRect/>
                </a:stretch>
              </p:blipFill>
              <p:spPr>
                <a:xfrm>
                  <a:off x="4719633" y="2519375"/>
                  <a:ext cx="123840" cy="161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6" name="Group 505">
            <a:extLst>
              <a:ext uri="{FF2B5EF4-FFF2-40B4-BE49-F238E27FC236}">
                <a16:creationId xmlns:a16="http://schemas.microsoft.com/office/drawing/2014/main" id="{FA4262AA-52A0-A1C7-E834-8B5873B1132C}"/>
              </a:ext>
            </a:extLst>
          </p:cNvPr>
          <p:cNvGrpSpPr/>
          <p:nvPr/>
        </p:nvGrpSpPr>
        <p:grpSpPr>
          <a:xfrm>
            <a:off x="5017353" y="2338655"/>
            <a:ext cx="234360" cy="162720"/>
            <a:chOff x="5017353" y="2338655"/>
            <a:chExt cx="234360" cy="16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39">
              <p14:nvContentPartPr>
                <p14:cNvPr id="504" name="Ink 503">
                  <a:extLst>
                    <a:ext uri="{FF2B5EF4-FFF2-40B4-BE49-F238E27FC236}">
                      <a16:creationId xmlns:a16="http://schemas.microsoft.com/office/drawing/2014/main" id="{4CBFDCFE-34F2-9882-0817-DDBA28048583}"/>
                    </a:ext>
                  </a:extLst>
                </p14:cNvPr>
                <p14:cNvContentPartPr/>
                <p14:nvPr/>
              </p14:nvContentPartPr>
              <p14:xfrm>
                <a:off x="5017353" y="2402735"/>
                <a:ext cx="234360" cy="61920"/>
              </p14:xfrm>
            </p:contentPart>
          </mc:Choice>
          <mc:Fallback>
            <p:pic>
              <p:nvPicPr>
                <p:cNvPr id="504" name="Ink 503">
                  <a:extLst>
                    <a:ext uri="{FF2B5EF4-FFF2-40B4-BE49-F238E27FC236}">
                      <a16:creationId xmlns:a16="http://schemas.microsoft.com/office/drawing/2014/main" id="{4CBFDCFE-34F2-9882-0817-DDBA28048583}"/>
                    </a:ext>
                  </a:extLst>
                </p:cNvPr>
                <p:cNvPicPr/>
                <p:nvPr/>
              </p:nvPicPr>
              <p:blipFill>
                <a:blip r:embed="rId640"/>
                <a:stretch>
                  <a:fillRect/>
                </a:stretch>
              </p:blipFill>
              <p:spPr>
                <a:xfrm>
                  <a:off x="4999713" y="2385095"/>
                  <a:ext cx="27000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1">
              <p14:nvContentPartPr>
                <p14:cNvPr id="505" name="Ink 504">
                  <a:extLst>
                    <a:ext uri="{FF2B5EF4-FFF2-40B4-BE49-F238E27FC236}">
                      <a16:creationId xmlns:a16="http://schemas.microsoft.com/office/drawing/2014/main" id="{7A78F82C-A0A5-79A4-D2CD-9A5B0DF08A3F}"/>
                    </a:ext>
                  </a:extLst>
                </p14:cNvPr>
                <p14:cNvContentPartPr/>
                <p14:nvPr/>
              </p14:nvContentPartPr>
              <p14:xfrm>
                <a:off x="5095113" y="2338655"/>
                <a:ext cx="18720" cy="162720"/>
              </p14:xfrm>
            </p:contentPart>
          </mc:Choice>
          <mc:Fallback>
            <p:pic>
              <p:nvPicPr>
                <p:cNvPr id="505" name="Ink 504">
                  <a:extLst>
                    <a:ext uri="{FF2B5EF4-FFF2-40B4-BE49-F238E27FC236}">
                      <a16:creationId xmlns:a16="http://schemas.microsoft.com/office/drawing/2014/main" id="{7A78F82C-A0A5-79A4-D2CD-9A5B0DF08A3F}"/>
                    </a:ext>
                  </a:extLst>
                </p:cNvPr>
                <p:cNvPicPr/>
                <p:nvPr/>
              </p:nvPicPr>
              <p:blipFill>
                <a:blip r:embed="rId642"/>
                <a:stretch>
                  <a:fillRect/>
                </a:stretch>
              </p:blipFill>
              <p:spPr>
                <a:xfrm>
                  <a:off x="5077473" y="2320655"/>
                  <a:ext cx="54360" cy="19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17948DA-11C5-A731-D54B-734E443D78DA}"/>
              </a:ext>
            </a:extLst>
          </p:cNvPr>
          <p:cNvGrpSpPr/>
          <p:nvPr/>
        </p:nvGrpSpPr>
        <p:grpSpPr>
          <a:xfrm>
            <a:off x="5407593" y="2154695"/>
            <a:ext cx="487800" cy="591120"/>
            <a:chOff x="5407593" y="2154695"/>
            <a:chExt cx="487800" cy="59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3">
              <p14:nvContentPartPr>
                <p14:cNvPr id="509" name="Ink 508">
                  <a:extLst>
                    <a:ext uri="{FF2B5EF4-FFF2-40B4-BE49-F238E27FC236}">
                      <a16:creationId xmlns:a16="http://schemas.microsoft.com/office/drawing/2014/main" id="{6B758136-7BFC-9A01-129C-CD4ABEBA79EC}"/>
                    </a:ext>
                  </a:extLst>
                </p14:cNvPr>
                <p14:cNvContentPartPr/>
                <p14:nvPr/>
              </p14:nvContentPartPr>
              <p14:xfrm>
                <a:off x="5407593" y="2154695"/>
                <a:ext cx="160200" cy="388080"/>
              </p14:xfrm>
            </p:contentPart>
          </mc:Choice>
          <mc:Fallback>
            <p:pic>
              <p:nvPicPr>
                <p:cNvPr id="509" name="Ink 508">
                  <a:extLst>
                    <a:ext uri="{FF2B5EF4-FFF2-40B4-BE49-F238E27FC236}">
                      <a16:creationId xmlns:a16="http://schemas.microsoft.com/office/drawing/2014/main" id="{6B758136-7BFC-9A01-129C-CD4ABEBA79EC}"/>
                    </a:ext>
                  </a:extLst>
                </p:cNvPr>
                <p:cNvPicPr/>
                <p:nvPr/>
              </p:nvPicPr>
              <p:blipFill>
                <a:blip r:embed="rId644"/>
                <a:stretch>
                  <a:fillRect/>
                </a:stretch>
              </p:blipFill>
              <p:spPr>
                <a:xfrm>
                  <a:off x="5389953" y="2136695"/>
                  <a:ext cx="195840" cy="42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5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378672C2-3AD0-E3F0-385E-293C1E487F08}"/>
                    </a:ext>
                  </a:extLst>
                </p14:cNvPr>
                <p14:cNvContentPartPr/>
                <p14:nvPr/>
              </p14:nvContentPartPr>
              <p14:xfrm>
                <a:off x="5534313" y="2475095"/>
                <a:ext cx="120240" cy="1843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378672C2-3AD0-E3F0-385E-293C1E487F08}"/>
                    </a:ext>
                  </a:extLst>
                </p:cNvPr>
                <p:cNvPicPr/>
                <p:nvPr/>
              </p:nvPicPr>
              <p:blipFill>
                <a:blip r:embed="rId646"/>
                <a:stretch>
                  <a:fillRect/>
                </a:stretch>
              </p:blipFill>
              <p:spPr>
                <a:xfrm>
                  <a:off x="5516313" y="2457455"/>
                  <a:ext cx="15588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7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C0E3CD1-B90F-D04D-C7C6-99159E40EE08}"/>
                    </a:ext>
                  </a:extLst>
                </p14:cNvPr>
                <p14:cNvContentPartPr/>
                <p14:nvPr/>
              </p14:nvContentPartPr>
              <p14:xfrm>
                <a:off x="5689113" y="2456015"/>
                <a:ext cx="47160" cy="15192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C0E3CD1-B90F-D04D-C7C6-99159E40EE08}"/>
                    </a:ext>
                  </a:extLst>
                </p:cNvPr>
                <p:cNvPicPr/>
                <p:nvPr/>
              </p:nvPicPr>
              <p:blipFill>
                <a:blip r:embed="rId648"/>
                <a:stretch>
                  <a:fillRect/>
                </a:stretch>
              </p:blipFill>
              <p:spPr>
                <a:xfrm>
                  <a:off x="5671113" y="2438375"/>
                  <a:ext cx="8280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9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B7C30B02-3D9A-3777-3304-2331E84752BA}"/>
                    </a:ext>
                  </a:extLst>
                </p14:cNvPr>
                <p14:cNvContentPartPr/>
                <p14:nvPr/>
              </p14:nvContentPartPr>
              <p14:xfrm>
                <a:off x="5668953" y="2522255"/>
                <a:ext cx="126360" cy="3456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B7C30B02-3D9A-3777-3304-2331E84752BA}"/>
                    </a:ext>
                  </a:extLst>
                </p:cNvPr>
                <p:cNvPicPr/>
                <p:nvPr/>
              </p:nvPicPr>
              <p:blipFill>
                <a:blip r:embed="rId650"/>
                <a:stretch>
                  <a:fillRect/>
                </a:stretch>
              </p:blipFill>
              <p:spPr>
                <a:xfrm>
                  <a:off x="5651313" y="2504255"/>
                  <a:ext cx="1620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1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C3813F92-D765-1FD5-0E71-D3C69C9D9A10}"/>
                    </a:ext>
                  </a:extLst>
                </p14:cNvPr>
                <p14:cNvContentPartPr/>
                <p14:nvPr/>
              </p14:nvContentPartPr>
              <p14:xfrm>
                <a:off x="5784153" y="2429015"/>
                <a:ext cx="36000" cy="19584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C3813F92-D765-1FD5-0E71-D3C69C9D9A10}"/>
                    </a:ext>
                  </a:extLst>
                </p:cNvPr>
                <p:cNvPicPr/>
                <p:nvPr/>
              </p:nvPicPr>
              <p:blipFill>
                <a:blip r:embed="rId652"/>
                <a:stretch>
                  <a:fillRect/>
                </a:stretch>
              </p:blipFill>
              <p:spPr>
                <a:xfrm>
                  <a:off x="5766153" y="2411375"/>
                  <a:ext cx="7164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3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B8A5C270-57FD-8DA4-DA52-43CC8FB115AA}"/>
                    </a:ext>
                  </a:extLst>
                </p14:cNvPr>
                <p14:cNvContentPartPr/>
                <p14:nvPr/>
              </p14:nvContentPartPr>
              <p14:xfrm>
                <a:off x="5850753" y="2523695"/>
                <a:ext cx="44640" cy="2221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B8A5C270-57FD-8DA4-DA52-43CC8FB115AA}"/>
                    </a:ext>
                  </a:extLst>
                </p:cNvPr>
                <p:cNvPicPr/>
                <p:nvPr/>
              </p:nvPicPr>
              <p:blipFill>
                <a:blip r:embed="rId654"/>
                <a:stretch>
                  <a:fillRect/>
                </a:stretch>
              </p:blipFill>
              <p:spPr>
                <a:xfrm>
                  <a:off x="5832753" y="2506055"/>
                  <a:ext cx="80280" cy="25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EEB5854-A4A1-C552-E71F-F9643535D73A}"/>
              </a:ext>
            </a:extLst>
          </p:cNvPr>
          <p:cNvGrpSpPr/>
          <p:nvPr/>
        </p:nvGrpSpPr>
        <p:grpSpPr>
          <a:xfrm>
            <a:off x="6058833" y="2245415"/>
            <a:ext cx="252000" cy="179640"/>
            <a:chOff x="6058833" y="2245415"/>
            <a:chExt cx="252000" cy="17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5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A6AD75A4-05EB-D1F7-D0CB-448D68F6B0F5}"/>
                    </a:ext>
                  </a:extLst>
                </p14:cNvPr>
                <p14:cNvContentPartPr/>
                <p14:nvPr/>
              </p14:nvContentPartPr>
              <p14:xfrm>
                <a:off x="6058833" y="2293655"/>
                <a:ext cx="252000" cy="4212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A6AD75A4-05EB-D1F7-D0CB-448D68F6B0F5}"/>
                    </a:ext>
                  </a:extLst>
                </p:cNvPr>
                <p:cNvPicPr/>
                <p:nvPr/>
              </p:nvPicPr>
              <p:blipFill>
                <a:blip r:embed="rId656"/>
                <a:stretch>
                  <a:fillRect/>
                </a:stretch>
              </p:blipFill>
              <p:spPr>
                <a:xfrm>
                  <a:off x="6040833" y="2275655"/>
                  <a:ext cx="28764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7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C4576418-16C6-9863-4149-048C5221A57C}"/>
                    </a:ext>
                  </a:extLst>
                </p14:cNvPr>
                <p14:cNvContentPartPr/>
                <p14:nvPr/>
              </p14:nvContentPartPr>
              <p14:xfrm>
                <a:off x="6148833" y="2245415"/>
                <a:ext cx="11520" cy="17964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C4576418-16C6-9863-4149-048C5221A57C}"/>
                    </a:ext>
                  </a:extLst>
                </p:cNvPr>
                <p:cNvPicPr/>
                <p:nvPr/>
              </p:nvPicPr>
              <p:blipFill>
                <a:blip r:embed="rId658"/>
                <a:stretch>
                  <a:fillRect/>
                </a:stretch>
              </p:blipFill>
              <p:spPr>
                <a:xfrm>
                  <a:off x="6130833" y="2227415"/>
                  <a:ext cx="47160" cy="21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59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AB1747EF-B699-569A-E818-459B234D1E1E}"/>
                  </a:ext>
                </a:extLst>
              </p14:cNvPr>
              <p14:cNvContentPartPr/>
              <p14:nvPr/>
            </p14:nvContentPartPr>
            <p14:xfrm>
              <a:off x="6408753" y="2148215"/>
              <a:ext cx="128880" cy="306720"/>
            </p14:xfrm>
          </p:contentPart>
        </mc:Choice>
        <mc:Fallback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AB1747EF-B699-569A-E818-459B234D1E1E}"/>
                  </a:ext>
                </a:extLst>
              </p:cNvPr>
              <p:cNvPicPr/>
              <p:nvPr/>
            </p:nvPicPr>
            <p:blipFill>
              <a:blip r:embed="rId660"/>
              <a:stretch>
                <a:fillRect/>
              </a:stretch>
            </p:blipFill>
            <p:spPr>
              <a:xfrm>
                <a:off x="6391113" y="2130215"/>
                <a:ext cx="164520" cy="34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93" name="Group 92">
            <a:extLst>
              <a:ext uri="{FF2B5EF4-FFF2-40B4-BE49-F238E27FC236}">
                <a16:creationId xmlns:a16="http://schemas.microsoft.com/office/drawing/2014/main" id="{7FB6A8BE-D1D1-587E-34C5-EA4DF5FEE739}"/>
              </a:ext>
            </a:extLst>
          </p:cNvPr>
          <p:cNvGrpSpPr/>
          <p:nvPr/>
        </p:nvGrpSpPr>
        <p:grpSpPr>
          <a:xfrm>
            <a:off x="6521793" y="2440895"/>
            <a:ext cx="471240" cy="370800"/>
            <a:chOff x="6521793" y="2440895"/>
            <a:chExt cx="471240" cy="37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1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AC12201B-DD68-D065-5647-349A5ACEC811}"/>
                    </a:ext>
                  </a:extLst>
                </p14:cNvPr>
                <p14:cNvContentPartPr/>
                <p14:nvPr/>
              </p14:nvContentPartPr>
              <p14:xfrm>
                <a:off x="6521793" y="2440895"/>
                <a:ext cx="150120" cy="18540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AC12201B-DD68-D065-5647-349A5ACEC811}"/>
                    </a:ext>
                  </a:extLst>
                </p:cNvPr>
                <p:cNvPicPr/>
                <p:nvPr/>
              </p:nvPicPr>
              <p:blipFill>
                <a:blip r:embed="rId662"/>
                <a:stretch>
                  <a:fillRect/>
                </a:stretch>
              </p:blipFill>
              <p:spPr>
                <a:xfrm>
                  <a:off x="6503793" y="2423255"/>
                  <a:ext cx="18576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3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DE78733-F8B2-D1C6-EFC3-22202CF8AECA}"/>
                    </a:ext>
                  </a:extLst>
                </p14:cNvPr>
                <p14:cNvContentPartPr/>
                <p14:nvPr/>
              </p14:nvContentPartPr>
              <p14:xfrm>
                <a:off x="6721953" y="2469695"/>
                <a:ext cx="96480" cy="1072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DE78733-F8B2-D1C6-EFC3-22202CF8AECA}"/>
                    </a:ext>
                  </a:extLst>
                </p:cNvPr>
                <p:cNvPicPr/>
                <p:nvPr/>
              </p:nvPicPr>
              <p:blipFill>
                <a:blip r:embed="rId664"/>
                <a:stretch>
                  <a:fillRect/>
                </a:stretch>
              </p:blipFill>
              <p:spPr>
                <a:xfrm>
                  <a:off x="6703953" y="2451695"/>
                  <a:ext cx="13212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5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EF29C115-8AC1-F5C0-B50D-D055383C54C0}"/>
                    </a:ext>
                  </a:extLst>
                </p14:cNvPr>
                <p14:cNvContentPartPr/>
                <p14:nvPr/>
              </p14:nvContentPartPr>
              <p14:xfrm>
                <a:off x="6829593" y="2597495"/>
                <a:ext cx="163440" cy="21420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EF29C115-8AC1-F5C0-B50D-D055383C54C0}"/>
                    </a:ext>
                  </a:extLst>
                </p:cNvPr>
                <p:cNvPicPr/>
                <p:nvPr/>
              </p:nvPicPr>
              <p:blipFill>
                <a:blip r:embed="rId666"/>
                <a:stretch>
                  <a:fillRect/>
                </a:stretch>
              </p:blipFill>
              <p:spPr>
                <a:xfrm>
                  <a:off x="6811953" y="2579855"/>
                  <a:ext cx="199080" cy="24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0" name="Group 529">
            <a:extLst>
              <a:ext uri="{FF2B5EF4-FFF2-40B4-BE49-F238E27FC236}">
                <a16:creationId xmlns:a16="http://schemas.microsoft.com/office/drawing/2014/main" id="{58DCCEB6-C47E-0671-FB27-228182BB52C4}"/>
              </a:ext>
            </a:extLst>
          </p:cNvPr>
          <p:cNvGrpSpPr/>
          <p:nvPr/>
        </p:nvGrpSpPr>
        <p:grpSpPr>
          <a:xfrm>
            <a:off x="7698273" y="2132375"/>
            <a:ext cx="817200" cy="555120"/>
            <a:chOff x="7698273" y="2132375"/>
            <a:chExt cx="817200" cy="555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7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56A895F1-D421-A1B1-22A5-FACC81229E4B}"/>
                    </a:ext>
                  </a:extLst>
                </p14:cNvPr>
                <p14:cNvContentPartPr/>
                <p14:nvPr/>
              </p14:nvContentPartPr>
              <p14:xfrm>
                <a:off x="7698273" y="2132375"/>
                <a:ext cx="186120" cy="33120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56A895F1-D421-A1B1-22A5-FACC81229E4B}"/>
                    </a:ext>
                  </a:extLst>
                </p:cNvPr>
                <p:cNvPicPr/>
                <p:nvPr/>
              </p:nvPicPr>
              <p:blipFill>
                <a:blip r:embed="rId668"/>
                <a:stretch>
                  <a:fillRect/>
                </a:stretch>
              </p:blipFill>
              <p:spPr>
                <a:xfrm>
                  <a:off x="7680273" y="2114375"/>
                  <a:ext cx="22176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9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345C7683-9346-8BC4-B1A3-4D9A3B27082B}"/>
                    </a:ext>
                  </a:extLst>
                </p14:cNvPr>
                <p14:cNvContentPartPr/>
                <p14:nvPr/>
              </p14:nvContentPartPr>
              <p14:xfrm>
                <a:off x="7834713" y="2382215"/>
                <a:ext cx="118440" cy="1620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345C7683-9346-8BC4-B1A3-4D9A3B27082B}"/>
                    </a:ext>
                  </a:extLst>
                </p:cNvPr>
                <p:cNvPicPr/>
                <p:nvPr/>
              </p:nvPicPr>
              <p:blipFill>
                <a:blip r:embed="rId670"/>
                <a:stretch>
                  <a:fillRect/>
                </a:stretch>
              </p:blipFill>
              <p:spPr>
                <a:xfrm>
                  <a:off x="7817073" y="2364215"/>
                  <a:ext cx="15408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1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BCCA4F5E-0531-0E61-6C80-330AB0AA71DC}"/>
                    </a:ext>
                  </a:extLst>
                </p14:cNvPr>
                <p14:cNvContentPartPr/>
                <p14:nvPr/>
              </p14:nvContentPartPr>
              <p14:xfrm>
                <a:off x="7979433" y="2384015"/>
                <a:ext cx="144360" cy="11736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BCCA4F5E-0531-0E61-6C80-330AB0AA71DC}"/>
                    </a:ext>
                  </a:extLst>
                </p:cNvPr>
                <p:cNvPicPr/>
                <p:nvPr/>
              </p:nvPicPr>
              <p:blipFill>
                <a:blip r:embed="rId672"/>
                <a:stretch>
                  <a:fillRect/>
                </a:stretch>
              </p:blipFill>
              <p:spPr>
                <a:xfrm>
                  <a:off x="7961793" y="2366375"/>
                  <a:ext cx="1800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3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0EE4AFD-B8A8-4391-5428-02A72793BAFD}"/>
                    </a:ext>
                  </a:extLst>
                </p14:cNvPr>
                <p14:cNvContentPartPr/>
                <p14:nvPr/>
              </p14:nvContentPartPr>
              <p14:xfrm>
                <a:off x="8115153" y="2493815"/>
                <a:ext cx="127800" cy="1936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0EE4AFD-B8A8-4391-5428-02A72793BAFD}"/>
                    </a:ext>
                  </a:extLst>
                </p:cNvPr>
                <p:cNvPicPr/>
                <p:nvPr/>
              </p:nvPicPr>
              <p:blipFill>
                <a:blip r:embed="rId674"/>
                <a:stretch>
                  <a:fillRect/>
                </a:stretch>
              </p:blipFill>
              <p:spPr>
                <a:xfrm>
                  <a:off x="8097153" y="2475815"/>
                  <a:ext cx="16344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5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E81938D4-D8E6-A82C-C51A-6157AB2B0829}"/>
                    </a:ext>
                  </a:extLst>
                </p14:cNvPr>
                <p14:cNvContentPartPr/>
                <p14:nvPr/>
              </p14:nvContentPartPr>
              <p14:xfrm>
                <a:off x="8349873" y="2238575"/>
                <a:ext cx="165600" cy="363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E81938D4-D8E6-A82C-C51A-6157AB2B0829}"/>
                    </a:ext>
                  </a:extLst>
                </p:cNvPr>
                <p:cNvPicPr/>
                <p:nvPr/>
              </p:nvPicPr>
              <p:blipFill>
                <a:blip r:embed="rId676"/>
                <a:stretch>
                  <a:fillRect/>
                </a:stretch>
              </p:blipFill>
              <p:spPr>
                <a:xfrm>
                  <a:off x="8331873" y="2220935"/>
                  <a:ext cx="2012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7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12AE5B6E-B7AD-61F0-B795-015FE6D5B68B}"/>
                    </a:ext>
                  </a:extLst>
                </p14:cNvPr>
                <p14:cNvContentPartPr/>
                <p14:nvPr/>
              </p14:nvContentPartPr>
              <p14:xfrm>
                <a:off x="8349873" y="2341175"/>
                <a:ext cx="109440" cy="4788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12AE5B6E-B7AD-61F0-B795-015FE6D5B68B}"/>
                    </a:ext>
                  </a:extLst>
                </p:cNvPr>
                <p:cNvPicPr/>
                <p:nvPr/>
              </p:nvPicPr>
              <p:blipFill>
                <a:blip r:embed="rId678"/>
                <a:stretch>
                  <a:fillRect/>
                </a:stretch>
              </p:blipFill>
              <p:spPr>
                <a:xfrm>
                  <a:off x="8332233" y="2323175"/>
                  <a:ext cx="145080" cy="8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8" name="Group 527">
            <a:extLst>
              <a:ext uri="{FF2B5EF4-FFF2-40B4-BE49-F238E27FC236}">
                <a16:creationId xmlns:a16="http://schemas.microsoft.com/office/drawing/2014/main" id="{6B42C104-3C33-DCCA-EA6F-41686949A2D4}"/>
              </a:ext>
            </a:extLst>
          </p:cNvPr>
          <p:cNvGrpSpPr/>
          <p:nvPr/>
        </p:nvGrpSpPr>
        <p:grpSpPr>
          <a:xfrm>
            <a:off x="8672433" y="2075135"/>
            <a:ext cx="577800" cy="621360"/>
            <a:chOff x="8672433" y="2075135"/>
            <a:chExt cx="577800" cy="62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9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5DE2F475-C743-6412-52C6-732FCED23C9C}"/>
                    </a:ext>
                  </a:extLst>
                </p14:cNvPr>
                <p14:cNvContentPartPr/>
                <p14:nvPr/>
              </p14:nvContentPartPr>
              <p14:xfrm>
                <a:off x="8672433" y="2075135"/>
                <a:ext cx="108360" cy="33372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5DE2F475-C743-6412-52C6-732FCED23C9C}"/>
                    </a:ext>
                  </a:extLst>
                </p:cNvPr>
                <p:cNvPicPr/>
                <p:nvPr/>
              </p:nvPicPr>
              <p:blipFill>
                <a:blip r:embed="rId680"/>
                <a:stretch>
                  <a:fillRect/>
                </a:stretch>
              </p:blipFill>
              <p:spPr>
                <a:xfrm>
                  <a:off x="8654433" y="2057135"/>
                  <a:ext cx="144000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1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40711DA1-BF14-6619-0F67-A238DCC19BFC}"/>
                    </a:ext>
                  </a:extLst>
                </p14:cNvPr>
                <p14:cNvContentPartPr/>
                <p14:nvPr/>
              </p14:nvContentPartPr>
              <p14:xfrm>
                <a:off x="8796633" y="2301575"/>
                <a:ext cx="167400" cy="18936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40711DA1-BF14-6619-0F67-A238DCC19BFC}"/>
                    </a:ext>
                  </a:extLst>
                </p:cNvPr>
                <p:cNvPicPr/>
                <p:nvPr/>
              </p:nvPicPr>
              <p:blipFill>
                <a:blip r:embed="rId682"/>
                <a:stretch>
                  <a:fillRect/>
                </a:stretch>
              </p:blipFill>
              <p:spPr>
                <a:xfrm>
                  <a:off x="8778993" y="2283575"/>
                  <a:ext cx="20304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3">
              <p14:nvContentPartPr>
                <p14:cNvPr id="513" name="Ink 512">
                  <a:extLst>
                    <a:ext uri="{FF2B5EF4-FFF2-40B4-BE49-F238E27FC236}">
                      <a16:creationId xmlns:a16="http://schemas.microsoft.com/office/drawing/2014/main" id="{47F6BCC1-D52E-75AB-7179-8367A0C8F9BB}"/>
                    </a:ext>
                  </a:extLst>
                </p14:cNvPr>
                <p14:cNvContentPartPr/>
                <p14:nvPr/>
              </p14:nvContentPartPr>
              <p14:xfrm>
                <a:off x="8994633" y="2322815"/>
                <a:ext cx="44640" cy="192600"/>
              </p14:xfrm>
            </p:contentPart>
          </mc:Choice>
          <mc:Fallback>
            <p:pic>
              <p:nvPicPr>
                <p:cNvPr id="513" name="Ink 512">
                  <a:extLst>
                    <a:ext uri="{FF2B5EF4-FFF2-40B4-BE49-F238E27FC236}">
                      <a16:creationId xmlns:a16="http://schemas.microsoft.com/office/drawing/2014/main" id="{47F6BCC1-D52E-75AB-7179-8367A0C8F9BB}"/>
                    </a:ext>
                  </a:extLst>
                </p:cNvPr>
                <p:cNvPicPr/>
                <p:nvPr/>
              </p:nvPicPr>
              <p:blipFill>
                <a:blip r:embed="rId684"/>
                <a:stretch>
                  <a:fillRect/>
                </a:stretch>
              </p:blipFill>
              <p:spPr>
                <a:xfrm>
                  <a:off x="8976993" y="2305175"/>
                  <a:ext cx="802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5">
              <p14:nvContentPartPr>
                <p14:cNvPr id="519" name="Ink 518">
                  <a:extLst>
                    <a:ext uri="{FF2B5EF4-FFF2-40B4-BE49-F238E27FC236}">
                      <a16:creationId xmlns:a16="http://schemas.microsoft.com/office/drawing/2014/main" id="{50C3BED4-7A51-781A-57A7-C46A33FEA244}"/>
                    </a:ext>
                  </a:extLst>
                </p14:cNvPr>
                <p14:cNvContentPartPr/>
                <p14:nvPr/>
              </p14:nvContentPartPr>
              <p14:xfrm>
                <a:off x="9037473" y="2448815"/>
                <a:ext cx="55800" cy="7560"/>
              </p14:xfrm>
            </p:contentPart>
          </mc:Choice>
          <mc:Fallback>
            <p:pic>
              <p:nvPicPr>
                <p:cNvPr id="519" name="Ink 518">
                  <a:extLst>
                    <a:ext uri="{FF2B5EF4-FFF2-40B4-BE49-F238E27FC236}">
                      <a16:creationId xmlns:a16="http://schemas.microsoft.com/office/drawing/2014/main" id="{50C3BED4-7A51-781A-57A7-C46A33FEA244}"/>
                    </a:ext>
                  </a:extLst>
                </p:cNvPr>
                <p:cNvPicPr/>
                <p:nvPr/>
              </p:nvPicPr>
              <p:blipFill>
                <a:blip r:embed="rId686"/>
                <a:stretch>
                  <a:fillRect/>
                </a:stretch>
              </p:blipFill>
              <p:spPr>
                <a:xfrm>
                  <a:off x="9019833" y="2430815"/>
                  <a:ext cx="9144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7">
              <p14:nvContentPartPr>
                <p14:cNvPr id="524" name="Ink 523">
                  <a:extLst>
                    <a:ext uri="{FF2B5EF4-FFF2-40B4-BE49-F238E27FC236}">
                      <a16:creationId xmlns:a16="http://schemas.microsoft.com/office/drawing/2014/main" id="{034BF260-3084-FBB4-DC49-84C3190F1E34}"/>
                    </a:ext>
                  </a:extLst>
                </p14:cNvPr>
                <p14:cNvContentPartPr/>
                <p14:nvPr/>
              </p14:nvContentPartPr>
              <p14:xfrm>
                <a:off x="9091833" y="2308415"/>
                <a:ext cx="53640" cy="187200"/>
              </p14:xfrm>
            </p:contentPart>
          </mc:Choice>
          <mc:Fallback>
            <p:pic>
              <p:nvPicPr>
                <p:cNvPr id="524" name="Ink 523">
                  <a:extLst>
                    <a:ext uri="{FF2B5EF4-FFF2-40B4-BE49-F238E27FC236}">
                      <a16:creationId xmlns:a16="http://schemas.microsoft.com/office/drawing/2014/main" id="{034BF260-3084-FBB4-DC49-84C3190F1E34}"/>
                    </a:ext>
                  </a:extLst>
                </p:cNvPr>
                <p:cNvPicPr/>
                <p:nvPr/>
              </p:nvPicPr>
              <p:blipFill>
                <a:blip r:embed="rId688"/>
                <a:stretch>
                  <a:fillRect/>
                </a:stretch>
              </p:blipFill>
              <p:spPr>
                <a:xfrm>
                  <a:off x="9073833" y="2290775"/>
                  <a:ext cx="8928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9">
              <p14:nvContentPartPr>
                <p14:cNvPr id="525" name="Ink 524">
                  <a:extLst>
                    <a:ext uri="{FF2B5EF4-FFF2-40B4-BE49-F238E27FC236}">
                      <a16:creationId xmlns:a16="http://schemas.microsoft.com/office/drawing/2014/main" id="{066D9A74-BD8D-F89B-0185-143B275FB157}"/>
                    </a:ext>
                  </a:extLst>
                </p14:cNvPr>
                <p14:cNvContentPartPr/>
                <p14:nvPr/>
              </p14:nvContentPartPr>
              <p14:xfrm>
                <a:off x="9165633" y="2399135"/>
                <a:ext cx="84600" cy="297360"/>
              </p14:xfrm>
            </p:contentPart>
          </mc:Choice>
          <mc:Fallback>
            <p:pic>
              <p:nvPicPr>
                <p:cNvPr id="525" name="Ink 524">
                  <a:extLst>
                    <a:ext uri="{FF2B5EF4-FFF2-40B4-BE49-F238E27FC236}">
                      <a16:creationId xmlns:a16="http://schemas.microsoft.com/office/drawing/2014/main" id="{066D9A74-BD8D-F89B-0185-143B275FB157}"/>
                    </a:ext>
                  </a:extLst>
                </p:cNvPr>
                <p:cNvPicPr/>
                <p:nvPr/>
              </p:nvPicPr>
              <p:blipFill>
                <a:blip r:embed="rId690"/>
                <a:stretch>
                  <a:fillRect/>
                </a:stretch>
              </p:blipFill>
              <p:spPr>
                <a:xfrm>
                  <a:off x="9147993" y="2381135"/>
                  <a:ext cx="120240" cy="333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91">
            <p14:nvContentPartPr>
              <p14:cNvPr id="526" name="Ink 525">
                <a:extLst>
                  <a:ext uri="{FF2B5EF4-FFF2-40B4-BE49-F238E27FC236}">
                    <a16:creationId xmlns:a16="http://schemas.microsoft.com/office/drawing/2014/main" id="{608FBF6B-9F34-D660-1A21-D28C9DE448A7}"/>
                  </a:ext>
                </a:extLst>
              </p14:cNvPr>
              <p14:cNvContentPartPr/>
              <p14:nvPr/>
            </p14:nvContentPartPr>
            <p14:xfrm>
              <a:off x="7254753" y="2322815"/>
              <a:ext cx="45360" cy="237240"/>
            </p14:xfrm>
          </p:contentPart>
        </mc:Choice>
        <mc:Fallback>
          <p:pic>
            <p:nvPicPr>
              <p:cNvPr id="526" name="Ink 525">
                <a:extLst>
                  <a:ext uri="{FF2B5EF4-FFF2-40B4-BE49-F238E27FC236}">
                    <a16:creationId xmlns:a16="http://schemas.microsoft.com/office/drawing/2014/main" id="{608FBF6B-9F34-D660-1A21-D28C9DE448A7}"/>
                  </a:ext>
                </a:extLst>
              </p:cNvPr>
              <p:cNvPicPr/>
              <p:nvPr/>
            </p:nvPicPr>
            <p:blipFill>
              <a:blip r:embed="rId692"/>
              <a:stretch>
                <a:fillRect/>
              </a:stretch>
            </p:blipFill>
            <p:spPr>
              <a:xfrm>
                <a:off x="7236753" y="2305175"/>
                <a:ext cx="8100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3">
            <p14:nvContentPartPr>
              <p14:cNvPr id="527" name="Ink 526">
                <a:extLst>
                  <a:ext uri="{FF2B5EF4-FFF2-40B4-BE49-F238E27FC236}">
                    <a16:creationId xmlns:a16="http://schemas.microsoft.com/office/drawing/2014/main" id="{DA92A2AD-71AF-0BB6-D3B0-47BCA7C24225}"/>
                  </a:ext>
                </a:extLst>
              </p14:cNvPr>
              <p14:cNvContentPartPr/>
              <p14:nvPr/>
            </p14:nvContentPartPr>
            <p14:xfrm>
              <a:off x="7342593" y="2155415"/>
              <a:ext cx="22680" cy="10800"/>
            </p14:xfrm>
          </p:contentPart>
        </mc:Choice>
        <mc:Fallback>
          <p:pic>
            <p:nvPicPr>
              <p:cNvPr id="527" name="Ink 526">
                <a:extLst>
                  <a:ext uri="{FF2B5EF4-FFF2-40B4-BE49-F238E27FC236}">
                    <a16:creationId xmlns:a16="http://schemas.microsoft.com/office/drawing/2014/main" id="{DA92A2AD-71AF-0BB6-D3B0-47BCA7C24225}"/>
                  </a:ext>
                </a:extLst>
              </p:cNvPr>
              <p:cNvPicPr/>
              <p:nvPr/>
            </p:nvPicPr>
            <p:blipFill>
              <a:blip r:embed="rId694"/>
              <a:stretch>
                <a:fillRect/>
              </a:stretch>
            </p:blipFill>
            <p:spPr>
              <a:xfrm>
                <a:off x="7324953" y="2137415"/>
                <a:ext cx="58320" cy="46440"/>
              </a:xfrm>
              <a:prstGeom prst="rect">
                <a:avLst/>
              </a:prstGeom>
            </p:spPr>
          </p:pic>
        </mc:Fallback>
      </mc:AlternateContent>
      <p:grpSp>
        <p:nvGrpSpPr>
          <p:cNvPr id="549" name="Group 548">
            <a:extLst>
              <a:ext uri="{FF2B5EF4-FFF2-40B4-BE49-F238E27FC236}">
                <a16:creationId xmlns:a16="http://schemas.microsoft.com/office/drawing/2014/main" id="{830D1A1A-AEDB-9C24-5EFD-492767CE1364}"/>
              </a:ext>
            </a:extLst>
          </p:cNvPr>
          <p:cNvGrpSpPr/>
          <p:nvPr/>
        </p:nvGrpSpPr>
        <p:grpSpPr>
          <a:xfrm>
            <a:off x="9517713" y="2057855"/>
            <a:ext cx="398160" cy="362880"/>
            <a:chOff x="9517713" y="2057855"/>
            <a:chExt cx="398160" cy="362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95">
              <p14:nvContentPartPr>
                <p14:cNvPr id="546" name="Ink 545">
                  <a:extLst>
                    <a:ext uri="{FF2B5EF4-FFF2-40B4-BE49-F238E27FC236}">
                      <a16:creationId xmlns:a16="http://schemas.microsoft.com/office/drawing/2014/main" id="{E41C8D56-A5FC-44B8-B2D5-F0B100736ED6}"/>
                    </a:ext>
                  </a:extLst>
                </p14:cNvPr>
                <p14:cNvContentPartPr/>
                <p14:nvPr/>
              </p14:nvContentPartPr>
              <p14:xfrm>
                <a:off x="9517713" y="2174135"/>
                <a:ext cx="349560" cy="19440"/>
              </p14:xfrm>
            </p:contentPart>
          </mc:Choice>
          <mc:Fallback>
            <p:pic>
              <p:nvPicPr>
                <p:cNvPr id="546" name="Ink 545">
                  <a:extLst>
                    <a:ext uri="{FF2B5EF4-FFF2-40B4-BE49-F238E27FC236}">
                      <a16:creationId xmlns:a16="http://schemas.microsoft.com/office/drawing/2014/main" id="{E41C8D56-A5FC-44B8-B2D5-F0B100736ED6}"/>
                    </a:ext>
                  </a:extLst>
                </p:cNvPr>
                <p:cNvPicPr/>
                <p:nvPr/>
              </p:nvPicPr>
              <p:blipFill>
                <a:blip r:embed="rId696"/>
                <a:stretch>
                  <a:fillRect/>
                </a:stretch>
              </p:blipFill>
              <p:spPr>
                <a:xfrm>
                  <a:off x="9499713" y="2156135"/>
                  <a:ext cx="38520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7">
              <p14:nvContentPartPr>
                <p14:cNvPr id="547" name="Ink 546">
                  <a:extLst>
                    <a:ext uri="{FF2B5EF4-FFF2-40B4-BE49-F238E27FC236}">
                      <a16:creationId xmlns:a16="http://schemas.microsoft.com/office/drawing/2014/main" id="{5C5AF37E-BFB5-9506-53D8-E290CF87807A}"/>
                    </a:ext>
                  </a:extLst>
                </p14:cNvPr>
                <p14:cNvContentPartPr/>
                <p14:nvPr/>
              </p14:nvContentPartPr>
              <p14:xfrm>
                <a:off x="9548313" y="2273495"/>
                <a:ext cx="289080" cy="41400"/>
              </p14:xfrm>
            </p:contentPart>
          </mc:Choice>
          <mc:Fallback>
            <p:pic>
              <p:nvPicPr>
                <p:cNvPr id="547" name="Ink 546">
                  <a:extLst>
                    <a:ext uri="{FF2B5EF4-FFF2-40B4-BE49-F238E27FC236}">
                      <a16:creationId xmlns:a16="http://schemas.microsoft.com/office/drawing/2014/main" id="{5C5AF37E-BFB5-9506-53D8-E290CF87807A}"/>
                    </a:ext>
                  </a:extLst>
                </p:cNvPr>
                <p:cNvPicPr/>
                <p:nvPr/>
              </p:nvPicPr>
              <p:blipFill>
                <a:blip r:embed="rId698"/>
                <a:stretch>
                  <a:fillRect/>
                </a:stretch>
              </p:blipFill>
              <p:spPr>
                <a:xfrm>
                  <a:off x="9530313" y="2255495"/>
                  <a:ext cx="32472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9">
              <p14:nvContentPartPr>
                <p14:cNvPr id="548" name="Ink 547">
                  <a:extLst>
                    <a:ext uri="{FF2B5EF4-FFF2-40B4-BE49-F238E27FC236}">
                      <a16:creationId xmlns:a16="http://schemas.microsoft.com/office/drawing/2014/main" id="{0819D137-4C55-415F-0DF1-B451EEB1EBBA}"/>
                    </a:ext>
                  </a:extLst>
                </p14:cNvPr>
                <p14:cNvContentPartPr/>
                <p14:nvPr/>
              </p14:nvContentPartPr>
              <p14:xfrm>
                <a:off x="9703473" y="2057855"/>
                <a:ext cx="212400" cy="362880"/>
              </p14:xfrm>
            </p:contentPart>
          </mc:Choice>
          <mc:Fallback>
            <p:pic>
              <p:nvPicPr>
                <p:cNvPr id="548" name="Ink 547">
                  <a:extLst>
                    <a:ext uri="{FF2B5EF4-FFF2-40B4-BE49-F238E27FC236}">
                      <a16:creationId xmlns:a16="http://schemas.microsoft.com/office/drawing/2014/main" id="{0819D137-4C55-415F-0DF1-B451EEB1EBBA}"/>
                    </a:ext>
                  </a:extLst>
                </p:cNvPr>
                <p:cNvPicPr/>
                <p:nvPr/>
              </p:nvPicPr>
              <p:blipFill>
                <a:blip r:embed="rId700"/>
                <a:stretch>
                  <a:fillRect/>
                </a:stretch>
              </p:blipFill>
              <p:spPr>
                <a:xfrm>
                  <a:off x="9685833" y="2040215"/>
                  <a:ext cx="248040" cy="398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6" name="Group 555">
            <a:extLst>
              <a:ext uri="{FF2B5EF4-FFF2-40B4-BE49-F238E27FC236}">
                <a16:creationId xmlns:a16="http://schemas.microsoft.com/office/drawing/2014/main" id="{F35CBACE-78CD-AC67-DA14-B2919BE682AB}"/>
              </a:ext>
            </a:extLst>
          </p:cNvPr>
          <p:cNvGrpSpPr/>
          <p:nvPr/>
        </p:nvGrpSpPr>
        <p:grpSpPr>
          <a:xfrm>
            <a:off x="10153473" y="2040575"/>
            <a:ext cx="752760" cy="667080"/>
            <a:chOff x="10153473" y="2040575"/>
            <a:chExt cx="752760" cy="66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1">
              <p14:nvContentPartPr>
                <p14:cNvPr id="550" name="Ink 549">
                  <a:extLst>
                    <a:ext uri="{FF2B5EF4-FFF2-40B4-BE49-F238E27FC236}">
                      <a16:creationId xmlns:a16="http://schemas.microsoft.com/office/drawing/2014/main" id="{A213B2E8-43E0-B5D6-8FB2-BC1A7822C2CC}"/>
                    </a:ext>
                  </a:extLst>
                </p14:cNvPr>
                <p14:cNvContentPartPr/>
                <p14:nvPr/>
              </p14:nvContentPartPr>
              <p14:xfrm>
                <a:off x="10153473" y="2040575"/>
                <a:ext cx="141840" cy="343800"/>
              </p14:xfrm>
            </p:contentPart>
          </mc:Choice>
          <mc:Fallback>
            <p:pic>
              <p:nvPicPr>
                <p:cNvPr id="550" name="Ink 549">
                  <a:extLst>
                    <a:ext uri="{FF2B5EF4-FFF2-40B4-BE49-F238E27FC236}">
                      <a16:creationId xmlns:a16="http://schemas.microsoft.com/office/drawing/2014/main" id="{A213B2E8-43E0-B5D6-8FB2-BC1A7822C2CC}"/>
                    </a:ext>
                  </a:extLst>
                </p:cNvPr>
                <p:cNvPicPr/>
                <p:nvPr/>
              </p:nvPicPr>
              <p:blipFill>
                <a:blip r:embed="rId702"/>
                <a:stretch>
                  <a:fillRect/>
                </a:stretch>
              </p:blipFill>
              <p:spPr>
                <a:xfrm>
                  <a:off x="10135833" y="2022935"/>
                  <a:ext cx="177480" cy="37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3">
              <p14:nvContentPartPr>
                <p14:cNvPr id="551" name="Ink 550">
                  <a:extLst>
                    <a:ext uri="{FF2B5EF4-FFF2-40B4-BE49-F238E27FC236}">
                      <a16:creationId xmlns:a16="http://schemas.microsoft.com/office/drawing/2014/main" id="{30BA1805-4B6E-4276-4A89-77A363EDDB86}"/>
                    </a:ext>
                  </a:extLst>
                </p14:cNvPr>
                <p14:cNvContentPartPr/>
                <p14:nvPr/>
              </p14:nvContentPartPr>
              <p14:xfrm>
                <a:off x="10272993" y="2332175"/>
                <a:ext cx="112680" cy="174600"/>
              </p14:xfrm>
            </p:contentPart>
          </mc:Choice>
          <mc:Fallback>
            <p:pic>
              <p:nvPicPr>
                <p:cNvPr id="551" name="Ink 550">
                  <a:extLst>
                    <a:ext uri="{FF2B5EF4-FFF2-40B4-BE49-F238E27FC236}">
                      <a16:creationId xmlns:a16="http://schemas.microsoft.com/office/drawing/2014/main" id="{30BA1805-4B6E-4276-4A89-77A363EDDB86}"/>
                    </a:ext>
                  </a:extLst>
                </p:cNvPr>
                <p:cNvPicPr/>
                <p:nvPr/>
              </p:nvPicPr>
              <p:blipFill>
                <a:blip r:embed="rId704"/>
                <a:stretch>
                  <a:fillRect/>
                </a:stretch>
              </p:blipFill>
              <p:spPr>
                <a:xfrm>
                  <a:off x="10255353" y="2314175"/>
                  <a:ext cx="14832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5">
              <p14:nvContentPartPr>
                <p14:cNvPr id="552" name="Ink 551">
                  <a:extLst>
                    <a:ext uri="{FF2B5EF4-FFF2-40B4-BE49-F238E27FC236}">
                      <a16:creationId xmlns:a16="http://schemas.microsoft.com/office/drawing/2014/main" id="{C1BEB438-906F-C7A9-78F0-ED4E90C6B0E4}"/>
                    </a:ext>
                  </a:extLst>
                </p14:cNvPr>
                <p14:cNvContentPartPr/>
                <p14:nvPr/>
              </p14:nvContentPartPr>
              <p14:xfrm>
                <a:off x="10419513" y="2360255"/>
                <a:ext cx="117000" cy="105840"/>
              </p14:xfrm>
            </p:contentPart>
          </mc:Choice>
          <mc:Fallback>
            <p:pic>
              <p:nvPicPr>
                <p:cNvPr id="552" name="Ink 551">
                  <a:extLst>
                    <a:ext uri="{FF2B5EF4-FFF2-40B4-BE49-F238E27FC236}">
                      <a16:creationId xmlns:a16="http://schemas.microsoft.com/office/drawing/2014/main" id="{C1BEB438-906F-C7A9-78F0-ED4E90C6B0E4}"/>
                    </a:ext>
                  </a:extLst>
                </p:cNvPr>
                <p:cNvPicPr/>
                <p:nvPr/>
              </p:nvPicPr>
              <p:blipFill>
                <a:blip r:embed="rId706"/>
                <a:stretch>
                  <a:fillRect/>
                </a:stretch>
              </p:blipFill>
              <p:spPr>
                <a:xfrm>
                  <a:off x="10401513" y="2342615"/>
                  <a:ext cx="15264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7">
              <p14:nvContentPartPr>
                <p14:cNvPr id="553" name="Ink 552">
                  <a:extLst>
                    <a:ext uri="{FF2B5EF4-FFF2-40B4-BE49-F238E27FC236}">
                      <a16:creationId xmlns:a16="http://schemas.microsoft.com/office/drawing/2014/main" id="{B1CD5AAE-BE75-4E4A-E57D-071C9E9062F3}"/>
                    </a:ext>
                  </a:extLst>
                </p14:cNvPr>
                <p14:cNvContentPartPr/>
                <p14:nvPr/>
              </p14:nvContentPartPr>
              <p14:xfrm>
                <a:off x="10521033" y="2465015"/>
                <a:ext cx="120600" cy="242640"/>
              </p14:xfrm>
            </p:contentPart>
          </mc:Choice>
          <mc:Fallback>
            <p:pic>
              <p:nvPicPr>
                <p:cNvPr id="553" name="Ink 552">
                  <a:extLst>
                    <a:ext uri="{FF2B5EF4-FFF2-40B4-BE49-F238E27FC236}">
                      <a16:creationId xmlns:a16="http://schemas.microsoft.com/office/drawing/2014/main" id="{B1CD5AAE-BE75-4E4A-E57D-071C9E9062F3}"/>
                    </a:ext>
                  </a:extLst>
                </p:cNvPr>
                <p:cNvPicPr/>
                <p:nvPr/>
              </p:nvPicPr>
              <p:blipFill>
                <a:blip r:embed="rId708"/>
                <a:stretch>
                  <a:fillRect/>
                </a:stretch>
              </p:blipFill>
              <p:spPr>
                <a:xfrm>
                  <a:off x="10503393" y="2447375"/>
                  <a:ext cx="15624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9">
              <p14:nvContentPartPr>
                <p14:cNvPr id="554" name="Ink 553">
                  <a:extLst>
                    <a:ext uri="{FF2B5EF4-FFF2-40B4-BE49-F238E27FC236}">
                      <a16:creationId xmlns:a16="http://schemas.microsoft.com/office/drawing/2014/main" id="{EFD24CC9-1792-6B99-F970-DC985FBAE57E}"/>
                    </a:ext>
                  </a:extLst>
                </p14:cNvPr>
                <p14:cNvContentPartPr/>
                <p14:nvPr/>
              </p14:nvContentPartPr>
              <p14:xfrm>
                <a:off x="10720113" y="2259455"/>
                <a:ext cx="186120" cy="42840"/>
              </p14:xfrm>
            </p:contentPart>
          </mc:Choice>
          <mc:Fallback>
            <p:pic>
              <p:nvPicPr>
                <p:cNvPr id="554" name="Ink 553">
                  <a:extLst>
                    <a:ext uri="{FF2B5EF4-FFF2-40B4-BE49-F238E27FC236}">
                      <a16:creationId xmlns:a16="http://schemas.microsoft.com/office/drawing/2014/main" id="{EFD24CC9-1792-6B99-F970-DC985FBAE57E}"/>
                    </a:ext>
                  </a:extLst>
                </p:cNvPr>
                <p:cNvPicPr/>
                <p:nvPr/>
              </p:nvPicPr>
              <p:blipFill>
                <a:blip r:embed="rId710"/>
                <a:stretch>
                  <a:fillRect/>
                </a:stretch>
              </p:blipFill>
              <p:spPr>
                <a:xfrm>
                  <a:off x="10702473" y="2241815"/>
                  <a:ext cx="22176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1">
              <p14:nvContentPartPr>
                <p14:cNvPr id="555" name="Ink 554">
                  <a:extLst>
                    <a:ext uri="{FF2B5EF4-FFF2-40B4-BE49-F238E27FC236}">
                      <a16:creationId xmlns:a16="http://schemas.microsoft.com/office/drawing/2014/main" id="{659EAA14-74E2-55B9-F1FE-A7E925575639}"/>
                    </a:ext>
                  </a:extLst>
                </p14:cNvPr>
                <p14:cNvContentPartPr/>
                <p14:nvPr/>
              </p14:nvContentPartPr>
              <p14:xfrm>
                <a:off x="10758633" y="2365295"/>
                <a:ext cx="96120" cy="42840"/>
              </p14:xfrm>
            </p:contentPart>
          </mc:Choice>
          <mc:Fallback>
            <p:pic>
              <p:nvPicPr>
                <p:cNvPr id="555" name="Ink 554">
                  <a:extLst>
                    <a:ext uri="{FF2B5EF4-FFF2-40B4-BE49-F238E27FC236}">
                      <a16:creationId xmlns:a16="http://schemas.microsoft.com/office/drawing/2014/main" id="{659EAA14-74E2-55B9-F1FE-A7E925575639}"/>
                    </a:ext>
                  </a:extLst>
                </p:cNvPr>
                <p:cNvPicPr/>
                <p:nvPr/>
              </p:nvPicPr>
              <p:blipFill>
                <a:blip r:embed="rId712"/>
                <a:stretch>
                  <a:fillRect/>
                </a:stretch>
              </p:blipFill>
              <p:spPr>
                <a:xfrm>
                  <a:off x="10740633" y="2347655"/>
                  <a:ext cx="131760" cy="7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6" name="Group 565">
            <a:extLst>
              <a:ext uri="{FF2B5EF4-FFF2-40B4-BE49-F238E27FC236}">
                <a16:creationId xmlns:a16="http://schemas.microsoft.com/office/drawing/2014/main" id="{F34AEC0B-A75A-3BFB-0476-C600DFFE2604}"/>
              </a:ext>
            </a:extLst>
          </p:cNvPr>
          <p:cNvGrpSpPr/>
          <p:nvPr/>
        </p:nvGrpSpPr>
        <p:grpSpPr>
          <a:xfrm>
            <a:off x="11067153" y="1853735"/>
            <a:ext cx="1067040" cy="867960"/>
            <a:chOff x="11067153" y="1853735"/>
            <a:chExt cx="1067040" cy="86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3">
              <p14:nvContentPartPr>
                <p14:cNvPr id="557" name="Ink 556">
                  <a:extLst>
                    <a:ext uri="{FF2B5EF4-FFF2-40B4-BE49-F238E27FC236}">
                      <a16:creationId xmlns:a16="http://schemas.microsoft.com/office/drawing/2014/main" id="{C5B9C519-E7CE-53B1-A7B6-B12D67CAA930}"/>
                    </a:ext>
                  </a:extLst>
                </p14:cNvPr>
                <p14:cNvContentPartPr/>
                <p14:nvPr/>
              </p14:nvContentPartPr>
              <p14:xfrm>
                <a:off x="11067153" y="1853735"/>
                <a:ext cx="150480" cy="238320"/>
              </p14:xfrm>
            </p:contentPart>
          </mc:Choice>
          <mc:Fallback>
            <p:pic>
              <p:nvPicPr>
                <p:cNvPr id="557" name="Ink 556">
                  <a:extLst>
                    <a:ext uri="{FF2B5EF4-FFF2-40B4-BE49-F238E27FC236}">
                      <a16:creationId xmlns:a16="http://schemas.microsoft.com/office/drawing/2014/main" id="{C5B9C519-E7CE-53B1-A7B6-B12D67CAA930}"/>
                    </a:ext>
                  </a:extLst>
                </p:cNvPr>
                <p:cNvPicPr/>
                <p:nvPr/>
              </p:nvPicPr>
              <p:blipFill>
                <a:blip r:embed="rId714"/>
                <a:stretch>
                  <a:fillRect/>
                </a:stretch>
              </p:blipFill>
              <p:spPr>
                <a:xfrm>
                  <a:off x="11049513" y="1835735"/>
                  <a:ext cx="18612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5">
              <p14:nvContentPartPr>
                <p14:cNvPr id="558" name="Ink 557">
                  <a:extLst>
                    <a:ext uri="{FF2B5EF4-FFF2-40B4-BE49-F238E27FC236}">
                      <a16:creationId xmlns:a16="http://schemas.microsoft.com/office/drawing/2014/main" id="{03B7BFB1-42FD-1CB8-FC6E-7A6B6EE1E63A}"/>
                    </a:ext>
                  </a:extLst>
                </p14:cNvPr>
                <p14:cNvContentPartPr/>
                <p14:nvPr/>
              </p14:nvContentPartPr>
              <p14:xfrm>
                <a:off x="11284953" y="2004575"/>
                <a:ext cx="111960" cy="51840"/>
              </p14:xfrm>
            </p:contentPart>
          </mc:Choice>
          <mc:Fallback>
            <p:pic>
              <p:nvPicPr>
                <p:cNvPr id="558" name="Ink 557">
                  <a:extLst>
                    <a:ext uri="{FF2B5EF4-FFF2-40B4-BE49-F238E27FC236}">
                      <a16:creationId xmlns:a16="http://schemas.microsoft.com/office/drawing/2014/main" id="{03B7BFB1-42FD-1CB8-FC6E-7A6B6EE1E63A}"/>
                    </a:ext>
                  </a:extLst>
                </p:cNvPr>
                <p:cNvPicPr/>
                <p:nvPr/>
              </p:nvPicPr>
              <p:blipFill>
                <a:blip r:embed="rId716"/>
                <a:stretch>
                  <a:fillRect/>
                </a:stretch>
              </p:blipFill>
              <p:spPr>
                <a:xfrm>
                  <a:off x="11267313" y="1986575"/>
                  <a:ext cx="14760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7">
              <p14:nvContentPartPr>
                <p14:cNvPr id="559" name="Ink 558">
                  <a:extLst>
                    <a:ext uri="{FF2B5EF4-FFF2-40B4-BE49-F238E27FC236}">
                      <a16:creationId xmlns:a16="http://schemas.microsoft.com/office/drawing/2014/main" id="{FAD600C5-3260-B27D-2F78-B10CBFE7D805}"/>
                    </a:ext>
                  </a:extLst>
                </p14:cNvPr>
                <p14:cNvContentPartPr/>
                <p14:nvPr/>
              </p14:nvContentPartPr>
              <p14:xfrm>
                <a:off x="11480073" y="1879295"/>
                <a:ext cx="109440" cy="259920"/>
              </p14:xfrm>
            </p:contentPart>
          </mc:Choice>
          <mc:Fallback>
            <p:pic>
              <p:nvPicPr>
                <p:cNvPr id="559" name="Ink 558">
                  <a:extLst>
                    <a:ext uri="{FF2B5EF4-FFF2-40B4-BE49-F238E27FC236}">
                      <a16:creationId xmlns:a16="http://schemas.microsoft.com/office/drawing/2014/main" id="{FAD600C5-3260-B27D-2F78-B10CBFE7D805}"/>
                    </a:ext>
                  </a:extLst>
                </p:cNvPr>
                <p:cNvPicPr/>
                <p:nvPr/>
              </p:nvPicPr>
              <p:blipFill>
                <a:blip r:embed="rId718"/>
                <a:stretch>
                  <a:fillRect/>
                </a:stretch>
              </p:blipFill>
              <p:spPr>
                <a:xfrm>
                  <a:off x="11462073" y="1861295"/>
                  <a:ext cx="14508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9">
              <p14:nvContentPartPr>
                <p14:cNvPr id="560" name="Ink 559">
                  <a:extLst>
                    <a:ext uri="{FF2B5EF4-FFF2-40B4-BE49-F238E27FC236}">
                      <a16:creationId xmlns:a16="http://schemas.microsoft.com/office/drawing/2014/main" id="{C0D2BB60-283F-58FF-5C41-D198AE544C81}"/>
                    </a:ext>
                  </a:extLst>
                </p14:cNvPr>
                <p14:cNvContentPartPr/>
                <p14:nvPr/>
              </p14:nvContentPartPr>
              <p14:xfrm>
                <a:off x="11597073" y="2043095"/>
                <a:ext cx="23760" cy="157320"/>
              </p14:xfrm>
            </p:contentPart>
          </mc:Choice>
          <mc:Fallback>
            <p:pic>
              <p:nvPicPr>
                <p:cNvPr id="560" name="Ink 559">
                  <a:extLst>
                    <a:ext uri="{FF2B5EF4-FFF2-40B4-BE49-F238E27FC236}">
                      <a16:creationId xmlns:a16="http://schemas.microsoft.com/office/drawing/2014/main" id="{C0D2BB60-283F-58FF-5C41-D198AE544C81}"/>
                    </a:ext>
                  </a:extLst>
                </p:cNvPr>
                <p:cNvPicPr/>
                <p:nvPr/>
              </p:nvPicPr>
              <p:blipFill>
                <a:blip r:embed="rId720"/>
                <a:stretch>
                  <a:fillRect/>
                </a:stretch>
              </p:blipFill>
              <p:spPr>
                <a:xfrm>
                  <a:off x="11579073" y="2025095"/>
                  <a:ext cx="5940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1">
              <p14:nvContentPartPr>
                <p14:cNvPr id="561" name="Ink 560">
                  <a:extLst>
                    <a:ext uri="{FF2B5EF4-FFF2-40B4-BE49-F238E27FC236}">
                      <a16:creationId xmlns:a16="http://schemas.microsoft.com/office/drawing/2014/main" id="{CC8FE7FE-9B85-393F-F9EB-517BF2C6DC87}"/>
                    </a:ext>
                  </a:extLst>
                </p14:cNvPr>
                <p14:cNvContentPartPr/>
                <p14:nvPr/>
              </p14:nvContentPartPr>
              <p14:xfrm>
                <a:off x="11601393" y="2048135"/>
                <a:ext cx="78120" cy="159120"/>
              </p14:xfrm>
            </p:contentPart>
          </mc:Choice>
          <mc:Fallback>
            <p:pic>
              <p:nvPicPr>
                <p:cNvPr id="561" name="Ink 560">
                  <a:extLst>
                    <a:ext uri="{FF2B5EF4-FFF2-40B4-BE49-F238E27FC236}">
                      <a16:creationId xmlns:a16="http://schemas.microsoft.com/office/drawing/2014/main" id="{CC8FE7FE-9B85-393F-F9EB-517BF2C6DC87}"/>
                    </a:ext>
                  </a:extLst>
                </p:cNvPr>
                <p:cNvPicPr/>
                <p:nvPr/>
              </p:nvPicPr>
              <p:blipFill>
                <a:blip r:embed="rId722"/>
                <a:stretch>
                  <a:fillRect/>
                </a:stretch>
              </p:blipFill>
              <p:spPr>
                <a:xfrm>
                  <a:off x="11583753" y="2030135"/>
                  <a:ext cx="11376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3">
              <p14:nvContentPartPr>
                <p14:cNvPr id="562" name="Ink 561">
                  <a:extLst>
                    <a:ext uri="{FF2B5EF4-FFF2-40B4-BE49-F238E27FC236}">
                      <a16:creationId xmlns:a16="http://schemas.microsoft.com/office/drawing/2014/main" id="{53B2E23C-B0F4-94FD-FD79-011F28BB6E30}"/>
                    </a:ext>
                  </a:extLst>
                </p14:cNvPr>
                <p14:cNvContentPartPr/>
                <p14:nvPr/>
              </p14:nvContentPartPr>
              <p14:xfrm>
                <a:off x="11716593" y="2170175"/>
                <a:ext cx="101160" cy="163080"/>
              </p14:xfrm>
            </p:contentPart>
          </mc:Choice>
          <mc:Fallback>
            <p:pic>
              <p:nvPicPr>
                <p:cNvPr id="562" name="Ink 561">
                  <a:extLst>
                    <a:ext uri="{FF2B5EF4-FFF2-40B4-BE49-F238E27FC236}">
                      <a16:creationId xmlns:a16="http://schemas.microsoft.com/office/drawing/2014/main" id="{53B2E23C-B0F4-94FD-FD79-011F28BB6E30}"/>
                    </a:ext>
                  </a:extLst>
                </p:cNvPr>
                <p:cNvPicPr/>
                <p:nvPr/>
              </p:nvPicPr>
              <p:blipFill>
                <a:blip r:embed="rId724"/>
                <a:stretch>
                  <a:fillRect/>
                </a:stretch>
              </p:blipFill>
              <p:spPr>
                <a:xfrm>
                  <a:off x="11698593" y="2152535"/>
                  <a:ext cx="13680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5">
              <p14:nvContentPartPr>
                <p14:cNvPr id="563" name="Ink 562">
                  <a:extLst>
                    <a:ext uri="{FF2B5EF4-FFF2-40B4-BE49-F238E27FC236}">
                      <a16:creationId xmlns:a16="http://schemas.microsoft.com/office/drawing/2014/main" id="{C58F5BF9-DD97-3AAE-1CEE-6FC70BBA469C}"/>
                    </a:ext>
                  </a:extLst>
                </p14:cNvPr>
                <p14:cNvContentPartPr/>
                <p14:nvPr/>
              </p14:nvContentPartPr>
              <p14:xfrm>
                <a:off x="11847993" y="2108975"/>
                <a:ext cx="57600" cy="92160"/>
              </p14:xfrm>
            </p:contentPart>
          </mc:Choice>
          <mc:Fallback>
            <p:pic>
              <p:nvPicPr>
                <p:cNvPr id="563" name="Ink 562">
                  <a:extLst>
                    <a:ext uri="{FF2B5EF4-FFF2-40B4-BE49-F238E27FC236}">
                      <a16:creationId xmlns:a16="http://schemas.microsoft.com/office/drawing/2014/main" id="{C58F5BF9-DD97-3AAE-1CEE-6FC70BBA469C}"/>
                    </a:ext>
                  </a:extLst>
                </p:cNvPr>
                <p:cNvPicPr/>
                <p:nvPr/>
              </p:nvPicPr>
              <p:blipFill>
                <a:blip r:embed="rId726"/>
                <a:stretch>
                  <a:fillRect/>
                </a:stretch>
              </p:blipFill>
              <p:spPr>
                <a:xfrm>
                  <a:off x="11830353" y="2091335"/>
                  <a:ext cx="9324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7">
              <p14:nvContentPartPr>
                <p14:cNvPr id="564" name="Ink 563">
                  <a:extLst>
                    <a:ext uri="{FF2B5EF4-FFF2-40B4-BE49-F238E27FC236}">
                      <a16:creationId xmlns:a16="http://schemas.microsoft.com/office/drawing/2014/main" id="{3F1986E8-2F4A-E885-8F2E-E515BED9543A}"/>
                    </a:ext>
                  </a:extLst>
                </p14:cNvPr>
                <p14:cNvContentPartPr/>
                <p14:nvPr/>
              </p14:nvContentPartPr>
              <p14:xfrm>
                <a:off x="11095953" y="2312375"/>
                <a:ext cx="1038240" cy="39960"/>
              </p14:xfrm>
            </p:contentPart>
          </mc:Choice>
          <mc:Fallback>
            <p:pic>
              <p:nvPicPr>
                <p:cNvPr id="564" name="Ink 563">
                  <a:extLst>
                    <a:ext uri="{FF2B5EF4-FFF2-40B4-BE49-F238E27FC236}">
                      <a16:creationId xmlns:a16="http://schemas.microsoft.com/office/drawing/2014/main" id="{3F1986E8-2F4A-E885-8F2E-E515BED9543A}"/>
                    </a:ext>
                  </a:extLst>
                </p:cNvPr>
                <p:cNvPicPr/>
                <p:nvPr/>
              </p:nvPicPr>
              <p:blipFill>
                <a:blip r:embed="rId728"/>
                <a:stretch>
                  <a:fillRect/>
                </a:stretch>
              </p:blipFill>
              <p:spPr>
                <a:xfrm>
                  <a:off x="11077953" y="2294735"/>
                  <a:ext cx="107388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9">
              <p14:nvContentPartPr>
                <p14:cNvPr id="565" name="Ink 564">
                  <a:extLst>
                    <a:ext uri="{FF2B5EF4-FFF2-40B4-BE49-F238E27FC236}">
                      <a16:creationId xmlns:a16="http://schemas.microsoft.com/office/drawing/2014/main" id="{B2998081-4460-B214-56F5-0742DBE43977}"/>
                    </a:ext>
                  </a:extLst>
                </p14:cNvPr>
                <p14:cNvContentPartPr/>
                <p14:nvPr/>
              </p14:nvContentPartPr>
              <p14:xfrm>
                <a:off x="11370993" y="2449535"/>
                <a:ext cx="263880" cy="272160"/>
              </p14:xfrm>
            </p:contentPart>
          </mc:Choice>
          <mc:Fallback>
            <p:pic>
              <p:nvPicPr>
                <p:cNvPr id="565" name="Ink 564">
                  <a:extLst>
                    <a:ext uri="{FF2B5EF4-FFF2-40B4-BE49-F238E27FC236}">
                      <a16:creationId xmlns:a16="http://schemas.microsoft.com/office/drawing/2014/main" id="{B2998081-4460-B214-56F5-0742DBE43977}"/>
                    </a:ext>
                  </a:extLst>
                </p:cNvPr>
                <p:cNvPicPr/>
                <p:nvPr/>
              </p:nvPicPr>
              <p:blipFill>
                <a:blip r:embed="rId730"/>
                <a:stretch>
                  <a:fillRect/>
                </a:stretch>
              </p:blipFill>
              <p:spPr>
                <a:xfrm>
                  <a:off x="11353353" y="2431535"/>
                  <a:ext cx="299520" cy="307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31">
            <p14:nvContentPartPr>
              <p14:cNvPr id="538" name="Ink 537">
                <a:extLst>
                  <a:ext uri="{FF2B5EF4-FFF2-40B4-BE49-F238E27FC236}">
                    <a16:creationId xmlns:a16="http://schemas.microsoft.com/office/drawing/2014/main" id="{BCC46EF9-1B97-D83B-E5E9-835C5031DD0E}"/>
                  </a:ext>
                </a:extLst>
              </p14:cNvPr>
              <p14:cNvContentPartPr/>
              <p14:nvPr/>
            </p14:nvContentPartPr>
            <p14:xfrm>
              <a:off x="2283873" y="3598655"/>
              <a:ext cx="271080" cy="56160"/>
            </p14:xfrm>
          </p:contentPart>
        </mc:Choice>
        <mc:Fallback>
          <p:pic>
            <p:nvPicPr>
              <p:cNvPr id="538" name="Ink 537">
                <a:extLst>
                  <a:ext uri="{FF2B5EF4-FFF2-40B4-BE49-F238E27FC236}">
                    <a16:creationId xmlns:a16="http://schemas.microsoft.com/office/drawing/2014/main" id="{BCC46EF9-1B97-D83B-E5E9-835C5031DD0E}"/>
                  </a:ext>
                </a:extLst>
              </p:cNvPr>
              <p:cNvPicPr/>
              <p:nvPr/>
            </p:nvPicPr>
            <p:blipFill>
              <a:blip r:embed="rId732"/>
              <a:stretch>
                <a:fillRect/>
              </a:stretch>
            </p:blipFill>
            <p:spPr>
              <a:xfrm>
                <a:off x="2266233" y="3580655"/>
                <a:ext cx="306720" cy="9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3">
            <p14:nvContentPartPr>
              <p14:cNvPr id="533" name="Ink 532">
                <a:extLst>
                  <a:ext uri="{FF2B5EF4-FFF2-40B4-BE49-F238E27FC236}">
                    <a16:creationId xmlns:a16="http://schemas.microsoft.com/office/drawing/2014/main" id="{FA0BC18B-F290-BFAB-DC18-05FE0614F73D}"/>
                  </a:ext>
                </a:extLst>
              </p14:cNvPr>
              <p14:cNvContentPartPr/>
              <p14:nvPr/>
            </p14:nvContentPartPr>
            <p14:xfrm>
              <a:off x="1534353" y="4129655"/>
              <a:ext cx="195480" cy="71280"/>
            </p14:xfrm>
          </p:contentPart>
        </mc:Choice>
        <mc:Fallback>
          <p:pic>
            <p:nvPicPr>
              <p:cNvPr id="533" name="Ink 532">
                <a:extLst>
                  <a:ext uri="{FF2B5EF4-FFF2-40B4-BE49-F238E27FC236}">
                    <a16:creationId xmlns:a16="http://schemas.microsoft.com/office/drawing/2014/main" id="{FA0BC18B-F290-BFAB-DC18-05FE0614F73D}"/>
                  </a:ext>
                </a:extLst>
              </p:cNvPr>
              <p:cNvPicPr/>
              <p:nvPr/>
            </p:nvPicPr>
            <p:blipFill>
              <a:blip r:embed="rId734"/>
              <a:stretch>
                <a:fillRect/>
              </a:stretch>
            </p:blipFill>
            <p:spPr>
              <a:xfrm>
                <a:off x="1516713" y="4111655"/>
                <a:ext cx="231120" cy="10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5">
            <p14:nvContentPartPr>
              <p14:cNvPr id="534" name="Ink 533">
                <a:extLst>
                  <a:ext uri="{FF2B5EF4-FFF2-40B4-BE49-F238E27FC236}">
                    <a16:creationId xmlns:a16="http://schemas.microsoft.com/office/drawing/2014/main" id="{CEED892B-B6B8-ADDD-025C-34F9F76A88B0}"/>
                  </a:ext>
                </a:extLst>
              </p14:cNvPr>
              <p14:cNvContentPartPr/>
              <p14:nvPr/>
            </p14:nvContentPartPr>
            <p14:xfrm>
              <a:off x="1563873" y="4237655"/>
              <a:ext cx="123120" cy="18000"/>
            </p14:xfrm>
          </p:contentPart>
        </mc:Choice>
        <mc:Fallback>
          <p:pic>
            <p:nvPicPr>
              <p:cNvPr id="534" name="Ink 533">
                <a:extLst>
                  <a:ext uri="{FF2B5EF4-FFF2-40B4-BE49-F238E27FC236}">
                    <a16:creationId xmlns:a16="http://schemas.microsoft.com/office/drawing/2014/main" id="{CEED892B-B6B8-ADDD-025C-34F9F76A88B0}"/>
                  </a:ext>
                </a:extLst>
              </p:cNvPr>
              <p:cNvPicPr/>
              <p:nvPr/>
            </p:nvPicPr>
            <p:blipFill>
              <a:blip r:embed="rId736"/>
              <a:stretch>
                <a:fillRect/>
              </a:stretch>
            </p:blipFill>
            <p:spPr>
              <a:xfrm>
                <a:off x="1545873" y="4219655"/>
                <a:ext cx="15876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7">
            <p14:nvContentPartPr>
              <p14:cNvPr id="537" name="Ink 536">
                <a:extLst>
                  <a:ext uri="{FF2B5EF4-FFF2-40B4-BE49-F238E27FC236}">
                    <a16:creationId xmlns:a16="http://schemas.microsoft.com/office/drawing/2014/main" id="{C5DAA901-0CC0-053D-4815-DEF22AD6E900}"/>
                  </a:ext>
                </a:extLst>
              </p14:cNvPr>
              <p14:cNvContentPartPr/>
              <p14:nvPr/>
            </p14:nvContentPartPr>
            <p14:xfrm>
              <a:off x="1933593" y="3370055"/>
              <a:ext cx="144360" cy="355320"/>
            </p14:xfrm>
          </p:contentPart>
        </mc:Choice>
        <mc:Fallback>
          <p:pic>
            <p:nvPicPr>
              <p:cNvPr id="537" name="Ink 536">
                <a:extLst>
                  <a:ext uri="{FF2B5EF4-FFF2-40B4-BE49-F238E27FC236}">
                    <a16:creationId xmlns:a16="http://schemas.microsoft.com/office/drawing/2014/main" id="{C5DAA901-0CC0-053D-4815-DEF22AD6E900}"/>
                  </a:ext>
                </a:extLst>
              </p:cNvPr>
              <p:cNvPicPr/>
              <p:nvPr/>
            </p:nvPicPr>
            <p:blipFill>
              <a:blip r:embed="rId738"/>
              <a:stretch>
                <a:fillRect/>
              </a:stretch>
            </p:blipFill>
            <p:spPr>
              <a:xfrm>
                <a:off x="1915953" y="3352055"/>
                <a:ext cx="18000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9">
            <p14:nvContentPartPr>
              <p14:cNvPr id="531" name="Ink 530">
                <a:extLst>
                  <a:ext uri="{FF2B5EF4-FFF2-40B4-BE49-F238E27FC236}">
                    <a16:creationId xmlns:a16="http://schemas.microsoft.com/office/drawing/2014/main" id="{0EF341B6-4995-BFB5-3622-A0E2EDD5DA40}"/>
                  </a:ext>
                </a:extLst>
              </p14:cNvPr>
              <p14:cNvContentPartPr/>
              <p14:nvPr/>
            </p14:nvContentPartPr>
            <p14:xfrm>
              <a:off x="1474233" y="3582095"/>
              <a:ext cx="198720" cy="9720"/>
            </p14:xfrm>
          </p:contentPart>
        </mc:Choice>
        <mc:Fallback>
          <p:pic>
            <p:nvPicPr>
              <p:cNvPr id="531" name="Ink 530">
                <a:extLst>
                  <a:ext uri="{FF2B5EF4-FFF2-40B4-BE49-F238E27FC236}">
                    <a16:creationId xmlns:a16="http://schemas.microsoft.com/office/drawing/2014/main" id="{0EF341B6-4995-BFB5-3622-A0E2EDD5DA40}"/>
                  </a:ext>
                </a:extLst>
              </p:cNvPr>
              <p:cNvPicPr/>
              <p:nvPr/>
            </p:nvPicPr>
            <p:blipFill>
              <a:blip r:embed="rId740"/>
              <a:stretch>
                <a:fillRect/>
              </a:stretch>
            </p:blipFill>
            <p:spPr>
              <a:xfrm>
                <a:off x="1456593" y="3564095"/>
                <a:ext cx="23436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1">
            <p14:nvContentPartPr>
              <p14:cNvPr id="532" name="Ink 531">
                <a:extLst>
                  <a:ext uri="{FF2B5EF4-FFF2-40B4-BE49-F238E27FC236}">
                    <a16:creationId xmlns:a16="http://schemas.microsoft.com/office/drawing/2014/main" id="{CC2DEC36-5E4A-9D8C-80B5-E53B2F674E07}"/>
                  </a:ext>
                </a:extLst>
              </p14:cNvPr>
              <p14:cNvContentPartPr/>
              <p14:nvPr/>
            </p14:nvContentPartPr>
            <p14:xfrm>
              <a:off x="1498713" y="3645815"/>
              <a:ext cx="158400" cy="54360"/>
            </p14:xfrm>
          </p:contentPart>
        </mc:Choice>
        <mc:Fallback>
          <p:pic>
            <p:nvPicPr>
              <p:cNvPr id="532" name="Ink 531">
                <a:extLst>
                  <a:ext uri="{FF2B5EF4-FFF2-40B4-BE49-F238E27FC236}">
                    <a16:creationId xmlns:a16="http://schemas.microsoft.com/office/drawing/2014/main" id="{CC2DEC36-5E4A-9D8C-80B5-E53B2F674E07}"/>
                  </a:ext>
                </a:extLst>
              </p:cNvPr>
              <p:cNvPicPr/>
              <p:nvPr/>
            </p:nvPicPr>
            <p:blipFill>
              <a:blip r:embed="rId742"/>
              <a:stretch>
                <a:fillRect/>
              </a:stretch>
            </p:blipFill>
            <p:spPr>
              <a:xfrm>
                <a:off x="1480713" y="3628175"/>
                <a:ext cx="194040" cy="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3">
            <p14:nvContentPartPr>
              <p14:cNvPr id="567" name="Ink 566">
                <a:extLst>
                  <a:ext uri="{FF2B5EF4-FFF2-40B4-BE49-F238E27FC236}">
                    <a16:creationId xmlns:a16="http://schemas.microsoft.com/office/drawing/2014/main" id="{F925E25F-8A9B-7EDA-52C2-35DF41335A12}"/>
                  </a:ext>
                </a:extLst>
              </p14:cNvPr>
              <p14:cNvContentPartPr/>
              <p14:nvPr/>
            </p14:nvContentPartPr>
            <p14:xfrm>
              <a:off x="1701033" y="3282215"/>
              <a:ext cx="146520" cy="507240"/>
            </p14:xfrm>
          </p:contentPart>
        </mc:Choice>
        <mc:Fallback>
          <p:pic>
            <p:nvPicPr>
              <p:cNvPr id="567" name="Ink 566">
                <a:extLst>
                  <a:ext uri="{FF2B5EF4-FFF2-40B4-BE49-F238E27FC236}">
                    <a16:creationId xmlns:a16="http://schemas.microsoft.com/office/drawing/2014/main" id="{F925E25F-8A9B-7EDA-52C2-35DF41335A12}"/>
                  </a:ext>
                </a:extLst>
              </p:cNvPr>
              <p:cNvPicPr/>
              <p:nvPr/>
            </p:nvPicPr>
            <p:blipFill>
              <a:blip r:embed="rId744"/>
              <a:stretch>
                <a:fillRect/>
              </a:stretch>
            </p:blipFill>
            <p:spPr>
              <a:xfrm>
                <a:off x="1683393" y="3264215"/>
                <a:ext cx="18216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5">
            <p14:nvContentPartPr>
              <p14:cNvPr id="573" name="Ink 572">
                <a:extLst>
                  <a:ext uri="{FF2B5EF4-FFF2-40B4-BE49-F238E27FC236}">
                    <a16:creationId xmlns:a16="http://schemas.microsoft.com/office/drawing/2014/main" id="{A8DFC07E-788B-19C7-8CE3-B381BC6DA27D}"/>
                  </a:ext>
                </a:extLst>
              </p14:cNvPr>
              <p14:cNvContentPartPr/>
              <p14:nvPr/>
            </p14:nvContentPartPr>
            <p14:xfrm>
              <a:off x="1884273" y="3878735"/>
              <a:ext cx="104760" cy="559440"/>
            </p14:xfrm>
          </p:contentPart>
        </mc:Choice>
        <mc:Fallback>
          <p:pic>
            <p:nvPicPr>
              <p:cNvPr id="573" name="Ink 572">
                <a:extLst>
                  <a:ext uri="{FF2B5EF4-FFF2-40B4-BE49-F238E27FC236}">
                    <a16:creationId xmlns:a16="http://schemas.microsoft.com/office/drawing/2014/main" id="{A8DFC07E-788B-19C7-8CE3-B381BC6DA27D}"/>
                  </a:ext>
                </a:extLst>
              </p:cNvPr>
              <p:cNvPicPr/>
              <p:nvPr/>
            </p:nvPicPr>
            <p:blipFill>
              <a:blip r:embed="rId746"/>
              <a:stretch>
                <a:fillRect/>
              </a:stretch>
            </p:blipFill>
            <p:spPr>
              <a:xfrm>
                <a:off x="1866273" y="3861095"/>
                <a:ext cx="140400" cy="59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7">
            <p14:nvContentPartPr>
              <p14:cNvPr id="574" name="Ink 573">
                <a:extLst>
                  <a:ext uri="{FF2B5EF4-FFF2-40B4-BE49-F238E27FC236}">
                    <a16:creationId xmlns:a16="http://schemas.microsoft.com/office/drawing/2014/main" id="{E98890EF-E172-1A72-A6C4-71A017D32676}"/>
                  </a:ext>
                </a:extLst>
              </p14:cNvPr>
              <p14:cNvContentPartPr/>
              <p14:nvPr/>
            </p14:nvContentPartPr>
            <p14:xfrm>
              <a:off x="2039073" y="4028855"/>
              <a:ext cx="43560" cy="262080"/>
            </p14:xfrm>
          </p:contentPart>
        </mc:Choice>
        <mc:Fallback>
          <p:pic>
            <p:nvPicPr>
              <p:cNvPr id="574" name="Ink 573">
                <a:extLst>
                  <a:ext uri="{FF2B5EF4-FFF2-40B4-BE49-F238E27FC236}">
                    <a16:creationId xmlns:a16="http://schemas.microsoft.com/office/drawing/2014/main" id="{E98890EF-E172-1A72-A6C4-71A017D32676}"/>
                  </a:ext>
                </a:extLst>
              </p:cNvPr>
              <p:cNvPicPr/>
              <p:nvPr/>
            </p:nvPicPr>
            <p:blipFill>
              <a:blip r:embed="rId748"/>
              <a:stretch>
                <a:fillRect/>
              </a:stretch>
            </p:blipFill>
            <p:spPr>
              <a:xfrm>
                <a:off x="2021073" y="4010855"/>
                <a:ext cx="7920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9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7D662C78-24C8-8349-8D26-C4BAE5EC5809}"/>
                  </a:ext>
                </a:extLst>
              </p14:cNvPr>
              <p14:cNvContentPartPr/>
              <p14:nvPr/>
            </p14:nvContentPartPr>
            <p14:xfrm>
              <a:off x="2028993" y="3971255"/>
              <a:ext cx="101520" cy="205920"/>
            </p14:xfrm>
          </p:contentPart>
        </mc:Choice>
        <mc:Fallback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7D662C78-24C8-8349-8D26-C4BAE5EC5809}"/>
                  </a:ext>
                </a:extLst>
              </p:cNvPr>
              <p:cNvPicPr/>
              <p:nvPr/>
            </p:nvPicPr>
            <p:blipFill>
              <a:blip r:embed="rId750"/>
              <a:stretch>
                <a:fillRect/>
              </a:stretch>
            </p:blipFill>
            <p:spPr>
              <a:xfrm>
                <a:off x="2010993" y="3953615"/>
                <a:ext cx="13716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1">
            <p14:nvContentPartPr>
              <p14:cNvPr id="539" name="Ink 538">
                <a:extLst>
                  <a:ext uri="{FF2B5EF4-FFF2-40B4-BE49-F238E27FC236}">
                    <a16:creationId xmlns:a16="http://schemas.microsoft.com/office/drawing/2014/main" id="{83675FDB-7013-1EDE-FE07-A61657928CEE}"/>
                  </a:ext>
                </a:extLst>
              </p14:cNvPr>
              <p14:cNvContentPartPr/>
              <p14:nvPr/>
            </p14:nvContentPartPr>
            <p14:xfrm>
              <a:off x="2691753" y="3411095"/>
              <a:ext cx="167760" cy="306360"/>
            </p14:xfrm>
          </p:contentPart>
        </mc:Choice>
        <mc:Fallback>
          <p:pic>
            <p:nvPicPr>
              <p:cNvPr id="539" name="Ink 538">
                <a:extLst>
                  <a:ext uri="{FF2B5EF4-FFF2-40B4-BE49-F238E27FC236}">
                    <a16:creationId xmlns:a16="http://schemas.microsoft.com/office/drawing/2014/main" id="{83675FDB-7013-1EDE-FE07-A61657928CEE}"/>
                  </a:ext>
                </a:extLst>
              </p:cNvPr>
              <p:cNvPicPr/>
              <p:nvPr/>
            </p:nvPicPr>
            <p:blipFill>
              <a:blip r:embed="rId752"/>
              <a:stretch>
                <a:fillRect/>
              </a:stretch>
            </p:blipFill>
            <p:spPr>
              <a:xfrm>
                <a:off x="2674113" y="3393455"/>
                <a:ext cx="203400" cy="34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3">
            <p14:nvContentPartPr>
              <p14:cNvPr id="540" name="Ink 539">
                <a:extLst>
                  <a:ext uri="{FF2B5EF4-FFF2-40B4-BE49-F238E27FC236}">
                    <a16:creationId xmlns:a16="http://schemas.microsoft.com/office/drawing/2014/main" id="{85699AFC-96A2-5D3D-E334-DFFE158F2F72}"/>
                  </a:ext>
                </a:extLst>
              </p14:cNvPr>
              <p14:cNvContentPartPr/>
              <p14:nvPr/>
            </p14:nvContentPartPr>
            <p14:xfrm>
              <a:off x="2916033" y="3597575"/>
              <a:ext cx="10440" cy="156960"/>
            </p14:xfrm>
          </p:contentPart>
        </mc:Choice>
        <mc:Fallback>
          <p:pic>
            <p:nvPicPr>
              <p:cNvPr id="540" name="Ink 539">
                <a:extLst>
                  <a:ext uri="{FF2B5EF4-FFF2-40B4-BE49-F238E27FC236}">
                    <a16:creationId xmlns:a16="http://schemas.microsoft.com/office/drawing/2014/main" id="{85699AFC-96A2-5D3D-E334-DFFE158F2F72}"/>
                  </a:ext>
                </a:extLst>
              </p:cNvPr>
              <p:cNvPicPr/>
              <p:nvPr/>
            </p:nvPicPr>
            <p:blipFill>
              <a:blip r:embed="rId754"/>
              <a:stretch>
                <a:fillRect/>
              </a:stretch>
            </p:blipFill>
            <p:spPr>
              <a:xfrm>
                <a:off x="2898393" y="3579935"/>
                <a:ext cx="4608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5">
            <p14:nvContentPartPr>
              <p14:cNvPr id="541" name="Ink 540">
                <a:extLst>
                  <a:ext uri="{FF2B5EF4-FFF2-40B4-BE49-F238E27FC236}">
                    <a16:creationId xmlns:a16="http://schemas.microsoft.com/office/drawing/2014/main" id="{03D11B59-14F3-B985-8A53-08794470173A}"/>
                  </a:ext>
                </a:extLst>
              </p14:cNvPr>
              <p14:cNvContentPartPr/>
              <p14:nvPr/>
            </p14:nvContentPartPr>
            <p14:xfrm>
              <a:off x="2908833" y="3650855"/>
              <a:ext cx="111240" cy="55800"/>
            </p14:xfrm>
          </p:contentPart>
        </mc:Choice>
        <mc:Fallback>
          <p:pic>
            <p:nvPicPr>
              <p:cNvPr id="541" name="Ink 540">
                <a:extLst>
                  <a:ext uri="{FF2B5EF4-FFF2-40B4-BE49-F238E27FC236}">
                    <a16:creationId xmlns:a16="http://schemas.microsoft.com/office/drawing/2014/main" id="{03D11B59-14F3-B985-8A53-08794470173A}"/>
                  </a:ext>
                </a:extLst>
              </p:cNvPr>
              <p:cNvPicPr/>
              <p:nvPr/>
            </p:nvPicPr>
            <p:blipFill>
              <a:blip r:embed="rId756"/>
              <a:stretch>
                <a:fillRect/>
              </a:stretch>
            </p:blipFill>
            <p:spPr>
              <a:xfrm>
                <a:off x="2890833" y="3632855"/>
                <a:ext cx="14688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7">
            <p14:nvContentPartPr>
              <p14:cNvPr id="542" name="Ink 541">
                <a:extLst>
                  <a:ext uri="{FF2B5EF4-FFF2-40B4-BE49-F238E27FC236}">
                    <a16:creationId xmlns:a16="http://schemas.microsoft.com/office/drawing/2014/main" id="{05BD4A7A-7870-1F9E-BA75-726AD9D6E84D}"/>
                  </a:ext>
                </a:extLst>
              </p14:cNvPr>
              <p14:cNvContentPartPr/>
              <p14:nvPr/>
            </p14:nvContentPartPr>
            <p14:xfrm>
              <a:off x="3015393" y="3550415"/>
              <a:ext cx="21960" cy="196920"/>
            </p14:xfrm>
          </p:contentPart>
        </mc:Choice>
        <mc:Fallback>
          <p:pic>
            <p:nvPicPr>
              <p:cNvPr id="542" name="Ink 541">
                <a:extLst>
                  <a:ext uri="{FF2B5EF4-FFF2-40B4-BE49-F238E27FC236}">
                    <a16:creationId xmlns:a16="http://schemas.microsoft.com/office/drawing/2014/main" id="{05BD4A7A-7870-1F9E-BA75-726AD9D6E84D}"/>
                  </a:ext>
                </a:extLst>
              </p:cNvPr>
              <p:cNvPicPr/>
              <p:nvPr/>
            </p:nvPicPr>
            <p:blipFill>
              <a:blip r:embed="rId758"/>
              <a:stretch>
                <a:fillRect/>
              </a:stretch>
            </p:blipFill>
            <p:spPr>
              <a:xfrm>
                <a:off x="2997393" y="3532415"/>
                <a:ext cx="57600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9">
            <p14:nvContentPartPr>
              <p14:cNvPr id="543" name="Ink 542">
                <a:extLst>
                  <a:ext uri="{FF2B5EF4-FFF2-40B4-BE49-F238E27FC236}">
                    <a16:creationId xmlns:a16="http://schemas.microsoft.com/office/drawing/2014/main" id="{C88AAE6A-AC35-6F54-6649-A9C24D0DE4D2}"/>
                  </a:ext>
                </a:extLst>
              </p14:cNvPr>
              <p14:cNvContentPartPr/>
              <p14:nvPr/>
            </p14:nvContentPartPr>
            <p14:xfrm>
              <a:off x="3078033" y="3675335"/>
              <a:ext cx="158400" cy="182520"/>
            </p14:xfrm>
          </p:contentPart>
        </mc:Choice>
        <mc:Fallback>
          <p:pic>
            <p:nvPicPr>
              <p:cNvPr id="543" name="Ink 542">
                <a:extLst>
                  <a:ext uri="{FF2B5EF4-FFF2-40B4-BE49-F238E27FC236}">
                    <a16:creationId xmlns:a16="http://schemas.microsoft.com/office/drawing/2014/main" id="{C88AAE6A-AC35-6F54-6649-A9C24D0DE4D2}"/>
                  </a:ext>
                </a:extLst>
              </p:cNvPr>
              <p:cNvPicPr/>
              <p:nvPr/>
            </p:nvPicPr>
            <p:blipFill>
              <a:blip r:embed="rId760"/>
              <a:stretch>
                <a:fillRect/>
              </a:stretch>
            </p:blipFill>
            <p:spPr>
              <a:xfrm>
                <a:off x="3060033" y="3657335"/>
                <a:ext cx="19404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1">
            <p14:nvContentPartPr>
              <p14:cNvPr id="544" name="Ink 543">
                <a:extLst>
                  <a:ext uri="{FF2B5EF4-FFF2-40B4-BE49-F238E27FC236}">
                    <a16:creationId xmlns:a16="http://schemas.microsoft.com/office/drawing/2014/main" id="{9F6E898B-CA04-B3AE-CD82-C321948C0165}"/>
                  </a:ext>
                </a:extLst>
              </p14:cNvPr>
              <p14:cNvContentPartPr/>
              <p14:nvPr/>
            </p14:nvContentPartPr>
            <p14:xfrm>
              <a:off x="3238593" y="3576335"/>
              <a:ext cx="140040" cy="144720"/>
            </p14:xfrm>
          </p:contentPart>
        </mc:Choice>
        <mc:Fallback>
          <p:pic>
            <p:nvPicPr>
              <p:cNvPr id="544" name="Ink 543">
                <a:extLst>
                  <a:ext uri="{FF2B5EF4-FFF2-40B4-BE49-F238E27FC236}">
                    <a16:creationId xmlns:a16="http://schemas.microsoft.com/office/drawing/2014/main" id="{9F6E898B-CA04-B3AE-CD82-C321948C0165}"/>
                  </a:ext>
                </a:extLst>
              </p:cNvPr>
              <p:cNvPicPr/>
              <p:nvPr/>
            </p:nvPicPr>
            <p:blipFill>
              <a:blip r:embed="rId762"/>
              <a:stretch>
                <a:fillRect/>
              </a:stretch>
            </p:blipFill>
            <p:spPr>
              <a:xfrm>
                <a:off x="3220593" y="3558335"/>
                <a:ext cx="175680" cy="18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3">
            <p14:nvContentPartPr>
              <p14:cNvPr id="569" name="Ink 568">
                <a:extLst>
                  <a:ext uri="{FF2B5EF4-FFF2-40B4-BE49-F238E27FC236}">
                    <a16:creationId xmlns:a16="http://schemas.microsoft.com/office/drawing/2014/main" id="{47B6E70B-02EF-6CA8-99BE-74D9AA878A5A}"/>
                  </a:ext>
                </a:extLst>
              </p14:cNvPr>
              <p14:cNvContentPartPr/>
              <p14:nvPr/>
            </p14:nvContentPartPr>
            <p14:xfrm>
              <a:off x="3241833" y="3275015"/>
              <a:ext cx="219240" cy="506160"/>
            </p14:xfrm>
          </p:contentPart>
        </mc:Choice>
        <mc:Fallback>
          <p:pic>
            <p:nvPicPr>
              <p:cNvPr id="569" name="Ink 568">
                <a:extLst>
                  <a:ext uri="{FF2B5EF4-FFF2-40B4-BE49-F238E27FC236}">
                    <a16:creationId xmlns:a16="http://schemas.microsoft.com/office/drawing/2014/main" id="{47B6E70B-02EF-6CA8-99BE-74D9AA878A5A}"/>
                  </a:ext>
                </a:extLst>
              </p:cNvPr>
              <p:cNvPicPr/>
              <p:nvPr/>
            </p:nvPicPr>
            <p:blipFill>
              <a:blip r:embed="rId764"/>
              <a:stretch>
                <a:fillRect/>
              </a:stretch>
            </p:blipFill>
            <p:spPr>
              <a:xfrm>
                <a:off x="3223833" y="3257015"/>
                <a:ext cx="254880" cy="54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5">
            <p14:nvContentPartPr>
              <p14:cNvPr id="570" name="Ink 569">
                <a:extLst>
                  <a:ext uri="{FF2B5EF4-FFF2-40B4-BE49-F238E27FC236}">
                    <a16:creationId xmlns:a16="http://schemas.microsoft.com/office/drawing/2014/main" id="{DF32C814-3755-768E-4633-2588236CC738}"/>
                  </a:ext>
                </a:extLst>
              </p14:cNvPr>
              <p14:cNvContentPartPr/>
              <p14:nvPr/>
            </p14:nvContentPartPr>
            <p14:xfrm>
              <a:off x="3609033" y="3280415"/>
              <a:ext cx="5400" cy="401760"/>
            </p14:xfrm>
          </p:contentPart>
        </mc:Choice>
        <mc:Fallback>
          <p:pic>
            <p:nvPicPr>
              <p:cNvPr id="570" name="Ink 569">
                <a:extLst>
                  <a:ext uri="{FF2B5EF4-FFF2-40B4-BE49-F238E27FC236}">
                    <a16:creationId xmlns:a16="http://schemas.microsoft.com/office/drawing/2014/main" id="{DF32C814-3755-768E-4633-2588236CC738}"/>
                  </a:ext>
                </a:extLst>
              </p:cNvPr>
              <p:cNvPicPr/>
              <p:nvPr/>
            </p:nvPicPr>
            <p:blipFill>
              <a:blip r:embed="rId766"/>
              <a:stretch>
                <a:fillRect/>
              </a:stretch>
            </p:blipFill>
            <p:spPr>
              <a:xfrm>
                <a:off x="3591393" y="3262775"/>
                <a:ext cx="4104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7">
            <p14:nvContentPartPr>
              <p14:cNvPr id="571" name="Ink 570">
                <a:extLst>
                  <a:ext uri="{FF2B5EF4-FFF2-40B4-BE49-F238E27FC236}">
                    <a16:creationId xmlns:a16="http://schemas.microsoft.com/office/drawing/2014/main" id="{446A149A-C4CA-1B2E-596A-FAF0A069F79C}"/>
                  </a:ext>
                </a:extLst>
              </p14:cNvPr>
              <p14:cNvContentPartPr/>
              <p14:nvPr/>
            </p14:nvContentPartPr>
            <p14:xfrm>
              <a:off x="3696513" y="3426575"/>
              <a:ext cx="208080" cy="258120"/>
            </p14:xfrm>
          </p:contentPart>
        </mc:Choice>
        <mc:Fallback>
          <p:pic>
            <p:nvPicPr>
              <p:cNvPr id="571" name="Ink 570">
                <a:extLst>
                  <a:ext uri="{FF2B5EF4-FFF2-40B4-BE49-F238E27FC236}">
                    <a16:creationId xmlns:a16="http://schemas.microsoft.com/office/drawing/2014/main" id="{446A149A-C4CA-1B2E-596A-FAF0A069F79C}"/>
                  </a:ext>
                </a:extLst>
              </p:cNvPr>
              <p:cNvPicPr/>
              <p:nvPr/>
            </p:nvPicPr>
            <p:blipFill>
              <a:blip r:embed="rId768"/>
              <a:stretch>
                <a:fillRect/>
              </a:stretch>
            </p:blipFill>
            <p:spPr>
              <a:xfrm>
                <a:off x="3678513" y="3408935"/>
                <a:ext cx="24372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9">
            <p14:nvContentPartPr>
              <p14:cNvPr id="137" name="Ink 136">
                <a:extLst>
                  <a:ext uri="{FF2B5EF4-FFF2-40B4-BE49-F238E27FC236}">
                    <a16:creationId xmlns:a16="http://schemas.microsoft.com/office/drawing/2014/main" id="{91BF50F4-6A8F-CC08-DD7A-7B017DC87F61}"/>
                  </a:ext>
                </a:extLst>
              </p14:cNvPr>
              <p14:cNvContentPartPr/>
              <p14:nvPr/>
            </p14:nvContentPartPr>
            <p14:xfrm>
              <a:off x="2403033" y="4155575"/>
              <a:ext cx="261360" cy="50040"/>
            </p14:xfrm>
          </p:contentPart>
        </mc:Choice>
        <mc:Fallback>
          <p:pic>
            <p:nvPicPr>
              <p:cNvPr id="137" name="Ink 136">
                <a:extLst>
                  <a:ext uri="{FF2B5EF4-FFF2-40B4-BE49-F238E27FC236}">
                    <a16:creationId xmlns:a16="http://schemas.microsoft.com/office/drawing/2014/main" id="{91BF50F4-6A8F-CC08-DD7A-7B017DC87F61}"/>
                  </a:ext>
                </a:extLst>
              </p:cNvPr>
              <p:cNvPicPr/>
              <p:nvPr/>
            </p:nvPicPr>
            <p:blipFill>
              <a:blip r:embed="rId770"/>
              <a:stretch>
                <a:fillRect/>
              </a:stretch>
            </p:blipFill>
            <p:spPr>
              <a:xfrm>
                <a:off x="2385393" y="4137935"/>
                <a:ext cx="297000" cy="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1">
            <p14:nvContentPartPr>
              <p14:cNvPr id="138" name="Ink 137">
                <a:extLst>
                  <a:ext uri="{FF2B5EF4-FFF2-40B4-BE49-F238E27FC236}">
                    <a16:creationId xmlns:a16="http://schemas.microsoft.com/office/drawing/2014/main" id="{06FCB1B1-003E-F4C8-224F-68CD130FC244}"/>
                  </a:ext>
                </a:extLst>
              </p14:cNvPr>
              <p14:cNvContentPartPr/>
              <p14:nvPr/>
            </p14:nvContentPartPr>
            <p14:xfrm>
              <a:off x="2742513" y="3998615"/>
              <a:ext cx="173880" cy="279720"/>
            </p14:xfrm>
          </p:contentPart>
        </mc:Choice>
        <mc:Fallback>
          <p:pic>
            <p:nvPicPr>
              <p:cNvPr id="138" name="Ink 137">
                <a:extLst>
                  <a:ext uri="{FF2B5EF4-FFF2-40B4-BE49-F238E27FC236}">
                    <a16:creationId xmlns:a16="http://schemas.microsoft.com/office/drawing/2014/main" id="{06FCB1B1-003E-F4C8-224F-68CD130FC244}"/>
                  </a:ext>
                </a:extLst>
              </p:cNvPr>
              <p:cNvPicPr/>
              <p:nvPr/>
            </p:nvPicPr>
            <p:blipFill>
              <a:blip r:embed="rId772"/>
              <a:stretch>
                <a:fillRect/>
              </a:stretch>
            </p:blipFill>
            <p:spPr>
              <a:xfrm>
                <a:off x="2724873" y="3980615"/>
                <a:ext cx="209520" cy="31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3">
            <p14:nvContentPartPr>
              <p14:cNvPr id="139" name="Ink 138">
                <a:extLst>
                  <a:ext uri="{FF2B5EF4-FFF2-40B4-BE49-F238E27FC236}">
                    <a16:creationId xmlns:a16="http://schemas.microsoft.com/office/drawing/2014/main" id="{8B0ABD46-E8D7-4C12-DD0E-94B863579A9C}"/>
                  </a:ext>
                </a:extLst>
              </p14:cNvPr>
              <p14:cNvContentPartPr/>
              <p14:nvPr/>
            </p14:nvContentPartPr>
            <p14:xfrm>
              <a:off x="2949513" y="4176095"/>
              <a:ext cx="17640" cy="217440"/>
            </p14:xfrm>
          </p:contentPart>
        </mc:Choice>
        <mc:Fallback>
          <p:pic>
            <p:nvPicPr>
              <p:cNvPr id="139" name="Ink 138">
                <a:extLst>
                  <a:ext uri="{FF2B5EF4-FFF2-40B4-BE49-F238E27FC236}">
                    <a16:creationId xmlns:a16="http://schemas.microsoft.com/office/drawing/2014/main" id="{8B0ABD46-E8D7-4C12-DD0E-94B863579A9C}"/>
                  </a:ext>
                </a:extLst>
              </p:cNvPr>
              <p:cNvPicPr/>
              <p:nvPr/>
            </p:nvPicPr>
            <p:blipFill>
              <a:blip r:embed="rId774"/>
              <a:stretch>
                <a:fillRect/>
              </a:stretch>
            </p:blipFill>
            <p:spPr>
              <a:xfrm>
                <a:off x="2931513" y="4158455"/>
                <a:ext cx="5328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5">
            <p14:nvContentPartPr>
              <p14:cNvPr id="140" name="Ink 139">
                <a:extLst>
                  <a:ext uri="{FF2B5EF4-FFF2-40B4-BE49-F238E27FC236}">
                    <a16:creationId xmlns:a16="http://schemas.microsoft.com/office/drawing/2014/main" id="{B74538BF-CE54-63C3-75A3-131F3DFBBE39}"/>
                  </a:ext>
                </a:extLst>
              </p14:cNvPr>
              <p14:cNvContentPartPr/>
              <p14:nvPr/>
            </p14:nvContentPartPr>
            <p14:xfrm>
              <a:off x="2967873" y="4151615"/>
              <a:ext cx="93600" cy="215640"/>
            </p14:xfrm>
          </p:contentPart>
        </mc:Choice>
        <mc:Fallback>
          <p:pic>
            <p:nvPicPr>
              <p:cNvPr id="140" name="Ink 139">
                <a:extLst>
                  <a:ext uri="{FF2B5EF4-FFF2-40B4-BE49-F238E27FC236}">
                    <a16:creationId xmlns:a16="http://schemas.microsoft.com/office/drawing/2014/main" id="{B74538BF-CE54-63C3-75A3-131F3DFBBE39}"/>
                  </a:ext>
                </a:extLst>
              </p:cNvPr>
              <p:cNvPicPr/>
              <p:nvPr/>
            </p:nvPicPr>
            <p:blipFill>
              <a:blip r:embed="rId776"/>
              <a:stretch>
                <a:fillRect/>
              </a:stretch>
            </p:blipFill>
            <p:spPr>
              <a:xfrm>
                <a:off x="2949873" y="4133615"/>
                <a:ext cx="129240" cy="25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7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6FECABF1-BEDF-709A-6498-77D015C99BFE}"/>
                  </a:ext>
                </a:extLst>
              </p14:cNvPr>
              <p14:cNvContentPartPr/>
              <p14:nvPr/>
            </p14:nvContentPartPr>
            <p14:xfrm>
              <a:off x="3171633" y="4232975"/>
              <a:ext cx="106560" cy="178920"/>
            </p14:xfrm>
          </p:contentPart>
        </mc:Choice>
        <mc:Fallback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6FECABF1-BEDF-709A-6498-77D015C99BFE}"/>
                  </a:ext>
                </a:extLst>
              </p:cNvPr>
              <p:cNvPicPr/>
              <p:nvPr/>
            </p:nvPicPr>
            <p:blipFill>
              <a:blip r:embed="rId778"/>
              <a:stretch>
                <a:fillRect/>
              </a:stretch>
            </p:blipFill>
            <p:spPr>
              <a:xfrm>
                <a:off x="3153633" y="4215335"/>
                <a:ext cx="142200" cy="2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9">
            <p14:nvContentPartPr>
              <p14:cNvPr id="145" name="Ink 144">
                <a:extLst>
                  <a:ext uri="{FF2B5EF4-FFF2-40B4-BE49-F238E27FC236}">
                    <a16:creationId xmlns:a16="http://schemas.microsoft.com/office/drawing/2014/main" id="{33CD2883-00D0-5BCC-0204-06FE12724C11}"/>
                  </a:ext>
                </a:extLst>
              </p14:cNvPr>
              <p14:cNvContentPartPr/>
              <p14:nvPr/>
            </p14:nvContentPartPr>
            <p14:xfrm>
              <a:off x="3306993" y="4116695"/>
              <a:ext cx="107280" cy="155880"/>
            </p14:xfrm>
          </p:contentPart>
        </mc:Choice>
        <mc:Fallback>
          <p:pic>
            <p:nvPicPr>
              <p:cNvPr id="145" name="Ink 144">
                <a:extLst>
                  <a:ext uri="{FF2B5EF4-FFF2-40B4-BE49-F238E27FC236}">
                    <a16:creationId xmlns:a16="http://schemas.microsoft.com/office/drawing/2014/main" id="{33CD2883-00D0-5BCC-0204-06FE12724C11}"/>
                  </a:ext>
                </a:extLst>
              </p:cNvPr>
              <p:cNvPicPr/>
              <p:nvPr/>
            </p:nvPicPr>
            <p:blipFill>
              <a:blip r:embed="rId780"/>
              <a:stretch>
                <a:fillRect/>
              </a:stretch>
            </p:blipFill>
            <p:spPr>
              <a:xfrm>
                <a:off x="3288993" y="4098695"/>
                <a:ext cx="142920" cy="19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1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F0711F2E-E2DA-8F52-5B40-1843883ECCCB}"/>
                  </a:ext>
                </a:extLst>
              </p14:cNvPr>
              <p14:cNvContentPartPr/>
              <p14:nvPr/>
            </p14:nvContentPartPr>
            <p14:xfrm>
              <a:off x="3392313" y="3894935"/>
              <a:ext cx="169200" cy="448560"/>
            </p14:xfrm>
          </p:contentPart>
        </mc:Choice>
        <mc:Fallback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F0711F2E-E2DA-8F52-5B40-1843883ECCCB}"/>
                  </a:ext>
                </a:extLst>
              </p:cNvPr>
              <p:cNvPicPr/>
              <p:nvPr/>
            </p:nvPicPr>
            <p:blipFill>
              <a:blip r:embed="rId782"/>
              <a:stretch>
                <a:fillRect/>
              </a:stretch>
            </p:blipFill>
            <p:spPr>
              <a:xfrm>
                <a:off x="3374673" y="3877295"/>
                <a:ext cx="204840" cy="48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3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F4C80455-ECC1-C832-7E02-7CC1C850BFA5}"/>
                  </a:ext>
                </a:extLst>
              </p14:cNvPr>
              <p14:cNvContentPartPr/>
              <p14:nvPr/>
            </p14:nvContentPartPr>
            <p14:xfrm>
              <a:off x="3695793" y="3988895"/>
              <a:ext cx="275040" cy="325800"/>
            </p14:xfrm>
          </p:contentPart>
        </mc:Choice>
        <mc:Fallback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F4C80455-ECC1-C832-7E02-7CC1C850BFA5}"/>
                  </a:ext>
                </a:extLst>
              </p:cNvPr>
              <p:cNvPicPr/>
              <p:nvPr/>
            </p:nvPicPr>
            <p:blipFill>
              <a:blip r:embed="rId784"/>
              <a:stretch>
                <a:fillRect/>
              </a:stretch>
            </p:blipFill>
            <p:spPr>
              <a:xfrm>
                <a:off x="3678153" y="3971255"/>
                <a:ext cx="310680" cy="36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5">
            <p14:nvContentPartPr>
              <p14:cNvPr id="152" name="Ink 151">
                <a:extLst>
                  <a:ext uri="{FF2B5EF4-FFF2-40B4-BE49-F238E27FC236}">
                    <a16:creationId xmlns:a16="http://schemas.microsoft.com/office/drawing/2014/main" id="{B12D3BF9-C486-418D-4228-E9EEAEE756B5}"/>
                  </a:ext>
                </a:extLst>
              </p14:cNvPr>
              <p14:cNvContentPartPr/>
              <p14:nvPr/>
            </p14:nvContentPartPr>
            <p14:xfrm>
              <a:off x="3600033" y="3868655"/>
              <a:ext cx="44640" cy="608400"/>
            </p14:xfrm>
          </p:contentPart>
        </mc:Choice>
        <mc:Fallback>
          <p:pic>
            <p:nvPicPr>
              <p:cNvPr id="152" name="Ink 151">
                <a:extLst>
                  <a:ext uri="{FF2B5EF4-FFF2-40B4-BE49-F238E27FC236}">
                    <a16:creationId xmlns:a16="http://schemas.microsoft.com/office/drawing/2014/main" id="{B12D3BF9-C486-418D-4228-E9EEAEE756B5}"/>
                  </a:ext>
                </a:extLst>
              </p:cNvPr>
              <p:cNvPicPr/>
              <p:nvPr/>
            </p:nvPicPr>
            <p:blipFill>
              <a:blip r:embed="rId786"/>
              <a:stretch>
                <a:fillRect/>
              </a:stretch>
            </p:blipFill>
            <p:spPr>
              <a:xfrm>
                <a:off x="3582033" y="3850655"/>
                <a:ext cx="80280" cy="64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7">
            <p14:nvContentPartPr>
              <p14:cNvPr id="153" name="Ink 152">
                <a:extLst>
                  <a:ext uri="{FF2B5EF4-FFF2-40B4-BE49-F238E27FC236}">
                    <a16:creationId xmlns:a16="http://schemas.microsoft.com/office/drawing/2014/main" id="{76B2F209-F7C8-8C89-BDC2-0FB15FEE5A68}"/>
                  </a:ext>
                </a:extLst>
              </p14:cNvPr>
              <p14:cNvContentPartPr/>
              <p14:nvPr/>
            </p14:nvContentPartPr>
            <p14:xfrm>
              <a:off x="4113393" y="3378335"/>
              <a:ext cx="171000" cy="69480"/>
            </p14:xfrm>
          </p:contentPart>
        </mc:Choice>
        <mc:Fallback>
          <p:pic>
            <p:nvPicPr>
              <p:cNvPr id="153" name="Ink 152">
                <a:extLst>
                  <a:ext uri="{FF2B5EF4-FFF2-40B4-BE49-F238E27FC236}">
                    <a16:creationId xmlns:a16="http://schemas.microsoft.com/office/drawing/2014/main" id="{76B2F209-F7C8-8C89-BDC2-0FB15FEE5A68}"/>
                  </a:ext>
                </a:extLst>
              </p:cNvPr>
              <p:cNvPicPr/>
              <p:nvPr/>
            </p:nvPicPr>
            <p:blipFill>
              <a:blip r:embed="rId788"/>
              <a:stretch>
                <a:fillRect/>
              </a:stretch>
            </p:blipFill>
            <p:spPr>
              <a:xfrm>
                <a:off x="4095753" y="3360695"/>
                <a:ext cx="206640" cy="10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9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021E501F-E8D0-34FB-4D7B-3C1BC3BB3860}"/>
                  </a:ext>
                </a:extLst>
              </p14:cNvPr>
              <p14:cNvContentPartPr/>
              <p14:nvPr/>
            </p14:nvContentPartPr>
            <p14:xfrm>
              <a:off x="4114113" y="3473735"/>
              <a:ext cx="135360" cy="52560"/>
            </p14:xfrm>
          </p:contentPart>
        </mc:Choice>
        <mc:Fallback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021E501F-E8D0-34FB-4D7B-3C1BC3BB3860}"/>
                  </a:ext>
                </a:extLst>
              </p:cNvPr>
              <p:cNvPicPr/>
              <p:nvPr/>
            </p:nvPicPr>
            <p:blipFill>
              <a:blip r:embed="rId790"/>
              <a:stretch>
                <a:fillRect/>
              </a:stretch>
            </p:blipFill>
            <p:spPr>
              <a:xfrm>
                <a:off x="4096113" y="3455735"/>
                <a:ext cx="171000" cy="88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13" name="Group 212">
            <a:extLst>
              <a:ext uri="{FF2B5EF4-FFF2-40B4-BE49-F238E27FC236}">
                <a16:creationId xmlns:a16="http://schemas.microsoft.com/office/drawing/2014/main" id="{53256546-96FD-B456-38BE-459DEAFDDF2C}"/>
              </a:ext>
            </a:extLst>
          </p:cNvPr>
          <p:cNvGrpSpPr/>
          <p:nvPr/>
        </p:nvGrpSpPr>
        <p:grpSpPr>
          <a:xfrm>
            <a:off x="4503633" y="3062615"/>
            <a:ext cx="571320" cy="525600"/>
            <a:chOff x="4503633" y="3062615"/>
            <a:chExt cx="571320" cy="52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1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1623B484-8AD8-BCDB-9330-230A4FA3CA2A}"/>
                    </a:ext>
                  </a:extLst>
                </p14:cNvPr>
                <p14:cNvContentPartPr/>
                <p14:nvPr/>
              </p14:nvContentPartPr>
              <p14:xfrm>
                <a:off x="4503633" y="3062615"/>
                <a:ext cx="176040" cy="52056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1623B484-8AD8-BCDB-9330-230A4FA3CA2A}"/>
                    </a:ext>
                  </a:extLst>
                </p:cNvPr>
                <p:cNvPicPr/>
                <p:nvPr/>
              </p:nvPicPr>
              <p:blipFill>
                <a:blip r:embed="rId792"/>
                <a:stretch>
                  <a:fillRect/>
                </a:stretch>
              </p:blipFill>
              <p:spPr>
                <a:xfrm>
                  <a:off x="4485993" y="3044615"/>
                  <a:ext cx="211680" cy="55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3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B32334BA-AF35-B902-88BE-A5B581895E59}"/>
                    </a:ext>
                  </a:extLst>
                </p14:cNvPr>
                <p14:cNvContentPartPr/>
                <p14:nvPr/>
              </p14:nvContentPartPr>
              <p14:xfrm>
                <a:off x="4701273" y="3187535"/>
                <a:ext cx="96840" cy="32832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B32334BA-AF35-B902-88BE-A5B581895E59}"/>
                    </a:ext>
                  </a:extLst>
                </p:cNvPr>
                <p:cNvPicPr/>
                <p:nvPr/>
              </p:nvPicPr>
              <p:blipFill>
                <a:blip r:embed="rId794"/>
                <a:stretch>
                  <a:fillRect/>
                </a:stretch>
              </p:blipFill>
              <p:spPr>
                <a:xfrm>
                  <a:off x="4683273" y="3169535"/>
                  <a:ext cx="13248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5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308DE73-2103-1D7F-A594-297F5D6EF827}"/>
                    </a:ext>
                  </a:extLst>
                </p14:cNvPr>
                <p14:cNvContentPartPr/>
                <p14:nvPr/>
              </p14:nvContentPartPr>
              <p14:xfrm>
                <a:off x="4901433" y="3377255"/>
                <a:ext cx="23760" cy="21096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308DE73-2103-1D7F-A594-297F5D6EF827}"/>
                    </a:ext>
                  </a:extLst>
                </p:cNvPr>
                <p:cNvPicPr/>
                <p:nvPr/>
              </p:nvPicPr>
              <p:blipFill>
                <a:blip r:embed="rId796"/>
                <a:stretch>
                  <a:fillRect/>
                </a:stretch>
              </p:blipFill>
              <p:spPr>
                <a:xfrm>
                  <a:off x="4883793" y="3359255"/>
                  <a:ext cx="5940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7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1BEAD53A-EC0F-C416-ED4C-8906F27346A8}"/>
                    </a:ext>
                  </a:extLst>
                </p14:cNvPr>
                <p14:cNvContentPartPr/>
                <p14:nvPr/>
              </p14:nvContentPartPr>
              <p14:xfrm>
                <a:off x="4992873" y="3197975"/>
                <a:ext cx="82080" cy="29160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1BEAD53A-EC0F-C416-ED4C-8906F27346A8}"/>
                    </a:ext>
                  </a:extLst>
                </p:cNvPr>
                <p:cNvPicPr/>
                <p:nvPr/>
              </p:nvPicPr>
              <p:blipFill>
                <a:blip r:embed="rId798"/>
                <a:stretch>
                  <a:fillRect/>
                </a:stretch>
              </p:blipFill>
              <p:spPr>
                <a:xfrm>
                  <a:off x="4974873" y="3179975"/>
                  <a:ext cx="117720" cy="32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E59F34C2-8549-2F93-7591-833EEDE7FDAB}"/>
              </a:ext>
            </a:extLst>
          </p:cNvPr>
          <p:cNvGrpSpPr/>
          <p:nvPr/>
        </p:nvGrpSpPr>
        <p:grpSpPr>
          <a:xfrm>
            <a:off x="5256753" y="3166295"/>
            <a:ext cx="1063440" cy="427320"/>
            <a:chOff x="5256753" y="3166295"/>
            <a:chExt cx="1063440" cy="42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9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6BE9644E-B79B-1F13-496A-08E209FA862D}"/>
                    </a:ext>
                  </a:extLst>
                </p14:cNvPr>
                <p14:cNvContentPartPr/>
                <p14:nvPr/>
              </p14:nvContentPartPr>
              <p14:xfrm>
                <a:off x="5256753" y="3314615"/>
                <a:ext cx="193320" cy="5976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6BE9644E-B79B-1F13-496A-08E209FA862D}"/>
                    </a:ext>
                  </a:extLst>
                </p:cNvPr>
                <p:cNvPicPr/>
                <p:nvPr/>
              </p:nvPicPr>
              <p:blipFill>
                <a:blip r:embed="rId800"/>
                <a:stretch>
                  <a:fillRect/>
                </a:stretch>
              </p:blipFill>
              <p:spPr>
                <a:xfrm>
                  <a:off x="5238753" y="3296615"/>
                  <a:ext cx="22896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1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74D3066-46AF-92B6-849C-EB6D4E36B8EA}"/>
                    </a:ext>
                  </a:extLst>
                </p14:cNvPr>
                <p14:cNvContentPartPr/>
                <p14:nvPr/>
              </p14:nvContentPartPr>
              <p14:xfrm>
                <a:off x="5596233" y="3203015"/>
                <a:ext cx="171000" cy="20556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74D3066-46AF-92B6-849C-EB6D4E36B8EA}"/>
                    </a:ext>
                  </a:extLst>
                </p:cNvPr>
                <p:cNvPicPr/>
                <p:nvPr/>
              </p:nvPicPr>
              <p:blipFill>
                <a:blip r:embed="rId802"/>
                <a:stretch>
                  <a:fillRect/>
                </a:stretch>
              </p:blipFill>
              <p:spPr>
                <a:xfrm>
                  <a:off x="5578593" y="3185375"/>
                  <a:ext cx="20664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3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B51E7261-978B-29E9-AE78-5929CBB21716}"/>
                    </a:ext>
                  </a:extLst>
                </p14:cNvPr>
                <p14:cNvContentPartPr/>
                <p14:nvPr/>
              </p14:nvContentPartPr>
              <p14:xfrm>
                <a:off x="5844633" y="3381575"/>
                <a:ext cx="7920" cy="21204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B51E7261-978B-29E9-AE78-5929CBB21716}"/>
                    </a:ext>
                  </a:extLst>
                </p:cNvPr>
                <p:cNvPicPr/>
                <p:nvPr/>
              </p:nvPicPr>
              <p:blipFill>
                <a:blip r:embed="rId804"/>
                <a:stretch>
                  <a:fillRect/>
                </a:stretch>
              </p:blipFill>
              <p:spPr>
                <a:xfrm>
                  <a:off x="5826633" y="3363935"/>
                  <a:ext cx="435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5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B6F2ECBF-8923-8157-AC05-ADF518CD8BA3}"/>
                    </a:ext>
                  </a:extLst>
                </p14:cNvPr>
                <p14:cNvContentPartPr/>
                <p14:nvPr/>
              </p14:nvContentPartPr>
              <p14:xfrm>
                <a:off x="5895753" y="3177455"/>
                <a:ext cx="158760" cy="20340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B6F2ECBF-8923-8157-AC05-ADF518CD8BA3}"/>
                    </a:ext>
                  </a:extLst>
                </p:cNvPr>
                <p:cNvPicPr/>
                <p:nvPr/>
              </p:nvPicPr>
              <p:blipFill>
                <a:blip r:embed="rId806"/>
                <a:stretch>
                  <a:fillRect/>
                </a:stretch>
              </p:blipFill>
              <p:spPr>
                <a:xfrm>
                  <a:off x="5877753" y="3159815"/>
                  <a:ext cx="19440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7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720949BD-AD1E-FB4E-4798-261C8BFAA301}"/>
                    </a:ext>
                  </a:extLst>
                </p14:cNvPr>
                <p14:cNvContentPartPr/>
                <p14:nvPr/>
              </p14:nvContentPartPr>
              <p14:xfrm>
                <a:off x="6152073" y="3166295"/>
                <a:ext cx="168120" cy="29340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720949BD-AD1E-FB4E-4798-261C8BFAA301}"/>
                    </a:ext>
                  </a:extLst>
                </p:cNvPr>
                <p:cNvPicPr/>
                <p:nvPr/>
              </p:nvPicPr>
              <p:blipFill>
                <a:blip r:embed="rId808"/>
                <a:stretch>
                  <a:fillRect/>
                </a:stretch>
              </p:blipFill>
              <p:spPr>
                <a:xfrm>
                  <a:off x="6134073" y="3148295"/>
                  <a:ext cx="203760" cy="329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333D66C6-957A-B82E-4091-B8D32A272D2A}"/>
              </a:ext>
            </a:extLst>
          </p:cNvPr>
          <p:cNvGrpSpPr/>
          <p:nvPr/>
        </p:nvGrpSpPr>
        <p:grpSpPr>
          <a:xfrm>
            <a:off x="6393993" y="3057935"/>
            <a:ext cx="894240" cy="568080"/>
            <a:chOff x="6393993" y="3057935"/>
            <a:chExt cx="894240" cy="56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9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DF9D5F0E-2D91-2359-481D-5FC7EBE7B1C0}"/>
                    </a:ext>
                  </a:extLst>
                </p14:cNvPr>
                <p14:cNvContentPartPr/>
                <p14:nvPr/>
              </p14:nvContentPartPr>
              <p14:xfrm>
                <a:off x="6393993" y="3166655"/>
                <a:ext cx="64800" cy="25776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DF9D5F0E-2D91-2359-481D-5FC7EBE7B1C0}"/>
                    </a:ext>
                  </a:extLst>
                </p:cNvPr>
                <p:cNvPicPr/>
                <p:nvPr/>
              </p:nvPicPr>
              <p:blipFill>
                <a:blip r:embed="rId810"/>
                <a:stretch>
                  <a:fillRect/>
                </a:stretch>
              </p:blipFill>
              <p:spPr>
                <a:xfrm>
                  <a:off x="6376353" y="3149015"/>
                  <a:ext cx="1004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1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32DAB3A3-BFE8-1E49-E4C0-627F43AD5A54}"/>
                    </a:ext>
                  </a:extLst>
                </p14:cNvPr>
                <p14:cNvContentPartPr/>
                <p14:nvPr/>
              </p14:nvContentPartPr>
              <p14:xfrm>
                <a:off x="6531153" y="3142895"/>
                <a:ext cx="158040" cy="30132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32DAB3A3-BFE8-1E49-E4C0-627F43AD5A54}"/>
                    </a:ext>
                  </a:extLst>
                </p:cNvPr>
                <p:cNvPicPr/>
                <p:nvPr/>
              </p:nvPicPr>
              <p:blipFill>
                <a:blip r:embed="rId812"/>
                <a:stretch>
                  <a:fillRect/>
                </a:stretch>
              </p:blipFill>
              <p:spPr>
                <a:xfrm>
                  <a:off x="6513153" y="3124895"/>
                  <a:ext cx="19368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3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5488E461-96DD-DB90-3A9D-5E540268CF04}"/>
                    </a:ext>
                  </a:extLst>
                </p14:cNvPr>
                <p14:cNvContentPartPr/>
                <p14:nvPr/>
              </p14:nvContentPartPr>
              <p14:xfrm>
                <a:off x="6735993" y="3104375"/>
                <a:ext cx="153720" cy="425880"/>
              </p14:xfrm>
            </p:contentPart>
          </mc:Choice>
          <mc:Fallback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5488E461-96DD-DB90-3A9D-5E540268CF04}"/>
                    </a:ext>
                  </a:extLst>
                </p:cNvPr>
                <p:cNvPicPr/>
                <p:nvPr/>
              </p:nvPicPr>
              <p:blipFill>
                <a:blip r:embed="rId814"/>
                <a:stretch>
                  <a:fillRect/>
                </a:stretch>
              </p:blipFill>
              <p:spPr>
                <a:xfrm>
                  <a:off x="6717993" y="3086735"/>
                  <a:ext cx="18936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5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E0B45A38-EF43-BBAF-4EC3-96C3FC108057}"/>
                    </a:ext>
                  </a:extLst>
                </p14:cNvPr>
                <p14:cNvContentPartPr/>
                <p14:nvPr/>
              </p14:nvContentPartPr>
              <p14:xfrm>
                <a:off x="6966393" y="3057935"/>
                <a:ext cx="68760" cy="568080"/>
              </p14:xfrm>
            </p:contentPart>
          </mc:Choice>
          <mc:Fallback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E0B45A38-EF43-BBAF-4EC3-96C3FC108057}"/>
                    </a:ext>
                  </a:extLst>
                </p:cNvPr>
                <p:cNvPicPr/>
                <p:nvPr/>
              </p:nvPicPr>
              <p:blipFill>
                <a:blip r:embed="rId816"/>
                <a:stretch>
                  <a:fillRect/>
                </a:stretch>
              </p:blipFill>
              <p:spPr>
                <a:xfrm>
                  <a:off x="6948393" y="3040295"/>
                  <a:ext cx="104400" cy="60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7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B894547E-B53C-AD8C-2920-AE68C7E26FFF}"/>
                    </a:ext>
                  </a:extLst>
                </p14:cNvPr>
                <p14:cNvContentPartPr/>
                <p14:nvPr/>
              </p14:nvContentPartPr>
              <p14:xfrm>
                <a:off x="7088793" y="3174575"/>
                <a:ext cx="199440" cy="31752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B894547E-B53C-AD8C-2920-AE68C7E26FFF}"/>
                    </a:ext>
                  </a:extLst>
                </p:cNvPr>
                <p:cNvPicPr/>
                <p:nvPr/>
              </p:nvPicPr>
              <p:blipFill>
                <a:blip r:embed="rId818"/>
                <a:stretch>
                  <a:fillRect/>
                </a:stretch>
              </p:blipFill>
              <p:spPr>
                <a:xfrm>
                  <a:off x="7071153" y="3156935"/>
                  <a:ext cx="235080" cy="35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DAC1DF78-0779-5321-33AD-1A8F0174D1CF}"/>
              </a:ext>
            </a:extLst>
          </p:cNvPr>
          <p:cNvGrpSpPr/>
          <p:nvPr/>
        </p:nvGrpSpPr>
        <p:grpSpPr>
          <a:xfrm>
            <a:off x="7498473" y="3197615"/>
            <a:ext cx="172440" cy="139320"/>
            <a:chOff x="7498473" y="3197615"/>
            <a:chExt cx="172440" cy="139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9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D37808E5-BDAE-3077-0624-702D5955A331}"/>
                    </a:ext>
                  </a:extLst>
                </p14:cNvPr>
                <p14:cNvContentPartPr/>
                <p14:nvPr/>
              </p14:nvContentPartPr>
              <p14:xfrm>
                <a:off x="7503873" y="3197615"/>
                <a:ext cx="167040" cy="6624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D37808E5-BDAE-3077-0624-702D5955A331}"/>
                    </a:ext>
                  </a:extLst>
                </p:cNvPr>
                <p:cNvPicPr/>
                <p:nvPr/>
              </p:nvPicPr>
              <p:blipFill>
                <a:blip r:embed="rId820"/>
                <a:stretch>
                  <a:fillRect/>
                </a:stretch>
              </p:blipFill>
              <p:spPr>
                <a:xfrm>
                  <a:off x="7485873" y="3179975"/>
                  <a:ext cx="20268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1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C6FE7246-E0CC-80E4-D2EE-FE55F090BF44}"/>
                    </a:ext>
                  </a:extLst>
                </p14:cNvPr>
                <p14:cNvContentPartPr/>
                <p14:nvPr/>
              </p14:nvContentPartPr>
              <p14:xfrm>
                <a:off x="7498473" y="3300575"/>
                <a:ext cx="155160" cy="3636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C6FE7246-E0CC-80E4-D2EE-FE55F090BF44}"/>
                    </a:ext>
                  </a:extLst>
                </p:cNvPr>
                <p:cNvPicPr/>
                <p:nvPr/>
              </p:nvPicPr>
              <p:blipFill>
                <a:blip r:embed="rId822"/>
                <a:stretch>
                  <a:fillRect/>
                </a:stretch>
              </p:blipFill>
              <p:spPr>
                <a:xfrm>
                  <a:off x="7480833" y="3282935"/>
                  <a:ext cx="190800" cy="7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F50F993D-D990-465E-73E8-B15E60803666}"/>
              </a:ext>
            </a:extLst>
          </p:cNvPr>
          <p:cNvGrpSpPr/>
          <p:nvPr/>
        </p:nvGrpSpPr>
        <p:grpSpPr>
          <a:xfrm>
            <a:off x="4145793" y="3840215"/>
            <a:ext cx="844560" cy="556920"/>
            <a:chOff x="4145793" y="3840215"/>
            <a:chExt cx="844560" cy="556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23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82D99E29-7609-F6DA-7BA7-F97E02B02D20}"/>
                    </a:ext>
                  </a:extLst>
                </p14:cNvPr>
                <p14:cNvContentPartPr/>
                <p14:nvPr/>
              </p14:nvContentPartPr>
              <p14:xfrm>
                <a:off x="4157673" y="4104455"/>
                <a:ext cx="185760" cy="6444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82D99E29-7609-F6DA-7BA7-F97E02B02D20}"/>
                    </a:ext>
                  </a:extLst>
                </p:cNvPr>
                <p:cNvPicPr/>
                <p:nvPr/>
              </p:nvPicPr>
              <p:blipFill>
                <a:blip r:embed="rId824"/>
                <a:stretch>
                  <a:fillRect/>
                </a:stretch>
              </p:blipFill>
              <p:spPr>
                <a:xfrm>
                  <a:off x="4140033" y="4086815"/>
                  <a:ext cx="22140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5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FCBAD07F-2A1B-771A-CD47-3A79685CEB9B}"/>
                    </a:ext>
                  </a:extLst>
                </p14:cNvPr>
                <p14:cNvContentPartPr/>
                <p14:nvPr/>
              </p14:nvContentPartPr>
              <p14:xfrm>
                <a:off x="4145793" y="4200935"/>
                <a:ext cx="171360" cy="2916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FCBAD07F-2A1B-771A-CD47-3A79685CEB9B}"/>
                    </a:ext>
                  </a:extLst>
                </p:cNvPr>
                <p:cNvPicPr/>
                <p:nvPr/>
              </p:nvPicPr>
              <p:blipFill>
                <a:blip r:embed="rId826"/>
                <a:stretch>
                  <a:fillRect/>
                </a:stretch>
              </p:blipFill>
              <p:spPr>
                <a:xfrm>
                  <a:off x="4128153" y="4183295"/>
                  <a:ext cx="20700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7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8A0F4C8D-222A-8C97-ECD8-B5D09BDBB7C5}"/>
                    </a:ext>
                  </a:extLst>
                </p14:cNvPr>
                <p14:cNvContentPartPr/>
                <p14:nvPr/>
              </p14:nvContentPartPr>
              <p14:xfrm>
                <a:off x="4474833" y="3840215"/>
                <a:ext cx="148680" cy="54216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8A0F4C8D-222A-8C97-ECD8-B5D09BDBB7C5}"/>
                    </a:ext>
                  </a:extLst>
                </p:cNvPr>
                <p:cNvPicPr/>
                <p:nvPr/>
              </p:nvPicPr>
              <p:blipFill>
                <a:blip r:embed="rId828"/>
                <a:stretch>
                  <a:fillRect/>
                </a:stretch>
              </p:blipFill>
              <p:spPr>
                <a:xfrm>
                  <a:off x="4456833" y="3822575"/>
                  <a:ext cx="184320" cy="57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9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74C58D8E-CAFD-CE04-BA38-8509C23722B0}"/>
                    </a:ext>
                  </a:extLst>
                </p14:cNvPr>
                <p14:cNvContentPartPr/>
                <p14:nvPr/>
              </p14:nvContentPartPr>
              <p14:xfrm>
                <a:off x="4654113" y="3940655"/>
                <a:ext cx="98280" cy="30492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74C58D8E-CAFD-CE04-BA38-8509C23722B0}"/>
                    </a:ext>
                  </a:extLst>
                </p:cNvPr>
                <p:cNvPicPr/>
                <p:nvPr/>
              </p:nvPicPr>
              <p:blipFill>
                <a:blip r:embed="rId830"/>
                <a:stretch>
                  <a:fillRect/>
                </a:stretch>
              </p:blipFill>
              <p:spPr>
                <a:xfrm>
                  <a:off x="4636473" y="3923015"/>
                  <a:ext cx="133920" cy="34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1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13AEEC09-D66F-C350-15BF-2A8A7C20887A}"/>
                    </a:ext>
                  </a:extLst>
                </p14:cNvPr>
                <p14:cNvContentPartPr/>
                <p14:nvPr/>
              </p14:nvContentPartPr>
              <p14:xfrm>
                <a:off x="4795593" y="4193375"/>
                <a:ext cx="59040" cy="20376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13AEEC09-D66F-C350-15BF-2A8A7C20887A}"/>
                    </a:ext>
                  </a:extLst>
                </p:cNvPr>
                <p:cNvPicPr/>
                <p:nvPr/>
              </p:nvPicPr>
              <p:blipFill>
                <a:blip r:embed="rId832"/>
                <a:stretch>
                  <a:fillRect/>
                </a:stretch>
              </p:blipFill>
              <p:spPr>
                <a:xfrm>
                  <a:off x="4777953" y="4175375"/>
                  <a:ext cx="9468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3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FC19F682-6809-3A33-EE02-F50CEA4C8EE9}"/>
                    </a:ext>
                  </a:extLst>
                </p14:cNvPr>
                <p14:cNvContentPartPr/>
                <p14:nvPr/>
              </p14:nvContentPartPr>
              <p14:xfrm>
                <a:off x="4913673" y="3934175"/>
                <a:ext cx="76680" cy="26784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FC19F682-6809-3A33-EE02-F50CEA4C8EE9}"/>
                    </a:ext>
                  </a:extLst>
                </p:cNvPr>
                <p:cNvPicPr/>
                <p:nvPr/>
              </p:nvPicPr>
              <p:blipFill>
                <a:blip r:embed="rId834"/>
                <a:stretch>
                  <a:fillRect/>
                </a:stretch>
              </p:blipFill>
              <p:spPr>
                <a:xfrm>
                  <a:off x="4896033" y="3916175"/>
                  <a:ext cx="112320" cy="303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A0B71B72-40FD-F1F6-A771-F4B2FECDF2FE}"/>
              </a:ext>
            </a:extLst>
          </p:cNvPr>
          <p:cNvGrpSpPr/>
          <p:nvPr/>
        </p:nvGrpSpPr>
        <p:grpSpPr>
          <a:xfrm>
            <a:off x="5216073" y="4012655"/>
            <a:ext cx="163080" cy="100080"/>
            <a:chOff x="5216073" y="4012655"/>
            <a:chExt cx="163080" cy="100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35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B7952493-7CC6-02B7-24A0-B62BD1601DC8}"/>
                    </a:ext>
                  </a:extLst>
                </p14:cNvPr>
                <p14:cNvContentPartPr/>
                <p14:nvPr/>
              </p14:nvContentPartPr>
              <p14:xfrm>
                <a:off x="5238753" y="4034615"/>
                <a:ext cx="88560" cy="78120"/>
              </p14:xfrm>
            </p:contentPart>
          </mc:Choice>
          <mc:Fallback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B7952493-7CC6-02B7-24A0-B62BD1601DC8}"/>
                    </a:ext>
                  </a:extLst>
                </p:cNvPr>
                <p:cNvPicPr/>
                <p:nvPr/>
              </p:nvPicPr>
              <p:blipFill>
                <a:blip r:embed="rId836"/>
                <a:stretch>
                  <a:fillRect/>
                </a:stretch>
              </p:blipFill>
              <p:spPr>
                <a:xfrm>
                  <a:off x="5220753" y="4016975"/>
                  <a:ext cx="12420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7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46917877-0670-DF7C-9253-45DE8BF0B532}"/>
                    </a:ext>
                  </a:extLst>
                </p14:cNvPr>
                <p14:cNvContentPartPr/>
                <p14:nvPr/>
              </p14:nvContentPartPr>
              <p14:xfrm>
                <a:off x="5216073" y="4012655"/>
                <a:ext cx="163080" cy="4968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46917877-0670-DF7C-9253-45DE8BF0B532}"/>
                    </a:ext>
                  </a:extLst>
                </p:cNvPr>
                <p:cNvPicPr/>
                <p:nvPr/>
              </p:nvPicPr>
              <p:blipFill>
                <a:blip r:embed="rId838"/>
                <a:stretch>
                  <a:fillRect/>
                </a:stretch>
              </p:blipFill>
              <p:spPr>
                <a:xfrm>
                  <a:off x="5198073" y="3994655"/>
                  <a:ext cx="198720" cy="8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B3A12DCD-45DB-D4FD-52C5-5713110322B6}"/>
              </a:ext>
            </a:extLst>
          </p:cNvPr>
          <p:cNvGrpSpPr/>
          <p:nvPr/>
        </p:nvGrpSpPr>
        <p:grpSpPr>
          <a:xfrm>
            <a:off x="5628273" y="3736535"/>
            <a:ext cx="1950840" cy="633240"/>
            <a:chOff x="5628273" y="3736535"/>
            <a:chExt cx="1950840" cy="633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39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6C41265D-B43D-20F1-A495-2D40DE8BE105}"/>
                    </a:ext>
                  </a:extLst>
                </p14:cNvPr>
                <p14:cNvContentPartPr/>
                <p14:nvPr/>
              </p14:nvContentPartPr>
              <p14:xfrm>
                <a:off x="5628273" y="3916535"/>
                <a:ext cx="183960" cy="269640"/>
              </p14:xfrm>
            </p:contentPart>
          </mc:Choice>
          <mc:Fallback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6C41265D-B43D-20F1-A495-2D40DE8BE105}"/>
                    </a:ext>
                  </a:extLst>
                </p:cNvPr>
                <p:cNvPicPr/>
                <p:nvPr/>
              </p:nvPicPr>
              <p:blipFill>
                <a:blip r:embed="rId840"/>
                <a:stretch>
                  <a:fillRect/>
                </a:stretch>
              </p:blipFill>
              <p:spPr>
                <a:xfrm>
                  <a:off x="5610273" y="3898535"/>
                  <a:ext cx="21960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1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581ECDB4-5B5E-0BFA-56BA-05362DA9286F}"/>
                    </a:ext>
                  </a:extLst>
                </p14:cNvPr>
                <p14:cNvContentPartPr/>
                <p14:nvPr/>
              </p14:nvContentPartPr>
              <p14:xfrm>
                <a:off x="5842833" y="4075655"/>
                <a:ext cx="14040" cy="200520"/>
              </p14:xfrm>
            </p:contentPart>
          </mc:Choice>
          <mc:Fallback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581ECDB4-5B5E-0BFA-56BA-05362DA9286F}"/>
                    </a:ext>
                  </a:extLst>
                </p:cNvPr>
                <p:cNvPicPr/>
                <p:nvPr/>
              </p:nvPicPr>
              <p:blipFill>
                <a:blip r:embed="rId842"/>
                <a:stretch>
                  <a:fillRect/>
                </a:stretch>
              </p:blipFill>
              <p:spPr>
                <a:xfrm>
                  <a:off x="5825193" y="4058015"/>
                  <a:ext cx="496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3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B35FCD76-CA9A-CE07-E8F8-E9AE5D42C505}"/>
                    </a:ext>
                  </a:extLst>
                </p14:cNvPr>
                <p14:cNvContentPartPr/>
                <p14:nvPr/>
              </p14:nvContentPartPr>
              <p14:xfrm>
                <a:off x="5902233" y="3946415"/>
                <a:ext cx="166320" cy="18324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B35FCD76-CA9A-CE07-E8F8-E9AE5D42C505}"/>
                    </a:ext>
                  </a:extLst>
                </p:cNvPr>
                <p:cNvPicPr/>
                <p:nvPr/>
              </p:nvPicPr>
              <p:blipFill>
                <a:blip r:embed="rId844"/>
                <a:stretch>
                  <a:fillRect/>
                </a:stretch>
              </p:blipFill>
              <p:spPr>
                <a:xfrm>
                  <a:off x="5884593" y="3928775"/>
                  <a:ext cx="20196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5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1F840476-4831-1759-59A7-3117E7F00A5E}"/>
                    </a:ext>
                  </a:extLst>
                </p14:cNvPr>
                <p14:cNvContentPartPr/>
                <p14:nvPr/>
              </p14:nvContentPartPr>
              <p14:xfrm>
                <a:off x="6100593" y="3940655"/>
                <a:ext cx="117000" cy="23724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1F840476-4831-1759-59A7-3117E7F00A5E}"/>
                    </a:ext>
                  </a:extLst>
                </p:cNvPr>
                <p:cNvPicPr/>
                <p:nvPr/>
              </p:nvPicPr>
              <p:blipFill>
                <a:blip r:embed="rId846"/>
                <a:stretch>
                  <a:fillRect/>
                </a:stretch>
              </p:blipFill>
              <p:spPr>
                <a:xfrm>
                  <a:off x="6082593" y="3922655"/>
                  <a:ext cx="15264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7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8CFBC8F0-D851-49D2-C24D-44C89FE1448D}"/>
                    </a:ext>
                  </a:extLst>
                </p14:cNvPr>
                <p14:cNvContentPartPr/>
                <p14:nvPr/>
              </p14:nvContentPartPr>
              <p14:xfrm>
                <a:off x="6312633" y="3923735"/>
                <a:ext cx="82080" cy="309240"/>
              </p14:xfrm>
            </p:contentPart>
          </mc:Choice>
          <mc:Fallback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8CFBC8F0-D851-49D2-C24D-44C89FE1448D}"/>
                    </a:ext>
                  </a:extLst>
                </p:cNvPr>
                <p:cNvPicPr/>
                <p:nvPr/>
              </p:nvPicPr>
              <p:blipFill>
                <a:blip r:embed="rId848"/>
                <a:stretch>
                  <a:fillRect/>
                </a:stretch>
              </p:blipFill>
              <p:spPr>
                <a:xfrm>
                  <a:off x="6294633" y="3906095"/>
                  <a:ext cx="11772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9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3B189E2A-4394-7BF0-E3AA-EF1104E5DA56}"/>
                    </a:ext>
                  </a:extLst>
                </p14:cNvPr>
                <p14:cNvContentPartPr/>
                <p14:nvPr/>
              </p14:nvContentPartPr>
              <p14:xfrm>
                <a:off x="6442233" y="3908255"/>
                <a:ext cx="126720" cy="302040"/>
              </p14:xfrm>
            </p:contentPart>
          </mc:Choice>
          <mc:Fallback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3B189E2A-4394-7BF0-E3AA-EF1104E5DA56}"/>
                    </a:ext>
                  </a:extLst>
                </p:cNvPr>
                <p:cNvPicPr/>
                <p:nvPr/>
              </p:nvPicPr>
              <p:blipFill>
                <a:blip r:embed="rId850"/>
                <a:stretch>
                  <a:fillRect/>
                </a:stretch>
              </p:blipFill>
              <p:spPr>
                <a:xfrm>
                  <a:off x="6424593" y="3890255"/>
                  <a:ext cx="16236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1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15D79B70-2FC3-064D-BCD9-023E65C9FB6F}"/>
                    </a:ext>
                  </a:extLst>
                </p14:cNvPr>
                <p14:cNvContentPartPr/>
                <p14:nvPr/>
              </p14:nvContentPartPr>
              <p14:xfrm>
                <a:off x="6642753" y="4006175"/>
                <a:ext cx="50040" cy="31680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15D79B70-2FC3-064D-BCD9-023E65C9FB6F}"/>
                    </a:ext>
                  </a:extLst>
                </p:cNvPr>
                <p:cNvPicPr/>
                <p:nvPr/>
              </p:nvPicPr>
              <p:blipFill>
                <a:blip r:embed="rId852"/>
                <a:stretch>
                  <a:fillRect/>
                </a:stretch>
              </p:blipFill>
              <p:spPr>
                <a:xfrm>
                  <a:off x="6624753" y="3988175"/>
                  <a:ext cx="85680" cy="35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3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2BC28876-503D-5566-1558-C7845E2DD571}"/>
                    </a:ext>
                  </a:extLst>
                </p14:cNvPr>
                <p14:cNvContentPartPr/>
                <p14:nvPr/>
              </p14:nvContentPartPr>
              <p14:xfrm>
                <a:off x="6513153" y="3736535"/>
                <a:ext cx="159480" cy="322560"/>
              </p14:xfrm>
            </p:contentPart>
          </mc:Choice>
          <mc:Fallback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2BC28876-503D-5566-1558-C7845E2DD571}"/>
                    </a:ext>
                  </a:extLst>
                </p:cNvPr>
                <p:cNvPicPr/>
                <p:nvPr/>
              </p:nvPicPr>
              <p:blipFill>
                <a:blip r:embed="rId854"/>
                <a:stretch>
                  <a:fillRect/>
                </a:stretch>
              </p:blipFill>
              <p:spPr>
                <a:xfrm>
                  <a:off x="6495153" y="3718895"/>
                  <a:ext cx="195120" cy="35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5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4714F37D-FAEF-EC59-5A95-2798F854045E}"/>
                    </a:ext>
                  </a:extLst>
                </p14:cNvPr>
                <p14:cNvContentPartPr/>
                <p14:nvPr/>
              </p14:nvContentPartPr>
              <p14:xfrm>
                <a:off x="6778833" y="3819335"/>
                <a:ext cx="44640" cy="550440"/>
              </p14:xfrm>
            </p:contentPart>
          </mc:Choice>
          <mc:Fallback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4714F37D-FAEF-EC59-5A95-2798F854045E}"/>
                    </a:ext>
                  </a:extLst>
                </p:cNvPr>
                <p:cNvPicPr/>
                <p:nvPr/>
              </p:nvPicPr>
              <p:blipFill>
                <a:blip r:embed="rId856"/>
                <a:stretch>
                  <a:fillRect/>
                </a:stretch>
              </p:blipFill>
              <p:spPr>
                <a:xfrm>
                  <a:off x="6761193" y="3801335"/>
                  <a:ext cx="80280" cy="58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7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2F5D0DD3-12FE-6171-3E3E-43C6054C2FD3}"/>
                    </a:ext>
                  </a:extLst>
                </p14:cNvPr>
                <p14:cNvContentPartPr/>
                <p14:nvPr/>
              </p14:nvContentPartPr>
              <p14:xfrm>
                <a:off x="6954513" y="3944255"/>
                <a:ext cx="187560" cy="343080"/>
              </p14:xfrm>
            </p:contentPart>
          </mc:Choice>
          <mc:Fallback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2F5D0DD3-12FE-6171-3E3E-43C6054C2FD3}"/>
                    </a:ext>
                  </a:extLst>
                </p:cNvPr>
                <p:cNvPicPr/>
                <p:nvPr/>
              </p:nvPicPr>
              <p:blipFill>
                <a:blip r:embed="rId858"/>
                <a:stretch>
                  <a:fillRect/>
                </a:stretch>
              </p:blipFill>
              <p:spPr>
                <a:xfrm>
                  <a:off x="6936873" y="3926255"/>
                  <a:ext cx="22320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9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701E8819-1CD2-BB3C-65E6-8B51A0EE63E1}"/>
                    </a:ext>
                  </a:extLst>
                </p14:cNvPr>
                <p14:cNvContentPartPr/>
                <p14:nvPr/>
              </p14:nvContentPartPr>
              <p14:xfrm>
                <a:off x="7305513" y="3996815"/>
                <a:ext cx="273600" cy="98280"/>
              </p14:xfrm>
            </p:contentPart>
          </mc:Choice>
          <mc:Fallback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701E8819-1CD2-BB3C-65E6-8B51A0EE63E1}"/>
                    </a:ext>
                  </a:extLst>
                </p:cNvPr>
                <p:cNvPicPr/>
                <p:nvPr/>
              </p:nvPicPr>
              <p:blipFill>
                <a:blip r:embed="rId860"/>
                <a:stretch>
                  <a:fillRect/>
                </a:stretch>
              </p:blipFill>
              <p:spPr>
                <a:xfrm>
                  <a:off x="7287873" y="3979175"/>
                  <a:ext cx="30924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1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564D0F56-78CA-534C-1989-C5ECF2E170F8}"/>
                    </a:ext>
                  </a:extLst>
                </p14:cNvPr>
                <p14:cNvContentPartPr/>
                <p14:nvPr/>
              </p14:nvContentPartPr>
              <p14:xfrm>
                <a:off x="7312713" y="4087535"/>
                <a:ext cx="209880" cy="63720"/>
              </p14:xfrm>
            </p:contentPart>
          </mc:Choice>
          <mc:Fallback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564D0F56-78CA-534C-1989-C5ECF2E170F8}"/>
                    </a:ext>
                  </a:extLst>
                </p:cNvPr>
                <p:cNvPicPr/>
                <p:nvPr/>
              </p:nvPicPr>
              <p:blipFill>
                <a:blip r:embed="rId862"/>
                <a:stretch>
                  <a:fillRect/>
                </a:stretch>
              </p:blipFill>
              <p:spPr>
                <a:xfrm>
                  <a:off x="7294713" y="4069895"/>
                  <a:ext cx="245520" cy="99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5D2DFD9F-BBF6-336B-501D-3036C19E7940}"/>
              </a:ext>
            </a:extLst>
          </p:cNvPr>
          <p:cNvGrpSpPr/>
          <p:nvPr/>
        </p:nvGrpSpPr>
        <p:grpSpPr>
          <a:xfrm>
            <a:off x="7887633" y="3092135"/>
            <a:ext cx="1972440" cy="430200"/>
            <a:chOff x="7887633" y="3092135"/>
            <a:chExt cx="1972440" cy="43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63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1396B74F-EE3E-13C9-51FA-D9BD17F4B8B8}"/>
                    </a:ext>
                  </a:extLst>
                </p14:cNvPr>
                <p14:cNvContentPartPr/>
                <p14:nvPr/>
              </p14:nvContentPartPr>
              <p14:xfrm>
                <a:off x="7887633" y="3100775"/>
                <a:ext cx="192600" cy="259920"/>
              </p14:xfrm>
            </p:contentPart>
          </mc:Choice>
          <mc:Fallback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1396B74F-EE3E-13C9-51FA-D9BD17F4B8B8}"/>
                    </a:ext>
                  </a:extLst>
                </p:cNvPr>
                <p:cNvPicPr/>
                <p:nvPr/>
              </p:nvPicPr>
              <p:blipFill>
                <a:blip r:embed="rId864"/>
                <a:stretch>
                  <a:fillRect/>
                </a:stretch>
              </p:blipFill>
              <p:spPr>
                <a:xfrm>
                  <a:off x="7869993" y="3082775"/>
                  <a:ext cx="22824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5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29C27888-A2CF-9396-D223-45701A3961B1}"/>
                    </a:ext>
                  </a:extLst>
                </p14:cNvPr>
                <p14:cNvContentPartPr/>
                <p14:nvPr/>
              </p14:nvContentPartPr>
              <p14:xfrm>
                <a:off x="8139633" y="3298055"/>
                <a:ext cx="36000" cy="224280"/>
              </p14:xfrm>
            </p:contentPart>
          </mc:Choice>
          <mc:Fallback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29C27888-A2CF-9396-D223-45701A3961B1}"/>
                    </a:ext>
                  </a:extLst>
                </p:cNvPr>
                <p:cNvPicPr/>
                <p:nvPr/>
              </p:nvPicPr>
              <p:blipFill>
                <a:blip r:embed="rId866"/>
                <a:stretch>
                  <a:fillRect/>
                </a:stretch>
              </p:blipFill>
              <p:spPr>
                <a:xfrm>
                  <a:off x="8121633" y="3280415"/>
                  <a:ext cx="7164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7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CAE8E3C8-7427-51D6-3DA1-72167CA777B2}"/>
                    </a:ext>
                  </a:extLst>
                </p14:cNvPr>
                <p14:cNvContentPartPr/>
                <p14:nvPr/>
              </p14:nvContentPartPr>
              <p14:xfrm>
                <a:off x="8261673" y="3111575"/>
                <a:ext cx="185760" cy="290160"/>
              </p14:xfrm>
            </p:contentPart>
          </mc:Choice>
          <mc:Fallback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CAE8E3C8-7427-51D6-3DA1-72167CA777B2}"/>
                    </a:ext>
                  </a:extLst>
                </p:cNvPr>
                <p:cNvPicPr/>
                <p:nvPr/>
              </p:nvPicPr>
              <p:blipFill>
                <a:blip r:embed="rId868"/>
                <a:stretch>
                  <a:fillRect/>
                </a:stretch>
              </p:blipFill>
              <p:spPr>
                <a:xfrm>
                  <a:off x="8243673" y="3093935"/>
                  <a:ext cx="22140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9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6209D166-D89C-3693-E748-1EC59A94F6C7}"/>
                    </a:ext>
                  </a:extLst>
                </p14:cNvPr>
                <p14:cNvContentPartPr/>
                <p14:nvPr/>
              </p14:nvContentPartPr>
              <p14:xfrm>
                <a:off x="8550753" y="3131375"/>
                <a:ext cx="137160" cy="250560"/>
              </p14:xfrm>
            </p:contentPart>
          </mc:Choice>
          <mc:Fallback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6209D166-D89C-3693-E748-1EC59A94F6C7}"/>
                    </a:ext>
                  </a:extLst>
                </p:cNvPr>
                <p:cNvPicPr/>
                <p:nvPr/>
              </p:nvPicPr>
              <p:blipFill>
                <a:blip r:embed="rId870"/>
                <a:stretch>
                  <a:fillRect/>
                </a:stretch>
              </p:blipFill>
              <p:spPr>
                <a:xfrm>
                  <a:off x="8533113" y="3113735"/>
                  <a:ext cx="17280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1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BDA11A72-894F-AC17-87A5-1DD394BBE6AB}"/>
                    </a:ext>
                  </a:extLst>
                </p14:cNvPr>
                <p14:cNvContentPartPr/>
                <p14:nvPr/>
              </p14:nvContentPartPr>
              <p14:xfrm>
                <a:off x="8763513" y="3092135"/>
                <a:ext cx="181080" cy="146520"/>
              </p14:xfrm>
            </p:contentPart>
          </mc:Choice>
          <mc:Fallback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BDA11A72-894F-AC17-87A5-1DD394BBE6AB}"/>
                    </a:ext>
                  </a:extLst>
                </p:cNvPr>
                <p:cNvPicPr/>
                <p:nvPr/>
              </p:nvPicPr>
              <p:blipFill>
                <a:blip r:embed="rId872"/>
                <a:stretch>
                  <a:fillRect/>
                </a:stretch>
              </p:blipFill>
              <p:spPr>
                <a:xfrm>
                  <a:off x="8745873" y="3074135"/>
                  <a:ext cx="2167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3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4F816CBC-BD5A-EED5-ACCF-E7F7F862212D}"/>
                    </a:ext>
                  </a:extLst>
                </p14:cNvPr>
                <p14:cNvContentPartPr/>
                <p14:nvPr/>
              </p14:nvContentPartPr>
              <p14:xfrm>
                <a:off x="8811753" y="3134615"/>
                <a:ext cx="113400" cy="282240"/>
              </p14:xfrm>
            </p:contentPart>
          </mc:Choice>
          <mc:Fallback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4F816CBC-BD5A-EED5-ACCF-E7F7F862212D}"/>
                    </a:ext>
                  </a:extLst>
                </p:cNvPr>
                <p:cNvPicPr/>
                <p:nvPr/>
              </p:nvPicPr>
              <p:blipFill>
                <a:blip r:embed="rId874"/>
                <a:stretch>
                  <a:fillRect/>
                </a:stretch>
              </p:blipFill>
              <p:spPr>
                <a:xfrm>
                  <a:off x="8794113" y="3116615"/>
                  <a:ext cx="14904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5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C92DEEE0-273D-021B-7E1C-E1C8F0B05159}"/>
                    </a:ext>
                  </a:extLst>
                </p14:cNvPr>
                <p14:cNvContentPartPr/>
                <p14:nvPr/>
              </p14:nvContentPartPr>
              <p14:xfrm>
                <a:off x="9038913" y="3416135"/>
                <a:ext cx="15840" cy="13320"/>
              </p14:xfrm>
            </p:contentPart>
          </mc:Choice>
          <mc:Fallback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C92DEEE0-273D-021B-7E1C-E1C8F0B05159}"/>
                    </a:ext>
                  </a:extLst>
                </p:cNvPr>
                <p:cNvPicPr/>
                <p:nvPr/>
              </p:nvPicPr>
              <p:blipFill>
                <a:blip r:embed="rId876"/>
                <a:stretch>
                  <a:fillRect/>
                </a:stretch>
              </p:blipFill>
              <p:spPr>
                <a:xfrm>
                  <a:off x="9021273" y="3398495"/>
                  <a:ext cx="5148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7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D9E840EA-B354-D996-D14B-B5D5A0453467}"/>
                    </a:ext>
                  </a:extLst>
                </p14:cNvPr>
                <p14:cNvContentPartPr/>
                <p14:nvPr/>
              </p14:nvContentPartPr>
              <p14:xfrm>
                <a:off x="9048633" y="3122735"/>
                <a:ext cx="811440" cy="326520"/>
              </p14:xfrm>
            </p:contentPart>
          </mc:Choice>
          <mc:Fallback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D9E840EA-B354-D996-D14B-B5D5A0453467}"/>
                    </a:ext>
                  </a:extLst>
                </p:cNvPr>
                <p:cNvPicPr/>
                <p:nvPr/>
              </p:nvPicPr>
              <p:blipFill>
                <a:blip r:embed="rId878"/>
                <a:stretch>
                  <a:fillRect/>
                </a:stretch>
              </p:blipFill>
              <p:spPr>
                <a:xfrm>
                  <a:off x="9030993" y="3105095"/>
                  <a:ext cx="847080" cy="36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7" name="Group 326">
            <a:extLst>
              <a:ext uri="{FF2B5EF4-FFF2-40B4-BE49-F238E27FC236}">
                <a16:creationId xmlns:a16="http://schemas.microsoft.com/office/drawing/2014/main" id="{38AB8E68-3036-03AD-AB96-D373ABCCDFE7}"/>
              </a:ext>
            </a:extLst>
          </p:cNvPr>
          <p:cNvGrpSpPr/>
          <p:nvPr/>
        </p:nvGrpSpPr>
        <p:grpSpPr>
          <a:xfrm>
            <a:off x="7751553" y="3909335"/>
            <a:ext cx="1092240" cy="469800"/>
            <a:chOff x="7751553" y="3909335"/>
            <a:chExt cx="1092240" cy="469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79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E96A29BE-06E2-D44F-59F4-624A595E61E3}"/>
                    </a:ext>
                  </a:extLst>
                </p14:cNvPr>
                <p14:cNvContentPartPr/>
                <p14:nvPr/>
              </p14:nvContentPartPr>
              <p14:xfrm>
                <a:off x="7751553" y="3919055"/>
                <a:ext cx="268200" cy="298800"/>
              </p14:xfrm>
            </p:contentPart>
          </mc:Choice>
          <mc:Fallback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E96A29BE-06E2-D44F-59F4-624A595E61E3}"/>
                    </a:ext>
                  </a:extLst>
                </p:cNvPr>
                <p:cNvPicPr/>
                <p:nvPr/>
              </p:nvPicPr>
              <p:blipFill>
                <a:blip r:embed="rId880"/>
                <a:stretch>
                  <a:fillRect/>
                </a:stretch>
              </p:blipFill>
              <p:spPr>
                <a:xfrm>
                  <a:off x="7733913" y="3901055"/>
                  <a:ext cx="303840" cy="3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1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4E913D4F-B1EB-ABF2-3354-727753FA6480}"/>
                    </a:ext>
                  </a:extLst>
                </p14:cNvPr>
                <p14:cNvContentPartPr/>
                <p14:nvPr/>
              </p14:nvContentPartPr>
              <p14:xfrm>
                <a:off x="8089593" y="4106975"/>
                <a:ext cx="14040" cy="272160"/>
              </p14:xfrm>
            </p:contentPart>
          </mc:Choice>
          <mc:Fallback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4E913D4F-B1EB-ABF2-3354-727753FA6480}"/>
                    </a:ext>
                  </a:extLst>
                </p:cNvPr>
                <p:cNvPicPr/>
                <p:nvPr/>
              </p:nvPicPr>
              <p:blipFill>
                <a:blip r:embed="rId882"/>
                <a:stretch>
                  <a:fillRect/>
                </a:stretch>
              </p:blipFill>
              <p:spPr>
                <a:xfrm>
                  <a:off x="8071953" y="4089335"/>
                  <a:ext cx="4968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3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6700306D-2DB1-321E-A527-3716E53AEFB5}"/>
                    </a:ext>
                  </a:extLst>
                </p14:cNvPr>
                <p14:cNvContentPartPr/>
                <p14:nvPr/>
              </p14:nvContentPartPr>
              <p14:xfrm>
                <a:off x="8244033" y="3935615"/>
                <a:ext cx="187200" cy="260280"/>
              </p14:xfrm>
            </p:contentPart>
          </mc:Choice>
          <mc:Fallback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6700306D-2DB1-321E-A527-3716E53AEFB5}"/>
                    </a:ext>
                  </a:extLst>
                </p:cNvPr>
                <p:cNvPicPr/>
                <p:nvPr/>
              </p:nvPicPr>
              <p:blipFill>
                <a:blip r:embed="rId884"/>
                <a:stretch>
                  <a:fillRect/>
                </a:stretch>
              </p:blipFill>
              <p:spPr>
                <a:xfrm>
                  <a:off x="8226393" y="3917975"/>
                  <a:ext cx="22284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5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A78AFF20-7495-6F55-ED4B-47BEB3F6FAAF}"/>
                    </a:ext>
                  </a:extLst>
                </p14:cNvPr>
                <p14:cNvContentPartPr/>
                <p14:nvPr/>
              </p14:nvContentPartPr>
              <p14:xfrm>
                <a:off x="8503233" y="3909335"/>
                <a:ext cx="168480" cy="267480"/>
              </p14:xfrm>
            </p:contentPart>
          </mc:Choice>
          <mc:Fallback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A78AFF20-7495-6F55-ED4B-47BEB3F6FAAF}"/>
                    </a:ext>
                  </a:extLst>
                </p:cNvPr>
                <p:cNvPicPr/>
                <p:nvPr/>
              </p:nvPicPr>
              <p:blipFill>
                <a:blip r:embed="rId886"/>
                <a:stretch>
                  <a:fillRect/>
                </a:stretch>
              </p:blipFill>
              <p:spPr>
                <a:xfrm>
                  <a:off x="8485593" y="3891335"/>
                  <a:ext cx="20412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7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49E88861-D3E1-95A7-5581-F5628DD178B6}"/>
                    </a:ext>
                  </a:extLst>
                </p14:cNvPr>
                <p14:cNvContentPartPr/>
                <p14:nvPr/>
              </p14:nvContentPartPr>
              <p14:xfrm>
                <a:off x="8726793" y="3911135"/>
                <a:ext cx="117000" cy="344880"/>
              </p14:xfrm>
            </p:contentPart>
          </mc:Choice>
          <mc:Fallback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49E88861-D3E1-95A7-5581-F5628DD178B6}"/>
                    </a:ext>
                  </a:extLst>
                </p:cNvPr>
                <p:cNvPicPr/>
                <p:nvPr/>
              </p:nvPicPr>
              <p:blipFill>
                <a:blip r:embed="rId888"/>
                <a:stretch>
                  <a:fillRect/>
                </a:stretch>
              </p:blipFill>
              <p:spPr>
                <a:xfrm>
                  <a:off x="8709153" y="3893135"/>
                  <a:ext cx="152640" cy="380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89">
            <p14:nvContentPartPr>
              <p14:cNvPr id="326" name="Ink 325">
                <a:extLst>
                  <a:ext uri="{FF2B5EF4-FFF2-40B4-BE49-F238E27FC236}">
                    <a16:creationId xmlns:a16="http://schemas.microsoft.com/office/drawing/2014/main" id="{7FC21AD8-0316-01B4-9FDE-C5CE8A00B5A9}"/>
                  </a:ext>
                </a:extLst>
              </p14:cNvPr>
              <p14:cNvContentPartPr/>
              <p14:nvPr/>
            </p14:nvContentPartPr>
            <p14:xfrm>
              <a:off x="9078873" y="3877295"/>
              <a:ext cx="1014480" cy="316800"/>
            </p14:xfrm>
          </p:contentPart>
        </mc:Choice>
        <mc:Fallback>
          <p:pic>
            <p:nvPicPr>
              <p:cNvPr id="326" name="Ink 325">
                <a:extLst>
                  <a:ext uri="{FF2B5EF4-FFF2-40B4-BE49-F238E27FC236}">
                    <a16:creationId xmlns:a16="http://schemas.microsoft.com/office/drawing/2014/main" id="{7FC21AD8-0316-01B4-9FDE-C5CE8A00B5A9}"/>
                  </a:ext>
                </a:extLst>
              </p:cNvPr>
              <p:cNvPicPr/>
              <p:nvPr/>
            </p:nvPicPr>
            <p:blipFill>
              <a:blip r:embed="rId890"/>
              <a:stretch>
                <a:fillRect/>
              </a:stretch>
            </p:blipFill>
            <p:spPr>
              <a:xfrm>
                <a:off x="9061233" y="3859295"/>
                <a:ext cx="1050120" cy="35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342" name="Group 341">
            <a:extLst>
              <a:ext uri="{FF2B5EF4-FFF2-40B4-BE49-F238E27FC236}">
                <a16:creationId xmlns:a16="http://schemas.microsoft.com/office/drawing/2014/main" id="{3A9F0BC0-90AA-4284-3D37-8853599CDA48}"/>
              </a:ext>
            </a:extLst>
          </p:cNvPr>
          <p:cNvGrpSpPr/>
          <p:nvPr/>
        </p:nvGrpSpPr>
        <p:grpSpPr>
          <a:xfrm>
            <a:off x="7240353" y="5764775"/>
            <a:ext cx="781200" cy="510480"/>
            <a:chOff x="7240353" y="5764775"/>
            <a:chExt cx="781200" cy="51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1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A4C37F29-335B-32CD-AA0F-74C7E52922FA}"/>
                    </a:ext>
                  </a:extLst>
                </p14:cNvPr>
                <p14:cNvContentPartPr/>
                <p14:nvPr/>
              </p14:nvContentPartPr>
              <p14:xfrm>
                <a:off x="7240353" y="5812295"/>
                <a:ext cx="171000" cy="280080"/>
              </p14:xfrm>
            </p:contentPart>
          </mc:Choice>
          <mc:Fallback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A4C37F29-335B-32CD-AA0F-74C7E52922FA}"/>
                    </a:ext>
                  </a:extLst>
                </p:cNvPr>
                <p:cNvPicPr/>
                <p:nvPr/>
              </p:nvPicPr>
              <p:blipFill>
                <a:blip r:embed="rId892"/>
                <a:stretch>
                  <a:fillRect/>
                </a:stretch>
              </p:blipFill>
              <p:spPr>
                <a:xfrm>
                  <a:off x="7222353" y="5794295"/>
                  <a:ext cx="20664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3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7A1719AD-D548-E871-3B16-407CCD49AFC6}"/>
                    </a:ext>
                  </a:extLst>
                </p14:cNvPr>
                <p14:cNvContentPartPr/>
                <p14:nvPr/>
              </p14:nvContentPartPr>
              <p14:xfrm>
                <a:off x="7408473" y="5986535"/>
                <a:ext cx="45360" cy="288720"/>
              </p14:xfrm>
            </p:contentPart>
          </mc:Choice>
          <mc:Fallback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7A1719AD-D548-E871-3B16-407CCD49AFC6}"/>
                    </a:ext>
                  </a:extLst>
                </p:cNvPr>
                <p:cNvPicPr/>
                <p:nvPr/>
              </p:nvPicPr>
              <p:blipFill>
                <a:blip r:embed="rId894"/>
                <a:stretch>
                  <a:fillRect/>
                </a:stretch>
              </p:blipFill>
              <p:spPr>
                <a:xfrm>
                  <a:off x="7390833" y="5968895"/>
                  <a:ext cx="81000" cy="32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5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8B8AB8A0-2389-8655-D452-6B0B594C2EC0}"/>
                    </a:ext>
                  </a:extLst>
                </p14:cNvPr>
                <p14:cNvContentPartPr/>
                <p14:nvPr/>
              </p14:nvContentPartPr>
              <p14:xfrm>
                <a:off x="7531233" y="5764775"/>
                <a:ext cx="106560" cy="296640"/>
              </p14:xfrm>
            </p:contentPart>
          </mc:Choice>
          <mc:Fallback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8B8AB8A0-2389-8655-D452-6B0B594C2EC0}"/>
                    </a:ext>
                  </a:extLst>
                </p:cNvPr>
                <p:cNvPicPr/>
                <p:nvPr/>
              </p:nvPicPr>
              <p:blipFill>
                <a:blip r:embed="rId896"/>
                <a:stretch>
                  <a:fillRect/>
                </a:stretch>
              </p:blipFill>
              <p:spPr>
                <a:xfrm>
                  <a:off x="7513233" y="5747135"/>
                  <a:ext cx="14220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7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9F5044B9-80A4-1BA7-D510-3AD6F4D83899}"/>
                    </a:ext>
                  </a:extLst>
                </p14:cNvPr>
                <p14:cNvContentPartPr/>
                <p14:nvPr/>
              </p14:nvContentPartPr>
              <p14:xfrm>
                <a:off x="7681353" y="5805095"/>
                <a:ext cx="153720" cy="272160"/>
              </p14:xfrm>
            </p:contentPart>
          </mc:Choice>
          <mc:Fallback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9F5044B9-80A4-1BA7-D510-3AD6F4D83899}"/>
                    </a:ext>
                  </a:extLst>
                </p:cNvPr>
                <p:cNvPicPr/>
                <p:nvPr/>
              </p:nvPicPr>
              <p:blipFill>
                <a:blip r:embed="rId898"/>
                <a:stretch>
                  <a:fillRect/>
                </a:stretch>
              </p:blipFill>
              <p:spPr>
                <a:xfrm>
                  <a:off x="7663353" y="5787455"/>
                  <a:ext cx="18936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9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6367B78B-5967-A7FE-0B60-F0FC0A21E555}"/>
                    </a:ext>
                  </a:extLst>
                </p14:cNvPr>
                <p14:cNvContentPartPr/>
                <p14:nvPr/>
              </p14:nvContentPartPr>
              <p14:xfrm>
                <a:off x="7889433" y="5847575"/>
                <a:ext cx="89640" cy="297360"/>
              </p14:xfrm>
            </p:contentPart>
          </mc:Choice>
          <mc:Fallback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6367B78B-5967-A7FE-0B60-F0FC0A21E555}"/>
                    </a:ext>
                  </a:extLst>
                </p:cNvPr>
                <p:cNvPicPr/>
                <p:nvPr/>
              </p:nvPicPr>
              <p:blipFill>
                <a:blip r:embed="rId900"/>
                <a:stretch>
                  <a:fillRect/>
                </a:stretch>
              </p:blipFill>
              <p:spPr>
                <a:xfrm>
                  <a:off x="7871433" y="5829935"/>
                  <a:ext cx="12528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1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7FD36D64-1E82-5326-0AAE-D202F180B31A}"/>
                    </a:ext>
                  </a:extLst>
                </p14:cNvPr>
                <p14:cNvContentPartPr/>
                <p14:nvPr/>
              </p14:nvContentPartPr>
              <p14:xfrm>
                <a:off x="7863873" y="5933255"/>
                <a:ext cx="157680" cy="16200"/>
              </p14:xfrm>
            </p:contentPart>
          </mc:Choice>
          <mc:Fallback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7FD36D64-1E82-5326-0AAE-D202F180B31A}"/>
                    </a:ext>
                  </a:extLst>
                </p:cNvPr>
                <p:cNvPicPr/>
                <p:nvPr/>
              </p:nvPicPr>
              <p:blipFill>
                <a:blip r:embed="rId902"/>
                <a:stretch>
                  <a:fillRect/>
                </a:stretch>
              </p:blipFill>
              <p:spPr>
                <a:xfrm>
                  <a:off x="7846233" y="5915615"/>
                  <a:ext cx="19332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3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C0C7BE4C-ED32-7F0C-0EB1-0E490D01208F}"/>
                    </a:ext>
                  </a:extLst>
                </p14:cNvPr>
                <p14:cNvContentPartPr/>
                <p14:nvPr/>
              </p14:nvContentPartPr>
              <p14:xfrm>
                <a:off x="7958553" y="5841095"/>
                <a:ext cx="26280" cy="204480"/>
              </p14:xfrm>
            </p:contentPart>
          </mc:Choice>
          <mc:Fallback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C0C7BE4C-ED32-7F0C-0EB1-0E490D01208F}"/>
                    </a:ext>
                  </a:extLst>
                </p:cNvPr>
                <p:cNvPicPr/>
                <p:nvPr/>
              </p:nvPicPr>
              <p:blipFill>
                <a:blip r:embed="rId904"/>
                <a:stretch>
                  <a:fillRect/>
                </a:stretch>
              </p:blipFill>
              <p:spPr>
                <a:xfrm>
                  <a:off x="7940553" y="5823455"/>
                  <a:ext cx="61920" cy="24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2C5D3F96-5BFE-7589-88D9-01F125A7E977}"/>
              </a:ext>
            </a:extLst>
          </p:cNvPr>
          <p:cNvGrpSpPr/>
          <p:nvPr/>
        </p:nvGrpSpPr>
        <p:grpSpPr>
          <a:xfrm>
            <a:off x="7058553" y="4939655"/>
            <a:ext cx="909720" cy="377280"/>
            <a:chOff x="7058553" y="4939655"/>
            <a:chExt cx="909720" cy="377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5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852492E6-6197-23B2-7457-FC5006BBD42C}"/>
                    </a:ext>
                  </a:extLst>
                </p14:cNvPr>
                <p14:cNvContentPartPr/>
                <p14:nvPr/>
              </p14:nvContentPartPr>
              <p14:xfrm>
                <a:off x="7058553" y="4939655"/>
                <a:ext cx="204840" cy="242280"/>
              </p14:xfrm>
            </p:contentPart>
          </mc:Choice>
          <mc:Fallback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852492E6-6197-23B2-7457-FC5006BBD42C}"/>
                    </a:ext>
                  </a:extLst>
                </p:cNvPr>
                <p:cNvPicPr/>
                <p:nvPr/>
              </p:nvPicPr>
              <p:blipFill>
                <a:blip r:embed="rId906"/>
                <a:stretch>
                  <a:fillRect/>
                </a:stretch>
              </p:blipFill>
              <p:spPr>
                <a:xfrm>
                  <a:off x="7040913" y="4922015"/>
                  <a:ext cx="24048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7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7526AB1E-DB17-A162-EB66-3CF89C9DD761}"/>
                    </a:ext>
                  </a:extLst>
                </p14:cNvPr>
                <p14:cNvContentPartPr/>
                <p14:nvPr/>
              </p14:nvContentPartPr>
              <p14:xfrm>
                <a:off x="7283193" y="5146295"/>
                <a:ext cx="9000" cy="168840"/>
              </p14:xfrm>
            </p:contentPart>
          </mc:Choice>
          <mc:Fallback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7526AB1E-DB17-A162-EB66-3CF89C9DD761}"/>
                    </a:ext>
                  </a:extLst>
                </p:cNvPr>
                <p:cNvPicPr/>
                <p:nvPr/>
              </p:nvPicPr>
              <p:blipFill>
                <a:blip r:embed="rId908"/>
                <a:stretch>
                  <a:fillRect/>
                </a:stretch>
              </p:blipFill>
              <p:spPr>
                <a:xfrm>
                  <a:off x="7265553" y="5128655"/>
                  <a:ext cx="4464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9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C1DE1289-B65A-5E13-A6D4-49EFAAD5D142}"/>
                    </a:ext>
                  </a:extLst>
                </p14:cNvPr>
                <p14:cNvContentPartPr/>
                <p14:nvPr/>
              </p14:nvContentPartPr>
              <p14:xfrm>
                <a:off x="7398753" y="4970975"/>
                <a:ext cx="134280" cy="214920"/>
              </p14:xfrm>
            </p:contentPart>
          </mc:Choice>
          <mc:Fallback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C1DE1289-B65A-5E13-A6D4-49EFAAD5D142}"/>
                    </a:ext>
                  </a:extLst>
                </p:cNvPr>
                <p:cNvPicPr/>
                <p:nvPr/>
              </p:nvPicPr>
              <p:blipFill>
                <a:blip r:embed="rId910"/>
                <a:stretch>
                  <a:fillRect/>
                </a:stretch>
              </p:blipFill>
              <p:spPr>
                <a:xfrm>
                  <a:off x="7381113" y="4953335"/>
                  <a:ext cx="1699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1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6102BBBE-F291-C056-A360-13B9844BB9DB}"/>
                    </a:ext>
                  </a:extLst>
                </p14:cNvPr>
                <p14:cNvContentPartPr/>
                <p14:nvPr/>
              </p14:nvContentPartPr>
              <p14:xfrm>
                <a:off x="7610793" y="4985735"/>
                <a:ext cx="131400" cy="234720"/>
              </p14:xfrm>
            </p:contentPart>
          </mc:Choice>
          <mc:Fallback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6102BBBE-F291-C056-A360-13B9844BB9DB}"/>
                    </a:ext>
                  </a:extLst>
                </p:cNvPr>
                <p:cNvPicPr/>
                <p:nvPr/>
              </p:nvPicPr>
              <p:blipFill>
                <a:blip r:embed="rId912"/>
                <a:stretch>
                  <a:fillRect/>
                </a:stretch>
              </p:blipFill>
              <p:spPr>
                <a:xfrm>
                  <a:off x="7593153" y="4967735"/>
                  <a:ext cx="1670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3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56EF9F2A-A844-54B3-84D1-505F009BE67F}"/>
                    </a:ext>
                  </a:extLst>
                </p14:cNvPr>
                <p14:cNvContentPartPr/>
                <p14:nvPr/>
              </p14:nvContentPartPr>
              <p14:xfrm>
                <a:off x="7826073" y="4993295"/>
                <a:ext cx="61200" cy="306000"/>
              </p14:xfrm>
            </p:contentPart>
          </mc:Choice>
          <mc:Fallback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56EF9F2A-A844-54B3-84D1-505F009BE67F}"/>
                    </a:ext>
                  </a:extLst>
                </p:cNvPr>
                <p:cNvPicPr/>
                <p:nvPr/>
              </p:nvPicPr>
              <p:blipFill>
                <a:blip r:embed="rId914"/>
                <a:stretch>
                  <a:fillRect/>
                </a:stretch>
              </p:blipFill>
              <p:spPr>
                <a:xfrm>
                  <a:off x="7808433" y="4975655"/>
                  <a:ext cx="968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5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727FA464-3D61-8BFC-2625-1A180E33247C}"/>
                    </a:ext>
                  </a:extLst>
                </p14:cNvPr>
                <p14:cNvContentPartPr/>
                <p14:nvPr/>
              </p14:nvContentPartPr>
              <p14:xfrm>
                <a:off x="7822833" y="5085815"/>
                <a:ext cx="145440" cy="59400"/>
              </p14:xfrm>
            </p:contentPart>
          </mc:Choice>
          <mc:Fallback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727FA464-3D61-8BFC-2625-1A180E33247C}"/>
                    </a:ext>
                  </a:extLst>
                </p:cNvPr>
                <p:cNvPicPr/>
                <p:nvPr/>
              </p:nvPicPr>
              <p:blipFill>
                <a:blip r:embed="rId916"/>
                <a:stretch>
                  <a:fillRect/>
                </a:stretch>
              </p:blipFill>
              <p:spPr>
                <a:xfrm>
                  <a:off x="7805193" y="5068175"/>
                  <a:ext cx="18108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7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84DB253E-81DD-282F-5A40-66B0B532473C}"/>
                    </a:ext>
                  </a:extLst>
                </p14:cNvPr>
                <p14:cNvContentPartPr/>
                <p14:nvPr/>
              </p14:nvContentPartPr>
              <p14:xfrm>
                <a:off x="7873593" y="5064935"/>
                <a:ext cx="9000" cy="252000"/>
              </p14:xfrm>
            </p:contentPart>
          </mc:Choice>
          <mc:Fallback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84DB253E-81DD-282F-5A40-66B0B532473C}"/>
                    </a:ext>
                  </a:extLst>
                </p:cNvPr>
                <p:cNvPicPr/>
                <p:nvPr/>
              </p:nvPicPr>
              <p:blipFill>
                <a:blip r:embed="rId918"/>
                <a:stretch>
                  <a:fillRect/>
                </a:stretch>
              </p:blipFill>
              <p:spPr>
                <a:xfrm>
                  <a:off x="7855953" y="5046935"/>
                  <a:ext cx="44640" cy="28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E0D51082-03F1-2B66-C435-9BFD58FE9F41}"/>
              </a:ext>
            </a:extLst>
          </p:cNvPr>
          <p:cNvGrpSpPr/>
          <p:nvPr/>
        </p:nvGrpSpPr>
        <p:grpSpPr>
          <a:xfrm>
            <a:off x="9398913" y="4842095"/>
            <a:ext cx="1007640" cy="488520"/>
            <a:chOff x="9398913" y="4842095"/>
            <a:chExt cx="1007640" cy="488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19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77F753D4-CEDC-5386-BD74-F3D23A09F2B0}"/>
                    </a:ext>
                  </a:extLst>
                </p14:cNvPr>
                <p14:cNvContentPartPr/>
                <p14:nvPr/>
              </p14:nvContentPartPr>
              <p14:xfrm>
                <a:off x="9398913" y="4875575"/>
                <a:ext cx="215280" cy="260640"/>
              </p14:xfrm>
            </p:contentPart>
          </mc:Choice>
          <mc:Fallback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77F753D4-CEDC-5386-BD74-F3D23A09F2B0}"/>
                    </a:ext>
                  </a:extLst>
                </p:cNvPr>
                <p:cNvPicPr/>
                <p:nvPr/>
              </p:nvPicPr>
              <p:blipFill>
                <a:blip r:embed="rId920"/>
                <a:stretch>
                  <a:fillRect/>
                </a:stretch>
              </p:blipFill>
              <p:spPr>
                <a:xfrm>
                  <a:off x="9380913" y="4857935"/>
                  <a:ext cx="25092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1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948921EA-AC0A-466F-78EA-39E77588BA1C}"/>
                    </a:ext>
                  </a:extLst>
                </p14:cNvPr>
                <p14:cNvContentPartPr/>
                <p14:nvPr/>
              </p14:nvContentPartPr>
              <p14:xfrm>
                <a:off x="9602673" y="5058815"/>
                <a:ext cx="64080" cy="271800"/>
              </p14:xfrm>
            </p:contentPart>
          </mc:Choice>
          <mc:Fallback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948921EA-AC0A-466F-78EA-39E77588BA1C}"/>
                    </a:ext>
                  </a:extLst>
                </p:cNvPr>
                <p:cNvPicPr/>
                <p:nvPr/>
              </p:nvPicPr>
              <p:blipFill>
                <a:blip r:embed="rId922"/>
                <a:stretch>
                  <a:fillRect/>
                </a:stretch>
              </p:blipFill>
              <p:spPr>
                <a:xfrm>
                  <a:off x="9584673" y="5040815"/>
                  <a:ext cx="997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3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BFB6C199-6B53-BC00-EBF1-E977D0A369EC}"/>
                    </a:ext>
                  </a:extLst>
                </p14:cNvPr>
                <p14:cNvContentPartPr/>
                <p14:nvPr/>
              </p14:nvContentPartPr>
              <p14:xfrm>
                <a:off x="9415833" y="4895015"/>
                <a:ext cx="169920" cy="143280"/>
              </p14:xfrm>
            </p:contentPart>
          </mc:Choice>
          <mc:Fallback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BFB6C199-6B53-BC00-EBF1-E977D0A369EC}"/>
                    </a:ext>
                  </a:extLst>
                </p:cNvPr>
                <p:cNvPicPr/>
                <p:nvPr/>
              </p:nvPicPr>
              <p:blipFill>
                <a:blip r:embed="rId924"/>
                <a:stretch>
                  <a:fillRect/>
                </a:stretch>
              </p:blipFill>
              <p:spPr>
                <a:xfrm>
                  <a:off x="9398193" y="4877375"/>
                  <a:ext cx="20556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5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F8B1849A-1C08-9850-C7F8-AECAD2ACAE1C}"/>
                    </a:ext>
                  </a:extLst>
                </p14:cNvPr>
                <p14:cNvContentPartPr/>
                <p14:nvPr/>
              </p14:nvContentPartPr>
              <p14:xfrm>
                <a:off x="9743433" y="4913015"/>
                <a:ext cx="164880" cy="226800"/>
              </p14:xfrm>
            </p:contentPart>
          </mc:Choice>
          <mc:Fallback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F8B1849A-1C08-9850-C7F8-AECAD2ACAE1C}"/>
                    </a:ext>
                  </a:extLst>
                </p:cNvPr>
                <p:cNvPicPr/>
                <p:nvPr/>
              </p:nvPicPr>
              <p:blipFill>
                <a:blip r:embed="rId926"/>
                <a:stretch>
                  <a:fillRect/>
                </a:stretch>
              </p:blipFill>
              <p:spPr>
                <a:xfrm>
                  <a:off x="9725433" y="4895375"/>
                  <a:ext cx="2005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7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4C45439E-3372-C186-77FE-366DB0132FC6}"/>
                    </a:ext>
                  </a:extLst>
                </p14:cNvPr>
                <p14:cNvContentPartPr/>
                <p14:nvPr/>
              </p14:nvContentPartPr>
              <p14:xfrm>
                <a:off x="9971313" y="4855055"/>
                <a:ext cx="204840" cy="282240"/>
              </p14:xfrm>
            </p:contentPart>
          </mc:Choice>
          <mc:Fallback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4C45439E-3372-C186-77FE-366DB0132FC6}"/>
                    </a:ext>
                  </a:extLst>
                </p:cNvPr>
                <p:cNvPicPr/>
                <p:nvPr/>
              </p:nvPicPr>
              <p:blipFill>
                <a:blip r:embed="rId928"/>
                <a:stretch>
                  <a:fillRect/>
                </a:stretch>
              </p:blipFill>
              <p:spPr>
                <a:xfrm>
                  <a:off x="9953313" y="4837415"/>
                  <a:ext cx="24048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9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F1921484-FF72-867E-0FF2-38DA2E86D98C}"/>
                    </a:ext>
                  </a:extLst>
                </p14:cNvPr>
                <p14:cNvContentPartPr/>
                <p14:nvPr/>
              </p14:nvContentPartPr>
              <p14:xfrm>
                <a:off x="10185153" y="4842095"/>
                <a:ext cx="221400" cy="349200"/>
              </p14:xfrm>
            </p:contentPart>
          </mc:Choice>
          <mc:Fallback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F1921484-FF72-867E-0FF2-38DA2E86D98C}"/>
                    </a:ext>
                  </a:extLst>
                </p:cNvPr>
                <p:cNvPicPr/>
                <p:nvPr/>
              </p:nvPicPr>
              <p:blipFill>
                <a:blip r:embed="rId930"/>
                <a:stretch>
                  <a:fillRect/>
                </a:stretch>
              </p:blipFill>
              <p:spPr>
                <a:xfrm>
                  <a:off x="10167153" y="4824455"/>
                  <a:ext cx="257040" cy="384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31">
            <p14:nvContentPartPr>
              <p14:cNvPr id="359" name="Ink 358">
                <a:extLst>
                  <a:ext uri="{FF2B5EF4-FFF2-40B4-BE49-F238E27FC236}">
                    <a16:creationId xmlns:a16="http://schemas.microsoft.com/office/drawing/2014/main" id="{8A0B3348-55F6-2CD5-7AC6-5DD37A94ED97}"/>
                  </a:ext>
                </a:extLst>
              </p14:cNvPr>
              <p14:cNvContentPartPr/>
              <p14:nvPr/>
            </p14:nvContentPartPr>
            <p14:xfrm>
              <a:off x="10427793" y="4812215"/>
              <a:ext cx="575640" cy="368640"/>
            </p14:xfrm>
          </p:contentPart>
        </mc:Choice>
        <mc:Fallback>
          <p:pic>
            <p:nvPicPr>
              <p:cNvPr id="359" name="Ink 358">
                <a:extLst>
                  <a:ext uri="{FF2B5EF4-FFF2-40B4-BE49-F238E27FC236}">
                    <a16:creationId xmlns:a16="http://schemas.microsoft.com/office/drawing/2014/main" id="{8A0B3348-55F6-2CD5-7AC6-5DD37A94ED97}"/>
                  </a:ext>
                </a:extLst>
              </p:cNvPr>
              <p:cNvPicPr/>
              <p:nvPr/>
            </p:nvPicPr>
            <p:blipFill>
              <a:blip r:embed="rId932"/>
              <a:stretch>
                <a:fillRect/>
              </a:stretch>
            </p:blipFill>
            <p:spPr>
              <a:xfrm>
                <a:off x="10410153" y="4794575"/>
                <a:ext cx="611280" cy="40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379" name="Group 378">
            <a:extLst>
              <a:ext uri="{FF2B5EF4-FFF2-40B4-BE49-F238E27FC236}">
                <a16:creationId xmlns:a16="http://schemas.microsoft.com/office/drawing/2014/main" id="{9794BAC1-A26D-9E74-2C89-199ED9508EF6}"/>
              </a:ext>
            </a:extLst>
          </p:cNvPr>
          <p:cNvGrpSpPr/>
          <p:nvPr/>
        </p:nvGrpSpPr>
        <p:grpSpPr>
          <a:xfrm>
            <a:off x="11135553" y="4530335"/>
            <a:ext cx="465840" cy="649080"/>
            <a:chOff x="11135553" y="4530335"/>
            <a:chExt cx="465840" cy="64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33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142795B0-5179-0F1F-F370-FD6C5802D5F2}"/>
                    </a:ext>
                  </a:extLst>
                </p14:cNvPr>
                <p14:cNvContentPartPr/>
                <p14:nvPr/>
              </p14:nvContentPartPr>
              <p14:xfrm>
                <a:off x="11135553" y="4798535"/>
                <a:ext cx="246240" cy="380880"/>
              </p14:xfrm>
            </p:contentPart>
          </mc:Choice>
          <mc:Fallback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142795B0-5179-0F1F-F370-FD6C5802D5F2}"/>
                    </a:ext>
                  </a:extLst>
                </p:cNvPr>
                <p:cNvPicPr/>
                <p:nvPr/>
              </p:nvPicPr>
              <p:blipFill>
                <a:blip r:embed="rId934"/>
                <a:stretch>
                  <a:fillRect/>
                </a:stretch>
              </p:blipFill>
              <p:spPr>
                <a:xfrm>
                  <a:off x="11117913" y="4780535"/>
                  <a:ext cx="281880" cy="41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5">
              <p14:nvContentPartPr>
                <p14:cNvPr id="377" name="Ink 376">
                  <a:extLst>
                    <a:ext uri="{FF2B5EF4-FFF2-40B4-BE49-F238E27FC236}">
                      <a16:creationId xmlns:a16="http://schemas.microsoft.com/office/drawing/2014/main" id="{6CC6ABB8-FAFA-AE89-55D1-602EF87878ED}"/>
                    </a:ext>
                  </a:extLst>
                </p14:cNvPr>
                <p14:cNvContentPartPr/>
                <p14:nvPr/>
              </p14:nvContentPartPr>
              <p14:xfrm>
                <a:off x="11330673" y="4713935"/>
                <a:ext cx="102240" cy="33480"/>
              </p14:xfrm>
            </p:contentPart>
          </mc:Choice>
          <mc:Fallback>
            <p:pic>
              <p:nvPicPr>
                <p:cNvPr id="377" name="Ink 376">
                  <a:extLst>
                    <a:ext uri="{FF2B5EF4-FFF2-40B4-BE49-F238E27FC236}">
                      <a16:creationId xmlns:a16="http://schemas.microsoft.com/office/drawing/2014/main" id="{6CC6ABB8-FAFA-AE89-55D1-602EF87878ED}"/>
                    </a:ext>
                  </a:extLst>
                </p:cNvPr>
                <p:cNvPicPr/>
                <p:nvPr/>
              </p:nvPicPr>
              <p:blipFill>
                <a:blip r:embed="rId936"/>
                <a:stretch>
                  <a:fillRect/>
                </a:stretch>
              </p:blipFill>
              <p:spPr>
                <a:xfrm>
                  <a:off x="11313033" y="4695935"/>
                  <a:ext cx="13788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7">
              <p14:nvContentPartPr>
                <p14:cNvPr id="378" name="Ink 377">
                  <a:extLst>
                    <a:ext uri="{FF2B5EF4-FFF2-40B4-BE49-F238E27FC236}">
                      <a16:creationId xmlns:a16="http://schemas.microsoft.com/office/drawing/2014/main" id="{8DFC925E-1029-FBF3-E4B5-843613B78861}"/>
                    </a:ext>
                  </a:extLst>
                </p14:cNvPr>
                <p14:cNvContentPartPr/>
                <p14:nvPr/>
              </p14:nvContentPartPr>
              <p14:xfrm>
                <a:off x="11495913" y="4530335"/>
                <a:ext cx="105480" cy="254880"/>
              </p14:xfrm>
            </p:contentPart>
          </mc:Choice>
          <mc:Fallback>
            <p:pic>
              <p:nvPicPr>
                <p:cNvPr id="378" name="Ink 377">
                  <a:extLst>
                    <a:ext uri="{FF2B5EF4-FFF2-40B4-BE49-F238E27FC236}">
                      <a16:creationId xmlns:a16="http://schemas.microsoft.com/office/drawing/2014/main" id="{8DFC925E-1029-FBF3-E4B5-843613B78861}"/>
                    </a:ext>
                  </a:extLst>
                </p:cNvPr>
                <p:cNvPicPr/>
                <p:nvPr/>
              </p:nvPicPr>
              <p:blipFill>
                <a:blip r:embed="rId938"/>
                <a:stretch>
                  <a:fillRect/>
                </a:stretch>
              </p:blipFill>
              <p:spPr>
                <a:xfrm>
                  <a:off x="11477913" y="4512695"/>
                  <a:ext cx="141120" cy="29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8" name="Group 577">
            <a:extLst>
              <a:ext uri="{FF2B5EF4-FFF2-40B4-BE49-F238E27FC236}">
                <a16:creationId xmlns:a16="http://schemas.microsoft.com/office/drawing/2014/main" id="{EE78505F-3945-9247-2E86-666BA1EC6EB5}"/>
              </a:ext>
            </a:extLst>
          </p:cNvPr>
          <p:cNvGrpSpPr/>
          <p:nvPr/>
        </p:nvGrpSpPr>
        <p:grpSpPr>
          <a:xfrm>
            <a:off x="9336993" y="5448335"/>
            <a:ext cx="1805040" cy="704160"/>
            <a:chOff x="9336993" y="5448335"/>
            <a:chExt cx="1805040" cy="70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39">
              <p14:nvContentPartPr>
                <p14:cNvPr id="382" name="Ink 381">
                  <a:extLst>
                    <a:ext uri="{FF2B5EF4-FFF2-40B4-BE49-F238E27FC236}">
                      <a16:creationId xmlns:a16="http://schemas.microsoft.com/office/drawing/2014/main" id="{A320F427-4113-60C8-498D-DE1BEC8F60D4}"/>
                    </a:ext>
                  </a:extLst>
                </p14:cNvPr>
                <p14:cNvContentPartPr/>
                <p14:nvPr/>
              </p14:nvContentPartPr>
              <p14:xfrm>
                <a:off x="9403593" y="5670455"/>
                <a:ext cx="173880" cy="372960"/>
              </p14:xfrm>
            </p:contentPart>
          </mc:Choice>
          <mc:Fallback>
            <p:pic>
              <p:nvPicPr>
                <p:cNvPr id="382" name="Ink 381">
                  <a:extLst>
                    <a:ext uri="{FF2B5EF4-FFF2-40B4-BE49-F238E27FC236}">
                      <a16:creationId xmlns:a16="http://schemas.microsoft.com/office/drawing/2014/main" id="{A320F427-4113-60C8-498D-DE1BEC8F60D4}"/>
                    </a:ext>
                  </a:extLst>
                </p:cNvPr>
                <p:cNvPicPr/>
                <p:nvPr/>
              </p:nvPicPr>
              <p:blipFill>
                <a:blip r:embed="rId940"/>
                <a:stretch>
                  <a:fillRect/>
                </a:stretch>
              </p:blipFill>
              <p:spPr>
                <a:xfrm>
                  <a:off x="9385593" y="5652815"/>
                  <a:ext cx="20952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1">
              <p14:nvContentPartPr>
                <p14:cNvPr id="383" name="Ink 382">
                  <a:extLst>
                    <a:ext uri="{FF2B5EF4-FFF2-40B4-BE49-F238E27FC236}">
                      <a16:creationId xmlns:a16="http://schemas.microsoft.com/office/drawing/2014/main" id="{BC4DD41A-05EE-2F1B-6D09-C94D021BE2DE}"/>
                    </a:ext>
                  </a:extLst>
                </p14:cNvPr>
                <p14:cNvContentPartPr/>
                <p14:nvPr/>
              </p14:nvContentPartPr>
              <p14:xfrm>
                <a:off x="9336993" y="5897975"/>
                <a:ext cx="196200" cy="30240"/>
              </p14:xfrm>
            </p:contentPart>
          </mc:Choice>
          <mc:Fallback>
            <p:pic>
              <p:nvPicPr>
                <p:cNvPr id="383" name="Ink 382">
                  <a:extLst>
                    <a:ext uri="{FF2B5EF4-FFF2-40B4-BE49-F238E27FC236}">
                      <a16:creationId xmlns:a16="http://schemas.microsoft.com/office/drawing/2014/main" id="{BC4DD41A-05EE-2F1B-6D09-C94D021BE2DE}"/>
                    </a:ext>
                  </a:extLst>
                </p:cNvPr>
                <p:cNvPicPr/>
                <p:nvPr/>
              </p:nvPicPr>
              <p:blipFill>
                <a:blip r:embed="rId942"/>
                <a:stretch>
                  <a:fillRect/>
                </a:stretch>
              </p:blipFill>
              <p:spPr>
                <a:xfrm>
                  <a:off x="9319353" y="5879975"/>
                  <a:ext cx="2318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3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8D6AD5E9-6FD1-8706-AA96-E40E97CDC705}"/>
                    </a:ext>
                  </a:extLst>
                </p14:cNvPr>
                <p14:cNvContentPartPr/>
                <p14:nvPr/>
              </p14:nvContentPartPr>
              <p14:xfrm>
                <a:off x="9546513" y="5902295"/>
                <a:ext cx="17280" cy="250200"/>
              </p14:xfrm>
            </p:contentPart>
          </mc:Choice>
          <mc:Fallback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8D6AD5E9-6FD1-8706-AA96-E40E97CDC705}"/>
                    </a:ext>
                  </a:extLst>
                </p:cNvPr>
                <p:cNvPicPr/>
                <p:nvPr/>
              </p:nvPicPr>
              <p:blipFill>
                <a:blip r:embed="rId944"/>
                <a:stretch>
                  <a:fillRect/>
                </a:stretch>
              </p:blipFill>
              <p:spPr>
                <a:xfrm>
                  <a:off x="9528513" y="5884655"/>
                  <a:ext cx="5292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5">
              <p14:nvContentPartPr>
                <p14:cNvPr id="385" name="Ink 384">
                  <a:extLst>
                    <a:ext uri="{FF2B5EF4-FFF2-40B4-BE49-F238E27FC236}">
                      <a16:creationId xmlns:a16="http://schemas.microsoft.com/office/drawing/2014/main" id="{BB6E52B9-BC1E-15DC-FE0E-6854649F5204}"/>
                    </a:ext>
                  </a:extLst>
                </p14:cNvPr>
                <p14:cNvContentPartPr/>
                <p14:nvPr/>
              </p14:nvContentPartPr>
              <p14:xfrm>
                <a:off x="9672513" y="5736335"/>
                <a:ext cx="102240" cy="269640"/>
              </p14:xfrm>
            </p:contentPart>
          </mc:Choice>
          <mc:Fallback>
            <p:pic>
              <p:nvPicPr>
                <p:cNvPr id="385" name="Ink 384">
                  <a:extLst>
                    <a:ext uri="{FF2B5EF4-FFF2-40B4-BE49-F238E27FC236}">
                      <a16:creationId xmlns:a16="http://schemas.microsoft.com/office/drawing/2014/main" id="{BB6E52B9-BC1E-15DC-FE0E-6854649F5204}"/>
                    </a:ext>
                  </a:extLst>
                </p:cNvPr>
                <p:cNvPicPr/>
                <p:nvPr/>
              </p:nvPicPr>
              <p:blipFill>
                <a:blip r:embed="rId946"/>
                <a:stretch>
                  <a:fillRect/>
                </a:stretch>
              </p:blipFill>
              <p:spPr>
                <a:xfrm>
                  <a:off x="9654513" y="5718695"/>
                  <a:ext cx="13788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7">
              <p14:nvContentPartPr>
                <p14:cNvPr id="394" name="Ink 393">
                  <a:extLst>
                    <a:ext uri="{FF2B5EF4-FFF2-40B4-BE49-F238E27FC236}">
                      <a16:creationId xmlns:a16="http://schemas.microsoft.com/office/drawing/2014/main" id="{D35278CC-78EA-866E-F10A-FD5AED289799}"/>
                    </a:ext>
                  </a:extLst>
                </p14:cNvPr>
                <p14:cNvContentPartPr/>
                <p14:nvPr/>
              </p14:nvContentPartPr>
              <p14:xfrm>
                <a:off x="9837033" y="5723375"/>
                <a:ext cx="69120" cy="288720"/>
              </p14:xfrm>
            </p:contentPart>
          </mc:Choice>
          <mc:Fallback>
            <p:pic>
              <p:nvPicPr>
                <p:cNvPr id="394" name="Ink 393">
                  <a:extLst>
                    <a:ext uri="{FF2B5EF4-FFF2-40B4-BE49-F238E27FC236}">
                      <a16:creationId xmlns:a16="http://schemas.microsoft.com/office/drawing/2014/main" id="{D35278CC-78EA-866E-F10A-FD5AED289799}"/>
                    </a:ext>
                  </a:extLst>
                </p:cNvPr>
                <p:cNvPicPr/>
                <p:nvPr/>
              </p:nvPicPr>
              <p:blipFill>
                <a:blip r:embed="rId948"/>
                <a:stretch>
                  <a:fillRect/>
                </a:stretch>
              </p:blipFill>
              <p:spPr>
                <a:xfrm>
                  <a:off x="9819033" y="5705375"/>
                  <a:ext cx="104760" cy="32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9">
              <p14:nvContentPartPr>
                <p14:cNvPr id="399" name="Ink 398">
                  <a:extLst>
                    <a:ext uri="{FF2B5EF4-FFF2-40B4-BE49-F238E27FC236}">
                      <a16:creationId xmlns:a16="http://schemas.microsoft.com/office/drawing/2014/main" id="{23AE188E-E87D-FCA6-ED44-33269746021A}"/>
                    </a:ext>
                  </a:extLst>
                </p14:cNvPr>
                <p14:cNvContentPartPr/>
                <p14:nvPr/>
              </p14:nvContentPartPr>
              <p14:xfrm>
                <a:off x="10025313" y="6027575"/>
                <a:ext cx="31680" cy="57600"/>
              </p14:xfrm>
            </p:contentPart>
          </mc:Choice>
          <mc:Fallback>
            <p:pic>
              <p:nvPicPr>
                <p:cNvPr id="399" name="Ink 398">
                  <a:extLst>
                    <a:ext uri="{FF2B5EF4-FFF2-40B4-BE49-F238E27FC236}">
                      <a16:creationId xmlns:a16="http://schemas.microsoft.com/office/drawing/2014/main" id="{23AE188E-E87D-FCA6-ED44-33269746021A}"/>
                    </a:ext>
                  </a:extLst>
                </p:cNvPr>
                <p:cNvPicPr/>
                <p:nvPr/>
              </p:nvPicPr>
              <p:blipFill>
                <a:blip r:embed="rId950"/>
                <a:stretch>
                  <a:fillRect/>
                </a:stretch>
              </p:blipFill>
              <p:spPr>
                <a:xfrm>
                  <a:off x="10007673" y="6009935"/>
                  <a:ext cx="6732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1">
              <p14:nvContentPartPr>
                <p14:cNvPr id="403" name="Ink 402">
                  <a:extLst>
                    <a:ext uri="{FF2B5EF4-FFF2-40B4-BE49-F238E27FC236}">
                      <a16:creationId xmlns:a16="http://schemas.microsoft.com/office/drawing/2014/main" id="{7781AD61-CB89-0653-BD0B-09BC56D202D5}"/>
                    </a:ext>
                  </a:extLst>
                </p14:cNvPr>
                <p14:cNvContentPartPr/>
                <p14:nvPr/>
              </p14:nvContentPartPr>
              <p14:xfrm>
                <a:off x="10123953" y="5737775"/>
                <a:ext cx="99360" cy="267120"/>
              </p14:xfrm>
            </p:contentPart>
          </mc:Choice>
          <mc:Fallback>
            <p:pic>
              <p:nvPicPr>
                <p:cNvPr id="403" name="Ink 402">
                  <a:extLst>
                    <a:ext uri="{FF2B5EF4-FFF2-40B4-BE49-F238E27FC236}">
                      <a16:creationId xmlns:a16="http://schemas.microsoft.com/office/drawing/2014/main" id="{7781AD61-CB89-0653-BD0B-09BC56D202D5}"/>
                    </a:ext>
                  </a:extLst>
                </p:cNvPr>
                <p:cNvPicPr/>
                <p:nvPr/>
              </p:nvPicPr>
              <p:blipFill>
                <a:blip r:embed="rId952"/>
                <a:stretch>
                  <a:fillRect/>
                </a:stretch>
              </p:blipFill>
              <p:spPr>
                <a:xfrm>
                  <a:off x="10105953" y="5720135"/>
                  <a:ext cx="13500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3">
              <p14:nvContentPartPr>
                <p14:cNvPr id="410" name="Ink 409">
                  <a:extLst>
                    <a:ext uri="{FF2B5EF4-FFF2-40B4-BE49-F238E27FC236}">
                      <a16:creationId xmlns:a16="http://schemas.microsoft.com/office/drawing/2014/main" id="{6C839B43-7644-2F21-751A-F35406E68FD7}"/>
                    </a:ext>
                  </a:extLst>
                </p14:cNvPr>
                <p14:cNvContentPartPr/>
                <p14:nvPr/>
              </p14:nvContentPartPr>
              <p14:xfrm>
                <a:off x="10283793" y="5787095"/>
                <a:ext cx="128880" cy="207000"/>
              </p14:xfrm>
            </p:contentPart>
          </mc:Choice>
          <mc:Fallback>
            <p:pic>
              <p:nvPicPr>
                <p:cNvPr id="410" name="Ink 409">
                  <a:extLst>
                    <a:ext uri="{FF2B5EF4-FFF2-40B4-BE49-F238E27FC236}">
                      <a16:creationId xmlns:a16="http://schemas.microsoft.com/office/drawing/2014/main" id="{6C839B43-7644-2F21-751A-F35406E68FD7}"/>
                    </a:ext>
                  </a:extLst>
                </p:cNvPr>
                <p:cNvPicPr/>
                <p:nvPr/>
              </p:nvPicPr>
              <p:blipFill>
                <a:blip r:embed="rId954"/>
                <a:stretch>
                  <a:fillRect/>
                </a:stretch>
              </p:blipFill>
              <p:spPr>
                <a:xfrm>
                  <a:off x="10265793" y="5769095"/>
                  <a:ext cx="1645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5">
              <p14:nvContentPartPr>
                <p14:cNvPr id="412" name="Ink 411">
                  <a:extLst>
                    <a:ext uri="{FF2B5EF4-FFF2-40B4-BE49-F238E27FC236}">
                      <a16:creationId xmlns:a16="http://schemas.microsoft.com/office/drawing/2014/main" id="{91232583-CB60-9776-1535-C8778E1D5E80}"/>
                    </a:ext>
                  </a:extLst>
                </p14:cNvPr>
                <p14:cNvContentPartPr/>
                <p14:nvPr/>
              </p14:nvContentPartPr>
              <p14:xfrm>
                <a:off x="10437513" y="5633735"/>
                <a:ext cx="100080" cy="11520"/>
              </p14:xfrm>
            </p:contentPart>
          </mc:Choice>
          <mc:Fallback>
            <p:pic>
              <p:nvPicPr>
                <p:cNvPr id="412" name="Ink 411">
                  <a:extLst>
                    <a:ext uri="{FF2B5EF4-FFF2-40B4-BE49-F238E27FC236}">
                      <a16:creationId xmlns:a16="http://schemas.microsoft.com/office/drawing/2014/main" id="{91232583-CB60-9776-1535-C8778E1D5E80}"/>
                    </a:ext>
                  </a:extLst>
                </p:cNvPr>
                <p:cNvPicPr/>
                <p:nvPr/>
              </p:nvPicPr>
              <p:blipFill>
                <a:blip r:embed="rId956"/>
                <a:stretch>
                  <a:fillRect/>
                </a:stretch>
              </p:blipFill>
              <p:spPr>
                <a:xfrm>
                  <a:off x="10419873" y="5615735"/>
                  <a:ext cx="1357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7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7654D1F0-1500-140F-FE87-66F8BB0755DA}"/>
                    </a:ext>
                  </a:extLst>
                </p14:cNvPr>
                <p14:cNvContentPartPr/>
                <p14:nvPr/>
              </p14:nvContentPartPr>
              <p14:xfrm>
                <a:off x="10600953" y="5448335"/>
                <a:ext cx="90360" cy="309600"/>
              </p14:xfrm>
            </p:contentPart>
          </mc:Choice>
          <mc:Fallback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7654D1F0-1500-140F-FE87-66F8BB0755DA}"/>
                    </a:ext>
                  </a:extLst>
                </p:cNvPr>
                <p:cNvPicPr/>
                <p:nvPr/>
              </p:nvPicPr>
              <p:blipFill>
                <a:blip r:embed="rId958"/>
                <a:stretch>
                  <a:fillRect/>
                </a:stretch>
              </p:blipFill>
              <p:spPr>
                <a:xfrm>
                  <a:off x="10583313" y="5430695"/>
                  <a:ext cx="12600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9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58E0C7C8-C54C-7C9B-E507-826520847753}"/>
                    </a:ext>
                  </a:extLst>
                </p14:cNvPr>
                <p14:cNvContentPartPr/>
                <p14:nvPr/>
              </p14:nvContentPartPr>
              <p14:xfrm>
                <a:off x="10623633" y="5762255"/>
                <a:ext cx="518400" cy="278280"/>
              </p14:xfrm>
            </p:contentPart>
          </mc:Choice>
          <mc:Fallback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58E0C7C8-C54C-7C9B-E507-826520847753}"/>
                    </a:ext>
                  </a:extLst>
                </p:cNvPr>
                <p:cNvPicPr/>
                <p:nvPr/>
              </p:nvPicPr>
              <p:blipFill>
                <a:blip r:embed="rId960"/>
                <a:stretch>
                  <a:fillRect/>
                </a:stretch>
              </p:blipFill>
              <p:spPr>
                <a:xfrm>
                  <a:off x="10605633" y="5744615"/>
                  <a:ext cx="554040" cy="31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2" name="Group 581">
            <a:extLst>
              <a:ext uri="{FF2B5EF4-FFF2-40B4-BE49-F238E27FC236}">
                <a16:creationId xmlns:a16="http://schemas.microsoft.com/office/drawing/2014/main" id="{9A37938A-BAF8-9A45-F20D-27CBEB967CA1}"/>
              </a:ext>
            </a:extLst>
          </p:cNvPr>
          <p:cNvGrpSpPr/>
          <p:nvPr/>
        </p:nvGrpSpPr>
        <p:grpSpPr>
          <a:xfrm>
            <a:off x="11314473" y="5440415"/>
            <a:ext cx="344520" cy="604440"/>
            <a:chOff x="11314473" y="5440415"/>
            <a:chExt cx="344520" cy="604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1">
              <p14:nvContentPartPr>
                <p14:cNvPr id="579" name="Ink 578">
                  <a:extLst>
                    <a:ext uri="{FF2B5EF4-FFF2-40B4-BE49-F238E27FC236}">
                      <a16:creationId xmlns:a16="http://schemas.microsoft.com/office/drawing/2014/main" id="{675045AF-2A67-AF85-D5EB-44C8A78F8E5C}"/>
                    </a:ext>
                  </a:extLst>
                </p14:cNvPr>
                <p14:cNvContentPartPr/>
                <p14:nvPr/>
              </p14:nvContentPartPr>
              <p14:xfrm>
                <a:off x="11314473" y="5714015"/>
                <a:ext cx="211680" cy="330840"/>
              </p14:xfrm>
            </p:contentPart>
          </mc:Choice>
          <mc:Fallback>
            <p:pic>
              <p:nvPicPr>
                <p:cNvPr id="579" name="Ink 578">
                  <a:extLst>
                    <a:ext uri="{FF2B5EF4-FFF2-40B4-BE49-F238E27FC236}">
                      <a16:creationId xmlns:a16="http://schemas.microsoft.com/office/drawing/2014/main" id="{675045AF-2A67-AF85-D5EB-44C8A78F8E5C}"/>
                    </a:ext>
                  </a:extLst>
                </p:cNvPr>
                <p:cNvPicPr/>
                <p:nvPr/>
              </p:nvPicPr>
              <p:blipFill>
                <a:blip r:embed="rId962"/>
                <a:stretch>
                  <a:fillRect/>
                </a:stretch>
              </p:blipFill>
              <p:spPr>
                <a:xfrm>
                  <a:off x="11296833" y="5696375"/>
                  <a:ext cx="24732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3">
              <p14:nvContentPartPr>
                <p14:cNvPr id="580" name="Ink 579">
                  <a:extLst>
                    <a:ext uri="{FF2B5EF4-FFF2-40B4-BE49-F238E27FC236}">
                      <a16:creationId xmlns:a16="http://schemas.microsoft.com/office/drawing/2014/main" id="{C4B4030F-BFB6-1487-8121-10B1FB5C9EFC}"/>
                    </a:ext>
                  </a:extLst>
                </p14:cNvPr>
                <p14:cNvContentPartPr/>
                <p14:nvPr/>
              </p14:nvContentPartPr>
              <p14:xfrm>
                <a:off x="11406633" y="5617175"/>
                <a:ext cx="136080" cy="16200"/>
              </p14:xfrm>
            </p:contentPart>
          </mc:Choice>
          <mc:Fallback>
            <p:pic>
              <p:nvPicPr>
                <p:cNvPr id="580" name="Ink 579">
                  <a:extLst>
                    <a:ext uri="{FF2B5EF4-FFF2-40B4-BE49-F238E27FC236}">
                      <a16:creationId xmlns:a16="http://schemas.microsoft.com/office/drawing/2014/main" id="{C4B4030F-BFB6-1487-8121-10B1FB5C9EFC}"/>
                    </a:ext>
                  </a:extLst>
                </p:cNvPr>
                <p:cNvPicPr/>
                <p:nvPr/>
              </p:nvPicPr>
              <p:blipFill>
                <a:blip r:embed="rId964"/>
                <a:stretch>
                  <a:fillRect/>
                </a:stretch>
              </p:blipFill>
              <p:spPr>
                <a:xfrm>
                  <a:off x="11388633" y="5599535"/>
                  <a:ext cx="17172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5">
              <p14:nvContentPartPr>
                <p14:cNvPr id="581" name="Ink 580">
                  <a:extLst>
                    <a:ext uri="{FF2B5EF4-FFF2-40B4-BE49-F238E27FC236}">
                      <a16:creationId xmlns:a16="http://schemas.microsoft.com/office/drawing/2014/main" id="{FA8927D6-7EE5-4CBA-1ACC-36B4D4FA4064}"/>
                    </a:ext>
                  </a:extLst>
                </p14:cNvPr>
                <p14:cNvContentPartPr/>
                <p14:nvPr/>
              </p14:nvContentPartPr>
              <p14:xfrm>
                <a:off x="11580513" y="5440415"/>
                <a:ext cx="78480" cy="347400"/>
              </p14:xfrm>
            </p:contentPart>
          </mc:Choice>
          <mc:Fallback>
            <p:pic>
              <p:nvPicPr>
                <p:cNvPr id="581" name="Ink 580">
                  <a:extLst>
                    <a:ext uri="{FF2B5EF4-FFF2-40B4-BE49-F238E27FC236}">
                      <a16:creationId xmlns:a16="http://schemas.microsoft.com/office/drawing/2014/main" id="{FA8927D6-7EE5-4CBA-1ACC-36B4D4FA4064}"/>
                    </a:ext>
                  </a:extLst>
                </p:cNvPr>
                <p:cNvPicPr/>
                <p:nvPr/>
              </p:nvPicPr>
              <p:blipFill>
                <a:blip r:embed="rId966"/>
                <a:stretch>
                  <a:fillRect/>
                </a:stretch>
              </p:blipFill>
              <p:spPr>
                <a:xfrm>
                  <a:off x="11562873" y="5422775"/>
                  <a:ext cx="114120" cy="38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2" name="Group 611">
            <a:extLst>
              <a:ext uri="{FF2B5EF4-FFF2-40B4-BE49-F238E27FC236}">
                <a16:creationId xmlns:a16="http://schemas.microsoft.com/office/drawing/2014/main" id="{32BBBBE8-1BAA-8CDF-D504-B8D02647CA73}"/>
              </a:ext>
            </a:extLst>
          </p:cNvPr>
          <p:cNvGrpSpPr/>
          <p:nvPr/>
        </p:nvGrpSpPr>
        <p:grpSpPr>
          <a:xfrm>
            <a:off x="1019553" y="6416015"/>
            <a:ext cx="2903400" cy="432360"/>
            <a:chOff x="1019553" y="6416015"/>
            <a:chExt cx="2903400" cy="432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7">
              <p14:nvContentPartPr>
                <p14:cNvPr id="590" name="Ink 589">
                  <a:extLst>
                    <a:ext uri="{FF2B5EF4-FFF2-40B4-BE49-F238E27FC236}">
                      <a16:creationId xmlns:a16="http://schemas.microsoft.com/office/drawing/2014/main" id="{2EA2B35A-0B8D-2C9D-AEEF-F408B199EA9A}"/>
                    </a:ext>
                  </a:extLst>
                </p14:cNvPr>
                <p14:cNvContentPartPr/>
                <p14:nvPr/>
              </p14:nvContentPartPr>
              <p14:xfrm>
                <a:off x="1076073" y="6553895"/>
                <a:ext cx="194760" cy="213480"/>
              </p14:xfrm>
            </p:contentPart>
          </mc:Choice>
          <mc:Fallback>
            <p:pic>
              <p:nvPicPr>
                <p:cNvPr id="590" name="Ink 589">
                  <a:extLst>
                    <a:ext uri="{FF2B5EF4-FFF2-40B4-BE49-F238E27FC236}">
                      <a16:creationId xmlns:a16="http://schemas.microsoft.com/office/drawing/2014/main" id="{2EA2B35A-0B8D-2C9D-AEEF-F408B199EA9A}"/>
                    </a:ext>
                  </a:extLst>
                </p:cNvPr>
                <p:cNvPicPr/>
                <p:nvPr/>
              </p:nvPicPr>
              <p:blipFill>
                <a:blip r:embed="rId968"/>
                <a:stretch>
                  <a:fillRect/>
                </a:stretch>
              </p:blipFill>
              <p:spPr>
                <a:xfrm>
                  <a:off x="1058073" y="6536255"/>
                  <a:ext cx="23040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9">
              <p14:nvContentPartPr>
                <p14:cNvPr id="591" name="Ink 590">
                  <a:extLst>
                    <a:ext uri="{FF2B5EF4-FFF2-40B4-BE49-F238E27FC236}">
                      <a16:creationId xmlns:a16="http://schemas.microsoft.com/office/drawing/2014/main" id="{21BD47BC-D111-33BB-FB91-B455C6151FDB}"/>
                    </a:ext>
                  </a:extLst>
                </p14:cNvPr>
                <p14:cNvContentPartPr/>
                <p14:nvPr/>
              </p14:nvContentPartPr>
              <p14:xfrm>
                <a:off x="1019553" y="6557495"/>
                <a:ext cx="244440" cy="190800"/>
              </p14:xfrm>
            </p:contentPart>
          </mc:Choice>
          <mc:Fallback>
            <p:pic>
              <p:nvPicPr>
                <p:cNvPr id="591" name="Ink 590">
                  <a:extLst>
                    <a:ext uri="{FF2B5EF4-FFF2-40B4-BE49-F238E27FC236}">
                      <a16:creationId xmlns:a16="http://schemas.microsoft.com/office/drawing/2014/main" id="{21BD47BC-D111-33BB-FB91-B455C6151FDB}"/>
                    </a:ext>
                  </a:extLst>
                </p:cNvPr>
                <p:cNvPicPr/>
                <p:nvPr/>
              </p:nvPicPr>
              <p:blipFill>
                <a:blip r:embed="rId970"/>
                <a:stretch>
                  <a:fillRect/>
                </a:stretch>
              </p:blipFill>
              <p:spPr>
                <a:xfrm>
                  <a:off x="1001913" y="6539495"/>
                  <a:ext cx="28008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1">
              <p14:nvContentPartPr>
                <p14:cNvPr id="592" name="Ink 591">
                  <a:extLst>
                    <a:ext uri="{FF2B5EF4-FFF2-40B4-BE49-F238E27FC236}">
                      <a16:creationId xmlns:a16="http://schemas.microsoft.com/office/drawing/2014/main" id="{7241E13A-51B7-B3C7-7A9F-33E69A6F0C49}"/>
                    </a:ext>
                  </a:extLst>
                </p14:cNvPr>
                <p14:cNvContentPartPr/>
                <p14:nvPr/>
              </p14:nvContentPartPr>
              <p14:xfrm>
                <a:off x="1036113" y="6416015"/>
                <a:ext cx="208440" cy="29520"/>
              </p14:xfrm>
            </p:contentPart>
          </mc:Choice>
          <mc:Fallback>
            <p:pic>
              <p:nvPicPr>
                <p:cNvPr id="592" name="Ink 591">
                  <a:extLst>
                    <a:ext uri="{FF2B5EF4-FFF2-40B4-BE49-F238E27FC236}">
                      <a16:creationId xmlns:a16="http://schemas.microsoft.com/office/drawing/2014/main" id="{7241E13A-51B7-B3C7-7A9F-33E69A6F0C49}"/>
                    </a:ext>
                  </a:extLst>
                </p:cNvPr>
                <p:cNvPicPr/>
                <p:nvPr/>
              </p:nvPicPr>
              <p:blipFill>
                <a:blip r:embed="rId972"/>
                <a:stretch>
                  <a:fillRect/>
                </a:stretch>
              </p:blipFill>
              <p:spPr>
                <a:xfrm>
                  <a:off x="1018113" y="6398015"/>
                  <a:ext cx="2440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3">
              <p14:nvContentPartPr>
                <p14:cNvPr id="594" name="Ink 593">
                  <a:extLst>
                    <a:ext uri="{FF2B5EF4-FFF2-40B4-BE49-F238E27FC236}">
                      <a16:creationId xmlns:a16="http://schemas.microsoft.com/office/drawing/2014/main" id="{3DA6F811-B8F1-01EA-2E05-04F73DC684BB}"/>
                    </a:ext>
                  </a:extLst>
                </p14:cNvPr>
                <p14:cNvContentPartPr/>
                <p14:nvPr/>
              </p14:nvContentPartPr>
              <p14:xfrm>
                <a:off x="1345353" y="6643175"/>
                <a:ext cx="96480" cy="158400"/>
              </p14:xfrm>
            </p:contentPart>
          </mc:Choice>
          <mc:Fallback>
            <p:pic>
              <p:nvPicPr>
                <p:cNvPr id="594" name="Ink 593">
                  <a:extLst>
                    <a:ext uri="{FF2B5EF4-FFF2-40B4-BE49-F238E27FC236}">
                      <a16:creationId xmlns:a16="http://schemas.microsoft.com/office/drawing/2014/main" id="{3DA6F811-B8F1-01EA-2E05-04F73DC684BB}"/>
                    </a:ext>
                  </a:extLst>
                </p:cNvPr>
                <p:cNvPicPr/>
                <p:nvPr/>
              </p:nvPicPr>
              <p:blipFill>
                <a:blip r:embed="rId974"/>
                <a:stretch>
                  <a:fillRect/>
                </a:stretch>
              </p:blipFill>
              <p:spPr>
                <a:xfrm>
                  <a:off x="1327353" y="6625535"/>
                  <a:ext cx="13212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5">
              <p14:nvContentPartPr>
                <p14:cNvPr id="595" name="Ink 594">
                  <a:extLst>
                    <a:ext uri="{FF2B5EF4-FFF2-40B4-BE49-F238E27FC236}">
                      <a16:creationId xmlns:a16="http://schemas.microsoft.com/office/drawing/2014/main" id="{87630A44-99DA-D525-BD69-481F6B52B3D0}"/>
                    </a:ext>
                  </a:extLst>
                </p14:cNvPr>
                <p14:cNvContentPartPr/>
                <p14:nvPr/>
              </p14:nvContentPartPr>
              <p14:xfrm>
                <a:off x="1493673" y="6638135"/>
                <a:ext cx="78840" cy="111960"/>
              </p14:xfrm>
            </p:contentPart>
          </mc:Choice>
          <mc:Fallback>
            <p:pic>
              <p:nvPicPr>
                <p:cNvPr id="595" name="Ink 594">
                  <a:extLst>
                    <a:ext uri="{FF2B5EF4-FFF2-40B4-BE49-F238E27FC236}">
                      <a16:creationId xmlns:a16="http://schemas.microsoft.com/office/drawing/2014/main" id="{87630A44-99DA-D525-BD69-481F6B52B3D0}"/>
                    </a:ext>
                  </a:extLst>
                </p:cNvPr>
                <p:cNvPicPr/>
                <p:nvPr/>
              </p:nvPicPr>
              <p:blipFill>
                <a:blip r:embed="rId976"/>
                <a:stretch>
                  <a:fillRect/>
                </a:stretch>
              </p:blipFill>
              <p:spPr>
                <a:xfrm>
                  <a:off x="1476033" y="6620495"/>
                  <a:ext cx="11448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7">
              <p14:nvContentPartPr>
                <p14:cNvPr id="596" name="Ink 595">
                  <a:extLst>
                    <a:ext uri="{FF2B5EF4-FFF2-40B4-BE49-F238E27FC236}">
                      <a16:creationId xmlns:a16="http://schemas.microsoft.com/office/drawing/2014/main" id="{6DF9B3F7-2305-FAC9-E2C7-2FA07BDCA507}"/>
                    </a:ext>
                  </a:extLst>
                </p14:cNvPr>
                <p14:cNvContentPartPr/>
                <p14:nvPr/>
              </p14:nvContentPartPr>
              <p14:xfrm>
                <a:off x="1667553" y="6730655"/>
                <a:ext cx="142560" cy="117720"/>
              </p14:xfrm>
            </p:contentPart>
          </mc:Choice>
          <mc:Fallback>
            <p:pic>
              <p:nvPicPr>
                <p:cNvPr id="596" name="Ink 595">
                  <a:extLst>
                    <a:ext uri="{FF2B5EF4-FFF2-40B4-BE49-F238E27FC236}">
                      <a16:creationId xmlns:a16="http://schemas.microsoft.com/office/drawing/2014/main" id="{6DF9B3F7-2305-FAC9-E2C7-2FA07BDCA507}"/>
                    </a:ext>
                  </a:extLst>
                </p:cNvPr>
                <p:cNvPicPr/>
                <p:nvPr/>
              </p:nvPicPr>
              <p:blipFill>
                <a:blip r:embed="rId978"/>
                <a:stretch>
                  <a:fillRect/>
                </a:stretch>
              </p:blipFill>
              <p:spPr>
                <a:xfrm>
                  <a:off x="1649553" y="6712655"/>
                  <a:ext cx="17820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9">
              <p14:nvContentPartPr>
                <p14:cNvPr id="597" name="Ink 596">
                  <a:extLst>
                    <a:ext uri="{FF2B5EF4-FFF2-40B4-BE49-F238E27FC236}">
                      <a16:creationId xmlns:a16="http://schemas.microsoft.com/office/drawing/2014/main" id="{B2615353-A87F-6EAF-CF80-ACD5CDE0972D}"/>
                    </a:ext>
                  </a:extLst>
                </p14:cNvPr>
                <p14:cNvContentPartPr/>
                <p14:nvPr/>
              </p14:nvContentPartPr>
              <p14:xfrm>
                <a:off x="1907673" y="6557495"/>
                <a:ext cx="127440" cy="39600"/>
              </p14:xfrm>
            </p:contentPart>
          </mc:Choice>
          <mc:Fallback>
            <p:pic>
              <p:nvPicPr>
                <p:cNvPr id="597" name="Ink 596">
                  <a:extLst>
                    <a:ext uri="{FF2B5EF4-FFF2-40B4-BE49-F238E27FC236}">
                      <a16:creationId xmlns:a16="http://schemas.microsoft.com/office/drawing/2014/main" id="{B2615353-A87F-6EAF-CF80-ACD5CDE0972D}"/>
                    </a:ext>
                  </a:extLst>
                </p:cNvPr>
                <p:cNvPicPr/>
                <p:nvPr/>
              </p:nvPicPr>
              <p:blipFill>
                <a:blip r:embed="rId980"/>
                <a:stretch>
                  <a:fillRect/>
                </a:stretch>
              </p:blipFill>
              <p:spPr>
                <a:xfrm>
                  <a:off x="1889673" y="6539495"/>
                  <a:ext cx="1630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1">
              <p14:nvContentPartPr>
                <p14:cNvPr id="598" name="Ink 597">
                  <a:extLst>
                    <a:ext uri="{FF2B5EF4-FFF2-40B4-BE49-F238E27FC236}">
                      <a16:creationId xmlns:a16="http://schemas.microsoft.com/office/drawing/2014/main" id="{27E9F5F1-CE60-F9CC-A94E-B60B2C94E419}"/>
                    </a:ext>
                  </a:extLst>
                </p14:cNvPr>
                <p14:cNvContentPartPr/>
                <p14:nvPr/>
              </p14:nvContentPartPr>
              <p14:xfrm>
                <a:off x="1905513" y="6657935"/>
                <a:ext cx="128880" cy="35640"/>
              </p14:xfrm>
            </p:contentPart>
          </mc:Choice>
          <mc:Fallback>
            <p:pic>
              <p:nvPicPr>
                <p:cNvPr id="598" name="Ink 597">
                  <a:extLst>
                    <a:ext uri="{FF2B5EF4-FFF2-40B4-BE49-F238E27FC236}">
                      <a16:creationId xmlns:a16="http://schemas.microsoft.com/office/drawing/2014/main" id="{27E9F5F1-CE60-F9CC-A94E-B60B2C94E419}"/>
                    </a:ext>
                  </a:extLst>
                </p:cNvPr>
                <p:cNvPicPr/>
                <p:nvPr/>
              </p:nvPicPr>
              <p:blipFill>
                <a:blip r:embed="rId982"/>
                <a:stretch>
                  <a:fillRect/>
                </a:stretch>
              </p:blipFill>
              <p:spPr>
                <a:xfrm>
                  <a:off x="1887873" y="6639935"/>
                  <a:ext cx="16452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3">
              <p14:nvContentPartPr>
                <p14:cNvPr id="600" name="Ink 599">
                  <a:extLst>
                    <a:ext uri="{FF2B5EF4-FFF2-40B4-BE49-F238E27FC236}">
                      <a16:creationId xmlns:a16="http://schemas.microsoft.com/office/drawing/2014/main" id="{904AD9E5-C29B-47E9-921A-0AE4FC3F1381}"/>
                    </a:ext>
                  </a:extLst>
                </p14:cNvPr>
                <p14:cNvContentPartPr/>
                <p14:nvPr/>
              </p14:nvContentPartPr>
              <p14:xfrm>
                <a:off x="2198193" y="6445895"/>
                <a:ext cx="153000" cy="341280"/>
              </p14:xfrm>
            </p:contentPart>
          </mc:Choice>
          <mc:Fallback>
            <p:pic>
              <p:nvPicPr>
                <p:cNvPr id="600" name="Ink 599">
                  <a:extLst>
                    <a:ext uri="{FF2B5EF4-FFF2-40B4-BE49-F238E27FC236}">
                      <a16:creationId xmlns:a16="http://schemas.microsoft.com/office/drawing/2014/main" id="{904AD9E5-C29B-47E9-921A-0AE4FC3F1381}"/>
                    </a:ext>
                  </a:extLst>
                </p:cNvPr>
                <p:cNvPicPr/>
                <p:nvPr/>
              </p:nvPicPr>
              <p:blipFill>
                <a:blip r:embed="rId984"/>
                <a:stretch>
                  <a:fillRect/>
                </a:stretch>
              </p:blipFill>
              <p:spPr>
                <a:xfrm>
                  <a:off x="2180193" y="6428255"/>
                  <a:ext cx="18864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5">
              <p14:nvContentPartPr>
                <p14:cNvPr id="601" name="Ink 600">
                  <a:extLst>
                    <a:ext uri="{FF2B5EF4-FFF2-40B4-BE49-F238E27FC236}">
                      <a16:creationId xmlns:a16="http://schemas.microsoft.com/office/drawing/2014/main" id="{CB5160AC-AB01-F14E-368A-6520AE883357}"/>
                    </a:ext>
                  </a:extLst>
                </p14:cNvPr>
                <p14:cNvContentPartPr/>
                <p14:nvPr/>
              </p14:nvContentPartPr>
              <p14:xfrm>
                <a:off x="2371713" y="6546335"/>
                <a:ext cx="83520" cy="147240"/>
              </p14:xfrm>
            </p:contentPart>
          </mc:Choice>
          <mc:Fallback>
            <p:pic>
              <p:nvPicPr>
                <p:cNvPr id="601" name="Ink 600">
                  <a:extLst>
                    <a:ext uri="{FF2B5EF4-FFF2-40B4-BE49-F238E27FC236}">
                      <a16:creationId xmlns:a16="http://schemas.microsoft.com/office/drawing/2014/main" id="{CB5160AC-AB01-F14E-368A-6520AE883357}"/>
                    </a:ext>
                  </a:extLst>
                </p:cNvPr>
                <p:cNvPicPr/>
                <p:nvPr/>
              </p:nvPicPr>
              <p:blipFill>
                <a:blip r:embed="rId986"/>
                <a:stretch>
                  <a:fillRect/>
                </a:stretch>
              </p:blipFill>
              <p:spPr>
                <a:xfrm>
                  <a:off x="2354073" y="6528335"/>
                  <a:ext cx="1191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7">
              <p14:nvContentPartPr>
                <p14:cNvPr id="602" name="Ink 601">
                  <a:extLst>
                    <a:ext uri="{FF2B5EF4-FFF2-40B4-BE49-F238E27FC236}">
                      <a16:creationId xmlns:a16="http://schemas.microsoft.com/office/drawing/2014/main" id="{83F00762-E838-4526-BEFC-F4040EF67D66}"/>
                    </a:ext>
                  </a:extLst>
                </p14:cNvPr>
                <p14:cNvContentPartPr/>
                <p14:nvPr/>
              </p14:nvContentPartPr>
              <p14:xfrm>
                <a:off x="2498433" y="6545255"/>
                <a:ext cx="183600" cy="123840"/>
              </p14:xfrm>
            </p:contentPart>
          </mc:Choice>
          <mc:Fallback>
            <p:pic>
              <p:nvPicPr>
                <p:cNvPr id="602" name="Ink 601">
                  <a:extLst>
                    <a:ext uri="{FF2B5EF4-FFF2-40B4-BE49-F238E27FC236}">
                      <a16:creationId xmlns:a16="http://schemas.microsoft.com/office/drawing/2014/main" id="{83F00762-E838-4526-BEFC-F4040EF67D66}"/>
                    </a:ext>
                  </a:extLst>
                </p:cNvPr>
                <p:cNvPicPr/>
                <p:nvPr/>
              </p:nvPicPr>
              <p:blipFill>
                <a:blip r:embed="rId988"/>
                <a:stretch>
                  <a:fillRect/>
                </a:stretch>
              </p:blipFill>
              <p:spPr>
                <a:xfrm>
                  <a:off x="2480433" y="6527615"/>
                  <a:ext cx="21924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9">
              <p14:nvContentPartPr>
                <p14:cNvPr id="603" name="Ink 602">
                  <a:extLst>
                    <a:ext uri="{FF2B5EF4-FFF2-40B4-BE49-F238E27FC236}">
                      <a16:creationId xmlns:a16="http://schemas.microsoft.com/office/drawing/2014/main" id="{8CD3F7BE-3FAB-6DAE-C4F2-38C3F226B01E}"/>
                    </a:ext>
                  </a:extLst>
                </p14:cNvPr>
                <p14:cNvContentPartPr/>
                <p14:nvPr/>
              </p14:nvContentPartPr>
              <p14:xfrm>
                <a:off x="2714793" y="6649295"/>
                <a:ext cx="114120" cy="173880"/>
              </p14:xfrm>
            </p:contentPart>
          </mc:Choice>
          <mc:Fallback>
            <p:pic>
              <p:nvPicPr>
                <p:cNvPr id="603" name="Ink 602">
                  <a:extLst>
                    <a:ext uri="{FF2B5EF4-FFF2-40B4-BE49-F238E27FC236}">
                      <a16:creationId xmlns:a16="http://schemas.microsoft.com/office/drawing/2014/main" id="{8CD3F7BE-3FAB-6DAE-C4F2-38C3F226B01E}"/>
                    </a:ext>
                  </a:extLst>
                </p:cNvPr>
                <p:cNvPicPr/>
                <p:nvPr/>
              </p:nvPicPr>
              <p:blipFill>
                <a:blip r:embed="rId990"/>
                <a:stretch>
                  <a:fillRect/>
                </a:stretch>
              </p:blipFill>
              <p:spPr>
                <a:xfrm>
                  <a:off x="2697153" y="6631655"/>
                  <a:ext cx="1497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1">
              <p14:nvContentPartPr>
                <p14:cNvPr id="604" name="Ink 603">
                  <a:extLst>
                    <a:ext uri="{FF2B5EF4-FFF2-40B4-BE49-F238E27FC236}">
                      <a16:creationId xmlns:a16="http://schemas.microsoft.com/office/drawing/2014/main" id="{EECF6F70-E0D6-AD98-4EF5-4AE9CBDDECA4}"/>
                    </a:ext>
                  </a:extLst>
                </p14:cNvPr>
                <p14:cNvContentPartPr/>
                <p14:nvPr/>
              </p14:nvContentPartPr>
              <p14:xfrm>
                <a:off x="2793633" y="6485855"/>
                <a:ext cx="146520" cy="281880"/>
              </p14:xfrm>
            </p:contentPart>
          </mc:Choice>
          <mc:Fallback>
            <p:pic>
              <p:nvPicPr>
                <p:cNvPr id="604" name="Ink 603">
                  <a:extLst>
                    <a:ext uri="{FF2B5EF4-FFF2-40B4-BE49-F238E27FC236}">
                      <a16:creationId xmlns:a16="http://schemas.microsoft.com/office/drawing/2014/main" id="{EECF6F70-E0D6-AD98-4EF5-4AE9CBDDECA4}"/>
                    </a:ext>
                  </a:extLst>
                </p:cNvPr>
                <p:cNvPicPr/>
                <p:nvPr/>
              </p:nvPicPr>
              <p:blipFill>
                <a:blip r:embed="rId992"/>
                <a:stretch>
                  <a:fillRect/>
                </a:stretch>
              </p:blipFill>
              <p:spPr>
                <a:xfrm>
                  <a:off x="2775633" y="6468215"/>
                  <a:ext cx="18216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3">
              <p14:nvContentPartPr>
                <p14:cNvPr id="606" name="Ink 605">
                  <a:extLst>
                    <a:ext uri="{FF2B5EF4-FFF2-40B4-BE49-F238E27FC236}">
                      <a16:creationId xmlns:a16="http://schemas.microsoft.com/office/drawing/2014/main" id="{D28C75F6-6315-8C65-8CEF-B91E3062C26A}"/>
                    </a:ext>
                  </a:extLst>
                </p14:cNvPr>
                <p14:cNvContentPartPr/>
                <p14:nvPr/>
              </p14:nvContentPartPr>
              <p14:xfrm>
                <a:off x="3031233" y="6493055"/>
                <a:ext cx="209880" cy="223200"/>
              </p14:xfrm>
            </p:contentPart>
          </mc:Choice>
          <mc:Fallback>
            <p:pic>
              <p:nvPicPr>
                <p:cNvPr id="606" name="Ink 605">
                  <a:extLst>
                    <a:ext uri="{FF2B5EF4-FFF2-40B4-BE49-F238E27FC236}">
                      <a16:creationId xmlns:a16="http://schemas.microsoft.com/office/drawing/2014/main" id="{D28C75F6-6315-8C65-8CEF-B91E3062C26A}"/>
                    </a:ext>
                  </a:extLst>
                </p:cNvPr>
                <p:cNvPicPr/>
                <p:nvPr/>
              </p:nvPicPr>
              <p:blipFill>
                <a:blip r:embed="rId994"/>
                <a:stretch>
                  <a:fillRect/>
                </a:stretch>
              </p:blipFill>
              <p:spPr>
                <a:xfrm>
                  <a:off x="3013233" y="6475055"/>
                  <a:ext cx="24552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5">
              <p14:nvContentPartPr>
                <p14:cNvPr id="607" name="Ink 606">
                  <a:extLst>
                    <a:ext uri="{FF2B5EF4-FFF2-40B4-BE49-F238E27FC236}">
                      <a16:creationId xmlns:a16="http://schemas.microsoft.com/office/drawing/2014/main" id="{61E95A38-97ED-550F-9311-73AA664C7F7B}"/>
                    </a:ext>
                  </a:extLst>
                </p14:cNvPr>
                <p14:cNvContentPartPr/>
                <p14:nvPr/>
              </p14:nvContentPartPr>
              <p14:xfrm>
                <a:off x="3336153" y="6657575"/>
                <a:ext cx="77400" cy="116280"/>
              </p14:xfrm>
            </p:contentPart>
          </mc:Choice>
          <mc:Fallback>
            <p:pic>
              <p:nvPicPr>
                <p:cNvPr id="607" name="Ink 606">
                  <a:extLst>
                    <a:ext uri="{FF2B5EF4-FFF2-40B4-BE49-F238E27FC236}">
                      <a16:creationId xmlns:a16="http://schemas.microsoft.com/office/drawing/2014/main" id="{61E95A38-97ED-550F-9311-73AA664C7F7B}"/>
                    </a:ext>
                  </a:extLst>
                </p:cNvPr>
                <p:cNvPicPr/>
                <p:nvPr/>
              </p:nvPicPr>
              <p:blipFill>
                <a:blip r:embed="rId996"/>
                <a:stretch>
                  <a:fillRect/>
                </a:stretch>
              </p:blipFill>
              <p:spPr>
                <a:xfrm>
                  <a:off x="3318513" y="6639575"/>
                  <a:ext cx="11304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7">
              <p14:nvContentPartPr>
                <p14:cNvPr id="608" name="Ink 607">
                  <a:extLst>
                    <a:ext uri="{FF2B5EF4-FFF2-40B4-BE49-F238E27FC236}">
                      <a16:creationId xmlns:a16="http://schemas.microsoft.com/office/drawing/2014/main" id="{B19328F3-016E-A4C7-E3E2-53B1D295FDE2}"/>
                    </a:ext>
                  </a:extLst>
                </p14:cNvPr>
                <p14:cNvContentPartPr/>
                <p14:nvPr/>
              </p14:nvContentPartPr>
              <p14:xfrm>
                <a:off x="3458913" y="6630575"/>
                <a:ext cx="101520" cy="115200"/>
              </p14:xfrm>
            </p:contentPart>
          </mc:Choice>
          <mc:Fallback>
            <p:pic>
              <p:nvPicPr>
                <p:cNvPr id="608" name="Ink 607">
                  <a:extLst>
                    <a:ext uri="{FF2B5EF4-FFF2-40B4-BE49-F238E27FC236}">
                      <a16:creationId xmlns:a16="http://schemas.microsoft.com/office/drawing/2014/main" id="{B19328F3-016E-A4C7-E3E2-53B1D295FDE2}"/>
                    </a:ext>
                  </a:extLst>
                </p:cNvPr>
                <p:cNvPicPr/>
                <p:nvPr/>
              </p:nvPicPr>
              <p:blipFill>
                <a:blip r:embed="rId998"/>
                <a:stretch>
                  <a:fillRect/>
                </a:stretch>
              </p:blipFill>
              <p:spPr>
                <a:xfrm>
                  <a:off x="3441273" y="6612575"/>
                  <a:ext cx="13716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9">
              <p14:nvContentPartPr>
                <p14:cNvPr id="609" name="Ink 608">
                  <a:extLst>
                    <a:ext uri="{FF2B5EF4-FFF2-40B4-BE49-F238E27FC236}">
                      <a16:creationId xmlns:a16="http://schemas.microsoft.com/office/drawing/2014/main" id="{346B4E7C-2EFC-0570-8152-4A0F56C73336}"/>
                    </a:ext>
                  </a:extLst>
                </p14:cNvPr>
                <p14:cNvContentPartPr/>
                <p14:nvPr/>
              </p14:nvContentPartPr>
              <p14:xfrm>
                <a:off x="3593553" y="6674855"/>
                <a:ext cx="108720" cy="160920"/>
              </p14:xfrm>
            </p:contentPart>
          </mc:Choice>
          <mc:Fallback>
            <p:pic>
              <p:nvPicPr>
                <p:cNvPr id="609" name="Ink 608">
                  <a:extLst>
                    <a:ext uri="{FF2B5EF4-FFF2-40B4-BE49-F238E27FC236}">
                      <a16:creationId xmlns:a16="http://schemas.microsoft.com/office/drawing/2014/main" id="{346B4E7C-2EFC-0570-8152-4A0F56C73336}"/>
                    </a:ext>
                  </a:extLst>
                </p:cNvPr>
                <p:cNvPicPr/>
                <p:nvPr/>
              </p:nvPicPr>
              <p:blipFill>
                <a:blip r:embed="rId1000"/>
                <a:stretch>
                  <a:fillRect/>
                </a:stretch>
              </p:blipFill>
              <p:spPr>
                <a:xfrm>
                  <a:off x="3575553" y="6656855"/>
                  <a:ext cx="14436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1">
              <p14:nvContentPartPr>
                <p14:cNvPr id="610" name="Ink 609">
                  <a:extLst>
                    <a:ext uri="{FF2B5EF4-FFF2-40B4-BE49-F238E27FC236}">
                      <a16:creationId xmlns:a16="http://schemas.microsoft.com/office/drawing/2014/main" id="{6F8D1BBE-BD8D-3B3D-1DB7-3AD1B8718882}"/>
                    </a:ext>
                  </a:extLst>
                </p14:cNvPr>
                <p14:cNvContentPartPr/>
                <p14:nvPr/>
              </p14:nvContentPartPr>
              <p14:xfrm>
                <a:off x="3818553" y="6465335"/>
                <a:ext cx="104400" cy="73440"/>
              </p14:xfrm>
            </p:contentPart>
          </mc:Choice>
          <mc:Fallback>
            <p:pic>
              <p:nvPicPr>
                <p:cNvPr id="610" name="Ink 609">
                  <a:extLst>
                    <a:ext uri="{FF2B5EF4-FFF2-40B4-BE49-F238E27FC236}">
                      <a16:creationId xmlns:a16="http://schemas.microsoft.com/office/drawing/2014/main" id="{6F8D1BBE-BD8D-3B3D-1DB7-3AD1B8718882}"/>
                    </a:ext>
                  </a:extLst>
                </p:cNvPr>
                <p:cNvPicPr/>
                <p:nvPr/>
              </p:nvPicPr>
              <p:blipFill>
                <a:blip r:embed="rId1002"/>
                <a:stretch>
                  <a:fillRect/>
                </a:stretch>
              </p:blipFill>
              <p:spPr>
                <a:xfrm>
                  <a:off x="3800553" y="6447695"/>
                  <a:ext cx="14004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3">
              <p14:nvContentPartPr>
                <p14:cNvPr id="611" name="Ink 610">
                  <a:extLst>
                    <a:ext uri="{FF2B5EF4-FFF2-40B4-BE49-F238E27FC236}">
                      <a16:creationId xmlns:a16="http://schemas.microsoft.com/office/drawing/2014/main" id="{B2312BAA-4330-F1C3-7BA4-00689D29D3B4}"/>
                    </a:ext>
                  </a:extLst>
                </p14:cNvPr>
                <p14:cNvContentPartPr/>
                <p14:nvPr/>
              </p14:nvContentPartPr>
              <p14:xfrm>
                <a:off x="3840513" y="6567935"/>
                <a:ext cx="55080" cy="27720"/>
              </p14:xfrm>
            </p:contentPart>
          </mc:Choice>
          <mc:Fallback>
            <p:pic>
              <p:nvPicPr>
                <p:cNvPr id="611" name="Ink 610">
                  <a:extLst>
                    <a:ext uri="{FF2B5EF4-FFF2-40B4-BE49-F238E27FC236}">
                      <a16:creationId xmlns:a16="http://schemas.microsoft.com/office/drawing/2014/main" id="{B2312BAA-4330-F1C3-7BA4-00689D29D3B4}"/>
                    </a:ext>
                  </a:extLst>
                </p:cNvPr>
                <p:cNvPicPr/>
                <p:nvPr/>
              </p:nvPicPr>
              <p:blipFill>
                <a:blip r:embed="rId1004"/>
                <a:stretch>
                  <a:fillRect/>
                </a:stretch>
              </p:blipFill>
              <p:spPr>
                <a:xfrm>
                  <a:off x="3822873" y="6549935"/>
                  <a:ext cx="90720" cy="6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9" name="Group 618">
            <a:extLst>
              <a:ext uri="{FF2B5EF4-FFF2-40B4-BE49-F238E27FC236}">
                <a16:creationId xmlns:a16="http://schemas.microsoft.com/office/drawing/2014/main" id="{C584F32D-E296-90E9-533F-BF3B510AAB5F}"/>
              </a:ext>
            </a:extLst>
          </p:cNvPr>
          <p:cNvGrpSpPr/>
          <p:nvPr/>
        </p:nvGrpSpPr>
        <p:grpSpPr>
          <a:xfrm>
            <a:off x="4087473" y="6450935"/>
            <a:ext cx="863280" cy="305640"/>
            <a:chOff x="4087473" y="6450935"/>
            <a:chExt cx="863280" cy="305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5">
              <p14:nvContentPartPr>
                <p14:cNvPr id="613" name="Ink 612">
                  <a:extLst>
                    <a:ext uri="{FF2B5EF4-FFF2-40B4-BE49-F238E27FC236}">
                      <a16:creationId xmlns:a16="http://schemas.microsoft.com/office/drawing/2014/main" id="{4076D61D-B7BA-7B34-594C-D09FABB731A6}"/>
                    </a:ext>
                  </a:extLst>
                </p14:cNvPr>
                <p14:cNvContentPartPr/>
                <p14:nvPr/>
              </p14:nvContentPartPr>
              <p14:xfrm>
                <a:off x="4087473" y="6450935"/>
                <a:ext cx="131400" cy="197640"/>
              </p14:xfrm>
            </p:contentPart>
          </mc:Choice>
          <mc:Fallback>
            <p:pic>
              <p:nvPicPr>
                <p:cNvPr id="613" name="Ink 612">
                  <a:extLst>
                    <a:ext uri="{FF2B5EF4-FFF2-40B4-BE49-F238E27FC236}">
                      <a16:creationId xmlns:a16="http://schemas.microsoft.com/office/drawing/2014/main" id="{4076D61D-B7BA-7B34-594C-D09FABB731A6}"/>
                    </a:ext>
                  </a:extLst>
                </p:cNvPr>
                <p:cNvPicPr/>
                <p:nvPr/>
              </p:nvPicPr>
              <p:blipFill>
                <a:blip r:embed="rId1006"/>
                <a:stretch>
                  <a:fillRect/>
                </a:stretch>
              </p:blipFill>
              <p:spPr>
                <a:xfrm>
                  <a:off x="4069833" y="6433295"/>
                  <a:ext cx="16704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7">
              <p14:nvContentPartPr>
                <p14:cNvPr id="614" name="Ink 613">
                  <a:extLst>
                    <a:ext uri="{FF2B5EF4-FFF2-40B4-BE49-F238E27FC236}">
                      <a16:creationId xmlns:a16="http://schemas.microsoft.com/office/drawing/2014/main" id="{CAFFCC0E-53C7-A9E8-7D5C-67476DCFACF9}"/>
                    </a:ext>
                  </a:extLst>
                </p14:cNvPr>
                <p14:cNvContentPartPr/>
                <p14:nvPr/>
              </p14:nvContentPartPr>
              <p14:xfrm>
                <a:off x="4281153" y="6592775"/>
                <a:ext cx="10440" cy="163800"/>
              </p14:xfrm>
            </p:contentPart>
          </mc:Choice>
          <mc:Fallback>
            <p:pic>
              <p:nvPicPr>
                <p:cNvPr id="614" name="Ink 613">
                  <a:extLst>
                    <a:ext uri="{FF2B5EF4-FFF2-40B4-BE49-F238E27FC236}">
                      <a16:creationId xmlns:a16="http://schemas.microsoft.com/office/drawing/2014/main" id="{CAFFCC0E-53C7-A9E8-7D5C-67476DCFACF9}"/>
                    </a:ext>
                  </a:extLst>
                </p:cNvPr>
                <p:cNvPicPr/>
                <p:nvPr/>
              </p:nvPicPr>
              <p:blipFill>
                <a:blip r:embed="rId1008"/>
                <a:stretch>
                  <a:fillRect/>
                </a:stretch>
              </p:blipFill>
              <p:spPr>
                <a:xfrm>
                  <a:off x="4263513" y="6574775"/>
                  <a:ext cx="460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9">
              <p14:nvContentPartPr>
                <p14:cNvPr id="615" name="Ink 614">
                  <a:extLst>
                    <a:ext uri="{FF2B5EF4-FFF2-40B4-BE49-F238E27FC236}">
                      <a16:creationId xmlns:a16="http://schemas.microsoft.com/office/drawing/2014/main" id="{7E6F6B07-7E8B-5AA3-92E8-F8C6E926E0AE}"/>
                    </a:ext>
                  </a:extLst>
                </p14:cNvPr>
                <p14:cNvContentPartPr/>
                <p14:nvPr/>
              </p14:nvContentPartPr>
              <p14:xfrm>
                <a:off x="4369713" y="6492335"/>
                <a:ext cx="99000" cy="150840"/>
              </p14:xfrm>
            </p:contentPart>
          </mc:Choice>
          <mc:Fallback>
            <p:pic>
              <p:nvPicPr>
                <p:cNvPr id="615" name="Ink 614">
                  <a:extLst>
                    <a:ext uri="{FF2B5EF4-FFF2-40B4-BE49-F238E27FC236}">
                      <a16:creationId xmlns:a16="http://schemas.microsoft.com/office/drawing/2014/main" id="{7E6F6B07-7E8B-5AA3-92E8-F8C6E926E0AE}"/>
                    </a:ext>
                  </a:extLst>
                </p:cNvPr>
                <p:cNvPicPr/>
                <p:nvPr/>
              </p:nvPicPr>
              <p:blipFill>
                <a:blip r:embed="rId1010"/>
                <a:stretch>
                  <a:fillRect/>
                </a:stretch>
              </p:blipFill>
              <p:spPr>
                <a:xfrm>
                  <a:off x="4352073" y="6474335"/>
                  <a:ext cx="13464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1">
              <p14:nvContentPartPr>
                <p14:cNvPr id="616" name="Ink 615">
                  <a:extLst>
                    <a:ext uri="{FF2B5EF4-FFF2-40B4-BE49-F238E27FC236}">
                      <a16:creationId xmlns:a16="http://schemas.microsoft.com/office/drawing/2014/main" id="{8841CE1B-38B4-47C7-B580-DD2883A7719D}"/>
                    </a:ext>
                  </a:extLst>
                </p14:cNvPr>
                <p14:cNvContentPartPr/>
                <p14:nvPr/>
              </p14:nvContentPartPr>
              <p14:xfrm>
                <a:off x="4475913" y="6453095"/>
                <a:ext cx="160920" cy="211320"/>
              </p14:xfrm>
            </p:contentPart>
          </mc:Choice>
          <mc:Fallback>
            <p:pic>
              <p:nvPicPr>
                <p:cNvPr id="616" name="Ink 615">
                  <a:extLst>
                    <a:ext uri="{FF2B5EF4-FFF2-40B4-BE49-F238E27FC236}">
                      <a16:creationId xmlns:a16="http://schemas.microsoft.com/office/drawing/2014/main" id="{8841CE1B-38B4-47C7-B580-DD2883A7719D}"/>
                    </a:ext>
                  </a:extLst>
                </p:cNvPr>
                <p:cNvPicPr/>
                <p:nvPr/>
              </p:nvPicPr>
              <p:blipFill>
                <a:blip r:embed="rId1012"/>
                <a:stretch>
                  <a:fillRect/>
                </a:stretch>
              </p:blipFill>
              <p:spPr>
                <a:xfrm>
                  <a:off x="4458273" y="6435455"/>
                  <a:ext cx="19656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3">
              <p14:nvContentPartPr>
                <p14:cNvPr id="617" name="Ink 616">
                  <a:extLst>
                    <a:ext uri="{FF2B5EF4-FFF2-40B4-BE49-F238E27FC236}">
                      <a16:creationId xmlns:a16="http://schemas.microsoft.com/office/drawing/2014/main" id="{BF6BC937-60DC-F17E-1727-F96AA61B8E13}"/>
                    </a:ext>
                  </a:extLst>
                </p14:cNvPr>
                <p14:cNvContentPartPr/>
                <p14:nvPr/>
              </p14:nvContentPartPr>
              <p14:xfrm>
                <a:off x="4730433" y="6454175"/>
                <a:ext cx="141120" cy="205920"/>
              </p14:xfrm>
            </p:contentPart>
          </mc:Choice>
          <mc:Fallback>
            <p:pic>
              <p:nvPicPr>
                <p:cNvPr id="617" name="Ink 616">
                  <a:extLst>
                    <a:ext uri="{FF2B5EF4-FFF2-40B4-BE49-F238E27FC236}">
                      <a16:creationId xmlns:a16="http://schemas.microsoft.com/office/drawing/2014/main" id="{BF6BC937-60DC-F17E-1727-F96AA61B8E13}"/>
                    </a:ext>
                  </a:extLst>
                </p:cNvPr>
                <p:cNvPicPr/>
                <p:nvPr/>
              </p:nvPicPr>
              <p:blipFill>
                <a:blip r:embed="rId1014"/>
                <a:stretch>
                  <a:fillRect/>
                </a:stretch>
              </p:blipFill>
              <p:spPr>
                <a:xfrm>
                  <a:off x="4712793" y="6436535"/>
                  <a:ext cx="17676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5">
              <p14:nvContentPartPr>
                <p14:cNvPr id="618" name="Ink 617">
                  <a:extLst>
                    <a:ext uri="{FF2B5EF4-FFF2-40B4-BE49-F238E27FC236}">
                      <a16:creationId xmlns:a16="http://schemas.microsoft.com/office/drawing/2014/main" id="{0DB825D0-97BB-4067-C29D-BB497D1228E7}"/>
                    </a:ext>
                  </a:extLst>
                </p14:cNvPr>
                <p14:cNvContentPartPr/>
                <p14:nvPr/>
              </p14:nvContentPartPr>
              <p14:xfrm>
                <a:off x="4939233" y="6669095"/>
                <a:ext cx="11520" cy="12600"/>
              </p14:xfrm>
            </p:contentPart>
          </mc:Choice>
          <mc:Fallback>
            <p:pic>
              <p:nvPicPr>
                <p:cNvPr id="618" name="Ink 617">
                  <a:extLst>
                    <a:ext uri="{FF2B5EF4-FFF2-40B4-BE49-F238E27FC236}">
                      <a16:creationId xmlns:a16="http://schemas.microsoft.com/office/drawing/2014/main" id="{0DB825D0-97BB-4067-C29D-BB497D1228E7}"/>
                    </a:ext>
                  </a:extLst>
                </p:cNvPr>
                <p:cNvPicPr/>
                <p:nvPr/>
              </p:nvPicPr>
              <p:blipFill>
                <a:blip r:embed="rId1016"/>
                <a:stretch>
                  <a:fillRect/>
                </a:stretch>
              </p:blipFill>
              <p:spPr>
                <a:xfrm>
                  <a:off x="4921593" y="6651095"/>
                  <a:ext cx="47160" cy="4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40" name="Group 639">
            <a:extLst>
              <a:ext uri="{FF2B5EF4-FFF2-40B4-BE49-F238E27FC236}">
                <a16:creationId xmlns:a16="http://schemas.microsoft.com/office/drawing/2014/main" id="{D7204A70-6BCE-A215-5C40-A041BD286754}"/>
              </a:ext>
            </a:extLst>
          </p:cNvPr>
          <p:cNvGrpSpPr/>
          <p:nvPr/>
        </p:nvGrpSpPr>
        <p:grpSpPr>
          <a:xfrm>
            <a:off x="5063073" y="6265175"/>
            <a:ext cx="2475000" cy="552960"/>
            <a:chOff x="5063073" y="6265175"/>
            <a:chExt cx="2475000" cy="552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17">
              <p14:nvContentPartPr>
                <p14:cNvPr id="620" name="Ink 619">
                  <a:extLst>
                    <a:ext uri="{FF2B5EF4-FFF2-40B4-BE49-F238E27FC236}">
                      <a16:creationId xmlns:a16="http://schemas.microsoft.com/office/drawing/2014/main" id="{6BE8C1E5-D02E-7409-3AF4-3DBBFBD3D2C8}"/>
                    </a:ext>
                  </a:extLst>
                </p14:cNvPr>
                <p14:cNvContentPartPr/>
                <p14:nvPr/>
              </p14:nvContentPartPr>
              <p14:xfrm>
                <a:off x="5063073" y="6415655"/>
                <a:ext cx="157680" cy="156960"/>
              </p14:xfrm>
            </p:contentPart>
          </mc:Choice>
          <mc:Fallback>
            <p:pic>
              <p:nvPicPr>
                <p:cNvPr id="620" name="Ink 619">
                  <a:extLst>
                    <a:ext uri="{FF2B5EF4-FFF2-40B4-BE49-F238E27FC236}">
                      <a16:creationId xmlns:a16="http://schemas.microsoft.com/office/drawing/2014/main" id="{6BE8C1E5-D02E-7409-3AF4-3DBBFBD3D2C8}"/>
                    </a:ext>
                  </a:extLst>
                </p:cNvPr>
                <p:cNvPicPr/>
                <p:nvPr/>
              </p:nvPicPr>
              <p:blipFill>
                <a:blip r:embed="rId1018"/>
                <a:stretch>
                  <a:fillRect/>
                </a:stretch>
              </p:blipFill>
              <p:spPr>
                <a:xfrm>
                  <a:off x="5045433" y="6397655"/>
                  <a:ext cx="19332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9">
              <p14:nvContentPartPr>
                <p14:cNvPr id="621" name="Ink 620">
                  <a:extLst>
                    <a:ext uri="{FF2B5EF4-FFF2-40B4-BE49-F238E27FC236}">
                      <a16:creationId xmlns:a16="http://schemas.microsoft.com/office/drawing/2014/main" id="{74F702EE-796C-93E5-DF71-D4E7AA1011FC}"/>
                    </a:ext>
                  </a:extLst>
                </p14:cNvPr>
                <p14:cNvContentPartPr/>
                <p14:nvPr/>
              </p14:nvContentPartPr>
              <p14:xfrm>
                <a:off x="5147313" y="6503135"/>
                <a:ext cx="48600" cy="235080"/>
              </p14:xfrm>
            </p:contentPart>
          </mc:Choice>
          <mc:Fallback>
            <p:pic>
              <p:nvPicPr>
                <p:cNvPr id="621" name="Ink 620">
                  <a:extLst>
                    <a:ext uri="{FF2B5EF4-FFF2-40B4-BE49-F238E27FC236}">
                      <a16:creationId xmlns:a16="http://schemas.microsoft.com/office/drawing/2014/main" id="{74F702EE-796C-93E5-DF71-D4E7AA1011FC}"/>
                    </a:ext>
                  </a:extLst>
                </p:cNvPr>
                <p:cNvPicPr/>
                <p:nvPr/>
              </p:nvPicPr>
              <p:blipFill>
                <a:blip r:embed="rId1020"/>
                <a:stretch>
                  <a:fillRect/>
                </a:stretch>
              </p:blipFill>
              <p:spPr>
                <a:xfrm>
                  <a:off x="5129673" y="6485495"/>
                  <a:ext cx="8424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1">
              <p14:nvContentPartPr>
                <p14:cNvPr id="622" name="Ink 621">
                  <a:extLst>
                    <a:ext uri="{FF2B5EF4-FFF2-40B4-BE49-F238E27FC236}">
                      <a16:creationId xmlns:a16="http://schemas.microsoft.com/office/drawing/2014/main" id="{E34FF70A-1CB1-B7C9-2815-B2682E656FF8}"/>
                    </a:ext>
                  </a:extLst>
                </p14:cNvPr>
                <p14:cNvContentPartPr/>
                <p14:nvPr/>
              </p14:nvContentPartPr>
              <p14:xfrm>
                <a:off x="5290233" y="6418535"/>
                <a:ext cx="77760" cy="289440"/>
              </p14:xfrm>
            </p:contentPart>
          </mc:Choice>
          <mc:Fallback>
            <p:pic>
              <p:nvPicPr>
                <p:cNvPr id="622" name="Ink 621">
                  <a:extLst>
                    <a:ext uri="{FF2B5EF4-FFF2-40B4-BE49-F238E27FC236}">
                      <a16:creationId xmlns:a16="http://schemas.microsoft.com/office/drawing/2014/main" id="{E34FF70A-1CB1-B7C9-2815-B2682E656FF8}"/>
                    </a:ext>
                  </a:extLst>
                </p:cNvPr>
                <p:cNvPicPr/>
                <p:nvPr/>
              </p:nvPicPr>
              <p:blipFill>
                <a:blip r:embed="rId1022"/>
                <a:stretch>
                  <a:fillRect/>
                </a:stretch>
              </p:blipFill>
              <p:spPr>
                <a:xfrm>
                  <a:off x="5272593" y="6400535"/>
                  <a:ext cx="11340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3">
              <p14:nvContentPartPr>
                <p14:cNvPr id="624" name="Ink 623">
                  <a:extLst>
                    <a:ext uri="{FF2B5EF4-FFF2-40B4-BE49-F238E27FC236}">
                      <a16:creationId xmlns:a16="http://schemas.microsoft.com/office/drawing/2014/main" id="{33629685-2D38-3FB2-2514-35576035205B}"/>
                    </a:ext>
                  </a:extLst>
                </p14:cNvPr>
                <p14:cNvContentPartPr/>
                <p14:nvPr/>
              </p14:nvContentPartPr>
              <p14:xfrm>
                <a:off x="5549433" y="6527255"/>
                <a:ext cx="174960" cy="27000"/>
              </p14:xfrm>
            </p:contentPart>
          </mc:Choice>
          <mc:Fallback>
            <p:pic>
              <p:nvPicPr>
                <p:cNvPr id="624" name="Ink 623">
                  <a:extLst>
                    <a:ext uri="{FF2B5EF4-FFF2-40B4-BE49-F238E27FC236}">
                      <a16:creationId xmlns:a16="http://schemas.microsoft.com/office/drawing/2014/main" id="{33629685-2D38-3FB2-2514-35576035205B}"/>
                    </a:ext>
                  </a:extLst>
                </p:cNvPr>
                <p:cNvPicPr/>
                <p:nvPr/>
              </p:nvPicPr>
              <p:blipFill>
                <a:blip r:embed="rId1024"/>
                <a:stretch>
                  <a:fillRect/>
                </a:stretch>
              </p:blipFill>
              <p:spPr>
                <a:xfrm>
                  <a:off x="5531433" y="6509615"/>
                  <a:ext cx="21060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5">
              <p14:nvContentPartPr>
                <p14:cNvPr id="625" name="Ink 624">
                  <a:extLst>
                    <a:ext uri="{FF2B5EF4-FFF2-40B4-BE49-F238E27FC236}">
                      <a16:creationId xmlns:a16="http://schemas.microsoft.com/office/drawing/2014/main" id="{69DE6190-A84F-003B-5791-3BCC44CE6BE1}"/>
                    </a:ext>
                  </a:extLst>
                </p14:cNvPr>
                <p14:cNvContentPartPr/>
                <p14:nvPr/>
              </p14:nvContentPartPr>
              <p14:xfrm>
                <a:off x="5599473" y="6608975"/>
                <a:ext cx="128160" cy="14760"/>
              </p14:xfrm>
            </p:contentPart>
          </mc:Choice>
          <mc:Fallback>
            <p:pic>
              <p:nvPicPr>
                <p:cNvPr id="625" name="Ink 624">
                  <a:extLst>
                    <a:ext uri="{FF2B5EF4-FFF2-40B4-BE49-F238E27FC236}">
                      <a16:creationId xmlns:a16="http://schemas.microsoft.com/office/drawing/2014/main" id="{69DE6190-A84F-003B-5791-3BCC44CE6BE1}"/>
                    </a:ext>
                  </a:extLst>
                </p:cNvPr>
                <p:cNvPicPr/>
                <p:nvPr/>
              </p:nvPicPr>
              <p:blipFill>
                <a:blip r:embed="rId1026"/>
                <a:stretch>
                  <a:fillRect/>
                </a:stretch>
              </p:blipFill>
              <p:spPr>
                <a:xfrm>
                  <a:off x="5581833" y="6590975"/>
                  <a:ext cx="16380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7">
              <p14:nvContentPartPr>
                <p14:cNvPr id="627" name="Ink 626">
                  <a:extLst>
                    <a:ext uri="{FF2B5EF4-FFF2-40B4-BE49-F238E27FC236}">
                      <a16:creationId xmlns:a16="http://schemas.microsoft.com/office/drawing/2014/main" id="{F2232A02-03BA-DD01-B4D9-962D3A4503F2}"/>
                    </a:ext>
                  </a:extLst>
                </p14:cNvPr>
                <p14:cNvContentPartPr/>
                <p14:nvPr/>
              </p14:nvContentPartPr>
              <p14:xfrm>
                <a:off x="5897193" y="6428975"/>
                <a:ext cx="173160" cy="264600"/>
              </p14:xfrm>
            </p:contentPart>
          </mc:Choice>
          <mc:Fallback>
            <p:pic>
              <p:nvPicPr>
                <p:cNvPr id="627" name="Ink 626">
                  <a:extLst>
                    <a:ext uri="{FF2B5EF4-FFF2-40B4-BE49-F238E27FC236}">
                      <a16:creationId xmlns:a16="http://schemas.microsoft.com/office/drawing/2014/main" id="{F2232A02-03BA-DD01-B4D9-962D3A4503F2}"/>
                    </a:ext>
                  </a:extLst>
                </p:cNvPr>
                <p:cNvPicPr/>
                <p:nvPr/>
              </p:nvPicPr>
              <p:blipFill>
                <a:blip r:embed="rId1028"/>
                <a:stretch>
                  <a:fillRect/>
                </a:stretch>
              </p:blipFill>
              <p:spPr>
                <a:xfrm>
                  <a:off x="5879553" y="6410975"/>
                  <a:ext cx="20880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9">
              <p14:nvContentPartPr>
                <p14:cNvPr id="628" name="Ink 627">
                  <a:extLst>
                    <a:ext uri="{FF2B5EF4-FFF2-40B4-BE49-F238E27FC236}">
                      <a16:creationId xmlns:a16="http://schemas.microsoft.com/office/drawing/2014/main" id="{CA8DEA61-5E95-4411-AA45-EF2D5CC73E12}"/>
                    </a:ext>
                  </a:extLst>
                </p14:cNvPr>
                <p14:cNvContentPartPr/>
                <p14:nvPr/>
              </p14:nvContentPartPr>
              <p14:xfrm>
                <a:off x="6141633" y="6570455"/>
                <a:ext cx="14760" cy="224280"/>
              </p14:xfrm>
            </p:contentPart>
          </mc:Choice>
          <mc:Fallback>
            <p:pic>
              <p:nvPicPr>
                <p:cNvPr id="628" name="Ink 627">
                  <a:extLst>
                    <a:ext uri="{FF2B5EF4-FFF2-40B4-BE49-F238E27FC236}">
                      <a16:creationId xmlns:a16="http://schemas.microsoft.com/office/drawing/2014/main" id="{CA8DEA61-5E95-4411-AA45-EF2D5CC73E12}"/>
                    </a:ext>
                  </a:extLst>
                </p:cNvPr>
                <p:cNvPicPr/>
                <p:nvPr/>
              </p:nvPicPr>
              <p:blipFill>
                <a:blip r:embed="rId1030"/>
                <a:stretch>
                  <a:fillRect/>
                </a:stretch>
              </p:blipFill>
              <p:spPr>
                <a:xfrm>
                  <a:off x="6123633" y="6552455"/>
                  <a:ext cx="5040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1">
              <p14:nvContentPartPr>
                <p14:cNvPr id="629" name="Ink 628">
                  <a:extLst>
                    <a:ext uri="{FF2B5EF4-FFF2-40B4-BE49-F238E27FC236}">
                      <a16:creationId xmlns:a16="http://schemas.microsoft.com/office/drawing/2014/main" id="{CDEFA8D5-EE36-B6E2-4359-8A39589442B1}"/>
                    </a:ext>
                  </a:extLst>
                </p14:cNvPr>
                <p14:cNvContentPartPr/>
                <p14:nvPr/>
              </p14:nvContentPartPr>
              <p14:xfrm>
                <a:off x="6221193" y="6420695"/>
                <a:ext cx="150480" cy="271080"/>
              </p14:xfrm>
            </p:contentPart>
          </mc:Choice>
          <mc:Fallback>
            <p:pic>
              <p:nvPicPr>
                <p:cNvPr id="629" name="Ink 628">
                  <a:extLst>
                    <a:ext uri="{FF2B5EF4-FFF2-40B4-BE49-F238E27FC236}">
                      <a16:creationId xmlns:a16="http://schemas.microsoft.com/office/drawing/2014/main" id="{CDEFA8D5-EE36-B6E2-4359-8A39589442B1}"/>
                    </a:ext>
                  </a:extLst>
                </p:cNvPr>
                <p:cNvPicPr/>
                <p:nvPr/>
              </p:nvPicPr>
              <p:blipFill>
                <a:blip r:embed="rId1032"/>
                <a:stretch>
                  <a:fillRect/>
                </a:stretch>
              </p:blipFill>
              <p:spPr>
                <a:xfrm>
                  <a:off x="6203553" y="6402695"/>
                  <a:ext cx="18612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3">
              <p14:nvContentPartPr>
                <p14:cNvPr id="630" name="Ink 629">
                  <a:extLst>
                    <a:ext uri="{FF2B5EF4-FFF2-40B4-BE49-F238E27FC236}">
                      <a16:creationId xmlns:a16="http://schemas.microsoft.com/office/drawing/2014/main" id="{6A3741BA-F006-9CD9-8F82-2233728F8851}"/>
                    </a:ext>
                  </a:extLst>
                </p14:cNvPr>
                <p14:cNvContentPartPr/>
                <p14:nvPr/>
              </p14:nvContentPartPr>
              <p14:xfrm>
                <a:off x="6245313" y="6547055"/>
                <a:ext cx="153720" cy="31680"/>
              </p14:xfrm>
            </p:contentPart>
          </mc:Choice>
          <mc:Fallback>
            <p:pic>
              <p:nvPicPr>
                <p:cNvPr id="630" name="Ink 629">
                  <a:extLst>
                    <a:ext uri="{FF2B5EF4-FFF2-40B4-BE49-F238E27FC236}">
                      <a16:creationId xmlns:a16="http://schemas.microsoft.com/office/drawing/2014/main" id="{6A3741BA-F006-9CD9-8F82-2233728F8851}"/>
                    </a:ext>
                  </a:extLst>
                </p:cNvPr>
                <p:cNvPicPr/>
                <p:nvPr/>
              </p:nvPicPr>
              <p:blipFill>
                <a:blip r:embed="rId1034"/>
                <a:stretch>
                  <a:fillRect/>
                </a:stretch>
              </p:blipFill>
              <p:spPr>
                <a:xfrm>
                  <a:off x="6227673" y="6529055"/>
                  <a:ext cx="18936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5">
              <p14:nvContentPartPr>
                <p14:cNvPr id="631" name="Ink 630">
                  <a:extLst>
                    <a:ext uri="{FF2B5EF4-FFF2-40B4-BE49-F238E27FC236}">
                      <a16:creationId xmlns:a16="http://schemas.microsoft.com/office/drawing/2014/main" id="{9CAACCEB-FE4D-8B8C-B8E8-54A84AD3C2BA}"/>
                    </a:ext>
                  </a:extLst>
                </p14:cNvPr>
                <p14:cNvContentPartPr/>
                <p14:nvPr/>
              </p14:nvContentPartPr>
              <p14:xfrm>
                <a:off x="6470313" y="6442295"/>
                <a:ext cx="151200" cy="243360"/>
              </p14:xfrm>
            </p:contentPart>
          </mc:Choice>
          <mc:Fallback>
            <p:pic>
              <p:nvPicPr>
                <p:cNvPr id="631" name="Ink 630">
                  <a:extLst>
                    <a:ext uri="{FF2B5EF4-FFF2-40B4-BE49-F238E27FC236}">
                      <a16:creationId xmlns:a16="http://schemas.microsoft.com/office/drawing/2014/main" id="{9CAACCEB-FE4D-8B8C-B8E8-54A84AD3C2BA}"/>
                    </a:ext>
                  </a:extLst>
                </p:cNvPr>
                <p:cNvPicPr/>
                <p:nvPr/>
              </p:nvPicPr>
              <p:blipFill>
                <a:blip r:embed="rId1036"/>
                <a:stretch>
                  <a:fillRect/>
                </a:stretch>
              </p:blipFill>
              <p:spPr>
                <a:xfrm>
                  <a:off x="6452313" y="6424295"/>
                  <a:ext cx="18684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7">
              <p14:nvContentPartPr>
                <p14:cNvPr id="632" name="Ink 631">
                  <a:extLst>
                    <a:ext uri="{FF2B5EF4-FFF2-40B4-BE49-F238E27FC236}">
                      <a16:creationId xmlns:a16="http://schemas.microsoft.com/office/drawing/2014/main" id="{F91318AD-3378-DFB7-D8FB-8D56D75A157C}"/>
                    </a:ext>
                  </a:extLst>
                </p14:cNvPr>
                <p14:cNvContentPartPr/>
                <p14:nvPr/>
              </p14:nvContentPartPr>
              <p14:xfrm>
                <a:off x="6692793" y="6476855"/>
                <a:ext cx="86040" cy="260280"/>
              </p14:xfrm>
            </p:contentPart>
          </mc:Choice>
          <mc:Fallback>
            <p:pic>
              <p:nvPicPr>
                <p:cNvPr id="632" name="Ink 631">
                  <a:extLst>
                    <a:ext uri="{FF2B5EF4-FFF2-40B4-BE49-F238E27FC236}">
                      <a16:creationId xmlns:a16="http://schemas.microsoft.com/office/drawing/2014/main" id="{F91318AD-3378-DFB7-D8FB-8D56D75A157C}"/>
                    </a:ext>
                  </a:extLst>
                </p:cNvPr>
                <p:cNvPicPr/>
                <p:nvPr/>
              </p:nvPicPr>
              <p:blipFill>
                <a:blip r:embed="rId1038"/>
                <a:stretch>
                  <a:fillRect/>
                </a:stretch>
              </p:blipFill>
              <p:spPr>
                <a:xfrm>
                  <a:off x="6675153" y="6459215"/>
                  <a:ext cx="12168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9">
              <p14:nvContentPartPr>
                <p14:cNvPr id="633" name="Ink 632">
                  <a:extLst>
                    <a:ext uri="{FF2B5EF4-FFF2-40B4-BE49-F238E27FC236}">
                      <a16:creationId xmlns:a16="http://schemas.microsoft.com/office/drawing/2014/main" id="{B99D472A-C493-7072-AB1F-063E2E2F3751}"/>
                    </a:ext>
                  </a:extLst>
                </p14:cNvPr>
                <p14:cNvContentPartPr/>
                <p14:nvPr/>
              </p14:nvContentPartPr>
              <p14:xfrm>
                <a:off x="6906273" y="6531575"/>
                <a:ext cx="163440" cy="265680"/>
              </p14:xfrm>
            </p:contentPart>
          </mc:Choice>
          <mc:Fallback>
            <p:pic>
              <p:nvPicPr>
                <p:cNvPr id="633" name="Ink 632">
                  <a:extLst>
                    <a:ext uri="{FF2B5EF4-FFF2-40B4-BE49-F238E27FC236}">
                      <a16:creationId xmlns:a16="http://schemas.microsoft.com/office/drawing/2014/main" id="{B99D472A-C493-7072-AB1F-063E2E2F3751}"/>
                    </a:ext>
                  </a:extLst>
                </p:cNvPr>
                <p:cNvPicPr/>
                <p:nvPr/>
              </p:nvPicPr>
              <p:blipFill>
                <a:blip r:embed="rId1040"/>
                <a:stretch>
                  <a:fillRect/>
                </a:stretch>
              </p:blipFill>
              <p:spPr>
                <a:xfrm>
                  <a:off x="6888273" y="6513935"/>
                  <a:ext cx="1990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1">
              <p14:nvContentPartPr>
                <p14:cNvPr id="635" name="Ink 634">
                  <a:extLst>
                    <a:ext uri="{FF2B5EF4-FFF2-40B4-BE49-F238E27FC236}">
                      <a16:creationId xmlns:a16="http://schemas.microsoft.com/office/drawing/2014/main" id="{A101BFE5-17FE-61C1-AD67-41CCA7D0A697}"/>
                    </a:ext>
                  </a:extLst>
                </p14:cNvPr>
                <p14:cNvContentPartPr/>
                <p14:nvPr/>
              </p14:nvContentPartPr>
              <p14:xfrm>
                <a:off x="7093833" y="6430415"/>
                <a:ext cx="133200" cy="387720"/>
              </p14:xfrm>
            </p:contentPart>
          </mc:Choice>
          <mc:Fallback>
            <p:pic>
              <p:nvPicPr>
                <p:cNvPr id="635" name="Ink 634">
                  <a:extLst>
                    <a:ext uri="{FF2B5EF4-FFF2-40B4-BE49-F238E27FC236}">
                      <a16:creationId xmlns:a16="http://schemas.microsoft.com/office/drawing/2014/main" id="{A101BFE5-17FE-61C1-AD67-41CCA7D0A697}"/>
                    </a:ext>
                  </a:extLst>
                </p:cNvPr>
                <p:cNvPicPr/>
                <p:nvPr/>
              </p:nvPicPr>
              <p:blipFill>
                <a:blip r:embed="rId1042"/>
                <a:stretch>
                  <a:fillRect/>
                </a:stretch>
              </p:blipFill>
              <p:spPr>
                <a:xfrm>
                  <a:off x="7075833" y="6412415"/>
                  <a:ext cx="16884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3">
              <p14:nvContentPartPr>
                <p14:cNvPr id="637" name="Ink 636">
                  <a:extLst>
                    <a:ext uri="{FF2B5EF4-FFF2-40B4-BE49-F238E27FC236}">
                      <a16:creationId xmlns:a16="http://schemas.microsoft.com/office/drawing/2014/main" id="{4CB7E58F-7840-A094-F71A-6FDB42505943}"/>
                    </a:ext>
                  </a:extLst>
                </p14:cNvPr>
                <p14:cNvContentPartPr/>
                <p14:nvPr/>
              </p14:nvContentPartPr>
              <p14:xfrm>
                <a:off x="7093473" y="6749735"/>
                <a:ext cx="208800" cy="45360"/>
              </p14:xfrm>
            </p:contentPart>
          </mc:Choice>
          <mc:Fallback>
            <p:pic>
              <p:nvPicPr>
                <p:cNvPr id="637" name="Ink 636">
                  <a:extLst>
                    <a:ext uri="{FF2B5EF4-FFF2-40B4-BE49-F238E27FC236}">
                      <a16:creationId xmlns:a16="http://schemas.microsoft.com/office/drawing/2014/main" id="{4CB7E58F-7840-A094-F71A-6FDB42505943}"/>
                    </a:ext>
                  </a:extLst>
                </p:cNvPr>
                <p:cNvPicPr/>
                <p:nvPr/>
              </p:nvPicPr>
              <p:blipFill>
                <a:blip r:embed="rId1044"/>
                <a:stretch>
                  <a:fillRect/>
                </a:stretch>
              </p:blipFill>
              <p:spPr>
                <a:xfrm>
                  <a:off x="7075473" y="6732095"/>
                  <a:ext cx="24444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5">
              <p14:nvContentPartPr>
                <p14:cNvPr id="638" name="Ink 637">
                  <a:extLst>
                    <a:ext uri="{FF2B5EF4-FFF2-40B4-BE49-F238E27FC236}">
                      <a16:creationId xmlns:a16="http://schemas.microsoft.com/office/drawing/2014/main" id="{0093DAB9-8528-3618-58FD-3EB0E2B22812}"/>
                    </a:ext>
                  </a:extLst>
                </p14:cNvPr>
                <p14:cNvContentPartPr/>
                <p14:nvPr/>
              </p14:nvContentPartPr>
              <p14:xfrm>
                <a:off x="7295793" y="6359855"/>
                <a:ext cx="103320" cy="26280"/>
              </p14:xfrm>
            </p:contentPart>
          </mc:Choice>
          <mc:Fallback>
            <p:pic>
              <p:nvPicPr>
                <p:cNvPr id="638" name="Ink 637">
                  <a:extLst>
                    <a:ext uri="{FF2B5EF4-FFF2-40B4-BE49-F238E27FC236}">
                      <a16:creationId xmlns:a16="http://schemas.microsoft.com/office/drawing/2014/main" id="{0093DAB9-8528-3618-58FD-3EB0E2B22812}"/>
                    </a:ext>
                  </a:extLst>
                </p:cNvPr>
                <p:cNvPicPr/>
                <p:nvPr/>
              </p:nvPicPr>
              <p:blipFill>
                <a:blip r:embed="rId1046"/>
                <a:stretch>
                  <a:fillRect/>
                </a:stretch>
              </p:blipFill>
              <p:spPr>
                <a:xfrm>
                  <a:off x="7277793" y="6341855"/>
                  <a:ext cx="13896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7">
              <p14:nvContentPartPr>
                <p14:cNvPr id="639" name="Ink 638">
                  <a:extLst>
                    <a:ext uri="{FF2B5EF4-FFF2-40B4-BE49-F238E27FC236}">
                      <a16:creationId xmlns:a16="http://schemas.microsoft.com/office/drawing/2014/main" id="{67A81891-2AFF-51A6-CD79-6FD37D56A548}"/>
                    </a:ext>
                  </a:extLst>
                </p14:cNvPr>
                <p14:cNvContentPartPr/>
                <p14:nvPr/>
              </p14:nvContentPartPr>
              <p14:xfrm>
                <a:off x="7424313" y="6265175"/>
                <a:ext cx="113760" cy="280080"/>
              </p14:xfrm>
            </p:contentPart>
          </mc:Choice>
          <mc:Fallback>
            <p:pic>
              <p:nvPicPr>
                <p:cNvPr id="639" name="Ink 638">
                  <a:extLst>
                    <a:ext uri="{FF2B5EF4-FFF2-40B4-BE49-F238E27FC236}">
                      <a16:creationId xmlns:a16="http://schemas.microsoft.com/office/drawing/2014/main" id="{67A81891-2AFF-51A6-CD79-6FD37D56A548}"/>
                    </a:ext>
                  </a:extLst>
                </p:cNvPr>
                <p:cNvPicPr/>
                <p:nvPr/>
              </p:nvPicPr>
              <p:blipFill>
                <a:blip r:embed="rId1048"/>
                <a:stretch>
                  <a:fillRect/>
                </a:stretch>
              </p:blipFill>
              <p:spPr>
                <a:xfrm>
                  <a:off x="7406313" y="6247175"/>
                  <a:ext cx="149400" cy="315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77" name="Group 676">
            <a:extLst>
              <a:ext uri="{FF2B5EF4-FFF2-40B4-BE49-F238E27FC236}">
                <a16:creationId xmlns:a16="http://schemas.microsoft.com/office/drawing/2014/main" id="{81C3D4DA-67B9-EFEA-8AB9-9D2DF8355DD9}"/>
              </a:ext>
            </a:extLst>
          </p:cNvPr>
          <p:cNvGrpSpPr/>
          <p:nvPr/>
        </p:nvGrpSpPr>
        <p:grpSpPr>
          <a:xfrm>
            <a:off x="7913553" y="6289295"/>
            <a:ext cx="4170600" cy="574200"/>
            <a:chOff x="7913553" y="6289295"/>
            <a:chExt cx="4170600" cy="574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49">
              <p14:nvContentPartPr>
                <p14:cNvPr id="641" name="Ink 640">
                  <a:extLst>
                    <a:ext uri="{FF2B5EF4-FFF2-40B4-BE49-F238E27FC236}">
                      <a16:creationId xmlns:a16="http://schemas.microsoft.com/office/drawing/2014/main" id="{0C17ABA8-B8F5-47D5-224A-5520492F5901}"/>
                    </a:ext>
                  </a:extLst>
                </p14:cNvPr>
                <p14:cNvContentPartPr/>
                <p14:nvPr/>
              </p14:nvContentPartPr>
              <p14:xfrm>
                <a:off x="7913553" y="6522935"/>
                <a:ext cx="218880" cy="215640"/>
              </p14:xfrm>
            </p:contentPart>
          </mc:Choice>
          <mc:Fallback>
            <p:pic>
              <p:nvPicPr>
                <p:cNvPr id="641" name="Ink 640">
                  <a:extLst>
                    <a:ext uri="{FF2B5EF4-FFF2-40B4-BE49-F238E27FC236}">
                      <a16:creationId xmlns:a16="http://schemas.microsoft.com/office/drawing/2014/main" id="{0C17ABA8-B8F5-47D5-224A-5520492F5901}"/>
                    </a:ext>
                  </a:extLst>
                </p:cNvPr>
                <p:cNvPicPr/>
                <p:nvPr/>
              </p:nvPicPr>
              <p:blipFill>
                <a:blip r:embed="rId1050"/>
                <a:stretch>
                  <a:fillRect/>
                </a:stretch>
              </p:blipFill>
              <p:spPr>
                <a:xfrm>
                  <a:off x="7895553" y="6504935"/>
                  <a:ext cx="25452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1">
              <p14:nvContentPartPr>
                <p14:cNvPr id="642" name="Ink 641">
                  <a:extLst>
                    <a:ext uri="{FF2B5EF4-FFF2-40B4-BE49-F238E27FC236}">
                      <a16:creationId xmlns:a16="http://schemas.microsoft.com/office/drawing/2014/main" id="{3D7EEDBE-28FF-C228-44D9-A22BB3D7966E}"/>
                    </a:ext>
                  </a:extLst>
                </p14:cNvPr>
                <p14:cNvContentPartPr/>
                <p14:nvPr/>
              </p14:nvContentPartPr>
              <p14:xfrm>
                <a:off x="7939113" y="6500615"/>
                <a:ext cx="147960" cy="250920"/>
              </p14:xfrm>
            </p:contentPart>
          </mc:Choice>
          <mc:Fallback>
            <p:pic>
              <p:nvPicPr>
                <p:cNvPr id="642" name="Ink 641">
                  <a:extLst>
                    <a:ext uri="{FF2B5EF4-FFF2-40B4-BE49-F238E27FC236}">
                      <a16:creationId xmlns:a16="http://schemas.microsoft.com/office/drawing/2014/main" id="{3D7EEDBE-28FF-C228-44D9-A22BB3D7966E}"/>
                    </a:ext>
                  </a:extLst>
                </p:cNvPr>
                <p:cNvPicPr/>
                <p:nvPr/>
              </p:nvPicPr>
              <p:blipFill>
                <a:blip r:embed="rId1052"/>
                <a:stretch>
                  <a:fillRect/>
                </a:stretch>
              </p:blipFill>
              <p:spPr>
                <a:xfrm>
                  <a:off x="7921113" y="6482975"/>
                  <a:ext cx="18360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3">
              <p14:nvContentPartPr>
                <p14:cNvPr id="643" name="Ink 642">
                  <a:extLst>
                    <a:ext uri="{FF2B5EF4-FFF2-40B4-BE49-F238E27FC236}">
                      <a16:creationId xmlns:a16="http://schemas.microsoft.com/office/drawing/2014/main" id="{23BFC48C-D7CD-B46E-AF44-25D2F965CA81}"/>
                    </a:ext>
                  </a:extLst>
                </p14:cNvPr>
                <p14:cNvContentPartPr/>
                <p14:nvPr/>
              </p14:nvContentPartPr>
              <p14:xfrm>
                <a:off x="7980153" y="6355175"/>
                <a:ext cx="208440" cy="87840"/>
              </p14:xfrm>
            </p:contentPart>
          </mc:Choice>
          <mc:Fallback>
            <p:pic>
              <p:nvPicPr>
                <p:cNvPr id="643" name="Ink 642">
                  <a:extLst>
                    <a:ext uri="{FF2B5EF4-FFF2-40B4-BE49-F238E27FC236}">
                      <a16:creationId xmlns:a16="http://schemas.microsoft.com/office/drawing/2014/main" id="{23BFC48C-D7CD-B46E-AF44-25D2F965CA81}"/>
                    </a:ext>
                  </a:extLst>
                </p:cNvPr>
                <p:cNvPicPr/>
                <p:nvPr/>
              </p:nvPicPr>
              <p:blipFill>
                <a:blip r:embed="rId1054"/>
                <a:stretch>
                  <a:fillRect/>
                </a:stretch>
              </p:blipFill>
              <p:spPr>
                <a:xfrm>
                  <a:off x="7962153" y="6337175"/>
                  <a:ext cx="24408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5">
              <p14:nvContentPartPr>
                <p14:cNvPr id="644" name="Ink 643">
                  <a:extLst>
                    <a:ext uri="{FF2B5EF4-FFF2-40B4-BE49-F238E27FC236}">
                      <a16:creationId xmlns:a16="http://schemas.microsoft.com/office/drawing/2014/main" id="{2C722014-E3E3-34D3-D7C8-C0FF1BA955C5}"/>
                    </a:ext>
                  </a:extLst>
                </p14:cNvPr>
                <p14:cNvContentPartPr/>
                <p14:nvPr/>
              </p14:nvContentPartPr>
              <p14:xfrm>
                <a:off x="8163753" y="6642815"/>
                <a:ext cx="77040" cy="173880"/>
              </p14:xfrm>
            </p:contentPart>
          </mc:Choice>
          <mc:Fallback>
            <p:pic>
              <p:nvPicPr>
                <p:cNvPr id="644" name="Ink 643">
                  <a:extLst>
                    <a:ext uri="{FF2B5EF4-FFF2-40B4-BE49-F238E27FC236}">
                      <a16:creationId xmlns:a16="http://schemas.microsoft.com/office/drawing/2014/main" id="{2C722014-E3E3-34D3-D7C8-C0FF1BA955C5}"/>
                    </a:ext>
                  </a:extLst>
                </p:cNvPr>
                <p:cNvPicPr/>
                <p:nvPr/>
              </p:nvPicPr>
              <p:blipFill>
                <a:blip r:embed="rId1056"/>
                <a:stretch>
                  <a:fillRect/>
                </a:stretch>
              </p:blipFill>
              <p:spPr>
                <a:xfrm>
                  <a:off x="8146113" y="6625175"/>
                  <a:ext cx="11268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7">
              <p14:nvContentPartPr>
                <p14:cNvPr id="645" name="Ink 644">
                  <a:extLst>
                    <a:ext uri="{FF2B5EF4-FFF2-40B4-BE49-F238E27FC236}">
                      <a16:creationId xmlns:a16="http://schemas.microsoft.com/office/drawing/2014/main" id="{A49F73AE-8DE8-9949-0DE0-3BA517C0B7F9}"/>
                    </a:ext>
                  </a:extLst>
                </p14:cNvPr>
                <p14:cNvContentPartPr/>
                <p14:nvPr/>
              </p14:nvContentPartPr>
              <p14:xfrm>
                <a:off x="8268513" y="6617975"/>
                <a:ext cx="69480" cy="145800"/>
              </p14:xfrm>
            </p:contentPart>
          </mc:Choice>
          <mc:Fallback>
            <p:pic>
              <p:nvPicPr>
                <p:cNvPr id="645" name="Ink 644">
                  <a:extLst>
                    <a:ext uri="{FF2B5EF4-FFF2-40B4-BE49-F238E27FC236}">
                      <a16:creationId xmlns:a16="http://schemas.microsoft.com/office/drawing/2014/main" id="{A49F73AE-8DE8-9949-0DE0-3BA517C0B7F9}"/>
                    </a:ext>
                  </a:extLst>
                </p:cNvPr>
                <p:cNvPicPr/>
                <p:nvPr/>
              </p:nvPicPr>
              <p:blipFill>
                <a:blip r:embed="rId1058"/>
                <a:stretch>
                  <a:fillRect/>
                </a:stretch>
              </p:blipFill>
              <p:spPr>
                <a:xfrm>
                  <a:off x="8250513" y="6600335"/>
                  <a:ext cx="10512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9">
              <p14:nvContentPartPr>
                <p14:cNvPr id="646" name="Ink 645">
                  <a:extLst>
                    <a:ext uri="{FF2B5EF4-FFF2-40B4-BE49-F238E27FC236}">
                      <a16:creationId xmlns:a16="http://schemas.microsoft.com/office/drawing/2014/main" id="{D2CA3F99-4E46-9765-9BA4-146083CA8C48}"/>
                    </a:ext>
                  </a:extLst>
                </p14:cNvPr>
                <p14:cNvContentPartPr/>
                <p14:nvPr/>
              </p14:nvContentPartPr>
              <p14:xfrm>
                <a:off x="8308113" y="6621935"/>
                <a:ext cx="89640" cy="177120"/>
              </p14:xfrm>
            </p:contentPart>
          </mc:Choice>
          <mc:Fallback>
            <p:pic>
              <p:nvPicPr>
                <p:cNvPr id="646" name="Ink 645">
                  <a:extLst>
                    <a:ext uri="{FF2B5EF4-FFF2-40B4-BE49-F238E27FC236}">
                      <a16:creationId xmlns:a16="http://schemas.microsoft.com/office/drawing/2014/main" id="{D2CA3F99-4E46-9765-9BA4-146083CA8C48}"/>
                    </a:ext>
                  </a:extLst>
                </p:cNvPr>
                <p:cNvPicPr/>
                <p:nvPr/>
              </p:nvPicPr>
              <p:blipFill>
                <a:blip r:embed="rId1060"/>
                <a:stretch>
                  <a:fillRect/>
                </a:stretch>
              </p:blipFill>
              <p:spPr>
                <a:xfrm>
                  <a:off x="8290473" y="6604295"/>
                  <a:ext cx="12528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1">
              <p14:nvContentPartPr>
                <p14:cNvPr id="647" name="Ink 646">
                  <a:extLst>
                    <a:ext uri="{FF2B5EF4-FFF2-40B4-BE49-F238E27FC236}">
                      <a16:creationId xmlns:a16="http://schemas.microsoft.com/office/drawing/2014/main" id="{27255E12-078A-F54D-8792-2056DDB31E2A}"/>
                    </a:ext>
                  </a:extLst>
                </p14:cNvPr>
                <p14:cNvContentPartPr/>
                <p14:nvPr/>
              </p14:nvContentPartPr>
              <p14:xfrm>
                <a:off x="8449953" y="6711215"/>
                <a:ext cx="64800" cy="152280"/>
              </p14:xfrm>
            </p:contentPart>
          </mc:Choice>
          <mc:Fallback>
            <p:pic>
              <p:nvPicPr>
                <p:cNvPr id="647" name="Ink 646">
                  <a:extLst>
                    <a:ext uri="{FF2B5EF4-FFF2-40B4-BE49-F238E27FC236}">
                      <a16:creationId xmlns:a16="http://schemas.microsoft.com/office/drawing/2014/main" id="{27255E12-078A-F54D-8792-2056DDB31E2A}"/>
                    </a:ext>
                  </a:extLst>
                </p:cNvPr>
                <p:cNvPicPr/>
                <p:nvPr/>
              </p:nvPicPr>
              <p:blipFill>
                <a:blip r:embed="rId1062"/>
                <a:stretch>
                  <a:fillRect/>
                </a:stretch>
              </p:blipFill>
              <p:spPr>
                <a:xfrm>
                  <a:off x="8431953" y="6693575"/>
                  <a:ext cx="1004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3">
              <p14:nvContentPartPr>
                <p14:cNvPr id="648" name="Ink 647">
                  <a:extLst>
                    <a:ext uri="{FF2B5EF4-FFF2-40B4-BE49-F238E27FC236}">
                      <a16:creationId xmlns:a16="http://schemas.microsoft.com/office/drawing/2014/main" id="{782176FC-8E51-E3B3-AF04-ABCD35DFA448}"/>
                    </a:ext>
                  </a:extLst>
                </p14:cNvPr>
                <p14:cNvContentPartPr/>
                <p14:nvPr/>
              </p14:nvContentPartPr>
              <p14:xfrm>
                <a:off x="8676033" y="6560735"/>
                <a:ext cx="96120" cy="124200"/>
              </p14:xfrm>
            </p:contentPart>
          </mc:Choice>
          <mc:Fallback>
            <p:pic>
              <p:nvPicPr>
                <p:cNvPr id="648" name="Ink 647">
                  <a:extLst>
                    <a:ext uri="{FF2B5EF4-FFF2-40B4-BE49-F238E27FC236}">
                      <a16:creationId xmlns:a16="http://schemas.microsoft.com/office/drawing/2014/main" id="{782176FC-8E51-E3B3-AF04-ABCD35DFA448}"/>
                    </a:ext>
                  </a:extLst>
                </p:cNvPr>
                <p:cNvPicPr/>
                <p:nvPr/>
              </p:nvPicPr>
              <p:blipFill>
                <a:blip r:embed="rId1064"/>
                <a:stretch>
                  <a:fillRect/>
                </a:stretch>
              </p:blipFill>
              <p:spPr>
                <a:xfrm>
                  <a:off x="8658393" y="6542735"/>
                  <a:ext cx="1317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5">
              <p14:nvContentPartPr>
                <p14:cNvPr id="650" name="Ink 649">
                  <a:extLst>
                    <a:ext uri="{FF2B5EF4-FFF2-40B4-BE49-F238E27FC236}">
                      <a16:creationId xmlns:a16="http://schemas.microsoft.com/office/drawing/2014/main" id="{57A69CB8-2010-A928-6E48-0E90BE0DEB70}"/>
                    </a:ext>
                  </a:extLst>
                </p14:cNvPr>
                <p14:cNvContentPartPr/>
                <p14:nvPr/>
              </p14:nvContentPartPr>
              <p14:xfrm>
                <a:off x="8879433" y="6453095"/>
                <a:ext cx="176400" cy="292680"/>
              </p14:xfrm>
            </p:contentPart>
          </mc:Choice>
          <mc:Fallback>
            <p:pic>
              <p:nvPicPr>
                <p:cNvPr id="650" name="Ink 649">
                  <a:extLst>
                    <a:ext uri="{FF2B5EF4-FFF2-40B4-BE49-F238E27FC236}">
                      <a16:creationId xmlns:a16="http://schemas.microsoft.com/office/drawing/2014/main" id="{57A69CB8-2010-A928-6E48-0E90BE0DEB70}"/>
                    </a:ext>
                  </a:extLst>
                </p:cNvPr>
                <p:cNvPicPr/>
                <p:nvPr/>
              </p:nvPicPr>
              <p:blipFill>
                <a:blip r:embed="rId1066"/>
                <a:stretch>
                  <a:fillRect/>
                </a:stretch>
              </p:blipFill>
              <p:spPr>
                <a:xfrm>
                  <a:off x="8861793" y="6435455"/>
                  <a:ext cx="21204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7">
              <p14:nvContentPartPr>
                <p14:cNvPr id="651" name="Ink 650">
                  <a:extLst>
                    <a:ext uri="{FF2B5EF4-FFF2-40B4-BE49-F238E27FC236}">
                      <a16:creationId xmlns:a16="http://schemas.microsoft.com/office/drawing/2014/main" id="{5BED4252-E51E-3DB9-1047-6ED7E5A3C47C}"/>
                    </a:ext>
                  </a:extLst>
                </p14:cNvPr>
                <p14:cNvContentPartPr/>
                <p14:nvPr/>
              </p14:nvContentPartPr>
              <p14:xfrm>
                <a:off x="8931273" y="6621935"/>
                <a:ext cx="115920" cy="13320"/>
              </p14:xfrm>
            </p:contentPart>
          </mc:Choice>
          <mc:Fallback>
            <p:pic>
              <p:nvPicPr>
                <p:cNvPr id="651" name="Ink 650">
                  <a:extLst>
                    <a:ext uri="{FF2B5EF4-FFF2-40B4-BE49-F238E27FC236}">
                      <a16:creationId xmlns:a16="http://schemas.microsoft.com/office/drawing/2014/main" id="{5BED4252-E51E-3DB9-1047-6ED7E5A3C47C}"/>
                    </a:ext>
                  </a:extLst>
                </p:cNvPr>
                <p:cNvPicPr/>
                <p:nvPr/>
              </p:nvPicPr>
              <p:blipFill>
                <a:blip r:embed="rId1068"/>
                <a:stretch>
                  <a:fillRect/>
                </a:stretch>
              </p:blipFill>
              <p:spPr>
                <a:xfrm>
                  <a:off x="8913273" y="6604295"/>
                  <a:ext cx="15156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9">
              <p14:nvContentPartPr>
                <p14:cNvPr id="652" name="Ink 651">
                  <a:extLst>
                    <a:ext uri="{FF2B5EF4-FFF2-40B4-BE49-F238E27FC236}">
                      <a16:creationId xmlns:a16="http://schemas.microsoft.com/office/drawing/2014/main" id="{81F786C1-C614-A816-77E0-7B1FBDDD6ED3}"/>
                    </a:ext>
                  </a:extLst>
                </p14:cNvPr>
                <p14:cNvContentPartPr/>
                <p14:nvPr/>
              </p14:nvContentPartPr>
              <p14:xfrm>
                <a:off x="9127113" y="6692495"/>
                <a:ext cx="50760" cy="153720"/>
              </p14:xfrm>
            </p:contentPart>
          </mc:Choice>
          <mc:Fallback>
            <p:pic>
              <p:nvPicPr>
                <p:cNvPr id="652" name="Ink 651">
                  <a:extLst>
                    <a:ext uri="{FF2B5EF4-FFF2-40B4-BE49-F238E27FC236}">
                      <a16:creationId xmlns:a16="http://schemas.microsoft.com/office/drawing/2014/main" id="{81F786C1-C614-A816-77E0-7B1FBDDD6ED3}"/>
                    </a:ext>
                  </a:extLst>
                </p:cNvPr>
                <p:cNvPicPr/>
                <p:nvPr/>
              </p:nvPicPr>
              <p:blipFill>
                <a:blip r:embed="rId1070"/>
                <a:stretch>
                  <a:fillRect/>
                </a:stretch>
              </p:blipFill>
              <p:spPr>
                <a:xfrm>
                  <a:off x="9109113" y="6674495"/>
                  <a:ext cx="8640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1">
              <p14:nvContentPartPr>
                <p14:cNvPr id="653" name="Ink 652">
                  <a:extLst>
                    <a:ext uri="{FF2B5EF4-FFF2-40B4-BE49-F238E27FC236}">
                      <a16:creationId xmlns:a16="http://schemas.microsoft.com/office/drawing/2014/main" id="{682DEC50-A49D-6CFE-1859-191094A7BEB4}"/>
                    </a:ext>
                  </a:extLst>
                </p14:cNvPr>
                <p14:cNvContentPartPr/>
                <p14:nvPr/>
              </p14:nvContentPartPr>
              <p14:xfrm>
                <a:off x="9215673" y="6440135"/>
                <a:ext cx="111960" cy="333360"/>
              </p14:xfrm>
            </p:contentPart>
          </mc:Choice>
          <mc:Fallback>
            <p:pic>
              <p:nvPicPr>
                <p:cNvPr id="653" name="Ink 652">
                  <a:extLst>
                    <a:ext uri="{FF2B5EF4-FFF2-40B4-BE49-F238E27FC236}">
                      <a16:creationId xmlns:a16="http://schemas.microsoft.com/office/drawing/2014/main" id="{682DEC50-A49D-6CFE-1859-191094A7BEB4}"/>
                    </a:ext>
                  </a:extLst>
                </p:cNvPr>
                <p:cNvPicPr/>
                <p:nvPr/>
              </p:nvPicPr>
              <p:blipFill>
                <a:blip r:embed="rId1072"/>
                <a:stretch>
                  <a:fillRect/>
                </a:stretch>
              </p:blipFill>
              <p:spPr>
                <a:xfrm>
                  <a:off x="9198033" y="6422495"/>
                  <a:ext cx="147600" cy="36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3">
              <p14:nvContentPartPr>
                <p14:cNvPr id="654" name="Ink 653">
                  <a:extLst>
                    <a:ext uri="{FF2B5EF4-FFF2-40B4-BE49-F238E27FC236}">
                      <a16:creationId xmlns:a16="http://schemas.microsoft.com/office/drawing/2014/main" id="{E723B696-36B2-2EF5-FE0E-DC2574CC04C7}"/>
                    </a:ext>
                  </a:extLst>
                </p14:cNvPr>
                <p14:cNvContentPartPr/>
                <p14:nvPr/>
              </p14:nvContentPartPr>
              <p14:xfrm>
                <a:off x="9339513" y="6536975"/>
                <a:ext cx="92520" cy="239040"/>
              </p14:xfrm>
            </p:contentPart>
          </mc:Choice>
          <mc:Fallback>
            <p:pic>
              <p:nvPicPr>
                <p:cNvPr id="654" name="Ink 653">
                  <a:extLst>
                    <a:ext uri="{FF2B5EF4-FFF2-40B4-BE49-F238E27FC236}">
                      <a16:creationId xmlns:a16="http://schemas.microsoft.com/office/drawing/2014/main" id="{E723B696-36B2-2EF5-FE0E-DC2574CC04C7}"/>
                    </a:ext>
                  </a:extLst>
                </p:cNvPr>
                <p:cNvPicPr/>
                <p:nvPr/>
              </p:nvPicPr>
              <p:blipFill>
                <a:blip r:embed="rId1074"/>
                <a:stretch>
                  <a:fillRect/>
                </a:stretch>
              </p:blipFill>
              <p:spPr>
                <a:xfrm>
                  <a:off x="9321873" y="6518975"/>
                  <a:ext cx="12816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5">
              <p14:nvContentPartPr>
                <p14:cNvPr id="655" name="Ink 654">
                  <a:extLst>
                    <a:ext uri="{FF2B5EF4-FFF2-40B4-BE49-F238E27FC236}">
                      <a16:creationId xmlns:a16="http://schemas.microsoft.com/office/drawing/2014/main" id="{1A3F6701-615B-FA2E-6200-EFBFDF3B82BD}"/>
                    </a:ext>
                  </a:extLst>
                </p14:cNvPr>
                <p14:cNvContentPartPr/>
                <p14:nvPr/>
              </p14:nvContentPartPr>
              <p14:xfrm>
                <a:off x="9532833" y="6770255"/>
                <a:ext cx="3600" cy="1800"/>
              </p14:xfrm>
            </p:contentPart>
          </mc:Choice>
          <mc:Fallback>
            <p:pic>
              <p:nvPicPr>
                <p:cNvPr id="655" name="Ink 654">
                  <a:extLst>
                    <a:ext uri="{FF2B5EF4-FFF2-40B4-BE49-F238E27FC236}">
                      <a16:creationId xmlns:a16="http://schemas.microsoft.com/office/drawing/2014/main" id="{1A3F6701-615B-FA2E-6200-EFBFDF3B82BD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9514833" y="6752255"/>
                  <a:ext cx="3924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6">
              <p14:nvContentPartPr>
                <p14:cNvPr id="656" name="Ink 655">
                  <a:extLst>
                    <a:ext uri="{FF2B5EF4-FFF2-40B4-BE49-F238E27FC236}">
                      <a16:creationId xmlns:a16="http://schemas.microsoft.com/office/drawing/2014/main" id="{5AB11C88-7721-609D-E212-F150105DAA9F}"/>
                    </a:ext>
                  </a:extLst>
                </p14:cNvPr>
                <p14:cNvContentPartPr/>
                <p14:nvPr/>
              </p14:nvContentPartPr>
              <p14:xfrm>
                <a:off x="9631113" y="6507095"/>
                <a:ext cx="66960" cy="270360"/>
              </p14:xfrm>
            </p:contentPart>
          </mc:Choice>
          <mc:Fallback>
            <p:pic>
              <p:nvPicPr>
                <p:cNvPr id="656" name="Ink 655">
                  <a:extLst>
                    <a:ext uri="{FF2B5EF4-FFF2-40B4-BE49-F238E27FC236}">
                      <a16:creationId xmlns:a16="http://schemas.microsoft.com/office/drawing/2014/main" id="{5AB11C88-7721-609D-E212-F150105DAA9F}"/>
                    </a:ext>
                  </a:extLst>
                </p:cNvPr>
                <p:cNvPicPr/>
                <p:nvPr/>
              </p:nvPicPr>
              <p:blipFill>
                <a:blip r:embed="rId1077"/>
                <a:stretch>
                  <a:fillRect/>
                </a:stretch>
              </p:blipFill>
              <p:spPr>
                <a:xfrm>
                  <a:off x="9613473" y="6489095"/>
                  <a:ext cx="1026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8">
              <p14:nvContentPartPr>
                <p14:cNvPr id="657" name="Ink 656">
                  <a:extLst>
                    <a:ext uri="{FF2B5EF4-FFF2-40B4-BE49-F238E27FC236}">
                      <a16:creationId xmlns:a16="http://schemas.microsoft.com/office/drawing/2014/main" id="{AE10926A-9792-FE1D-BDA9-0B010B2F979D}"/>
                    </a:ext>
                  </a:extLst>
                </p14:cNvPr>
                <p14:cNvContentPartPr/>
                <p14:nvPr/>
              </p14:nvContentPartPr>
              <p14:xfrm>
                <a:off x="9740193" y="6555335"/>
                <a:ext cx="91440" cy="155880"/>
              </p14:xfrm>
            </p:contentPart>
          </mc:Choice>
          <mc:Fallback>
            <p:pic>
              <p:nvPicPr>
                <p:cNvPr id="657" name="Ink 656">
                  <a:extLst>
                    <a:ext uri="{FF2B5EF4-FFF2-40B4-BE49-F238E27FC236}">
                      <a16:creationId xmlns:a16="http://schemas.microsoft.com/office/drawing/2014/main" id="{AE10926A-9792-FE1D-BDA9-0B010B2F979D}"/>
                    </a:ext>
                  </a:extLst>
                </p:cNvPr>
                <p:cNvPicPr/>
                <p:nvPr/>
              </p:nvPicPr>
              <p:blipFill>
                <a:blip r:embed="rId1079"/>
                <a:stretch>
                  <a:fillRect/>
                </a:stretch>
              </p:blipFill>
              <p:spPr>
                <a:xfrm>
                  <a:off x="9722553" y="6537695"/>
                  <a:ext cx="1270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0">
              <p14:nvContentPartPr>
                <p14:cNvPr id="658" name="Ink 657">
                  <a:extLst>
                    <a:ext uri="{FF2B5EF4-FFF2-40B4-BE49-F238E27FC236}">
                      <a16:creationId xmlns:a16="http://schemas.microsoft.com/office/drawing/2014/main" id="{88EB8A0E-1F57-6813-41CE-C8CE5FD3A7B4}"/>
                    </a:ext>
                  </a:extLst>
                </p14:cNvPr>
                <p14:cNvContentPartPr/>
                <p14:nvPr/>
              </p14:nvContentPartPr>
              <p14:xfrm>
                <a:off x="9774033" y="6289295"/>
                <a:ext cx="166320" cy="207360"/>
              </p14:xfrm>
            </p:contentPart>
          </mc:Choice>
          <mc:Fallback>
            <p:pic>
              <p:nvPicPr>
                <p:cNvPr id="658" name="Ink 657">
                  <a:extLst>
                    <a:ext uri="{FF2B5EF4-FFF2-40B4-BE49-F238E27FC236}">
                      <a16:creationId xmlns:a16="http://schemas.microsoft.com/office/drawing/2014/main" id="{88EB8A0E-1F57-6813-41CE-C8CE5FD3A7B4}"/>
                    </a:ext>
                  </a:extLst>
                </p:cNvPr>
                <p:cNvPicPr/>
                <p:nvPr/>
              </p:nvPicPr>
              <p:blipFill>
                <a:blip r:embed="rId1081"/>
                <a:stretch>
                  <a:fillRect/>
                </a:stretch>
              </p:blipFill>
              <p:spPr>
                <a:xfrm>
                  <a:off x="9756393" y="6271295"/>
                  <a:ext cx="20196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2">
              <p14:nvContentPartPr>
                <p14:cNvPr id="659" name="Ink 658">
                  <a:extLst>
                    <a:ext uri="{FF2B5EF4-FFF2-40B4-BE49-F238E27FC236}">
                      <a16:creationId xmlns:a16="http://schemas.microsoft.com/office/drawing/2014/main" id="{AF9A02CC-A100-3A8C-9CAC-4C73621D7DBA}"/>
                    </a:ext>
                  </a:extLst>
                </p14:cNvPr>
                <p14:cNvContentPartPr/>
                <p14:nvPr/>
              </p14:nvContentPartPr>
              <p14:xfrm>
                <a:off x="9887793" y="6392255"/>
                <a:ext cx="132120" cy="37440"/>
              </p14:xfrm>
            </p:contentPart>
          </mc:Choice>
          <mc:Fallback>
            <p:pic>
              <p:nvPicPr>
                <p:cNvPr id="659" name="Ink 658">
                  <a:extLst>
                    <a:ext uri="{FF2B5EF4-FFF2-40B4-BE49-F238E27FC236}">
                      <a16:creationId xmlns:a16="http://schemas.microsoft.com/office/drawing/2014/main" id="{AF9A02CC-A100-3A8C-9CAC-4C73621D7DBA}"/>
                    </a:ext>
                  </a:extLst>
                </p:cNvPr>
                <p:cNvPicPr/>
                <p:nvPr/>
              </p:nvPicPr>
              <p:blipFill>
                <a:blip r:embed="rId1083"/>
                <a:stretch>
                  <a:fillRect/>
                </a:stretch>
              </p:blipFill>
              <p:spPr>
                <a:xfrm>
                  <a:off x="9869793" y="6374615"/>
                  <a:ext cx="1677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4">
              <p14:nvContentPartPr>
                <p14:cNvPr id="660" name="Ink 659">
                  <a:extLst>
                    <a:ext uri="{FF2B5EF4-FFF2-40B4-BE49-F238E27FC236}">
                      <a16:creationId xmlns:a16="http://schemas.microsoft.com/office/drawing/2014/main" id="{D0676F45-8CAF-E013-5D40-D51E8A1D619E}"/>
                    </a:ext>
                  </a:extLst>
                </p14:cNvPr>
                <p14:cNvContentPartPr/>
                <p14:nvPr/>
              </p14:nvContentPartPr>
              <p14:xfrm>
                <a:off x="9915873" y="6335015"/>
                <a:ext cx="33480" cy="139320"/>
              </p14:xfrm>
            </p:contentPart>
          </mc:Choice>
          <mc:Fallback>
            <p:pic>
              <p:nvPicPr>
                <p:cNvPr id="660" name="Ink 659">
                  <a:extLst>
                    <a:ext uri="{FF2B5EF4-FFF2-40B4-BE49-F238E27FC236}">
                      <a16:creationId xmlns:a16="http://schemas.microsoft.com/office/drawing/2014/main" id="{D0676F45-8CAF-E013-5D40-D51E8A1D619E}"/>
                    </a:ext>
                  </a:extLst>
                </p:cNvPr>
                <p:cNvPicPr/>
                <p:nvPr/>
              </p:nvPicPr>
              <p:blipFill>
                <a:blip r:embed="rId1085"/>
                <a:stretch>
                  <a:fillRect/>
                </a:stretch>
              </p:blipFill>
              <p:spPr>
                <a:xfrm>
                  <a:off x="9897873" y="6317015"/>
                  <a:ext cx="691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6">
              <p14:nvContentPartPr>
                <p14:cNvPr id="662" name="Ink 661">
                  <a:extLst>
                    <a:ext uri="{FF2B5EF4-FFF2-40B4-BE49-F238E27FC236}">
                      <a16:creationId xmlns:a16="http://schemas.microsoft.com/office/drawing/2014/main" id="{F0B70634-F720-D681-B97A-4433555725B4}"/>
                    </a:ext>
                  </a:extLst>
                </p14:cNvPr>
                <p14:cNvContentPartPr/>
                <p14:nvPr/>
              </p14:nvContentPartPr>
              <p14:xfrm>
                <a:off x="9919113" y="6772775"/>
                <a:ext cx="14760" cy="11520"/>
              </p14:xfrm>
            </p:contentPart>
          </mc:Choice>
          <mc:Fallback>
            <p:pic>
              <p:nvPicPr>
                <p:cNvPr id="662" name="Ink 661">
                  <a:extLst>
                    <a:ext uri="{FF2B5EF4-FFF2-40B4-BE49-F238E27FC236}">
                      <a16:creationId xmlns:a16="http://schemas.microsoft.com/office/drawing/2014/main" id="{F0B70634-F720-D681-B97A-4433555725B4}"/>
                    </a:ext>
                  </a:extLst>
                </p:cNvPr>
                <p:cNvPicPr/>
                <p:nvPr/>
              </p:nvPicPr>
              <p:blipFill>
                <a:blip r:embed="rId1087"/>
                <a:stretch>
                  <a:fillRect/>
                </a:stretch>
              </p:blipFill>
              <p:spPr>
                <a:xfrm>
                  <a:off x="9901113" y="6754775"/>
                  <a:ext cx="504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8">
              <p14:nvContentPartPr>
                <p14:cNvPr id="664" name="Ink 663">
                  <a:extLst>
                    <a:ext uri="{FF2B5EF4-FFF2-40B4-BE49-F238E27FC236}">
                      <a16:creationId xmlns:a16="http://schemas.microsoft.com/office/drawing/2014/main" id="{67C979BC-88E0-C1AB-9ED7-3791A97C73CB}"/>
                    </a:ext>
                  </a:extLst>
                </p14:cNvPr>
                <p14:cNvContentPartPr/>
                <p14:nvPr/>
              </p14:nvContentPartPr>
              <p14:xfrm>
                <a:off x="10051593" y="6484055"/>
                <a:ext cx="163800" cy="300240"/>
              </p14:xfrm>
            </p:contentPart>
          </mc:Choice>
          <mc:Fallback>
            <p:pic>
              <p:nvPicPr>
                <p:cNvPr id="664" name="Ink 663">
                  <a:extLst>
                    <a:ext uri="{FF2B5EF4-FFF2-40B4-BE49-F238E27FC236}">
                      <a16:creationId xmlns:a16="http://schemas.microsoft.com/office/drawing/2014/main" id="{67C979BC-88E0-C1AB-9ED7-3791A97C73CB}"/>
                    </a:ext>
                  </a:extLst>
                </p:cNvPr>
                <p:cNvPicPr/>
                <p:nvPr/>
              </p:nvPicPr>
              <p:blipFill>
                <a:blip r:embed="rId1089"/>
                <a:stretch>
                  <a:fillRect/>
                </a:stretch>
              </p:blipFill>
              <p:spPr>
                <a:xfrm>
                  <a:off x="10033593" y="6466055"/>
                  <a:ext cx="19944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0">
              <p14:nvContentPartPr>
                <p14:cNvPr id="665" name="Ink 664">
                  <a:extLst>
                    <a:ext uri="{FF2B5EF4-FFF2-40B4-BE49-F238E27FC236}">
                      <a16:creationId xmlns:a16="http://schemas.microsoft.com/office/drawing/2014/main" id="{5794405C-B1E6-4CC5-99F0-3F058F994CB9}"/>
                    </a:ext>
                  </a:extLst>
                </p14:cNvPr>
                <p14:cNvContentPartPr/>
                <p14:nvPr/>
              </p14:nvContentPartPr>
              <p14:xfrm>
                <a:off x="10257873" y="6474695"/>
                <a:ext cx="105120" cy="349920"/>
              </p14:xfrm>
            </p:contentPart>
          </mc:Choice>
          <mc:Fallback>
            <p:pic>
              <p:nvPicPr>
                <p:cNvPr id="665" name="Ink 664">
                  <a:extLst>
                    <a:ext uri="{FF2B5EF4-FFF2-40B4-BE49-F238E27FC236}">
                      <a16:creationId xmlns:a16="http://schemas.microsoft.com/office/drawing/2014/main" id="{5794405C-B1E6-4CC5-99F0-3F058F994CB9}"/>
                    </a:ext>
                  </a:extLst>
                </p:cNvPr>
                <p:cNvPicPr/>
                <p:nvPr/>
              </p:nvPicPr>
              <p:blipFill>
                <a:blip r:embed="rId1091"/>
                <a:stretch>
                  <a:fillRect/>
                </a:stretch>
              </p:blipFill>
              <p:spPr>
                <a:xfrm>
                  <a:off x="10240233" y="6457055"/>
                  <a:ext cx="14076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2">
              <p14:nvContentPartPr>
                <p14:cNvPr id="666" name="Ink 665">
                  <a:extLst>
                    <a:ext uri="{FF2B5EF4-FFF2-40B4-BE49-F238E27FC236}">
                      <a16:creationId xmlns:a16="http://schemas.microsoft.com/office/drawing/2014/main" id="{0F37CC75-DF98-1DDE-DBEA-D555760B36BB}"/>
                    </a:ext>
                  </a:extLst>
                </p14:cNvPr>
                <p14:cNvContentPartPr/>
                <p14:nvPr/>
              </p14:nvContentPartPr>
              <p14:xfrm>
                <a:off x="10499793" y="6556055"/>
                <a:ext cx="158040" cy="62280"/>
              </p14:xfrm>
            </p:contentPart>
          </mc:Choice>
          <mc:Fallback>
            <p:pic>
              <p:nvPicPr>
                <p:cNvPr id="666" name="Ink 665">
                  <a:extLst>
                    <a:ext uri="{FF2B5EF4-FFF2-40B4-BE49-F238E27FC236}">
                      <a16:creationId xmlns:a16="http://schemas.microsoft.com/office/drawing/2014/main" id="{0F37CC75-DF98-1DDE-DBEA-D555760B36BB}"/>
                    </a:ext>
                  </a:extLst>
                </p:cNvPr>
                <p:cNvPicPr/>
                <p:nvPr/>
              </p:nvPicPr>
              <p:blipFill>
                <a:blip r:embed="rId1093"/>
                <a:stretch>
                  <a:fillRect/>
                </a:stretch>
              </p:blipFill>
              <p:spPr>
                <a:xfrm>
                  <a:off x="10482153" y="6538415"/>
                  <a:ext cx="19368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4">
              <p14:nvContentPartPr>
                <p14:cNvPr id="667" name="Ink 666">
                  <a:extLst>
                    <a:ext uri="{FF2B5EF4-FFF2-40B4-BE49-F238E27FC236}">
                      <a16:creationId xmlns:a16="http://schemas.microsoft.com/office/drawing/2014/main" id="{2C22CE11-3283-D6AD-3D2E-ECC06CED3300}"/>
                    </a:ext>
                  </a:extLst>
                </p14:cNvPr>
                <p14:cNvContentPartPr/>
                <p14:nvPr/>
              </p14:nvContentPartPr>
              <p14:xfrm>
                <a:off x="10515993" y="6633815"/>
                <a:ext cx="99000" cy="31680"/>
              </p14:xfrm>
            </p:contentPart>
          </mc:Choice>
          <mc:Fallback>
            <p:pic>
              <p:nvPicPr>
                <p:cNvPr id="667" name="Ink 666">
                  <a:extLst>
                    <a:ext uri="{FF2B5EF4-FFF2-40B4-BE49-F238E27FC236}">
                      <a16:creationId xmlns:a16="http://schemas.microsoft.com/office/drawing/2014/main" id="{2C22CE11-3283-D6AD-3D2E-ECC06CED3300}"/>
                    </a:ext>
                  </a:extLst>
                </p:cNvPr>
                <p:cNvPicPr/>
                <p:nvPr/>
              </p:nvPicPr>
              <p:blipFill>
                <a:blip r:embed="rId1095"/>
                <a:stretch>
                  <a:fillRect/>
                </a:stretch>
              </p:blipFill>
              <p:spPr>
                <a:xfrm>
                  <a:off x="10497993" y="6615815"/>
                  <a:ext cx="13464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6">
              <p14:nvContentPartPr>
                <p14:cNvPr id="668" name="Ink 667">
                  <a:extLst>
                    <a:ext uri="{FF2B5EF4-FFF2-40B4-BE49-F238E27FC236}">
                      <a16:creationId xmlns:a16="http://schemas.microsoft.com/office/drawing/2014/main" id="{7FD33B36-F897-9E31-E7E9-26A9AB999D50}"/>
                    </a:ext>
                  </a:extLst>
                </p14:cNvPr>
                <p14:cNvContentPartPr/>
                <p14:nvPr/>
              </p14:nvContentPartPr>
              <p14:xfrm>
                <a:off x="10801833" y="6535895"/>
                <a:ext cx="147600" cy="172440"/>
              </p14:xfrm>
            </p:contentPart>
          </mc:Choice>
          <mc:Fallback>
            <p:pic>
              <p:nvPicPr>
                <p:cNvPr id="668" name="Ink 667">
                  <a:extLst>
                    <a:ext uri="{FF2B5EF4-FFF2-40B4-BE49-F238E27FC236}">
                      <a16:creationId xmlns:a16="http://schemas.microsoft.com/office/drawing/2014/main" id="{7FD33B36-F897-9E31-E7E9-26A9AB999D50}"/>
                    </a:ext>
                  </a:extLst>
                </p:cNvPr>
                <p:cNvPicPr/>
                <p:nvPr/>
              </p:nvPicPr>
              <p:blipFill>
                <a:blip r:embed="rId1097"/>
                <a:stretch>
                  <a:fillRect/>
                </a:stretch>
              </p:blipFill>
              <p:spPr>
                <a:xfrm>
                  <a:off x="10783833" y="6518255"/>
                  <a:ext cx="18324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8">
              <p14:nvContentPartPr>
                <p14:cNvPr id="669" name="Ink 668">
                  <a:extLst>
                    <a:ext uri="{FF2B5EF4-FFF2-40B4-BE49-F238E27FC236}">
                      <a16:creationId xmlns:a16="http://schemas.microsoft.com/office/drawing/2014/main" id="{8AA3188E-A253-B092-3461-98B6A8EDEBEF}"/>
                    </a:ext>
                  </a:extLst>
                </p14:cNvPr>
                <p14:cNvContentPartPr/>
                <p14:nvPr/>
              </p14:nvContentPartPr>
              <p14:xfrm>
                <a:off x="10916673" y="6633815"/>
                <a:ext cx="60480" cy="217440"/>
              </p14:xfrm>
            </p:contentPart>
          </mc:Choice>
          <mc:Fallback>
            <p:pic>
              <p:nvPicPr>
                <p:cNvPr id="669" name="Ink 668">
                  <a:extLst>
                    <a:ext uri="{FF2B5EF4-FFF2-40B4-BE49-F238E27FC236}">
                      <a16:creationId xmlns:a16="http://schemas.microsoft.com/office/drawing/2014/main" id="{8AA3188E-A253-B092-3461-98B6A8EDEBEF}"/>
                    </a:ext>
                  </a:extLst>
                </p:cNvPr>
                <p:cNvPicPr/>
                <p:nvPr/>
              </p:nvPicPr>
              <p:blipFill>
                <a:blip r:embed="rId1099"/>
                <a:stretch>
                  <a:fillRect/>
                </a:stretch>
              </p:blipFill>
              <p:spPr>
                <a:xfrm>
                  <a:off x="10898673" y="6615815"/>
                  <a:ext cx="9612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0">
              <p14:nvContentPartPr>
                <p14:cNvPr id="670" name="Ink 669">
                  <a:extLst>
                    <a:ext uri="{FF2B5EF4-FFF2-40B4-BE49-F238E27FC236}">
                      <a16:creationId xmlns:a16="http://schemas.microsoft.com/office/drawing/2014/main" id="{C4EFB7B6-EAE5-A86B-5CC3-4727328B2B59}"/>
                    </a:ext>
                  </a:extLst>
                </p14:cNvPr>
                <p14:cNvContentPartPr/>
                <p14:nvPr/>
              </p14:nvContentPartPr>
              <p14:xfrm>
                <a:off x="11055993" y="6545255"/>
                <a:ext cx="133560" cy="216000"/>
              </p14:xfrm>
            </p:contentPart>
          </mc:Choice>
          <mc:Fallback>
            <p:pic>
              <p:nvPicPr>
                <p:cNvPr id="670" name="Ink 669">
                  <a:extLst>
                    <a:ext uri="{FF2B5EF4-FFF2-40B4-BE49-F238E27FC236}">
                      <a16:creationId xmlns:a16="http://schemas.microsoft.com/office/drawing/2014/main" id="{C4EFB7B6-EAE5-A86B-5CC3-4727328B2B59}"/>
                    </a:ext>
                  </a:extLst>
                </p:cNvPr>
                <p:cNvPicPr/>
                <p:nvPr/>
              </p:nvPicPr>
              <p:blipFill>
                <a:blip r:embed="rId1101"/>
                <a:stretch>
                  <a:fillRect/>
                </a:stretch>
              </p:blipFill>
              <p:spPr>
                <a:xfrm>
                  <a:off x="11037993" y="6527255"/>
                  <a:ext cx="16920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2">
              <p14:nvContentPartPr>
                <p14:cNvPr id="671" name="Ink 670">
                  <a:extLst>
                    <a:ext uri="{FF2B5EF4-FFF2-40B4-BE49-F238E27FC236}">
                      <a16:creationId xmlns:a16="http://schemas.microsoft.com/office/drawing/2014/main" id="{5B57F070-11F5-E120-3312-71D85EAF393F}"/>
                    </a:ext>
                  </a:extLst>
                </p14:cNvPr>
                <p14:cNvContentPartPr/>
                <p14:nvPr/>
              </p14:nvContentPartPr>
              <p14:xfrm>
                <a:off x="11205393" y="6510695"/>
                <a:ext cx="121320" cy="234720"/>
              </p14:xfrm>
            </p:contentPart>
          </mc:Choice>
          <mc:Fallback>
            <p:pic>
              <p:nvPicPr>
                <p:cNvPr id="671" name="Ink 670">
                  <a:extLst>
                    <a:ext uri="{FF2B5EF4-FFF2-40B4-BE49-F238E27FC236}">
                      <a16:creationId xmlns:a16="http://schemas.microsoft.com/office/drawing/2014/main" id="{5B57F070-11F5-E120-3312-71D85EAF393F}"/>
                    </a:ext>
                  </a:extLst>
                </p:cNvPr>
                <p:cNvPicPr/>
                <p:nvPr/>
              </p:nvPicPr>
              <p:blipFill>
                <a:blip r:embed="rId1103"/>
                <a:stretch>
                  <a:fillRect/>
                </a:stretch>
              </p:blipFill>
              <p:spPr>
                <a:xfrm>
                  <a:off x="11187753" y="6493055"/>
                  <a:ext cx="15696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4">
              <p14:nvContentPartPr>
                <p14:cNvPr id="672" name="Ink 671">
                  <a:extLst>
                    <a:ext uri="{FF2B5EF4-FFF2-40B4-BE49-F238E27FC236}">
                      <a16:creationId xmlns:a16="http://schemas.microsoft.com/office/drawing/2014/main" id="{74AA9AF7-0968-F727-040B-7E6EEDD85708}"/>
                    </a:ext>
                  </a:extLst>
                </p14:cNvPr>
                <p14:cNvContentPartPr/>
                <p14:nvPr/>
              </p14:nvContentPartPr>
              <p14:xfrm>
                <a:off x="11347593" y="6521495"/>
                <a:ext cx="121320" cy="248400"/>
              </p14:xfrm>
            </p:contentPart>
          </mc:Choice>
          <mc:Fallback>
            <p:pic>
              <p:nvPicPr>
                <p:cNvPr id="672" name="Ink 671">
                  <a:extLst>
                    <a:ext uri="{FF2B5EF4-FFF2-40B4-BE49-F238E27FC236}">
                      <a16:creationId xmlns:a16="http://schemas.microsoft.com/office/drawing/2014/main" id="{74AA9AF7-0968-F727-040B-7E6EEDD85708}"/>
                    </a:ext>
                  </a:extLst>
                </p:cNvPr>
                <p:cNvPicPr/>
                <p:nvPr/>
              </p:nvPicPr>
              <p:blipFill>
                <a:blip r:embed="rId1105"/>
                <a:stretch>
                  <a:fillRect/>
                </a:stretch>
              </p:blipFill>
              <p:spPr>
                <a:xfrm>
                  <a:off x="11329953" y="6503495"/>
                  <a:ext cx="1569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6">
              <p14:nvContentPartPr>
                <p14:cNvPr id="673" name="Ink 672">
                  <a:extLst>
                    <a:ext uri="{FF2B5EF4-FFF2-40B4-BE49-F238E27FC236}">
                      <a16:creationId xmlns:a16="http://schemas.microsoft.com/office/drawing/2014/main" id="{B2DF1FFC-1446-4919-FD37-851CEA2C17A9}"/>
                    </a:ext>
                  </a:extLst>
                </p14:cNvPr>
                <p14:cNvContentPartPr/>
                <p14:nvPr/>
              </p14:nvContentPartPr>
              <p14:xfrm>
                <a:off x="11575113" y="6620135"/>
                <a:ext cx="61200" cy="217440"/>
              </p14:xfrm>
            </p:contentPart>
          </mc:Choice>
          <mc:Fallback>
            <p:pic>
              <p:nvPicPr>
                <p:cNvPr id="673" name="Ink 672">
                  <a:extLst>
                    <a:ext uri="{FF2B5EF4-FFF2-40B4-BE49-F238E27FC236}">
                      <a16:creationId xmlns:a16="http://schemas.microsoft.com/office/drawing/2014/main" id="{B2DF1FFC-1446-4919-FD37-851CEA2C17A9}"/>
                    </a:ext>
                  </a:extLst>
                </p:cNvPr>
                <p:cNvPicPr/>
                <p:nvPr/>
              </p:nvPicPr>
              <p:blipFill>
                <a:blip r:embed="rId1107"/>
                <a:stretch>
                  <a:fillRect/>
                </a:stretch>
              </p:blipFill>
              <p:spPr>
                <a:xfrm>
                  <a:off x="11557473" y="6602495"/>
                  <a:ext cx="9684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8">
              <p14:nvContentPartPr>
                <p14:cNvPr id="674" name="Ink 673">
                  <a:extLst>
                    <a:ext uri="{FF2B5EF4-FFF2-40B4-BE49-F238E27FC236}">
                      <a16:creationId xmlns:a16="http://schemas.microsoft.com/office/drawing/2014/main" id="{9AF56203-0986-CF3F-55FA-DACB2C6F11A1}"/>
                    </a:ext>
                  </a:extLst>
                </p14:cNvPr>
                <p14:cNvContentPartPr/>
                <p14:nvPr/>
              </p14:nvContentPartPr>
              <p14:xfrm>
                <a:off x="11748273" y="6479735"/>
                <a:ext cx="125640" cy="282240"/>
              </p14:xfrm>
            </p:contentPart>
          </mc:Choice>
          <mc:Fallback>
            <p:pic>
              <p:nvPicPr>
                <p:cNvPr id="674" name="Ink 673">
                  <a:extLst>
                    <a:ext uri="{FF2B5EF4-FFF2-40B4-BE49-F238E27FC236}">
                      <a16:creationId xmlns:a16="http://schemas.microsoft.com/office/drawing/2014/main" id="{9AF56203-0986-CF3F-55FA-DACB2C6F11A1}"/>
                    </a:ext>
                  </a:extLst>
                </p:cNvPr>
                <p:cNvPicPr/>
                <p:nvPr/>
              </p:nvPicPr>
              <p:blipFill>
                <a:blip r:embed="rId1109"/>
                <a:stretch>
                  <a:fillRect/>
                </a:stretch>
              </p:blipFill>
              <p:spPr>
                <a:xfrm>
                  <a:off x="11730633" y="6462095"/>
                  <a:ext cx="16128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0">
              <p14:nvContentPartPr>
                <p14:cNvPr id="675" name="Ink 674">
                  <a:extLst>
                    <a:ext uri="{FF2B5EF4-FFF2-40B4-BE49-F238E27FC236}">
                      <a16:creationId xmlns:a16="http://schemas.microsoft.com/office/drawing/2014/main" id="{DB3C92D4-32C0-EC89-CACA-C4F28323E9C5}"/>
                    </a:ext>
                  </a:extLst>
                </p14:cNvPr>
                <p14:cNvContentPartPr/>
                <p14:nvPr/>
              </p14:nvContentPartPr>
              <p14:xfrm>
                <a:off x="11883273" y="6449135"/>
                <a:ext cx="64800" cy="27000"/>
              </p14:xfrm>
            </p:contentPart>
          </mc:Choice>
          <mc:Fallback>
            <p:pic>
              <p:nvPicPr>
                <p:cNvPr id="675" name="Ink 674">
                  <a:extLst>
                    <a:ext uri="{FF2B5EF4-FFF2-40B4-BE49-F238E27FC236}">
                      <a16:creationId xmlns:a16="http://schemas.microsoft.com/office/drawing/2014/main" id="{DB3C92D4-32C0-EC89-CACA-C4F28323E9C5}"/>
                    </a:ext>
                  </a:extLst>
                </p:cNvPr>
                <p:cNvPicPr/>
                <p:nvPr/>
              </p:nvPicPr>
              <p:blipFill>
                <a:blip r:embed="rId1111"/>
                <a:stretch>
                  <a:fillRect/>
                </a:stretch>
              </p:blipFill>
              <p:spPr>
                <a:xfrm>
                  <a:off x="11865633" y="6431135"/>
                  <a:ext cx="10044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2">
              <p14:nvContentPartPr>
                <p14:cNvPr id="676" name="Ink 675">
                  <a:extLst>
                    <a:ext uri="{FF2B5EF4-FFF2-40B4-BE49-F238E27FC236}">
                      <a16:creationId xmlns:a16="http://schemas.microsoft.com/office/drawing/2014/main" id="{F8B3A281-5207-D5CD-252F-BFE58DB4CA93}"/>
                    </a:ext>
                  </a:extLst>
                </p14:cNvPr>
                <p14:cNvContentPartPr/>
                <p14:nvPr/>
              </p14:nvContentPartPr>
              <p14:xfrm>
                <a:off x="11985153" y="6298295"/>
                <a:ext cx="99000" cy="237960"/>
              </p14:xfrm>
            </p:contentPart>
          </mc:Choice>
          <mc:Fallback>
            <p:pic>
              <p:nvPicPr>
                <p:cNvPr id="676" name="Ink 675">
                  <a:extLst>
                    <a:ext uri="{FF2B5EF4-FFF2-40B4-BE49-F238E27FC236}">
                      <a16:creationId xmlns:a16="http://schemas.microsoft.com/office/drawing/2014/main" id="{F8B3A281-5207-D5CD-252F-BFE58DB4CA93}"/>
                    </a:ext>
                  </a:extLst>
                </p:cNvPr>
                <p:cNvPicPr/>
                <p:nvPr/>
              </p:nvPicPr>
              <p:blipFill>
                <a:blip r:embed="rId1113"/>
                <a:stretch>
                  <a:fillRect/>
                </a:stretch>
              </p:blipFill>
              <p:spPr>
                <a:xfrm>
                  <a:off x="11967153" y="6280655"/>
                  <a:ext cx="134640" cy="273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14">
            <p14:nvContentPartPr>
              <p14:cNvPr id="678" name="Ink 677">
                <a:extLst>
                  <a:ext uri="{FF2B5EF4-FFF2-40B4-BE49-F238E27FC236}">
                    <a16:creationId xmlns:a16="http://schemas.microsoft.com/office/drawing/2014/main" id="{B4B8943E-5F47-ED00-8CCB-CFFF5691060D}"/>
                  </a:ext>
                </a:extLst>
              </p14:cNvPr>
              <p14:cNvContentPartPr/>
              <p14:nvPr/>
            </p14:nvContentPartPr>
            <p14:xfrm>
              <a:off x="9332313" y="4556615"/>
              <a:ext cx="2228400" cy="659160"/>
            </p14:xfrm>
          </p:contentPart>
        </mc:Choice>
        <mc:Fallback>
          <p:pic>
            <p:nvPicPr>
              <p:cNvPr id="678" name="Ink 677">
                <a:extLst>
                  <a:ext uri="{FF2B5EF4-FFF2-40B4-BE49-F238E27FC236}">
                    <a16:creationId xmlns:a16="http://schemas.microsoft.com/office/drawing/2014/main" id="{B4B8943E-5F47-ED00-8CCB-CFFF5691060D}"/>
                  </a:ext>
                </a:extLst>
              </p:cNvPr>
              <p:cNvPicPr/>
              <p:nvPr/>
            </p:nvPicPr>
            <p:blipFill>
              <a:blip r:embed="rId1115"/>
              <a:stretch>
                <a:fillRect/>
              </a:stretch>
            </p:blipFill>
            <p:spPr>
              <a:xfrm>
                <a:off x="9278313" y="4448615"/>
                <a:ext cx="2336040" cy="87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6">
            <p14:nvContentPartPr>
              <p14:cNvPr id="679" name="Ink 678">
                <a:extLst>
                  <a:ext uri="{FF2B5EF4-FFF2-40B4-BE49-F238E27FC236}">
                    <a16:creationId xmlns:a16="http://schemas.microsoft.com/office/drawing/2014/main" id="{B4F276F0-E6E7-26C7-BAA2-0C66BCB91D69}"/>
                  </a:ext>
                </a:extLst>
              </p14:cNvPr>
              <p14:cNvContentPartPr/>
              <p14:nvPr/>
            </p14:nvContentPartPr>
            <p14:xfrm>
              <a:off x="9347073" y="5536895"/>
              <a:ext cx="2305440" cy="598320"/>
            </p14:xfrm>
          </p:contentPart>
        </mc:Choice>
        <mc:Fallback>
          <p:pic>
            <p:nvPicPr>
              <p:cNvPr id="679" name="Ink 678">
                <a:extLst>
                  <a:ext uri="{FF2B5EF4-FFF2-40B4-BE49-F238E27FC236}">
                    <a16:creationId xmlns:a16="http://schemas.microsoft.com/office/drawing/2014/main" id="{B4F276F0-E6E7-26C7-BAA2-0C66BCB91D69}"/>
                  </a:ext>
                </a:extLst>
              </p:cNvPr>
              <p:cNvPicPr/>
              <p:nvPr/>
            </p:nvPicPr>
            <p:blipFill>
              <a:blip r:embed="rId1117"/>
              <a:stretch>
                <a:fillRect/>
              </a:stretch>
            </p:blipFill>
            <p:spPr>
              <a:xfrm>
                <a:off x="9293433" y="5428895"/>
                <a:ext cx="2413080" cy="81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8">
            <p14:nvContentPartPr>
              <p14:cNvPr id="680" name="Ink 679">
                <a:extLst>
                  <a:ext uri="{FF2B5EF4-FFF2-40B4-BE49-F238E27FC236}">
                    <a16:creationId xmlns:a16="http://schemas.microsoft.com/office/drawing/2014/main" id="{567FB677-9D6C-56F2-43C7-8062C2785614}"/>
                  </a:ext>
                </a:extLst>
              </p14:cNvPr>
              <p14:cNvContentPartPr/>
              <p14:nvPr/>
            </p14:nvContentPartPr>
            <p14:xfrm>
              <a:off x="5816913" y="6306575"/>
              <a:ext cx="1765080" cy="385560"/>
            </p14:xfrm>
          </p:contentPart>
        </mc:Choice>
        <mc:Fallback>
          <p:pic>
            <p:nvPicPr>
              <p:cNvPr id="680" name="Ink 679">
                <a:extLst>
                  <a:ext uri="{FF2B5EF4-FFF2-40B4-BE49-F238E27FC236}">
                    <a16:creationId xmlns:a16="http://schemas.microsoft.com/office/drawing/2014/main" id="{567FB677-9D6C-56F2-43C7-8062C2785614}"/>
                  </a:ext>
                </a:extLst>
              </p:cNvPr>
              <p:cNvPicPr/>
              <p:nvPr/>
            </p:nvPicPr>
            <p:blipFill>
              <a:blip r:embed="rId1119"/>
              <a:stretch>
                <a:fillRect/>
              </a:stretch>
            </p:blipFill>
            <p:spPr>
              <a:xfrm>
                <a:off x="5763273" y="6198575"/>
                <a:ext cx="1872720" cy="60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0">
            <p14:nvContentPartPr>
              <p14:cNvPr id="681" name="Ink 680">
                <a:extLst>
                  <a:ext uri="{FF2B5EF4-FFF2-40B4-BE49-F238E27FC236}">
                    <a16:creationId xmlns:a16="http://schemas.microsoft.com/office/drawing/2014/main" id="{9B39065F-5078-EE1C-DF2C-A0E5565992AD}"/>
                  </a:ext>
                </a:extLst>
              </p14:cNvPr>
              <p14:cNvContentPartPr/>
              <p14:nvPr/>
            </p14:nvContentPartPr>
            <p14:xfrm>
              <a:off x="10676193" y="6310606"/>
              <a:ext cx="1377000" cy="443160"/>
            </p14:xfrm>
          </p:contentPart>
        </mc:Choice>
        <mc:Fallback>
          <p:pic>
            <p:nvPicPr>
              <p:cNvPr id="681" name="Ink 680">
                <a:extLst>
                  <a:ext uri="{FF2B5EF4-FFF2-40B4-BE49-F238E27FC236}">
                    <a16:creationId xmlns:a16="http://schemas.microsoft.com/office/drawing/2014/main" id="{9B39065F-5078-EE1C-DF2C-A0E5565992AD}"/>
                  </a:ext>
                </a:extLst>
              </p:cNvPr>
              <p:cNvPicPr/>
              <p:nvPr/>
            </p:nvPicPr>
            <p:blipFill>
              <a:blip r:embed="rId1121"/>
              <a:stretch>
                <a:fillRect/>
              </a:stretch>
            </p:blipFill>
            <p:spPr>
              <a:xfrm>
                <a:off x="10622553" y="6202966"/>
                <a:ext cx="1484640" cy="65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6950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107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5</cp:revision>
  <dcterms:created xsi:type="dcterms:W3CDTF">2022-08-23T12:30:04Z</dcterms:created>
  <dcterms:modified xsi:type="dcterms:W3CDTF">2024-10-03T06:49:59Z</dcterms:modified>
</cp:coreProperties>
</file>