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FDDE34-9CEF-4461-BA03-1D698A9909C4}" v="1" dt="2022-11-23T08:13:38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855C-D03B-6AD9-3560-A5606E5D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9A284-3F86-0B49-561F-CB4A4FDD5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A1461-F64B-9E0D-12CE-29FAD86B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B9AE1-126E-63A0-ABA3-4A5EF82D8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A0998-5708-6E79-196A-173379CD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9BCB-4C95-59F6-DE58-CCAA936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0CCDE-D8A4-FA84-A625-9DB3FF7E5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D0FDA-5271-5706-A463-30F03F94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0DA56-0123-7278-4839-17295F3F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B207-8BF4-2073-FA71-18B734C2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70C42-A09F-95EC-B80A-1EBD60E94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D6526-F1BB-FE6D-3B64-9A787E932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F7E3B-7FE6-E38F-A000-8557A638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837A4-6032-4B35-F66C-E7C8F606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50938-506F-EDD5-C0A4-80A8BE14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6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05C2-3DB3-4694-298B-421CC7ED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00D78-1646-1FC2-7272-B4AC85E4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6B078-774A-A84A-1629-6E9BD450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1795D-BBA7-CDD7-265C-8BC1DE50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17543-6E8F-A397-08C7-700FE59B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9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FFD8-4A26-4CDE-CDEB-FE8CB26B6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040AF-8D15-3F17-CF44-A0875C7BB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68D2E-DCD3-7AB8-BE59-6FB57617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26D3-E6BF-FBC0-5ECC-968B8A1B8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D6629-3188-4963-AC41-FDC1F09D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35C6-5C4C-4B07-DB6B-0E4EFF88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0225-FEB3-D855-7D79-71E191BB6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FF9E2-7276-AE76-1E7F-47DC29167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30EF4-1995-3552-52F7-74243247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94DB6-B4AA-5282-D245-FCC69606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73DE7-1F5C-ED95-C8FB-051E65B4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0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8EBD2-0216-80C1-D1E7-B77B46D7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050F9-025C-7138-E87C-83FBA4F66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2B0F1-F74C-2ACF-C3B7-45285A2D9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8FE138-ACEC-7F62-8CA8-422D3695B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B35239-5703-8947-2B28-00B5AB099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C18DF5-37CB-29A8-7B90-F1EFA3DDA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29A3C4-8906-0ED0-033C-63E80494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8A845-B2CF-45BF-2321-E3A260E9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2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6C486-6ED3-CF64-9875-0727E538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C85448-6F82-0F02-7E8B-1FF0D28F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6C5B1-182D-2341-F801-CA68DCB3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5C7C3-7A90-61D1-E1C7-04B62153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9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DE32A-7ACA-B319-A5E4-0BDD0400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AE33E-0108-FDBE-0874-54C436BF6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4ED51-3233-EB38-0A28-2FE972B3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8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7090-C19B-22DD-E927-3E5950E6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A5FF9-EC8C-DDA4-CC97-315DCB1F5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E89EC-01D0-DA92-A4A6-50CB72AC7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000D9-072F-D354-AF9A-3D5CB420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9EF50-02A7-23CE-346F-6AAF1CE7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1694E-C1AD-1956-8CA0-66513924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9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9BF6-3B29-4215-3E72-6C69ECF5E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5E9D4-5C4A-ED35-439F-EF26D9453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ED538-3087-8609-1CA6-72EA3960E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5C8BA-909D-31D6-F829-1CBB5371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B7CE6-D2D0-D53F-0E98-EAA83757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D210F-EF44-06A6-0611-2A1C9F20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4EED00-C4CE-04E5-85F7-F3F9AAC2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1D489-43A2-297A-EDC4-32805F09A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0F2C3-E470-0904-A1EC-DDE223A86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D094-DC40-4927-9F89-D0A35447A763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425E2-0946-DBDB-78A5-6845E5353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427DA-705F-07FC-B056-D8BB36934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6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71BB2B-75CA-E750-F283-72CF20084F51}"/>
              </a:ext>
            </a:extLst>
          </p:cNvPr>
          <p:cNvSpPr txBox="1"/>
          <p:nvPr/>
        </p:nvSpPr>
        <p:spPr>
          <a:xfrm>
            <a:off x="1577131" y="968577"/>
            <a:ext cx="887555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Nákladní</a:t>
            </a:r>
            <a:r>
              <a:rPr lang="en-US" sz="2400" dirty="0"/>
              <a:t> </a:t>
            </a:r>
            <a:r>
              <a:rPr lang="en-US" sz="2400" dirty="0" err="1"/>
              <a:t>vlak</a:t>
            </a:r>
            <a:r>
              <a:rPr lang="en-US" sz="2400" dirty="0"/>
              <a:t>, </a:t>
            </a:r>
            <a:r>
              <a:rPr lang="en-US" sz="2400" dirty="0" err="1"/>
              <a:t>který</a:t>
            </a:r>
            <a:r>
              <a:rPr lang="en-US" sz="2400" dirty="0"/>
              <a:t> </a:t>
            </a:r>
            <a:r>
              <a:rPr lang="en-US" sz="2400" dirty="0" err="1"/>
              <a:t>zahrnoval</a:t>
            </a:r>
            <a:r>
              <a:rPr lang="en-US" sz="2400" dirty="0"/>
              <a:t> </a:t>
            </a:r>
            <a:r>
              <a:rPr lang="en-US" sz="2400" dirty="0" err="1"/>
              <a:t>cisternový</a:t>
            </a:r>
            <a:r>
              <a:rPr lang="en-US" sz="2400" dirty="0"/>
              <a:t> v</a:t>
            </a:r>
            <a:r>
              <a:rPr lang="sk-SK" sz="2400" dirty="0" err="1"/>
              <a:t>agón</a:t>
            </a:r>
            <a:r>
              <a:rPr lang="en-US" sz="2400" dirty="0"/>
              <a:t> </a:t>
            </a:r>
            <a:r>
              <a:rPr lang="en-US" sz="2400" dirty="0" err="1"/>
              <a:t>obsahující</a:t>
            </a:r>
            <a:r>
              <a:rPr lang="en-US" sz="2400" dirty="0"/>
              <a:t> </a:t>
            </a:r>
            <a:r>
              <a:rPr lang="en-US" sz="2400" dirty="0" err="1"/>
              <a:t>bezvodý</a:t>
            </a:r>
            <a:r>
              <a:rPr lang="en-US" sz="2400" dirty="0"/>
              <a:t> NH</a:t>
            </a:r>
            <a:r>
              <a:rPr lang="en-US" sz="2400" baseline="-25000" dirty="0"/>
              <a:t>3</a:t>
            </a:r>
            <a:r>
              <a:rPr lang="en-US" sz="2400" dirty="0"/>
              <a:t> a </a:t>
            </a:r>
            <a:r>
              <a:rPr lang="sk-SK" sz="2400" dirty="0"/>
              <a:t>vagón</a:t>
            </a:r>
            <a:r>
              <a:rPr lang="en-US" sz="2400" dirty="0"/>
              <a:t> </a:t>
            </a:r>
            <a:r>
              <a:rPr lang="en-US" sz="2400" dirty="0" err="1"/>
              <a:t>obsahující</a:t>
            </a:r>
            <a:r>
              <a:rPr lang="en-US" sz="2400" dirty="0"/>
              <a:t> </a:t>
            </a:r>
            <a:r>
              <a:rPr lang="en-US" sz="2400" dirty="0" err="1"/>
              <a:t>koncentrovaný</a:t>
            </a:r>
            <a:r>
              <a:rPr lang="en-US" sz="2400" dirty="0"/>
              <a:t> HCl, </a:t>
            </a:r>
            <a:r>
              <a:rPr lang="sk-SK" sz="2400" dirty="0" err="1"/>
              <a:t>se</a:t>
            </a:r>
            <a:r>
              <a:rPr lang="sk-SK" sz="2400" dirty="0"/>
              <a:t> </a:t>
            </a:r>
            <a:r>
              <a:rPr lang="sk-SK" sz="2400" dirty="0" err="1"/>
              <a:t>vykolejil</a:t>
            </a:r>
            <a:r>
              <a:rPr lang="en-US" sz="2400" dirty="0"/>
              <a:t>, </a:t>
            </a:r>
            <a:r>
              <a:rPr lang="en-US" sz="2400" dirty="0" err="1"/>
              <a:t>což</a:t>
            </a:r>
            <a:r>
              <a:rPr lang="en-US" sz="2400" dirty="0"/>
              <a:t> </a:t>
            </a:r>
            <a:r>
              <a:rPr lang="en-US" sz="2400" dirty="0" err="1"/>
              <a:t>způsobilo</a:t>
            </a:r>
            <a:r>
              <a:rPr lang="en-US" sz="2400" dirty="0"/>
              <a:t> </a:t>
            </a:r>
            <a:r>
              <a:rPr lang="en-US" sz="2400" dirty="0" err="1"/>
              <a:t>únik</a:t>
            </a:r>
            <a:r>
              <a:rPr lang="en-US" sz="2400" dirty="0"/>
              <a:t> </a:t>
            </a:r>
            <a:r>
              <a:rPr lang="sk-SK" sz="2400" dirty="0"/>
              <a:t>z </a:t>
            </a:r>
            <a:r>
              <a:rPr lang="en-US" sz="2400" dirty="0" err="1"/>
              <a:t>obou</a:t>
            </a:r>
            <a:r>
              <a:rPr lang="en-US" sz="2400" dirty="0"/>
              <a:t> </a:t>
            </a:r>
            <a:r>
              <a:rPr lang="en-US" sz="2400" dirty="0" err="1"/>
              <a:t>cisteren</a:t>
            </a:r>
            <a:r>
              <a:rPr lang="en-US" sz="2400" dirty="0"/>
              <a:t>. V </a:t>
            </a:r>
            <a:r>
              <a:rPr lang="en-US" sz="2400" dirty="0" err="1"/>
              <a:t>oblasti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v</a:t>
            </a:r>
            <a:r>
              <a:rPr lang="sk-SK" sz="2400" dirty="0" err="1"/>
              <a:t>agóny</a:t>
            </a:r>
            <a:r>
              <a:rPr lang="en-US" sz="2400" dirty="0"/>
              <a:t> se </a:t>
            </a:r>
            <a:r>
              <a:rPr lang="en-US" sz="2400" dirty="0" err="1"/>
              <a:t>vytvořil</a:t>
            </a:r>
            <a:r>
              <a:rPr lang="en-US" sz="2400" dirty="0"/>
              <a:t> </a:t>
            </a:r>
            <a:r>
              <a:rPr lang="en-US" sz="2400" dirty="0" err="1"/>
              <a:t>bílý</a:t>
            </a:r>
            <a:r>
              <a:rPr lang="en-US" sz="2400" dirty="0"/>
              <a:t> aerosol. </a:t>
            </a:r>
            <a:br>
              <a:rPr lang="sk-SK" sz="2400" dirty="0"/>
            </a:br>
            <a:r>
              <a:rPr lang="en-US" sz="2400" dirty="0"/>
              <a:t>Co to </a:t>
            </a:r>
            <a:r>
              <a:rPr lang="en-US" sz="2400" dirty="0" err="1"/>
              <a:t>bylo</a:t>
            </a:r>
            <a:r>
              <a:rPr lang="en-US" sz="2400" dirty="0"/>
              <a:t> a jak to </a:t>
            </a:r>
            <a:r>
              <a:rPr lang="sk-SK" sz="2400" dirty="0"/>
              <a:t>vzniklo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8192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4EABFF-E148-F8F8-F0B9-0F8127299538}"/>
              </a:ext>
            </a:extLst>
          </p:cNvPr>
          <p:cNvSpPr txBox="1"/>
          <p:nvPr/>
        </p:nvSpPr>
        <p:spPr>
          <a:xfrm>
            <a:off x="908108" y="1958153"/>
            <a:ext cx="92761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 err="1"/>
              <a:t>Odpověď</a:t>
            </a:r>
            <a:r>
              <a:rPr lang="en-US" i="1" dirty="0"/>
              <a:t>: </a:t>
            </a:r>
            <a:endParaRPr lang="sk-SK" i="1" dirty="0"/>
          </a:p>
          <a:p>
            <a:pPr marL="342900" indent="-342900">
              <a:buAutoNum type="arabicParenBoth"/>
            </a:pPr>
            <a:r>
              <a:rPr lang="en-US" i="1" dirty="0"/>
              <a:t>NO</a:t>
            </a:r>
            <a:r>
              <a:rPr lang="en-US" i="1" baseline="-25000" dirty="0"/>
              <a:t>2</a:t>
            </a:r>
            <a:r>
              <a:rPr lang="en-US" i="1" dirty="0"/>
              <a:t>*, </a:t>
            </a:r>
            <a:r>
              <a:rPr lang="en-US" i="1" dirty="0" err="1"/>
              <a:t>protože</a:t>
            </a:r>
            <a:r>
              <a:rPr lang="en-US" i="1" dirty="0"/>
              <a:t> je v </a:t>
            </a:r>
            <a:r>
              <a:rPr lang="en-US" i="1" dirty="0" err="1"/>
              <a:t>excitovaném</a:t>
            </a:r>
            <a:r>
              <a:rPr lang="en-US" i="1" dirty="0"/>
              <a:t> </a:t>
            </a:r>
            <a:r>
              <a:rPr lang="en-US" i="1" dirty="0" err="1"/>
              <a:t>stavu</a:t>
            </a:r>
            <a:r>
              <a:rPr lang="en-US" i="1" dirty="0"/>
              <a:t> a </a:t>
            </a:r>
            <a:r>
              <a:rPr lang="en-US" i="1" dirty="0" err="1"/>
              <a:t>snadno</a:t>
            </a:r>
            <a:r>
              <a:rPr lang="en-US" i="1" dirty="0"/>
              <a:t> </a:t>
            </a:r>
            <a:r>
              <a:rPr lang="en-US" i="1" dirty="0" err="1"/>
              <a:t>ztrácí</a:t>
            </a:r>
            <a:r>
              <a:rPr lang="en-US" i="1" dirty="0"/>
              <a:t> </a:t>
            </a:r>
            <a:r>
              <a:rPr lang="en-US" i="1" dirty="0" err="1"/>
              <a:t>energii</a:t>
            </a:r>
            <a:r>
              <a:rPr lang="en-US" i="1" dirty="0"/>
              <a:t> </a:t>
            </a:r>
            <a:r>
              <a:rPr lang="en-US" i="1" dirty="0" err="1"/>
              <a:t>vyzařováním</a:t>
            </a:r>
            <a:r>
              <a:rPr lang="en-US" i="1" dirty="0"/>
              <a:t> </a:t>
            </a:r>
            <a:r>
              <a:rPr lang="en-US" i="1" dirty="0" err="1"/>
              <a:t>foton</a:t>
            </a:r>
            <a:r>
              <a:rPr lang="sk-SK" i="1" dirty="0"/>
              <a:t>u</a:t>
            </a:r>
            <a:r>
              <a:rPr lang="en-US" i="1" dirty="0"/>
              <a:t>,</a:t>
            </a:r>
            <a:endParaRPr lang="sk-SK" i="1" dirty="0"/>
          </a:p>
          <a:p>
            <a:pPr marL="342900" indent="-342900">
              <a:buAutoNum type="arabicParenBoth"/>
            </a:pPr>
            <a:r>
              <a:rPr lang="en-US" i="1" dirty="0"/>
              <a:t>SO</a:t>
            </a:r>
            <a:r>
              <a:rPr lang="en-US" i="1" baseline="-25000" dirty="0"/>
              <a:t>2</a:t>
            </a:r>
            <a:r>
              <a:rPr lang="en-US" i="1" dirty="0"/>
              <a:t>, </a:t>
            </a:r>
            <a:r>
              <a:rPr lang="en-US" i="1" dirty="0" err="1"/>
              <a:t>protože</a:t>
            </a:r>
            <a:r>
              <a:rPr lang="en-US" i="1" dirty="0"/>
              <a:t> </a:t>
            </a:r>
            <a:r>
              <a:rPr lang="en-US" i="1" dirty="0" err="1"/>
              <a:t>reaguje</a:t>
            </a:r>
            <a:r>
              <a:rPr lang="en-US" i="1" dirty="0"/>
              <a:t> za </a:t>
            </a:r>
            <a:r>
              <a:rPr lang="en-US" i="1" dirty="0" err="1"/>
              <a:t>vzniku</a:t>
            </a:r>
            <a:r>
              <a:rPr lang="en-US" i="1" dirty="0"/>
              <a:t> H2SO4, </a:t>
            </a:r>
            <a:r>
              <a:rPr lang="en-US" i="1" dirty="0" err="1"/>
              <a:t>kterou</a:t>
            </a:r>
            <a:r>
              <a:rPr lang="en-US" i="1" dirty="0"/>
              <a:t> </a:t>
            </a:r>
            <a:r>
              <a:rPr lang="en-US" i="1" dirty="0" err="1"/>
              <a:t>lze</a:t>
            </a:r>
            <a:r>
              <a:rPr lang="en-US" i="1" dirty="0"/>
              <a:t> </a:t>
            </a:r>
            <a:r>
              <a:rPr lang="en-US" i="1" dirty="0" err="1"/>
              <a:t>vymýt</a:t>
            </a:r>
            <a:r>
              <a:rPr lang="en-US" i="1" dirty="0"/>
              <a:t> z</a:t>
            </a:r>
            <a:r>
              <a:rPr lang="sk-SK" i="1" dirty="0"/>
              <a:t> </a:t>
            </a:r>
            <a:r>
              <a:rPr lang="en-US" i="1" dirty="0" err="1"/>
              <a:t>atmosfér</a:t>
            </a:r>
            <a:r>
              <a:rPr lang="sk-SK" i="1" dirty="0"/>
              <a:t>y</a:t>
            </a:r>
            <a:r>
              <a:rPr lang="en-US" i="1" dirty="0"/>
              <a:t> </a:t>
            </a:r>
            <a:r>
              <a:rPr lang="en-US" i="1" dirty="0" err="1"/>
              <a:t>srážkami</a:t>
            </a:r>
            <a:endParaRPr lang="sk-SK" i="1" dirty="0"/>
          </a:p>
          <a:p>
            <a:pPr marL="342900" indent="-342900">
              <a:buAutoNum type="arabicParenBoth"/>
            </a:pPr>
            <a:r>
              <a:rPr lang="en-US" i="1" dirty="0"/>
              <a:t>CH</a:t>
            </a:r>
            <a:r>
              <a:rPr lang="en-US" i="1" baseline="-25000" dirty="0"/>
              <a:t>4</a:t>
            </a:r>
            <a:r>
              <a:rPr lang="en-US" i="1" dirty="0"/>
              <a:t>, </a:t>
            </a:r>
            <a:r>
              <a:rPr lang="en-US" i="1" dirty="0" err="1"/>
              <a:t>protože</a:t>
            </a:r>
            <a:r>
              <a:rPr lang="en-US" i="1" dirty="0"/>
              <a:t> je to </a:t>
            </a:r>
            <a:r>
              <a:rPr lang="en-US" i="1" dirty="0" err="1"/>
              <a:t>relativně</a:t>
            </a:r>
            <a:r>
              <a:rPr lang="en-US" i="1" dirty="0"/>
              <a:t> </a:t>
            </a:r>
            <a:r>
              <a:rPr lang="en-US" i="1" dirty="0" err="1"/>
              <a:t>stabilní</a:t>
            </a:r>
            <a:r>
              <a:rPr lang="en-US" i="1" dirty="0"/>
              <a:t> </a:t>
            </a:r>
            <a:r>
              <a:rPr lang="en-US" i="1" dirty="0" err="1"/>
              <a:t>molekula</a:t>
            </a:r>
            <a:r>
              <a:rPr lang="en-US" i="1" dirty="0"/>
              <a:t>, ale </a:t>
            </a:r>
            <a:r>
              <a:rPr lang="en-US" i="1" dirty="0" err="1"/>
              <a:t>reag</a:t>
            </a:r>
            <a:r>
              <a:rPr lang="sk-SK" i="1" dirty="0"/>
              <a:t>uje</a:t>
            </a:r>
            <a:r>
              <a:rPr lang="en-US" i="1" dirty="0"/>
              <a:t> s </a:t>
            </a:r>
            <a:r>
              <a:rPr lang="en-US" i="1" dirty="0" err="1"/>
              <a:t>hydroxylovým</a:t>
            </a:r>
            <a:r>
              <a:rPr lang="en-US" i="1" dirty="0"/>
              <a:t> </a:t>
            </a:r>
            <a:r>
              <a:rPr lang="en-US" i="1" dirty="0" err="1"/>
              <a:t>radikálem</a:t>
            </a:r>
            <a:r>
              <a:rPr lang="en-US" i="1" dirty="0"/>
              <a:t>,</a:t>
            </a:r>
            <a:endParaRPr lang="sk-SK" i="1" dirty="0"/>
          </a:p>
          <a:p>
            <a:pPr marL="342900" indent="-342900">
              <a:buAutoNum type="arabicParenBoth"/>
            </a:pPr>
            <a:r>
              <a:rPr lang="en-US" i="1" dirty="0"/>
              <a:t>CCl</a:t>
            </a:r>
            <a:r>
              <a:rPr lang="en-US" i="1" baseline="-25000" dirty="0"/>
              <a:t>2</a:t>
            </a:r>
            <a:r>
              <a:rPr lang="en-US" i="1" dirty="0"/>
              <a:t>F</a:t>
            </a:r>
            <a:r>
              <a:rPr lang="en-US" i="1" baseline="-25000" dirty="0"/>
              <a:t>2</a:t>
            </a:r>
            <a:r>
              <a:rPr lang="en-US" i="1" dirty="0"/>
              <a:t> je </a:t>
            </a:r>
            <a:r>
              <a:rPr lang="en-US" i="1" dirty="0" err="1"/>
              <a:t>stabilní</a:t>
            </a:r>
            <a:r>
              <a:rPr lang="en-US" i="1" dirty="0"/>
              <a:t> </a:t>
            </a:r>
            <a:r>
              <a:rPr lang="en-US" i="1" dirty="0" err="1"/>
              <a:t>molekula</a:t>
            </a:r>
            <a:r>
              <a:rPr lang="en-US" i="1" dirty="0"/>
              <a:t>, </a:t>
            </a:r>
            <a:r>
              <a:rPr lang="en-US" i="1" dirty="0" err="1"/>
              <a:t>která</a:t>
            </a:r>
            <a:r>
              <a:rPr lang="en-US" i="1" dirty="0"/>
              <a:t> </a:t>
            </a:r>
            <a:r>
              <a:rPr lang="en-US" i="1" dirty="0" err="1"/>
              <a:t>nereaguje</a:t>
            </a:r>
            <a:r>
              <a:rPr lang="en-US" i="1" dirty="0"/>
              <a:t> s </a:t>
            </a:r>
            <a:r>
              <a:rPr lang="en-US" i="1" dirty="0" err="1"/>
              <a:t>hydroxylovým</a:t>
            </a:r>
            <a:r>
              <a:rPr lang="en-US" i="1" dirty="0"/>
              <a:t> </a:t>
            </a:r>
            <a:r>
              <a:rPr lang="en-US" i="1" dirty="0" err="1"/>
              <a:t>radikálem</a:t>
            </a:r>
            <a:r>
              <a:rPr lang="en-US" i="1" dirty="0"/>
              <a:t> a </a:t>
            </a:r>
            <a:r>
              <a:rPr lang="en-US" i="1" dirty="0" err="1"/>
              <a:t>rozkládá</a:t>
            </a:r>
            <a:r>
              <a:rPr lang="en-US" i="1" dirty="0"/>
              <a:t> se </a:t>
            </a:r>
            <a:r>
              <a:rPr lang="en-US" i="1" dirty="0" err="1"/>
              <a:t>pouze</a:t>
            </a:r>
            <a:r>
              <a:rPr lang="en-US" i="1" dirty="0"/>
              <a:t> </a:t>
            </a:r>
            <a:r>
              <a:rPr lang="en-US" i="1" dirty="0" err="1"/>
              <a:t>při</a:t>
            </a:r>
            <a:r>
              <a:rPr lang="en-US" i="1" dirty="0"/>
              <a:t> </a:t>
            </a:r>
            <a:r>
              <a:rPr lang="en-US" i="1" dirty="0" err="1"/>
              <a:t>vystavení</a:t>
            </a:r>
            <a:r>
              <a:rPr lang="en-US" i="1" dirty="0"/>
              <a:t> </a:t>
            </a:r>
            <a:r>
              <a:rPr lang="en-US" i="1" dirty="0" err="1"/>
              <a:t>vysoce</a:t>
            </a:r>
            <a:r>
              <a:rPr lang="en-US" i="1" dirty="0"/>
              <a:t> </a:t>
            </a:r>
            <a:r>
              <a:rPr lang="en-US" i="1" dirty="0" err="1"/>
              <a:t>energetickému</a:t>
            </a:r>
            <a:r>
              <a:rPr lang="sk-SK" i="1" dirty="0"/>
              <a:t> </a:t>
            </a:r>
            <a:r>
              <a:rPr lang="en-US" i="1" dirty="0" err="1"/>
              <a:t>ultrafialové</a:t>
            </a:r>
            <a:r>
              <a:rPr lang="sk-SK" i="1" dirty="0"/>
              <a:t>mu</a:t>
            </a:r>
            <a:r>
              <a:rPr lang="en-US" i="1" dirty="0"/>
              <a:t> </a:t>
            </a:r>
            <a:r>
              <a:rPr lang="en-US" i="1" dirty="0" err="1"/>
              <a:t>záření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stratosféře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834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7D62E0-76FC-D416-F005-64140FCBAAD5}"/>
              </a:ext>
            </a:extLst>
          </p:cNvPr>
          <p:cNvSpPr txBox="1"/>
          <p:nvPr/>
        </p:nvSpPr>
        <p:spPr>
          <a:xfrm>
            <a:off x="780176" y="452086"/>
            <a:ext cx="905172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Zemská</a:t>
            </a:r>
            <a:r>
              <a:rPr lang="en-US" sz="2400" dirty="0"/>
              <a:t> </a:t>
            </a:r>
            <a:r>
              <a:rPr lang="en-US" sz="2400" dirty="0" err="1"/>
              <a:t>atmosféra</a:t>
            </a:r>
            <a:r>
              <a:rPr lang="en-US" sz="2400" dirty="0"/>
              <a:t> je </a:t>
            </a:r>
            <a:r>
              <a:rPr lang="en-US" sz="2400" dirty="0" err="1"/>
              <a:t>rozvrstvena</a:t>
            </a:r>
            <a:r>
              <a:rPr lang="en-US" sz="2400" dirty="0"/>
              <a:t> do </a:t>
            </a:r>
            <a:r>
              <a:rPr lang="en-US" sz="2400" dirty="0" err="1"/>
              <a:t>vrstev</a:t>
            </a:r>
            <a:r>
              <a:rPr lang="en-US" sz="2400" dirty="0"/>
              <a:t>. </a:t>
            </a:r>
            <a:r>
              <a:rPr lang="sk-SK" sz="2400" dirty="0" err="1"/>
              <a:t>Které</a:t>
            </a:r>
            <a:r>
              <a:rPr lang="sk-SK" sz="2400" dirty="0"/>
              <a:t> z</a:t>
            </a:r>
            <a:r>
              <a:rPr lang="en-US" sz="2400" dirty="0"/>
              <a:t> </a:t>
            </a:r>
            <a:r>
              <a:rPr lang="en-US" sz="2400" dirty="0" err="1"/>
              <a:t>následující</a:t>
            </a:r>
            <a:r>
              <a:rPr lang="sk-SK" sz="2400" dirty="0"/>
              <a:t>ch </a:t>
            </a:r>
            <a:r>
              <a:rPr lang="sk-SK" sz="2400" dirty="0" err="1"/>
              <a:t>tvrzení</a:t>
            </a:r>
            <a:r>
              <a:rPr lang="en-US" sz="2400" dirty="0"/>
              <a:t> </a:t>
            </a:r>
            <a:r>
              <a:rPr lang="en-US" sz="2400" dirty="0" err="1"/>
              <a:t>tvrzení</a:t>
            </a:r>
            <a:r>
              <a:rPr lang="en-US" sz="2400" dirty="0"/>
              <a:t> </a:t>
            </a:r>
            <a:r>
              <a:rPr lang="en-US" sz="2400" dirty="0" err="1"/>
              <a:t>týkající</a:t>
            </a:r>
            <a:r>
              <a:rPr lang="sk-SK" sz="2400" dirty="0"/>
              <a:t>ch</a:t>
            </a:r>
            <a:r>
              <a:rPr lang="en-US" sz="2400" dirty="0"/>
              <a:t> se</a:t>
            </a:r>
            <a:r>
              <a:rPr lang="sk-SK" sz="2400" dirty="0"/>
              <a:t> </a:t>
            </a:r>
            <a:r>
              <a:rPr lang="sk-SK" sz="2400" dirty="0" err="1"/>
              <a:t>této</a:t>
            </a:r>
            <a:r>
              <a:rPr lang="en-US" sz="2400" dirty="0"/>
              <a:t> </a:t>
            </a:r>
            <a:r>
              <a:rPr lang="en-US" sz="2400" dirty="0" err="1"/>
              <a:t>stratifikace</a:t>
            </a:r>
            <a:r>
              <a:rPr lang="en-US" sz="2400" dirty="0"/>
              <a:t>, </a:t>
            </a:r>
            <a:r>
              <a:rPr lang="en-US" sz="2400" dirty="0" err="1"/>
              <a:t>charakteristik</a:t>
            </a:r>
            <a:r>
              <a:rPr lang="en-US" sz="2400" dirty="0"/>
              <a:t> </a:t>
            </a:r>
            <a:r>
              <a:rPr lang="en-US" sz="2400" dirty="0" err="1"/>
              <a:t>vrstev</a:t>
            </a:r>
            <a:r>
              <a:rPr lang="en-US" sz="2400" dirty="0"/>
              <a:t> a </a:t>
            </a:r>
            <a:r>
              <a:rPr lang="en-US" sz="2400" dirty="0" err="1"/>
              <a:t>charakteristik</a:t>
            </a:r>
            <a:r>
              <a:rPr lang="en-US" sz="2400" dirty="0"/>
              <a:t> </a:t>
            </a:r>
            <a:r>
              <a:rPr lang="sk-SK" sz="2400" dirty="0"/>
              <a:t>chemických </a:t>
            </a:r>
            <a:r>
              <a:rPr lang="sk-SK" sz="2400" dirty="0" err="1"/>
              <a:t>látek</a:t>
            </a:r>
            <a:r>
              <a:rPr lang="sk-SK" sz="2400" dirty="0"/>
              <a:t> v </a:t>
            </a:r>
            <a:r>
              <a:rPr lang="sk-SK" sz="2400" dirty="0" err="1"/>
              <a:t>těchto</a:t>
            </a:r>
            <a:r>
              <a:rPr lang="sk-SK" sz="2400" dirty="0"/>
              <a:t> vrstvách </a:t>
            </a:r>
            <a:r>
              <a:rPr lang="en-US" sz="2400" dirty="0"/>
              <a:t>je </a:t>
            </a:r>
            <a:r>
              <a:rPr lang="en-US" sz="2400" dirty="0" err="1"/>
              <a:t>pravdivé</a:t>
            </a:r>
            <a:r>
              <a:rPr lang="sk-SK" sz="2400" dirty="0"/>
              <a:t>?</a:t>
            </a:r>
          </a:p>
          <a:p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stratosféra</a:t>
            </a:r>
            <a:r>
              <a:rPr lang="en-US" sz="2400" dirty="0"/>
              <a:t> a </a:t>
            </a:r>
            <a:r>
              <a:rPr lang="en-US" sz="2400" dirty="0" err="1"/>
              <a:t>troposféra</a:t>
            </a:r>
            <a:r>
              <a:rPr lang="en-US" sz="2400" dirty="0"/>
              <a:t> </a:t>
            </a:r>
            <a:r>
              <a:rPr lang="en-US" sz="2400" dirty="0" err="1"/>
              <a:t>mají</a:t>
            </a:r>
            <a:r>
              <a:rPr lang="en-US" sz="2400" dirty="0"/>
              <a:t> v </a:t>
            </a:r>
            <a:r>
              <a:rPr lang="en-US" sz="2400" dirty="0" err="1"/>
              <a:t>podstatě</a:t>
            </a:r>
            <a:r>
              <a:rPr lang="en-US" sz="2400" dirty="0"/>
              <a:t> </a:t>
            </a:r>
            <a:r>
              <a:rPr lang="en-US" sz="2400" dirty="0" err="1"/>
              <a:t>stejné</a:t>
            </a:r>
            <a:r>
              <a:rPr lang="en-US" sz="2400" dirty="0"/>
              <a:t> </a:t>
            </a:r>
            <a:r>
              <a:rPr lang="en-US" sz="2400" dirty="0" err="1"/>
              <a:t>složení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horní</a:t>
            </a:r>
            <a:r>
              <a:rPr lang="en-US" sz="2400" dirty="0"/>
              <a:t> </a:t>
            </a:r>
            <a:r>
              <a:rPr lang="en-US" sz="2400" dirty="0" err="1"/>
              <a:t>hranice</a:t>
            </a:r>
            <a:r>
              <a:rPr lang="en-US" sz="2400" dirty="0"/>
              <a:t> </a:t>
            </a:r>
            <a:r>
              <a:rPr lang="en-US" sz="2400" dirty="0" err="1"/>
              <a:t>stratosféry</a:t>
            </a:r>
            <a:r>
              <a:rPr lang="en-US" sz="2400" dirty="0"/>
              <a:t> je </a:t>
            </a:r>
            <a:r>
              <a:rPr lang="en-US" sz="2400" dirty="0" err="1"/>
              <a:t>chladnější</a:t>
            </a:r>
            <a:r>
              <a:rPr lang="en-US" sz="2400" dirty="0"/>
              <a:t> </a:t>
            </a:r>
            <a:r>
              <a:rPr lang="en-US" sz="2400" dirty="0" err="1"/>
              <a:t>než</a:t>
            </a:r>
            <a:r>
              <a:rPr lang="en-US" sz="2400" dirty="0"/>
              <a:t> </a:t>
            </a:r>
            <a:r>
              <a:rPr lang="en-US" sz="2400" dirty="0" err="1"/>
              <a:t>horní</a:t>
            </a:r>
            <a:r>
              <a:rPr lang="en-US" sz="2400" dirty="0"/>
              <a:t> </a:t>
            </a:r>
            <a:r>
              <a:rPr lang="en-US" sz="2400" dirty="0" err="1"/>
              <a:t>hranice</a:t>
            </a:r>
            <a:r>
              <a:rPr lang="en-US" sz="2400" dirty="0"/>
              <a:t> </a:t>
            </a:r>
            <a:r>
              <a:rPr lang="en-US" sz="2400" dirty="0" err="1"/>
              <a:t>troposfér</a:t>
            </a:r>
            <a:r>
              <a:rPr lang="sk-SK" sz="2400" dirty="0"/>
              <a:t>y</a:t>
            </a:r>
            <a:r>
              <a:rPr lang="en-US" sz="2400" dirty="0"/>
              <a:t>, </a:t>
            </a:r>
            <a:r>
              <a:rPr lang="en-US" sz="2400" dirty="0" err="1"/>
              <a:t>protože</a:t>
            </a:r>
            <a:r>
              <a:rPr lang="en-US" sz="2400" dirty="0"/>
              <a:t> </a:t>
            </a:r>
            <a:r>
              <a:rPr lang="sk-SK" sz="2400" dirty="0"/>
              <a:t>ta </a:t>
            </a:r>
            <a:r>
              <a:rPr lang="en-US" sz="2400" dirty="0" err="1"/>
              <a:t>první</a:t>
            </a:r>
            <a:r>
              <a:rPr lang="en-US" sz="2400" dirty="0"/>
              <a:t> je </a:t>
            </a:r>
            <a:r>
              <a:rPr lang="en-US" sz="2400" dirty="0" err="1"/>
              <a:t>vyšší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ozon</a:t>
            </a:r>
            <a:r>
              <a:rPr lang="en-US" sz="2400" dirty="0"/>
              <a:t> je </a:t>
            </a:r>
            <a:r>
              <a:rPr lang="en-US" sz="2400" dirty="0" err="1"/>
              <a:t>nejžádanější</a:t>
            </a:r>
            <a:r>
              <a:rPr lang="en-US" sz="2400" dirty="0"/>
              <a:t> </a:t>
            </a:r>
            <a:r>
              <a:rPr lang="en-US" sz="2400" dirty="0" err="1"/>
              <a:t>blízko</a:t>
            </a:r>
            <a:r>
              <a:rPr lang="en-US" sz="2400" dirty="0"/>
              <a:t> </a:t>
            </a:r>
            <a:r>
              <a:rPr lang="en-US" sz="2400" dirty="0" err="1"/>
              <a:t>zemského</a:t>
            </a:r>
            <a:r>
              <a:rPr lang="en-US" sz="2400" dirty="0"/>
              <a:t> </a:t>
            </a:r>
            <a:r>
              <a:rPr lang="en-US" sz="2400" dirty="0" err="1"/>
              <a:t>povrchu</a:t>
            </a:r>
            <a:r>
              <a:rPr lang="sk-SK" sz="2400" dirty="0"/>
              <a:t> </a:t>
            </a:r>
            <a:r>
              <a:rPr lang="en-US" sz="2400" dirty="0"/>
              <a:t>v </a:t>
            </a:r>
            <a:r>
              <a:rPr lang="en-US" sz="2400" dirty="0" err="1"/>
              <a:t>troposféře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složení</a:t>
            </a:r>
            <a:r>
              <a:rPr lang="en-US" sz="2400" dirty="0"/>
              <a:t> </a:t>
            </a:r>
            <a:r>
              <a:rPr lang="en-US" sz="2400" dirty="0" err="1"/>
              <a:t>troposféry</a:t>
            </a:r>
            <a:r>
              <a:rPr lang="en-US" sz="2400" dirty="0"/>
              <a:t> je </a:t>
            </a:r>
            <a:r>
              <a:rPr lang="en-US" sz="2400" dirty="0" err="1"/>
              <a:t>charakterizováno</a:t>
            </a:r>
            <a:r>
              <a:rPr lang="en-US" sz="2400" dirty="0"/>
              <a:t> </a:t>
            </a:r>
            <a:r>
              <a:rPr lang="en-US" sz="2400" dirty="0" err="1"/>
              <a:t>vysoký</a:t>
            </a:r>
            <a:r>
              <a:rPr lang="sk-SK" sz="2400" dirty="0"/>
              <a:t>m</a:t>
            </a:r>
            <a:r>
              <a:rPr lang="en-US" sz="2400" dirty="0"/>
              <a:t> a </a:t>
            </a:r>
            <a:r>
              <a:rPr lang="en-US" sz="2400" dirty="0" err="1"/>
              <a:t>rovnoměrný</a:t>
            </a:r>
            <a:r>
              <a:rPr lang="sk-SK" sz="2400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obsah</a:t>
            </a:r>
            <a:r>
              <a:rPr lang="sk-SK" sz="2400" dirty="0" err="1"/>
              <a:t>em</a:t>
            </a:r>
            <a:r>
              <a:rPr lang="sk-SK" sz="2400" dirty="0"/>
              <a:t> </a:t>
            </a:r>
            <a:r>
              <a:rPr lang="en-US" sz="2400" dirty="0" err="1"/>
              <a:t>vodní</a:t>
            </a:r>
            <a:r>
              <a:rPr lang="en-US" sz="2400" dirty="0"/>
              <a:t> </a:t>
            </a:r>
            <a:r>
              <a:rPr lang="en-US" sz="2400" dirty="0" err="1"/>
              <a:t>páry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hranice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</a:t>
            </a:r>
            <a:r>
              <a:rPr lang="en-US" sz="2400" dirty="0" err="1"/>
              <a:t>troposférou</a:t>
            </a:r>
            <a:r>
              <a:rPr lang="en-US" sz="2400" dirty="0"/>
              <a:t> a</a:t>
            </a:r>
            <a:r>
              <a:rPr lang="sk-SK" sz="2400" dirty="0"/>
              <a:t> </a:t>
            </a:r>
            <a:r>
              <a:rPr lang="en-US" sz="2400" dirty="0" err="1"/>
              <a:t>stratosfér</a:t>
            </a:r>
            <a:r>
              <a:rPr lang="sk-SK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slouží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bariéra</a:t>
            </a:r>
            <a:r>
              <a:rPr lang="en-US" sz="2400" dirty="0"/>
              <a:t> pro </a:t>
            </a:r>
            <a:r>
              <a:rPr lang="en-US" sz="2400" dirty="0" err="1"/>
              <a:t>pohyb</a:t>
            </a:r>
            <a:r>
              <a:rPr lang="en-US" sz="2400" dirty="0"/>
              <a:t> </a:t>
            </a:r>
            <a:r>
              <a:rPr lang="en-US" sz="2400" dirty="0" err="1"/>
              <a:t>jedné</a:t>
            </a:r>
            <a:r>
              <a:rPr lang="en-US" sz="2400" dirty="0"/>
              <a:t> z </a:t>
            </a:r>
            <a:r>
              <a:rPr lang="en-US" sz="2400" dirty="0" err="1"/>
              <a:t>důležitých</a:t>
            </a:r>
            <a:r>
              <a:rPr lang="en-US" sz="2400" dirty="0"/>
              <a:t> </a:t>
            </a:r>
            <a:r>
              <a:rPr lang="en-US" sz="2400" dirty="0" err="1"/>
              <a:t>složek</a:t>
            </a:r>
            <a:r>
              <a:rPr lang="sk-SK" sz="2400" dirty="0"/>
              <a:t> </a:t>
            </a:r>
            <a:r>
              <a:rPr lang="en-US" sz="2400" dirty="0" err="1"/>
              <a:t>troposférického</a:t>
            </a:r>
            <a:r>
              <a:rPr lang="en-US" sz="2400" dirty="0"/>
              <a:t> </a:t>
            </a:r>
            <a:r>
              <a:rPr lang="en-US" sz="2400" dirty="0" err="1"/>
              <a:t>vzduchu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16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E05708-8E03-8964-5EF0-2DE722CCB38E}"/>
              </a:ext>
            </a:extLst>
          </p:cNvPr>
          <p:cNvSpPr txBox="1"/>
          <p:nvPr/>
        </p:nvSpPr>
        <p:spPr>
          <a:xfrm>
            <a:off x="1031846" y="662730"/>
            <a:ext cx="91272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Jaké</a:t>
            </a:r>
            <a:r>
              <a:rPr lang="en-US" sz="2400" dirty="0"/>
              <a:t> </a:t>
            </a:r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/>
              <a:t>dolní</a:t>
            </a:r>
            <a:r>
              <a:rPr lang="en-US" sz="2400" dirty="0"/>
              <a:t> meze </a:t>
            </a:r>
            <a:r>
              <a:rPr lang="en-US" sz="2400" dirty="0" err="1"/>
              <a:t>vlnových</a:t>
            </a:r>
            <a:r>
              <a:rPr lang="en-US" sz="2400" dirty="0"/>
              <a:t> </a:t>
            </a:r>
            <a:r>
              <a:rPr lang="en-US" sz="2400" dirty="0" err="1"/>
              <a:t>délek</a:t>
            </a:r>
            <a:r>
              <a:rPr lang="en-US" sz="2400" dirty="0"/>
              <a:t> </a:t>
            </a:r>
            <a:r>
              <a:rPr lang="en-US" sz="2400" dirty="0" err="1"/>
              <a:t>slunečního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 </a:t>
            </a:r>
            <a:r>
              <a:rPr lang="en-US" sz="2400" dirty="0" err="1"/>
              <a:t>dopadajícího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Zemi, </a:t>
            </a:r>
            <a:r>
              <a:rPr lang="en-US" sz="2400" dirty="0" err="1"/>
              <a:t>měřeno</a:t>
            </a:r>
            <a:r>
              <a:rPr lang="en-US" sz="2400" dirty="0"/>
              <a:t> v </a:t>
            </a:r>
            <a:r>
              <a:rPr lang="el-GR" sz="2400" dirty="0"/>
              <a:t>μ</a:t>
            </a:r>
            <a:r>
              <a:rPr lang="en-US" sz="2400" dirty="0"/>
              <a:t>m; </a:t>
            </a:r>
            <a:r>
              <a:rPr lang="en-US" sz="2400" dirty="0" err="1"/>
              <a:t>vlnová</a:t>
            </a:r>
            <a:r>
              <a:rPr lang="en-US" sz="2400" dirty="0"/>
              <a:t> </a:t>
            </a:r>
            <a:r>
              <a:rPr lang="en-US" sz="2400" dirty="0" err="1"/>
              <a:t>délka</a:t>
            </a:r>
            <a:r>
              <a:rPr lang="en-US" sz="2400" dirty="0"/>
              <a:t>,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které</a:t>
            </a:r>
            <a:r>
              <a:rPr lang="en-US" sz="2400" dirty="0"/>
              <a:t> k Zemi </a:t>
            </a:r>
            <a:r>
              <a:rPr lang="en-US" sz="2400" dirty="0" err="1"/>
              <a:t>dopadá</a:t>
            </a:r>
            <a:r>
              <a:rPr lang="en-US" sz="2400" dirty="0"/>
              <a:t> maximum </a:t>
            </a:r>
            <a:r>
              <a:rPr lang="en-US" sz="2400" dirty="0" err="1"/>
              <a:t>slunečního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; a </a:t>
            </a:r>
            <a:r>
              <a:rPr lang="en-US" sz="2400" dirty="0" err="1"/>
              <a:t>vlnová</a:t>
            </a:r>
            <a:r>
              <a:rPr lang="en-US" sz="2400" dirty="0"/>
              <a:t> </a:t>
            </a:r>
            <a:r>
              <a:rPr lang="en-US" sz="2400" dirty="0" err="1"/>
              <a:t>délka</a:t>
            </a:r>
            <a:r>
              <a:rPr lang="en-US" sz="2400" dirty="0"/>
              <a:t>,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které</a:t>
            </a:r>
            <a:r>
              <a:rPr lang="en-US" sz="2400" dirty="0"/>
              <a:t> je </a:t>
            </a:r>
            <a:r>
              <a:rPr lang="en-US" sz="2400" dirty="0" err="1"/>
              <a:t>maximální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</a:t>
            </a:r>
            <a:r>
              <a:rPr lang="en-US" sz="2400" dirty="0" err="1"/>
              <a:t>vyzářena</a:t>
            </a:r>
            <a:r>
              <a:rPr lang="en-US" sz="2400" dirty="0"/>
              <a:t> </a:t>
            </a:r>
            <a:r>
              <a:rPr lang="en-US" sz="2400" dirty="0" err="1"/>
              <a:t>zpět</a:t>
            </a:r>
            <a:r>
              <a:rPr lang="en-US" sz="2400" dirty="0"/>
              <a:t> do </a:t>
            </a:r>
            <a:r>
              <a:rPr lang="en-US" sz="2400" dirty="0" err="1"/>
              <a:t>vesmíru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9514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47643A-E3B5-0551-C034-F3D9A0530D10}"/>
              </a:ext>
            </a:extLst>
          </p:cNvPr>
          <p:cNvSpPr txBox="1"/>
          <p:nvPr/>
        </p:nvSpPr>
        <p:spPr>
          <a:xfrm>
            <a:off x="1300293" y="666735"/>
            <a:ext cx="85546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Jaký</a:t>
            </a:r>
            <a:r>
              <a:rPr lang="en-US" sz="2400" dirty="0"/>
              <a:t> je </a:t>
            </a:r>
            <a:r>
              <a:rPr lang="en-US" sz="2400" dirty="0" err="1"/>
              <a:t>rozdíl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</a:t>
            </a:r>
            <a:r>
              <a:rPr lang="en-US" sz="2400" dirty="0" err="1"/>
              <a:t>symboly</a:t>
            </a:r>
            <a:r>
              <a:rPr lang="en-US" sz="2400" dirty="0"/>
              <a:t> * a •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diskusi</a:t>
            </a:r>
            <a:r>
              <a:rPr lang="en-US" sz="2400" dirty="0"/>
              <a:t> o </a:t>
            </a:r>
            <a:r>
              <a:rPr lang="en-US" sz="2400" dirty="0" err="1"/>
              <a:t>chemicky</a:t>
            </a:r>
            <a:r>
              <a:rPr lang="en-US" sz="2400" dirty="0"/>
              <a:t> </a:t>
            </a:r>
            <a:r>
              <a:rPr lang="en-US" sz="2400" dirty="0" err="1"/>
              <a:t>aktivních</a:t>
            </a:r>
            <a:r>
              <a:rPr lang="en-US" sz="2400" dirty="0"/>
              <a:t> </a:t>
            </a:r>
            <a:r>
              <a:rPr lang="sk-SK" sz="2400" dirty="0"/>
              <a:t>formách</a:t>
            </a:r>
            <a:r>
              <a:rPr lang="en-US" sz="2400" dirty="0"/>
              <a:t> v </a:t>
            </a:r>
            <a:r>
              <a:rPr lang="en-US" sz="2400" dirty="0" err="1"/>
              <a:t>atmosféře</a:t>
            </a:r>
            <a:r>
              <a:rPr lang="en-US" sz="2400" dirty="0"/>
              <a:t>?</a:t>
            </a:r>
            <a:r>
              <a:rPr lang="sk-SK" sz="2400" dirty="0"/>
              <a:t> </a:t>
            </a:r>
          </a:p>
          <a:p>
            <a:r>
              <a:rPr lang="en-US" sz="2400" dirty="0"/>
              <a:t>Z </a:t>
            </a:r>
            <a:r>
              <a:rPr lang="sk-SK" sz="2400" dirty="0" err="1"/>
              <a:t>forem</a:t>
            </a:r>
            <a:r>
              <a:rPr lang="en-US" sz="2400" dirty="0"/>
              <a:t> O, HO*•, NO</a:t>
            </a:r>
            <a:r>
              <a:rPr lang="en-US" sz="2400" baseline="-25000" dirty="0"/>
              <a:t>2</a:t>
            </a:r>
            <a:r>
              <a:rPr lang="en-US" sz="2400" dirty="0"/>
              <a:t>*, H</a:t>
            </a:r>
            <a:r>
              <a:rPr lang="en-US" sz="2400" baseline="-25000" dirty="0"/>
              <a:t>3</a:t>
            </a:r>
            <a:r>
              <a:rPr lang="en-US" sz="2400" dirty="0"/>
              <a:t>C• a N+, </a:t>
            </a:r>
            <a:r>
              <a:rPr lang="en-US" sz="2400" dirty="0" err="1"/>
              <a:t>které</a:t>
            </a:r>
            <a:r>
              <a:rPr lang="en-US" sz="2400" dirty="0"/>
              <a:t> by se </a:t>
            </a:r>
            <a:r>
              <a:rPr lang="en-US" sz="2400" dirty="0" err="1"/>
              <a:t>mohly</a:t>
            </a:r>
            <a:r>
              <a:rPr lang="en-US" sz="2400" dirty="0"/>
              <a:t> </a:t>
            </a:r>
            <a:r>
              <a:rPr lang="en-US" sz="2400" dirty="0" err="1"/>
              <a:t>nejsnáze</a:t>
            </a:r>
            <a:r>
              <a:rPr lang="en-US" sz="2400" dirty="0"/>
              <a:t> </a:t>
            </a:r>
            <a:r>
              <a:rPr lang="en-US" sz="2400" dirty="0" err="1"/>
              <a:t>vrátit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nereaktivní</a:t>
            </a:r>
            <a:r>
              <a:rPr lang="en-US" sz="2400" dirty="0"/>
              <a:t>, „</a:t>
            </a:r>
            <a:r>
              <a:rPr lang="en-US" sz="2400" dirty="0" err="1"/>
              <a:t>normální</a:t>
            </a:r>
            <a:r>
              <a:rPr lang="en-US" sz="2400" dirty="0"/>
              <a:t>“ </a:t>
            </a:r>
            <a:r>
              <a:rPr lang="sk-SK" sz="2400" dirty="0"/>
              <a:t>formy</a:t>
            </a:r>
            <a:r>
              <a:rPr lang="en-US" sz="2400" dirty="0"/>
              <a:t> v </a:t>
            </a:r>
            <a:r>
              <a:rPr lang="en-US" sz="2400" dirty="0" err="1"/>
              <a:t>úplné</a:t>
            </a:r>
            <a:r>
              <a:rPr lang="en-US" sz="2400" dirty="0"/>
              <a:t> </a:t>
            </a:r>
            <a:r>
              <a:rPr lang="en-US" sz="2400" dirty="0" err="1"/>
              <a:t>izolaci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445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04CED2-CC94-545C-6A65-77C90F7E0D88}"/>
              </a:ext>
            </a:extLst>
          </p:cNvPr>
          <p:cNvSpPr txBox="1"/>
          <p:nvPr/>
        </p:nvSpPr>
        <p:spPr>
          <a:xfrm>
            <a:off x="1199626" y="796683"/>
            <a:ext cx="79003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Z </a:t>
            </a:r>
            <a:r>
              <a:rPr lang="en-US" sz="2400" dirty="0" err="1"/>
              <a:t>plynů</a:t>
            </a:r>
            <a:r>
              <a:rPr lang="en-US" sz="2400" dirty="0"/>
              <a:t> neon, </a:t>
            </a:r>
            <a:r>
              <a:rPr lang="en-US" sz="2400" dirty="0" err="1"/>
              <a:t>oxid</a:t>
            </a:r>
            <a:r>
              <a:rPr lang="en-US" sz="2400" dirty="0"/>
              <a:t> </a:t>
            </a:r>
            <a:r>
              <a:rPr lang="en-US" sz="2400" dirty="0" err="1"/>
              <a:t>siřičitý</a:t>
            </a:r>
            <a:r>
              <a:rPr lang="en-US" sz="2400" dirty="0"/>
              <a:t>, helium, </a:t>
            </a:r>
            <a:r>
              <a:rPr lang="en-US" sz="2400" dirty="0" err="1"/>
              <a:t>kyslík</a:t>
            </a:r>
            <a:r>
              <a:rPr lang="en-US" sz="2400" dirty="0"/>
              <a:t> a </a:t>
            </a:r>
            <a:r>
              <a:rPr lang="en-US" sz="2400" dirty="0" err="1"/>
              <a:t>dusík</a:t>
            </a:r>
            <a:r>
              <a:rPr lang="en-US" sz="2400" dirty="0"/>
              <a:t>, </a:t>
            </a:r>
            <a:r>
              <a:rPr lang="en-US" sz="2400" dirty="0" err="1"/>
              <a:t>který</a:t>
            </a:r>
            <a:r>
              <a:rPr lang="en-US" sz="2400" dirty="0"/>
              <a:t> </a:t>
            </a:r>
            <a:r>
              <a:rPr lang="en-US" sz="2400" dirty="0" err="1"/>
              <a:t>vykazuje</a:t>
            </a:r>
            <a:r>
              <a:rPr lang="en-US" sz="2400" dirty="0"/>
              <a:t> </a:t>
            </a:r>
            <a:r>
              <a:rPr lang="en-US" sz="2400" dirty="0" err="1"/>
              <a:t>největší</a:t>
            </a:r>
            <a:r>
              <a:rPr lang="en-US" sz="2400" dirty="0"/>
              <a:t> </a:t>
            </a:r>
            <a:r>
              <a:rPr lang="sk-SK" sz="2400" dirty="0"/>
              <a:t>variabilitu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své</a:t>
            </a:r>
            <a:r>
              <a:rPr lang="en-US" sz="2400" dirty="0"/>
              <a:t> </a:t>
            </a:r>
            <a:r>
              <a:rPr lang="en-US" sz="2400" dirty="0" err="1"/>
              <a:t>atmosférické</a:t>
            </a:r>
            <a:r>
              <a:rPr lang="en-US" sz="2400" dirty="0"/>
              <a:t> </a:t>
            </a:r>
            <a:r>
              <a:rPr lang="en-US" sz="2400" dirty="0" err="1"/>
              <a:t>koncentraci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910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384DD8-EB57-C2A4-22AB-5128BA2002EE}"/>
              </a:ext>
            </a:extLst>
          </p:cNvPr>
          <p:cNvSpPr txBox="1"/>
          <p:nvPr/>
        </p:nvSpPr>
        <p:spPr>
          <a:xfrm>
            <a:off x="1031846" y="880844"/>
            <a:ext cx="103855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Uveďte</a:t>
            </a:r>
            <a:r>
              <a:rPr lang="en-US" sz="2400" dirty="0"/>
              <a:t> </a:t>
            </a:r>
            <a:r>
              <a:rPr lang="en-US" sz="2400" dirty="0" err="1"/>
              <a:t>dva</a:t>
            </a:r>
            <a:r>
              <a:rPr lang="en-US" sz="2400" dirty="0"/>
              <a:t> </a:t>
            </a:r>
            <a:r>
              <a:rPr lang="en-US" sz="2400" dirty="0" err="1"/>
              <a:t>faktory</a:t>
            </a:r>
            <a:r>
              <a:rPr lang="en-US" sz="2400" dirty="0"/>
              <a:t>, </a:t>
            </a:r>
            <a:r>
              <a:rPr lang="en-US" sz="2400" dirty="0" err="1"/>
              <a:t>díky</a:t>
            </a:r>
            <a:r>
              <a:rPr lang="en-US" sz="2400" dirty="0"/>
              <a:t> </a:t>
            </a:r>
            <a:r>
              <a:rPr lang="en-US" sz="2400" dirty="0" err="1"/>
              <a:t>kterým</a:t>
            </a:r>
            <a:r>
              <a:rPr lang="en-US" sz="2400" dirty="0"/>
              <a:t> je </a:t>
            </a:r>
            <a:r>
              <a:rPr lang="en-US" sz="2400" dirty="0" err="1"/>
              <a:t>stratosféra</a:t>
            </a:r>
            <a:r>
              <a:rPr lang="en-US" sz="2400" dirty="0"/>
              <a:t> </a:t>
            </a:r>
            <a:r>
              <a:rPr lang="en-US" sz="2400" dirty="0" err="1"/>
              <a:t>obzvláště</a:t>
            </a:r>
            <a:r>
              <a:rPr lang="en-US" sz="2400" dirty="0"/>
              <a:t> </a:t>
            </a:r>
            <a:r>
              <a:rPr lang="en-US" sz="2400" dirty="0" err="1"/>
              <a:t>důležitá</a:t>
            </a:r>
            <a:r>
              <a:rPr lang="en-US" sz="2400" dirty="0"/>
              <a:t>, </a:t>
            </a:r>
            <a:r>
              <a:rPr lang="en-US" sz="2400" dirty="0" err="1"/>
              <a:t>pokud</a:t>
            </a:r>
            <a:r>
              <a:rPr lang="en-US" sz="2400" dirty="0"/>
              <a:t> </a:t>
            </a:r>
            <a:r>
              <a:rPr lang="en-US" sz="2400" dirty="0" err="1"/>
              <a:t>jde</a:t>
            </a:r>
            <a:r>
              <a:rPr lang="en-US" sz="2400" dirty="0"/>
              <a:t> o to,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působí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oblast, </a:t>
            </a:r>
            <a:r>
              <a:rPr lang="en-US" sz="2400" dirty="0" err="1"/>
              <a:t>kde</a:t>
            </a:r>
            <a:r>
              <a:rPr lang="en-US" sz="2400" dirty="0"/>
              <a:t> se </a:t>
            </a:r>
            <a:r>
              <a:rPr lang="en-US" sz="2400" dirty="0" err="1"/>
              <a:t>stopové</a:t>
            </a:r>
            <a:r>
              <a:rPr lang="en-US" sz="2400" dirty="0"/>
              <a:t> </a:t>
            </a:r>
            <a:r>
              <a:rPr lang="en-US" sz="2400" dirty="0" err="1"/>
              <a:t>kontaminanty</a:t>
            </a:r>
            <a:r>
              <a:rPr lang="en-US" sz="2400" dirty="0"/>
              <a:t> </a:t>
            </a:r>
            <a:r>
              <a:rPr lang="en-US" sz="2400" dirty="0" err="1"/>
              <a:t>atmosféry</a:t>
            </a:r>
            <a:r>
              <a:rPr lang="en-US" sz="2400" dirty="0"/>
              <a:t> </a:t>
            </a:r>
            <a:r>
              <a:rPr lang="en-US" sz="2400" dirty="0" err="1"/>
              <a:t>přeměňují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jiné</a:t>
            </a:r>
            <a:r>
              <a:rPr lang="en-US" sz="2400" dirty="0"/>
              <a:t>, </a:t>
            </a:r>
            <a:r>
              <a:rPr lang="en-US" sz="2400" dirty="0" err="1"/>
              <a:t>chemicky</a:t>
            </a:r>
            <a:r>
              <a:rPr lang="en-US" sz="2400" dirty="0"/>
              <a:t> </a:t>
            </a:r>
            <a:r>
              <a:rPr lang="en-US" sz="2400" dirty="0" err="1"/>
              <a:t>méně</a:t>
            </a:r>
            <a:r>
              <a:rPr lang="en-US" sz="2400" dirty="0"/>
              <a:t> </a:t>
            </a:r>
            <a:r>
              <a:rPr lang="en-US" sz="2400" dirty="0" err="1"/>
              <a:t>reaktivní</a:t>
            </a:r>
            <a:r>
              <a:rPr lang="en-US" sz="2400" dirty="0"/>
              <a:t> </a:t>
            </a:r>
            <a:r>
              <a:rPr lang="en-US" sz="2400" dirty="0" err="1"/>
              <a:t>formy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452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BFC6B6-33D2-7A76-9116-FFFDF2B6336E}"/>
              </a:ext>
            </a:extLst>
          </p:cNvPr>
          <p:cNvSpPr txBox="1"/>
          <p:nvPr/>
        </p:nvSpPr>
        <p:spPr>
          <a:xfrm>
            <a:off x="536895" y="586472"/>
            <a:ext cx="1130835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400" dirty="0" err="1"/>
              <a:t>Které</a:t>
            </a:r>
            <a:r>
              <a:rPr lang="sk-SK" sz="2400" dirty="0"/>
              <a:t> z</a:t>
            </a:r>
            <a:r>
              <a:rPr lang="en-US" sz="2400" dirty="0"/>
              <a:t> </a:t>
            </a:r>
            <a:r>
              <a:rPr lang="en-US" sz="2400" dirty="0" err="1"/>
              <a:t>následující</a:t>
            </a:r>
            <a:r>
              <a:rPr lang="sk-SK" sz="2400" dirty="0"/>
              <a:t>ch </a:t>
            </a:r>
            <a:r>
              <a:rPr lang="sk-SK" sz="2400" dirty="0" err="1"/>
              <a:t>tvrzení</a:t>
            </a:r>
            <a:r>
              <a:rPr lang="en-US" sz="2400" dirty="0"/>
              <a:t> je </a:t>
            </a:r>
            <a:r>
              <a:rPr lang="en-US" sz="2400" dirty="0" err="1"/>
              <a:t>pravdivé</a:t>
            </a:r>
            <a:r>
              <a:rPr lang="sk-SK" sz="2400" dirty="0"/>
              <a:t>?</a:t>
            </a:r>
          </a:p>
          <a:p>
            <a:pPr marL="457200" indent="-457200">
              <a:buAutoNum type="alphaUcParenBoth"/>
            </a:pPr>
            <a:r>
              <a:rPr lang="en-US" sz="2400" dirty="0" err="1"/>
              <a:t>příchozí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je </a:t>
            </a:r>
            <a:r>
              <a:rPr lang="en-US" sz="2400" dirty="0" err="1"/>
              <a:t>primárně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formě</a:t>
            </a:r>
            <a:r>
              <a:rPr lang="en-US" sz="2400" dirty="0"/>
              <a:t> </a:t>
            </a:r>
            <a:r>
              <a:rPr lang="en-US" sz="2400" dirty="0" err="1"/>
              <a:t>infračerveného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velmi</a:t>
            </a:r>
            <a:r>
              <a:rPr lang="en-US" sz="2400" dirty="0"/>
              <a:t> </a:t>
            </a:r>
            <a:r>
              <a:rPr lang="en-US" sz="2400" dirty="0" err="1"/>
              <a:t>studená</a:t>
            </a:r>
            <a:r>
              <a:rPr lang="en-US" sz="2400" dirty="0"/>
              <a:t> </a:t>
            </a:r>
            <a:r>
              <a:rPr lang="en-US" sz="2400" dirty="0" err="1"/>
              <a:t>tropopauzová</a:t>
            </a:r>
            <a:r>
              <a:rPr lang="en-US" sz="2400" dirty="0"/>
              <a:t> </a:t>
            </a:r>
            <a:r>
              <a:rPr lang="en-US" sz="2400" dirty="0" err="1"/>
              <a:t>vrstva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vrcholu</a:t>
            </a:r>
            <a:r>
              <a:rPr lang="en-US" sz="2400" dirty="0"/>
              <a:t> </a:t>
            </a:r>
            <a:r>
              <a:rPr lang="en-US" sz="2400" dirty="0" err="1"/>
              <a:t>troposféry</a:t>
            </a:r>
            <a:r>
              <a:rPr lang="en-US" sz="2400" dirty="0"/>
              <a:t> je </a:t>
            </a:r>
            <a:r>
              <a:rPr lang="en-US" sz="2400" dirty="0" err="1"/>
              <a:t>hlavním</a:t>
            </a:r>
            <a:r>
              <a:rPr lang="en-US" sz="2400" dirty="0"/>
              <a:t> </a:t>
            </a:r>
            <a:r>
              <a:rPr lang="en-US" sz="2400" dirty="0" err="1"/>
              <a:t>absorbérem</a:t>
            </a:r>
            <a:r>
              <a:rPr lang="en-US" sz="2400" dirty="0"/>
              <a:t> </a:t>
            </a:r>
            <a:r>
              <a:rPr lang="en-US" sz="2400" dirty="0" err="1"/>
              <a:t>škodlivého</a:t>
            </a:r>
            <a:r>
              <a:rPr lang="en-US" sz="2400" dirty="0"/>
              <a:t> </a:t>
            </a:r>
            <a:r>
              <a:rPr lang="en-US" sz="2400" dirty="0" err="1"/>
              <a:t>ultrafialového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 ze </a:t>
            </a:r>
            <a:r>
              <a:rPr lang="en-US" sz="2400" dirty="0" err="1"/>
              <a:t>slunce</a:t>
            </a:r>
            <a:r>
              <a:rPr lang="en-US" sz="2400" dirty="0"/>
              <a:t> </a:t>
            </a:r>
            <a:endParaRPr lang="sk-SK" sz="2400" dirty="0"/>
          </a:p>
          <a:p>
            <a:r>
              <a:rPr lang="en-US" sz="2400" dirty="0"/>
              <a:t>(C) </a:t>
            </a:r>
            <a:r>
              <a:rPr lang="en-US" sz="2400" dirty="0" err="1"/>
              <a:t>stratosféra</a:t>
            </a:r>
            <a:r>
              <a:rPr lang="en-US" sz="2400" dirty="0"/>
              <a:t> je </a:t>
            </a:r>
            <a:r>
              <a:rPr lang="en-US" sz="2400" dirty="0" err="1"/>
              <a:t>definována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oblast </a:t>
            </a:r>
            <a:r>
              <a:rPr lang="en-US" sz="2400" dirty="0" err="1"/>
              <a:t>atmosféry</a:t>
            </a:r>
            <a:r>
              <a:rPr lang="en-US" sz="2400" dirty="0"/>
              <a:t>,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které</a:t>
            </a:r>
            <a:r>
              <a:rPr lang="en-US" sz="2400" dirty="0"/>
              <a:t> </a:t>
            </a:r>
            <a:r>
              <a:rPr lang="en-US" sz="2400" dirty="0" err="1"/>
              <a:t>teplota</a:t>
            </a:r>
            <a:r>
              <a:rPr lang="en-US" sz="2400" dirty="0"/>
              <a:t> </a:t>
            </a:r>
            <a:r>
              <a:rPr lang="en-US" sz="2400" dirty="0" err="1"/>
              <a:t>klesá</a:t>
            </a:r>
            <a:r>
              <a:rPr lang="en-US" sz="2400" dirty="0"/>
              <a:t> s </a:t>
            </a:r>
            <a:r>
              <a:rPr lang="sk-SK" sz="2400" dirty="0"/>
              <a:t> </a:t>
            </a:r>
            <a:r>
              <a:rPr lang="en-US" sz="2400" dirty="0" err="1"/>
              <a:t>rostoucí</a:t>
            </a:r>
            <a:r>
              <a:rPr lang="en-US" sz="2400" dirty="0"/>
              <a:t> </a:t>
            </a:r>
            <a:r>
              <a:rPr lang="en-US" sz="2400" dirty="0" err="1"/>
              <a:t>výškou</a:t>
            </a:r>
            <a:endParaRPr lang="sk-SK" sz="2400" dirty="0"/>
          </a:p>
          <a:p>
            <a:r>
              <a:rPr lang="en-US" sz="2400" dirty="0"/>
              <a:t>(D) </a:t>
            </a:r>
            <a:r>
              <a:rPr lang="en-US" sz="2400" dirty="0" err="1"/>
              <a:t>velká</a:t>
            </a:r>
            <a:r>
              <a:rPr lang="en-US" sz="2400" dirty="0"/>
              <a:t> </a:t>
            </a:r>
            <a:r>
              <a:rPr lang="en-US" sz="2400" dirty="0" err="1"/>
              <a:t>část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se </a:t>
            </a:r>
            <a:r>
              <a:rPr lang="en-US" sz="2400" dirty="0" err="1"/>
              <a:t>přeměňuje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latentní</a:t>
            </a:r>
            <a:r>
              <a:rPr lang="en-US" sz="2400" dirty="0"/>
              <a:t> </a:t>
            </a:r>
            <a:r>
              <a:rPr lang="en-US" sz="2400" dirty="0" err="1"/>
              <a:t>teplo</a:t>
            </a:r>
            <a:r>
              <a:rPr lang="en-US" sz="2400" dirty="0"/>
              <a:t> </a:t>
            </a:r>
            <a:r>
              <a:rPr lang="en-US" sz="2400" dirty="0" err="1"/>
              <a:t>odpařováním</a:t>
            </a:r>
            <a:r>
              <a:rPr lang="en-US" sz="2400" dirty="0"/>
              <a:t> </a:t>
            </a:r>
            <a:r>
              <a:rPr lang="en-US" sz="2400" dirty="0" err="1"/>
              <a:t>vody</a:t>
            </a:r>
            <a:r>
              <a:rPr lang="en-US" sz="2400" dirty="0"/>
              <a:t> za </a:t>
            </a:r>
            <a:r>
              <a:rPr lang="en-US" sz="2400" dirty="0" err="1"/>
              <a:t>vzniku</a:t>
            </a:r>
            <a:r>
              <a:rPr lang="en-US" sz="2400" dirty="0"/>
              <a:t> </a:t>
            </a:r>
            <a:r>
              <a:rPr lang="en-US" sz="2400" dirty="0" err="1"/>
              <a:t>vodní</a:t>
            </a:r>
            <a:r>
              <a:rPr lang="en-US" sz="2400" dirty="0"/>
              <a:t> </a:t>
            </a:r>
            <a:r>
              <a:rPr lang="en-US" sz="2400" dirty="0" err="1"/>
              <a:t>páry</a:t>
            </a:r>
            <a:r>
              <a:rPr lang="en-US" sz="2400" dirty="0"/>
              <a:t> v </a:t>
            </a:r>
            <a:r>
              <a:rPr lang="en-US" sz="2400" dirty="0" err="1"/>
              <a:t>atmosféře</a:t>
            </a:r>
            <a:endParaRPr lang="sk-SK" sz="2400" dirty="0"/>
          </a:p>
          <a:p>
            <a:r>
              <a:rPr lang="en-US" sz="2400" dirty="0"/>
              <a:t>(E) </a:t>
            </a:r>
            <a:r>
              <a:rPr lang="en-US" sz="2400" dirty="0" err="1"/>
              <a:t>teplotní</a:t>
            </a:r>
            <a:r>
              <a:rPr lang="en-US" sz="2400" dirty="0"/>
              <a:t> </a:t>
            </a:r>
            <a:r>
              <a:rPr lang="en-US" sz="2400" dirty="0" err="1"/>
              <a:t>inverze</a:t>
            </a:r>
            <a:r>
              <a:rPr lang="en-US" sz="2400" dirty="0"/>
              <a:t> </a:t>
            </a:r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/>
              <a:t>nejvíce</a:t>
            </a:r>
            <a:r>
              <a:rPr lang="en-US" sz="2400" dirty="0"/>
              <a:t> </a:t>
            </a:r>
            <a:r>
              <a:rPr lang="en-US" sz="2400" dirty="0" err="1"/>
              <a:t>užitečné</a:t>
            </a:r>
            <a:r>
              <a:rPr lang="en-US" sz="2400" dirty="0"/>
              <a:t>, </a:t>
            </a:r>
            <a:r>
              <a:rPr lang="en-US" sz="2400" dirty="0" err="1"/>
              <a:t>protože</a:t>
            </a:r>
            <a:r>
              <a:rPr lang="en-US" sz="2400" dirty="0"/>
              <a:t> </a:t>
            </a:r>
            <a:r>
              <a:rPr lang="en-US" sz="2400" dirty="0" err="1"/>
              <a:t>způsobují</a:t>
            </a:r>
            <a:r>
              <a:rPr lang="en-US" sz="2400" dirty="0"/>
              <a:t> </a:t>
            </a:r>
            <a:r>
              <a:rPr lang="en-US" sz="2400" dirty="0" err="1"/>
              <a:t>rozptýlení</a:t>
            </a:r>
            <a:r>
              <a:rPr lang="en-US" sz="2400" dirty="0"/>
              <a:t> </a:t>
            </a:r>
            <a:r>
              <a:rPr lang="en-US" sz="2400" dirty="0" err="1"/>
              <a:t>látek</a:t>
            </a:r>
            <a:r>
              <a:rPr lang="en-US" sz="2400" dirty="0"/>
              <a:t> </a:t>
            </a:r>
            <a:r>
              <a:rPr lang="en-US" sz="2400" dirty="0" err="1"/>
              <a:t>znečišťujících</a:t>
            </a:r>
            <a:r>
              <a:rPr lang="en-US" sz="2400" dirty="0"/>
              <a:t> </a:t>
            </a:r>
            <a:r>
              <a:rPr lang="en-US" sz="2400" dirty="0" err="1"/>
              <a:t>ovzduší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84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67F91-E9E3-74DC-4CC0-9405FC651464}"/>
              </a:ext>
            </a:extLst>
          </p:cNvPr>
          <p:cNvSpPr txBox="1"/>
          <p:nvPr/>
        </p:nvSpPr>
        <p:spPr>
          <a:xfrm>
            <a:off x="922789" y="1601541"/>
            <a:ext cx="82547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Které</a:t>
            </a:r>
            <a:r>
              <a:rPr lang="en-US" sz="2400" dirty="0"/>
              <a:t> z </a:t>
            </a:r>
            <a:r>
              <a:rPr lang="en-US" sz="2400" dirty="0" err="1"/>
              <a:t>následujících</a:t>
            </a:r>
            <a:r>
              <a:rPr lang="en-US" sz="2400" dirty="0"/>
              <a:t> </a:t>
            </a:r>
            <a:r>
              <a:rPr lang="en-US" sz="2400" dirty="0" err="1"/>
              <a:t>tvrzení</a:t>
            </a:r>
            <a:r>
              <a:rPr lang="en-US" sz="2400" dirty="0"/>
              <a:t> je </a:t>
            </a:r>
            <a:r>
              <a:rPr lang="en-US" sz="2400" dirty="0" err="1"/>
              <a:t>pravdivé</a:t>
            </a:r>
            <a:r>
              <a:rPr lang="en-US" sz="2400" dirty="0"/>
              <a:t>?</a:t>
            </a:r>
          </a:p>
          <a:p>
            <a:pPr marL="457200" indent="-457200">
              <a:buAutoNum type="alphaUcParenBoth"/>
            </a:pPr>
            <a:r>
              <a:rPr lang="en-US" sz="2400" dirty="0" err="1"/>
              <a:t>chemiluminiscence</a:t>
            </a:r>
            <a:r>
              <a:rPr lang="en-US" sz="2400" dirty="0"/>
              <a:t> se </a:t>
            </a:r>
            <a:r>
              <a:rPr lang="en-US" sz="2400" dirty="0" err="1"/>
              <a:t>týká</a:t>
            </a:r>
            <a:r>
              <a:rPr lang="en-US" sz="2400" dirty="0"/>
              <a:t> </a:t>
            </a:r>
            <a:r>
              <a:rPr lang="en-US" sz="2400" dirty="0" err="1"/>
              <a:t>chemické</a:t>
            </a:r>
            <a:r>
              <a:rPr lang="en-US" sz="2400" dirty="0"/>
              <a:t> </a:t>
            </a:r>
            <a:r>
              <a:rPr lang="en-US" sz="2400" dirty="0" err="1"/>
              <a:t>reakce</a:t>
            </a:r>
            <a:r>
              <a:rPr lang="en-US" sz="2400" dirty="0"/>
              <a:t>, </a:t>
            </a:r>
            <a:r>
              <a:rPr lang="en-US" sz="2400" dirty="0" err="1"/>
              <a:t>která</a:t>
            </a:r>
            <a:r>
              <a:rPr lang="en-US" sz="2400" dirty="0"/>
              <a:t> je </a:t>
            </a:r>
            <a:r>
              <a:rPr lang="en-US" sz="2400" dirty="0" err="1"/>
              <a:t>výsledkem</a:t>
            </a:r>
            <a:r>
              <a:rPr lang="en-US" sz="2400" dirty="0"/>
              <a:t> toho,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molekula</a:t>
            </a:r>
            <a:r>
              <a:rPr lang="en-US" sz="2400" dirty="0"/>
              <a:t> </a:t>
            </a:r>
            <a:r>
              <a:rPr lang="en-US" sz="2400" dirty="0" err="1"/>
              <a:t>absorbovala</a:t>
            </a:r>
            <a:r>
              <a:rPr lang="en-US" sz="2400" dirty="0"/>
              <a:t> </a:t>
            </a:r>
            <a:r>
              <a:rPr lang="en-US" sz="2400" dirty="0" err="1"/>
              <a:t>foton</a:t>
            </a:r>
            <a:r>
              <a:rPr lang="en-US" sz="2400" dirty="0"/>
              <a:t> </a:t>
            </a:r>
            <a:r>
              <a:rPr lang="en-US" sz="2400" dirty="0" err="1"/>
              <a:t>světla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/>
              <a:t>O* </a:t>
            </a:r>
            <a:r>
              <a:rPr lang="en-US" sz="2400" dirty="0" err="1"/>
              <a:t>označuje</a:t>
            </a:r>
            <a:r>
              <a:rPr lang="en-US" sz="2400" dirty="0"/>
              <a:t> </a:t>
            </a:r>
            <a:r>
              <a:rPr lang="en-US" sz="2400" dirty="0" err="1"/>
              <a:t>excitovaný</a:t>
            </a:r>
            <a:r>
              <a:rPr lang="en-US" sz="2400" dirty="0"/>
              <a:t> atom </a:t>
            </a:r>
            <a:r>
              <a:rPr lang="en-US" sz="2400" dirty="0" err="1"/>
              <a:t>kyslíku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/>
              <a:t>O2* </a:t>
            </a:r>
            <a:r>
              <a:rPr lang="en-US" sz="2400" dirty="0" err="1"/>
              <a:t>označuje</a:t>
            </a:r>
            <a:r>
              <a:rPr lang="en-US" sz="2400" dirty="0"/>
              <a:t> </a:t>
            </a:r>
            <a:r>
              <a:rPr lang="en-US" sz="2400" dirty="0" err="1"/>
              <a:t>volný</a:t>
            </a:r>
            <a:r>
              <a:rPr lang="en-US" sz="2400" dirty="0"/>
              <a:t> </a:t>
            </a:r>
            <a:r>
              <a:rPr lang="en-US" sz="2400" dirty="0" err="1"/>
              <a:t>radikál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/>
              <a:t>HO• je </a:t>
            </a:r>
            <a:r>
              <a:rPr lang="en-US" sz="2400" dirty="0" err="1"/>
              <a:t>nevýznamn</a:t>
            </a:r>
            <a:r>
              <a:rPr lang="sk-SK" sz="2400" dirty="0"/>
              <a:t>á forma</a:t>
            </a:r>
            <a:r>
              <a:rPr lang="en-US" sz="2400" dirty="0"/>
              <a:t> v </a:t>
            </a:r>
            <a:r>
              <a:rPr lang="en-US" sz="2400" dirty="0" err="1"/>
              <a:t>atmosféře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čím</a:t>
            </a:r>
            <a:r>
              <a:rPr lang="en-US" sz="2400" dirty="0"/>
              <a:t> </a:t>
            </a:r>
            <a:r>
              <a:rPr lang="en-US" sz="2400" dirty="0" err="1"/>
              <a:t>delší</a:t>
            </a:r>
            <a:r>
              <a:rPr lang="en-US" sz="2400" dirty="0"/>
              <a:t> je </a:t>
            </a:r>
            <a:r>
              <a:rPr lang="en-US" sz="2400" dirty="0" err="1"/>
              <a:t>vlnová</a:t>
            </a:r>
            <a:r>
              <a:rPr lang="en-US" sz="2400" dirty="0"/>
              <a:t> </a:t>
            </a:r>
            <a:r>
              <a:rPr lang="en-US" sz="2400" dirty="0" err="1"/>
              <a:t>délka</a:t>
            </a:r>
            <a:r>
              <a:rPr lang="en-US" sz="2400" dirty="0"/>
              <a:t> </a:t>
            </a:r>
            <a:r>
              <a:rPr lang="en-US" sz="2400" dirty="0" err="1"/>
              <a:t>dopadajícího</a:t>
            </a:r>
            <a:r>
              <a:rPr lang="en-US" sz="2400" dirty="0"/>
              <a:t> </a:t>
            </a:r>
            <a:r>
              <a:rPr lang="en-US" sz="2400" dirty="0" err="1"/>
              <a:t>slunečního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, </a:t>
            </a:r>
            <a:r>
              <a:rPr lang="en-US" sz="2400" dirty="0" err="1"/>
              <a:t>tím</a:t>
            </a:r>
            <a:r>
              <a:rPr lang="en-US" sz="2400" dirty="0"/>
              <a:t> je </a:t>
            </a:r>
            <a:r>
              <a:rPr lang="en-US" sz="2400" dirty="0" err="1"/>
              <a:t>pravděpodobnější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způsobí</a:t>
            </a:r>
            <a:r>
              <a:rPr lang="en-US" sz="2400" dirty="0"/>
              <a:t> </a:t>
            </a:r>
            <a:r>
              <a:rPr lang="en-US" sz="2400" dirty="0" err="1"/>
              <a:t>fotochemickou</a:t>
            </a:r>
            <a:r>
              <a:rPr lang="en-US" sz="2400" dirty="0"/>
              <a:t> </a:t>
            </a:r>
            <a:r>
              <a:rPr lang="en-US" sz="2400" dirty="0" err="1"/>
              <a:t>reakci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11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D000B4-EDC3-B001-276B-B63DEA36222C}"/>
              </a:ext>
            </a:extLst>
          </p:cNvPr>
          <p:cNvSpPr txBox="1"/>
          <p:nvPr/>
        </p:nvSpPr>
        <p:spPr>
          <a:xfrm>
            <a:off x="1359016" y="947523"/>
            <a:ext cx="1003323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Přiřaďte</a:t>
            </a:r>
            <a:r>
              <a:rPr lang="en-US" sz="2400" dirty="0"/>
              <a:t> </a:t>
            </a:r>
            <a:r>
              <a:rPr lang="en-US" sz="2400" dirty="0" err="1"/>
              <a:t>následující</a:t>
            </a:r>
            <a:r>
              <a:rPr lang="en-US" sz="2400" dirty="0"/>
              <a:t> </a:t>
            </a:r>
            <a:r>
              <a:rPr lang="en-US" sz="2400" dirty="0" err="1"/>
              <a:t>údaje</a:t>
            </a:r>
            <a:r>
              <a:rPr lang="en-US" sz="2400" dirty="0"/>
              <a:t> </a:t>
            </a:r>
            <a:r>
              <a:rPr lang="en-US" sz="2400" dirty="0" err="1"/>
              <a:t>týkající</a:t>
            </a:r>
            <a:r>
              <a:rPr lang="en-US" sz="2400" dirty="0"/>
              <a:t> se </a:t>
            </a:r>
            <a:r>
              <a:rPr lang="sk-SK" sz="2400" dirty="0" err="1"/>
              <a:t>skupin</a:t>
            </a:r>
            <a:r>
              <a:rPr lang="en-US" sz="2400" dirty="0"/>
              <a:t> </a:t>
            </a:r>
            <a:r>
              <a:rPr lang="en-US" sz="2400" dirty="0" err="1"/>
              <a:t>atmosférických</a:t>
            </a:r>
            <a:r>
              <a:rPr lang="en-US" sz="2400" dirty="0"/>
              <a:t> </a:t>
            </a:r>
            <a:r>
              <a:rPr lang="en-US" sz="2400" dirty="0" err="1"/>
              <a:t>chemických</a:t>
            </a:r>
            <a:r>
              <a:rPr lang="en-US" sz="2400" dirty="0"/>
              <a:t> </a:t>
            </a:r>
            <a:r>
              <a:rPr lang="sk-SK" sz="2400" dirty="0" err="1"/>
              <a:t>látek</a:t>
            </a:r>
            <a:r>
              <a:rPr lang="en-US" sz="2400" dirty="0"/>
              <a:t>:</a:t>
            </a:r>
            <a:endParaRPr lang="sk-SK" sz="2400" dirty="0"/>
          </a:p>
          <a:p>
            <a:endParaRPr lang="sk-SK" sz="2400" dirty="0"/>
          </a:p>
          <a:p>
            <a:endParaRPr lang="sk-SK" sz="2400" dirty="0"/>
          </a:p>
          <a:p>
            <a:pPr marL="342900" indent="-342900">
              <a:buAutoNum type="alphaUcParenBoth"/>
            </a:pPr>
            <a:r>
              <a:rPr lang="sk-SK" sz="2400" dirty="0"/>
              <a:t> </a:t>
            </a:r>
            <a:r>
              <a:rPr lang="en-US" sz="2400" dirty="0"/>
              <a:t>NO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sk-SK" sz="2400" dirty="0"/>
              <a:t>	</a:t>
            </a:r>
            <a:r>
              <a:rPr lang="en-US" sz="2400" dirty="0"/>
              <a:t>(1) </a:t>
            </a:r>
            <a:r>
              <a:rPr lang="en-US" sz="2400" dirty="0" err="1"/>
              <a:t>Redukční</a:t>
            </a:r>
            <a:r>
              <a:rPr lang="en-US" sz="2400" dirty="0"/>
              <a:t> </a:t>
            </a:r>
            <a:r>
              <a:rPr lang="en-US" sz="2400" dirty="0" err="1"/>
              <a:t>činidlo</a:t>
            </a:r>
            <a:endParaRPr lang="sk-SK" sz="2400" dirty="0"/>
          </a:p>
          <a:p>
            <a:pPr marL="342900" indent="-342900">
              <a:buAutoNum type="alphaUcParenBoth"/>
            </a:pPr>
            <a:r>
              <a:rPr lang="sk-SK" sz="2400" dirty="0"/>
              <a:t> 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S</a:t>
            </a:r>
            <a:r>
              <a:rPr lang="sk-SK" sz="2400" dirty="0"/>
              <a:t>		</a:t>
            </a:r>
            <a:r>
              <a:rPr lang="en-US" sz="2400" dirty="0"/>
              <a:t>(2) </a:t>
            </a:r>
            <a:r>
              <a:rPr lang="sk-SK" sz="2400" dirty="0" err="1"/>
              <a:t>Korozivní</a:t>
            </a:r>
            <a:r>
              <a:rPr lang="sk-SK" sz="2400" dirty="0"/>
              <a:t> </a:t>
            </a:r>
            <a:r>
              <a:rPr lang="sk-SK" sz="2400" dirty="0" err="1"/>
              <a:t>sloučenina</a:t>
            </a:r>
            <a:endParaRPr lang="sk-SK" sz="2400" dirty="0"/>
          </a:p>
          <a:p>
            <a:pPr marL="342900" indent="-342900">
              <a:buAutoNum type="alphaUcParenBoth"/>
            </a:pPr>
            <a:r>
              <a:rPr lang="sk-SK" sz="2400" dirty="0"/>
              <a:t> </a:t>
            </a:r>
            <a:r>
              <a:rPr lang="en-US" sz="2400" dirty="0"/>
              <a:t>NH</a:t>
            </a:r>
            <a:r>
              <a:rPr lang="en-US" sz="2400" baseline="-25000" dirty="0"/>
              <a:t>4</a:t>
            </a:r>
            <a:r>
              <a:rPr lang="en-US" sz="2400" dirty="0"/>
              <a:t>HS0</a:t>
            </a:r>
            <a:r>
              <a:rPr lang="en-US" sz="2400" baseline="-25000" dirty="0"/>
              <a:t>4</a:t>
            </a:r>
            <a:r>
              <a:rPr lang="en-US" sz="2400" dirty="0"/>
              <a:t> </a:t>
            </a:r>
            <a:r>
              <a:rPr lang="sk-SK" sz="2400" dirty="0"/>
              <a:t>	</a:t>
            </a:r>
            <a:r>
              <a:rPr lang="en-US" sz="2400" dirty="0"/>
              <a:t>(3) </a:t>
            </a:r>
            <a:r>
              <a:rPr lang="en-US" sz="2400" dirty="0" err="1"/>
              <a:t>Fotochemicky</a:t>
            </a:r>
            <a:r>
              <a:rPr lang="en-US" sz="2400" dirty="0"/>
              <a:t> </a:t>
            </a:r>
            <a:r>
              <a:rPr lang="en-US" sz="2400" dirty="0" err="1"/>
              <a:t>aktivní</a:t>
            </a:r>
            <a:r>
              <a:rPr lang="en-US" sz="2400" dirty="0"/>
              <a:t> </a:t>
            </a:r>
            <a:r>
              <a:rPr lang="en-US" sz="2400" dirty="0" err="1"/>
              <a:t>druhy</a:t>
            </a:r>
            <a:endParaRPr lang="sk-SK" sz="2400" dirty="0"/>
          </a:p>
          <a:p>
            <a:pPr marL="342900" indent="-342900">
              <a:buAutoNum type="alphaUcParenBoth"/>
            </a:pPr>
            <a:r>
              <a:rPr lang="sk-SK" sz="2400" dirty="0"/>
              <a:t> </a:t>
            </a:r>
            <a:r>
              <a:rPr lang="en-US" sz="2400" dirty="0"/>
              <a:t>O</a:t>
            </a:r>
            <a:r>
              <a:rPr lang="en-US" sz="2400" baseline="-25000" dirty="0"/>
              <a:t>2</a:t>
            </a:r>
            <a:r>
              <a:rPr lang="en-US" sz="2400" dirty="0"/>
              <a:t>* </a:t>
            </a:r>
            <a:r>
              <a:rPr lang="sk-SK" sz="2400" dirty="0"/>
              <a:t>	</a:t>
            </a:r>
            <a:r>
              <a:rPr lang="en-US" sz="2400" dirty="0"/>
              <a:t>(4) Z </a:t>
            </a:r>
            <a:r>
              <a:rPr lang="en-US" sz="2400" dirty="0" err="1"/>
              <a:t>uvedených</a:t>
            </a:r>
            <a:r>
              <a:rPr lang="en-US" sz="2400" dirty="0"/>
              <a:t> </a:t>
            </a:r>
            <a:r>
              <a:rPr lang="sk-SK" sz="2400" dirty="0" err="1"/>
              <a:t>látek</a:t>
            </a:r>
            <a:r>
              <a:rPr lang="en-US" sz="2400" dirty="0"/>
              <a:t> s </a:t>
            </a:r>
            <a:r>
              <a:rPr lang="en-US" sz="2400" dirty="0" err="1"/>
              <a:t>největší</a:t>
            </a:r>
            <a:r>
              <a:rPr lang="en-US" sz="2400" dirty="0"/>
              <a:t> </a:t>
            </a:r>
            <a:r>
              <a:rPr lang="en-US" sz="2400" dirty="0" err="1"/>
              <a:t>pravděpodobností</a:t>
            </a:r>
            <a:r>
              <a:rPr lang="en-US" sz="2400" dirty="0"/>
              <a:t> </a:t>
            </a:r>
            <a:r>
              <a:rPr lang="sk-SK" sz="2400" dirty="0"/>
              <a:t>  </a:t>
            </a:r>
            <a:r>
              <a:rPr lang="en-US" sz="2400" dirty="0" err="1"/>
              <a:t>disociuje</a:t>
            </a:r>
            <a:r>
              <a:rPr lang="sk-SK" sz="2400" dirty="0"/>
              <a:t> 		</a:t>
            </a:r>
            <a:r>
              <a:rPr lang="en-US" sz="2400" dirty="0"/>
              <a:t>bez</a:t>
            </a:r>
            <a:r>
              <a:rPr lang="sk-SK" sz="2400" dirty="0"/>
              <a:t> </a:t>
            </a:r>
            <a:r>
              <a:rPr lang="en-US" sz="2400" dirty="0" err="1"/>
              <a:t>další</a:t>
            </a:r>
            <a:r>
              <a:rPr lang="sk-SK" sz="2400" dirty="0"/>
              <a:t>ho </a:t>
            </a:r>
            <a:r>
              <a:rPr lang="en-US" sz="2400" dirty="0" err="1"/>
              <a:t>vnější</a:t>
            </a:r>
            <a:r>
              <a:rPr lang="sk-SK" sz="2400" dirty="0"/>
              <a:t>ho</a:t>
            </a:r>
            <a:r>
              <a:rPr lang="en-US" sz="2400" dirty="0"/>
              <a:t> </a:t>
            </a:r>
            <a:r>
              <a:rPr lang="sk-SK" sz="2400" dirty="0"/>
              <a:t>impulzu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320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1812C76-F811-C294-8C66-73321851D31A}"/>
              </a:ext>
            </a:extLst>
          </p:cNvPr>
          <p:cNvSpPr txBox="1"/>
          <p:nvPr/>
        </p:nvSpPr>
        <p:spPr>
          <a:xfrm>
            <a:off x="830509" y="544365"/>
            <a:ext cx="1046946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Pomocí</a:t>
            </a:r>
            <a:r>
              <a:rPr lang="en-US" sz="2400" dirty="0"/>
              <a:t> </a:t>
            </a:r>
            <a:r>
              <a:rPr lang="en-US" sz="2400" dirty="0" err="1"/>
              <a:t>čísel</a:t>
            </a:r>
            <a:r>
              <a:rPr lang="en-US" sz="2400" dirty="0"/>
              <a:t> v </a:t>
            </a:r>
            <a:r>
              <a:rPr lang="en-US" sz="2400" dirty="0" err="1"/>
              <a:t>rozmezí</a:t>
            </a:r>
            <a:r>
              <a:rPr lang="en-US" sz="2400" dirty="0"/>
              <a:t> od 1 do 4 </a:t>
            </a:r>
            <a:r>
              <a:rPr lang="en-US" sz="2400" dirty="0" err="1"/>
              <a:t>seřaďte</a:t>
            </a:r>
            <a:r>
              <a:rPr lang="en-US" sz="2400" dirty="0"/>
              <a:t> </a:t>
            </a:r>
            <a:r>
              <a:rPr lang="en-US" sz="2400" dirty="0" err="1"/>
              <a:t>následující</a:t>
            </a:r>
            <a:r>
              <a:rPr lang="en-US" sz="2400" dirty="0"/>
              <a:t> </a:t>
            </a:r>
            <a:r>
              <a:rPr lang="en-US" sz="2400" dirty="0" err="1"/>
              <a:t>údaje</a:t>
            </a:r>
            <a:r>
              <a:rPr lang="en-US" sz="2400" dirty="0"/>
              <a:t> </a:t>
            </a:r>
            <a:r>
              <a:rPr lang="en-US" sz="2400" dirty="0" err="1"/>
              <a:t>podle</a:t>
            </a:r>
            <a:r>
              <a:rPr lang="en-US" sz="2400" dirty="0"/>
              <a:t> </a:t>
            </a:r>
            <a:r>
              <a:rPr lang="en-US" sz="2400" dirty="0" err="1"/>
              <a:t>jejich</a:t>
            </a:r>
            <a:r>
              <a:rPr lang="en-US" sz="2400" dirty="0"/>
              <a:t> </a:t>
            </a:r>
            <a:r>
              <a:rPr lang="en-US" sz="2400" dirty="0" err="1"/>
              <a:t>předpokládané</a:t>
            </a:r>
            <a:r>
              <a:rPr lang="en-US" sz="2400" dirty="0"/>
              <a:t> </a:t>
            </a:r>
            <a:r>
              <a:rPr lang="en-US" sz="2400" dirty="0" err="1"/>
              <a:t>doby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 v </a:t>
            </a:r>
            <a:r>
              <a:rPr lang="en-US" sz="2400" dirty="0" err="1"/>
              <a:t>troposféře</a:t>
            </a:r>
            <a:r>
              <a:rPr lang="en-US" sz="2400" dirty="0"/>
              <a:t> od </a:t>
            </a:r>
            <a:r>
              <a:rPr lang="en-US" sz="2400" dirty="0" err="1"/>
              <a:t>nejkratšího</a:t>
            </a:r>
            <a:r>
              <a:rPr lang="en-US" sz="2400" dirty="0"/>
              <a:t> (1) po </a:t>
            </a:r>
            <a:r>
              <a:rPr lang="en-US" sz="2400" dirty="0" err="1"/>
              <a:t>nejdelš</a:t>
            </a:r>
            <a:r>
              <a:rPr lang="sk-SK" sz="2400" dirty="0"/>
              <a:t>í</a:t>
            </a:r>
            <a:r>
              <a:rPr lang="en-US" sz="2400" dirty="0"/>
              <a:t> (4) a </a:t>
            </a:r>
            <a:r>
              <a:rPr lang="en-US" sz="2400" dirty="0" err="1"/>
              <a:t>vysvětlete</a:t>
            </a:r>
            <a:r>
              <a:rPr lang="en-US" sz="2400" dirty="0"/>
              <a:t>:</a:t>
            </a:r>
            <a:endParaRPr lang="sk-SK" sz="2400" dirty="0"/>
          </a:p>
          <a:p>
            <a:endParaRPr lang="sk-SK" sz="2400" dirty="0"/>
          </a:p>
          <a:p>
            <a:r>
              <a:rPr lang="en-US" sz="2400" dirty="0"/>
              <a:t>CH</a:t>
            </a:r>
            <a:r>
              <a:rPr lang="en-US" sz="2400" baseline="-25000" dirty="0"/>
              <a:t>4</a:t>
            </a:r>
            <a:endParaRPr lang="sk-SK" sz="2400" baseline="-25000" dirty="0"/>
          </a:p>
          <a:p>
            <a:r>
              <a:rPr lang="en-US" sz="2400" dirty="0"/>
              <a:t>CCI</a:t>
            </a:r>
            <a:r>
              <a:rPr lang="en-US" sz="2400" baseline="-25000" dirty="0"/>
              <a:t>2</a:t>
            </a:r>
            <a:r>
              <a:rPr lang="en-US" sz="2400" dirty="0"/>
              <a:t>F</a:t>
            </a:r>
            <a:r>
              <a:rPr lang="en-US" sz="2400" baseline="-25000" dirty="0"/>
              <a:t>2</a:t>
            </a:r>
            <a:endParaRPr lang="sk-SK" sz="2400" baseline="-25000" dirty="0"/>
          </a:p>
          <a:p>
            <a:r>
              <a:rPr lang="sk-SK" sz="2400" dirty="0"/>
              <a:t>NO</a:t>
            </a:r>
            <a:r>
              <a:rPr lang="en-US" sz="2400" baseline="-25000" dirty="0"/>
              <a:t>2</a:t>
            </a:r>
            <a:r>
              <a:rPr lang="en-US" sz="2400" dirty="0"/>
              <a:t>*</a:t>
            </a:r>
            <a:endParaRPr lang="sk-SK" sz="2400" dirty="0"/>
          </a:p>
          <a:p>
            <a:r>
              <a:rPr lang="en-US" sz="2400" dirty="0"/>
              <a:t>SO</a:t>
            </a:r>
            <a:r>
              <a:rPr lang="en-US" sz="2400" baseline="-25000" dirty="0"/>
              <a:t>2</a:t>
            </a:r>
            <a:endParaRPr lang="sk-SK" sz="2400" dirty="0"/>
          </a:p>
          <a:p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85284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599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3</cp:revision>
  <dcterms:created xsi:type="dcterms:W3CDTF">2022-11-16T11:27:36Z</dcterms:created>
  <dcterms:modified xsi:type="dcterms:W3CDTF">2024-11-28T10:27:07Z</dcterms:modified>
</cp:coreProperties>
</file>