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91"/>
  </p:notesMasterIdLst>
  <p:handoutMasterIdLst>
    <p:handoutMasterId r:id="rId92"/>
  </p:handoutMasterIdLst>
  <p:sldIdLst>
    <p:sldId id="669" r:id="rId2"/>
    <p:sldId id="1189" r:id="rId3"/>
    <p:sldId id="715" r:id="rId4"/>
    <p:sldId id="1197" r:id="rId5"/>
    <p:sldId id="2097" r:id="rId6"/>
    <p:sldId id="2098" r:id="rId7"/>
    <p:sldId id="1195" r:id="rId8"/>
    <p:sldId id="2143" r:id="rId9"/>
    <p:sldId id="2099" r:id="rId10"/>
    <p:sldId id="2102" r:id="rId11"/>
    <p:sldId id="1191" r:id="rId12"/>
    <p:sldId id="1192" r:id="rId13"/>
    <p:sldId id="1203" r:id="rId14"/>
    <p:sldId id="1193" r:id="rId15"/>
    <p:sldId id="1202" r:id="rId16"/>
    <p:sldId id="1204" r:id="rId17"/>
    <p:sldId id="2105" r:id="rId18"/>
    <p:sldId id="2106" r:id="rId19"/>
    <p:sldId id="2107" r:id="rId20"/>
    <p:sldId id="2108" r:id="rId21"/>
    <p:sldId id="1206" r:id="rId22"/>
    <p:sldId id="1200" r:id="rId23"/>
    <p:sldId id="1198" r:id="rId24"/>
    <p:sldId id="2123" r:id="rId25"/>
    <p:sldId id="2111" r:id="rId26"/>
    <p:sldId id="2114" r:id="rId27"/>
    <p:sldId id="2119" r:id="rId28"/>
    <p:sldId id="2125" r:id="rId29"/>
    <p:sldId id="2121" r:id="rId30"/>
    <p:sldId id="2076" r:id="rId31"/>
    <p:sldId id="2110" r:id="rId32"/>
    <p:sldId id="1398" r:id="rId33"/>
    <p:sldId id="1431" r:id="rId34"/>
    <p:sldId id="1433" r:id="rId35"/>
    <p:sldId id="1435" r:id="rId36"/>
    <p:sldId id="1436" r:id="rId37"/>
    <p:sldId id="1437" r:id="rId38"/>
    <p:sldId id="1438" r:id="rId39"/>
    <p:sldId id="2126" r:id="rId40"/>
    <p:sldId id="2127" r:id="rId41"/>
    <p:sldId id="2131" r:id="rId42"/>
    <p:sldId id="2159" r:id="rId43"/>
    <p:sldId id="2130" r:id="rId44"/>
    <p:sldId id="2129" r:id="rId45"/>
    <p:sldId id="2144" r:id="rId46"/>
    <p:sldId id="2132" r:id="rId47"/>
    <p:sldId id="2133" r:id="rId48"/>
    <p:sldId id="2109" r:id="rId49"/>
    <p:sldId id="2068" r:id="rId50"/>
    <p:sldId id="2067" r:id="rId51"/>
    <p:sldId id="2096" r:id="rId52"/>
    <p:sldId id="2145" r:id="rId53"/>
    <p:sldId id="2078" r:id="rId54"/>
    <p:sldId id="2086" r:id="rId55"/>
    <p:sldId id="2082" r:id="rId56"/>
    <p:sldId id="2079" r:id="rId57"/>
    <p:sldId id="2083" r:id="rId58"/>
    <p:sldId id="2080" r:id="rId59"/>
    <p:sldId id="2146" r:id="rId60"/>
    <p:sldId id="2161" r:id="rId61"/>
    <p:sldId id="2160" r:id="rId62"/>
    <p:sldId id="2087" r:id="rId63"/>
    <p:sldId id="2150" r:id="rId64"/>
    <p:sldId id="2147" r:id="rId65"/>
    <p:sldId id="2088" r:id="rId66"/>
    <p:sldId id="2084" r:id="rId67"/>
    <p:sldId id="2094" r:id="rId68"/>
    <p:sldId id="2153" r:id="rId69"/>
    <p:sldId id="2152" r:id="rId70"/>
    <p:sldId id="2155" r:id="rId71"/>
    <p:sldId id="2154" r:id="rId72"/>
    <p:sldId id="2101" r:id="rId73"/>
    <p:sldId id="2149" r:id="rId74"/>
    <p:sldId id="2151" r:id="rId75"/>
    <p:sldId id="2091" r:id="rId76"/>
    <p:sldId id="2141" r:id="rId77"/>
    <p:sldId id="2142" r:id="rId78"/>
    <p:sldId id="2135" r:id="rId79"/>
    <p:sldId id="2136" r:id="rId80"/>
    <p:sldId id="2138" r:id="rId81"/>
    <p:sldId id="2139" r:id="rId82"/>
    <p:sldId id="2140" r:id="rId83"/>
    <p:sldId id="2148" r:id="rId84"/>
    <p:sldId id="2085" r:id="rId85"/>
    <p:sldId id="2077" r:id="rId86"/>
    <p:sldId id="1411" r:id="rId87"/>
    <p:sldId id="2156" r:id="rId88"/>
    <p:sldId id="2157" r:id="rId89"/>
    <p:sldId id="2158" r:id="rId90"/>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358072-40A6-4601-A7B8-7390D9B62DCC}" v="13" dt="2023-12-05T21:14:25.808"/>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5160" autoAdjust="0"/>
  </p:normalViewPr>
  <p:slideViewPr>
    <p:cSldViewPr snapToGrid="0">
      <p:cViewPr varScale="1">
        <p:scale>
          <a:sx n="78" d="100"/>
          <a:sy n="78" d="100"/>
        </p:scale>
        <p:origin x="576" y="67"/>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99" Type="http://schemas.openxmlformats.org/officeDocument/2006/relationships/customXml" Target="../customXml/item1.xml"/><Relationship Id="rId10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 Id="rId98" Type="http://schemas.microsoft.com/office/2015/10/relationships/revisionInfo" Target="revisionInfo.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userId="53285062-d52a-4c88-bcdc-d767b8cc0044" providerId="ADAL" clId="{C6BE1EFE-871C-4BE8-872A-567EB0B48412}"/>
    <pc:docChg chg="addSld modSld sldOrd">
      <pc:chgData name="Jakub" userId="53285062-d52a-4c88-bcdc-d767b8cc0044" providerId="ADAL" clId="{C6BE1EFE-871C-4BE8-872A-567EB0B48412}" dt="2021-01-06T11:07:44.026" v="107"/>
      <pc:docMkLst>
        <pc:docMk/>
      </pc:docMkLst>
      <pc:sldChg chg="delSp modAnim">
        <pc:chgData name="Jakub" userId="53285062-d52a-4c88-bcdc-d767b8cc0044" providerId="ADAL" clId="{C6BE1EFE-871C-4BE8-872A-567EB0B48412}" dt="2021-01-06T08:37:58.932" v="1" actId="21"/>
        <pc:sldMkLst>
          <pc:docMk/>
          <pc:sldMk cId="1036871785" sldId="975"/>
        </pc:sldMkLst>
        <pc:picChg chg="del">
          <ac:chgData name="Jakub" userId="53285062-d52a-4c88-bcdc-d767b8cc0044" providerId="ADAL" clId="{C6BE1EFE-871C-4BE8-872A-567EB0B48412}" dt="2021-01-06T08:37:58.932" v="1" actId="21"/>
          <ac:picMkLst>
            <pc:docMk/>
            <pc:sldMk cId="1036871785" sldId="975"/>
            <ac:picMk id="841740" creationId="{00000000-0000-0000-0000-000000000000}"/>
          </ac:picMkLst>
        </pc:picChg>
        <pc:picChg chg="del">
          <ac:chgData name="Jakub" userId="53285062-d52a-4c88-bcdc-d767b8cc0044" providerId="ADAL" clId="{C6BE1EFE-871C-4BE8-872A-567EB0B48412}" dt="2021-01-06T08:37:58.932" v="1" actId="21"/>
          <ac:picMkLst>
            <pc:docMk/>
            <pc:sldMk cId="1036871785" sldId="975"/>
            <ac:picMk id="841741" creationId="{00000000-0000-0000-0000-000000000000}"/>
          </ac:picMkLst>
        </pc:picChg>
      </pc:sldChg>
      <pc:sldChg chg="delSp">
        <pc:chgData name="Jakub" userId="53285062-d52a-4c88-bcdc-d767b8cc0044" providerId="ADAL" clId="{C6BE1EFE-871C-4BE8-872A-567EB0B48412}" dt="2021-01-06T08:45:21.254" v="12" actId="478"/>
        <pc:sldMkLst>
          <pc:docMk/>
          <pc:sldMk cId="1714019830" sldId="976"/>
        </pc:sldMkLst>
        <pc:picChg chg="del">
          <ac:chgData name="Jakub" userId="53285062-d52a-4c88-bcdc-d767b8cc0044" providerId="ADAL" clId="{C6BE1EFE-871C-4BE8-872A-567EB0B48412}" dt="2021-01-06T08:45:21.254" v="12" actId="478"/>
          <ac:picMkLst>
            <pc:docMk/>
            <pc:sldMk cId="1714019830" sldId="976"/>
            <ac:picMk id="174089" creationId="{00000000-0000-0000-0000-000000000000}"/>
          </ac:picMkLst>
        </pc:picChg>
      </pc:sldChg>
      <pc:sldChg chg="delSp">
        <pc:chgData name="Jakub" userId="53285062-d52a-4c88-bcdc-d767b8cc0044" providerId="ADAL" clId="{C6BE1EFE-871C-4BE8-872A-567EB0B48412}" dt="2021-01-06T09:36:15.522" v="60" actId="21"/>
        <pc:sldMkLst>
          <pc:docMk/>
          <pc:sldMk cId="724993636" sldId="1146"/>
        </pc:sldMkLst>
        <pc:picChg chg="del">
          <ac:chgData name="Jakub" userId="53285062-d52a-4c88-bcdc-d767b8cc0044" providerId="ADAL" clId="{C6BE1EFE-871C-4BE8-872A-567EB0B48412}" dt="2021-01-06T09:36:15.522" v="60" actId="21"/>
          <ac:picMkLst>
            <pc:docMk/>
            <pc:sldMk cId="724993636" sldId="1146"/>
            <ac:picMk id="177158" creationId="{00000000-0000-0000-0000-000000000000}"/>
          </ac:picMkLst>
        </pc:picChg>
        <pc:picChg chg="del">
          <ac:chgData name="Jakub" userId="53285062-d52a-4c88-bcdc-d767b8cc0044" providerId="ADAL" clId="{C6BE1EFE-871C-4BE8-872A-567EB0B48412}" dt="2021-01-06T09:36:15.522" v="60" actId="21"/>
          <ac:picMkLst>
            <pc:docMk/>
            <pc:sldMk cId="724993636" sldId="1146"/>
            <ac:picMk id="177159" creationId="{00000000-0000-0000-0000-000000000000}"/>
          </ac:picMkLst>
        </pc:picChg>
        <pc:picChg chg="del">
          <ac:chgData name="Jakub" userId="53285062-d52a-4c88-bcdc-d767b8cc0044" providerId="ADAL" clId="{C6BE1EFE-871C-4BE8-872A-567EB0B48412}" dt="2021-01-06T09:36:15.522" v="60" actId="21"/>
          <ac:picMkLst>
            <pc:docMk/>
            <pc:sldMk cId="724993636" sldId="1146"/>
            <ac:picMk id="177160" creationId="{00000000-0000-0000-0000-000000000000}"/>
          </ac:picMkLst>
        </pc:picChg>
      </pc:sldChg>
      <pc:sldChg chg="addSp delSp modSp modAnim">
        <pc:chgData name="Jakub" userId="53285062-d52a-4c88-bcdc-d767b8cc0044" providerId="ADAL" clId="{C6BE1EFE-871C-4BE8-872A-567EB0B48412}" dt="2021-01-06T08:41:23.769" v="11" actId="478"/>
        <pc:sldMkLst>
          <pc:docMk/>
          <pc:sldMk cId="1872222681" sldId="1204"/>
        </pc:sldMkLst>
        <pc:spChg chg="mod">
          <ac:chgData name="Jakub" userId="53285062-d52a-4c88-bcdc-d767b8cc0044" providerId="ADAL" clId="{C6BE1EFE-871C-4BE8-872A-567EB0B48412}" dt="2021-01-06T08:35:04.900" v="0"/>
          <ac:spMkLst>
            <pc:docMk/>
            <pc:sldMk cId="1872222681" sldId="1204"/>
            <ac:spMk id="3" creationId="{1BC2A02B-6FBA-4237-BB4C-92B84C59FBFF}"/>
          </ac:spMkLst>
        </pc:spChg>
        <pc:picChg chg="add del mod">
          <ac:chgData name="Jakub" userId="53285062-d52a-4c88-bcdc-d767b8cc0044" providerId="ADAL" clId="{C6BE1EFE-871C-4BE8-872A-567EB0B48412}" dt="2021-01-06T08:41:23.769" v="11" actId="478"/>
          <ac:picMkLst>
            <pc:docMk/>
            <pc:sldMk cId="1872222681" sldId="1204"/>
            <ac:picMk id="5" creationId="{3C3AC270-354B-4E1D-998E-A53F84138759}"/>
          </ac:picMkLst>
        </pc:picChg>
        <pc:picChg chg="add del mod">
          <ac:chgData name="Jakub" userId="53285062-d52a-4c88-bcdc-d767b8cc0044" providerId="ADAL" clId="{C6BE1EFE-871C-4BE8-872A-567EB0B48412}" dt="2021-01-06T08:41:23.769" v="11" actId="478"/>
          <ac:picMkLst>
            <pc:docMk/>
            <pc:sldMk cId="1872222681" sldId="1204"/>
            <ac:picMk id="6" creationId="{4D77A31F-CA5C-4497-87D3-2D47E8A6E4DB}"/>
          </ac:picMkLst>
        </pc:picChg>
      </pc:sldChg>
      <pc:sldChg chg="ord">
        <pc:chgData name="Jakub" userId="53285062-d52a-4c88-bcdc-d767b8cc0044" providerId="ADAL" clId="{C6BE1EFE-871C-4BE8-872A-567EB0B48412}" dt="2021-01-06T10:27:56.070" v="78"/>
        <pc:sldMkLst>
          <pc:docMk/>
          <pc:sldMk cId="1280311783" sldId="1398"/>
        </pc:sldMkLst>
      </pc:sldChg>
      <pc:sldChg chg="delSp add modAnim">
        <pc:chgData name="Jakub" userId="53285062-d52a-4c88-bcdc-d767b8cc0044" providerId="ADAL" clId="{C6BE1EFE-871C-4BE8-872A-567EB0B48412}" dt="2021-01-06T08:38:25.053" v="9" actId="478"/>
        <pc:sldMkLst>
          <pc:docMk/>
          <pc:sldMk cId="847436471" sldId="2104"/>
        </pc:sldMkLst>
        <pc:picChg chg="del">
          <ac:chgData name="Jakub" userId="53285062-d52a-4c88-bcdc-d767b8cc0044" providerId="ADAL" clId="{C6BE1EFE-871C-4BE8-872A-567EB0B48412}" dt="2021-01-06T08:38:25.053" v="9" actId="478"/>
          <ac:picMkLst>
            <pc:docMk/>
            <pc:sldMk cId="847436471" sldId="2104"/>
            <ac:picMk id="5" creationId="{3C3AC270-354B-4E1D-998E-A53F84138759}"/>
          </ac:picMkLst>
        </pc:picChg>
        <pc:picChg chg="del">
          <ac:chgData name="Jakub" userId="53285062-d52a-4c88-bcdc-d767b8cc0044" providerId="ADAL" clId="{C6BE1EFE-871C-4BE8-872A-567EB0B48412}" dt="2021-01-06T08:38:25.053" v="9" actId="478"/>
          <ac:picMkLst>
            <pc:docMk/>
            <pc:sldMk cId="847436471" sldId="2104"/>
            <ac:picMk id="6" creationId="{4D77A31F-CA5C-4497-87D3-2D47E8A6E4DB}"/>
          </ac:picMkLst>
        </pc:picChg>
      </pc:sldChg>
      <pc:sldChg chg="addSp delSp modSp add modAnim">
        <pc:chgData name="Jakub" userId="53285062-d52a-4c88-bcdc-d767b8cc0044" providerId="ADAL" clId="{C6BE1EFE-871C-4BE8-872A-567EB0B48412}" dt="2021-01-06T08:48:14.820" v="48" actId="1440"/>
        <pc:sldMkLst>
          <pc:docMk/>
          <pc:sldMk cId="4245169006" sldId="2105"/>
        </pc:sldMkLst>
        <pc:picChg chg="del">
          <ac:chgData name="Jakub" userId="53285062-d52a-4c88-bcdc-d767b8cc0044" providerId="ADAL" clId="{C6BE1EFE-871C-4BE8-872A-567EB0B48412}" dt="2021-01-06T08:47:36.785" v="38" actId="478"/>
          <ac:picMkLst>
            <pc:docMk/>
            <pc:sldMk cId="4245169006" sldId="2105"/>
            <ac:picMk id="5" creationId="{3C3AC270-354B-4E1D-998E-A53F84138759}"/>
          </ac:picMkLst>
        </pc:picChg>
        <pc:picChg chg="mod">
          <ac:chgData name="Jakub" userId="53285062-d52a-4c88-bcdc-d767b8cc0044" providerId="ADAL" clId="{C6BE1EFE-871C-4BE8-872A-567EB0B48412}" dt="2021-01-06T08:47:49.376" v="40" actId="14100"/>
          <ac:picMkLst>
            <pc:docMk/>
            <pc:sldMk cId="4245169006" sldId="2105"/>
            <ac:picMk id="6" creationId="{4D77A31F-CA5C-4497-87D3-2D47E8A6E4DB}"/>
          </ac:picMkLst>
        </pc:picChg>
        <pc:picChg chg="add mod">
          <ac:chgData name="Jakub" userId="53285062-d52a-4c88-bcdc-d767b8cc0044" providerId="ADAL" clId="{C6BE1EFE-871C-4BE8-872A-567EB0B48412}" dt="2021-01-06T08:48:14.820" v="48" actId="1440"/>
          <ac:picMkLst>
            <pc:docMk/>
            <pc:sldMk cId="4245169006" sldId="2105"/>
            <ac:picMk id="1026" creationId="{2BDF3E74-CDC6-4957-B203-8E0723621F2A}"/>
          </ac:picMkLst>
        </pc:picChg>
        <pc:picChg chg="add mod">
          <ac:chgData name="Jakub" userId="53285062-d52a-4c88-bcdc-d767b8cc0044" providerId="ADAL" clId="{C6BE1EFE-871C-4BE8-872A-567EB0B48412}" dt="2021-01-06T08:48:14.820" v="48" actId="1440"/>
          <ac:picMkLst>
            <pc:docMk/>
            <pc:sldMk cId="4245169006" sldId="2105"/>
            <ac:picMk id="1027" creationId="{4310F810-529E-422A-AF56-3B94CB3E27E7}"/>
          </ac:picMkLst>
        </pc:picChg>
        <pc:picChg chg="add mod">
          <ac:chgData name="Jakub" userId="53285062-d52a-4c88-bcdc-d767b8cc0044" providerId="ADAL" clId="{C6BE1EFE-871C-4BE8-872A-567EB0B48412}" dt="2021-01-06T08:48:14.820" v="48" actId="1440"/>
          <ac:picMkLst>
            <pc:docMk/>
            <pc:sldMk cId="4245169006" sldId="2105"/>
            <ac:picMk id="1028" creationId="{2CCA08E6-B979-4EF2-9A97-44A7C6E68F5A}"/>
          </ac:picMkLst>
        </pc:picChg>
      </pc:sldChg>
      <pc:sldChg chg="addSp delSp modSp add modAnim">
        <pc:chgData name="Jakub" userId="53285062-d52a-4c88-bcdc-d767b8cc0044" providerId="ADAL" clId="{C6BE1EFE-871C-4BE8-872A-567EB0B48412}" dt="2021-01-06T09:09:05.674" v="54" actId="20578"/>
        <pc:sldMkLst>
          <pc:docMk/>
          <pc:sldMk cId="1419110157" sldId="2106"/>
        </pc:sldMkLst>
        <pc:spChg chg="mod">
          <ac:chgData name="Jakub" userId="53285062-d52a-4c88-bcdc-d767b8cc0044" providerId="ADAL" clId="{C6BE1EFE-871C-4BE8-872A-567EB0B48412}" dt="2021-01-06T09:09:05.674" v="54" actId="20578"/>
          <ac:spMkLst>
            <pc:docMk/>
            <pc:sldMk cId="1419110157" sldId="2106"/>
            <ac:spMk id="3" creationId="{1BC2A02B-6FBA-4237-BB4C-92B84C59FBFF}"/>
          </ac:spMkLst>
        </pc:spChg>
        <pc:graphicFrameChg chg="add mod">
          <ac:chgData name="Jakub" userId="53285062-d52a-4c88-bcdc-d767b8cc0044" providerId="ADAL" clId="{C6BE1EFE-871C-4BE8-872A-567EB0B48412}" dt="2021-01-06T08:53:18.154" v="52"/>
          <ac:graphicFrameMkLst>
            <pc:docMk/>
            <pc:sldMk cId="1419110157" sldId="2106"/>
            <ac:graphicFrameMk id="5" creationId="{844C435D-83F7-41F8-9A46-45766F685B71}"/>
          </ac:graphicFrameMkLst>
        </pc:graphicFrameChg>
        <pc:picChg chg="del">
          <ac:chgData name="Jakub" userId="53285062-d52a-4c88-bcdc-d767b8cc0044" providerId="ADAL" clId="{C6BE1EFE-871C-4BE8-872A-567EB0B48412}" dt="2021-01-06T08:49:15.057" v="50" actId="478"/>
          <ac:picMkLst>
            <pc:docMk/>
            <pc:sldMk cId="1419110157" sldId="2106"/>
            <ac:picMk id="6" creationId="{4D77A31F-CA5C-4497-87D3-2D47E8A6E4DB}"/>
          </ac:picMkLst>
        </pc:picChg>
        <pc:picChg chg="del">
          <ac:chgData name="Jakub" userId="53285062-d52a-4c88-bcdc-d767b8cc0044" providerId="ADAL" clId="{C6BE1EFE-871C-4BE8-872A-567EB0B48412}" dt="2021-01-06T08:49:18.344" v="51" actId="478"/>
          <ac:picMkLst>
            <pc:docMk/>
            <pc:sldMk cId="1419110157" sldId="2106"/>
            <ac:picMk id="1026" creationId="{2BDF3E74-CDC6-4957-B203-8E0723621F2A}"/>
          </ac:picMkLst>
        </pc:picChg>
        <pc:picChg chg="del">
          <ac:chgData name="Jakub" userId="53285062-d52a-4c88-bcdc-d767b8cc0044" providerId="ADAL" clId="{C6BE1EFE-871C-4BE8-872A-567EB0B48412}" dt="2021-01-06T08:49:18.344" v="51" actId="478"/>
          <ac:picMkLst>
            <pc:docMk/>
            <pc:sldMk cId="1419110157" sldId="2106"/>
            <ac:picMk id="1027" creationId="{4310F810-529E-422A-AF56-3B94CB3E27E7}"/>
          </ac:picMkLst>
        </pc:picChg>
        <pc:picChg chg="del">
          <ac:chgData name="Jakub" userId="53285062-d52a-4c88-bcdc-d767b8cc0044" providerId="ADAL" clId="{C6BE1EFE-871C-4BE8-872A-567EB0B48412}" dt="2021-01-06T08:49:18.344" v="51" actId="478"/>
          <ac:picMkLst>
            <pc:docMk/>
            <pc:sldMk cId="1419110157" sldId="2106"/>
            <ac:picMk id="1028" creationId="{2CCA08E6-B979-4EF2-9A97-44A7C6E68F5A}"/>
          </ac:picMkLst>
        </pc:picChg>
      </pc:sldChg>
      <pc:sldChg chg="addSp modSp add">
        <pc:chgData name="Jakub" userId="53285062-d52a-4c88-bcdc-d767b8cc0044" providerId="ADAL" clId="{C6BE1EFE-871C-4BE8-872A-567EB0B48412}" dt="2021-01-06T09:26:41.706" v="58"/>
        <pc:sldMkLst>
          <pc:docMk/>
          <pc:sldMk cId="3765242589" sldId="2107"/>
        </pc:sldMkLst>
        <pc:spChg chg="mod">
          <ac:chgData name="Jakub" userId="53285062-d52a-4c88-bcdc-d767b8cc0044" providerId="ADAL" clId="{C6BE1EFE-871C-4BE8-872A-567EB0B48412}" dt="2021-01-06T09:26:41.706" v="58"/>
          <ac:spMkLst>
            <pc:docMk/>
            <pc:sldMk cId="3765242589" sldId="2107"/>
            <ac:spMk id="3" creationId="{1BC2A02B-6FBA-4237-BB4C-92B84C59FBFF}"/>
          </ac:spMkLst>
        </pc:spChg>
        <pc:graphicFrameChg chg="add mod">
          <ac:chgData name="Jakub" userId="53285062-d52a-4c88-bcdc-d767b8cc0044" providerId="ADAL" clId="{C6BE1EFE-871C-4BE8-872A-567EB0B48412}" dt="2021-01-06T09:19:31.060" v="57"/>
          <ac:graphicFrameMkLst>
            <pc:docMk/>
            <pc:sldMk cId="3765242589" sldId="2107"/>
            <ac:graphicFrameMk id="5" creationId="{379C814B-34C9-496E-A072-D0B92C50945B}"/>
          </ac:graphicFrameMkLst>
        </pc:graphicFrameChg>
      </pc:sldChg>
      <pc:sldChg chg="addSp delSp modSp add">
        <pc:chgData name="Jakub" userId="53285062-d52a-4c88-bcdc-d767b8cc0044" providerId="ADAL" clId="{C6BE1EFE-871C-4BE8-872A-567EB0B48412}" dt="2021-01-06T09:39:48.679" v="72"/>
        <pc:sldMkLst>
          <pc:docMk/>
          <pc:sldMk cId="262254575" sldId="2108"/>
        </pc:sldMkLst>
        <pc:spChg chg="add mod">
          <ac:chgData name="Jakub" userId="53285062-d52a-4c88-bcdc-d767b8cc0044" providerId="ADAL" clId="{C6BE1EFE-871C-4BE8-872A-567EB0B48412}" dt="2021-01-06T09:39:48.679" v="72"/>
          <ac:spMkLst>
            <pc:docMk/>
            <pc:sldMk cId="262254575" sldId="2108"/>
            <ac:spMk id="12" creationId="{B6771B7A-F352-4F48-9F0D-EC4FA4968D5E}"/>
          </ac:spMkLst>
        </pc:spChg>
        <pc:spChg chg="add mod">
          <ac:chgData name="Jakub" userId="53285062-d52a-4c88-bcdc-d767b8cc0044" providerId="ADAL" clId="{C6BE1EFE-871C-4BE8-872A-567EB0B48412}" dt="2021-01-06T09:39:48.679" v="72"/>
          <ac:spMkLst>
            <pc:docMk/>
            <pc:sldMk cId="262254575" sldId="2108"/>
            <ac:spMk id="13" creationId="{71019ED5-A365-4771-9E18-1835CC97769B}"/>
          </ac:spMkLst>
        </pc:spChg>
        <pc:spChg chg="add mod">
          <ac:chgData name="Jakub" userId="53285062-d52a-4c88-bcdc-d767b8cc0044" providerId="ADAL" clId="{C6BE1EFE-871C-4BE8-872A-567EB0B48412}" dt="2021-01-06T09:39:48.679" v="72"/>
          <ac:spMkLst>
            <pc:docMk/>
            <pc:sldMk cId="262254575" sldId="2108"/>
            <ac:spMk id="14" creationId="{7343F704-DFDB-409F-8C40-4A9F0BA21610}"/>
          </ac:spMkLst>
        </pc:spChg>
        <pc:spChg chg="add mod">
          <ac:chgData name="Jakub" userId="53285062-d52a-4c88-bcdc-d767b8cc0044" providerId="ADAL" clId="{C6BE1EFE-871C-4BE8-872A-567EB0B48412}" dt="2021-01-06T09:39:48.679" v="72"/>
          <ac:spMkLst>
            <pc:docMk/>
            <pc:sldMk cId="262254575" sldId="2108"/>
            <ac:spMk id="15" creationId="{9A6D902C-8393-48FC-8C03-6EA30FE1DD79}"/>
          </ac:spMkLst>
        </pc:spChg>
        <pc:picChg chg="add del mod">
          <ac:chgData name="Jakub" userId="53285062-d52a-4c88-bcdc-d767b8cc0044" providerId="ADAL" clId="{C6BE1EFE-871C-4BE8-872A-567EB0B48412}" dt="2021-01-06T09:36:58.518" v="66" actId="478"/>
          <ac:picMkLst>
            <pc:docMk/>
            <pc:sldMk cId="262254575" sldId="2108"/>
            <ac:picMk id="5" creationId="{C6D70846-7E7B-4B27-BCEB-304ED9FF6CE6}"/>
          </ac:picMkLst>
        </pc:picChg>
        <pc:picChg chg="add mod">
          <ac:chgData name="Jakub" userId="53285062-d52a-4c88-bcdc-d767b8cc0044" providerId="ADAL" clId="{C6BE1EFE-871C-4BE8-872A-567EB0B48412}" dt="2021-01-06T09:38:12.108" v="70" actId="1076"/>
          <ac:picMkLst>
            <pc:docMk/>
            <pc:sldMk cId="262254575" sldId="2108"/>
            <ac:picMk id="6" creationId="{2E939076-C724-4F06-AF35-F60F4F00DCDE}"/>
          </ac:picMkLst>
        </pc:picChg>
        <pc:picChg chg="add del mod">
          <ac:chgData name="Jakub" userId="53285062-d52a-4c88-bcdc-d767b8cc0044" providerId="ADAL" clId="{C6BE1EFE-871C-4BE8-872A-567EB0B48412}" dt="2021-01-06T09:36:59.267" v="67" actId="478"/>
          <ac:picMkLst>
            <pc:docMk/>
            <pc:sldMk cId="262254575" sldId="2108"/>
            <ac:picMk id="7" creationId="{DDA81E07-F96E-40F7-9DB8-768B492E6822}"/>
          </ac:picMkLst>
        </pc:picChg>
        <pc:picChg chg="add mod">
          <ac:chgData name="Jakub" userId="53285062-d52a-4c88-bcdc-d767b8cc0044" providerId="ADAL" clId="{C6BE1EFE-871C-4BE8-872A-567EB0B48412}" dt="2021-01-06T09:36:45.312" v="63"/>
          <ac:picMkLst>
            <pc:docMk/>
            <pc:sldMk cId="262254575" sldId="2108"/>
            <ac:picMk id="8" creationId="{A193C4FC-0754-4DBA-8596-1F557D3DEC24}"/>
          </ac:picMkLst>
        </pc:picChg>
        <pc:picChg chg="add mod">
          <ac:chgData name="Jakub" userId="53285062-d52a-4c88-bcdc-d767b8cc0044" providerId="ADAL" clId="{C6BE1EFE-871C-4BE8-872A-567EB0B48412}" dt="2021-01-06T09:38:27.043" v="71"/>
          <ac:picMkLst>
            <pc:docMk/>
            <pc:sldMk cId="262254575" sldId="2108"/>
            <ac:picMk id="9" creationId="{0CB031C4-F53D-4048-803A-8849C9549959}"/>
          </ac:picMkLst>
        </pc:picChg>
        <pc:picChg chg="add mod">
          <ac:chgData name="Jakub" userId="53285062-d52a-4c88-bcdc-d767b8cc0044" providerId="ADAL" clId="{C6BE1EFE-871C-4BE8-872A-567EB0B48412}" dt="2021-01-06T09:38:27.043" v="71"/>
          <ac:picMkLst>
            <pc:docMk/>
            <pc:sldMk cId="262254575" sldId="2108"/>
            <ac:picMk id="10" creationId="{8189967E-4BEA-46A9-B965-C00376613C68}"/>
          </ac:picMkLst>
        </pc:picChg>
        <pc:picChg chg="add mod">
          <ac:chgData name="Jakub" userId="53285062-d52a-4c88-bcdc-d767b8cc0044" providerId="ADAL" clId="{C6BE1EFE-871C-4BE8-872A-567EB0B48412}" dt="2021-01-06T09:38:27.043" v="71"/>
          <ac:picMkLst>
            <pc:docMk/>
            <pc:sldMk cId="262254575" sldId="2108"/>
            <ac:picMk id="11" creationId="{0068B954-DF06-455E-BC02-484D61AEE090}"/>
          </ac:picMkLst>
        </pc:picChg>
        <pc:picChg chg="add mod">
          <ac:chgData name="Jakub" userId="53285062-d52a-4c88-bcdc-d767b8cc0044" providerId="ADAL" clId="{C6BE1EFE-871C-4BE8-872A-567EB0B48412}" dt="2021-01-06T09:38:27.043" v="71"/>
          <ac:picMkLst>
            <pc:docMk/>
            <pc:sldMk cId="262254575" sldId="2108"/>
            <ac:picMk id="16" creationId="{221E67A5-D5E3-4163-98A8-7021D7F9B7E9}"/>
          </ac:picMkLst>
        </pc:picChg>
      </pc:sldChg>
      <pc:sldChg chg="addSp modSp add">
        <pc:chgData name="Jakub" userId="53285062-d52a-4c88-bcdc-d767b8cc0044" providerId="ADAL" clId="{C6BE1EFE-871C-4BE8-872A-567EB0B48412}" dt="2021-01-06T10:46:33.503" v="84" actId="1076"/>
        <pc:sldMkLst>
          <pc:docMk/>
          <pc:sldMk cId="618513807" sldId="2109"/>
        </pc:sldMkLst>
        <pc:picChg chg="mod">
          <ac:chgData name="Jakub" userId="53285062-d52a-4c88-bcdc-d767b8cc0044" providerId="ADAL" clId="{C6BE1EFE-871C-4BE8-872A-567EB0B48412}" dt="2021-01-06T10:46:33.503" v="84" actId="1076"/>
          <ac:picMkLst>
            <pc:docMk/>
            <pc:sldMk cId="618513807" sldId="2109"/>
            <ac:picMk id="7" creationId="{FDFD32B0-47A2-4FD4-ADCD-B119740BC21C}"/>
          </ac:picMkLst>
        </pc:picChg>
        <pc:picChg chg="add mod">
          <ac:chgData name="Jakub" userId="53285062-d52a-4c88-bcdc-d767b8cc0044" providerId="ADAL" clId="{C6BE1EFE-871C-4BE8-872A-567EB0B48412}" dt="2021-01-06T10:46:23.377" v="81"/>
          <ac:picMkLst>
            <pc:docMk/>
            <pc:sldMk cId="618513807" sldId="2109"/>
            <ac:picMk id="8" creationId="{DFB17CAA-10C4-4390-BFD8-C0BC8F9596E1}"/>
          </ac:picMkLst>
        </pc:picChg>
      </pc:sldChg>
      <pc:sldChg chg="delSp modSp add">
        <pc:chgData name="Jakub" userId="53285062-d52a-4c88-bcdc-d767b8cc0044" providerId="ADAL" clId="{C6BE1EFE-871C-4BE8-872A-567EB0B48412}" dt="2021-01-06T10:28:43.242" v="79" actId="1076"/>
        <pc:sldMkLst>
          <pc:docMk/>
          <pc:sldMk cId="890584890" sldId="2109"/>
        </pc:sldMkLst>
        <pc:picChg chg="mod">
          <ac:chgData name="Jakub" userId="53285062-d52a-4c88-bcdc-d767b8cc0044" providerId="ADAL" clId="{C6BE1EFE-871C-4BE8-872A-567EB0B48412}" dt="2021-01-06T10:28:43.242" v="79" actId="1076"/>
          <ac:picMkLst>
            <pc:docMk/>
            <pc:sldMk cId="890584890" sldId="2109"/>
            <ac:picMk id="7" creationId="{FDFD32B0-47A2-4FD4-ADCD-B119740BC21C}"/>
          </ac:picMkLst>
        </pc:picChg>
        <pc:picChg chg="del">
          <ac:chgData name="Jakub" userId="53285062-d52a-4c88-bcdc-d767b8cc0044" providerId="ADAL" clId="{C6BE1EFE-871C-4BE8-872A-567EB0B48412}" dt="2021-01-06T10:27:48.164" v="75" actId="21"/>
          <ac:picMkLst>
            <pc:docMk/>
            <pc:sldMk cId="890584890" sldId="2109"/>
            <ac:picMk id="1026" creationId="{8CCB3E6A-AC94-4EDD-B516-39287F2E310A}"/>
          </ac:picMkLst>
        </pc:picChg>
      </pc:sldChg>
      <pc:sldChg chg="addSp modSp add">
        <pc:chgData name="Jakub" userId="53285062-d52a-4c88-bcdc-d767b8cc0044" providerId="ADAL" clId="{C6BE1EFE-871C-4BE8-872A-567EB0B48412}" dt="2021-01-06T10:27:51.441" v="77" actId="1076"/>
        <pc:sldMkLst>
          <pc:docMk/>
          <pc:sldMk cId="2219951083" sldId="2110"/>
        </pc:sldMkLst>
        <pc:picChg chg="add mod">
          <ac:chgData name="Jakub" userId="53285062-d52a-4c88-bcdc-d767b8cc0044" providerId="ADAL" clId="{C6BE1EFE-871C-4BE8-872A-567EB0B48412}" dt="2021-01-06T10:27:51.441" v="77" actId="1076"/>
          <ac:picMkLst>
            <pc:docMk/>
            <pc:sldMk cId="2219951083" sldId="2110"/>
            <ac:picMk id="7" creationId="{7AE65331-3EDD-4363-B49F-999CFD7FF525}"/>
          </ac:picMkLst>
        </pc:picChg>
      </pc:sldChg>
      <pc:sldChg chg="delSp add">
        <pc:chgData name="Jakub" userId="53285062-d52a-4c88-bcdc-d767b8cc0044" providerId="ADAL" clId="{C6BE1EFE-871C-4BE8-872A-567EB0B48412}" dt="2021-01-06T10:50:08.050" v="86" actId="478"/>
        <pc:sldMkLst>
          <pc:docMk/>
          <pc:sldMk cId="3276006566" sldId="2111"/>
        </pc:sldMkLst>
        <pc:picChg chg="del">
          <ac:chgData name="Jakub" userId="53285062-d52a-4c88-bcdc-d767b8cc0044" providerId="ADAL" clId="{C6BE1EFE-871C-4BE8-872A-567EB0B48412}" dt="2021-01-06T10:50:08.050" v="86" actId="478"/>
          <ac:picMkLst>
            <pc:docMk/>
            <pc:sldMk cId="3276006566" sldId="2111"/>
            <ac:picMk id="7" creationId="{FDFD32B0-47A2-4FD4-ADCD-B119740BC21C}"/>
          </ac:picMkLst>
        </pc:picChg>
      </pc:sldChg>
      <pc:sldChg chg="addSp modSp add">
        <pc:chgData name="Jakub" userId="53285062-d52a-4c88-bcdc-d767b8cc0044" providerId="ADAL" clId="{C6BE1EFE-871C-4BE8-872A-567EB0B48412}" dt="2021-01-06T10:57:23.998" v="88"/>
        <pc:sldMkLst>
          <pc:docMk/>
          <pc:sldMk cId="1903719066" sldId="2113"/>
        </pc:sldMkLst>
        <pc:picChg chg="add mod">
          <ac:chgData name="Jakub" userId="53285062-d52a-4c88-bcdc-d767b8cc0044" providerId="ADAL" clId="{C6BE1EFE-871C-4BE8-872A-567EB0B48412}" dt="2021-01-06T10:57:23.998" v="88"/>
          <ac:picMkLst>
            <pc:docMk/>
            <pc:sldMk cId="1903719066" sldId="2113"/>
            <ac:picMk id="7" creationId="{5EF78F1B-9BE4-4743-BA55-BAB160E3CF79}"/>
          </ac:picMkLst>
        </pc:picChg>
      </pc:sldChg>
      <pc:sldChg chg="addSp modSp add">
        <pc:chgData name="Jakub" userId="53285062-d52a-4c88-bcdc-d767b8cc0044" providerId="ADAL" clId="{C6BE1EFE-871C-4BE8-872A-567EB0B48412}" dt="2021-01-06T11:03:29.089" v="99"/>
        <pc:sldMkLst>
          <pc:docMk/>
          <pc:sldMk cId="3432141064" sldId="2114"/>
        </pc:sldMkLst>
        <pc:spChg chg="add mod">
          <ac:chgData name="Jakub" userId="53285062-d52a-4c88-bcdc-d767b8cc0044" providerId="ADAL" clId="{C6BE1EFE-871C-4BE8-872A-567EB0B48412}" dt="2021-01-06T11:03:29.089" v="99"/>
          <ac:spMkLst>
            <pc:docMk/>
            <pc:sldMk cId="3432141064" sldId="2114"/>
            <ac:spMk id="9" creationId="{763E0A57-62BC-41A0-9CC2-9033A409FF67}"/>
          </ac:spMkLst>
        </pc:spChg>
      </pc:sldChg>
      <pc:sldChg chg="add">
        <pc:chgData name="Jakub" userId="53285062-d52a-4c88-bcdc-d767b8cc0044" providerId="ADAL" clId="{C6BE1EFE-871C-4BE8-872A-567EB0B48412}" dt="2021-01-06T10:58:21.074" v="90"/>
        <pc:sldMkLst>
          <pc:docMk/>
          <pc:sldMk cId="3124204145" sldId="2115"/>
        </pc:sldMkLst>
      </pc:sldChg>
      <pc:sldChg chg="addSp modSp add">
        <pc:chgData name="Jakub" userId="53285062-d52a-4c88-bcdc-d767b8cc0044" providerId="ADAL" clId="{C6BE1EFE-871C-4BE8-872A-567EB0B48412}" dt="2021-01-06T11:04:06.870" v="101"/>
        <pc:sldMkLst>
          <pc:docMk/>
          <pc:sldMk cId="4067123097" sldId="2116"/>
        </pc:sldMkLst>
        <pc:spChg chg="add mod">
          <ac:chgData name="Jakub" userId="53285062-d52a-4c88-bcdc-d767b8cc0044" providerId="ADAL" clId="{C6BE1EFE-871C-4BE8-872A-567EB0B48412}" dt="2021-01-06T11:04:06.870" v="101"/>
          <ac:spMkLst>
            <pc:docMk/>
            <pc:sldMk cId="4067123097" sldId="2116"/>
            <ac:spMk id="9" creationId="{5F30177B-9238-441E-B1E8-CA1E1D13016B}"/>
          </ac:spMkLst>
        </pc:spChg>
        <pc:picChg chg="add mod">
          <ac:chgData name="Jakub" userId="53285062-d52a-4c88-bcdc-d767b8cc0044" providerId="ADAL" clId="{C6BE1EFE-871C-4BE8-872A-567EB0B48412}" dt="2021-01-06T10:59:11.929" v="92"/>
          <ac:picMkLst>
            <pc:docMk/>
            <pc:sldMk cId="4067123097" sldId="2116"/>
            <ac:picMk id="7" creationId="{68FBCA03-CD0D-472B-8206-F95DF97CEEB8}"/>
          </ac:picMkLst>
        </pc:picChg>
      </pc:sldChg>
      <pc:sldChg chg="addSp modSp add">
        <pc:chgData name="Jakub" userId="53285062-d52a-4c88-bcdc-d767b8cc0044" providerId="ADAL" clId="{C6BE1EFE-871C-4BE8-872A-567EB0B48412}" dt="2021-01-06T11:04:56.423" v="102"/>
        <pc:sldMkLst>
          <pc:docMk/>
          <pc:sldMk cId="2200376004" sldId="2117"/>
        </pc:sldMkLst>
        <pc:spChg chg="add mod">
          <ac:chgData name="Jakub" userId="53285062-d52a-4c88-bcdc-d767b8cc0044" providerId="ADAL" clId="{C6BE1EFE-871C-4BE8-872A-567EB0B48412}" dt="2021-01-06T11:04:56.423" v="102"/>
          <ac:spMkLst>
            <pc:docMk/>
            <pc:sldMk cId="2200376004" sldId="2117"/>
            <ac:spMk id="10" creationId="{B610A790-34F6-41AC-884F-DBBA454985BE}"/>
          </ac:spMkLst>
        </pc:spChg>
        <pc:picChg chg="add mod">
          <ac:chgData name="Jakub" userId="53285062-d52a-4c88-bcdc-d767b8cc0044" providerId="ADAL" clId="{C6BE1EFE-871C-4BE8-872A-567EB0B48412}" dt="2021-01-06T11:04:56.423" v="102"/>
          <ac:picMkLst>
            <pc:docMk/>
            <pc:sldMk cId="2200376004" sldId="2117"/>
            <ac:picMk id="9" creationId="{DA750F37-07C1-48DE-838B-0DB1B3DBE957}"/>
          </ac:picMkLst>
        </pc:picChg>
      </pc:sldChg>
      <pc:sldChg chg="addSp modSp add ord">
        <pc:chgData name="Jakub" userId="53285062-d52a-4c88-bcdc-d767b8cc0044" providerId="ADAL" clId="{C6BE1EFE-871C-4BE8-872A-567EB0B48412}" dt="2021-01-06T11:07:29.310" v="105"/>
        <pc:sldMkLst>
          <pc:docMk/>
          <pc:sldMk cId="3913668490" sldId="2118"/>
        </pc:sldMkLst>
        <pc:picChg chg="add mod">
          <ac:chgData name="Jakub" userId="53285062-d52a-4c88-bcdc-d767b8cc0044" providerId="ADAL" clId="{C6BE1EFE-871C-4BE8-872A-567EB0B48412}" dt="2021-01-06T11:01:08.464" v="95"/>
          <ac:picMkLst>
            <pc:docMk/>
            <pc:sldMk cId="3913668490" sldId="2118"/>
            <ac:picMk id="7" creationId="{036723E2-4CA8-4BCF-8021-6D440D12B668}"/>
          </ac:picMkLst>
        </pc:picChg>
      </pc:sldChg>
      <pc:sldChg chg="addSp modSp add ord">
        <pc:chgData name="Jakub" userId="53285062-d52a-4c88-bcdc-d767b8cc0044" providerId="ADAL" clId="{C6BE1EFE-871C-4BE8-872A-567EB0B48412}" dt="2021-01-06T11:03:41.487" v="100"/>
        <pc:sldMkLst>
          <pc:docMk/>
          <pc:sldMk cId="2205272875" sldId="2119"/>
        </pc:sldMkLst>
        <pc:spChg chg="add mod">
          <ac:chgData name="Jakub" userId="53285062-d52a-4c88-bcdc-d767b8cc0044" providerId="ADAL" clId="{C6BE1EFE-871C-4BE8-872A-567EB0B48412}" dt="2021-01-06T11:03:41.487" v="100"/>
          <ac:spMkLst>
            <pc:docMk/>
            <pc:sldMk cId="2205272875" sldId="2119"/>
            <ac:spMk id="9" creationId="{58082290-9E35-4E6A-A851-E35FA4E0838A}"/>
          </ac:spMkLst>
        </pc:spChg>
        <pc:picChg chg="add mod">
          <ac:chgData name="Jakub" userId="53285062-d52a-4c88-bcdc-d767b8cc0044" providerId="ADAL" clId="{C6BE1EFE-871C-4BE8-872A-567EB0B48412}" dt="2021-01-06T11:01:44.591" v="97"/>
          <ac:picMkLst>
            <pc:docMk/>
            <pc:sldMk cId="2205272875" sldId="2119"/>
            <ac:picMk id="7" creationId="{F24DE4E5-6D80-4CF0-A8CA-925BCD399926}"/>
          </ac:picMkLst>
        </pc:picChg>
      </pc:sldChg>
      <pc:sldChg chg="add">
        <pc:chgData name="Jakub" userId="53285062-d52a-4c88-bcdc-d767b8cc0044" providerId="ADAL" clId="{C6BE1EFE-871C-4BE8-872A-567EB0B48412}" dt="2021-01-06T11:06:12.017" v="103"/>
        <pc:sldMkLst>
          <pc:docMk/>
          <pc:sldMk cId="914871262" sldId="2120"/>
        </pc:sldMkLst>
      </pc:sldChg>
      <pc:sldChg chg="add">
        <pc:chgData name="Jakub" userId="53285062-d52a-4c88-bcdc-d767b8cc0044" providerId="ADAL" clId="{C6BE1EFE-871C-4BE8-872A-567EB0B48412}" dt="2021-01-06T11:06:54.189" v="104"/>
        <pc:sldMkLst>
          <pc:docMk/>
          <pc:sldMk cId="123541869" sldId="2121"/>
        </pc:sldMkLst>
      </pc:sldChg>
      <pc:sldChg chg="addSp modSp add">
        <pc:chgData name="Jakub" userId="53285062-d52a-4c88-bcdc-d767b8cc0044" providerId="ADAL" clId="{C6BE1EFE-871C-4BE8-872A-567EB0B48412}" dt="2021-01-06T11:07:44.026" v="107"/>
        <pc:sldMkLst>
          <pc:docMk/>
          <pc:sldMk cId="1273384428" sldId="2122"/>
        </pc:sldMkLst>
        <pc:picChg chg="add mod">
          <ac:chgData name="Jakub" userId="53285062-d52a-4c88-bcdc-d767b8cc0044" providerId="ADAL" clId="{C6BE1EFE-871C-4BE8-872A-567EB0B48412}" dt="2021-01-06T11:07:44.026" v="107"/>
          <ac:picMkLst>
            <pc:docMk/>
            <pc:sldMk cId="1273384428" sldId="2122"/>
            <ac:picMk id="8" creationId="{2FC8F280-ECB5-47AA-BBBA-8B7AB0D7EC00}"/>
          </ac:picMkLst>
        </pc:picChg>
      </pc:sldChg>
    </pc:docChg>
  </pc:docChgLst>
  <pc:docChgLst>
    <pc:chgData name="Jakub Hofman" userId="53285062-d52a-4c88-bcdc-d767b8cc0044" providerId="ADAL" clId="{EB6882FA-494E-4F26-A378-688789622F6C}"/>
    <pc:docChg chg="delSld modSld">
      <pc:chgData name="Jakub Hofman" userId="53285062-d52a-4c88-bcdc-d767b8cc0044" providerId="ADAL" clId="{EB6882FA-494E-4F26-A378-688789622F6C}" dt="2022-11-14T21:31:21.276" v="51" actId="47"/>
      <pc:docMkLst>
        <pc:docMk/>
      </pc:docMkLst>
      <pc:sldChg chg="modSp mod">
        <pc:chgData name="Jakub Hofman" userId="53285062-d52a-4c88-bcdc-d767b8cc0044" providerId="ADAL" clId="{EB6882FA-494E-4F26-A378-688789622F6C}" dt="2022-11-14T21:31:17.231" v="50" actId="6549"/>
        <pc:sldMkLst>
          <pc:docMk/>
          <pc:sldMk cId="3924663725" sldId="669"/>
        </pc:sldMkLst>
        <pc:spChg chg="mod">
          <ac:chgData name="Jakub Hofman" userId="53285062-d52a-4c88-bcdc-d767b8cc0044" providerId="ADAL" clId="{EB6882FA-494E-4F26-A378-688789622F6C}" dt="2022-11-14T21:31:17.231" v="50" actId="6549"/>
          <ac:spMkLst>
            <pc:docMk/>
            <pc:sldMk cId="3924663725" sldId="669"/>
            <ac:spMk id="5" creationId="{00000000-0000-0000-0000-000000000000}"/>
          </ac:spMkLst>
        </pc:spChg>
      </pc:sldChg>
      <pc:sldChg chg="del">
        <pc:chgData name="Jakub Hofman" userId="53285062-d52a-4c88-bcdc-d767b8cc0044" providerId="ADAL" clId="{EB6882FA-494E-4F26-A378-688789622F6C}" dt="2022-11-14T21:31:21.276" v="51" actId="47"/>
        <pc:sldMkLst>
          <pc:docMk/>
          <pc:sldMk cId="239396357" sldId="1070"/>
        </pc:sldMkLst>
      </pc:sldChg>
    </pc:docChg>
  </pc:docChgLst>
  <pc:docChgLst>
    <pc:chgData name="Jakub Hofman" userId="53285062-d52a-4c88-bcdc-d767b8cc0044" providerId="ADAL" clId="{E40F2BF0-A252-46E2-9AB3-01A347816E76}"/>
    <pc:docChg chg="undo custSel addSld delSld modSld sldOrd">
      <pc:chgData name="Jakub Hofman" userId="53285062-d52a-4c88-bcdc-d767b8cc0044" providerId="ADAL" clId="{E40F2BF0-A252-46E2-9AB3-01A347816E76}" dt="2021-01-07T19:55:14.634" v="9434" actId="47"/>
      <pc:docMkLst>
        <pc:docMk/>
      </pc:docMkLst>
      <pc:sldChg chg="add del">
        <pc:chgData name="Jakub Hofman" userId="53285062-d52a-4c88-bcdc-d767b8cc0044" providerId="ADAL" clId="{E40F2BF0-A252-46E2-9AB3-01A347816E76}" dt="2021-01-06T20:10:43.461" v="2847" actId="47"/>
        <pc:sldMkLst>
          <pc:docMk/>
          <pc:sldMk cId="925413772" sldId="387"/>
        </pc:sldMkLst>
      </pc:sldChg>
      <pc:sldChg chg="add del">
        <pc:chgData name="Jakub Hofman" userId="53285062-d52a-4c88-bcdc-d767b8cc0044" providerId="ADAL" clId="{E40F2BF0-A252-46E2-9AB3-01A347816E76}" dt="2021-01-06T20:14:34.970" v="2895" actId="47"/>
        <pc:sldMkLst>
          <pc:docMk/>
          <pc:sldMk cId="2736107444" sldId="388"/>
        </pc:sldMkLst>
      </pc:sldChg>
      <pc:sldChg chg="add del">
        <pc:chgData name="Jakub Hofman" userId="53285062-d52a-4c88-bcdc-d767b8cc0044" providerId="ADAL" clId="{E40F2BF0-A252-46E2-9AB3-01A347816E76}" dt="2021-01-06T20:21:28.135" v="2972" actId="47"/>
        <pc:sldMkLst>
          <pc:docMk/>
          <pc:sldMk cId="3955621434" sldId="389"/>
        </pc:sldMkLst>
      </pc:sldChg>
      <pc:sldChg chg="add del">
        <pc:chgData name="Jakub Hofman" userId="53285062-d52a-4c88-bcdc-d767b8cc0044" providerId="ADAL" clId="{E40F2BF0-A252-46E2-9AB3-01A347816E76}" dt="2021-01-06T20:22:14.819" v="2977" actId="47"/>
        <pc:sldMkLst>
          <pc:docMk/>
          <pc:sldMk cId="223138605" sldId="390"/>
        </pc:sldMkLst>
      </pc:sldChg>
      <pc:sldChg chg="add del modTransition">
        <pc:chgData name="Jakub Hofman" userId="53285062-d52a-4c88-bcdc-d767b8cc0044" providerId="ADAL" clId="{E40F2BF0-A252-46E2-9AB3-01A347816E76}" dt="2021-01-06T20:22:18.469" v="2978" actId="47"/>
        <pc:sldMkLst>
          <pc:docMk/>
          <pc:sldMk cId="3324674958" sldId="391"/>
        </pc:sldMkLst>
      </pc:sldChg>
      <pc:sldChg chg="add del modTransition">
        <pc:chgData name="Jakub Hofman" userId="53285062-d52a-4c88-bcdc-d767b8cc0044" providerId="ADAL" clId="{E40F2BF0-A252-46E2-9AB3-01A347816E76}" dt="2021-01-06T20:22:43.220" v="2979" actId="47"/>
        <pc:sldMkLst>
          <pc:docMk/>
          <pc:sldMk cId="1592649315" sldId="392"/>
        </pc:sldMkLst>
      </pc:sldChg>
      <pc:sldChg chg="add del modTransition">
        <pc:chgData name="Jakub Hofman" userId="53285062-d52a-4c88-bcdc-d767b8cc0044" providerId="ADAL" clId="{E40F2BF0-A252-46E2-9AB3-01A347816E76}" dt="2021-01-06T20:24:43.016" v="3039" actId="47"/>
        <pc:sldMkLst>
          <pc:docMk/>
          <pc:sldMk cId="1854598054" sldId="393"/>
        </pc:sldMkLst>
      </pc:sldChg>
      <pc:sldChg chg="addSp delSp modSp add del mod">
        <pc:chgData name="Jakub Hofman" userId="53285062-d52a-4c88-bcdc-d767b8cc0044" providerId="ADAL" clId="{E40F2BF0-A252-46E2-9AB3-01A347816E76}" dt="2021-01-06T20:30:30.476" v="3239" actId="47"/>
        <pc:sldMkLst>
          <pc:docMk/>
          <pc:sldMk cId="1778328423" sldId="394"/>
        </pc:sldMkLst>
        <pc:spChg chg="add del mod">
          <ac:chgData name="Jakub Hofman" userId="53285062-d52a-4c88-bcdc-d767b8cc0044" providerId="ADAL" clId="{E40F2BF0-A252-46E2-9AB3-01A347816E76}" dt="2021-01-06T20:29:42.415" v="3156" actId="21"/>
          <ac:spMkLst>
            <pc:docMk/>
            <pc:sldMk cId="1778328423" sldId="394"/>
            <ac:spMk id="2" creationId="{13A71C3D-A7A8-495F-8E5F-470ED2689EE7}"/>
          </ac:spMkLst>
        </pc:spChg>
      </pc:sldChg>
      <pc:sldChg chg="add del">
        <pc:chgData name="Jakub Hofman" userId="53285062-d52a-4c88-bcdc-d767b8cc0044" providerId="ADAL" clId="{E40F2BF0-A252-46E2-9AB3-01A347816E76}" dt="2021-01-06T20:32:38.984" v="3292" actId="47"/>
        <pc:sldMkLst>
          <pc:docMk/>
          <pc:sldMk cId="1452271281" sldId="395"/>
        </pc:sldMkLst>
      </pc:sldChg>
      <pc:sldChg chg="add del">
        <pc:chgData name="Jakub Hofman" userId="53285062-d52a-4c88-bcdc-d767b8cc0044" providerId="ADAL" clId="{E40F2BF0-A252-46E2-9AB3-01A347816E76}" dt="2021-01-06T20:34:02.815" v="3300" actId="47"/>
        <pc:sldMkLst>
          <pc:docMk/>
          <pc:sldMk cId="1425874047" sldId="396"/>
        </pc:sldMkLst>
      </pc:sldChg>
      <pc:sldChg chg="delSp add del mod">
        <pc:chgData name="Jakub Hofman" userId="53285062-d52a-4c88-bcdc-d767b8cc0044" providerId="ADAL" clId="{E40F2BF0-A252-46E2-9AB3-01A347816E76}" dt="2021-01-06T20:36:22.314" v="3323" actId="47"/>
        <pc:sldMkLst>
          <pc:docMk/>
          <pc:sldMk cId="2240787502" sldId="397"/>
        </pc:sldMkLst>
        <pc:spChg chg="del">
          <ac:chgData name="Jakub Hofman" userId="53285062-d52a-4c88-bcdc-d767b8cc0044" providerId="ADAL" clId="{E40F2BF0-A252-46E2-9AB3-01A347816E76}" dt="2021-01-06T20:34:46.901" v="3304" actId="21"/>
          <ac:spMkLst>
            <pc:docMk/>
            <pc:sldMk cId="2240787502" sldId="397"/>
            <ac:spMk id="6148"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49"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0"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1"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2"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3"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4"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5"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6"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7" creationId="{00000000-0000-0000-0000-000000000000}"/>
          </ac:spMkLst>
        </pc:spChg>
      </pc:sldChg>
      <pc:sldChg chg="add del">
        <pc:chgData name="Jakub Hofman" userId="53285062-d52a-4c88-bcdc-d767b8cc0044" providerId="ADAL" clId="{E40F2BF0-A252-46E2-9AB3-01A347816E76}" dt="2021-01-06T20:37:59.623" v="3341" actId="47"/>
        <pc:sldMkLst>
          <pc:docMk/>
          <pc:sldMk cId="1035804597" sldId="398"/>
        </pc:sldMkLst>
      </pc:sldChg>
      <pc:sldChg chg="add del">
        <pc:chgData name="Jakub Hofman" userId="53285062-d52a-4c88-bcdc-d767b8cc0044" providerId="ADAL" clId="{E40F2BF0-A252-46E2-9AB3-01A347816E76}" dt="2021-01-06T20:51:15.849" v="3596" actId="47"/>
        <pc:sldMkLst>
          <pc:docMk/>
          <pc:sldMk cId="3374785799" sldId="399"/>
        </pc:sldMkLst>
      </pc:sldChg>
      <pc:sldChg chg="delSp modSp add del mod">
        <pc:chgData name="Jakub Hofman" userId="53285062-d52a-4c88-bcdc-d767b8cc0044" providerId="ADAL" clId="{E40F2BF0-A252-46E2-9AB3-01A347816E76}" dt="2021-01-06T20:56:07.675" v="3690" actId="47"/>
        <pc:sldMkLst>
          <pc:docMk/>
          <pc:sldMk cId="2546393087" sldId="400"/>
        </pc:sldMkLst>
        <pc:spChg chg="del">
          <ac:chgData name="Jakub Hofman" userId="53285062-d52a-4c88-bcdc-d767b8cc0044" providerId="ADAL" clId="{E40F2BF0-A252-46E2-9AB3-01A347816E76}" dt="2021-01-06T20:54:55.537" v="3672" actId="21"/>
          <ac:spMkLst>
            <pc:docMk/>
            <pc:sldMk cId="2546393087" sldId="400"/>
            <ac:spMk id="2057"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59"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0"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1"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2"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4"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5"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7"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9"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0"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1"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4"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6"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7"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8"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9"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82"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84" creationId="{00000000-0000-0000-0000-000000000000}"/>
          </ac:spMkLst>
        </pc:spChg>
        <pc:spChg chg="mod">
          <ac:chgData name="Jakub Hofman" userId="53285062-d52a-4c88-bcdc-d767b8cc0044" providerId="ADAL" clId="{E40F2BF0-A252-46E2-9AB3-01A347816E76}" dt="2021-01-06T20:07:59.620" v="2829"/>
          <ac:spMkLst>
            <pc:docMk/>
            <pc:sldMk cId="2546393087" sldId="400"/>
            <ac:spMk id="17410" creationId="{00000000-0000-0000-0000-000000000000}"/>
          </ac:spMkLst>
        </pc:spChg>
      </pc:sldChg>
      <pc:sldChg chg="modSp add del">
        <pc:chgData name="Jakub Hofman" userId="53285062-d52a-4c88-bcdc-d767b8cc0044" providerId="ADAL" clId="{E40F2BF0-A252-46E2-9AB3-01A347816E76}" dt="2021-01-06T20:56:11.787" v="3691" actId="47"/>
        <pc:sldMkLst>
          <pc:docMk/>
          <pc:sldMk cId="1550095184" sldId="401"/>
        </pc:sldMkLst>
        <pc:spChg chg="mod">
          <ac:chgData name="Jakub Hofman" userId="53285062-d52a-4c88-bcdc-d767b8cc0044" providerId="ADAL" clId="{E40F2BF0-A252-46E2-9AB3-01A347816E76}" dt="2021-01-06T20:07:59.620" v="2829"/>
          <ac:spMkLst>
            <pc:docMk/>
            <pc:sldMk cId="1550095184" sldId="401"/>
            <ac:spMk id="18435" creationId="{00000000-0000-0000-0000-000000000000}"/>
          </ac:spMkLst>
        </pc:spChg>
      </pc:sldChg>
      <pc:sldChg chg="add del">
        <pc:chgData name="Jakub Hofman" userId="53285062-d52a-4c88-bcdc-d767b8cc0044" providerId="ADAL" clId="{E40F2BF0-A252-46E2-9AB3-01A347816E76}" dt="2021-01-06T20:56:22.794" v="3692" actId="47"/>
        <pc:sldMkLst>
          <pc:docMk/>
          <pc:sldMk cId="3876986590" sldId="402"/>
        </pc:sldMkLst>
      </pc:sldChg>
      <pc:sldChg chg="modSp add del">
        <pc:chgData name="Jakub Hofman" userId="53285062-d52a-4c88-bcdc-d767b8cc0044" providerId="ADAL" clId="{E40F2BF0-A252-46E2-9AB3-01A347816E76}" dt="2021-01-06T20:56:28.166" v="3693" actId="47"/>
        <pc:sldMkLst>
          <pc:docMk/>
          <pc:sldMk cId="1905482747" sldId="404"/>
        </pc:sldMkLst>
        <pc:spChg chg="mod">
          <ac:chgData name="Jakub Hofman" userId="53285062-d52a-4c88-bcdc-d767b8cc0044" providerId="ADAL" clId="{E40F2BF0-A252-46E2-9AB3-01A347816E76}" dt="2021-01-06T20:07:59.620" v="2829"/>
          <ac:spMkLst>
            <pc:docMk/>
            <pc:sldMk cId="1905482747" sldId="404"/>
            <ac:spMk id="21506" creationId="{00000000-0000-0000-0000-000000000000}"/>
          </ac:spMkLst>
        </pc:spChg>
      </pc:sldChg>
      <pc:sldChg chg="add del">
        <pc:chgData name="Jakub Hofman" userId="53285062-d52a-4c88-bcdc-d767b8cc0044" providerId="ADAL" clId="{E40F2BF0-A252-46E2-9AB3-01A347816E76}" dt="2021-01-06T21:00:59.915" v="3762" actId="47"/>
        <pc:sldMkLst>
          <pc:docMk/>
          <pc:sldMk cId="4003485237" sldId="405"/>
        </pc:sldMkLst>
      </pc:sldChg>
      <pc:sldChg chg="add del">
        <pc:chgData name="Jakub Hofman" userId="53285062-d52a-4c88-bcdc-d767b8cc0044" providerId="ADAL" clId="{E40F2BF0-A252-46E2-9AB3-01A347816E76}" dt="2021-01-06T21:01:53.171" v="3794" actId="47"/>
        <pc:sldMkLst>
          <pc:docMk/>
          <pc:sldMk cId="458623858" sldId="406"/>
        </pc:sldMkLst>
      </pc:sldChg>
      <pc:sldChg chg="add del">
        <pc:chgData name="Jakub Hofman" userId="53285062-d52a-4c88-bcdc-d767b8cc0044" providerId="ADAL" clId="{E40F2BF0-A252-46E2-9AB3-01A347816E76}" dt="2021-01-06T21:02:41.112" v="3801" actId="47"/>
        <pc:sldMkLst>
          <pc:docMk/>
          <pc:sldMk cId="1186544546" sldId="407"/>
        </pc:sldMkLst>
      </pc:sldChg>
      <pc:sldChg chg="add del modTransition">
        <pc:chgData name="Jakub Hofman" userId="53285062-d52a-4c88-bcdc-d767b8cc0044" providerId="ADAL" clId="{E40F2BF0-A252-46E2-9AB3-01A347816E76}" dt="2021-01-06T21:02:10.026" v="3795" actId="47"/>
        <pc:sldMkLst>
          <pc:docMk/>
          <pc:sldMk cId="2747285823" sldId="408"/>
        </pc:sldMkLst>
      </pc:sldChg>
      <pc:sldChg chg="add del">
        <pc:chgData name="Jakub Hofman" userId="53285062-d52a-4c88-bcdc-d767b8cc0044" providerId="ADAL" clId="{E40F2BF0-A252-46E2-9AB3-01A347816E76}" dt="2021-01-06T21:02:14.894" v="3796" actId="47"/>
        <pc:sldMkLst>
          <pc:docMk/>
          <pc:sldMk cId="1212095292" sldId="409"/>
        </pc:sldMkLst>
      </pc:sldChg>
      <pc:sldChg chg="add del">
        <pc:chgData name="Jakub Hofman" userId="53285062-d52a-4c88-bcdc-d767b8cc0044" providerId="ADAL" clId="{E40F2BF0-A252-46E2-9AB3-01A347816E76}" dt="2021-01-06T21:02:25.635" v="3797" actId="47"/>
        <pc:sldMkLst>
          <pc:docMk/>
          <pc:sldMk cId="3046494741" sldId="410"/>
        </pc:sldMkLst>
      </pc:sldChg>
      <pc:sldChg chg="add del">
        <pc:chgData name="Jakub Hofman" userId="53285062-d52a-4c88-bcdc-d767b8cc0044" providerId="ADAL" clId="{E40F2BF0-A252-46E2-9AB3-01A347816E76}" dt="2021-01-06T21:02:32.481" v="3798" actId="47"/>
        <pc:sldMkLst>
          <pc:docMk/>
          <pc:sldMk cId="809770039" sldId="411"/>
        </pc:sldMkLst>
      </pc:sldChg>
      <pc:sldChg chg="modSp add del">
        <pc:chgData name="Jakub Hofman" userId="53285062-d52a-4c88-bcdc-d767b8cc0044" providerId="ADAL" clId="{E40F2BF0-A252-46E2-9AB3-01A347816E76}" dt="2021-01-06T21:02:33.693" v="3799" actId="47"/>
        <pc:sldMkLst>
          <pc:docMk/>
          <pc:sldMk cId="2361192280" sldId="412"/>
        </pc:sldMkLst>
        <pc:spChg chg="mod">
          <ac:chgData name="Jakub Hofman" userId="53285062-d52a-4c88-bcdc-d767b8cc0044" providerId="ADAL" clId="{E40F2BF0-A252-46E2-9AB3-01A347816E76}" dt="2021-01-06T20:07:59.620" v="2829"/>
          <ac:spMkLst>
            <pc:docMk/>
            <pc:sldMk cId="2361192280" sldId="412"/>
            <ac:spMk id="34819" creationId="{00000000-0000-0000-0000-000000000000}"/>
          </ac:spMkLst>
        </pc:spChg>
      </pc:sldChg>
      <pc:sldChg chg="add del">
        <pc:chgData name="Jakub Hofman" userId="53285062-d52a-4c88-bcdc-d767b8cc0044" providerId="ADAL" clId="{E40F2BF0-A252-46E2-9AB3-01A347816E76}" dt="2021-01-06T21:02:36.364" v="3800" actId="47"/>
        <pc:sldMkLst>
          <pc:docMk/>
          <pc:sldMk cId="2814096706" sldId="413"/>
        </pc:sldMkLst>
      </pc:sldChg>
      <pc:sldChg chg="del">
        <pc:chgData name="Jakub Hofman" userId="53285062-d52a-4c88-bcdc-d767b8cc0044" providerId="ADAL" clId="{E40F2BF0-A252-46E2-9AB3-01A347816E76}" dt="2021-01-06T21:04:59.623" v="3892" actId="47"/>
        <pc:sldMkLst>
          <pc:docMk/>
          <pc:sldMk cId="383233316" sldId="415"/>
        </pc:sldMkLst>
      </pc:sldChg>
      <pc:sldChg chg="del">
        <pc:chgData name="Jakub Hofman" userId="53285062-d52a-4c88-bcdc-d767b8cc0044" providerId="ADAL" clId="{E40F2BF0-A252-46E2-9AB3-01A347816E76}" dt="2021-01-06T21:06:31.898" v="3953" actId="47"/>
        <pc:sldMkLst>
          <pc:docMk/>
          <pc:sldMk cId="2306521892" sldId="416"/>
        </pc:sldMkLst>
      </pc:sldChg>
      <pc:sldChg chg="del">
        <pc:chgData name="Jakub Hofman" userId="53285062-d52a-4c88-bcdc-d767b8cc0044" providerId="ADAL" clId="{E40F2BF0-A252-46E2-9AB3-01A347816E76}" dt="2021-01-06T21:08:30.963" v="4019" actId="47"/>
        <pc:sldMkLst>
          <pc:docMk/>
          <pc:sldMk cId="4230419883" sldId="417"/>
        </pc:sldMkLst>
      </pc:sldChg>
      <pc:sldChg chg="del">
        <pc:chgData name="Jakub Hofman" userId="53285062-d52a-4c88-bcdc-d767b8cc0044" providerId="ADAL" clId="{E40F2BF0-A252-46E2-9AB3-01A347816E76}" dt="2021-01-06T21:17:59.433" v="4324" actId="47"/>
        <pc:sldMkLst>
          <pc:docMk/>
          <pc:sldMk cId="244982599" sldId="418"/>
        </pc:sldMkLst>
      </pc:sldChg>
      <pc:sldChg chg="del">
        <pc:chgData name="Jakub Hofman" userId="53285062-d52a-4c88-bcdc-d767b8cc0044" providerId="ADAL" clId="{E40F2BF0-A252-46E2-9AB3-01A347816E76}" dt="2021-01-06T21:18:04.896" v="4325" actId="47"/>
        <pc:sldMkLst>
          <pc:docMk/>
          <pc:sldMk cId="1803713866" sldId="419"/>
        </pc:sldMkLst>
      </pc:sldChg>
      <pc:sldChg chg="add del modTransition">
        <pc:chgData name="Jakub Hofman" userId="53285062-d52a-4c88-bcdc-d767b8cc0044" providerId="ADAL" clId="{E40F2BF0-A252-46E2-9AB3-01A347816E76}" dt="2021-01-06T21:18:16.263" v="4327" actId="47"/>
        <pc:sldMkLst>
          <pc:docMk/>
          <pc:sldMk cId="1177985106" sldId="420"/>
        </pc:sldMkLst>
      </pc:sldChg>
      <pc:sldChg chg="add del modTransition">
        <pc:chgData name="Jakub Hofman" userId="53285062-d52a-4c88-bcdc-d767b8cc0044" providerId="ADAL" clId="{E40F2BF0-A252-46E2-9AB3-01A347816E76}" dt="2021-01-06T21:18:18.501" v="4328" actId="47"/>
        <pc:sldMkLst>
          <pc:docMk/>
          <pc:sldMk cId="1813460335" sldId="421"/>
        </pc:sldMkLst>
      </pc:sldChg>
      <pc:sldChg chg="add del modTransition">
        <pc:chgData name="Jakub Hofman" userId="53285062-d52a-4c88-bcdc-d767b8cc0044" providerId="ADAL" clId="{E40F2BF0-A252-46E2-9AB3-01A347816E76}" dt="2021-01-06T21:18:19.582" v="4329" actId="47"/>
        <pc:sldMkLst>
          <pc:docMk/>
          <pc:sldMk cId="284034136" sldId="422"/>
        </pc:sldMkLst>
      </pc:sldChg>
      <pc:sldChg chg="add del modTransition">
        <pc:chgData name="Jakub Hofman" userId="53285062-d52a-4c88-bcdc-d767b8cc0044" providerId="ADAL" clId="{E40F2BF0-A252-46E2-9AB3-01A347816E76}" dt="2021-01-06T21:18:21.627" v="4330" actId="47"/>
        <pc:sldMkLst>
          <pc:docMk/>
          <pc:sldMk cId="4217469609" sldId="423"/>
        </pc:sldMkLst>
      </pc:sldChg>
      <pc:sldChg chg="add del modTransition">
        <pc:chgData name="Jakub Hofman" userId="53285062-d52a-4c88-bcdc-d767b8cc0044" providerId="ADAL" clId="{E40F2BF0-A252-46E2-9AB3-01A347816E76}" dt="2021-01-06T21:18:25.951" v="4331" actId="47"/>
        <pc:sldMkLst>
          <pc:docMk/>
          <pc:sldMk cId="1081351769" sldId="424"/>
        </pc:sldMkLst>
      </pc:sldChg>
      <pc:sldChg chg="add del modTransition">
        <pc:chgData name="Jakub Hofman" userId="53285062-d52a-4c88-bcdc-d767b8cc0044" providerId="ADAL" clId="{E40F2BF0-A252-46E2-9AB3-01A347816E76}" dt="2021-01-06T20:22:50.109" v="2980" actId="47"/>
        <pc:sldMkLst>
          <pc:docMk/>
          <pc:sldMk cId="0" sldId="431"/>
        </pc:sldMkLst>
      </pc:sldChg>
      <pc:sldChg chg="add del modTransition">
        <pc:chgData name="Jakub Hofman" userId="53285062-d52a-4c88-bcdc-d767b8cc0044" providerId="ADAL" clId="{E40F2BF0-A252-46E2-9AB3-01A347816E76}" dt="2021-01-06T20:24:44.554" v="3040" actId="47"/>
        <pc:sldMkLst>
          <pc:docMk/>
          <pc:sldMk cId="0" sldId="432"/>
        </pc:sldMkLst>
      </pc:sldChg>
      <pc:sldChg chg="addSp delSp modSp add del mod modTransition">
        <pc:chgData name="Jakub Hofman" userId="53285062-d52a-4c88-bcdc-d767b8cc0044" providerId="ADAL" clId="{E40F2BF0-A252-46E2-9AB3-01A347816E76}" dt="2021-01-06T20:24:31.752" v="3038" actId="47"/>
        <pc:sldMkLst>
          <pc:docMk/>
          <pc:sldMk cId="0" sldId="433"/>
        </pc:sldMkLst>
        <pc:spChg chg="add mod">
          <ac:chgData name="Jakub Hofman" userId="53285062-d52a-4c88-bcdc-d767b8cc0044" providerId="ADAL" clId="{E40F2BF0-A252-46E2-9AB3-01A347816E76}" dt="2021-01-06T20:23:18.562" v="2982" actId="21"/>
          <ac:spMkLst>
            <pc:docMk/>
            <pc:sldMk cId="0" sldId="433"/>
            <ac:spMk id="5" creationId="{3E632115-1224-41B5-A556-009C377ECEFD}"/>
          </ac:spMkLst>
        </pc:spChg>
        <pc:graphicFrameChg chg="del modGraphic">
          <ac:chgData name="Jakub Hofman" userId="53285062-d52a-4c88-bcdc-d767b8cc0044" providerId="ADAL" clId="{E40F2BF0-A252-46E2-9AB3-01A347816E76}" dt="2021-01-06T20:23:18.562" v="2982" actId="21"/>
          <ac:graphicFrameMkLst>
            <pc:docMk/>
            <pc:sldMk cId="0" sldId="433"/>
            <ac:graphicFrameMk id="4" creationId="{00000000-0000-0000-0000-000000000000}"/>
          </ac:graphicFrameMkLst>
        </pc:graphicFrameChg>
      </pc:sldChg>
      <pc:sldChg chg="add del modTransition">
        <pc:chgData name="Jakub Hofman" userId="53285062-d52a-4c88-bcdc-d767b8cc0044" providerId="ADAL" clId="{E40F2BF0-A252-46E2-9AB3-01A347816E76}" dt="2021-01-06T20:26:44.066" v="3093" actId="47"/>
        <pc:sldMkLst>
          <pc:docMk/>
          <pc:sldMk cId="0" sldId="434"/>
        </pc:sldMkLst>
      </pc:sldChg>
      <pc:sldChg chg="add del modTransition">
        <pc:chgData name="Jakub Hofman" userId="53285062-d52a-4c88-bcdc-d767b8cc0044" providerId="ADAL" clId="{E40F2BF0-A252-46E2-9AB3-01A347816E76}" dt="2021-01-06T20:52:00.628" v="3601" actId="47"/>
        <pc:sldMkLst>
          <pc:docMk/>
          <pc:sldMk cId="0" sldId="437"/>
        </pc:sldMkLst>
      </pc:sldChg>
      <pc:sldChg chg="add del modTransition">
        <pc:chgData name="Jakub Hofman" userId="53285062-d52a-4c88-bcdc-d767b8cc0044" providerId="ADAL" clId="{E40F2BF0-A252-46E2-9AB3-01A347816E76}" dt="2021-01-06T20:53:18.939" v="3668" actId="47"/>
        <pc:sldMkLst>
          <pc:docMk/>
          <pc:sldMk cId="0" sldId="438"/>
        </pc:sldMkLst>
      </pc:sldChg>
      <pc:sldChg chg="del">
        <pc:chgData name="Jakub Hofman" userId="53285062-d52a-4c88-bcdc-d767b8cc0044" providerId="ADAL" clId="{E40F2BF0-A252-46E2-9AB3-01A347816E76}" dt="2021-01-06T21:08:33.179" v="4020" actId="47"/>
        <pc:sldMkLst>
          <pc:docMk/>
          <pc:sldMk cId="0" sldId="439"/>
        </pc:sldMkLst>
      </pc:sldChg>
      <pc:sldChg chg="add del modTransition">
        <pc:chgData name="Jakub Hofman" userId="53285062-d52a-4c88-bcdc-d767b8cc0044" providerId="ADAL" clId="{E40F2BF0-A252-46E2-9AB3-01A347816E76}" dt="2021-01-06T20:24:45.641" v="3041" actId="47"/>
        <pc:sldMkLst>
          <pc:docMk/>
          <pc:sldMk cId="0" sldId="446"/>
        </pc:sldMkLst>
      </pc:sldChg>
      <pc:sldChg chg="add del modTransition">
        <pc:chgData name="Jakub Hofman" userId="53285062-d52a-4c88-bcdc-d767b8cc0044" providerId="ADAL" clId="{E40F2BF0-A252-46E2-9AB3-01A347816E76}" dt="2021-01-06T20:24:46.425" v="3042" actId="47"/>
        <pc:sldMkLst>
          <pc:docMk/>
          <pc:sldMk cId="0" sldId="447"/>
        </pc:sldMkLst>
      </pc:sldChg>
      <pc:sldChg chg="add del modTransition">
        <pc:chgData name="Jakub Hofman" userId="53285062-d52a-4c88-bcdc-d767b8cc0044" providerId="ADAL" clId="{E40F2BF0-A252-46E2-9AB3-01A347816E76}" dt="2021-01-06T20:24:47.233" v="3043" actId="47"/>
        <pc:sldMkLst>
          <pc:docMk/>
          <pc:sldMk cId="0" sldId="448"/>
        </pc:sldMkLst>
      </pc:sldChg>
      <pc:sldChg chg="add del modTransition">
        <pc:chgData name="Jakub Hofman" userId="53285062-d52a-4c88-bcdc-d767b8cc0044" providerId="ADAL" clId="{E40F2BF0-A252-46E2-9AB3-01A347816E76}" dt="2021-01-06T20:24:47.776" v="3044" actId="47"/>
        <pc:sldMkLst>
          <pc:docMk/>
          <pc:sldMk cId="0" sldId="449"/>
        </pc:sldMkLst>
      </pc:sldChg>
      <pc:sldChg chg="add del modTransition">
        <pc:chgData name="Jakub Hofman" userId="53285062-d52a-4c88-bcdc-d767b8cc0044" providerId="ADAL" clId="{E40F2BF0-A252-46E2-9AB3-01A347816E76}" dt="2021-01-06T20:52:01.826" v="3602" actId="47"/>
        <pc:sldMkLst>
          <pc:docMk/>
          <pc:sldMk cId="0" sldId="450"/>
        </pc:sldMkLst>
      </pc:sldChg>
      <pc:sldChg chg="add del modTransition">
        <pc:chgData name="Jakub Hofman" userId="53285062-d52a-4c88-bcdc-d767b8cc0044" providerId="ADAL" clId="{E40F2BF0-A252-46E2-9AB3-01A347816E76}" dt="2021-01-06T20:52:06.045" v="3603" actId="47"/>
        <pc:sldMkLst>
          <pc:docMk/>
          <pc:sldMk cId="0" sldId="451"/>
        </pc:sldMkLst>
      </pc:sldChg>
      <pc:sldChg chg="del">
        <pc:chgData name="Jakub Hofman" userId="53285062-d52a-4c88-bcdc-d767b8cc0044" providerId="ADAL" clId="{E40F2BF0-A252-46E2-9AB3-01A347816E76}" dt="2021-01-06T21:18:09.837" v="4326" actId="47"/>
        <pc:sldMkLst>
          <pc:docMk/>
          <pc:sldMk cId="0" sldId="456"/>
        </pc:sldMkLst>
      </pc:sldChg>
      <pc:sldChg chg="modSp mod modAnim">
        <pc:chgData name="Jakub Hofman" userId="53285062-d52a-4c88-bcdc-d767b8cc0044" providerId="ADAL" clId="{E40F2BF0-A252-46E2-9AB3-01A347816E76}" dt="2021-01-07T09:55:10.009" v="4351"/>
        <pc:sldMkLst>
          <pc:docMk/>
          <pc:sldMk cId="3504936037" sldId="715"/>
        </pc:sldMkLst>
        <pc:spChg chg="mod">
          <ac:chgData name="Jakub Hofman" userId="53285062-d52a-4c88-bcdc-d767b8cc0044" providerId="ADAL" clId="{E40F2BF0-A252-46E2-9AB3-01A347816E76}" dt="2021-01-07T09:54:08.386" v="4345" actId="20577"/>
          <ac:spMkLst>
            <pc:docMk/>
            <pc:sldMk cId="3504936037" sldId="715"/>
            <ac:spMk id="3" creationId="{DBD5D5CA-E241-4DCE-8A36-39F394EA4CF1}"/>
          </ac:spMkLst>
        </pc:spChg>
      </pc:sldChg>
      <pc:sldChg chg="del">
        <pc:chgData name="Jakub Hofman" userId="53285062-d52a-4c88-bcdc-d767b8cc0044" providerId="ADAL" clId="{E40F2BF0-A252-46E2-9AB3-01A347816E76}" dt="2021-01-07T10:31:28.226" v="4855" actId="47"/>
        <pc:sldMkLst>
          <pc:docMk/>
          <pc:sldMk cId="2008328984" sldId="972"/>
        </pc:sldMkLst>
      </pc:sldChg>
      <pc:sldChg chg="modSp">
        <pc:chgData name="Jakub Hofman" userId="53285062-d52a-4c88-bcdc-d767b8cc0044" providerId="ADAL" clId="{E40F2BF0-A252-46E2-9AB3-01A347816E76}" dt="2021-01-07T10:31:02.249" v="4854" actId="20577"/>
        <pc:sldMkLst>
          <pc:docMk/>
          <pc:sldMk cId="3238405078" sldId="1191"/>
        </pc:sldMkLst>
        <pc:spChg chg="mod">
          <ac:chgData name="Jakub Hofman" userId="53285062-d52a-4c88-bcdc-d767b8cc0044" providerId="ADAL" clId="{E40F2BF0-A252-46E2-9AB3-01A347816E76}" dt="2021-01-07T10:31:02.249" v="4854" actId="20577"/>
          <ac:spMkLst>
            <pc:docMk/>
            <pc:sldMk cId="3238405078" sldId="1191"/>
            <ac:spMk id="3" creationId="{DF5A0534-347D-45C7-96DA-E846A0D4E495}"/>
          </ac:spMkLst>
        </pc:spChg>
      </pc:sldChg>
      <pc:sldChg chg="modAnim">
        <pc:chgData name="Jakub Hofman" userId="53285062-d52a-4c88-bcdc-d767b8cc0044" providerId="ADAL" clId="{E40F2BF0-A252-46E2-9AB3-01A347816E76}" dt="2021-01-07T10:31:51.832" v="4857"/>
        <pc:sldMkLst>
          <pc:docMk/>
          <pc:sldMk cId="3696298915" sldId="1193"/>
        </pc:sldMkLst>
      </pc:sldChg>
      <pc:sldChg chg="addSp delSp modSp mod delAnim">
        <pc:chgData name="Jakub Hofman" userId="53285062-d52a-4c88-bcdc-d767b8cc0044" providerId="ADAL" clId="{E40F2BF0-A252-46E2-9AB3-01A347816E76}" dt="2021-01-07T18:56:24.501" v="8645" actId="167"/>
        <pc:sldMkLst>
          <pc:docMk/>
          <pc:sldMk cId="1734707933" sldId="1195"/>
        </pc:sldMkLst>
        <pc:spChg chg="mod">
          <ac:chgData name="Jakub Hofman" userId="53285062-d52a-4c88-bcdc-d767b8cc0044" providerId="ADAL" clId="{E40F2BF0-A252-46E2-9AB3-01A347816E76}" dt="2021-01-07T10:03:29.535" v="4640" actId="1076"/>
          <ac:spMkLst>
            <pc:docMk/>
            <pc:sldMk cId="1734707933" sldId="1195"/>
            <ac:spMk id="4" creationId="{00000000-0000-0000-0000-000000000000}"/>
          </ac:spMkLst>
        </pc:spChg>
        <pc:spChg chg="mod">
          <ac:chgData name="Jakub Hofman" userId="53285062-d52a-4c88-bcdc-d767b8cc0044" providerId="ADAL" clId="{E40F2BF0-A252-46E2-9AB3-01A347816E76}" dt="2021-01-07T10:02:45.975" v="4629" actId="1076"/>
          <ac:spMkLst>
            <pc:docMk/>
            <pc:sldMk cId="1734707933" sldId="1195"/>
            <ac:spMk id="6" creationId="{00000000-0000-0000-0000-000000000000}"/>
          </ac:spMkLst>
        </pc:spChg>
        <pc:spChg chg="mod">
          <ac:chgData name="Jakub Hofman" userId="53285062-d52a-4c88-bcdc-d767b8cc0044" providerId="ADAL" clId="{E40F2BF0-A252-46E2-9AB3-01A347816E76}" dt="2021-01-07T10:03:32.782" v="4641" actId="1076"/>
          <ac:spMkLst>
            <pc:docMk/>
            <pc:sldMk cId="1734707933" sldId="1195"/>
            <ac:spMk id="7" creationId="{00000000-0000-0000-0000-000000000000}"/>
          </ac:spMkLst>
        </pc:spChg>
        <pc:spChg chg="mod">
          <ac:chgData name="Jakub Hofman" userId="53285062-d52a-4c88-bcdc-d767b8cc0044" providerId="ADAL" clId="{E40F2BF0-A252-46E2-9AB3-01A347816E76}" dt="2021-01-07T10:03:16.263" v="4636" actId="1076"/>
          <ac:spMkLst>
            <pc:docMk/>
            <pc:sldMk cId="1734707933" sldId="1195"/>
            <ac:spMk id="9" creationId="{00000000-0000-0000-0000-000000000000}"/>
          </ac:spMkLst>
        </pc:spChg>
        <pc:spChg chg="mod">
          <ac:chgData name="Jakub Hofman" userId="53285062-d52a-4c88-bcdc-d767b8cc0044" providerId="ADAL" clId="{E40F2BF0-A252-46E2-9AB3-01A347816E76}" dt="2021-01-07T10:03:08.599" v="4635" actId="1076"/>
          <ac:spMkLst>
            <pc:docMk/>
            <pc:sldMk cId="1734707933" sldId="1195"/>
            <ac:spMk id="10" creationId="{00000000-0000-0000-0000-000000000000}"/>
          </ac:spMkLst>
        </pc:spChg>
        <pc:spChg chg="mod">
          <ac:chgData name="Jakub Hofman" userId="53285062-d52a-4c88-bcdc-d767b8cc0044" providerId="ADAL" clId="{E40F2BF0-A252-46E2-9AB3-01A347816E76}" dt="2021-01-07T10:03:47.449" v="4643" actId="207"/>
          <ac:spMkLst>
            <pc:docMk/>
            <pc:sldMk cId="1734707933" sldId="1195"/>
            <ac:spMk id="14" creationId="{F4DDE828-E80A-48AB-A6C1-9FA02EF8E059}"/>
          </ac:spMkLst>
        </pc:spChg>
        <pc:picChg chg="del mod">
          <ac:chgData name="Jakub Hofman" userId="53285062-d52a-4c88-bcdc-d767b8cc0044" providerId="ADAL" clId="{E40F2BF0-A252-46E2-9AB3-01A347816E76}" dt="2021-01-07T18:56:04.086" v="8638" actId="478"/>
          <ac:picMkLst>
            <pc:docMk/>
            <pc:sldMk cId="1734707933" sldId="1195"/>
            <ac:picMk id="5" creationId="{00000000-0000-0000-0000-000000000000}"/>
          </ac:picMkLst>
        </pc:picChg>
        <pc:picChg chg="mod">
          <ac:chgData name="Jakub Hofman" userId="53285062-d52a-4c88-bcdc-d767b8cc0044" providerId="ADAL" clId="{E40F2BF0-A252-46E2-9AB3-01A347816E76}" dt="2021-01-07T10:02:38.879" v="4628" actId="1076"/>
          <ac:picMkLst>
            <pc:docMk/>
            <pc:sldMk cId="1734707933" sldId="1195"/>
            <ac:picMk id="13" creationId="{00000000-0000-0000-0000-000000000000}"/>
          </ac:picMkLst>
        </pc:picChg>
        <pc:picChg chg="add mod ord">
          <ac:chgData name="Jakub Hofman" userId="53285062-d52a-4c88-bcdc-d767b8cc0044" providerId="ADAL" clId="{E40F2BF0-A252-46E2-9AB3-01A347816E76}" dt="2021-01-07T18:56:24.501" v="8645" actId="167"/>
          <ac:picMkLst>
            <pc:docMk/>
            <pc:sldMk cId="1734707933" sldId="1195"/>
            <ac:picMk id="16" creationId="{D854530C-2AC8-46DE-A804-DEDB2940EBC3}"/>
          </ac:picMkLst>
        </pc:picChg>
      </pc:sldChg>
      <pc:sldChg chg="modSp mod modAnim">
        <pc:chgData name="Jakub Hofman" userId="53285062-d52a-4c88-bcdc-d767b8cc0044" providerId="ADAL" clId="{E40F2BF0-A252-46E2-9AB3-01A347816E76}" dt="2021-01-07T09:58:49.566" v="4492" actId="1076"/>
        <pc:sldMkLst>
          <pc:docMk/>
          <pc:sldMk cId="2590447104" sldId="1197"/>
        </pc:sldMkLst>
        <pc:spChg chg="mod">
          <ac:chgData name="Jakub Hofman" userId="53285062-d52a-4c88-bcdc-d767b8cc0044" providerId="ADAL" clId="{E40F2BF0-A252-46E2-9AB3-01A347816E76}" dt="2021-01-07T09:58:36.095" v="4488" actId="14100"/>
          <ac:spMkLst>
            <pc:docMk/>
            <pc:sldMk cId="2590447104" sldId="1197"/>
            <ac:spMk id="3" creationId="{DBD5D5CA-E241-4DCE-8A36-39F394EA4CF1}"/>
          </ac:spMkLst>
        </pc:spChg>
        <pc:picChg chg="mod">
          <ac:chgData name="Jakub Hofman" userId="53285062-d52a-4c88-bcdc-d767b8cc0044" providerId="ADAL" clId="{E40F2BF0-A252-46E2-9AB3-01A347816E76}" dt="2021-01-07T09:58:49.566" v="4492" actId="1076"/>
          <ac:picMkLst>
            <pc:docMk/>
            <pc:sldMk cId="2590447104" sldId="1197"/>
            <ac:picMk id="9" creationId="{17F6C1F2-AD47-4340-A76A-D0F3B1363780}"/>
          </ac:picMkLst>
        </pc:picChg>
        <pc:picChg chg="mod">
          <ac:chgData name="Jakub Hofman" userId="53285062-d52a-4c88-bcdc-d767b8cc0044" providerId="ADAL" clId="{E40F2BF0-A252-46E2-9AB3-01A347816E76}" dt="2021-01-07T09:58:46.182" v="4491" actId="1076"/>
          <ac:picMkLst>
            <pc:docMk/>
            <pc:sldMk cId="2590447104" sldId="1197"/>
            <ac:picMk id="10" creationId="{96798650-1AB9-48BE-B000-5E199B210CC4}"/>
          </ac:picMkLst>
        </pc:picChg>
        <pc:picChg chg="mod">
          <ac:chgData name="Jakub Hofman" userId="53285062-d52a-4c88-bcdc-d767b8cc0044" providerId="ADAL" clId="{E40F2BF0-A252-46E2-9AB3-01A347816E76}" dt="2021-01-07T09:58:42.942" v="4490" actId="14100"/>
          <ac:picMkLst>
            <pc:docMk/>
            <pc:sldMk cId="2590447104" sldId="1197"/>
            <ac:picMk id="11" creationId="{10AE5748-B3E3-4ABA-8103-DD27883D6983}"/>
          </ac:picMkLst>
        </pc:picChg>
      </pc:sldChg>
      <pc:sldChg chg="modSp modAnim">
        <pc:chgData name="Jakub Hofman" userId="53285062-d52a-4c88-bcdc-d767b8cc0044" providerId="ADAL" clId="{E40F2BF0-A252-46E2-9AB3-01A347816E76}" dt="2021-01-07T10:36:09.945" v="5010" actId="20577"/>
        <pc:sldMkLst>
          <pc:docMk/>
          <pc:sldMk cId="4119783496" sldId="1198"/>
        </pc:sldMkLst>
        <pc:spChg chg="mod">
          <ac:chgData name="Jakub Hofman" userId="53285062-d52a-4c88-bcdc-d767b8cc0044" providerId="ADAL" clId="{E40F2BF0-A252-46E2-9AB3-01A347816E76}" dt="2021-01-07T10:36:09.945" v="5010" actId="20577"/>
          <ac:spMkLst>
            <pc:docMk/>
            <pc:sldMk cId="4119783496" sldId="1198"/>
            <ac:spMk id="3" creationId="{8105B58B-85D0-490E-A376-627B0B7BB1E7}"/>
          </ac:spMkLst>
        </pc:spChg>
      </pc:sldChg>
      <pc:sldChg chg="modSp">
        <pc:chgData name="Jakub Hofman" userId="53285062-d52a-4c88-bcdc-d767b8cc0044" providerId="ADAL" clId="{E40F2BF0-A252-46E2-9AB3-01A347816E76}" dt="2021-01-07T10:32:38.545" v="4868" actId="6549"/>
        <pc:sldMkLst>
          <pc:docMk/>
          <pc:sldMk cId="2364721435" sldId="1202"/>
        </pc:sldMkLst>
        <pc:spChg chg="mod">
          <ac:chgData name="Jakub Hofman" userId="53285062-d52a-4c88-bcdc-d767b8cc0044" providerId="ADAL" clId="{E40F2BF0-A252-46E2-9AB3-01A347816E76}" dt="2021-01-07T10:32:38.545" v="4868" actId="6549"/>
          <ac:spMkLst>
            <pc:docMk/>
            <pc:sldMk cId="2364721435" sldId="1202"/>
            <ac:spMk id="3" creationId="{F4731B75-9F8A-473A-96E9-052848825675}"/>
          </ac:spMkLst>
        </pc:spChg>
      </pc:sldChg>
      <pc:sldChg chg="delSp del mod">
        <pc:chgData name="Jakub Hofman" userId="53285062-d52a-4c88-bcdc-d767b8cc0044" providerId="ADAL" clId="{E40F2BF0-A252-46E2-9AB3-01A347816E76}" dt="2021-01-06T16:23:23.638" v="2544" actId="47"/>
        <pc:sldMkLst>
          <pc:docMk/>
          <pc:sldMk cId="0" sldId="1373"/>
        </pc:sldMkLst>
        <pc:spChg chg="del">
          <ac:chgData name="Jakub Hofman" userId="53285062-d52a-4c88-bcdc-d767b8cc0044" providerId="ADAL" clId="{E40F2BF0-A252-46E2-9AB3-01A347816E76}" dt="2021-01-06T16:22:54.829" v="2538" actId="478"/>
          <ac:spMkLst>
            <pc:docMk/>
            <pc:sldMk cId="0" sldId="1373"/>
            <ac:spMk id="25" creationId="{00000000-0000-0000-0000-000000000000}"/>
          </ac:spMkLst>
        </pc:spChg>
        <pc:picChg chg="del">
          <ac:chgData name="Jakub Hofman" userId="53285062-d52a-4c88-bcdc-d767b8cc0044" providerId="ADAL" clId="{E40F2BF0-A252-46E2-9AB3-01A347816E76}" dt="2021-01-06T16:23:00.808" v="2539" actId="21"/>
          <ac:picMkLst>
            <pc:docMk/>
            <pc:sldMk cId="0" sldId="1373"/>
            <ac:picMk id="24" creationId="{00000000-0000-0000-0000-000000000000}"/>
          </ac:picMkLst>
        </pc:picChg>
      </pc:sldChg>
      <pc:sldChg chg="modSp mod modAnim">
        <pc:chgData name="Jakub Hofman" userId="53285062-d52a-4c88-bcdc-d767b8cc0044" providerId="ADAL" clId="{E40F2BF0-A252-46E2-9AB3-01A347816E76}" dt="2021-01-07T10:42:20.292" v="5072"/>
        <pc:sldMkLst>
          <pc:docMk/>
          <pc:sldMk cId="1280311783" sldId="1398"/>
        </pc:sldMkLst>
        <pc:spChg chg="mod">
          <ac:chgData name="Jakub Hofman" userId="53285062-d52a-4c88-bcdc-d767b8cc0044" providerId="ADAL" clId="{E40F2BF0-A252-46E2-9AB3-01A347816E76}" dt="2021-01-06T14:37:31.193" v="1265" actId="20577"/>
          <ac:spMkLst>
            <pc:docMk/>
            <pc:sldMk cId="1280311783" sldId="1398"/>
            <ac:spMk id="6" creationId="{D92E98D0-024E-4F1C-9C08-0595A3B386A4}"/>
          </ac:spMkLst>
        </pc:spChg>
      </pc:sldChg>
      <pc:sldChg chg="addSp delSp modSp mod">
        <pc:chgData name="Jakub Hofman" userId="53285062-d52a-4c88-bcdc-d767b8cc0044" providerId="ADAL" clId="{E40F2BF0-A252-46E2-9AB3-01A347816E76}" dt="2021-01-07T19:43:04.626" v="9216" actId="6549"/>
        <pc:sldMkLst>
          <pc:docMk/>
          <pc:sldMk cId="3883566812" sldId="1411"/>
        </pc:sldMkLst>
        <pc:spChg chg="mod">
          <ac:chgData name="Jakub Hofman" userId="53285062-d52a-4c88-bcdc-d767b8cc0044" providerId="ADAL" clId="{E40F2BF0-A252-46E2-9AB3-01A347816E76}" dt="2021-01-06T16:14:32.206" v="2534"/>
          <ac:spMkLst>
            <pc:docMk/>
            <pc:sldMk cId="3883566812" sldId="1411"/>
            <ac:spMk id="2" creationId="{6026E34D-7421-4AEA-A954-054C95F32458}"/>
          </ac:spMkLst>
        </pc:spChg>
        <pc:spChg chg="mod">
          <ac:chgData name="Jakub Hofman" userId="53285062-d52a-4c88-bcdc-d767b8cc0044" providerId="ADAL" clId="{E40F2BF0-A252-46E2-9AB3-01A347816E76}" dt="2021-01-07T19:43:04.626" v="9216" actId="6549"/>
          <ac:spMkLst>
            <pc:docMk/>
            <pc:sldMk cId="3883566812" sldId="1411"/>
            <ac:spMk id="6" creationId="{CCE3E349-C8D9-4991-96E2-BEA20B111ED4}"/>
          </ac:spMkLst>
        </pc:spChg>
        <pc:spChg chg="del">
          <ac:chgData name="Jakub Hofman" userId="53285062-d52a-4c88-bcdc-d767b8cc0044" providerId="ADAL" clId="{E40F2BF0-A252-46E2-9AB3-01A347816E76}" dt="2021-01-06T16:09:20.608" v="2448" actId="478"/>
          <ac:spMkLst>
            <pc:docMk/>
            <pc:sldMk cId="3883566812" sldId="1411"/>
            <ac:spMk id="7" creationId="{5F602686-8F63-4B26-AA3C-F3E75709EB53}"/>
          </ac:spMkLst>
        </pc:spChg>
        <pc:picChg chg="add mod modCrop">
          <ac:chgData name="Jakub Hofman" userId="53285062-d52a-4c88-bcdc-d767b8cc0044" providerId="ADAL" clId="{E40F2BF0-A252-46E2-9AB3-01A347816E76}" dt="2021-01-07T19:42:44.177" v="9210" actId="1076"/>
          <ac:picMkLst>
            <pc:docMk/>
            <pc:sldMk cId="3883566812" sldId="1411"/>
            <ac:picMk id="3" creationId="{570DE1CB-445E-45B2-A2C0-6447D44F0475}"/>
          </ac:picMkLst>
        </pc:picChg>
        <pc:picChg chg="add mod">
          <ac:chgData name="Jakub Hofman" userId="53285062-d52a-4c88-bcdc-d767b8cc0044" providerId="ADAL" clId="{E40F2BF0-A252-46E2-9AB3-01A347816E76}" dt="2021-01-07T11:34:01.213" v="5884"/>
          <ac:picMkLst>
            <pc:docMk/>
            <pc:sldMk cId="3883566812" sldId="1411"/>
            <ac:picMk id="5" creationId="{98687CEF-23CE-45EE-8B24-5BFCDB8FA6F9}"/>
          </ac:picMkLst>
        </pc:picChg>
        <pc:picChg chg="del">
          <ac:chgData name="Jakub Hofman" userId="53285062-d52a-4c88-bcdc-d767b8cc0044" providerId="ADAL" clId="{E40F2BF0-A252-46E2-9AB3-01A347816E76}" dt="2021-01-06T16:14:39.743" v="2536" actId="478"/>
          <ac:picMkLst>
            <pc:docMk/>
            <pc:sldMk cId="3883566812" sldId="1411"/>
            <ac:picMk id="5" creationId="{E656D6A4-D756-4194-8CA7-F2724D19A7AD}"/>
          </ac:picMkLst>
        </pc:picChg>
        <pc:picChg chg="add mod">
          <ac:chgData name="Jakub Hofman" userId="53285062-d52a-4c88-bcdc-d767b8cc0044" providerId="ADAL" clId="{E40F2BF0-A252-46E2-9AB3-01A347816E76}" dt="2021-01-07T19:42:58.065" v="9213" actId="14100"/>
          <ac:picMkLst>
            <pc:docMk/>
            <pc:sldMk cId="3883566812" sldId="1411"/>
            <ac:picMk id="7" creationId="{A6220799-9723-490D-B418-DACFDEA1BCC6}"/>
          </ac:picMkLst>
        </pc:picChg>
      </pc:sldChg>
      <pc:sldChg chg="addSp delSp modSp mod">
        <pc:chgData name="Jakub Hofman" userId="53285062-d52a-4c88-bcdc-d767b8cc0044" providerId="ADAL" clId="{E40F2BF0-A252-46E2-9AB3-01A347816E76}" dt="2021-01-07T18:31:58.684" v="8362" actId="21"/>
        <pc:sldMkLst>
          <pc:docMk/>
          <pc:sldMk cId="2960858611" sldId="1431"/>
        </pc:sldMkLst>
        <pc:spChg chg="add mod ord">
          <ac:chgData name="Jakub Hofman" userId="53285062-d52a-4c88-bcdc-d767b8cc0044" providerId="ADAL" clId="{E40F2BF0-A252-46E2-9AB3-01A347816E76}" dt="2021-01-06T14:21:08.428" v="1099" actId="14100"/>
          <ac:spMkLst>
            <pc:docMk/>
            <pc:sldMk cId="2960858611" sldId="1431"/>
            <ac:spMk id="7" creationId="{8F58AC74-981D-4914-BFB4-A474DFD07726}"/>
          </ac:spMkLst>
        </pc:spChg>
        <pc:spChg chg="add mod">
          <ac:chgData name="Jakub Hofman" userId="53285062-d52a-4c88-bcdc-d767b8cc0044" providerId="ADAL" clId="{E40F2BF0-A252-46E2-9AB3-01A347816E76}" dt="2021-01-06T14:21:15.447" v="1101" actId="14100"/>
          <ac:spMkLst>
            <pc:docMk/>
            <pc:sldMk cId="2960858611" sldId="1431"/>
            <ac:spMk id="11" creationId="{D1A15F16-5365-4FDA-B778-887C901E9CC1}"/>
          </ac:spMkLst>
        </pc:spChg>
        <pc:grpChg chg="add mod">
          <ac:chgData name="Jakub Hofman" userId="53285062-d52a-4c88-bcdc-d767b8cc0044" providerId="ADAL" clId="{E40F2BF0-A252-46E2-9AB3-01A347816E76}" dt="2021-01-06T14:21:02.235" v="1097" actId="1076"/>
          <ac:grpSpMkLst>
            <pc:docMk/>
            <pc:sldMk cId="2960858611" sldId="1431"/>
            <ac:grpSpMk id="3" creationId="{858082A9-34C7-432B-B86A-470FA1B91F70}"/>
          </ac:grpSpMkLst>
        </pc:grpChg>
        <pc:picChg chg="mod">
          <ac:chgData name="Jakub Hofman" userId="53285062-d52a-4c88-bcdc-d767b8cc0044" providerId="ADAL" clId="{E40F2BF0-A252-46E2-9AB3-01A347816E76}" dt="2021-01-06T14:20:44.784" v="1093" actId="164"/>
          <ac:picMkLst>
            <pc:docMk/>
            <pc:sldMk cId="2960858611" sldId="1431"/>
            <ac:picMk id="8" creationId="{04F88DE3-6B08-49BD-ABC5-63C4CBFAA76D}"/>
          </ac:picMkLst>
        </pc:picChg>
        <pc:picChg chg="add mod modCrop">
          <ac:chgData name="Jakub Hofman" userId="53285062-d52a-4c88-bcdc-d767b8cc0044" providerId="ADAL" clId="{E40F2BF0-A252-46E2-9AB3-01A347816E76}" dt="2021-01-06T14:20:44.784" v="1093" actId="164"/>
          <ac:picMkLst>
            <pc:docMk/>
            <pc:sldMk cId="2960858611" sldId="1431"/>
            <ac:picMk id="10" creationId="{4F641A42-56BF-4867-8731-A64567DF4A52}"/>
          </ac:picMkLst>
        </pc:picChg>
        <pc:picChg chg="add mod">
          <ac:chgData name="Jakub Hofman" userId="53285062-d52a-4c88-bcdc-d767b8cc0044" providerId="ADAL" clId="{E40F2BF0-A252-46E2-9AB3-01A347816E76}" dt="2021-01-06T14:22:27.701" v="1109" actId="1076"/>
          <ac:picMkLst>
            <pc:docMk/>
            <pc:sldMk cId="2960858611" sldId="1431"/>
            <ac:picMk id="12" creationId="{F0AD6C43-7E1F-40D4-BC8E-78424D732A1D}"/>
          </ac:picMkLst>
        </pc:picChg>
        <pc:picChg chg="add mod">
          <ac:chgData name="Jakub Hofman" userId="53285062-d52a-4c88-bcdc-d767b8cc0044" providerId="ADAL" clId="{E40F2BF0-A252-46E2-9AB3-01A347816E76}" dt="2021-01-06T14:22:25.094" v="1108" actId="1076"/>
          <ac:picMkLst>
            <pc:docMk/>
            <pc:sldMk cId="2960858611" sldId="1431"/>
            <ac:picMk id="13" creationId="{EEAC0BF8-F393-4D32-A8B5-C1B88C95E0AD}"/>
          </ac:picMkLst>
        </pc:picChg>
        <pc:picChg chg="add del mod">
          <ac:chgData name="Jakub Hofman" userId="53285062-d52a-4c88-bcdc-d767b8cc0044" providerId="ADAL" clId="{E40F2BF0-A252-46E2-9AB3-01A347816E76}" dt="2021-01-07T18:31:58.684" v="8362" actId="21"/>
          <ac:picMkLst>
            <pc:docMk/>
            <pc:sldMk cId="2960858611" sldId="1431"/>
            <ac:picMk id="14" creationId="{372FA572-E028-4BA2-8A2D-63028395D561}"/>
          </ac:picMkLst>
        </pc:picChg>
        <pc:picChg chg="add del mod">
          <ac:chgData name="Jakub Hofman" userId="53285062-d52a-4c88-bcdc-d767b8cc0044" providerId="ADAL" clId="{E40F2BF0-A252-46E2-9AB3-01A347816E76}" dt="2021-01-07T18:31:58.684" v="8362" actId="21"/>
          <ac:picMkLst>
            <pc:docMk/>
            <pc:sldMk cId="2960858611" sldId="1431"/>
            <ac:picMk id="15" creationId="{DFFDF479-F12A-458C-B094-492EDD6FD8A0}"/>
          </ac:picMkLst>
        </pc:picChg>
        <pc:picChg chg="add del mod">
          <ac:chgData name="Jakub Hofman" userId="53285062-d52a-4c88-bcdc-d767b8cc0044" providerId="ADAL" clId="{E40F2BF0-A252-46E2-9AB3-01A347816E76}" dt="2021-01-07T18:31:58.684" v="8362" actId="21"/>
          <ac:picMkLst>
            <pc:docMk/>
            <pc:sldMk cId="2960858611" sldId="1431"/>
            <ac:picMk id="16" creationId="{7F5BF4D2-8143-43AC-B89A-117B9980EF0C}"/>
          </ac:picMkLst>
        </pc:picChg>
      </pc:sldChg>
      <pc:sldChg chg="addSp delSp modSp del mod">
        <pc:chgData name="Jakub Hofman" userId="53285062-d52a-4c88-bcdc-d767b8cc0044" providerId="ADAL" clId="{E40F2BF0-A252-46E2-9AB3-01A347816E76}" dt="2021-01-06T14:22:30.725" v="1110" actId="47"/>
        <pc:sldMkLst>
          <pc:docMk/>
          <pc:sldMk cId="3159176357" sldId="1432"/>
        </pc:sldMkLst>
        <pc:spChg chg="add del mod">
          <ac:chgData name="Jakub Hofman" userId="53285062-d52a-4c88-bcdc-d767b8cc0044" providerId="ADAL" clId="{E40F2BF0-A252-46E2-9AB3-01A347816E76}" dt="2021-01-06T14:19:53.949" v="1081" actId="21"/>
          <ac:spMkLst>
            <pc:docMk/>
            <pc:sldMk cId="3159176357" sldId="1432"/>
            <ac:spMk id="7" creationId="{9CC2DAB3-5B16-49AA-91B7-53C68A4BF9D8}"/>
          </ac:spMkLst>
        </pc:spChg>
        <pc:picChg chg="del">
          <ac:chgData name="Jakub Hofman" userId="53285062-d52a-4c88-bcdc-d767b8cc0044" providerId="ADAL" clId="{E40F2BF0-A252-46E2-9AB3-01A347816E76}" dt="2021-01-06T14:19:53.949" v="1081" actId="21"/>
          <ac:picMkLst>
            <pc:docMk/>
            <pc:sldMk cId="3159176357" sldId="1432"/>
            <ac:picMk id="6" creationId="{0A9A532C-1270-4F01-88B7-DDB0BB9F9575}"/>
          </ac:picMkLst>
        </pc:picChg>
      </pc:sldChg>
      <pc:sldChg chg="addSp delSp modSp mod">
        <pc:chgData name="Jakub Hofman" userId="53285062-d52a-4c88-bcdc-d767b8cc0044" providerId="ADAL" clId="{E40F2BF0-A252-46E2-9AB3-01A347816E76}" dt="2021-01-06T14:23:42.104" v="1121" actId="1076"/>
        <pc:sldMkLst>
          <pc:docMk/>
          <pc:sldMk cId="3945219828" sldId="1433"/>
        </pc:sldMkLst>
        <pc:spChg chg="add mod">
          <ac:chgData name="Jakub Hofman" userId="53285062-d52a-4c88-bcdc-d767b8cc0044" providerId="ADAL" clId="{E40F2BF0-A252-46E2-9AB3-01A347816E76}" dt="2021-01-06T14:19:41.553" v="1080" actId="1076"/>
          <ac:spMkLst>
            <pc:docMk/>
            <pc:sldMk cId="3945219828" sldId="1433"/>
            <ac:spMk id="8" creationId="{53F12501-CE94-4E01-9E7F-2F3A2FD71014}"/>
          </ac:spMkLst>
        </pc:spChg>
        <pc:spChg chg="add mod">
          <ac:chgData name="Jakub Hofman" userId="53285062-d52a-4c88-bcdc-d767b8cc0044" providerId="ADAL" clId="{E40F2BF0-A252-46E2-9AB3-01A347816E76}" dt="2021-01-06T14:19:41.553" v="1080" actId="1076"/>
          <ac:spMkLst>
            <pc:docMk/>
            <pc:sldMk cId="3945219828" sldId="1433"/>
            <ac:spMk id="11" creationId="{FE7C5FF3-CD41-413B-BA69-A8CDB8B564A4}"/>
          </ac:spMkLst>
        </pc:spChg>
        <pc:picChg chg="add mod modCrop">
          <ac:chgData name="Jakub Hofman" userId="53285062-d52a-4c88-bcdc-d767b8cc0044" providerId="ADAL" clId="{E40F2BF0-A252-46E2-9AB3-01A347816E76}" dt="2021-01-06T14:23:42.104" v="1121" actId="1076"/>
          <ac:picMkLst>
            <pc:docMk/>
            <pc:sldMk cId="3945219828" sldId="1433"/>
            <ac:picMk id="6" creationId="{AAA4FDB0-7D37-477C-8CD3-1C458ADF9FA3}"/>
          </ac:picMkLst>
        </pc:picChg>
        <pc:picChg chg="mod">
          <ac:chgData name="Jakub Hofman" userId="53285062-d52a-4c88-bcdc-d767b8cc0044" providerId="ADAL" clId="{E40F2BF0-A252-46E2-9AB3-01A347816E76}" dt="2021-01-06T14:19:41.553" v="1080" actId="1076"/>
          <ac:picMkLst>
            <pc:docMk/>
            <pc:sldMk cId="3945219828" sldId="1433"/>
            <ac:picMk id="7" creationId="{7839217B-3E07-4677-81E0-180F4410998C}"/>
          </ac:picMkLst>
        </pc:picChg>
        <pc:picChg chg="del">
          <ac:chgData name="Jakub Hofman" userId="53285062-d52a-4c88-bcdc-d767b8cc0044" providerId="ADAL" clId="{E40F2BF0-A252-46E2-9AB3-01A347816E76}" dt="2021-01-06T14:19:33.802" v="1079" actId="478"/>
          <ac:picMkLst>
            <pc:docMk/>
            <pc:sldMk cId="3945219828" sldId="1433"/>
            <ac:picMk id="10" creationId="{31D25B08-BABE-48F0-87F4-A0CB6A52D180}"/>
          </ac:picMkLst>
        </pc:picChg>
        <pc:picChg chg="add mod">
          <ac:chgData name="Jakub Hofman" userId="53285062-d52a-4c88-bcdc-d767b8cc0044" providerId="ADAL" clId="{E40F2BF0-A252-46E2-9AB3-01A347816E76}" dt="2021-01-06T14:22:49.356" v="1114" actId="1076"/>
          <ac:picMkLst>
            <pc:docMk/>
            <pc:sldMk cId="3945219828" sldId="1433"/>
            <ac:picMk id="12" creationId="{D14D5F0A-057C-45A1-8FC9-064B5D896E32}"/>
          </ac:picMkLst>
        </pc:picChg>
      </pc:sldChg>
      <pc:sldChg chg="addSp delSp modSp mod">
        <pc:chgData name="Jakub Hofman" userId="53285062-d52a-4c88-bcdc-d767b8cc0044" providerId="ADAL" clId="{E40F2BF0-A252-46E2-9AB3-01A347816E76}" dt="2021-01-06T14:28:47.520" v="1159" actId="1076"/>
        <pc:sldMkLst>
          <pc:docMk/>
          <pc:sldMk cId="3313594500" sldId="1435"/>
        </pc:sldMkLst>
        <pc:spChg chg="add mod">
          <ac:chgData name="Jakub Hofman" userId="53285062-d52a-4c88-bcdc-d767b8cc0044" providerId="ADAL" clId="{E40F2BF0-A252-46E2-9AB3-01A347816E76}" dt="2021-01-06T14:24:57.557" v="1134" actId="14100"/>
          <ac:spMkLst>
            <pc:docMk/>
            <pc:sldMk cId="3313594500" sldId="1435"/>
            <ac:spMk id="10" creationId="{6E635165-F937-4196-96CC-376D9F9CF421}"/>
          </ac:spMkLst>
        </pc:spChg>
        <pc:spChg chg="add mod">
          <ac:chgData name="Jakub Hofman" userId="53285062-d52a-4c88-bcdc-d767b8cc0044" providerId="ADAL" clId="{E40F2BF0-A252-46E2-9AB3-01A347816E76}" dt="2021-01-06T14:25:09.789" v="1138" actId="14100"/>
          <ac:spMkLst>
            <pc:docMk/>
            <pc:sldMk cId="3313594500" sldId="1435"/>
            <ac:spMk id="12" creationId="{C9BC853C-FC93-45E9-989F-B1524062707D}"/>
          </ac:spMkLst>
        </pc:spChg>
        <pc:grpChg chg="add mod">
          <ac:chgData name="Jakub Hofman" userId="53285062-d52a-4c88-bcdc-d767b8cc0044" providerId="ADAL" clId="{E40F2BF0-A252-46E2-9AB3-01A347816E76}" dt="2021-01-06T14:24:38.139" v="1130" actId="1076"/>
          <ac:grpSpMkLst>
            <pc:docMk/>
            <pc:sldMk cId="3313594500" sldId="1435"/>
            <ac:grpSpMk id="3" creationId="{56754EBC-1ADF-4E91-8DD2-E936F2BA2CBE}"/>
          </ac:grpSpMkLst>
        </pc:grpChg>
        <pc:picChg chg="mod">
          <ac:chgData name="Jakub Hofman" userId="53285062-d52a-4c88-bcdc-d767b8cc0044" providerId="ADAL" clId="{E40F2BF0-A252-46E2-9AB3-01A347816E76}" dt="2021-01-06T14:24:31.152" v="1128" actId="164"/>
          <ac:picMkLst>
            <pc:docMk/>
            <pc:sldMk cId="3313594500" sldId="1435"/>
            <ac:picMk id="6" creationId="{4D79B5CC-3147-4682-92E2-D86BEF7503C8}"/>
          </ac:picMkLst>
        </pc:picChg>
        <pc:picChg chg="add mod">
          <ac:chgData name="Jakub Hofman" userId="53285062-d52a-4c88-bcdc-d767b8cc0044" providerId="ADAL" clId="{E40F2BF0-A252-46E2-9AB3-01A347816E76}" dt="2021-01-06T14:28:07.177" v="1156" actId="1076"/>
          <ac:picMkLst>
            <pc:docMk/>
            <pc:sldMk cId="3313594500" sldId="1435"/>
            <ac:picMk id="7" creationId="{2990B90D-8924-4A21-813B-5F28C6BE9FD3}"/>
          </ac:picMkLst>
        </pc:picChg>
        <pc:picChg chg="add del">
          <ac:chgData name="Jakub Hofman" userId="53285062-d52a-4c88-bcdc-d767b8cc0044" providerId="ADAL" clId="{E40F2BF0-A252-46E2-9AB3-01A347816E76}" dt="2021-01-06T14:27:34.214" v="1149" actId="478"/>
          <ac:picMkLst>
            <pc:docMk/>
            <pc:sldMk cId="3313594500" sldId="1435"/>
            <ac:picMk id="8" creationId="{FC3C0646-C18C-4D5F-8A77-A09E43A1BB4C}"/>
          </ac:picMkLst>
        </pc:picChg>
        <pc:picChg chg="mod modCrop">
          <ac:chgData name="Jakub Hofman" userId="53285062-d52a-4c88-bcdc-d767b8cc0044" providerId="ADAL" clId="{E40F2BF0-A252-46E2-9AB3-01A347816E76}" dt="2021-01-06T14:24:31.152" v="1128" actId="164"/>
          <ac:picMkLst>
            <pc:docMk/>
            <pc:sldMk cId="3313594500" sldId="1435"/>
            <ac:picMk id="11" creationId="{FFF9D1AB-E387-4C2D-93D2-9832E7D7BDB6}"/>
          </ac:picMkLst>
        </pc:picChg>
        <pc:picChg chg="add del mod">
          <ac:chgData name="Jakub Hofman" userId="53285062-d52a-4c88-bcdc-d767b8cc0044" providerId="ADAL" clId="{E40F2BF0-A252-46E2-9AB3-01A347816E76}" dt="2021-01-06T14:25:43.083" v="1144" actId="478"/>
          <ac:picMkLst>
            <pc:docMk/>
            <pc:sldMk cId="3313594500" sldId="1435"/>
            <ac:picMk id="13" creationId="{4EAB0B8A-4CA4-4B17-9EC8-EF24439B9F55}"/>
          </ac:picMkLst>
        </pc:picChg>
        <pc:picChg chg="add mod">
          <ac:chgData name="Jakub Hofman" userId="53285062-d52a-4c88-bcdc-d767b8cc0044" providerId="ADAL" clId="{E40F2BF0-A252-46E2-9AB3-01A347816E76}" dt="2021-01-06T14:28:04.455" v="1155" actId="1076"/>
          <ac:picMkLst>
            <pc:docMk/>
            <pc:sldMk cId="3313594500" sldId="1435"/>
            <ac:picMk id="14" creationId="{FE8585BD-F78E-4607-82ED-108BDB2EF0BA}"/>
          </ac:picMkLst>
        </pc:picChg>
        <pc:picChg chg="add mod modCrop">
          <ac:chgData name="Jakub Hofman" userId="53285062-d52a-4c88-bcdc-d767b8cc0044" providerId="ADAL" clId="{E40F2BF0-A252-46E2-9AB3-01A347816E76}" dt="2021-01-06T14:28:04.455" v="1155" actId="1076"/>
          <ac:picMkLst>
            <pc:docMk/>
            <pc:sldMk cId="3313594500" sldId="1435"/>
            <ac:picMk id="16" creationId="{D3B17708-C46B-4D74-9493-A10FA1208C9C}"/>
          </ac:picMkLst>
        </pc:picChg>
        <pc:picChg chg="add mod">
          <ac:chgData name="Jakub Hofman" userId="53285062-d52a-4c88-bcdc-d767b8cc0044" providerId="ADAL" clId="{E40F2BF0-A252-46E2-9AB3-01A347816E76}" dt="2021-01-06T14:28:47.520" v="1159" actId="1076"/>
          <ac:picMkLst>
            <pc:docMk/>
            <pc:sldMk cId="3313594500" sldId="1435"/>
            <ac:picMk id="17" creationId="{3B9F1E43-C5B4-4744-9628-AE0061964677}"/>
          </ac:picMkLst>
        </pc:picChg>
      </pc:sldChg>
      <pc:sldChg chg="addSp delSp modSp mod">
        <pc:chgData name="Jakub Hofman" userId="53285062-d52a-4c88-bcdc-d767b8cc0044" providerId="ADAL" clId="{E40F2BF0-A252-46E2-9AB3-01A347816E76}" dt="2021-01-06T14:35:07.097" v="1217" actId="1076"/>
        <pc:sldMkLst>
          <pc:docMk/>
          <pc:sldMk cId="4105600739" sldId="1436"/>
        </pc:sldMkLst>
        <pc:spChg chg="add mod">
          <ac:chgData name="Jakub Hofman" userId="53285062-d52a-4c88-bcdc-d767b8cc0044" providerId="ADAL" clId="{E40F2BF0-A252-46E2-9AB3-01A347816E76}" dt="2021-01-06T14:29:56.445" v="1175" actId="14100"/>
          <ac:spMkLst>
            <pc:docMk/>
            <pc:sldMk cId="4105600739" sldId="1436"/>
            <ac:spMk id="11" creationId="{634CB573-3862-44FB-98B6-C0E069011363}"/>
          </ac:spMkLst>
        </pc:spChg>
        <pc:grpChg chg="add mod">
          <ac:chgData name="Jakub Hofman" userId="53285062-d52a-4c88-bcdc-d767b8cc0044" providerId="ADAL" clId="{E40F2BF0-A252-46E2-9AB3-01A347816E76}" dt="2021-01-06T14:29:44.267" v="1171" actId="1076"/>
          <ac:grpSpMkLst>
            <pc:docMk/>
            <pc:sldMk cId="4105600739" sldId="1436"/>
            <ac:grpSpMk id="8" creationId="{2BED18D5-47D8-4E42-B80E-A5BA8964C165}"/>
          </ac:grpSpMkLst>
        </pc:grpChg>
        <pc:picChg chg="add del mod">
          <ac:chgData name="Jakub Hofman" userId="53285062-d52a-4c88-bcdc-d767b8cc0044" providerId="ADAL" clId="{E40F2BF0-A252-46E2-9AB3-01A347816E76}" dt="2021-01-06T14:29:11.111" v="1161" actId="478"/>
          <ac:picMkLst>
            <pc:docMk/>
            <pc:sldMk cId="4105600739" sldId="1436"/>
            <ac:picMk id="6" creationId="{523639B3-6E01-4FC0-B951-AFF4DA8F5B78}"/>
          </ac:picMkLst>
        </pc:picChg>
        <pc:picChg chg="mod modCrop">
          <ac:chgData name="Jakub Hofman" userId="53285062-d52a-4c88-bcdc-d767b8cc0044" providerId="ADAL" clId="{E40F2BF0-A252-46E2-9AB3-01A347816E76}" dt="2021-01-06T14:29:33.438" v="1167" actId="164"/>
          <ac:picMkLst>
            <pc:docMk/>
            <pc:sldMk cId="4105600739" sldId="1436"/>
            <ac:picMk id="7" creationId="{D3A0F4B1-D3A0-47F1-951C-9FB463F782C9}"/>
          </ac:picMkLst>
        </pc:picChg>
        <pc:picChg chg="add mod modCrop">
          <ac:chgData name="Jakub Hofman" userId="53285062-d52a-4c88-bcdc-d767b8cc0044" providerId="ADAL" clId="{E40F2BF0-A252-46E2-9AB3-01A347816E76}" dt="2021-01-06T14:29:33.438" v="1167" actId="164"/>
          <ac:picMkLst>
            <pc:docMk/>
            <pc:sldMk cId="4105600739" sldId="1436"/>
            <ac:picMk id="10" creationId="{A580CB0D-2975-49D1-9A9F-445C09536F37}"/>
          </ac:picMkLst>
        </pc:picChg>
        <pc:picChg chg="add mod">
          <ac:chgData name="Jakub Hofman" userId="53285062-d52a-4c88-bcdc-d767b8cc0044" providerId="ADAL" clId="{E40F2BF0-A252-46E2-9AB3-01A347816E76}" dt="2021-01-06T14:35:07.097" v="1217" actId="1076"/>
          <ac:picMkLst>
            <pc:docMk/>
            <pc:sldMk cId="4105600739" sldId="1436"/>
            <ac:picMk id="12" creationId="{ED1CF428-6B29-4A5E-893A-F38FE622D030}"/>
          </ac:picMkLst>
        </pc:picChg>
        <pc:picChg chg="add mod">
          <ac:chgData name="Jakub Hofman" userId="53285062-d52a-4c88-bcdc-d767b8cc0044" providerId="ADAL" clId="{E40F2BF0-A252-46E2-9AB3-01A347816E76}" dt="2021-01-06T14:35:07.097" v="1217" actId="1076"/>
          <ac:picMkLst>
            <pc:docMk/>
            <pc:sldMk cId="4105600739" sldId="1436"/>
            <ac:picMk id="13" creationId="{8FA09695-BB64-48D9-B396-54C46A78ED7B}"/>
          </ac:picMkLst>
        </pc:picChg>
        <pc:picChg chg="add mod">
          <ac:chgData name="Jakub Hofman" userId="53285062-d52a-4c88-bcdc-d767b8cc0044" providerId="ADAL" clId="{E40F2BF0-A252-46E2-9AB3-01A347816E76}" dt="2021-01-06T14:35:07.097" v="1217" actId="1076"/>
          <ac:picMkLst>
            <pc:docMk/>
            <pc:sldMk cId="4105600739" sldId="1436"/>
            <ac:picMk id="14" creationId="{B1296FBE-2BAE-4BD4-A462-8F214DA67CC2}"/>
          </ac:picMkLst>
        </pc:picChg>
      </pc:sldChg>
      <pc:sldChg chg="addSp delSp modSp mod">
        <pc:chgData name="Jakub Hofman" userId="53285062-d52a-4c88-bcdc-d767b8cc0044" providerId="ADAL" clId="{E40F2BF0-A252-46E2-9AB3-01A347816E76}" dt="2021-01-06T14:35:45.845" v="1223" actId="1076"/>
        <pc:sldMkLst>
          <pc:docMk/>
          <pc:sldMk cId="2062563330" sldId="1437"/>
        </pc:sldMkLst>
        <pc:spChg chg="add mod">
          <ac:chgData name="Jakub Hofman" userId="53285062-d52a-4c88-bcdc-d767b8cc0044" providerId="ADAL" clId="{E40F2BF0-A252-46E2-9AB3-01A347816E76}" dt="2021-01-06T14:34:53.871" v="1215" actId="14100"/>
          <ac:spMkLst>
            <pc:docMk/>
            <pc:sldMk cId="2062563330" sldId="1437"/>
            <ac:spMk id="8" creationId="{D00F2C10-AD6B-4877-99F6-3B3967111FFD}"/>
          </ac:spMkLst>
        </pc:spChg>
        <pc:spChg chg="add mod">
          <ac:chgData name="Jakub Hofman" userId="53285062-d52a-4c88-bcdc-d767b8cc0044" providerId="ADAL" clId="{E40F2BF0-A252-46E2-9AB3-01A347816E76}" dt="2021-01-06T14:34:48.240" v="1213" actId="14100"/>
          <ac:spMkLst>
            <pc:docMk/>
            <pc:sldMk cId="2062563330" sldId="1437"/>
            <ac:spMk id="14" creationId="{3DE4C231-E2FD-4FC9-B615-D9160E5F233F}"/>
          </ac:spMkLst>
        </pc:spChg>
        <pc:spChg chg="add mod">
          <ac:chgData name="Jakub Hofman" userId="53285062-d52a-4c88-bcdc-d767b8cc0044" providerId="ADAL" clId="{E40F2BF0-A252-46E2-9AB3-01A347816E76}" dt="2021-01-06T14:34:38.800" v="1210" actId="14100"/>
          <ac:spMkLst>
            <pc:docMk/>
            <pc:sldMk cId="2062563330" sldId="1437"/>
            <ac:spMk id="15" creationId="{F4A0BC1C-D186-43DD-95FD-3B680C6EFBD1}"/>
          </ac:spMkLst>
        </pc:spChg>
        <pc:picChg chg="del">
          <ac:chgData name="Jakub Hofman" userId="53285062-d52a-4c88-bcdc-d767b8cc0044" providerId="ADAL" clId="{E40F2BF0-A252-46E2-9AB3-01A347816E76}" dt="2021-01-06T14:31:11.553" v="1185" actId="478"/>
          <ac:picMkLst>
            <pc:docMk/>
            <pc:sldMk cId="2062563330" sldId="1437"/>
            <ac:picMk id="6" creationId="{C87FD338-9325-4857-A2D7-CBEC506A3450}"/>
          </ac:picMkLst>
        </pc:picChg>
        <pc:picChg chg="mod">
          <ac:chgData name="Jakub Hofman" userId="53285062-d52a-4c88-bcdc-d767b8cc0044" providerId="ADAL" clId="{E40F2BF0-A252-46E2-9AB3-01A347816E76}" dt="2021-01-06T14:34:29.222" v="1208" actId="1076"/>
          <ac:picMkLst>
            <pc:docMk/>
            <pc:sldMk cId="2062563330" sldId="1437"/>
            <ac:picMk id="10" creationId="{EAC5F8BC-028B-4E18-84EF-AFE0424CD116}"/>
          </ac:picMkLst>
        </pc:picChg>
        <pc:picChg chg="add mod">
          <ac:chgData name="Jakub Hofman" userId="53285062-d52a-4c88-bcdc-d767b8cc0044" providerId="ADAL" clId="{E40F2BF0-A252-46E2-9AB3-01A347816E76}" dt="2021-01-06T14:35:32.341" v="1221" actId="1076"/>
          <ac:picMkLst>
            <pc:docMk/>
            <pc:sldMk cId="2062563330" sldId="1437"/>
            <ac:picMk id="11" creationId="{95110744-ECCB-4581-A8D4-15905069FF76}"/>
          </ac:picMkLst>
        </pc:picChg>
        <pc:picChg chg="add mod">
          <ac:chgData name="Jakub Hofman" userId="53285062-d52a-4c88-bcdc-d767b8cc0044" providerId="ADAL" clId="{E40F2BF0-A252-46E2-9AB3-01A347816E76}" dt="2021-01-06T14:35:32.341" v="1221" actId="1076"/>
          <ac:picMkLst>
            <pc:docMk/>
            <pc:sldMk cId="2062563330" sldId="1437"/>
            <ac:picMk id="12" creationId="{50151F89-F45B-43F6-9490-B4295028FE7D}"/>
          </ac:picMkLst>
        </pc:picChg>
        <pc:picChg chg="add mod">
          <ac:chgData name="Jakub Hofman" userId="53285062-d52a-4c88-bcdc-d767b8cc0044" providerId="ADAL" clId="{E40F2BF0-A252-46E2-9AB3-01A347816E76}" dt="2021-01-06T14:35:32.341" v="1221" actId="1076"/>
          <ac:picMkLst>
            <pc:docMk/>
            <pc:sldMk cId="2062563330" sldId="1437"/>
            <ac:picMk id="13" creationId="{BE1C40A0-97A7-44F8-AD40-42E9806FD906}"/>
          </ac:picMkLst>
        </pc:picChg>
        <pc:picChg chg="add mod">
          <ac:chgData name="Jakub Hofman" userId="53285062-d52a-4c88-bcdc-d767b8cc0044" providerId="ADAL" clId="{E40F2BF0-A252-46E2-9AB3-01A347816E76}" dt="2021-01-06T14:35:45.845" v="1223" actId="1076"/>
          <ac:picMkLst>
            <pc:docMk/>
            <pc:sldMk cId="2062563330" sldId="1437"/>
            <ac:picMk id="16" creationId="{4AD48D6D-40CF-43D7-938B-4F7E9419BE3D}"/>
          </ac:picMkLst>
        </pc:picChg>
      </pc:sldChg>
      <pc:sldChg chg="del">
        <pc:chgData name="Jakub Hofman" userId="53285062-d52a-4c88-bcdc-d767b8cc0044" providerId="ADAL" clId="{E40F2BF0-A252-46E2-9AB3-01A347816E76}" dt="2021-01-06T14:37:54.516" v="1266" actId="2696"/>
        <pc:sldMkLst>
          <pc:docMk/>
          <pc:sldMk cId="974303228" sldId="1438"/>
        </pc:sldMkLst>
      </pc:sldChg>
      <pc:sldChg chg="modSp add mod">
        <pc:chgData name="Jakub Hofman" userId="53285062-d52a-4c88-bcdc-d767b8cc0044" providerId="ADAL" clId="{E40F2BF0-A252-46E2-9AB3-01A347816E76}" dt="2021-01-06T14:38:44.898" v="1343" actId="1076"/>
        <pc:sldMkLst>
          <pc:docMk/>
          <pc:sldMk cId="2987947111" sldId="1438"/>
        </pc:sldMkLst>
        <pc:spChg chg="mod">
          <ac:chgData name="Jakub Hofman" userId="53285062-d52a-4c88-bcdc-d767b8cc0044" providerId="ADAL" clId="{E40F2BF0-A252-46E2-9AB3-01A347816E76}" dt="2021-01-06T14:38:27.433" v="1339" actId="20577"/>
          <ac:spMkLst>
            <pc:docMk/>
            <pc:sldMk cId="2987947111" sldId="1438"/>
            <ac:spMk id="6" creationId="{D92E98D0-024E-4F1C-9C08-0595A3B386A4}"/>
          </ac:spMkLst>
        </pc:spChg>
        <pc:picChg chg="mod">
          <ac:chgData name="Jakub Hofman" userId="53285062-d52a-4c88-bcdc-d767b8cc0044" providerId="ADAL" clId="{E40F2BF0-A252-46E2-9AB3-01A347816E76}" dt="2021-01-06T14:38:44.898" v="1343" actId="1076"/>
          <ac:picMkLst>
            <pc:docMk/>
            <pc:sldMk cId="2987947111" sldId="1438"/>
            <ac:picMk id="7" creationId="{51D98827-E024-4CAC-A54D-D94FA1B9BC92}"/>
          </ac:picMkLst>
        </pc:picChg>
        <pc:picChg chg="mod">
          <ac:chgData name="Jakub Hofman" userId="53285062-d52a-4c88-bcdc-d767b8cc0044" providerId="ADAL" clId="{E40F2BF0-A252-46E2-9AB3-01A347816E76}" dt="2021-01-06T14:38:41.852" v="1342" actId="1076"/>
          <ac:picMkLst>
            <pc:docMk/>
            <pc:sldMk cId="2987947111" sldId="1438"/>
            <ac:picMk id="9" creationId="{AEE5EC04-5136-46A0-95F5-8B23DC0A9A6A}"/>
          </ac:picMkLst>
        </pc:picChg>
        <pc:picChg chg="mod">
          <ac:chgData name="Jakub Hofman" userId="53285062-d52a-4c88-bcdc-d767b8cc0044" providerId="ADAL" clId="{E40F2BF0-A252-46E2-9AB3-01A347816E76}" dt="2021-01-06T14:38:39.782" v="1341" actId="1076"/>
          <ac:picMkLst>
            <pc:docMk/>
            <pc:sldMk cId="2987947111" sldId="1438"/>
            <ac:picMk id="11" creationId="{0B8310C6-937C-4F4F-9C80-5241130998FD}"/>
          </ac:picMkLst>
        </pc:picChg>
      </pc:sldChg>
      <pc:sldChg chg="del">
        <pc:chgData name="Jakub Hofman" userId="53285062-d52a-4c88-bcdc-d767b8cc0044" providerId="ADAL" clId="{E40F2BF0-A252-46E2-9AB3-01A347816E76}" dt="2021-01-06T15:39:08.976" v="1979" actId="47"/>
        <pc:sldMkLst>
          <pc:docMk/>
          <pc:sldMk cId="2267115961" sldId="1439"/>
        </pc:sldMkLst>
      </pc:sldChg>
      <pc:sldChg chg="addSp modSp mod modAnim">
        <pc:chgData name="Jakub Hofman" userId="53285062-d52a-4c88-bcdc-d767b8cc0044" providerId="ADAL" clId="{E40F2BF0-A252-46E2-9AB3-01A347816E76}" dt="2021-01-07T11:34:23.503" v="5890" actId="167"/>
        <pc:sldMkLst>
          <pc:docMk/>
          <pc:sldMk cId="3673059118" sldId="2067"/>
        </pc:sldMkLst>
        <pc:spChg chg="mod">
          <ac:chgData name="Jakub Hofman" userId="53285062-d52a-4c88-bcdc-d767b8cc0044" providerId="ADAL" clId="{E40F2BF0-A252-46E2-9AB3-01A347816E76}" dt="2021-01-07T10:56:54.034" v="5149" actId="14100"/>
          <ac:spMkLst>
            <pc:docMk/>
            <pc:sldMk cId="3673059118" sldId="2067"/>
            <ac:spMk id="5" creationId="{00000000-0000-0000-0000-000000000000}"/>
          </ac:spMkLst>
        </pc:spChg>
        <pc:picChg chg="add mod ord">
          <ac:chgData name="Jakub Hofman" userId="53285062-d52a-4c88-bcdc-d767b8cc0044" providerId="ADAL" clId="{E40F2BF0-A252-46E2-9AB3-01A347816E76}" dt="2021-01-07T11:34:23.503" v="5890" actId="167"/>
          <ac:picMkLst>
            <pc:docMk/>
            <pc:sldMk cId="3673059118" sldId="2067"/>
            <ac:picMk id="7" creationId="{D92C198D-BC64-4938-BF2E-D96E336EC945}"/>
          </ac:picMkLst>
        </pc:picChg>
        <pc:picChg chg="add mod">
          <ac:chgData name="Jakub Hofman" userId="53285062-d52a-4c88-bcdc-d767b8cc0044" providerId="ADAL" clId="{E40F2BF0-A252-46E2-9AB3-01A347816E76}" dt="2021-01-07T11:33:47.491" v="5880"/>
          <ac:picMkLst>
            <pc:docMk/>
            <pc:sldMk cId="3673059118" sldId="2067"/>
            <ac:picMk id="22" creationId="{1752CB65-4B6A-44BB-9018-4E7586A560C7}"/>
          </ac:picMkLst>
        </pc:picChg>
        <pc:cxnChg chg="mod">
          <ac:chgData name="Jakub Hofman" userId="53285062-d52a-4c88-bcdc-d767b8cc0044" providerId="ADAL" clId="{E40F2BF0-A252-46E2-9AB3-01A347816E76}" dt="2021-01-07T10:57:01.794" v="5150" actId="14100"/>
          <ac:cxnSpMkLst>
            <pc:docMk/>
            <pc:sldMk cId="3673059118" sldId="2067"/>
            <ac:cxnSpMk id="9" creationId="{4112FA85-7E02-422E-ABE0-DD1B6B5332FD}"/>
          </ac:cxnSpMkLst>
        </pc:cxnChg>
        <pc:cxnChg chg="mod">
          <ac:chgData name="Jakub Hofman" userId="53285062-d52a-4c88-bcdc-d767b8cc0044" providerId="ADAL" clId="{E40F2BF0-A252-46E2-9AB3-01A347816E76}" dt="2021-01-07T10:57:05.282" v="5151" actId="14100"/>
          <ac:cxnSpMkLst>
            <pc:docMk/>
            <pc:sldMk cId="3673059118" sldId="2067"/>
            <ac:cxnSpMk id="23" creationId="{C1BEC79F-062E-4C8A-88E5-65538FCDA8A9}"/>
          </ac:cxnSpMkLst>
        </pc:cxnChg>
      </pc:sldChg>
      <pc:sldChg chg="modSp mod">
        <pc:chgData name="Jakub Hofman" userId="53285062-d52a-4c88-bcdc-d767b8cc0044" providerId="ADAL" clId="{E40F2BF0-A252-46E2-9AB3-01A347816E76}" dt="2021-01-06T12:42:28.625" v="142" actId="20577"/>
        <pc:sldMkLst>
          <pc:docMk/>
          <pc:sldMk cId="4208126474" sldId="2068"/>
        </pc:sldMkLst>
        <pc:spChg chg="mod">
          <ac:chgData name="Jakub Hofman" userId="53285062-d52a-4c88-bcdc-d767b8cc0044" providerId="ADAL" clId="{E40F2BF0-A252-46E2-9AB3-01A347816E76}" dt="2021-01-06T12:42:28.625" v="142" actId="20577"/>
          <ac:spMkLst>
            <pc:docMk/>
            <pc:sldMk cId="4208126474" sldId="2068"/>
            <ac:spMk id="2" creationId="{24E40274-36F9-44A8-AE52-BBAD900393D1}"/>
          </ac:spMkLst>
        </pc:spChg>
      </pc:sldChg>
      <pc:sldChg chg="del">
        <pc:chgData name="Jakub Hofman" userId="53285062-d52a-4c88-bcdc-d767b8cc0044" providerId="ADAL" clId="{E40F2BF0-A252-46E2-9AB3-01A347816E76}" dt="2021-01-06T12:42:39.666" v="144" actId="47"/>
        <pc:sldMkLst>
          <pc:docMk/>
          <pc:sldMk cId="2642495435" sldId="2070"/>
        </pc:sldMkLst>
      </pc:sldChg>
      <pc:sldChg chg="del">
        <pc:chgData name="Jakub Hofman" userId="53285062-d52a-4c88-bcdc-d767b8cc0044" providerId="ADAL" clId="{E40F2BF0-A252-46E2-9AB3-01A347816E76}" dt="2021-01-06T15:38:53.916" v="1978" actId="47"/>
        <pc:sldMkLst>
          <pc:docMk/>
          <pc:sldMk cId="3910580632" sldId="2073"/>
        </pc:sldMkLst>
      </pc:sldChg>
      <pc:sldChg chg="del">
        <pc:chgData name="Jakub Hofman" userId="53285062-d52a-4c88-bcdc-d767b8cc0044" providerId="ADAL" clId="{E40F2BF0-A252-46E2-9AB3-01A347816E76}" dt="2021-01-06T12:31:31.011" v="0" actId="47"/>
        <pc:sldMkLst>
          <pc:docMk/>
          <pc:sldMk cId="1422701214" sldId="2075"/>
        </pc:sldMkLst>
      </pc:sldChg>
      <pc:sldChg chg="addSp modSp mod">
        <pc:chgData name="Jakub Hofman" userId="53285062-d52a-4c88-bcdc-d767b8cc0044" providerId="ADAL" clId="{E40F2BF0-A252-46E2-9AB3-01A347816E76}" dt="2021-01-07T10:37:21.917" v="5021"/>
        <pc:sldMkLst>
          <pc:docMk/>
          <pc:sldMk cId="1437718409" sldId="2076"/>
        </pc:sldMkLst>
        <pc:spChg chg="mod">
          <ac:chgData name="Jakub Hofman" userId="53285062-d52a-4c88-bcdc-d767b8cc0044" providerId="ADAL" clId="{E40F2BF0-A252-46E2-9AB3-01A347816E76}" dt="2021-01-06T12:41:47.424" v="114" actId="20577"/>
          <ac:spMkLst>
            <pc:docMk/>
            <pc:sldMk cId="1437718409" sldId="2076"/>
            <ac:spMk id="2" creationId="{24E40274-36F9-44A8-AE52-BBAD900393D1}"/>
          </ac:spMkLst>
        </pc:spChg>
        <pc:picChg chg="add mod">
          <ac:chgData name="Jakub Hofman" userId="53285062-d52a-4c88-bcdc-d767b8cc0044" providerId="ADAL" clId="{E40F2BF0-A252-46E2-9AB3-01A347816E76}" dt="2021-01-07T10:37:21.917" v="5021"/>
          <ac:picMkLst>
            <pc:docMk/>
            <pc:sldMk cId="1437718409" sldId="2076"/>
            <ac:picMk id="5" creationId="{605F6360-8E98-4DD5-8070-967E4758CF3C}"/>
          </ac:picMkLst>
        </pc:picChg>
      </pc:sldChg>
      <pc:sldChg chg="addSp modSp mod">
        <pc:chgData name="Jakub Hofman" userId="53285062-d52a-4c88-bcdc-d767b8cc0044" providerId="ADAL" clId="{E40F2BF0-A252-46E2-9AB3-01A347816E76}" dt="2021-01-07T11:34:00.242" v="5883"/>
        <pc:sldMkLst>
          <pc:docMk/>
          <pc:sldMk cId="2138494445" sldId="2077"/>
        </pc:sldMkLst>
        <pc:spChg chg="mod">
          <ac:chgData name="Jakub Hofman" userId="53285062-d52a-4c88-bcdc-d767b8cc0044" providerId="ADAL" clId="{E40F2BF0-A252-46E2-9AB3-01A347816E76}" dt="2021-01-06T12:42:37.477" v="143" actId="20577"/>
          <ac:spMkLst>
            <pc:docMk/>
            <pc:sldMk cId="2138494445" sldId="2077"/>
            <ac:spMk id="2" creationId="{24E40274-36F9-44A8-AE52-BBAD900393D1}"/>
          </ac:spMkLst>
        </pc:spChg>
        <pc:picChg chg="add mod">
          <ac:chgData name="Jakub Hofman" userId="53285062-d52a-4c88-bcdc-d767b8cc0044" providerId="ADAL" clId="{E40F2BF0-A252-46E2-9AB3-01A347816E76}" dt="2021-01-07T11:34:00.242" v="5883"/>
          <ac:picMkLst>
            <pc:docMk/>
            <pc:sldMk cId="2138494445" sldId="2077"/>
            <ac:picMk id="5" creationId="{AD0E2CE6-9018-4B5E-AC41-652CEDBEDC56}"/>
          </ac:picMkLst>
        </pc:picChg>
      </pc:sldChg>
      <pc:sldChg chg="addSp delSp modSp mod modAnim">
        <pc:chgData name="Jakub Hofman" userId="53285062-d52a-4c88-bcdc-d767b8cc0044" providerId="ADAL" clId="{E40F2BF0-A252-46E2-9AB3-01A347816E76}" dt="2021-01-07T19:19:50.453" v="8868" actId="14100"/>
        <pc:sldMkLst>
          <pc:docMk/>
          <pc:sldMk cId="697342608" sldId="2079"/>
        </pc:sldMkLst>
        <pc:spChg chg="mod">
          <ac:chgData name="Jakub Hofman" userId="53285062-d52a-4c88-bcdc-d767b8cc0044" providerId="ADAL" clId="{E40F2BF0-A252-46E2-9AB3-01A347816E76}" dt="2021-01-07T19:19:42.262" v="8865"/>
          <ac:spMkLst>
            <pc:docMk/>
            <pc:sldMk cId="697342608" sldId="2079"/>
            <ac:spMk id="2" creationId="{113B9F7B-B261-407B-B340-5332E6536FF9}"/>
          </ac:spMkLst>
        </pc:spChg>
        <pc:spChg chg="mod">
          <ac:chgData name="Jakub Hofman" userId="53285062-d52a-4c88-bcdc-d767b8cc0044" providerId="ADAL" clId="{E40F2BF0-A252-46E2-9AB3-01A347816E76}" dt="2021-01-07T19:19:50.453" v="8868" actId="14100"/>
          <ac:spMkLst>
            <pc:docMk/>
            <pc:sldMk cId="697342608" sldId="2079"/>
            <ac:spMk id="3" creationId="{E715CB61-BF07-43D4-AF2E-CE8CECDBC4E8}"/>
          </ac:spMkLst>
        </pc:spChg>
        <pc:picChg chg="add del mod">
          <ac:chgData name="Jakub Hofman" userId="53285062-d52a-4c88-bcdc-d767b8cc0044" providerId="ADAL" clId="{E40F2BF0-A252-46E2-9AB3-01A347816E76}" dt="2021-01-06T20:02:40.390" v="2823" actId="21"/>
          <ac:picMkLst>
            <pc:docMk/>
            <pc:sldMk cId="697342608" sldId="2079"/>
            <ac:picMk id="8" creationId="{FD6B9CA2-4861-41CF-AB9C-3844AF8CE81F}"/>
          </ac:picMkLst>
        </pc:picChg>
      </pc:sldChg>
      <pc:sldChg chg="modSp mod">
        <pc:chgData name="Jakub Hofman" userId="53285062-d52a-4c88-bcdc-d767b8cc0044" providerId="ADAL" clId="{E40F2BF0-A252-46E2-9AB3-01A347816E76}" dt="2021-01-07T19:20:15.496" v="8890" actId="6549"/>
        <pc:sldMkLst>
          <pc:docMk/>
          <pc:sldMk cId="1172318529" sldId="2080"/>
        </pc:sldMkLst>
        <pc:spChg chg="mod">
          <ac:chgData name="Jakub Hofman" userId="53285062-d52a-4c88-bcdc-d767b8cc0044" providerId="ADAL" clId="{E40F2BF0-A252-46E2-9AB3-01A347816E76}" dt="2021-01-07T19:20:12.889" v="8889"/>
          <ac:spMkLst>
            <pc:docMk/>
            <pc:sldMk cId="1172318529" sldId="2080"/>
            <ac:spMk id="2" creationId="{113B9F7B-B261-407B-B340-5332E6536FF9}"/>
          </ac:spMkLst>
        </pc:spChg>
        <pc:spChg chg="mod">
          <ac:chgData name="Jakub Hofman" userId="53285062-d52a-4c88-bcdc-d767b8cc0044" providerId="ADAL" clId="{E40F2BF0-A252-46E2-9AB3-01A347816E76}" dt="2021-01-07T19:20:15.496" v="8890" actId="6549"/>
          <ac:spMkLst>
            <pc:docMk/>
            <pc:sldMk cId="1172318529" sldId="2080"/>
            <ac:spMk id="3" creationId="{E715CB61-BF07-43D4-AF2E-CE8CECDBC4E8}"/>
          </ac:spMkLst>
        </pc:spChg>
      </pc:sldChg>
      <pc:sldChg chg="addSp delSp modSp mod">
        <pc:chgData name="Jakub Hofman" userId="53285062-d52a-4c88-bcdc-d767b8cc0044" providerId="ADAL" clId="{E40F2BF0-A252-46E2-9AB3-01A347816E76}" dt="2021-01-07T19:19:31.185" v="8864" actId="6549"/>
        <pc:sldMkLst>
          <pc:docMk/>
          <pc:sldMk cId="2696123768" sldId="2082"/>
        </pc:sldMkLst>
        <pc:spChg chg="mod">
          <ac:chgData name="Jakub Hofman" userId="53285062-d52a-4c88-bcdc-d767b8cc0044" providerId="ADAL" clId="{E40F2BF0-A252-46E2-9AB3-01A347816E76}" dt="2021-01-07T19:19:20.295" v="8853" actId="6549"/>
          <ac:spMkLst>
            <pc:docMk/>
            <pc:sldMk cId="2696123768" sldId="2082"/>
            <ac:spMk id="2" creationId="{6026E34D-7421-4AEA-A954-054C95F32458}"/>
          </ac:spMkLst>
        </pc:spChg>
        <pc:spChg chg="mod">
          <ac:chgData name="Jakub Hofman" userId="53285062-d52a-4c88-bcdc-d767b8cc0044" providerId="ADAL" clId="{E40F2BF0-A252-46E2-9AB3-01A347816E76}" dt="2021-01-07T19:19:23.851" v="8854" actId="6549"/>
          <ac:spMkLst>
            <pc:docMk/>
            <pc:sldMk cId="2696123768" sldId="2082"/>
            <ac:spMk id="6" creationId="{CCE3E349-C8D9-4991-96E2-BEA20B111ED4}"/>
          </ac:spMkLst>
        </pc:spChg>
        <pc:spChg chg="add mod">
          <ac:chgData name="Jakub Hofman" userId="53285062-d52a-4c88-bcdc-d767b8cc0044" providerId="ADAL" clId="{E40F2BF0-A252-46E2-9AB3-01A347816E76}" dt="2021-01-07T19:19:31.185" v="8864" actId="6549"/>
          <ac:spMkLst>
            <pc:docMk/>
            <pc:sldMk cId="2696123768" sldId="2082"/>
            <ac:spMk id="17" creationId="{0C7E6791-BF22-4D2B-BBE6-8203707EC80F}"/>
          </ac:spMkLst>
        </pc:spChg>
        <pc:picChg chg="add del mod modCrop">
          <ac:chgData name="Jakub Hofman" userId="53285062-d52a-4c88-bcdc-d767b8cc0044" providerId="ADAL" clId="{E40F2BF0-A252-46E2-9AB3-01A347816E76}" dt="2021-01-07T12:10:26.178" v="6491" actId="478"/>
          <ac:picMkLst>
            <pc:docMk/>
            <pc:sldMk cId="2696123768" sldId="2082"/>
            <ac:picMk id="18" creationId="{0E4EFAA9-EC73-4336-A816-5969EDD41F01}"/>
          </ac:picMkLst>
        </pc:picChg>
      </pc:sldChg>
      <pc:sldChg chg="addSp modSp mod">
        <pc:chgData name="Jakub Hofman" userId="53285062-d52a-4c88-bcdc-d767b8cc0044" providerId="ADAL" clId="{E40F2BF0-A252-46E2-9AB3-01A347816E76}" dt="2021-01-07T19:20:06.573" v="8888" actId="6549"/>
        <pc:sldMkLst>
          <pc:docMk/>
          <pc:sldMk cId="1595524462" sldId="2083"/>
        </pc:sldMkLst>
        <pc:spChg chg="mod">
          <ac:chgData name="Jakub Hofman" userId="53285062-d52a-4c88-bcdc-d767b8cc0044" providerId="ADAL" clId="{E40F2BF0-A252-46E2-9AB3-01A347816E76}" dt="2021-01-07T19:20:02.631" v="8887" actId="20577"/>
          <ac:spMkLst>
            <pc:docMk/>
            <pc:sldMk cId="1595524462" sldId="2083"/>
            <ac:spMk id="2" creationId="{6026E34D-7421-4AEA-A954-054C95F32458}"/>
          </ac:spMkLst>
        </pc:spChg>
        <pc:spChg chg="mod">
          <ac:chgData name="Jakub Hofman" userId="53285062-d52a-4c88-bcdc-d767b8cc0044" providerId="ADAL" clId="{E40F2BF0-A252-46E2-9AB3-01A347816E76}" dt="2021-01-07T19:20:06.573" v="8888" actId="6549"/>
          <ac:spMkLst>
            <pc:docMk/>
            <pc:sldMk cId="1595524462" sldId="2083"/>
            <ac:spMk id="6" creationId="{CCE3E349-C8D9-4991-96E2-BEA20B111ED4}"/>
          </ac:spMkLst>
        </pc:spChg>
        <pc:picChg chg="add mod ord">
          <ac:chgData name="Jakub Hofman" userId="53285062-d52a-4c88-bcdc-d767b8cc0044" providerId="ADAL" clId="{E40F2BF0-A252-46E2-9AB3-01A347816E76}" dt="2021-01-06T17:23:58.738" v="2671" actId="167"/>
          <ac:picMkLst>
            <pc:docMk/>
            <pc:sldMk cId="1595524462" sldId="2083"/>
            <ac:picMk id="3" creationId="{88A149B9-CFD5-497E-B89D-FA42827FE308}"/>
          </ac:picMkLst>
        </pc:picChg>
      </pc:sldChg>
      <pc:sldChg chg="addSp delSp modSp mod">
        <pc:chgData name="Jakub Hofman" userId="53285062-d52a-4c88-bcdc-d767b8cc0044" providerId="ADAL" clId="{E40F2BF0-A252-46E2-9AB3-01A347816E76}" dt="2021-01-07T19:22:13.181" v="8952" actId="6549"/>
        <pc:sldMkLst>
          <pc:docMk/>
          <pc:sldMk cId="3064948120" sldId="2084"/>
        </pc:sldMkLst>
        <pc:spChg chg="mod">
          <ac:chgData name="Jakub Hofman" userId="53285062-d52a-4c88-bcdc-d767b8cc0044" providerId="ADAL" clId="{E40F2BF0-A252-46E2-9AB3-01A347816E76}" dt="2021-01-07T19:22:09.920" v="8951"/>
          <ac:spMkLst>
            <pc:docMk/>
            <pc:sldMk cId="3064948120" sldId="2084"/>
            <ac:spMk id="2" creationId="{6026E34D-7421-4AEA-A954-054C95F32458}"/>
          </ac:spMkLst>
        </pc:spChg>
        <pc:spChg chg="mod">
          <ac:chgData name="Jakub Hofman" userId="53285062-d52a-4c88-bcdc-d767b8cc0044" providerId="ADAL" clId="{E40F2BF0-A252-46E2-9AB3-01A347816E76}" dt="2021-01-07T19:22:13.181" v="8952" actId="6549"/>
          <ac:spMkLst>
            <pc:docMk/>
            <pc:sldMk cId="3064948120" sldId="2084"/>
            <ac:spMk id="6" creationId="{CCE3E349-C8D9-4991-96E2-BEA20B111ED4}"/>
          </ac:spMkLst>
        </pc:spChg>
        <pc:spChg chg="add mod">
          <ac:chgData name="Jakub Hofman" userId="53285062-d52a-4c88-bcdc-d767b8cc0044" providerId="ADAL" clId="{E40F2BF0-A252-46E2-9AB3-01A347816E76}" dt="2021-01-06T19:43:06.340" v="2768" actId="14100"/>
          <ac:spMkLst>
            <pc:docMk/>
            <pc:sldMk cId="3064948120" sldId="2084"/>
            <ac:spMk id="12" creationId="{AA97130F-1DB0-4944-9BDF-563FE747F2A6}"/>
          </ac:spMkLst>
        </pc:spChg>
        <pc:picChg chg="mod">
          <ac:chgData name="Jakub Hofman" userId="53285062-d52a-4c88-bcdc-d767b8cc0044" providerId="ADAL" clId="{E40F2BF0-A252-46E2-9AB3-01A347816E76}" dt="2021-01-06T19:42:01.782" v="2756" actId="14100"/>
          <ac:picMkLst>
            <pc:docMk/>
            <pc:sldMk cId="3064948120" sldId="2084"/>
            <ac:picMk id="5" creationId="{43C29CF6-572B-4DBF-AF56-E4166DBF2F55}"/>
          </ac:picMkLst>
        </pc:picChg>
        <pc:picChg chg="add mod">
          <ac:chgData name="Jakub Hofman" userId="53285062-d52a-4c88-bcdc-d767b8cc0044" providerId="ADAL" clId="{E40F2BF0-A252-46E2-9AB3-01A347816E76}" dt="2021-01-06T19:42:14.844" v="2760" actId="1076"/>
          <ac:picMkLst>
            <pc:docMk/>
            <pc:sldMk cId="3064948120" sldId="2084"/>
            <ac:picMk id="8" creationId="{8C732C0F-53CF-4CC4-840D-C4310A482A19}"/>
          </ac:picMkLst>
        </pc:picChg>
        <pc:picChg chg="mod">
          <ac:chgData name="Jakub Hofman" userId="53285062-d52a-4c88-bcdc-d767b8cc0044" providerId="ADAL" clId="{E40F2BF0-A252-46E2-9AB3-01A347816E76}" dt="2021-01-06T19:42:05.573" v="2757" actId="1076"/>
          <ac:picMkLst>
            <pc:docMk/>
            <pc:sldMk cId="3064948120" sldId="2084"/>
            <ac:picMk id="10" creationId="{25EA96C9-E87C-4CB1-A86D-3E63BF9AF654}"/>
          </ac:picMkLst>
        </pc:picChg>
        <pc:picChg chg="mod">
          <ac:chgData name="Jakub Hofman" userId="53285062-d52a-4c88-bcdc-d767b8cc0044" providerId="ADAL" clId="{E40F2BF0-A252-46E2-9AB3-01A347816E76}" dt="2021-01-06T19:42:07.996" v="2758" actId="1076"/>
          <ac:picMkLst>
            <pc:docMk/>
            <pc:sldMk cId="3064948120" sldId="2084"/>
            <ac:picMk id="11" creationId="{30420949-4B85-4FAF-A070-69E352462A52}"/>
          </ac:picMkLst>
        </pc:picChg>
        <pc:picChg chg="add del mod">
          <ac:chgData name="Jakub Hofman" userId="53285062-d52a-4c88-bcdc-d767b8cc0044" providerId="ADAL" clId="{E40F2BF0-A252-46E2-9AB3-01A347816E76}" dt="2021-01-06T19:41:35.408" v="2748" actId="478"/>
          <ac:picMkLst>
            <pc:docMk/>
            <pc:sldMk cId="3064948120" sldId="2084"/>
            <ac:picMk id="13" creationId="{43BD737D-C256-45D6-A01F-F8F75CAB0B10}"/>
          </ac:picMkLst>
        </pc:picChg>
        <pc:picChg chg="mod">
          <ac:chgData name="Jakub Hofman" userId="53285062-d52a-4c88-bcdc-d767b8cc0044" providerId="ADAL" clId="{E40F2BF0-A252-46E2-9AB3-01A347816E76}" dt="2021-01-06T19:42:11.101" v="2759" actId="1076"/>
          <ac:picMkLst>
            <pc:docMk/>
            <pc:sldMk cId="3064948120" sldId="2084"/>
            <ac:picMk id="14" creationId="{EC7F2CF7-AFB2-42F5-ADC9-807FCD9E4C2E}"/>
          </ac:picMkLst>
        </pc:picChg>
      </pc:sldChg>
      <pc:sldChg chg="del">
        <pc:chgData name="Jakub Hofman" userId="53285062-d52a-4c88-bcdc-d767b8cc0044" providerId="ADAL" clId="{E40F2BF0-A252-46E2-9AB3-01A347816E76}" dt="2021-01-07T11:05:03.922" v="5465" actId="2696"/>
        <pc:sldMkLst>
          <pc:docMk/>
          <pc:sldMk cId="2809182620" sldId="2085"/>
        </pc:sldMkLst>
      </pc:sldChg>
      <pc:sldChg chg="modSp add mod">
        <pc:chgData name="Jakub Hofman" userId="53285062-d52a-4c88-bcdc-d767b8cc0044" providerId="ADAL" clId="{E40F2BF0-A252-46E2-9AB3-01A347816E76}" dt="2021-01-07T19:27:02.701" v="9079" actId="14100"/>
        <pc:sldMkLst>
          <pc:docMk/>
          <pc:sldMk cId="4033066816" sldId="2085"/>
        </pc:sldMkLst>
        <pc:spChg chg="mod">
          <ac:chgData name="Jakub Hofman" userId="53285062-d52a-4c88-bcdc-d767b8cc0044" providerId="ADAL" clId="{E40F2BF0-A252-46E2-9AB3-01A347816E76}" dt="2021-01-07T19:25:54.259" v="9063" actId="20577"/>
          <ac:spMkLst>
            <pc:docMk/>
            <pc:sldMk cId="4033066816" sldId="2085"/>
            <ac:spMk id="2" creationId="{6026E34D-7421-4AEA-A954-054C95F32458}"/>
          </ac:spMkLst>
        </pc:spChg>
        <pc:spChg chg="mod">
          <ac:chgData name="Jakub Hofman" userId="53285062-d52a-4c88-bcdc-d767b8cc0044" providerId="ADAL" clId="{E40F2BF0-A252-46E2-9AB3-01A347816E76}" dt="2021-01-07T19:26:52.697" v="9077" actId="404"/>
          <ac:spMkLst>
            <pc:docMk/>
            <pc:sldMk cId="4033066816" sldId="2085"/>
            <ac:spMk id="6" creationId="{CCE3E349-C8D9-4991-96E2-BEA20B111ED4}"/>
          </ac:spMkLst>
        </pc:spChg>
        <pc:cxnChg chg="mod">
          <ac:chgData name="Jakub Hofman" userId="53285062-d52a-4c88-bcdc-d767b8cc0044" providerId="ADAL" clId="{E40F2BF0-A252-46E2-9AB3-01A347816E76}" dt="2021-01-07T19:27:02.701" v="9079" actId="14100"/>
          <ac:cxnSpMkLst>
            <pc:docMk/>
            <pc:sldMk cId="4033066816" sldId="2085"/>
            <ac:cxnSpMk id="14" creationId="{6F640E58-4C25-43DC-A7A8-6D709EFCDCD2}"/>
          </ac:cxnSpMkLst>
        </pc:cxnChg>
        <pc:cxnChg chg="mod">
          <ac:chgData name="Jakub Hofman" userId="53285062-d52a-4c88-bcdc-d767b8cc0044" providerId="ADAL" clId="{E40F2BF0-A252-46E2-9AB3-01A347816E76}" dt="2021-01-07T19:26:58.913" v="9078" actId="14100"/>
          <ac:cxnSpMkLst>
            <pc:docMk/>
            <pc:sldMk cId="4033066816" sldId="2085"/>
            <ac:cxnSpMk id="15" creationId="{2093D703-9626-4546-BC72-B070D3EA8841}"/>
          </ac:cxnSpMkLst>
        </pc:cxnChg>
      </pc:sldChg>
      <pc:sldChg chg="addSp modSp mod">
        <pc:chgData name="Jakub Hofman" userId="53285062-d52a-4c88-bcdc-d767b8cc0044" providerId="ADAL" clId="{E40F2BF0-A252-46E2-9AB3-01A347816E76}" dt="2021-01-07T19:19:14.897" v="8847" actId="6549"/>
        <pc:sldMkLst>
          <pc:docMk/>
          <pc:sldMk cId="2340941508" sldId="2086"/>
        </pc:sldMkLst>
        <pc:spChg chg="mod">
          <ac:chgData name="Jakub Hofman" userId="53285062-d52a-4c88-bcdc-d767b8cc0044" providerId="ADAL" clId="{E40F2BF0-A252-46E2-9AB3-01A347816E76}" dt="2021-01-07T19:19:14.897" v="8847" actId="6549"/>
          <ac:spMkLst>
            <pc:docMk/>
            <pc:sldMk cId="2340941508" sldId="2086"/>
            <ac:spMk id="6" creationId="{CCE3E349-C8D9-4991-96E2-BEA20B111ED4}"/>
          </ac:spMkLst>
        </pc:spChg>
        <pc:spChg chg="add mod">
          <ac:chgData name="Jakub Hofman" userId="53285062-d52a-4c88-bcdc-d767b8cc0044" providerId="ADAL" clId="{E40F2BF0-A252-46E2-9AB3-01A347816E76}" dt="2021-01-07T12:08:49.062" v="6477" actId="1076"/>
          <ac:spMkLst>
            <pc:docMk/>
            <pc:sldMk cId="2340941508" sldId="2086"/>
            <ac:spMk id="10" creationId="{2D9C26BB-5056-4BEB-A8CF-838DC61A338D}"/>
          </ac:spMkLst>
        </pc:spChg>
        <pc:spChg chg="add mod">
          <ac:chgData name="Jakub Hofman" userId="53285062-d52a-4c88-bcdc-d767b8cc0044" providerId="ADAL" clId="{E40F2BF0-A252-46E2-9AB3-01A347816E76}" dt="2021-01-07T12:08:49.062" v="6477" actId="1076"/>
          <ac:spMkLst>
            <pc:docMk/>
            <pc:sldMk cId="2340941508" sldId="2086"/>
            <ac:spMk id="11" creationId="{C7FBE795-14EB-4E6C-A26F-E8583952261D}"/>
          </ac:spMkLst>
        </pc:spChg>
        <pc:picChg chg="mod">
          <ac:chgData name="Jakub Hofman" userId="53285062-d52a-4c88-bcdc-d767b8cc0044" providerId="ADAL" clId="{E40F2BF0-A252-46E2-9AB3-01A347816E76}" dt="2021-01-07T12:05:34.599" v="6432" actId="1076"/>
          <ac:picMkLst>
            <pc:docMk/>
            <pc:sldMk cId="2340941508" sldId="2086"/>
            <ac:picMk id="5" creationId="{9D312C19-0AF3-4525-86CB-8429A9A2D0E5}"/>
          </ac:picMkLst>
        </pc:picChg>
        <pc:picChg chg="add mod">
          <ac:chgData name="Jakub Hofman" userId="53285062-d52a-4c88-bcdc-d767b8cc0044" providerId="ADAL" clId="{E40F2BF0-A252-46E2-9AB3-01A347816E76}" dt="2021-01-07T12:08:29.383" v="6472" actId="14100"/>
          <ac:picMkLst>
            <pc:docMk/>
            <pc:sldMk cId="2340941508" sldId="2086"/>
            <ac:picMk id="8" creationId="{FD60C85F-802B-4E6A-A7AA-6CEF4FC5B127}"/>
          </ac:picMkLst>
        </pc:picChg>
        <pc:cxnChg chg="add mod">
          <ac:chgData name="Jakub Hofman" userId="53285062-d52a-4c88-bcdc-d767b8cc0044" providerId="ADAL" clId="{E40F2BF0-A252-46E2-9AB3-01A347816E76}" dt="2021-01-07T12:07:25.006" v="6464" actId="1035"/>
          <ac:cxnSpMkLst>
            <pc:docMk/>
            <pc:sldMk cId="2340941508" sldId="2086"/>
            <ac:cxnSpMk id="9" creationId="{89425B00-C3F7-4AB4-8355-C719B2AACA48}"/>
          </ac:cxnSpMkLst>
        </pc:cxnChg>
      </pc:sldChg>
      <pc:sldChg chg="delSp modSp mod modAnim">
        <pc:chgData name="Jakub Hofman" userId="53285062-d52a-4c88-bcdc-d767b8cc0044" providerId="ADAL" clId="{E40F2BF0-A252-46E2-9AB3-01A347816E76}" dt="2021-01-07T19:21:27.695" v="8941" actId="6549"/>
        <pc:sldMkLst>
          <pc:docMk/>
          <pc:sldMk cId="3749402901" sldId="2087"/>
        </pc:sldMkLst>
        <pc:spChg chg="mod">
          <ac:chgData name="Jakub Hofman" userId="53285062-d52a-4c88-bcdc-d767b8cc0044" providerId="ADAL" clId="{E40F2BF0-A252-46E2-9AB3-01A347816E76}" dt="2021-01-07T19:21:22.118" v="8940" actId="20577"/>
          <ac:spMkLst>
            <pc:docMk/>
            <pc:sldMk cId="3749402901" sldId="2087"/>
            <ac:spMk id="2" creationId="{8121AEAC-F28D-4037-968D-4DDB1BC64029}"/>
          </ac:spMkLst>
        </pc:spChg>
        <pc:spChg chg="mod">
          <ac:chgData name="Jakub Hofman" userId="53285062-d52a-4c88-bcdc-d767b8cc0044" providerId="ADAL" clId="{E40F2BF0-A252-46E2-9AB3-01A347816E76}" dt="2021-01-07T19:21:27.695" v="8941" actId="6549"/>
          <ac:spMkLst>
            <pc:docMk/>
            <pc:sldMk cId="3749402901" sldId="2087"/>
            <ac:spMk id="3" creationId="{104686D3-553F-4626-81FB-29951A0745A8}"/>
          </ac:spMkLst>
        </pc:spChg>
        <pc:spChg chg="del">
          <ac:chgData name="Jakub Hofman" userId="53285062-d52a-4c88-bcdc-d767b8cc0044" providerId="ADAL" clId="{E40F2BF0-A252-46E2-9AB3-01A347816E76}" dt="2021-01-07T18:10:43.320" v="7903" actId="478"/>
          <ac:spMkLst>
            <pc:docMk/>
            <pc:sldMk cId="3749402901" sldId="2087"/>
            <ac:spMk id="7" creationId="{9C9D2730-1096-4136-9B49-0739BE8E8262}"/>
          </ac:spMkLst>
        </pc:spChg>
      </pc:sldChg>
      <pc:sldChg chg="delSp modSp mod modAnim">
        <pc:chgData name="Jakub Hofman" userId="53285062-d52a-4c88-bcdc-d767b8cc0044" providerId="ADAL" clId="{E40F2BF0-A252-46E2-9AB3-01A347816E76}" dt="2021-01-07T19:22:04.274" v="8950" actId="20577"/>
        <pc:sldMkLst>
          <pc:docMk/>
          <pc:sldMk cId="1433408589" sldId="2088"/>
        </pc:sldMkLst>
        <pc:spChg chg="mod">
          <ac:chgData name="Jakub Hofman" userId="53285062-d52a-4c88-bcdc-d767b8cc0044" providerId="ADAL" clId="{E40F2BF0-A252-46E2-9AB3-01A347816E76}" dt="2021-01-07T19:21:54.217" v="8948"/>
          <ac:spMkLst>
            <pc:docMk/>
            <pc:sldMk cId="1433408589" sldId="2088"/>
            <ac:spMk id="2" creationId="{8121AEAC-F28D-4037-968D-4DDB1BC64029}"/>
          </ac:spMkLst>
        </pc:spChg>
        <pc:spChg chg="mod">
          <ac:chgData name="Jakub Hofman" userId="53285062-d52a-4c88-bcdc-d767b8cc0044" providerId="ADAL" clId="{E40F2BF0-A252-46E2-9AB3-01A347816E76}" dt="2021-01-07T19:22:04.274" v="8950" actId="20577"/>
          <ac:spMkLst>
            <pc:docMk/>
            <pc:sldMk cId="1433408589" sldId="2088"/>
            <ac:spMk id="3" creationId="{104686D3-553F-4626-81FB-29951A0745A8}"/>
          </ac:spMkLst>
        </pc:spChg>
        <pc:spChg chg="mod">
          <ac:chgData name="Jakub Hofman" userId="53285062-d52a-4c88-bcdc-d767b8cc0044" providerId="ADAL" clId="{E40F2BF0-A252-46E2-9AB3-01A347816E76}" dt="2021-01-07T11:04:33.034" v="5462" actId="1076"/>
          <ac:spMkLst>
            <pc:docMk/>
            <pc:sldMk cId="1433408589" sldId="2088"/>
            <ac:spMk id="6" creationId="{DCB0A3B3-ED58-49D0-8F43-875293109E28}"/>
          </ac:spMkLst>
        </pc:spChg>
        <pc:spChg chg="mod">
          <ac:chgData name="Jakub Hofman" userId="53285062-d52a-4c88-bcdc-d767b8cc0044" providerId="ADAL" clId="{E40F2BF0-A252-46E2-9AB3-01A347816E76}" dt="2021-01-07T11:04:30.266" v="5461" actId="1076"/>
          <ac:spMkLst>
            <pc:docMk/>
            <pc:sldMk cId="1433408589" sldId="2088"/>
            <ac:spMk id="7" creationId="{D30CD62F-AC63-4934-AF72-BF4AF607F3B6}"/>
          </ac:spMkLst>
        </pc:spChg>
        <pc:picChg chg="del mod">
          <ac:chgData name="Jakub Hofman" userId="53285062-d52a-4c88-bcdc-d767b8cc0044" providerId="ADAL" clId="{E40F2BF0-A252-46E2-9AB3-01A347816E76}" dt="2021-01-07T11:02:32.617" v="5292" actId="478"/>
          <ac:picMkLst>
            <pc:docMk/>
            <pc:sldMk cId="1433408589" sldId="2088"/>
            <ac:picMk id="8" creationId="{18EC7C7A-084A-4CD0-9944-F250315198AE}"/>
          </ac:picMkLst>
        </pc:picChg>
      </pc:sldChg>
      <pc:sldChg chg="addSp delSp modSp mod modAnim">
        <pc:chgData name="Jakub Hofman" userId="53285062-d52a-4c88-bcdc-d767b8cc0044" providerId="ADAL" clId="{E40F2BF0-A252-46E2-9AB3-01A347816E76}" dt="2021-01-07T19:29:04.435" v="9167" actId="1076"/>
        <pc:sldMkLst>
          <pc:docMk/>
          <pc:sldMk cId="2742114781" sldId="2091"/>
        </pc:sldMkLst>
        <pc:spChg chg="mod">
          <ac:chgData name="Jakub Hofman" userId="53285062-d52a-4c88-bcdc-d767b8cc0044" providerId="ADAL" clId="{E40F2BF0-A252-46E2-9AB3-01A347816E76}" dt="2021-01-07T19:24:37.662" v="9019"/>
          <ac:spMkLst>
            <pc:docMk/>
            <pc:sldMk cId="2742114781" sldId="2091"/>
            <ac:spMk id="2" creationId="{113B9F7B-B261-407B-B340-5332E6536FF9}"/>
          </ac:spMkLst>
        </pc:spChg>
        <pc:spChg chg="mod">
          <ac:chgData name="Jakub Hofman" userId="53285062-d52a-4c88-bcdc-d767b8cc0044" providerId="ADAL" clId="{E40F2BF0-A252-46E2-9AB3-01A347816E76}" dt="2021-01-07T19:28:56.614" v="9165" actId="20577"/>
          <ac:spMkLst>
            <pc:docMk/>
            <pc:sldMk cId="2742114781" sldId="2091"/>
            <ac:spMk id="3" creationId="{E715CB61-BF07-43D4-AF2E-CE8CECDBC4E8}"/>
          </ac:spMkLst>
        </pc:spChg>
        <pc:spChg chg="add del mod">
          <ac:chgData name="Jakub Hofman" userId="53285062-d52a-4c88-bcdc-d767b8cc0044" providerId="ADAL" clId="{E40F2BF0-A252-46E2-9AB3-01A347816E76}" dt="2021-01-06T17:01:44.758" v="2551" actId="21"/>
          <ac:spMkLst>
            <pc:docMk/>
            <pc:sldMk cId="2742114781" sldId="2091"/>
            <ac:spMk id="12" creationId="{ABF0C0DE-E0BD-46CB-BDAF-C00830EE031D}"/>
          </ac:spMkLst>
        </pc:spChg>
        <pc:spChg chg="add mod">
          <ac:chgData name="Jakub Hofman" userId="53285062-d52a-4c88-bcdc-d767b8cc0044" providerId="ADAL" clId="{E40F2BF0-A252-46E2-9AB3-01A347816E76}" dt="2021-01-06T20:12:13.357" v="2858" actId="14100"/>
          <ac:spMkLst>
            <pc:docMk/>
            <pc:sldMk cId="2742114781" sldId="2091"/>
            <ac:spMk id="14" creationId="{B6650A04-0A2D-4775-BE7C-BF9CC02C4FF7}"/>
          </ac:spMkLst>
        </pc:spChg>
        <pc:picChg chg="add del mod">
          <ac:chgData name="Jakub Hofman" userId="53285062-d52a-4c88-bcdc-d767b8cc0044" providerId="ADAL" clId="{E40F2BF0-A252-46E2-9AB3-01A347816E76}" dt="2021-01-06T20:10:23.023" v="2841" actId="478"/>
          <ac:picMkLst>
            <pc:docMk/>
            <pc:sldMk cId="2742114781" sldId="2091"/>
            <ac:picMk id="10" creationId="{3B6CA369-B64C-4864-A4E5-2FB9DE9369E8}"/>
          </ac:picMkLst>
        </pc:picChg>
        <pc:picChg chg="add del mod">
          <ac:chgData name="Jakub Hofman" userId="53285062-d52a-4c88-bcdc-d767b8cc0044" providerId="ADAL" clId="{E40F2BF0-A252-46E2-9AB3-01A347816E76}" dt="2021-01-06T20:08:42.753" v="2839" actId="478"/>
          <ac:picMkLst>
            <pc:docMk/>
            <pc:sldMk cId="2742114781" sldId="2091"/>
            <ac:picMk id="13" creationId="{21AA0D72-E2AC-4FAE-AA20-5EF13F105451}"/>
          </ac:picMkLst>
        </pc:picChg>
        <pc:cxnChg chg="mod">
          <ac:chgData name="Jakub Hofman" userId="53285062-d52a-4c88-bcdc-d767b8cc0044" providerId="ADAL" clId="{E40F2BF0-A252-46E2-9AB3-01A347816E76}" dt="2021-01-07T19:29:00.578" v="9166" actId="1076"/>
          <ac:cxnSpMkLst>
            <pc:docMk/>
            <pc:sldMk cId="2742114781" sldId="2091"/>
            <ac:cxnSpMk id="8" creationId="{40094D65-A0A1-4BFC-8748-B81DE9547233}"/>
          </ac:cxnSpMkLst>
        </pc:cxnChg>
        <pc:cxnChg chg="mod">
          <ac:chgData name="Jakub Hofman" userId="53285062-d52a-4c88-bcdc-d767b8cc0044" providerId="ADAL" clId="{E40F2BF0-A252-46E2-9AB3-01A347816E76}" dt="2021-01-07T19:29:04.435" v="9167" actId="1076"/>
          <ac:cxnSpMkLst>
            <pc:docMk/>
            <pc:sldMk cId="2742114781" sldId="2091"/>
            <ac:cxnSpMk id="11" creationId="{61801CDA-1947-4255-9305-28831D634C05}"/>
          </ac:cxnSpMkLst>
        </pc:cxnChg>
      </pc:sldChg>
      <pc:sldChg chg="addSp delSp modSp mod">
        <pc:chgData name="Jakub Hofman" userId="53285062-d52a-4c88-bcdc-d767b8cc0044" providerId="ADAL" clId="{E40F2BF0-A252-46E2-9AB3-01A347816E76}" dt="2021-01-07T19:22:31.757" v="8978" actId="6549"/>
        <pc:sldMkLst>
          <pc:docMk/>
          <pc:sldMk cId="1326376984" sldId="2094"/>
        </pc:sldMkLst>
        <pc:spChg chg="mod">
          <ac:chgData name="Jakub Hofman" userId="53285062-d52a-4c88-bcdc-d767b8cc0044" providerId="ADAL" clId="{E40F2BF0-A252-46E2-9AB3-01A347816E76}" dt="2021-01-07T19:22:25.213" v="8977" actId="20577"/>
          <ac:spMkLst>
            <pc:docMk/>
            <pc:sldMk cId="1326376984" sldId="2094"/>
            <ac:spMk id="2" creationId="{113B9F7B-B261-407B-B340-5332E6536FF9}"/>
          </ac:spMkLst>
        </pc:spChg>
        <pc:spChg chg="mod">
          <ac:chgData name="Jakub Hofman" userId="53285062-d52a-4c88-bcdc-d767b8cc0044" providerId="ADAL" clId="{E40F2BF0-A252-46E2-9AB3-01A347816E76}" dt="2021-01-07T19:22:31.757" v="8978" actId="6549"/>
          <ac:spMkLst>
            <pc:docMk/>
            <pc:sldMk cId="1326376984" sldId="2094"/>
            <ac:spMk id="3" creationId="{E715CB61-BF07-43D4-AF2E-CE8CECDBC4E8}"/>
          </ac:spMkLst>
        </pc:spChg>
        <pc:spChg chg="add mod">
          <ac:chgData name="Jakub Hofman" userId="53285062-d52a-4c88-bcdc-d767b8cc0044" providerId="ADAL" clId="{E40F2BF0-A252-46E2-9AB3-01A347816E76}" dt="2021-01-07T18:49:10.570" v="8627" actId="1076"/>
          <ac:spMkLst>
            <pc:docMk/>
            <pc:sldMk cId="1326376984" sldId="2094"/>
            <ac:spMk id="9" creationId="{360A90A0-7BA5-45DF-A10F-E70A741DC12D}"/>
          </ac:spMkLst>
        </pc:spChg>
        <pc:picChg chg="del">
          <ac:chgData name="Jakub Hofman" userId="53285062-d52a-4c88-bcdc-d767b8cc0044" providerId="ADAL" clId="{E40F2BF0-A252-46E2-9AB3-01A347816E76}" dt="2021-01-07T11:07:09.803" v="5506" actId="478"/>
          <ac:picMkLst>
            <pc:docMk/>
            <pc:sldMk cId="1326376984" sldId="2094"/>
            <ac:picMk id="7" creationId="{46B9263E-BC7C-4BFA-B2F1-237F4B824F0C}"/>
          </ac:picMkLst>
        </pc:picChg>
        <pc:picChg chg="add mod">
          <ac:chgData name="Jakub Hofman" userId="53285062-d52a-4c88-bcdc-d767b8cc0044" providerId="ADAL" clId="{E40F2BF0-A252-46E2-9AB3-01A347816E76}" dt="2021-01-07T18:48:47.390" v="8621" actId="14100"/>
          <ac:picMkLst>
            <pc:docMk/>
            <pc:sldMk cId="1326376984" sldId="2094"/>
            <ac:picMk id="7" creationId="{57557A14-774D-4F4F-A6A9-F88192FC3B1D}"/>
          </ac:picMkLst>
        </pc:picChg>
      </pc:sldChg>
      <pc:sldChg chg="addSp delSp modSp mod modAnim">
        <pc:chgData name="Jakub Hofman" userId="53285062-d52a-4c88-bcdc-d767b8cc0044" providerId="ADAL" clId="{E40F2BF0-A252-46E2-9AB3-01A347816E76}" dt="2021-01-07T11:33:49.596" v="5881"/>
        <pc:sldMkLst>
          <pc:docMk/>
          <pc:sldMk cId="1925058604" sldId="2096"/>
        </pc:sldMkLst>
        <pc:spChg chg="mod">
          <ac:chgData name="Jakub Hofman" userId="53285062-d52a-4c88-bcdc-d767b8cc0044" providerId="ADAL" clId="{E40F2BF0-A252-46E2-9AB3-01A347816E76}" dt="2021-01-07T11:26:18.327" v="5790" actId="20577"/>
          <ac:spMkLst>
            <pc:docMk/>
            <pc:sldMk cId="1925058604" sldId="2096"/>
            <ac:spMk id="5" creationId="{00000000-0000-0000-0000-000000000000}"/>
          </ac:spMkLst>
        </pc:spChg>
        <pc:picChg chg="del">
          <ac:chgData name="Jakub Hofman" userId="53285062-d52a-4c88-bcdc-d767b8cc0044" providerId="ADAL" clId="{E40F2BF0-A252-46E2-9AB3-01A347816E76}" dt="2021-01-07T11:23:59.106" v="5669" actId="478"/>
          <ac:picMkLst>
            <pc:docMk/>
            <pc:sldMk cId="1925058604" sldId="2096"/>
            <ac:picMk id="2" creationId="{86D5BA55-0962-47D0-A710-551BB6D1D2EF}"/>
          </ac:picMkLst>
        </pc:picChg>
        <pc:picChg chg="del">
          <ac:chgData name="Jakub Hofman" userId="53285062-d52a-4c88-bcdc-d767b8cc0044" providerId="ADAL" clId="{E40F2BF0-A252-46E2-9AB3-01A347816E76}" dt="2021-01-07T11:24:20.193" v="5675" actId="478"/>
          <ac:picMkLst>
            <pc:docMk/>
            <pc:sldMk cId="1925058604" sldId="2096"/>
            <ac:picMk id="6" creationId="{D6D7DA93-8B9B-4372-B328-E5EEE6A1D20D}"/>
          </ac:picMkLst>
        </pc:picChg>
        <pc:picChg chg="del mod">
          <ac:chgData name="Jakub Hofman" userId="53285062-d52a-4c88-bcdc-d767b8cc0044" providerId="ADAL" clId="{E40F2BF0-A252-46E2-9AB3-01A347816E76}" dt="2021-01-07T11:26:21.589" v="5791" actId="478"/>
          <ac:picMkLst>
            <pc:docMk/>
            <pc:sldMk cId="1925058604" sldId="2096"/>
            <ac:picMk id="7" creationId="{B7A94ADB-E787-4B0B-B959-E34E43AD933E}"/>
          </ac:picMkLst>
        </pc:picChg>
        <pc:picChg chg="del">
          <ac:chgData name="Jakub Hofman" userId="53285062-d52a-4c88-bcdc-d767b8cc0044" providerId="ADAL" clId="{E40F2BF0-A252-46E2-9AB3-01A347816E76}" dt="2021-01-07T11:24:21.682" v="5676" actId="478"/>
          <ac:picMkLst>
            <pc:docMk/>
            <pc:sldMk cId="1925058604" sldId="2096"/>
            <ac:picMk id="8" creationId="{6BBE79D1-A5C7-40CB-972F-C14C4F016C0A}"/>
          </ac:picMkLst>
        </pc:picChg>
        <pc:picChg chg="del mod">
          <ac:chgData name="Jakub Hofman" userId="53285062-d52a-4c88-bcdc-d767b8cc0044" providerId="ADAL" clId="{E40F2BF0-A252-46E2-9AB3-01A347816E76}" dt="2021-01-07T11:26:21.589" v="5791" actId="478"/>
          <ac:picMkLst>
            <pc:docMk/>
            <pc:sldMk cId="1925058604" sldId="2096"/>
            <ac:picMk id="9" creationId="{24A8CB68-3106-452B-848C-CEF9CCF0F361}"/>
          </ac:picMkLst>
        </pc:picChg>
        <pc:picChg chg="del mod">
          <ac:chgData name="Jakub Hofman" userId="53285062-d52a-4c88-bcdc-d767b8cc0044" providerId="ADAL" clId="{E40F2BF0-A252-46E2-9AB3-01A347816E76}" dt="2021-01-07T11:26:25.515" v="5792" actId="478"/>
          <ac:picMkLst>
            <pc:docMk/>
            <pc:sldMk cId="1925058604" sldId="2096"/>
            <ac:picMk id="10" creationId="{8A64A609-B355-41B1-814C-914ADF650A96}"/>
          </ac:picMkLst>
        </pc:picChg>
        <pc:picChg chg="del mod">
          <ac:chgData name="Jakub Hofman" userId="53285062-d52a-4c88-bcdc-d767b8cc0044" providerId="ADAL" clId="{E40F2BF0-A252-46E2-9AB3-01A347816E76}" dt="2021-01-07T11:26:25.515" v="5792" actId="478"/>
          <ac:picMkLst>
            <pc:docMk/>
            <pc:sldMk cId="1925058604" sldId="2096"/>
            <ac:picMk id="11" creationId="{B8B41AB3-6834-40DE-BAB6-5275F0B4BFD2}"/>
          </ac:picMkLst>
        </pc:picChg>
        <pc:picChg chg="add mod ord">
          <ac:chgData name="Jakub Hofman" userId="53285062-d52a-4c88-bcdc-d767b8cc0044" providerId="ADAL" clId="{E40F2BF0-A252-46E2-9AB3-01A347816E76}" dt="2021-01-07T11:27:07.473" v="5802" actId="1440"/>
          <ac:picMkLst>
            <pc:docMk/>
            <pc:sldMk cId="1925058604" sldId="2096"/>
            <ac:picMk id="12" creationId="{E53F9FE3-CA33-4C55-8116-6315EFC0516B}"/>
          </ac:picMkLst>
        </pc:picChg>
        <pc:picChg chg="add del mod modCrop">
          <ac:chgData name="Jakub Hofman" userId="53285062-d52a-4c88-bcdc-d767b8cc0044" providerId="ADAL" clId="{E40F2BF0-A252-46E2-9AB3-01A347816E76}" dt="2021-01-07T11:29:05.290" v="5845" actId="478"/>
          <ac:picMkLst>
            <pc:docMk/>
            <pc:sldMk cId="1925058604" sldId="2096"/>
            <ac:picMk id="13" creationId="{87FDB1FC-C462-4691-BD2C-47A69D1A122A}"/>
          </ac:picMkLst>
        </pc:picChg>
        <pc:picChg chg="add mod">
          <ac:chgData name="Jakub Hofman" userId="53285062-d52a-4c88-bcdc-d767b8cc0044" providerId="ADAL" clId="{E40F2BF0-A252-46E2-9AB3-01A347816E76}" dt="2021-01-07T11:29:37.143" v="5850" actId="1440"/>
          <ac:picMkLst>
            <pc:docMk/>
            <pc:sldMk cId="1925058604" sldId="2096"/>
            <ac:picMk id="14" creationId="{84E8DB6E-79F3-4BBB-927C-7D95FF2B12A6}"/>
          </ac:picMkLst>
        </pc:picChg>
        <pc:picChg chg="add mod">
          <ac:chgData name="Jakub Hofman" userId="53285062-d52a-4c88-bcdc-d767b8cc0044" providerId="ADAL" clId="{E40F2BF0-A252-46E2-9AB3-01A347816E76}" dt="2021-01-07T11:33:49.596" v="5881"/>
          <ac:picMkLst>
            <pc:docMk/>
            <pc:sldMk cId="1925058604" sldId="2096"/>
            <ac:picMk id="15" creationId="{710B29D8-B8F3-4517-A650-3CB114ABCAE3}"/>
          </ac:picMkLst>
        </pc:picChg>
      </pc:sldChg>
      <pc:sldChg chg="modAnim">
        <pc:chgData name="Jakub Hofman" userId="53285062-d52a-4c88-bcdc-d767b8cc0044" providerId="ADAL" clId="{E40F2BF0-A252-46E2-9AB3-01A347816E76}" dt="2021-01-07T09:59:04.003" v="4493"/>
        <pc:sldMkLst>
          <pc:docMk/>
          <pc:sldMk cId="61127999" sldId="2097"/>
        </pc:sldMkLst>
      </pc:sldChg>
      <pc:sldChg chg="modSp mod">
        <pc:chgData name="Jakub Hofman" userId="53285062-d52a-4c88-bcdc-d767b8cc0044" providerId="ADAL" clId="{E40F2BF0-A252-46E2-9AB3-01A347816E76}" dt="2021-01-07T10:01:38.333" v="4585" actId="6549"/>
        <pc:sldMkLst>
          <pc:docMk/>
          <pc:sldMk cId="94547578" sldId="2098"/>
        </pc:sldMkLst>
        <pc:spChg chg="mod">
          <ac:chgData name="Jakub Hofman" userId="53285062-d52a-4c88-bcdc-d767b8cc0044" providerId="ADAL" clId="{E40F2BF0-A252-46E2-9AB3-01A347816E76}" dt="2021-01-07T10:01:38.333" v="4585" actId="6549"/>
          <ac:spMkLst>
            <pc:docMk/>
            <pc:sldMk cId="94547578" sldId="2098"/>
            <ac:spMk id="3" creationId="{DF5A0534-347D-45C7-96DA-E846A0D4E495}"/>
          </ac:spMkLst>
        </pc:spChg>
      </pc:sldChg>
      <pc:sldChg chg="modSp mod">
        <pc:chgData name="Jakub Hofman" userId="53285062-d52a-4c88-bcdc-d767b8cc0044" providerId="ADAL" clId="{E40F2BF0-A252-46E2-9AB3-01A347816E76}" dt="2021-01-07T10:27:29.640" v="4815"/>
        <pc:sldMkLst>
          <pc:docMk/>
          <pc:sldMk cId="1548319154" sldId="2099"/>
        </pc:sldMkLst>
        <pc:spChg chg="mod">
          <ac:chgData name="Jakub Hofman" userId="53285062-d52a-4c88-bcdc-d767b8cc0044" providerId="ADAL" clId="{E40F2BF0-A252-46E2-9AB3-01A347816E76}" dt="2021-01-07T10:26:56.001" v="4812" actId="6549"/>
          <ac:spMkLst>
            <pc:docMk/>
            <pc:sldMk cId="1548319154" sldId="2099"/>
            <ac:spMk id="3" creationId="{DF5A0534-347D-45C7-96DA-E846A0D4E495}"/>
          </ac:spMkLst>
        </pc:spChg>
        <pc:picChg chg="mod">
          <ac:chgData name="Jakub Hofman" userId="53285062-d52a-4c88-bcdc-d767b8cc0044" providerId="ADAL" clId="{E40F2BF0-A252-46E2-9AB3-01A347816E76}" dt="2021-01-07T10:27:29.640" v="4815"/>
          <ac:picMkLst>
            <pc:docMk/>
            <pc:sldMk cId="1548319154" sldId="2099"/>
            <ac:picMk id="9" creationId="{03411DE4-E73D-42CB-B2EA-0A29A199546E}"/>
          </ac:picMkLst>
        </pc:picChg>
      </pc:sldChg>
      <pc:sldChg chg="add del">
        <pc:chgData name="Jakub Hofman" userId="53285062-d52a-4c88-bcdc-d767b8cc0044" providerId="ADAL" clId="{E40F2BF0-A252-46E2-9AB3-01A347816E76}" dt="2021-01-07T11:05:03.922" v="5465" actId="2696"/>
        <pc:sldMkLst>
          <pc:docMk/>
          <pc:sldMk cId="863813607" sldId="2100"/>
        </pc:sldMkLst>
      </pc:sldChg>
      <pc:sldChg chg="addSp modSp add del mod">
        <pc:chgData name="Jakub Hofman" userId="53285062-d52a-4c88-bcdc-d767b8cc0044" providerId="ADAL" clId="{E40F2BF0-A252-46E2-9AB3-01A347816E76}" dt="2021-01-07T18:28:57.373" v="8340" actId="47"/>
        <pc:sldMkLst>
          <pc:docMk/>
          <pc:sldMk cId="3212503352" sldId="2100"/>
        </pc:sldMkLst>
        <pc:spChg chg="mod">
          <ac:chgData name="Jakub Hofman" userId="53285062-d52a-4c88-bcdc-d767b8cc0044" providerId="ADAL" clId="{E40F2BF0-A252-46E2-9AB3-01A347816E76}" dt="2021-01-07T11:23:02.250" v="5668" actId="404"/>
          <ac:spMkLst>
            <pc:docMk/>
            <pc:sldMk cId="3212503352" sldId="2100"/>
            <ac:spMk id="2" creationId="{113B9F7B-B261-407B-B340-5332E6536FF9}"/>
          </ac:spMkLst>
        </pc:spChg>
        <pc:spChg chg="mod">
          <ac:chgData name="Jakub Hofman" userId="53285062-d52a-4c88-bcdc-d767b8cc0044" providerId="ADAL" clId="{E40F2BF0-A252-46E2-9AB3-01A347816E76}" dt="2021-01-07T11:22:55.833" v="5667" actId="14100"/>
          <ac:spMkLst>
            <pc:docMk/>
            <pc:sldMk cId="3212503352" sldId="2100"/>
            <ac:spMk id="3" creationId="{E715CB61-BF07-43D4-AF2E-CE8CECDBC4E8}"/>
          </ac:spMkLst>
        </pc:spChg>
        <pc:picChg chg="add mod">
          <ac:chgData name="Jakub Hofman" userId="53285062-d52a-4c88-bcdc-d767b8cc0044" providerId="ADAL" clId="{E40F2BF0-A252-46E2-9AB3-01A347816E76}" dt="2021-01-07T11:22:36.528" v="5666" actId="14100"/>
          <ac:picMkLst>
            <pc:docMk/>
            <pc:sldMk cId="3212503352" sldId="2100"/>
            <ac:picMk id="7" creationId="{1BE9F721-DC7B-4B54-AB6B-CDAA1ADE1B99}"/>
          </ac:picMkLst>
        </pc:picChg>
      </pc:sldChg>
      <pc:sldChg chg="addSp delSp modSp mod">
        <pc:chgData name="Jakub Hofman" userId="53285062-d52a-4c88-bcdc-d767b8cc0044" providerId="ADAL" clId="{E40F2BF0-A252-46E2-9AB3-01A347816E76}" dt="2021-01-07T19:24:25.918" v="9016"/>
        <pc:sldMkLst>
          <pc:docMk/>
          <pc:sldMk cId="4080743375" sldId="2101"/>
        </pc:sldMkLst>
        <pc:spChg chg="mod">
          <ac:chgData name="Jakub Hofman" userId="53285062-d52a-4c88-bcdc-d767b8cc0044" providerId="ADAL" clId="{E40F2BF0-A252-46E2-9AB3-01A347816E76}" dt="2021-01-07T19:24:25.918" v="9016"/>
          <ac:spMkLst>
            <pc:docMk/>
            <pc:sldMk cId="4080743375" sldId="2101"/>
            <ac:spMk id="2" creationId="{113B9F7B-B261-407B-B340-5332E6536FF9}"/>
          </ac:spMkLst>
        </pc:spChg>
        <pc:spChg chg="mod">
          <ac:chgData name="Jakub Hofman" userId="53285062-d52a-4c88-bcdc-d767b8cc0044" providerId="ADAL" clId="{E40F2BF0-A252-46E2-9AB3-01A347816E76}" dt="2021-01-07T19:23:31.080" v="9008" actId="14"/>
          <ac:spMkLst>
            <pc:docMk/>
            <pc:sldMk cId="4080743375" sldId="2101"/>
            <ac:spMk id="3" creationId="{E715CB61-BF07-43D4-AF2E-CE8CECDBC4E8}"/>
          </ac:spMkLst>
        </pc:spChg>
        <pc:spChg chg="add del mod">
          <ac:chgData name="Jakub Hofman" userId="53285062-d52a-4c88-bcdc-d767b8cc0044" providerId="ADAL" clId="{E40F2BF0-A252-46E2-9AB3-01A347816E76}" dt="2021-01-07T18:04:33.881" v="7856" actId="21"/>
          <ac:spMkLst>
            <pc:docMk/>
            <pc:sldMk cId="4080743375" sldId="2101"/>
            <ac:spMk id="9" creationId="{DF7FE316-E69E-4A1A-9819-FA11C96F8DF6}"/>
          </ac:spMkLst>
        </pc:spChg>
        <pc:spChg chg="add mod">
          <ac:chgData name="Jakub Hofman" userId="53285062-d52a-4c88-bcdc-d767b8cc0044" providerId="ADAL" clId="{E40F2BF0-A252-46E2-9AB3-01A347816E76}" dt="2021-01-07T18:05:10.466" v="7868" actId="1076"/>
          <ac:spMkLst>
            <pc:docMk/>
            <pc:sldMk cId="4080743375" sldId="2101"/>
            <ac:spMk id="10" creationId="{920B2753-AE58-4620-BB48-1A4FDA44C322}"/>
          </ac:spMkLst>
        </pc:spChg>
        <pc:picChg chg="del">
          <ac:chgData name="Jakub Hofman" userId="53285062-d52a-4c88-bcdc-d767b8cc0044" providerId="ADAL" clId="{E40F2BF0-A252-46E2-9AB3-01A347816E76}" dt="2021-01-07T18:01:21.268" v="7802" actId="21"/>
          <ac:picMkLst>
            <pc:docMk/>
            <pc:sldMk cId="4080743375" sldId="2101"/>
            <ac:picMk id="7" creationId="{46B9263E-BC7C-4BFA-B2F1-237F4B824F0C}"/>
          </ac:picMkLst>
        </pc:picChg>
        <pc:picChg chg="add del mod">
          <ac:chgData name="Jakub Hofman" userId="53285062-d52a-4c88-bcdc-d767b8cc0044" providerId="ADAL" clId="{E40F2BF0-A252-46E2-9AB3-01A347816E76}" dt="2021-01-07T18:04:33.881" v="7856" actId="21"/>
          <ac:picMkLst>
            <pc:docMk/>
            <pc:sldMk cId="4080743375" sldId="2101"/>
            <ac:picMk id="8" creationId="{5705F806-5C8E-472D-A322-617EAFC0DA58}"/>
          </ac:picMkLst>
        </pc:picChg>
        <pc:picChg chg="add mod ord">
          <ac:chgData name="Jakub Hofman" userId="53285062-d52a-4c88-bcdc-d767b8cc0044" providerId="ADAL" clId="{E40F2BF0-A252-46E2-9AB3-01A347816E76}" dt="2021-01-07T18:04:58.317" v="7865" actId="167"/>
          <ac:picMkLst>
            <pc:docMk/>
            <pc:sldMk cId="4080743375" sldId="2101"/>
            <ac:picMk id="11" creationId="{BD7E19A3-DE46-48BD-8473-5227C75F7912}"/>
          </ac:picMkLst>
        </pc:picChg>
      </pc:sldChg>
      <pc:sldChg chg="delSp modSp mod modAnim">
        <pc:chgData name="Jakub Hofman" userId="53285062-d52a-4c88-bcdc-d767b8cc0044" providerId="ADAL" clId="{E40F2BF0-A252-46E2-9AB3-01A347816E76}" dt="2021-01-07T10:30:49.787" v="4849"/>
        <pc:sldMkLst>
          <pc:docMk/>
          <pc:sldMk cId="3639232761" sldId="2102"/>
        </pc:sldMkLst>
        <pc:spChg chg="mod">
          <ac:chgData name="Jakub Hofman" userId="53285062-d52a-4c88-bcdc-d767b8cc0044" providerId="ADAL" clId="{E40F2BF0-A252-46E2-9AB3-01A347816E76}" dt="2021-01-07T10:30:06.042" v="4840" actId="20577"/>
          <ac:spMkLst>
            <pc:docMk/>
            <pc:sldMk cId="3639232761" sldId="2102"/>
            <ac:spMk id="3" creationId="{DF5A0534-347D-45C7-96DA-E846A0D4E495}"/>
          </ac:spMkLst>
        </pc:spChg>
        <pc:spChg chg="del mod">
          <ac:chgData name="Jakub Hofman" userId="53285062-d52a-4c88-bcdc-d767b8cc0044" providerId="ADAL" clId="{E40F2BF0-A252-46E2-9AB3-01A347816E76}" dt="2021-01-07T10:29:51.273" v="4832" actId="478"/>
          <ac:spMkLst>
            <pc:docMk/>
            <pc:sldMk cId="3639232761" sldId="2102"/>
            <ac:spMk id="5" creationId="{F911EEC5-B17A-4D0C-AAD7-A66FE95C6F8E}"/>
          </ac:spMkLst>
        </pc:spChg>
        <pc:graphicFrameChg chg="mod">
          <ac:chgData name="Jakub Hofman" userId="53285062-d52a-4c88-bcdc-d767b8cc0044" providerId="ADAL" clId="{E40F2BF0-A252-46E2-9AB3-01A347816E76}" dt="2021-01-07T10:29:02.144" v="4827" actId="1076"/>
          <ac:graphicFrameMkLst>
            <pc:docMk/>
            <pc:sldMk cId="3639232761" sldId="2102"/>
            <ac:graphicFrameMk id="7" creationId="{63660B9C-1AD5-4EA7-8637-6FBC6C40DA33}"/>
          </ac:graphicFrameMkLst>
        </pc:graphicFrameChg>
        <pc:graphicFrameChg chg="mod">
          <ac:chgData name="Jakub Hofman" userId="53285062-d52a-4c88-bcdc-d767b8cc0044" providerId="ADAL" clId="{E40F2BF0-A252-46E2-9AB3-01A347816E76}" dt="2021-01-07T10:29:06.608" v="4828" actId="1076"/>
          <ac:graphicFrameMkLst>
            <pc:docMk/>
            <pc:sldMk cId="3639232761" sldId="2102"/>
            <ac:graphicFrameMk id="8" creationId="{E46B38C1-D24E-4427-8C71-99EC0B7A9ED8}"/>
          </ac:graphicFrameMkLst>
        </pc:graphicFrameChg>
        <pc:picChg chg="mod">
          <ac:chgData name="Jakub Hofman" userId="53285062-d52a-4c88-bcdc-d767b8cc0044" providerId="ADAL" clId="{E40F2BF0-A252-46E2-9AB3-01A347816E76}" dt="2021-01-07T10:29:58.368" v="4835" actId="1076"/>
          <ac:picMkLst>
            <pc:docMk/>
            <pc:sldMk cId="3639232761" sldId="2102"/>
            <ac:picMk id="6" creationId="{8F8ED6F2-1D1D-4BF8-AD82-8EA41B3F43ED}"/>
          </ac:picMkLst>
        </pc:picChg>
      </pc:sldChg>
      <pc:sldChg chg="addSp delSp modSp del mod">
        <pc:chgData name="Jakub Hofman" userId="53285062-d52a-4c88-bcdc-d767b8cc0044" providerId="ADAL" clId="{E40F2BF0-A252-46E2-9AB3-01A347816E76}" dt="2021-01-07T10:24:57.674" v="4757" actId="47"/>
        <pc:sldMkLst>
          <pc:docMk/>
          <pc:sldMk cId="268526452" sldId="2103"/>
        </pc:sldMkLst>
        <pc:spChg chg="add del mod">
          <ac:chgData name="Jakub Hofman" userId="53285062-d52a-4c88-bcdc-d767b8cc0044" providerId="ADAL" clId="{E40F2BF0-A252-46E2-9AB3-01A347816E76}" dt="2021-01-07T10:24:00.962" v="4747" actId="21"/>
          <ac:spMkLst>
            <pc:docMk/>
            <pc:sldMk cId="268526452" sldId="2103"/>
            <ac:spMk id="9" creationId="{61783C3D-83E0-4600-B404-D1D3D2E9AC50}"/>
          </ac:spMkLst>
        </pc:spChg>
        <pc:spChg chg="mod">
          <ac:chgData name="Jakub Hofman" userId="53285062-d52a-4c88-bcdc-d767b8cc0044" providerId="ADAL" clId="{E40F2BF0-A252-46E2-9AB3-01A347816E76}" dt="2021-01-07T10:16:37.794" v="4682"/>
          <ac:spMkLst>
            <pc:docMk/>
            <pc:sldMk cId="268526452" sldId="2103"/>
            <ac:spMk id="14" creationId="{F4DDE828-E80A-48AB-A6C1-9FA02EF8E059}"/>
          </ac:spMkLst>
        </pc:spChg>
        <pc:picChg chg="add del mod">
          <ac:chgData name="Jakub Hofman" userId="53285062-d52a-4c88-bcdc-d767b8cc0044" providerId="ADAL" clId="{E40F2BF0-A252-46E2-9AB3-01A347816E76}" dt="2021-01-07T10:24:00.962" v="4747" actId="21"/>
          <ac:picMkLst>
            <pc:docMk/>
            <pc:sldMk cId="268526452" sldId="2103"/>
            <ac:picMk id="5" creationId="{8CF89D87-79AF-4325-9790-03DA1271D66D}"/>
          </ac:picMkLst>
        </pc:picChg>
        <pc:picChg chg="del">
          <ac:chgData name="Jakub Hofman" userId="53285062-d52a-4c88-bcdc-d767b8cc0044" providerId="ADAL" clId="{E40F2BF0-A252-46E2-9AB3-01A347816E76}" dt="2021-01-07T10:15:42.140" v="4664" actId="478"/>
          <ac:picMkLst>
            <pc:docMk/>
            <pc:sldMk cId="268526452" sldId="2103"/>
            <ac:picMk id="16" creationId="{EC100B8D-A149-4055-86F3-54F0DB5CF818}"/>
          </ac:picMkLst>
        </pc:picChg>
      </pc:sldChg>
      <pc:sldChg chg="modSp mod">
        <pc:chgData name="Jakub Hofman" userId="53285062-d52a-4c88-bcdc-d767b8cc0044" providerId="ADAL" clId="{E40F2BF0-A252-46E2-9AB3-01A347816E76}" dt="2021-01-07T10:33:19.235" v="4869" actId="113"/>
        <pc:sldMkLst>
          <pc:docMk/>
          <pc:sldMk cId="1419110157" sldId="2106"/>
        </pc:sldMkLst>
        <pc:spChg chg="mod">
          <ac:chgData name="Jakub Hofman" userId="53285062-d52a-4c88-bcdc-d767b8cc0044" providerId="ADAL" clId="{E40F2BF0-A252-46E2-9AB3-01A347816E76}" dt="2021-01-07T10:33:19.235" v="4869" actId="113"/>
          <ac:spMkLst>
            <pc:docMk/>
            <pc:sldMk cId="1419110157" sldId="2106"/>
            <ac:spMk id="3" creationId="{1BC2A02B-6FBA-4237-BB4C-92B84C59FBFF}"/>
          </ac:spMkLst>
        </pc:spChg>
      </pc:sldChg>
      <pc:sldChg chg="modSp mod">
        <pc:chgData name="Jakub Hofman" userId="53285062-d52a-4c88-bcdc-d767b8cc0044" providerId="ADAL" clId="{E40F2BF0-A252-46E2-9AB3-01A347816E76}" dt="2021-01-07T10:33:38.883" v="4905" actId="20577"/>
        <pc:sldMkLst>
          <pc:docMk/>
          <pc:sldMk cId="3765242589" sldId="2107"/>
        </pc:sldMkLst>
        <pc:spChg chg="mod">
          <ac:chgData name="Jakub Hofman" userId="53285062-d52a-4c88-bcdc-d767b8cc0044" providerId="ADAL" clId="{E40F2BF0-A252-46E2-9AB3-01A347816E76}" dt="2021-01-07T10:33:38.883" v="4905" actId="20577"/>
          <ac:spMkLst>
            <pc:docMk/>
            <pc:sldMk cId="3765242589" sldId="2107"/>
            <ac:spMk id="3" creationId="{1BC2A02B-6FBA-4237-BB4C-92B84C59FBFF}"/>
          </ac:spMkLst>
        </pc:spChg>
      </pc:sldChg>
      <pc:sldChg chg="modSp mod">
        <pc:chgData name="Jakub Hofman" userId="53285062-d52a-4c88-bcdc-d767b8cc0044" providerId="ADAL" clId="{E40F2BF0-A252-46E2-9AB3-01A347816E76}" dt="2021-01-07T10:33:53.689" v="4907" actId="14100"/>
        <pc:sldMkLst>
          <pc:docMk/>
          <pc:sldMk cId="262254575" sldId="2108"/>
        </pc:sldMkLst>
        <pc:spChg chg="mod">
          <ac:chgData name="Jakub Hofman" userId="53285062-d52a-4c88-bcdc-d767b8cc0044" providerId="ADAL" clId="{E40F2BF0-A252-46E2-9AB3-01A347816E76}" dt="2021-01-07T10:33:53.689" v="4907" actId="14100"/>
          <ac:spMkLst>
            <pc:docMk/>
            <pc:sldMk cId="262254575" sldId="2108"/>
            <ac:spMk id="3" creationId="{1BC2A02B-6FBA-4237-BB4C-92B84C59FBFF}"/>
          </ac:spMkLst>
        </pc:spChg>
      </pc:sldChg>
      <pc:sldChg chg="addSp modSp mod">
        <pc:chgData name="Jakub Hofman" userId="53285062-d52a-4c88-bcdc-d767b8cc0044" providerId="ADAL" clId="{E40F2BF0-A252-46E2-9AB3-01A347816E76}" dt="2021-01-06T15:38:46.612" v="1977" actId="1076"/>
        <pc:sldMkLst>
          <pc:docMk/>
          <pc:sldMk cId="618513807" sldId="2109"/>
        </pc:sldMkLst>
        <pc:spChg chg="add mod">
          <ac:chgData name="Jakub Hofman" userId="53285062-d52a-4c88-bcdc-d767b8cc0044" providerId="ADAL" clId="{E40F2BF0-A252-46E2-9AB3-01A347816E76}" dt="2021-01-06T15:38:38.460" v="1972" actId="14100"/>
          <ac:spMkLst>
            <pc:docMk/>
            <pc:sldMk cId="618513807" sldId="2109"/>
            <ac:spMk id="3" creationId="{A7DDC53D-ECB0-494C-A5BC-F9B0685FF3F2}"/>
          </ac:spMkLst>
        </pc:spChg>
        <pc:spChg chg="add mod">
          <ac:chgData name="Jakub Hofman" userId="53285062-d52a-4c88-bcdc-d767b8cc0044" providerId="ADAL" clId="{E40F2BF0-A252-46E2-9AB3-01A347816E76}" dt="2021-01-06T15:38:46.612" v="1977" actId="1076"/>
          <ac:spMkLst>
            <pc:docMk/>
            <pc:sldMk cId="618513807" sldId="2109"/>
            <ac:spMk id="9" creationId="{141D49D6-1D23-4280-A7E6-2A7C692F77DA}"/>
          </ac:spMkLst>
        </pc:spChg>
      </pc:sldChg>
      <pc:sldChg chg="modSp mod">
        <pc:chgData name="Jakub Hofman" userId="53285062-d52a-4c88-bcdc-d767b8cc0044" providerId="ADAL" clId="{E40F2BF0-A252-46E2-9AB3-01A347816E76}" dt="2021-01-06T12:32:06.694" v="3" actId="20577"/>
        <pc:sldMkLst>
          <pc:docMk/>
          <pc:sldMk cId="2219951083" sldId="2110"/>
        </pc:sldMkLst>
        <pc:spChg chg="mod">
          <ac:chgData name="Jakub Hofman" userId="53285062-d52a-4c88-bcdc-d767b8cc0044" providerId="ADAL" clId="{E40F2BF0-A252-46E2-9AB3-01A347816E76}" dt="2021-01-06T12:32:06.694" v="3" actId="20577"/>
          <ac:spMkLst>
            <pc:docMk/>
            <pc:sldMk cId="2219951083" sldId="2110"/>
            <ac:spMk id="6" creationId="{D92E98D0-024E-4F1C-9C08-0595A3B386A4}"/>
          </ac:spMkLst>
        </pc:spChg>
      </pc:sldChg>
      <pc:sldChg chg="addSp modSp add mod">
        <pc:chgData name="Jakub Hofman" userId="53285062-d52a-4c88-bcdc-d767b8cc0044" providerId="ADAL" clId="{E40F2BF0-A252-46E2-9AB3-01A347816E76}" dt="2021-01-07T10:38:30.785" v="5039" actId="1076"/>
        <pc:sldMkLst>
          <pc:docMk/>
          <pc:sldMk cId="1061794633" sldId="2111"/>
        </pc:sldMkLst>
        <pc:spChg chg="mod">
          <ac:chgData name="Jakub Hofman" userId="53285062-d52a-4c88-bcdc-d767b8cc0044" providerId="ADAL" clId="{E40F2BF0-A252-46E2-9AB3-01A347816E76}" dt="2021-01-07T10:38:18.420" v="5035" actId="404"/>
          <ac:spMkLst>
            <pc:docMk/>
            <pc:sldMk cId="1061794633" sldId="2111"/>
            <ac:spMk id="6" creationId="{D92E98D0-024E-4F1C-9C08-0595A3B386A4}"/>
          </ac:spMkLst>
        </pc:spChg>
        <pc:picChg chg="add mod modCrop">
          <ac:chgData name="Jakub Hofman" userId="53285062-d52a-4c88-bcdc-d767b8cc0044" providerId="ADAL" clId="{E40F2BF0-A252-46E2-9AB3-01A347816E76}" dt="2021-01-07T10:38:28.520" v="5038" actId="1076"/>
          <ac:picMkLst>
            <pc:docMk/>
            <pc:sldMk cId="1061794633" sldId="2111"/>
            <ac:picMk id="5" creationId="{2E81B66C-2973-4605-AC2A-76B27C04D05D}"/>
          </ac:picMkLst>
        </pc:picChg>
        <pc:picChg chg="add mod modCrop">
          <ac:chgData name="Jakub Hofman" userId="53285062-d52a-4c88-bcdc-d767b8cc0044" providerId="ADAL" clId="{E40F2BF0-A252-46E2-9AB3-01A347816E76}" dt="2021-01-07T10:38:30.785" v="5039" actId="1076"/>
          <ac:picMkLst>
            <pc:docMk/>
            <pc:sldMk cId="1061794633" sldId="2111"/>
            <ac:picMk id="7" creationId="{FBE161F7-E4CE-41E9-8BA6-F2BA6123890F}"/>
          </ac:picMkLst>
        </pc:picChg>
        <pc:picChg chg="add mod">
          <ac:chgData name="Jakub Hofman" userId="53285062-d52a-4c88-bcdc-d767b8cc0044" providerId="ADAL" clId="{E40F2BF0-A252-46E2-9AB3-01A347816E76}" dt="2021-01-07T10:36:58.741" v="5014"/>
          <ac:picMkLst>
            <pc:docMk/>
            <pc:sldMk cId="1061794633" sldId="2111"/>
            <ac:picMk id="8" creationId="{F85F9525-C933-4440-B3C7-E620C80C9998}"/>
          </ac:picMkLst>
        </pc:picChg>
      </pc:sldChg>
      <pc:sldChg chg="delSp modSp del mod">
        <pc:chgData name="Jakub Hofman" userId="53285062-d52a-4c88-bcdc-d767b8cc0044" providerId="ADAL" clId="{E40F2BF0-A252-46E2-9AB3-01A347816E76}" dt="2021-01-06T12:41:27.886" v="112" actId="2696"/>
        <pc:sldMkLst>
          <pc:docMk/>
          <pc:sldMk cId="3276006566" sldId="2111"/>
        </pc:sldMkLst>
        <pc:spChg chg="mod">
          <ac:chgData name="Jakub Hofman" userId="53285062-d52a-4c88-bcdc-d767b8cc0044" providerId="ADAL" clId="{E40F2BF0-A252-46E2-9AB3-01A347816E76}" dt="2021-01-06T12:40:03.259" v="73" actId="403"/>
          <ac:spMkLst>
            <pc:docMk/>
            <pc:sldMk cId="3276006566" sldId="2111"/>
            <ac:spMk id="2" creationId="{CEA1EE86-E451-4F04-8CF6-8909EDBBE53E}"/>
          </ac:spMkLst>
        </pc:spChg>
        <pc:picChg chg="del">
          <ac:chgData name="Jakub Hofman" userId="53285062-d52a-4c88-bcdc-d767b8cc0044" providerId="ADAL" clId="{E40F2BF0-A252-46E2-9AB3-01A347816E76}" dt="2021-01-06T12:39:11.308" v="62" actId="478"/>
          <ac:picMkLst>
            <pc:docMk/>
            <pc:sldMk cId="3276006566" sldId="2111"/>
            <ac:picMk id="5" creationId="{DDD4F491-7773-4D35-B5FD-201432516EB9}"/>
          </ac:picMkLst>
        </pc:picChg>
      </pc:sldChg>
      <pc:sldChg chg="del">
        <pc:chgData name="Jakub Hofman" userId="53285062-d52a-4c88-bcdc-d767b8cc0044" providerId="ADAL" clId="{E40F2BF0-A252-46E2-9AB3-01A347816E76}" dt="2021-01-06T15:38:07.614" v="1965" actId="47"/>
        <pc:sldMkLst>
          <pc:docMk/>
          <pc:sldMk cId="1281831408" sldId="2112"/>
        </pc:sldMkLst>
      </pc:sldChg>
      <pc:sldChg chg="delSp modSp add del mod">
        <pc:chgData name="Jakub Hofman" userId="53285062-d52a-4c88-bcdc-d767b8cc0044" providerId="ADAL" clId="{E40F2BF0-A252-46E2-9AB3-01A347816E76}" dt="2021-01-06T13:26:27.955" v="1063" actId="47"/>
        <pc:sldMkLst>
          <pc:docMk/>
          <pc:sldMk cId="1587775297" sldId="2113"/>
        </pc:sldMkLst>
        <pc:picChg chg="del">
          <ac:chgData name="Jakub Hofman" userId="53285062-d52a-4c88-bcdc-d767b8cc0044" providerId="ADAL" clId="{E40F2BF0-A252-46E2-9AB3-01A347816E76}" dt="2021-01-06T13:06:11.886" v="581" actId="21"/>
          <ac:picMkLst>
            <pc:docMk/>
            <pc:sldMk cId="1587775297" sldId="2113"/>
            <ac:picMk id="10" creationId="{2F18AAED-8967-45CB-B237-30B960D40472}"/>
          </ac:picMkLst>
        </pc:picChg>
        <pc:picChg chg="del">
          <ac:chgData name="Jakub Hofman" userId="53285062-d52a-4c88-bcdc-d767b8cc0044" providerId="ADAL" clId="{E40F2BF0-A252-46E2-9AB3-01A347816E76}" dt="2021-01-06T13:07:24.576" v="592" actId="21"/>
          <ac:picMkLst>
            <pc:docMk/>
            <pc:sldMk cId="1587775297" sldId="2113"/>
            <ac:picMk id="12" creationId="{A3278F3D-2AC9-41DF-B0F5-0F5338A72ED6}"/>
          </ac:picMkLst>
        </pc:picChg>
        <pc:picChg chg="mod">
          <ac:chgData name="Jakub Hofman" userId="53285062-d52a-4c88-bcdc-d767b8cc0044" providerId="ADAL" clId="{E40F2BF0-A252-46E2-9AB3-01A347816E76}" dt="2021-01-06T13:06:48.482" v="591" actId="1076"/>
          <ac:picMkLst>
            <pc:docMk/>
            <pc:sldMk cId="1587775297" sldId="2113"/>
            <ac:picMk id="14" creationId="{F004E47E-4251-4853-944E-B2D7252BB313}"/>
          </ac:picMkLst>
        </pc:picChg>
      </pc:sldChg>
      <pc:sldChg chg="addSp delSp modSp del mod">
        <pc:chgData name="Jakub Hofman" userId="53285062-d52a-4c88-bcdc-d767b8cc0044" providerId="ADAL" clId="{E40F2BF0-A252-46E2-9AB3-01A347816E76}" dt="2021-01-06T12:41:27.886" v="112" actId="2696"/>
        <pc:sldMkLst>
          <pc:docMk/>
          <pc:sldMk cId="1903719066" sldId="2113"/>
        </pc:sldMkLst>
        <pc:spChg chg="mod">
          <ac:chgData name="Jakub Hofman" userId="53285062-d52a-4c88-bcdc-d767b8cc0044" providerId="ADAL" clId="{E40F2BF0-A252-46E2-9AB3-01A347816E76}" dt="2021-01-06T12:41:06.730" v="110" actId="20577"/>
          <ac:spMkLst>
            <pc:docMk/>
            <pc:sldMk cId="1903719066" sldId="2113"/>
            <ac:spMk id="2" creationId="{CEA1EE86-E451-4F04-8CF6-8909EDBBE53E}"/>
          </ac:spMkLst>
        </pc:spChg>
        <pc:spChg chg="del">
          <ac:chgData name="Jakub Hofman" userId="53285062-d52a-4c88-bcdc-d767b8cc0044" providerId="ADAL" clId="{E40F2BF0-A252-46E2-9AB3-01A347816E76}" dt="2021-01-06T12:38:39.716" v="52" actId="478"/>
          <ac:spMkLst>
            <pc:docMk/>
            <pc:sldMk cId="1903719066" sldId="2113"/>
            <ac:spMk id="6" creationId="{D92E98D0-024E-4F1C-9C08-0595A3B386A4}"/>
          </ac:spMkLst>
        </pc:spChg>
        <pc:spChg chg="add del mod">
          <ac:chgData name="Jakub Hofman" userId="53285062-d52a-4c88-bcdc-d767b8cc0044" providerId="ADAL" clId="{E40F2BF0-A252-46E2-9AB3-01A347816E76}" dt="2021-01-06T12:38:44.442" v="54" actId="478"/>
          <ac:spMkLst>
            <pc:docMk/>
            <pc:sldMk cId="1903719066" sldId="2113"/>
            <ac:spMk id="7" creationId="{7F324D72-2724-4D04-82FA-734B80E619DE}"/>
          </ac:spMkLst>
        </pc:spChg>
        <pc:spChg chg="add mod">
          <ac:chgData name="Jakub Hofman" userId="53285062-d52a-4c88-bcdc-d767b8cc0044" providerId="ADAL" clId="{E40F2BF0-A252-46E2-9AB3-01A347816E76}" dt="2021-01-06T12:38:39.969" v="53"/>
          <ac:spMkLst>
            <pc:docMk/>
            <pc:sldMk cId="1903719066" sldId="2113"/>
            <ac:spMk id="11" creationId="{B7747A96-3C07-4CFE-80E2-6BEB67442566}"/>
          </ac:spMkLst>
        </pc:spChg>
        <pc:picChg chg="del">
          <ac:chgData name="Jakub Hofman" userId="53285062-d52a-4c88-bcdc-d767b8cc0044" providerId="ADAL" clId="{E40F2BF0-A252-46E2-9AB3-01A347816E76}" dt="2021-01-06T12:41:09.289" v="111" actId="478"/>
          <ac:picMkLst>
            <pc:docMk/>
            <pc:sldMk cId="1903719066" sldId="2113"/>
            <ac:picMk id="5" creationId="{DDD4F491-7773-4D35-B5FD-201432516EB9}"/>
          </ac:picMkLst>
        </pc:picChg>
      </pc:sldChg>
      <pc:sldChg chg="addSp delSp modSp add mod">
        <pc:chgData name="Jakub Hofman" userId="53285062-d52a-4c88-bcdc-d767b8cc0044" providerId="ADAL" clId="{E40F2BF0-A252-46E2-9AB3-01A347816E76}" dt="2021-01-07T10:39:19.443" v="5051" actId="255"/>
        <pc:sldMkLst>
          <pc:docMk/>
          <pc:sldMk cId="2102157725" sldId="2114"/>
        </pc:sldMkLst>
        <pc:spChg chg="del">
          <ac:chgData name="Jakub Hofman" userId="53285062-d52a-4c88-bcdc-d767b8cc0044" providerId="ADAL" clId="{E40F2BF0-A252-46E2-9AB3-01A347816E76}" dt="2021-01-06T13:08:48.742" v="607" actId="478"/>
          <ac:spMkLst>
            <pc:docMk/>
            <pc:sldMk cId="2102157725" sldId="2114"/>
            <ac:spMk id="6" creationId="{D92E98D0-024E-4F1C-9C08-0595A3B386A4}"/>
          </ac:spMkLst>
        </pc:spChg>
        <pc:spChg chg="del">
          <ac:chgData name="Jakub Hofman" userId="53285062-d52a-4c88-bcdc-d767b8cc0044" providerId="ADAL" clId="{E40F2BF0-A252-46E2-9AB3-01A347816E76}" dt="2021-01-06T12:55:27.203" v="445" actId="478"/>
          <ac:spMkLst>
            <pc:docMk/>
            <pc:sldMk cId="2102157725" sldId="2114"/>
            <ac:spMk id="9" creationId="{763E0A57-62BC-41A0-9CC2-9033A409FF67}"/>
          </ac:spMkLst>
        </pc:spChg>
        <pc:spChg chg="add mod ord">
          <ac:chgData name="Jakub Hofman" userId="53285062-d52a-4c88-bcdc-d767b8cc0044" providerId="ADAL" clId="{E40F2BF0-A252-46E2-9AB3-01A347816E76}" dt="2021-01-07T10:39:19.443" v="5051" actId="255"/>
          <ac:spMkLst>
            <pc:docMk/>
            <pc:sldMk cId="2102157725" sldId="2114"/>
            <ac:spMk id="10" creationId="{34913E7E-7783-4456-AB38-D1E756ADE643}"/>
          </ac:spMkLst>
        </pc:spChg>
        <pc:spChg chg="add del mod">
          <ac:chgData name="Jakub Hofman" userId="53285062-d52a-4c88-bcdc-d767b8cc0044" providerId="ADAL" clId="{E40F2BF0-A252-46E2-9AB3-01A347816E76}" dt="2021-01-06T13:08:55.675" v="608" actId="478"/>
          <ac:spMkLst>
            <pc:docMk/>
            <pc:sldMk cId="2102157725" sldId="2114"/>
            <ac:spMk id="12" creationId="{9F0DDD12-1BF2-4C17-97F9-77825400DD73}"/>
          </ac:spMkLst>
        </pc:spChg>
        <pc:spChg chg="add mod">
          <ac:chgData name="Jakub Hofman" userId="53285062-d52a-4c88-bcdc-d767b8cc0044" providerId="ADAL" clId="{E40F2BF0-A252-46E2-9AB3-01A347816E76}" dt="2021-01-06T13:11:12.353" v="618"/>
          <ac:spMkLst>
            <pc:docMk/>
            <pc:sldMk cId="2102157725" sldId="2114"/>
            <ac:spMk id="13" creationId="{8969CDCC-5F55-4348-B7CB-F78427AFA653}"/>
          </ac:spMkLst>
        </pc:spChg>
        <pc:picChg chg="add del mod modCrop">
          <ac:chgData name="Jakub Hofman" userId="53285062-d52a-4c88-bcdc-d767b8cc0044" providerId="ADAL" clId="{E40F2BF0-A252-46E2-9AB3-01A347816E76}" dt="2021-01-06T12:52:27.339" v="427" actId="478"/>
          <ac:picMkLst>
            <pc:docMk/>
            <pc:sldMk cId="2102157725" sldId="2114"/>
            <ac:picMk id="5" creationId="{6292510E-EEDA-4E18-B3C3-9015049FD7B6}"/>
          </ac:picMkLst>
        </pc:picChg>
        <pc:picChg chg="del mod">
          <ac:chgData name="Jakub Hofman" userId="53285062-d52a-4c88-bcdc-d767b8cc0044" providerId="ADAL" clId="{E40F2BF0-A252-46E2-9AB3-01A347816E76}" dt="2021-01-06T13:10:46.563" v="613" actId="478"/>
          <ac:picMkLst>
            <pc:docMk/>
            <pc:sldMk cId="2102157725" sldId="2114"/>
            <ac:picMk id="8" creationId="{EC0DCF84-E07E-45D9-9716-BC971156AA28}"/>
          </ac:picMkLst>
        </pc:picChg>
        <pc:picChg chg="add mod ord">
          <ac:chgData name="Jakub Hofman" userId="53285062-d52a-4c88-bcdc-d767b8cc0044" providerId="ADAL" clId="{E40F2BF0-A252-46E2-9AB3-01A347816E76}" dt="2021-01-07T10:37:04.767" v="5016" actId="166"/>
          <ac:picMkLst>
            <pc:docMk/>
            <pc:sldMk cId="2102157725" sldId="2114"/>
            <ac:picMk id="11" creationId="{469A3F76-1F4C-4C9D-B16D-A7CC15F9E00B}"/>
          </ac:picMkLst>
        </pc:picChg>
        <pc:picChg chg="add mod">
          <ac:chgData name="Jakub Hofman" userId="53285062-d52a-4c88-bcdc-d767b8cc0044" providerId="ADAL" clId="{E40F2BF0-A252-46E2-9AB3-01A347816E76}" dt="2021-01-07T10:37:00.527" v="5015"/>
          <ac:picMkLst>
            <pc:docMk/>
            <pc:sldMk cId="2102157725" sldId="2114"/>
            <ac:picMk id="12" creationId="{12D835DD-56EF-4684-B5F2-216A0E2009D4}"/>
          </ac:picMkLst>
        </pc:picChg>
        <pc:picChg chg="add mod">
          <ac:chgData name="Jakub Hofman" userId="53285062-d52a-4c88-bcdc-d767b8cc0044" providerId="ADAL" clId="{E40F2BF0-A252-46E2-9AB3-01A347816E76}" dt="2021-01-06T14:39:52.385" v="1351" actId="14100"/>
          <ac:picMkLst>
            <pc:docMk/>
            <pc:sldMk cId="2102157725" sldId="2114"/>
            <ac:picMk id="14" creationId="{3CB0D027-6150-4DE6-BC8C-9DACF0DACA9A}"/>
          </ac:picMkLst>
        </pc:picChg>
        <pc:picChg chg="add mod">
          <ac:chgData name="Jakub Hofman" userId="53285062-d52a-4c88-bcdc-d767b8cc0044" providerId="ADAL" clId="{E40F2BF0-A252-46E2-9AB3-01A347816E76}" dt="2021-01-06T14:39:59.349" v="1353" actId="1076"/>
          <ac:picMkLst>
            <pc:docMk/>
            <pc:sldMk cId="2102157725" sldId="2114"/>
            <ac:picMk id="15" creationId="{1EBFE82F-5D84-4CD5-92F6-82F00C95C7D4}"/>
          </ac:picMkLst>
        </pc:picChg>
        <pc:picChg chg="add mod">
          <ac:chgData name="Jakub Hofman" userId="53285062-d52a-4c88-bcdc-d767b8cc0044" providerId="ADAL" clId="{E40F2BF0-A252-46E2-9AB3-01A347816E76}" dt="2021-01-06T14:39:57.297" v="1352" actId="1076"/>
          <ac:picMkLst>
            <pc:docMk/>
            <pc:sldMk cId="2102157725" sldId="2114"/>
            <ac:picMk id="16" creationId="{3EACAFE8-74FF-4B84-8A07-4B1D767C3044}"/>
          </ac:picMkLst>
        </pc:picChg>
      </pc:sldChg>
      <pc:sldChg chg="delSp modSp del mod">
        <pc:chgData name="Jakub Hofman" userId="53285062-d52a-4c88-bcdc-d767b8cc0044" providerId="ADAL" clId="{E40F2BF0-A252-46E2-9AB3-01A347816E76}" dt="2021-01-06T12:41:27.886" v="112" actId="2696"/>
        <pc:sldMkLst>
          <pc:docMk/>
          <pc:sldMk cId="3432141064" sldId="2114"/>
        </pc:sldMkLst>
        <pc:spChg chg="mod">
          <ac:chgData name="Jakub Hofman" userId="53285062-d52a-4c88-bcdc-d767b8cc0044" providerId="ADAL" clId="{E40F2BF0-A252-46E2-9AB3-01A347816E76}" dt="2021-01-06T12:40:07.401" v="76" actId="20577"/>
          <ac:spMkLst>
            <pc:docMk/>
            <pc:sldMk cId="3432141064" sldId="2114"/>
            <ac:spMk id="2" creationId="{CEA1EE86-E451-4F04-8CF6-8909EDBBE53E}"/>
          </ac:spMkLst>
        </pc:spChg>
        <pc:spChg chg="mod">
          <ac:chgData name="Jakub Hofman" userId="53285062-d52a-4c88-bcdc-d767b8cc0044" providerId="ADAL" clId="{E40F2BF0-A252-46E2-9AB3-01A347816E76}" dt="2021-01-06T12:37:54.673" v="37" actId="255"/>
          <ac:spMkLst>
            <pc:docMk/>
            <pc:sldMk cId="3432141064" sldId="2114"/>
            <ac:spMk id="6" creationId="{D92E98D0-024E-4F1C-9C08-0595A3B386A4}"/>
          </ac:spMkLst>
        </pc:spChg>
        <pc:picChg chg="del">
          <ac:chgData name="Jakub Hofman" userId="53285062-d52a-4c88-bcdc-d767b8cc0044" providerId="ADAL" clId="{E40F2BF0-A252-46E2-9AB3-01A347816E76}" dt="2021-01-06T12:40:09.449" v="77" actId="478"/>
          <ac:picMkLst>
            <pc:docMk/>
            <pc:sldMk cId="3432141064" sldId="2114"/>
            <ac:picMk id="5" creationId="{DDD4F491-7773-4D35-B5FD-201432516EB9}"/>
          </ac:picMkLst>
        </pc:picChg>
      </pc:sldChg>
      <pc:sldChg chg="addSp delSp modSp add del mod">
        <pc:chgData name="Jakub Hofman" userId="53285062-d52a-4c88-bcdc-d767b8cc0044" providerId="ADAL" clId="{E40F2BF0-A252-46E2-9AB3-01A347816E76}" dt="2021-01-06T13:25:57.847" v="1052" actId="47"/>
        <pc:sldMkLst>
          <pc:docMk/>
          <pc:sldMk cId="3457437733" sldId="2116"/>
        </pc:sldMkLst>
        <pc:spChg chg="del">
          <ac:chgData name="Jakub Hofman" userId="53285062-d52a-4c88-bcdc-d767b8cc0044" providerId="ADAL" clId="{E40F2BF0-A252-46E2-9AB3-01A347816E76}" dt="2021-01-06T12:59:51.308" v="506" actId="478"/>
          <ac:spMkLst>
            <pc:docMk/>
            <pc:sldMk cId="3457437733" sldId="2116"/>
            <ac:spMk id="9" creationId="{5F30177B-9238-441E-B1E8-CA1E1D13016B}"/>
          </ac:spMkLst>
        </pc:spChg>
        <pc:spChg chg="mod">
          <ac:chgData name="Jakub Hofman" userId="53285062-d52a-4c88-bcdc-d767b8cc0044" providerId="ADAL" clId="{E40F2BF0-A252-46E2-9AB3-01A347816E76}" dt="2021-01-06T12:59:45.459" v="505" actId="1076"/>
          <ac:spMkLst>
            <pc:docMk/>
            <pc:sldMk cId="3457437733" sldId="2116"/>
            <ac:spMk id="10" creationId="{046A49C6-3F17-4C17-8D0E-5A63361BC0F7}"/>
          </ac:spMkLst>
        </pc:spChg>
        <pc:picChg chg="mod">
          <ac:chgData name="Jakub Hofman" userId="53285062-d52a-4c88-bcdc-d767b8cc0044" providerId="ADAL" clId="{E40F2BF0-A252-46E2-9AB3-01A347816E76}" dt="2021-01-06T13:00:15.020" v="516" actId="1076"/>
          <ac:picMkLst>
            <pc:docMk/>
            <pc:sldMk cId="3457437733" sldId="2116"/>
            <ac:picMk id="7" creationId="{68FBCA03-CD0D-472B-8206-F95DF97CEEB8}"/>
          </ac:picMkLst>
        </pc:picChg>
        <pc:picChg chg="add mod modCrop">
          <ac:chgData name="Jakub Hofman" userId="53285062-d52a-4c88-bcdc-d767b8cc0044" providerId="ADAL" clId="{E40F2BF0-A252-46E2-9AB3-01A347816E76}" dt="2021-01-06T13:00:41.594" v="523" actId="1076"/>
          <ac:picMkLst>
            <pc:docMk/>
            <pc:sldMk cId="3457437733" sldId="2116"/>
            <ac:picMk id="8" creationId="{A166A77C-5B5A-40E6-9512-4045AC6784A7}"/>
          </ac:picMkLst>
        </pc:picChg>
        <pc:picChg chg="add mod">
          <ac:chgData name="Jakub Hofman" userId="53285062-d52a-4c88-bcdc-d767b8cc0044" providerId="ADAL" clId="{E40F2BF0-A252-46E2-9AB3-01A347816E76}" dt="2021-01-06T13:00:26.426" v="518" actId="14100"/>
          <ac:picMkLst>
            <pc:docMk/>
            <pc:sldMk cId="3457437733" sldId="2116"/>
            <ac:picMk id="11" creationId="{14C0A69E-5788-487B-8A8D-05303926C6D5}"/>
          </ac:picMkLst>
        </pc:picChg>
        <pc:picChg chg="add mod">
          <ac:chgData name="Jakub Hofman" userId="53285062-d52a-4c88-bcdc-d767b8cc0044" providerId="ADAL" clId="{E40F2BF0-A252-46E2-9AB3-01A347816E76}" dt="2021-01-06T13:00:36.979" v="522" actId="1076"/>
          <ac:picMkLst>
            <pc:docMk/>
            <pc:sldMk cId="3457437733" sldId="2116"/>
            <ac:picMk id="12" creationId="{20D23A31-4BB8-4874-841A-B2307A694A71}"/>
          </ac:picMkLst>
        </pc:picChg>
      </pc:sldChg>
      <pc:sldChg chg="addSp delSp modSp del mod">
        <pc:chgData name="Jakub Hofman" userId="53285062-d52a-4c88-bcdc-d767b8cc0044" providerId="ADAL" clId="{E40F2BF0-A252-46E2-9AB3-01A347816E76}" dt="2021-01-06T12:41:27.886" v="112" actId="2696"/>
        <pc:sldMkLst>
          <pc:docMk/>
          <pc:sldMk cId="4067123097" sldId="2116"/>
        </pc:sldMkLst>
        <pc:spChg chg="mod">
          <ac:chgData name="Jakub Hofman" userId="53285062-d52a-4c88-bcdc-d767b8cc0044" providerId="ADAL" clId="{E40F2BF0-A252-46E2-9AB3-01A347816E76}" dt="2021-01-06T12:40:22.049" v="84" actId="20577"/>
          <ac:spMkLst>
            <pc:docMk/>
            <pc:sldMk cId="4067123097" sldId="2116"/>
            <ac:spMk id="2" creationId="{CEA1EE86-E451-4F04-8CF6-8909EDBBE53E}"/>
          </ac:spMkLst>
        </pc:spChg>
        <pc:spChg chg="del">
          <ac:chgData name="Jakub Hofman" userId="53285062-d52a-4c88-bcdc-d767b8cc0044" providerId="ADAL" clId="{E40F2BF0-A252-46E2-9AB3-01A347816E76}" dt="2021-01-06T12:38:11.435" v="40" actId="478"/>
          <ac:spMkLst>
            <pc:docMk/>
            <pc:sldMk cId="4067123097" sldId="2116"/>
            <ac:spMk id="6" creationId="{D92E98D0-024E-4F1C-9C08-0595A3B386A4}"/>
          </ac:spMkLst>
        </pc:spChg>
        <pc:spChg chg="add del mod">
          <ac:chgData name="Jakub Hofman" userId="53285062-d52a-4c88-bcdc-d767b8cc0044" providerId="ADAL" clId="{E40F2BF0-A252-46E2-9AB3-01A347816E76}" dt="2021-01-06T12:38:59.242" v="60" actId="478"/>
          <ac:spMkLst>
            <pc:docMk/>
            <pc:sldMk cId="4067123097" sldId="2116"/>
            <ac:spMk id="8" creationId="{4C9517F1-6815-461B-9F9F-16FA5393E268}"/>
          </ac:spMkLst>
        </pc:spChg>
        <pc:spChg chg="add mod">
          <ac:chgData name="Jakub Hofman" userId="53285062-d52a-4c88-bcdc-d767b8cc0044" providerId="ADAL" clId="{E40F2BF0-A252-46E2-9AB3-01A347816E76}" dt="2021-01-06T12:38:11.757" v="41"/>
          <ac:spMkLst>
            <pc:docMk/>
            <pc:sldMk cId="4067123097" sldId="2116"/>
            <ac:spMk id="10" creationId="{046A49C6-3F17-4C17-8D0E-5A63361BC0F7}"/>
          </ac:spMkLst>
        </pc:spChg>
        <pc:picChg chg="del">
          <ac:chgData name="Jakub Hofman" userId="53285062-d52a-4c88-bcdc-d767b8cc0044" providerId="ADAL" clId="{E40F2BF0-A252-46E2-9AB3-01A347816E76}" dt="2021-01-06T12:40:24.528" v="85" actId="478"/>
          <ac:picMkLst>
            <pc:docMk/>
            <pc:sldMk cId="4067123097" sldId="2116"/>
            <ac:picMk id="5" creationId="{DDD4F491-7773-4D35-B5FD-201432516EB9}"/>
          </ac:picMkLst>
        </pc:picChg>
      </pc:sldChg>
      <pc:sldChg chg="delSp add del mod">
        <pc:chgData name="Jakub Hofman" userId="53285062-d52a-4c88-bcdc-d767b8cc0044" providerId="ADAL" clId="{E40F2BF0-A252-46E2-9AB3-01A347816E76}" dt="2021-01-06T13:00:45.591" v="524" actId="47"/>
        <pc:sldMkLst>
          <pc:docMk/>
          <pc:sldMk cId="1428074441" sldId="2117"/>
        </pc:sldMkLst>
        <pc:picChg chg="del">
          <ac:chgData name="Jakub Hofman" userId="53285062-d52a-4c88-bcdc-d767b8cc0044" providerId="ADAL" clId="{E40F2BF0-A252-46E2-9AB3-01A347816E76}" dt="2021-01-06T13:00:01.552" v="510" actId="21"/>
          <ac:picMkLst>
            <pc:docMk/>
            <pc:sldMk cId="1428074441" sldId="2117"/>
            <ac:picMk id="8" creationId="{9DE19400-DDD4-4C56-B4D1-95110DCE23C4}"/>
          </ac:picMkLst>
        </pc:picChg>
        <pc:picChg chg="del">
          <ac:chgData name="Jakub Hofman" userId="53285062-d52a-4c88-bcdc-d767b8cc0044" providerId="ADAL" clId="{E40F2BF0-A252-46E2-9AB3-01A347816E76}" dt="2021-01-06T13:00:29.587" v="519" actId="21"/>
          <ac:picMkLst>
            <pc:docMk/>
            <pc:sldMk cId="1428074441" sldId="2117"/>
            <ac:picMk id="14" creationId="{3D7AF5BB-3A12-4EFB-8BA0-8838B7362CE7}"/>
          </ac:picMkLst>
        </pc:picChg>
      </pc:sldChg>
      <pc:sldChg chg="addSp delSp modSp del mod">
        <pc:chgData name="Jakub Hofman" userId="53285062-d52a-4c88-bcdc-d767b8cc0044" providerId="ADAL" clId="{E40F2BF0-A252-46E2-9AB3-01A347816E76}" dt="2021-01-06T12:41:27.886" v="112" actId="2696"/>
        <pc:sldMkLst>
          <pc:docMk/>
          <pc:sldMk cId="2200376004" sldId="2117"/>
        </pc:sldMkLst>
        <pc:spChg chg="mod">
          <ac:chgData name="Jakub Hofman" userId="53285062-d52a-4c88-bcdc-d767b8cc0044" providerId="ADAL" clId="{E40F2BF0-A252-46E2-9AB3-01A347816E76}" dt="2021-01-06T12:40:29.257" v="88" actId="20577"/>
          <ac:spMkLst>
            <pc:docMk/>
            <pc:sldMk cId="2200376004" sldId="2117"/>
            <ac:spMk id="2" creationId="{CEA1EE86-E451-4F04-8CF6-8909EDBBE53E}"/>
          </ac:spMkLst>
        </pc:spChg>
        <pc:spChg chg="del">
          <ac:chgData name="Jakub Hofman" userId="53285062-d52a-4c88-bcdc-d767b8cc0044" providerId="ADAL" clId="{E40F2BF0-A252-46E2-9AB3-01A347816E76}" dt="2021-01-06T12:38:16.540" v="42" actId="478"/>
          <ac:spMkLst>
            <pc:docMk/>
            <pc:sldMk cId="2200376004" sldId="2117"/>
            <ac:spMk id="6" creationId="{D92E98D0-024E-4F1C-9C08-0595A3B386A4}"/>
          </ac:spMkLst>
        </pc:spChg>
        <pc:spChg chg="add del mod">
          <ac:chgData name="Jakub Hofman" userId="53285062-d52a-4c88-bcdc-d767b8cc0044" providerId="ADAL" clId="{E40F2BF0-A252-46E2-9AB3-01A347816E76}" dt="2021-01-06T12:38:56.044" v="59" actId="478"/>
          <ac:spMkLst>
            <pc:docMk/>
            <pc:sldMk cId="2200376004" sldId="2117"/>
            <ac:spMk id="7" creationId="{6B453B4D-F48F-4735-8E5A-E9140B84E0AE}"/>
          </ac:spMkLst>
        </pc:spChg>
        <pc:spChg chg="add mod">
          <ac:chgData name="Jakub Hofman" userId="53285062-d52a-4c88-bcdc-d767b8cc0044" providerId="ADAL" clId="{E40F2BF0-A252-46E2-9AB3-01A347816E76}" dt="2021-01-06T12:38:16.793" v="43"/>
          <ac:spMkLst>
            <pc:docMk/>
            <pc:sldMk cId="2200376004" sldId="2117"/>
            <ac:spMk id="12" creationId="{CA0FF41B-4157-46E3-ABE6-05128A041ACD}"/>
          </ac:spMkLst>
        </pc:spChg>
        <pc:picChg chg="del">
          <ac:chgData name="Jakub Hofman" userId="53285062-d52a-4c88-bcdc-d767b8cc0044" providerId="ADAL" clId="{E40F2BF0-A252-46E2-9AB3-01A347816E76}" dt="2021-01-06T12:40:31.921" v="89" actId="478"/>
          <ac:picMkLst>
            <pc:docMk/>
            <pc:sldMk cId="2200376004" sldId="2117"/>
            <ac:picMk id="5" creationId="{DDD4F491-7773-4D35-B5FD-201432516EB9}"/>
          </ac:picMkLst>
        </pc:picChg>
      </pc:sldChg>
      <pc:sldChg chg="modSp add del mod">
        <pc:chgData name="Jakub Hofman" userId="53285062-d52a-4c88-bcdc-d767b8cc0044" providerId="ADAL" clId="{E40F2BF0-A252-46E2-9AB3-01A347816E76}" dt="2021-01-06T13:25:59.043" v="1053" actId="47"/>
        <pc:sldMkLst>
          <pc:docMk/>
          <pc:sldMk cId="3328004355" sldId="2118"/>
        </pc:sldMkLst>
        <pc:picChg chg="mod">
          <ac:chgData name="Jakub Hofman" userId="53285062-d52a-4c88-bcdc-d767b8cc0044" providerId="ADAL" clId="{E40F2BF0-A252-46E2-9AB3-01A347816E76}" dt="2021-01-06T13:02:34.019" v="529" actId="1076"/>
          <ac:picMkLst>
            <pc:docMk/>
            <pc:sldMk cId="3328004355" sldId="2118"/>
            <ac:picMk id="7" creationId="{036723E2-4CA8-4BCF-8021-6D440D12B668}"/>
          </ac:picMkLst>
        </pc:picChg>
      </pc:sldChg>
      <pc:sldChg chg="addSp delSp modSp del mod">
        <pc:chgData name="Jakub Hofman" userId="53285062-d52a-4c88-bcdc-d767b8cc0044" providerId="ADAL" clId="{E40F2BF0-A252-46E2-9AB3-01A347816E76}" dt="2021-01-06T12:41:27.886" v="112" actId="2696"/>
        <pc:sldMkLst>
          <pc:docMk/>
          <pc:sldMk cId="3913668490" sldId="2118"/>
        </pc:sldMkLst>
        <pc:spChg chg="mod">
          <ac:chgData name="Jakub Hofman" userId="53285062-d52a-4c88-bcdc-d767b8cc0044" providerId="ADAL" clId="{E40F2BF0-A252-46E2-9AB3-01A347816E76}" dt="2021-01-06T12:40:43.889" v="96" actId="20577"/>
          <ac:spMkLst>
            <pc:docMk/>
            <pc:sldMk cId="3913668490" sldId="2118"/>
            <ac:spMk id="2" creationId="{CEA1EE86-E451-4F04-8CF6-8909EDBBE53E}"/>
          </ac:spMkLst>
        </pc:spChg>
        <pc:spChg chg="del">
          <ac:chgData name="Jakub Hofman" userId="53285062-d52a-4c88-bcdc-d767b8cc0044" providerId="ADAL" clId="{E40F2BF0-A252-46E2-9AB3-01A347816E76}" dt="2021-01-06T12:38:24.892" v="46" actId="478"/>
          <ac:spMkLst>
            <pc:docMk/>
            <pc:sldMk cId="3913668490" sldId="2118"/>
            <ac:spMk id="6" creationId="{D92E98D0-024E-4F1C-9C08-0595A3B386A4}"/>
          </ac:spMkLst>
        </pc:spChg>
        <pc:spChg chg="add del mod">
          <ac:chgData name="Jakub Hofman" userId="53285062-d52a-4c88-bcdc-d767b8cc0044" providerId="ADAL" clId="{E40F2BF0-A252-46E2-9AB3-01A347816E76}" dt="2021-01-06T12:38:51.298" v="57" actId="478"/>
          <ac:spMkLst>
            <pc:docMk/>
            <pc:sldMk cId="3913668490" sldId="2118"/>
            <ac:spMk id="8" creationId="{1617766A-4CD1-4BEC-9D6E-E56455C61DEB}"/>
          </ac:spMkLst>
        </pc:spChg>
        <pc:spChg chg="add mod">
          <ac:chgData name="Jakub Hofman" userId="53285062-d52a-4c88-bcdc-d767b8cc0044" providerId="ADAL" clId="{E40F2BF0-A252-46E2-9AB3-01A347816E76}" dt="2021-01-06T12:38:25.108" v="47"/>
          <ac:spMkLst>
            <pc:docMk/>
            <pc:sldMk cId="3913668490" sldId="2118"/>
            <ac:spMk id="9" creationId="{BF156FBC-69BE-46FF-B9EE-ABB953F167FC}"/>
          </ac:spMkLst>
        </pc:spChg>
        <pc:picChg chg="del">
          <ac:chgData name="Jakub Hofman" userId="53285062-d52a-4c88-bcdc-d767b8cc0044" providerId="ADAL" clId="{E40F2BF0-A252-46E2-9AB3-01A347816E76}" dt="2021-01-06T12:40:46.080" v="97" actId="478"/>
          <ac:picMkLst>
            <pc:docMk/>
            <pc:sldMk cId="3913668490" sldId="2118"/>
            <ac:picMk id="5" creationId="{DDD4F491-7773-4D35-B5FD-201432516EB9}"/>
          </ac:picMkLst>
        </pc:picChg>
      </pc:sldChg>
      <pc:sldChg chg="addSp delSp modSp add mod">
        <pc:chgData name="Jakub Hofman" userId="53285062-d52a-4c88-bcdc-d767b8cc0044" providerId="ADAL" clId="{E40F2BF0-A252-46E2-9AB3-01A347816E76}" dt="2021-01-07T10:39:12.692" v="5050" actId="255"/>
        <pc:sldMkLst>
          <pc:docMk/>
          <pc:sldMk cId="136318466" sldId="2119"/>
        </pc:sldMkLst>
        <pc:spChg chg="add mod">
          <ac:chgData name="Jakub Hofman" userId="53285062-d52a-4c88-bcdc-d767b8cc0044" providerId="ADAL" clId="{E40F2BF0-A252-46E2-9AB3-01A347816E76}" dt="2021-01-06T13:25:13.516" v="1040" actId="1076"/>
          <ac:spMkLst>
            <pc:docMk/>
            <pc:sldMk cId="136318466" sldId="2119"/>
            <ac:spMk id="6" creationId="{C123A0F9-C115-4F53-9859-FBAFFB96FFB2}"/>
          </ac:spMkLst>
        </pc:spChg>
        <pc:spChg chg="add mod ord">
          <ac:chgData name="Jakub Hofman" userId="53285062-d52a-4c88-bcdc-d767b8cc0044" providerId="ADAL" clId="{E40F2BF0-A252-46E2-9AB3-01A347816E76}" dt="2021-01-07T10:39:12.692" v="5050" actId="255"/>
          <ac:spMkLst>
            <pc:docMk/>
            <pc:sldMk cId="136318466" sldId="2119"/>
            <ac:spMk id="8" creationId="{E4051B28-51AC-4209-A01B-4FE349FE7E4A}"/>
          </ac:spMkLst>
        </pc:spChg>
        <pc:spChg chg="del">
          <ac:chgData name="Jakub Hofman" userId="53285062-d52a-4c88-bcdc-d767b8cc0044" providerId="ADAL" clId="{E40F2BF0-A252-46E2-9AB3-01A347816E76}" dt="2021-01-06T12:56:24.195" v="462" actId="478"/>
          <ac:spMkLst>
            <pc:docMk/>
            <pc:sldMk cId="136318466" sldId="2119"/>
            <ac:spMk id="9" creationId="{58082290-9E35-4E6A-A851-E35FA4E0838A}"/>
          </ac:spMkLst>
        </pc:spChg>
        <pc:spChg chg="del mod">
          <ac:chgData name="Jakub Hofman" userId="53285062-d52a-4c88-bcdc-d767b8cc0044" providerId="ADAL" clId="{E40F2BF0-A252-46E2-9AB3-01A347816E76}" dt="2021-01-06T13:12:20.805" v="622" actId="478"/>
          <ac:spMkLst>
            <pc:docMk/>
            <pc:sldMk cId="136318466" sldId="2119"/>
            <ac:spMk id="10" creationId="{9B08DB4C-D561-4378-AB75-DE21D87942C1}"/>
          </ac:spMkLst>
        </pc:spChg>
        <pc:spChg chg="add mod">
          <ac:chgData name="Jakub Hofman" userId="53285062-d52a-4c88-bcdc-d767b8cc0044" providerId="ADAL" clId="{E40F2BF0-A252-46E2-9AB3-01A347816E76}" dt="2021-01-06T13:25:18.292" v="1042" actId="1076"/>
          <ac:spMkLst>
            <pc:docMk/>
            <pc:sldMk cId="136318466" sldId="2119"/>
            <ac:spMk id="12" creationId="{79FDE8C6-4F00-449F-8897-E132DB20F59D}"/>
          </ac:spMkLst>
        </pc:spChg>
        <pc:spChg chg="add del mod">
          <ac:chgData name="Jakub Hofman" userId="53285062-d52a-4c88-bcdc-d767b8cc0044" providerId="ADAL" clId="{E40F2BF0-A252-46E2-9AB3-01A347816E76}" dt="2021-01-06T13:25:25.725" v="1045" actId="478"/>
          <ac:spMkLst>
            <pc:docMk/>
            <pc:sldMk cId="136318466" sldId="2119"/>
            <ac:spMk id="13" creationId="{C2053191-28A7-44F2-A6E6-4D1E79E1CF6F}"/>
          </ac:spMkLst>
        </pc:spChg>
        <pc:spChg chg="add mod">
          <ac:chgData name="Jakub Hofman" userId="53285062-d52a-4c88-bcdc-d767b8cc0044" providerId="ADAL" clId="{E40F2BF0-A252-46E2-9AB3-01A347816E76}" dt="2021-01-06T13:25:30.836" v="1046"/>
          <ac:spMkLst>
            <pc:docMk/>
            <pc:sldMk cId="136318466" sldId="2119"/>
            <ac:spMk id="14" creationId="{D27ACFD8-D660-42D4-B6DA-4939CF2F16B5}"/>
          </ac:spMkLst>
        </pc:spChg>
        <pc:picChg chg="add mod modCrop">
          <ac:chgData name="Jakub Hofman" userId="53285062-d52a-4c88-bcdc-d767b8cc0044" providerId="ADAL" clId="{E40F2BF0-A252-46E2-9AB3-01A347816E76}" dt="2021-01-06T13:23:05.020" v="1000" actId="14100"/>
          <ac:picMkLst>
            <pc:docMk/>
            <pc:sldMk cId="136318466" sldId="2119"/>
            <ac:picMk id="5" creationId="{70797268-94CE-4B20-95D5-81410FCCEC35}"/>
          </ac:picMkLst>
        </pc:picChg>
        <pc:picChg chg="del mod">
          <ac:chgData name="Jakub Hofman" userId="53285062-d52a-4c88-bcdc-d767b8cc0044" providerId="ADAL" clId="{E40F2BF0-A252-46E2-9AB3-01A347816E76}" dt="2021-01-06T13:12:13.004" v="620" actId="478"/>
          <ac:picMkLst>
            <pc:docMk/>
            <pc:sldMk cId="136318466" sldId="2119"/>
            <ac:picMk id="7" creationId="{F24DE4E5-6D80-4CF0-A8CA-925BCD399926}"/>
          </ac:picMkLst>
        </pc:picChg>
        <pc:picChg chg="add mod">
          <ac:chgData name="Jakub Hofman" userId="53285062-d52a-4c88-bcdc-d767b8cc0044" providerId="ADAL" clId="{E40F2BF0-A252-46E2-9AB3-01A347816E76}" dt="2021-01-07T10:37:12.246" v="5018" actId="167"/>
          <ac:picMkLst>
            <pc:docMk/>
            <pc:sldMk cId="136318466" sldId="2119"/>
            <ac:picMk id="9" creationId="{DC4E9253-EB8C-4A4F-B6A5-02BB54F7E540}"/>
          </ac:picMkLst>
        </pc:picChg>
        <pc:picChg chg="add del mod">
          <ac:chgData name="Jakub Hofman" userId="53285062-d52a-4c88-bcdc-d767b8cc0044" providerId="ADAL" clId="{E40F2BF0-A252-46E2-9AB3-01A347816E76}" dt="2021-01-06T13:16:30.716" v="781" actId="478"/>
          <ac:picMkLst>
            <pc:docMk/>
            <pc:sldMk cId="136318466" sldId="2119"/>
            <ac:picMk id="11" creationId="{722E2F7A-5590-4965-B877-ABDAF51A5544}"/>
          </ac:picMkLst>
        </pc:picChg>
      </pc:sldChg>
      <pc:sldChg chg="addSp delSp modSp del mod">
        <pc:chgData name="Jakub Hofman" userId="53285062-d52a-4c88-bcdc-d767b8cc0044" providerId="ADAL" clId="{E40F2BF0-A252-46E2-9AB3-01A347816E76}" dt="2021-01-06T12:41:27.886" v="112" actId="2696"/>
        <pc:sldMkLst>
          <pc:docMk/>
          <pc:sldMk cId="2205272875" sldId="2119"/>
        </pc:sldMkLst>
        <pc:spChg chg="mod">
          <ac:chgData name="Jakub Hofman" userId="53285062-d52a-4c88-bcdc-d767b8cc0044" providerId="ADAL" clId="{E40F2BF0-A252-46E2-9AB3-01A347816E76}" dt="2021-01-06T12:40:14.249" v="80" actId="20577"/>
          <ac:spMkLst>
            <pc:docMk/>
            <pc:sldMk cId="2205272875" sldId="2119"/>
            <ac:spMk id="2" creationId="{CEA1EE86-E451-4F04-8CF6-8909EDBBE53E}"/>
          </ac:spMkLst>
        </pc:spChg>
        <pc:spChg chg="del">
          <ac:chgData name="Jakub Hofman" userId="53285062-d52a-4c88-bcdc-d767b8cc0044" providerId="ADAL" clId="{E40F2BF0-A252-46E2-9AB3-01A347816E76}" dt="2021-01-06T12:38:06.976" v="38" actId="478"/>
          <ac:spMkLst>
            <pc:docMk/>
            <pc:sldMk cId="2205272875" sldId="2119"/>
            <ac:spMk id="6" creationId="{D92E98D0-024E-4F1C-9C08-0595A3B386A4}"/>
          </ac:spMkLst>
        </pc:spChg>
        <pc:spChg chg="add del mod">
          <ac:chgData name="Jakub Hofman" userId="53285062-d52a-4c88-bcdc-d767b8cc0044" providerId="ADAL" clId="{E40F2BF0-A252-46E2-9AB3-01A347816E76}" dt="2021-01-06T12:39:01.905" v="61" actId="478"/>
          <ac:spMkLst>
            <pc:docMk/>
            <pc:sldMk cId="2205272875" sldId="2119"/>
            <ac:spMk id="8" creationId="{E6CD0011-AED2-42C6-907C-92F4AD4AB730}"/>
          </ac:spMkLst>
        </pc:spChg>
        <pc:spChg chg="add mod">
          <ac:chgData name="Jakub Hofman" userId="53285062-d52a-4c88-bcdc-d767b8cc0044" providerId="ADAL" clId="{E40F2BF0-A252-46E2-9AB3-01A347816E76}" dt="2021-01-06T12:38:07.439" v="39"/>
          <ac:spMkLst>
            <pc:docMk/>
            <pc:sldMk cId="2205272875" sldId="2119"/>
            <ac:spMk id="10" creationId="{9B08DB4C-D561-4378-AB75-DE21D87942C1}"/>
          </ac:spMkLst>
        </pc:spChg>
        <pc:picChg chg="del">
          <ac:chgData name="Jakub Hofman" userId="53285062-d52a-4c88-bcdc-d767b8cc0044" providerId="ADAL" clId="{E40F2BF0-A252-46E2-9AB3-01A347816E76}" dt="2021-01-06T12:40:16.864" v="81" actId="478"/>
          <ac:picMkLst>
            <pc:docMk/>
            <pc:sldMk cId="2205272875" sldId="2119"/>
            <ac:picMk id="5" creationId="{DDD4F491-7773-4D35-B5FD-201432516EB9}"/>
          </ac:picMkLst>
        </pc:picChg>
      </pc:sldChg>
      <pc:sldChg chg="add del">
        <pc:chgData name="Jakub Hofman" userId="53285062-d52a-4c88-bcdc-d767b8cc0044" providerId="ADAL" clId="{E40F2BF0-A252-46E2-9AB3-01A347816E76}" dt="2021-01-06T13:00:48.651" v="525" actId="47"/>
        <pc:sldMkLst>
          <pc:docMk/>
          <pc:sldMk cId="751232845" sldId="2120"/>
        </pc:sldMkLst>
      </pc:sldChg>
      <pc:sldChg chg="addSp delSp modSp del mod">
        <pc:chgData name="Jakub Hofman" userId="53285062-d52a-4c88-bcdc-d767b8cc0044" providerId="ADAL" clId="{E40F2BF0-A252-46E2-9AB3-01A347816E76}" dt="2021-01-06T12:41:27.886" v="112" actId="2696"/>
        <pc:sldMkLst>
          <pc:docMk/>
          <pc:sldMk cId="914871262" sldId="2120"/>
        </pc:sldMkLst>
        <pc:spChg chg="mod">
          <ac:chgData name="Jakub Hofman" userId="53285062-d52a-4c88-bcdc-d767b8cc0044" providerId="ADAL" clId="{E40F2BF0-A252-46E2-9AB3-01A347816E76}" dt="2021-01-06T12:40:36.787" v="92" actId="20577"/>
          <ac:spMkLst>
            <pc:docMk/>
            <pc:sldMk cId="914871262" sldId="2120"/>
            <ac:spMk id="2" creationId="{CEA1EE86-E451-4F04-8CF6-8909EDBBE53E}"/>
          </ac:spMkLst>
        </pc:spChg>
        <pc:spChg chg="del">
          <ac:chgData name="Jakub Hofman" userId="53285062-d52a-4c88-bcdc-d767b8cc0044" providerId="ADAL" clId="{E40F2BF0-A252-46E2-9AB3-01A347816E76}" dt="2021-01-06T12:38:20.964" v="44" actId="478"/>
          <ac:spMkLst>
            <pc:docMk/>
            <pc:sldMk cId="914871262" sldId="2120"/>
            <ac:spMk id="6" creationId="{D92E98D0-024E-4F1C-9C08-0595A3B386A4}"/>
          </ac:spMkLst>
        </pc:spChg>
        <pc:spChg chg="add del mod">
          <ac:chgData name="Jakub Hofman" userId="53285062-d52a-4c88-bcdc-d767b8cc0044" providerId="ADAL" clId="{E40F2BF0-A252-46E2-9AB3-01A347816E76}" dt="2021-01-06T12:38:54.162" v="58" actId="478"/>
          <ac:spMkLst>
            <pc:docMk/>
            <pc:sldMk cId="914871262" sldId="2120"/>
            <ac:spMk id="7" creationId="{E459ABEC-E2EF-4042-AF29-119A1FCEAA38}"/>
          </ac:spMkLst>
        </pc:spChg>
        <pc:spChg chg="add mod">
          <ac:chgData name="Jakub Hofman" userId="53285062-d52a-4c88-bcdc-d767b8cc0044" providerId="ADAL" clId="{E40F2BF0-A252-46E2-9AB3-01A347816E76}" dt="2021-01-06T12:38:21.186" v="45"/>
          <ac:spMkLst>
            <pc:docMk/>
            <pc:sldMk cId="914871262" sldId="2120"/>
            <ac:spMk id="11" creationId="{C16C3A04-8508-49A6-B0AD-295BA7989395}"/>
          </ac:spMkLst>
        </pc:spChg>
        <pc:picChg chg="del">
          <ac:chgData name="Jakub Hofman" userId="53285062-d52a-4c88-bcdc-d767b8cc0044" providerId="ADAL" clId="{E40F2BF0-A252-46E2-9AB3-01A347816E76}" dt="2021-01-06T12:40:39.329" v="93" actId="478"/>
          <ac:picMkLst>
            <pc:docMk/>
            <pc:sldMk cId="914871262" sldId="2120"/>
            <ac:picMk id="5" creationId="{DDD4F491-7773-4D35-B5FD-201432516EB9}"/>
          </ac:picMkLst>
        </pc:picChg>
      </pc:sldChg>
      <pc:sldChg chg="addSp delSp modSp del mod">
        <pc:chgData name="Jakub Hofman" userId="53285062-d52a-4c88-bcdc-d767b8cc0044" providerId="ADAL" clId="{E40F2BF0-A252-46E2-9AB3-01A347816E76}" dt="2021-01-06T12:41:27.886" v="112" actId="2696"/>
        <pc:sldMkLst>
          <pc:docMk/>
          <pc:sldMk cId="123541869" sldId="2121"/>
        </pc:sldMkLst>
        <pc:spChg chg="mod">
          <ac:chgData name="Jakub Hofman" userId="53285062-d52a-4c88-bcdc-d767b8cc0044" providerId="ADAL" clId="{E40F2BF0-A252-46E2-9AB3-01A347816E76}" dt="2021-01-06T12:40:51.394" v="100" actId="20577"/>
          <ac:spMkLst>
            <pc:docMk/>
            <pc:sldMk cId="123541869" sldId="2121"/>
            <ac:spMk id="2" creationId="{CEA1EE86-E451-4F04-8CF6-8909EDBBE53E}"/>
          </ac:spMkLst>
        </pc:spChg>
        <pc:spChg chg="del">
          <ac:chgData name="Jakub Hofman" userId="53285062-d52a-4c88-bcdc-d767b8cc0044" providerId="ADAL" clId="{E40F2BF0-A252-46E2-9AB3-01A347816E76}" dt="2021-01-06T12:38:29.843" v="48" actId="478"/>
          <ac:spMkLst>
            <pc:docMk/>
            <pc:sldMk cId="123541869" sldId="2121"/>
            <ac:spMk id="6" creationId="{D92E98D0-024E-4F1C-9C08-0595A3B386A4}"/>
          </ac:spMkLst>
        </pc:spChg>
        <pc:spChg chg="add del mod">
          <ac:chgData name="Jakub Hofman" userId="53285062-d52a-4c88-bcdc-d767b8cc0044" providerId="ADAL" clId="{E40F2BF0-A252-46E2-9AB3-01A347816E76}" dt="2021-01-06T12:38:48.938" v="56" actId="478"/>
          <ac:spMkLst>
            <pc:docMk/>
            <pc:sldMk cId="123541869" sldId="2121"/>
            <ac:spMk id="8" creationId="{C103CE2A-4844-4C89-B46F-098069C16042}"/>
          </ac:spMkLst>
        </pc:spChg>
        <pc:spChg chg="add mod">
          <ac:chgData name="Jakub Hofman" userId="53285062-d52a-4c88-bcdc-d767b8cc0044" providerId="ADAL" clId="{E40F2BF0-A252-46E2-9AB3-01A347816E76}" dt="2021-01-06T12:38:30.051" v="49"/>
          <ac:spMkLst>
            <pc:docMk/>
            <pc:sldMk cId="123541869" sldId="2121"/>
            <ac:spMk id="9" creationId="{C6C43481-3A23-4428-99A4-A786C8B577ED}"/>
          </ac:spMkLst>
        </pc:spChg>
        <pc:picChg chg="del">
          <ac:chgData name="Jakub Hofman" userId="53285062-d52a-4c88-bcdc-d767b8cc0044" providerId="ADAL" clId="{E40F2BF0-A252-46E2-9AB3-01A347816E76}" dt="2021-01-06T12:40:56.113" v="103" actId="478"/>
          <ac:picMkLst>
            <pc:docMk/>
            <pc:sldMk cId="123541869" sldId="2121"/>
            <ac:picMk id="5" creationId="{DDD4F491-7773-4D35-B5FD-201432516EB9}"/>
          </ac:picMkLst>
        </pc:picChg>
        <pc:picChg chg="mod">
          <ac:chgData name="Jakub Hofman" userId="53285062-d52a-4c88-bcdc-d767b8cc0044" providerId="ADAL" clId="{E40F2BF0-A252-46E2-9AB3-01A347816E76}" dt="2021-01-06T12:40:54.789" v="102" actId="14100"/>
          <ac:picMkLst>
            <pc:docMk/>
            <pc:sldMk cId="123541869" sldId="2121"/>
            <ac:picMk id="7" creationId="{43842EB4-45A1-420B-912C-82C74A67BE9E}"/>
          </ac:picMkLst>
        </pc:picChg>
      </pc:sldChg>
      <pc:sldChg chg="addSp delSp modSp add mod">
        <pc:chgData name="Jakub Hofman" userId="53285062-d52a-4c88-bcdc-d767b8cc0044" providerId="ADAL" clId="{E40F2BF0-A252-46E2-9AB3-01A347816E76}" dt="2021-01-07T10:41:34.417" v="5071" actId="1076"/>
        <pc:sldMkLst>
          <pc:docMk/>
          <pc:sldMk cId="360386050" sldId="2121"/>
        </pc:sldMkLst>
        <pc:spChg chg="add mod">
          <ac:chgData name="Jakub Hofman" userId="53285062-d52a-4c88-bcdc-d767b8cc0044" providerId="ADAL" clId="{E40F2BF0-A252-46E2-9AB3-01A347816E76}" dt="2021-01-06T13:02:48.505" v="531"/>
          <ac:spMkLst>
            <pc:docMk/>
            <pc:sldMk cId="360386050" sldId="2121"/>
            <ac:spMk id="6" creationId="{D27C1783-5698-4DB4-8374-43368D4C41A9}"/>
          </ac:spMkLst>
        </pc:spChg>
        <pc:spChg chg="del">
          <ac:chgData name="Jakub Hofman" userId="53285062-d52a-4c88-bcdc-d767b8cc0044" providerId="ADAL" clId="{E40F2BF0-A252-46E2-9AB3-01A347816E76}" dt="2021-01-06T13:02:42.092" v="530" actId="478"/>
          <ac:spMkLst>
            <pc:docMk/>
            <pc:sldMk cId="360386050" sldId="2121"/>
            <ac:spMk id="9" creationId="{C6C43481-3A23-4428-99A4-A786C8B577ED}"/>
          </ac:spMkLst>
        </pc:spChg>
        <pc:spChg chg="add mod">
          <ac:chgData name="Jakub Hofman" userId="53285062-d52a-4c88-bcdc-d767b8cc0044" providerId="ADAL" clId="{E40F2BF0-A252-46E2-9AB3-01A347816E76}" dt="2021-01-06T13:26:22.116" v="1061" actId="1076"/>
          <ac:spMkLst>
            <pc:docMk/>
            <pc:sldMk cId="360386050" sldId="2121"/>
            <ac:spMk id="10" creationId="{CF59A668-3695-4453-8600-5F86289AE345}"/>
          </ac:spMkLst>
        </pc:spChg>
        <pc:picChg chg="add mod modCrop">
          <ac:chgData name="Jakub Hofman" userId="53285062-d52a-4c88-bcdc-d767b8cc0044" providerId="ADAL" clId="{E40F2BF0-A252-46E2-9AB3-01A347816E76}" dt="2021-01-07T10:41:00.857" v="5062" actId="14100"/>
          <ac:picMkLst>
            <pc:docMk/>
            <pc:sldMk cId="360386050" sldId="2121"/>
            <ac:picMk id="5" creationId="{A43F0041-159A-4444-9D89-36F4E1FC79AC}"/>
          </ac:picMkLst>
        </pc:picChg>
        <pc:picChg chg="del mod modCrop">
          <ac:chgData name="Jakub Hofman" userId="53285062-d52a-4c88-bcdc-d767b8cc0044" providerId="ADAL" clId="{E40F2BF0-A252-46E2-9AB3-01A347816E76}" dt="2021-01-07T10:40:48.441" v="5058" actId="478"/>
          <ac:picMkLst>
            <pc:docMk/>
            <pc:sldMk cId="360386050" sldId="2121"/>
            <ac:picMk id="7" creationId="{43842EB4-45A1-420B-912C-82C74A67BE9E}"/>
          </ac:picMkLst>
        </pc:picChg>
        <pc:picChg chg="add del mod">
          <ac:chgData name="Jakub Hofman" userId="53285062-d52a-4c88-bcdc-d767b8cc0044" providerId="ADAL" clId="{E40F2BF0-A252-46E2-9AB3-01A347816E76}" dt="2021-01-07T10:41:02.401" v="5063" actId="478"/>
          <ac:picMkLst>
            <pc:docMk/>
            <pc:sldMk cId="360386050" sldId="2121"/>
            <ac:picMk id="8" creationId="{BFF73482-8582-4D9E-B550-2438FA62AC9F}"/>
          </ac:picMkLst>
        </pc:picChg>
        <pc:picChg chg="add mod">
          <ac:chgData name="Jakub Hofman" userId="53285062-d52a-4c88-bcdc-d767b8cc0044" providerId="ADAL" clId="{E40F2BF0-A252-46E2-9AB3-01A347816E76}" dt="2021-01-07T10:37:15.503" v="5020"/>
          <ac:picMkLst>
            <pc:docMk/>
            <pc:sldMk cId="360386050" sldId="2121"/>
            <ac:picMk id="9" creationId="{2DBF5B64-3C8F-4B51-926D-B061E774B0FA}"/>
          </ac:picMkLst>
        </pc:picChg>
        <pc:picChg chg="add mod modCrop">
          <ac:chgData name="Jakub Hofman" userId="53285062-d52a-4c88-bcdc-d767b8cc0044" providerId="ADAL" clId="{E40F2BF0-A252-46E2-9AB3-01A347816E76}" dt="2021-01-07T10:41:34.417" v="5071" actId="1076"/>
          <ac:picMkLst>
            <pc:docMk/>
            <pc:sldMk cId="360386050" sldId="2121"/>
            <ac:picMk id="12" creationId="{E62D5230-4A82-490F-9005-ED2D662E09E4}"/>
          </ac:picMkLst>
        </pc:picChg>
      </pc:sldChg>
      <pc:sldChg chg="addSp delSp modSp del mod">
        <pc:chgData name="Jakub Hofman" userId="53285062-d52a-4c88-bcdc-d767b8cc0044" providerId="ADAL" clId="{E40F2BF0-A252-46E2-9AB3-01A347816E76}" dt="2021-01-06T12:41:27.886" v="112" actId="2696"/>
        <pc:sldMkLst>
          <pc:docMk/>
          <pc:sldMk cId="1273384428" sldId="2122"/>
        </pc:sldMkLst>
        <pc:spChg chg="mod">
          <ac:chgData name="Jakub Hofman" userId="53285062-d52a-4c88-bcdc-d767b8cc0044" providerId="ADAL" clId="{E40F2BF0-A252-46E2-9AB3-01A347816E76}" dt="2021-01-06T12:41:00.474" v="106" actId="20577"/>
          <ac:spMkLst>
            <pc:docMk/>
            <pc:sldMk cId="1273384428" sldId="2122"/>
            <ac:spMk id="2" creationId="{CEA1EE86-E451-4F04-8CF6-8909EDBBE53E}"/>
          </ac:spMkLst>
        </pc:spChg>
        <pc:spChg chg="del">
          <ac:chgData name="Jakub Hofman" userId="53285062-d52a-4c88-bcdc-d767b8cc0044" providerId="ADAL" clId="{E40F2BF0-A252-46E2-9AB3-01A347816E76}" dt="2021-01-06T12:38:34.843" v="50" actId="478"/>
          <ac:spMkLst>
            <pc:docMk/>
            <pc:sldMk cId="1273384428" sldId="2122"/>
            <ac:spMk id="6" creationId="{D92E98D0-024E-4F1C-9C08-0595A3B386A4}"/>
          </ac:spMkLst>
        </pc:spChg>
        <pc:spChg chg="add del mod">
          <ac:chgData name="Jakub Hofman" userId="53285062-d52a-4c88-bcdc-d767b8cc0044" providerId="ADAL" clId="{E40F2BF0-A252-46E2-9AB3-01A347816E76}" dt="2021-01-06T12:38:46.882" v="55" actId="478"/>
          <ac:spMkLst>
            <pc:docMk/>
            <pc:sldMk cId="1273384428" sldId="2122"/>
            <ac:spMk id="7" creationId="{85DAC8FA-3CEB-41F4-AEE0-47482C4D5C28}"/>
          </ac:spMkLst>
        </pc:spChg>
        <pc:spChg chg="add mod">
          <ac:chgData name="Jakub Hofman" userId="53285062-d52a-4c88-bcdc-d767b8cc0044" providerId="ADAL" clId="{E40F2BF0-A252-46E2-9AB3-01A347816E76}" dt="2021-01-06T12:38:35.095" v="51"/>
          <ac:spMkLst>
            <pc:docMk/>
            <pc:sldMk cId="1273384428" sldId="2122"/>
            <ac:spMk id="9" creationId="{318817FA-8FDA-43D8-858C-C2BACD0B7C19}"/>
          </ac:spMkLst>
        </pc:spChg>
        <pc:picChg chg="del">
          <ac:chgData name="Jakub Hofman" userId="53285062-d52a-4c88-bcdc-d767b8cc0044" providerId="ADAL" clId="{E40F2BF0-A252-46E2-9AB3-01A347816E76}" dt="2021-01-06T12:41:02.601" v="107" actId="478"/>
          <ac:picMkLst>
            <pc:docMk/>
            <pc:sldMk cId="1273384428" sldId="2122"/>
            <ac:picMk id="5" creationId="{DDD4F491-7773-4D35-B5FD-201432516EB9}"/>
          </ac:picMkLst>
        </pc:picChg>
      </pc:sldChg>
      <pc:sldChg chg="delSp add del mod">
        <pc:chgData name="Jakub Hofman" userId="53285062-d52a-4c88-bcdc-d767b8cc0044" providerId="ADAL" clId="{E40F2BF0-A252-46E2-9AB3-01A347816E76}" dt="2021-01-06T13:04:28.504" v="578" actId="47"/>
        <pc:sldMkLst>
          <pc:docMk/>
          <pc:sldMk cId="2500794381" sldId="2122"/>
        </pc:sldMkLst>
        <pc:picChg chg="del">
          <ac:chgData name="Jakub Hofman" userId="53285062-d52a-4c88-bcdc-d767b8cc0044" providerId="ADAL" clId="{E40F2BF0-A252-46E2-9AB3-01A347816E76}" dt="2021-01-06T13:02:59.018" v="534" actId="21"/>
          <ac:picMkLst>
            <pc:docMk/>
            <pc:sldMk cId="2500794381" sldId="2122"/>
            <ac:picMk id="8" creationId="{2FC8F280-ECB5-47AA-BBBA-8B7AB0D7EC00}"/>
          </ac:picMkLst>
        </pc:picChg>
      </pc:sldChg>
      <pc:sldChg chg="addSp modSp add mod">
        <pc:chgData name="Jakub Hofman" userId="53285062-d52a-4c88-bcdc-d767b8cc0044" providerId="ADAL" clId="{E40F2BF0-A252-46E2-9AB3-01A347816E76}" dt="2021-01-07T10:36:55.920" v="5013" actId="14100"/>
        <pc:sldMkLst>
          <pc:docMk/>
          <pc:sldMk cId="3747814355" sldId="2123"/>
        </pc:sldMkLst>
        <pc:spChg chg="mod">
          <ac:chgData name="Jakub Hofman" userId="53285062-d52a-4c88-bcdc-d767b8cc0044" providerId="ADAL" clId="{E40F2BF0-A252-46E2-9AB3-01A347816E76}" dt="2021-01-06T12:42:17.736" v="141" actId="20577"/>
          <ac:spMkLst>
            <pc:docMk/>
            <pc:sldMk cId="3747814355" sldId="2123"/>
            <ac:spMk id="2" creationId="{24E40274-36F9-44A8-AE52-BBAD900393D1}"/>
          </ac:spMkLst>
        </pc:spChg>
        <pc:picChg chg="add mod">
          <ac:chgData name="Jakub Hofman" userId="53285062-d52a-4c88-bcdc-d767b8cc0044" providerId="ADAL" clId="{E40F2BF0-A252-46E2-9AB3-01A347816E76}" dt="2021-01-07T10:36:55.920" v="5013" actId="14100"/>
          <ac:picMkLst>
            <pc:docMk/>
            <pc:sldMk cId="3747814355" sldId="2123"/>
            <ac:picMk id="1026" creationId="{4DA31BD4-8495-4121-9698-FEC1EA54DD4C}"/>
          </ac:picMkLst>
        </pc:picChg>
      </pc:sldChg>
      <pc:sldChg chg="addSp delSp modSp add del mod">
        <pc:chgData name="Jakub Hofman" userId="53285062-d52a-4c88-bcdc-d767b8cc0044" providerId="ADAL" clId="{E40F2BF0-A252-46E2-9AB3-01A347816E76}" dt="2021-01-06T13:26:27.225" v="1062" actId="47"/>
        <pc:sldMkLst>
          <pc:docMk/>
          <pc:sldMk cId="120310987" sldId="2124"/>
        </pc:sldMkLst>
        <pc:spChg chg="mod">
          <ac:chgData name="Jakub Hofman" userId="53285062-d52a-4c88-bcdc-d767b8cc0044" providerId="ADAL" clId="{E40F2BF0-A252-46E2-9AB3-01A347816E76}" dt="2021-01-06T13:06:17.250" v="582" actId="1076"/>
          <ac:spMkLst>
            <pc:docMk/>
            <pc:sldMk cId="120310987" sldId="2124"/>
            <ac:spMk id="10" creationId="{CF59A668-3695-4453-8600-5F86289AE345}"/>
          </ac:spMkLst>
        </pc:spChg>
        <pc:picChg chg="del">
          <ac:chgData name="Jakub Hofman" userId="53285062-d52a-4c88-bcdc-d767b8cc0044" providerId="ADAL" clId="{E40F2BF0-A252-46E2-9AB3-01A347816E76}" dt="2021-01-06T13:04:37.347" v="580" actId="478"/>
          <ac:picMkLst>
            <pc:docMk/>
            <pc:sldMk cId="120310987" sldId="2124"/>
            <ac:picMk id="7" creationId="{43842EB4-45A1-420B-912C-82C74A67BE9E}"/>
          </ac:picMkLst>
        </pc:picChg>
        <pc:picChg chg="del">
          <ac:chgData name="Jakub Hofman" userId="53285062-d52a-4c88-bcdc-d767b8cc0044" providerId="ADAL" clId="{E40F2BF0-A252-46E2-9AB3-01A347816E76}" dt="2021-01-06T13:04:37.347" v="580" actId="478"/>
          <ac:picMkLst>
            <pc:docMk/>
            <pc:sldMk cId="120310987" sldId="2124"/>
            <ac:picMk id="8" creationId="{BFF73482-8582-4D9E-B550-2438FA62AC9F}"/>
          </ac:picMkLst>
        </pc:picChg>
        <pc:picChg chg="add del mod modCrop">
          <ac:chgData name="Jakub Hofman" userId="53285062-d52a-4c88-bcdc-d767b8cc0044" providerId="ADAL" clId="{E40F2BF0-A252-46E2-9AB3-01A347816E76}" dt="2021-01-06T13:08:24.762" v="600" actId="21"/>
          <ac:picMkLst>
            <pc:docMk/>
            <pc:sldMk cId="120310987" sldId="2124"/>
            <ac:picMk id="9" creationId="{74737C65-83EC-427D-8495-C47445ECE330}"/>
          </ac:picMkLst>
        </pc:picChg>
        <pc:picChg chg="add mod">
          <ac:chgData name="Jakub Hofman" userId="53285062-d52a-4c88-bcdc-d767b8cc0044" providerId="ADAL" clId="{E40F2BF0-A252-46E2-9AB3-01A347816E76}" dt="2021-01-06T13:07:37.362" v="597" actId="1076"/>
          <ac:picMkLst>
            <pc:docMk/>
            <pc:sldMk cId="120310987" sldId="2124"/>
            <ac:picMk id="11" creationId="{0264BB5F-22BF-4220-8FA9-49D1837F6133}"/>
          </ac:picMkLst>
        </pc:picChg>
      </pc:sldChg>
      <pc:sldChg chg="add del">
        <pc:chgData name="Jakub Hofman" userId="53285062-d52a-4c88-bcdc-d767b8cc0044" providerId="ADAL" clId="{E40F2BF0-A252-46E2-9AB3-01A347816E76}" dt="2021-01-06T12:58:41.841" v="495" actId="47"/>
        <pc:sldMkLst>
          <pc:docMk/>
          <pc:sldMk cId="1314393943" sldId="2124"/>
        </pc:sldMkLst>
      </pc:sldChg>
      <pc:sldChg chg="addSp delSp modSp add mod">
        <pc:chgData name="Jakub Hofman" userId="53285062-d52a-4c88-bcdc-d767b8cc0044" providerId="ADAL" clId="{E40F2BF0-A252-46E2-9AB3-01A347816E76}" dt="2021-01-07T10:37:13.997" v="5019"/>
        <pc:sldMkLst>
          <pc:docMk/>
          <pc:sldMk cId="189116308" sldId="2125"/>
        </pc:sldMkLst>
        <pc:spChg chg="mod">
          <ac:chgData name="Jakub Hofman" userId="53285062-d52a-4c88-bcdc-d767b8cc0044" providerId="ADAL" clId="{E40F2BF0-A252-46E2-9AB3-01A347816E76}" dt="2021-01-06T13:17:56.727" v="939" actId="207"/>
          <ac:spMkLst>
            <pc:docMk/>
            <pc:sldMk cId="189116308" sldId="2125"/>
            <ac:spMk id="8" creationId="{E4051B28-51AC-4209-A01B-4FE349FE7E4A}"/>
          </ac:spMkLst>
        </pc:spChg>
        <pc:spChg chg="add mod">
          <ac:chgData name="Jakub Hofman" userId="53285062-d52a-4c88-bcdc-d767b8cc0044" providerId="ADAL" clId="{E40F2BF0-A252-46E2-9AB3-01A347816E76}" dt="2021-01-06T13:25:53.204" v="1051" actId="14100"/>
          <ac:spMkLst>
            <pc:docMk/>
            <pc:sldMk cId="189116308" sldId="2125"/>
            <ac:spMk id="10" creationId="{D6BF02AB-C002-48DB-BB96-59827FCD2FE7}"/>
          </ac:spMkLst>
        </pc:spChg>
        <pc:picChg chg="del">
          <ac:chgData name="Jakub Hofman" userId="53285062-d52a-4c88-bcdc-d767b8cc0044" providerId="ADAL" clId="{E40F2BF0-A252-46E2-9AB3-01A347816E76}" dt="2021-01-06T13:13:37.396" v="640" actId="478"/>
          <ac:picMkLst>
            <pc:docMk/>
            <pc:sldMk cId="189116308" sldId="2125"/>
            <ac:picMk id="5" creationId="{70797268-94CE-4B20-95D5-81410FCCEC35}"/>
          </ac:picMkLst>
        </pc:picChg>
        <pc:picChg chg="add mod modCrop">
          <ac:chgData name="Jakub Hofman" userId="53285062-d52a-4c88-bcdc-d767b8cc0044" providerId="ADAL" clId="{E40F2BF0-A252-46E2-9AB3-01A347816E76}" dt="2021-01-06T13:24:29.536" v="1021" actId="14100"/>
          <ac:picMkLst>
            <pc:docMk/>
            <pc:sldMk cId="189116308" sldId="2125"/>
            <ac:picMk id="6" creationId="{69E46625-9DF9-41A3-B8F8-E3021B50CF2D}"/>
          </ac:picMkLst>
        </pc:picChg>
        <pc:picChg chg="add mod modCrop">
          <ac:chgData name="Jakub Hofman" userId="53285062-d52a-4c88-bcdc-d767b8cc0044" providerId="ADAL" clId="{E40F2BF0-A252-46E2-9AB3-01A347816E76}" dt="2021-01-06T13:24:31.270" v="1024" actId="14100"/>
          <ac:picMkLst>
            <pc:docMk/>
            <pc:sldMk cId="189116308" sldId="2125"/>
            <ac:picMk id="9" creationId="{203E0093-5D7A-492D-A4BE-0EAFF1C043B5}"/>
          </ac:picMkLst>
        </pc:picChg>
        <pc:picChg chg="add mod">
          <ac:chgData name="Jakub Hofman" userId="53285062-d52a-4c88-bcdc-d767b8cc0044" providerId="ADAL" clId="{E40F2BF0-A252-46E2-9AB3-01A347816E76}" dt="2021-01-07T10:37:13.997" v="5019"/>
          <ac:picMkLst>
            <pc:docMk/>
            <pc:sldMk cId="189116308" sldId="2125"/>
            <ac:picMk id="11" creationId="{036B53B5-5025-4CAF-8BAA-CA608AD75B4B}"/>
          </ac:picMkLst>
        </pc:picChg>
      </pc:sldChg>
      <pc:sldChg chg="addSp delSp modSp add mod">
        <pc:chgData name="Jakub Hofman" userId="53285062-d52a-4c88-bcdc-d767b8cc0044" providerId="ADAL" clId="{E40F2BF0-A252-46E2-9AB3-01A347816E76}" dt="2021-01-06T15:22:00.709" v="1912" actId="478"/>
        <pc:sldMkLst>
          <pc:docMk/>
          <pc:sldMk cId="3931555654" sldId="2126"/>
        </pc:sldMkLst>
        <pc:spChg chg="mod">
          <ac:chgData name="Jakub Hofman" userId="53285062-d52a-4c88-bcdc-d767b8cc0044" providerId="ADAL" clId="{E40F2BF0-A252-46E2-9AB3-01A347816E76}" dt="2021-01-06T15:10:36.419" v="1732" actId="20577"/>
          <ac:spMkLst>
            <pc:docMk/>
            <pc:sldMk cId="3931555654" sldId="2126"/>
            <ac:spMk id="6" creationId="{D92E98D0-024E-4F1C-9C08-0595A3B386A4}"/>
          </ac:spMkLst>
        </pc:spChg>
        <pc:spChg chg="add del mod">
          <ac:chgData name="Jakub Hofman" userId="53285062-d52a-4c88-bcdc-d767b8cc0044" providerId="ADAL" clId="{E40F2BF0-A252-46E2-9AB3-01A347816E76}" dt="2021-01-06T15:22:00.709" v="1912" actId="478"/>
          <ac:spMkLst>
            <pc:docMk/>
            <pc:sldMk cId="3931555654" sldId="2126"/>
            <ac:spMk id="17" creationId="{7CF725FD-5342-45A9-B119-93E29A89FB86}"/>
          </ac:spMkLst>
        </pc:spChg>
        <pc:picChg chg="add del mod">
          <ac:chgData name="Jakub Hofman" userId="53285062-d52a-4c88-bcdc-d767b8cc0044" providerId="ADAL" clId="{E40F2BF0-A252-46E2-9AB3-01A347816E76}" dt="2021-01-06T14:41:06.422" v="1357" actId="478"/>
          <ac:picMkLst>
            <pc:docMk/>
            <pc:sldMk cId="3931555654" sldId="2126"/>
            <ac:picMk id="3" creationId="{8AACAED6-DEFA-42F0-8F2E-2C98ABF5C173}"/>
          </ac:picMkLst>
        </pc:picChg>
        <pc:picChg chg="del">
          <ac:chgData name="Jakub Hofman" userId="53285062-d52a-4c88-bcdc-d767b8cc0044" providerId="ADAL" clId="{E40F2BF0-A252-46E2-9AB3-01A347816E76}" dt="2021-01-06T14:36:04.831" v="1225" actId="478"/>
          <ac:picMkLst>
            <pc:docMk/>
            <pc:sldMk cId="3931555654" sldId="2126"/>
            <ac:picMk id="7" creationId="{FDFD32B0-47A2-4FD4-ADCD-B119740BC21C}"/>
          </ac:picMkLst>
        </pc:picChg>
        <pc:picChg chg="del">
          <ac:chgData name="Jakub Hofman" userId="53285062-d52a-4c88-bcdc-d767b8cc0044" providerId="ADAL" clId="{E40F2BF0-A252-46E2-9AB3-01A347816E76}" dt="2021-01-06T14:36:04.831" v="1225" actId="478"/>
          <ac:picMkLst>
            <pc:docMk/>
            <pc:sldMk cId="3931555654" sldId="2126"/>
            <ac:picMk id="8" creationId="{DFB17CAA-10C4-4390-BFD8-C0BC8F9596E1}"/>
          </ac:picMkLst>
        </pc:picChg>
        <pc:picChg chg="add del">
          <ac:chgData name="Jakub Hofman" userId="53285062-d52a-4c88-bcdc-d767b8cc0044" providerId="ADAL" clId="{E40F2BF0-A252-46E2-9AB3-01A347816E76}" dt="2021-01-06T14:41:11.141" v="1359" actId="478"/>
          <ac:picMkLst>
            <pc:docMk/>
            <pc:sldMk cId="3931555654" sldId="2126"/>
            <ac:picMk id="9" creationId="{B755F53A-5F7A-4C45-BEC2-79A578F8CBD9}"/>
          </ac:picMkLst>
        </pc:picChg>
        <pc:picChg chg="add mod">
          <ac:chgData name="Jakub Hofman" userId="53285062-d52a-4c88-bcdc-d767b8cc0044" providerId="ADAL" clId="{E40F2BF0-A252-46E2-9AB3-01A347816E76}" dt="2021-01-06T14:43:56.692" v="1481" actId="1076"/>
          <ac:picMkLst>
            <pc:docMk/>
            <pc:sldMk cId="3931555654" sldId="2126"/>
            <ac:picMk id="11" creationId="{0E47393D-3DEF-47A4-998C-AD61E29DD62D}"/>
          </ac:picMkLst>
        </pc:picChg>
        <pc:picChg chg="add mod">
          <ac:chgData name="Jakub Hofman" userId="53285062-d52a-4c88-bcdc-d767b8cc0044" providerId="ADAL" clId="{E40F2BF0-A252-46E2-9AB3-01A347816E76}" dt="2021-01-06T14:44:05.725" v="1485" actId="1076"/>
          <ac:picMkLst>
            <pc:docMk/>
            <pc:sldMk cId="3931555654" sldId="2126"/>
            <ac:picMk id="13" creationId="{3431CCEC-E12E-4EF9-88D6-61B1C75F1C33}"/>
          </ac:picMkLst>
        </pc:picChg>
        <pc:cxnChg chg="add mod">
          <ac:chgData name="Jakub Hofman" userId="53285062-d52a-4c88-bcdc-d767b8cc0044" providerId="ADAL" clId="{E40F2BF0-A252-46E2-9AB3-01A347816E76}" dt="2021-01-06T14:44:22.499" v="1488" actId="14100"/>
          <ac:cxnSpMkLst>
            <pc:docMk/>
            <pc:sldMk cId="3931555654" sldId="2126"/>
            <ac:cxnSpMk id="14" creationId="{DA13BFC3-7FB3-45AC-8889-1EEE210BB2CC}"/>
          </ac:cxnSpMkLst>
        </pc:cxnChg>
      </pc:sldChg>
      <pc:sldChg chg="addSp delSp modSp add mod">
        <pc:chgData name="Jakub Hofman" userId="53285062-d52a-4c88-bcdc-d767b8cc0044" providerId="ADAL" clId="{E40F2BF0-A252-46E2-9AB3-01A347816E76}" dt="2021-01-06T15:16:12.484" v="1806" actId="20577"/>
        <pc:sldMkLst>
          <pc:docMk/>
          <pc:sldMk cId="2666304745" sldId="2127"/>
        </pc:sldMkLst>
        <pc:spChg chg="add del mod">
          <ac:chgData name="Jakub Hofman" userId="53285062-d52a-4c88-bcdc-d767b8cc0044" providerId="ADAL" clId="{E40F2BF0-A252-46E2-9AB3-01A347816E76}" dt="2021-01-06T15:15:37.197" v="1785" actId="478"/>
          <ac:spMkLst>
            <pc:docMk/>
            <pc:sldMk cId="2666304745" sldId="2127"/>
            <ac:spMk id="3" creationId="{283BC3EE-36C4-4C85-BCD6-1042604BED1A}"/>
          </ac:spMkLst>
        </pc:spChg>
        <pc:spChg chg="add del mod">
          <ac:chgData name="Jakub Hofman" userId="53285062-d52a-4c88-bcdc-d767b8cc0044" providerId="ADAL" clId="{E40F2BF0-A252-46E2-9AB3-01A347816E76}" dt="2021-01-06T15:16:12.484" v="1806" actId="20577"/>
          <ac:spMkLst>
            <pc:docMk/>
            <pc:sldMk cId="2666304745" sldId="2127"/>
            <ac:spMk id="6" creationId="{D92E98D0-024E-4F1C-9C08-0595A3B386A4}"/>
          </ac:spMkLst>
        </pc:spChg>
        <pc:spChg chg="add del mod">
          <ac:chgData name="Jakub Hofman" userId="53285062-d52a-4c88-bcdc-d767b8cc0044" providerId="ADAL" clId="{E40F2BF0-A252-46E2-9AB3-01A347816E76}" dt="2021-01-06T15:13:54.119" v="1749" actId="478"/>
          <ac:spMkLst>
            <pc:docMk/>
            <pc:sldMk cId="2666304745" sldId="2127"/>
            <ac:spMk id="10" creationId="{EB7B7951-C87C-4A71-8684-F733B0015873}"/>
          </ac:spMkLst>
        </pc:spChg>
        <pc:spChg chg="add del mod">
          <ac:chgData name="Jakub Hofman" userId="53285062-d52a-4c88-bcdc-d767b8cc0044" providerId="ADAL" clId="{E40F2BF0-A252-46E2-9AB3-01A347816E76}" dt="2021-01-06T15:15:37.197" v="1785" actId="478"/>
          <ac:spMkLst>
            <pc:docMk/>
            <pc:sldMk cId="2666304745" sldId="2127"/>
            <ac:spMk id="12" creationId="{275208FB-58DD-40E0-833C-EB76B0274F11}"/>
          </ac:spMkLst>
        </pc:spChg>
        <pc:spChg chg="add del mod">
          <ac:chgData name="Jakub Hofman" userId="53285062-d52a-4c88-bcdc-d767b8cc0044" providerId="ADAL" clId="{E40F2BF0-A252-46E2-9AB3-01A347816E76}" dt="2021-01-06T15:15:32.805" v="1784" actId="478"/>
          <ac:spMkLst>
            <pc:docMk/>
            <pc:sldMk cId="2666304745" sldId="2127"/>
            <ac:spMk id="17" creationId="{7CF725FD-5342-45A9-B119-93E29A89FB86}"/>
          </ac:spMkLst>
        </pc:spChg>
        <pc:picChg chg="add del mod ord">
          <ac:chgData name="Jakub Hofman" userId="53285062-d52a-4c88-bcdc-d767b8cc0044" providerId="ADAL" clId="{E40F2BF0-A252-46E2-9AB3-01A347816E76}" dt="2021-01-06T15:15:38.020" v="1786" actId="478"/>
          <ac:picMkLst>
            <pc:docMk/>
            <pc:sldMk cId="2666304745" sldId="2127"/>
            <ac:picMk id="8" creationId="{A2CEB068-5504-49AD-B692-A09FC472EEF0}"/>
          </ac:picMkLst>
        </pc:picChg>
        <pc:picChg chg="del">
          <ac:chgData name="Jakub Hofman" userId="53285062-d52a-4c88-bcdc-d767b8cc0044" providerId="ADAL" clId="{E40F2BF0-A252-46E2-9AB3-01A347816E76}" dt="2021-01-06T14:47:01.190" v="1491" actId="478"/>
          <ac:picMkLst>
            <pc:docMk/>
            <pc:sldMk cId="2666304745" sldId="2127"/>
            <ac:picMk id="11" creationId="{0E47393D-3DEF-47A4-998C-AD61E29DD62D}"/>
          </ac:picMkLst>
        </pc:picChg>
        <pc:picChg chg="del">
          <ac:chgData name="Jakub Hofman" userId="53285062-d52a-4c88-bcdc-d767b8cc0044" providerId="ADAL" clId="{E40F2BF0-A252-46E2-9AB3-01A347816E76}" dt="2021-01-06T14:47:02.208" v="1492" actId="478"/>
          <ac:picMkLst>
            <pc:docMk/>
            <pc:sldMk cId="2666304745" sldId="2127"/>
            <ac:picMk id="13" creationId="{3431CCEC-E12E-4EF9-88D6-61B1C75F1C33}"/>
          </ac:picMkLst>
        </pc:picChg>
        <pc:picChg chg="add del">
          <ac:chgData name="Jakub Hofman" userId="53285062-d52a-4c88-bcdc-d767b8cc0044" providerId="ADAL" clId="{E40F2BF0-A252-46E2-9AB3-01A347816E76}" dt="2021-01-06T14:56:42.116" v="1695" actId="478"/>
          <ac:picMkLst>
            <pc:docMk/>
            <pc:sldMk cId="2666304745" sldId="2127"/>
            <ac:picMk id="1026" creationId="{8B29A56C-C4D1-4D06-B500-3FCB9A94003B}"/>
          </ac:picMkLst>
        </pc:picChg>
        <pc:cxnChg chg="del">
          <ac:chgData name="Jakub Hofman" userId="53285062-d52a-4c88-bcdc-d767b8cc0044" providerId="ADAL" clId="{E40F2BF0-A252-46E2-9AB3-01A347816E76}" dt="2021-01-06T14:47:03.612" v="1493" actId="478"/>
          <ac:cxnSpMkLst>
            <pc:docMk/>
            <pc:sldMk cId="2666304745" sldId="2127"/>
            <ac:cxnSpMk id="14" creationId="{DA13BFC3-7FB3-45AC-8889-1EEE210BB2CC}"/>
          </ac:cxnSpMkLst>
        </pc:cxnChg>
      </pc:sldChg>
      <pc:sldChg chg="addSp delSp modSp add del mod">
        <pc:chgData name="Jakub Hofman" userId="53285062-d52a-4c88-bcdc-d767b8cc0044" providerId="ADAL" clId="{E40F2BF0-A252-46E2-9AB3-01A347816E76}" dt="2021-01-06T15:33:36.711" v="1956" actId="47"/>
        <pc:sldMkLst>
          <pc:docMk/>
          <pc:sldMk cId="2871568241" sldId="2128"/>
        </pc:sldMkLst>
        <pc:spChg chg="del">
          <ac:chgData name="Jakub Hofman" userId="53285062-d52a-4c88-bcdc-d767b8cc0044" providerId="ADAL" clId="{E40F2BF0-A252-46E2-9AB3-01A347816E76}" dt="2021-01-06T14:58:33.379" v="1717" actId="478"/>
          <ac:spMkLst>
            <pc:docMk/>
            <pc:sldMk cId="2871568241" sldId="2128"/>
            <ac:spMk id="3" creationId="{283BC3EE-36C4-4C85-BCD6-1042604BED1A}"/>
          </ac:spMkLst>
        </pc:spChg>
        <pc:spChg chg="del">
          <ac:chgData name="Jakub Hofman" userId="53285062-d52a-4c88-bcdc-d767b8cc0044" providerId="ADAL" clId="{E40F2BF0-A252-46E2-9AB3-01A347816E76}" dt="2021-01-06T14:58:38.876" v="1720" actId="478"/>
          <ac:spMkLst>
            <pc:docMk/>
            <pc:sldMk cId="2871568241" sldId="2128"/>
            <ac:spMk id="6" creationId="{D92E98D0-024E-4F1C-9C08-0595A3B386A4}"/>
          </ac:spMkLst>
        </pc:spChg>
        <pc:spChg chg="add mod">
          <ac:chgData name="Jakub Hofman" userId="53285062-d52a-4c88-bcdc-d767b8cc0044" providerId="ADAL" clId="{E40F2BF0-A252-46E2-9AB3-01A347816E76}" dt="2021-01-06T14:58:38.876" v="1720" actId="478"/>
          <ac:spMkLst>
            <pc:docMk/>
            <pc:sldMk cId="2871568241" sldId="2128"/>
            <ac:spMk id="9" creationId="{B2AEEBAE-2E3C-4931-84AA-4CA6E296A19E}"/>
          </ac:spMkLst>
        </pc:spChg>
        <pc:spChg chg="del mod">
          <ac:chgData name="Jakub Hofman" userId="53285062-d52a-4c88-bcdc-d767b8cc0044" providerId="ADAL" clId="{E40F2BF0-A252-46E2-9AB3-01A347816E76}" dt="2021-01-06T14:58:38.211" v="1719" actId="478"/>
          <ac:spMkLst>
            <pc:docMk/>
            <pc:sldMk cId="2871568241" sldId="2128"/>
            <ac:spMk id="12" creationId="{275208FB-58DD-40E0-833C-EB76B0274F11}"/>
          </ac:spMkLst>
        </pc:spChg>
        <pc:spChg chg="add mod">
          <ac:chgData name="Jakub Hofman" userId="53285062-d52a-4c88-bcdc-d767b8cc0044" providerId="ADAL" clId="{E40F2BF0-A252-46E2-9AB3-01A347816E76}" dt="2021-01-06T15:25:35.389" v="1920"/>
          <ac:spMkLst>
            <pc:docMk/>
            <pc:sldMk cId="2871568241" sldId="2128"/>
            <ac:spMk id="13" creationId="{0102C3A0-4F2E-4D73-9F79-72D9E8CFAE9F}"/>
          </ac:spMkLst>
        </pc:spChg>
        <pc:spChg chg="del">
          <ac:chgData name="Jakub Hofman" userId="53285062-d52a-4c88-bcdc-d767b8cc0044" providerId="ADAL" clId="{E40F2BF0-A252-46E2-9AB3-01A347816E76}" dt="2021-01-06T14:58:42.051" v="1721" actId="478"/>
          <ac:spMkLst>
            <pc:docMk/>
            <pc:sldMk cId="2871568241" sldId="2128"/>
            <ac:spMk id="17" creationId="{7CF725FD-5342-45A9-B119-93E29A89FB86}"/>
          </ac:spMkLst>
        </pc:spChg>
        <pc:picChg chg="del">
          <ac:chgData name="Jakub Hofman" userId="53285062-d52a-4c88-bcdc-d767b8cc0044" providerId="ADAL" clId="{E40F2BF0-A252-46E2-9AB3-01A347816E76}" dt="2021-01-06T14:58:42.915" v="1722" actId="478"/>
          <ac:picMkLst>
            <pc:docMk/>
            <pc:sldMk cId="2871568241" sldId="2128"/>
            <ac:picMk id="8" creationId="{A2CEB068-5504-49AD-B692-A09FC472EEF0}"/>
          </ac:picMkLst>
        </pc:picChg>
      </pc:sldChg>
      <pc:sldChg chg="addSp delSp modSp add mod">
        <pc:chgData name="Jakub Hofman" userId="53285062-d52a-4c88-bcdc-d767b8cc0044" providerId="ADAL" clId="{E40F2BF0-A252-46E2-9AB3-01A347816E76}" dt="2021-01-07T12:00:03.264" v="6431" actId="21"/>
        <pc:sldMkLst>
          <pc:docMk/>
          <pc:sldMk cId="167894227" sldId="2129"/>
        </pc:sldMkLst>
        <pc:spChg chg="del mod">
          <ac:chgData name="Jakub Hofman" userId="53285062-d52a-4c88-bcdc-d767b8cc0044" providerId="ADAL" clId="{E40F2BF0-A252-46E2-9AB3-01A347816E76}" dt="2021-01-07T11:45:56.084" v="6390" actId="478"/>
          <ac:spMkLst>
            <pc:docMk/>
            <pc:sldMk cId="167894227" sldId="2129"/>
            <ac:spMk id="3" creationId="{283BC3EE-36C4-4C85-BCD6-1042604BED1A}"/>
          </ac:spMkLst>
        </pc:spChg>
        <pc:spChg chg="mod">
          <ac:chgData name="Jakub Hofman" userId="53285062-d52a-4c88-bcdc-d767b8cc0044" providerId="ADAL" clId="{E40F2BF0-A252-46E2-9AB3-01A347816E76}" dt="2021-01-07T12:00:03.264" v="6431" actId="21"/>
          <ac:spMkLst>
            <pc:docMk/>
            <pc:sldMk cId="167894227" sldId="2129"/>
            <ac:spMk id="6" creationId="{D92E98D0-024E-4F1C-9C08-0595A3B386A4}"/>
          </ac:spMkLst>
        </pc:spChg>
        <pc:spChg chg="del mod">
          <ac:chgData name="Jakub Hofman" userId="53285062-d52a-4c88-bcdc-d767b8cc0044" providerId="ADAL" clId="{E40F2BF0-A252-46E2-9AB3-01A347816E76}" dt="2021-01-07T11:45:56.084" v="6390" actId="478"/>
          <ac:spMkLst>
            <pc:docMk/>
            <pc:sldMk cId="167894227" sldId="2129"/>
            <ac:spMk id="12" creationId="{275208FB-58DD-40E0-833C-EB76B0274F11}"/>
          </ac:spMkLst>
        </pc:spChg>
        <pc:spChg chg="del mod">
          <ac:chgData name="Jakub Hofman" userId="53285062-d52a-4c88-bcdc-d767b8cc0044" providerId="ADAL" clId="{E40F2BF0-A252-46E2-9AB3-01A347816E76}" dt="2021-01-07T11:45:52.890" v="6389" actId="478"/>
          <ac:spMkLst>
            <pc:docMk/>
            <pc:sldMk cId="167894227" sldId="2129"/>
            <ac:spMk id="17" creationId="{7CF725FD-5342-45A9-B119-93E29A89FB86}"/>
          </ac:spMkLst>
        </pc:spChg>
        <pc:picChg chg="del mod">
          <ac:chgData name="Jakub Hofman" userId="53285062-d52a-4c88-bcdc-d767b8cc0044" providerId="ADAL" clId="{E40F2BF0-A252-46E2-9AB3-01A347816E76}" dt="2021-01-07T11:45:52.890" v="6389" actId="478"/>
          <ac:picMkLst>
            <pc:docMk/>
            <pc:sldMk cId="167894227" sldId="2129"/>
            <ac:picMk id="8" creationId="{A2CEB068-5504-49AD-B692-A09FC472EEF0}"/>
          </ac:picMkLst>
        </pc:picChg>
        <pc:picChg chg="add del mod">
          <ac:chgData name="Jakub Hofman" userId="53285062-d52a-4c88-bcdc-d767b8cc0044" providerId="ADAL" clId="{E40F2BF0-A252-46E2-9AB3-01A347816E76}" dt="2021-01-07T11:59:22.753" v="6398" actId="478"/>
          <ac:picMkLst>
            <pc:docMk/>
            <pc:sldMk cId="167894227" sldId="2129"/>
            <ac:picMk id="9" creationId="{3DF9691F-C815-4BE8-BD5F-DECBA1946974}"/>
          </ac:picMkLst>
        </pc:picChg>
        <pc:picChg chg="add del mod">
          <ac:chgData name="Jakub Hofman" userId="53285062-d52a-4c88-bcdc-d767b8cc0044" providerId="ADAL" clId="{E40F2BF0-A252-46E2-9AB3-01A347816E76}" dt="2021-01-07T11:45:52.890" v="6389" actId="478"/>
          <ac:picMkLst>
            <pc:docMk/>
            <pc:sldMk cId="167894227" sldId="2129"/>
            <ac:picMk id="11" creationId="{0ADA9638-C886-46B9-9796-7D57AE4632B2}"/>
          </ac:picMkLst>
        </pc:picChg>
        <pc:picChg chg="add mod">
          <ac:chgData name="Jakub Hofman" userId="53285062-d52a-4c88-bcdc-d767b8cc0044" providerId="ADAL" clId="{E40F2BF0-A252-46E2-9AB3-01A347816E76}" dt="2021-01-07T11:59:34.270" v="6400" actId="14100"/>
          <ac:picMkLst>
            <pc:docMk/>
            <pc:sldMk cId="167894227" sldId="2129"/>
            <ac:picMk id="13" creationId="{15695817-1608-4D57-8183-7BC81C5555ED}"/>
          </ac:picMkLst>
        </pc:picChg>
      </pc:sldChg>
      <pc:sldChg chg="addSp delSp modSp add mod">
        <pc:chgData name="Jakub Hofman" userId="53285062-d52a-4c88-bcdc-d767b8cc0044" providerId="ADAL" clId="{E40F2BF0-A252-46E2-9AB3-01A347816E76}" dt="2021-01-06T15:28:51.868" v="1949" actId="1076"/>
        <pc:sldMkLst>
          <pc:docMk/>
          <pc:sldMk cId="1293057871" sldId="2130"/>
        </pc:sldMkLst>
        <pc:spChg chg="mod">
          <ac:chgData name="Jakub Hofman" userId="53285062-d52a-4c88-bcdc-d767b8cc0044" providerId="ADAL" clId="{E40F2BF0-A252-46E2-9AB3-01A347816E76}" dt="2021-01-06T15:17:56.429" v="1864" actId="207"/>
          <ac:spMkLst>
            <pc:docMk/>
            <pc:sldMk cId="1293057871" sldId="2130"/>
            <ac:spMk id="6" creationId="{D92E98D0-024E-4F1C-9C08-0595A3B386A4}"/>
          </ac:spMkLst>
        </pc:spChg>
        <pc:spChg chg="add mod">
          <ac:chgData name="Jakub Hofman" userId="53285062-d52a-4c88-bcdc-d767b8cc0044" providerId="ADAL" clId="{E40F2BF0-A252-46E2-9AB3-01A347816E76}" dt="2021-01-06T15:28:51.868" v="1949" actId="1076"/>
          <ac:spMkLst>
            <pc:docMk/>
            <pc:sldMk cId="1293057871" sldId="2130"/>
            <ac:spMk id="12" creationId="{1071C634-0B29-42B2-8519-6DE6D228C2C7}"/>
          </ac:spMkLst>
        </pc:spChg>
        <pc:picChg chg="add del mod">
          <ac:chgData name="Jakub Hofman" userId="53285062-d52a-4c88-bcdc-d767b8cc0044" providerId="ADAL" clId="{E40F2BF0-A252-46E2-9AB3-01A347816E76}" dt="2021-01-06T15:19:17.677" v="1870" actId="478"/>
          <ac:picMkLst>
            <pc:docMk/>
            <pc:sldMk cId="1293057871" sldId="2130"/>
            <ac:picMk id="7" creationId="{5AEA08C8-06D3-48F1-BD8D-E4B224A70D75}"/>
          </ac:picMkLst>
        </pc:picChg>
        <pc:picChg chg="add del mod">
          <ac:chgData name="Jakub Hofman" userId="53285062-d52a-4c88-bcdc-d767b8cc0044" providerId="ADAL" clId="{E40F2BF0-A252-46E2-9AB3-01A347816E76}" dt="2021-01-06T15:28:35.444" v="1944" actId="478"/>
          <ac:picMkLst>
            <pc:docMk/>
            <pc:sldMk cId="1293057871" sldId="2130"/>
            <ac:picMk id="9" creationId="{017E1C37-5F18-4F5B-A3A3-5F47AD2C8869}"/>
          </ac:picMkLst>
        </pc:picChg>
        <pc:picChg chg="add mod">
          <ac:chgData name="Jakub Hofman" userId="53285062-d52a-4c88-bcdc-d767b8cc0044" providerId="ADAL" clId="{E40F2BF0-A252-46E2-9AB3-01A347816E76}" dt="2021-01-06T15:28:42.604" v="1946" actId="14100"/>
          <ac:picMkLst>
            <pc:docMk/>
            <pc:sldMk cId="1293057871" sldId="2130"/>
            <ac:picMk id="11" creationId="{E3F237D3-5961-4497-B614-42D0937BDC72}"/>
          </ac:picMkLst>
        </pc:picChg>
        <pc:picChg chg="add del mod">
          <ac:chgData name="Jakub Hofman" userId="53285062-d52a-4c88-bcdc-d767b8cc0044" providerId="ADAL" clId="{E40F2BF0-A252-46E2-9AB3-01A347816E76}" dt="2021-01-06T15:28:35.444" v="1944" actId="478"/>
          <ac:picMkLst>
            <pc:docMk/>
            <pc:sldMk cId="1293057871" sldId="2130"/>
            <ac:picMk id="14" creationId="{D27EB019-BDD1-4338-9C4D-70634C18633F}"/>
          </ac:picMkLst>
        </pc:picChg>
      </pc:sldChg>
      <pc:sldChg chg="addSp delSp modSp add mod ord">
        <pc:chgData name="Jakub Hofman" userId="53285062-d52a-4c88-bcdc-d767b8cc0044" providerId="ADAL" clId="{E40F2BF0-A252-46E2-9AB3-01A347816E76}" dt="2021-01-06T15:28:31.555" v="1943" actId="1076"/>
        <pc:sldMkLst>
          <pc:docMk/>
          <pc:sldMk cId="205368834" sldId="2131"/>
        </pc:sldMkLst>
        <pc:spChg chg="add mod">
          <ac:chgData name="Jakub Hofman" userId="53285062-d52a-4c88-bcdc-d767b8cc0044" providerId="ADAL" clId="{E40F2BF0-A252-46E2-9AB3-01A347816E76}" dt="2021-01-06T15:28:22.364" v="1941" actId="1076"/>
          <ac:spMkLst>
            <pc:docMk/>
            <pc:sldMk cId="205368834" sldId="2131"/>
            <ac:spMk id="10" creationId="{9C80259C-DCE8-4977-A330-A6E6EC5CF99D}"/>
          </ac:spMkLst>
        </pc:spChg>
        <pc:spChg chg="mod">
          <ac:chgData name="Jakub Hofman" userId="53285062-d52a-4c88-bcdc-d767b8cc0044" providerId="ADAL" clId="{E40F2BF0-A252-46E2-9AB3-01A347816E76}" dt="2021-01-06T15:28:03.748" v="1934" actId="1076"/>
          <ac:spMkLst>
            <pc:docMk/>
            <pc:sldMk cId="205368834" sldId="2131"/>
            <ac:spMk id="12" creationId="{1071C634-0B29-42B2-8519-6DE6D228C2C7}"/>
          </ac:spMkLst>
        </pc:spChg>
        <pc:picChg chg="del">
          <ac:chgData name="Jakub Hofman" userId="53285062-d52a-4c88-bcdc-d767b8cc0044" providerId="ADAL" clId="{E40F2BF0-A252-46E2-9AB3-01A347816E76}" dt="2021-01-06T15:27:52.861" v="1931" actId="478"/>
          <ac:picMkLst>
            <pc:docMk/>
            <pc:sldMk cId="205368834" sldId="2131"/>
            <ac:picMk id="11" creationId="{E3F237D3-5961-4497-B614-42D0937BDC72}"/>
          </ac:picMkLst>
        </pc:picChg>
        <pc:picChg chg="mod">
          <ac:chgData name="Jakub Hofman" userId="53285062-d52a-4c88-bcdc-d767b8cc0044" providerId="ADAL" clId="{E40F2BF0-A252-46E2-9AB3-01A347816E76}" dt="2021-01-06T15:28:18.340" v="1940" actId="14100"/>
          <ac:picMkLst>
            <pc:docMk/>
            <pc:sldMk cId="205368834" sldId="2131"/>
            <ac:picMk id="14" creationId="{D27EB019-BDD1-4338-9C4D-70634C18633F}"/>
          </ac:picMkLst>
        </pc:picChg>
        <pc:cxnChg chg="add mod">
          <ac:chgData name="Jakub Hofman" userId="53285062-d52a-4c88-bcdc-d767b8cc0044" providerId="ADAL" clId="{E40F2BF0-A252-46E2-9AB3-01A347816E76}" dt="2021-01-06T15:28:31.555" v="1943" actId="1076"/>
          <ac:cxnSpMkLst>
            <pc:docMk/>
            <pc:sldMk cId="205368834" sldId="2131"/>
            <ac:cxnSpMk id="13" creationId="{9DA58FA1-FFC3-4950-91F9-9D418CBB2927}"/>
          </ac:cxnSpMkLst>
        </pc:cxnChg>
      </pc:sldChg>
      <pc:sldChg chg="addSp delSp modSp add mod">
        <pc:chgData name="Jakub Hofman" userId="53285062-d52a-4c88-bcdc-d767b8cc0044" providerId="ADAL" clId="{E40F2BF0-A252-46E2-9AB3-01A347816E76}" dt="2021-01-07T10:49:30.364" v="5103" actId="403"/>
        <pc:sldMkLst>
          <pc:docMk/>
          <pc:sldMk cId="2203952115" sldId="2132"/>
        </pc:sldMkLst>
        <pc:spChg chg="del">
          <ac:chgData name="Jakub Hofman" userId="53285062-d52a-4c88-bcdc-d767b8cc0044" providerId="ADAL" clId="{E40F2BF0-A252-46E2-9AB3-01A347816E76}" dt="2021-01-06T15:40:38.174" v="1981" actId="478"/>
          <ac:spMkLst>
            <pc:docMk/>
            <pc:sldMk cId="2203952115" sldId="2132"/>
            <ac:spMk id="3" creationId="{283BC3EE-36C4-4C85-BCD6-1042604BED1A}"/>
          </ac:spMkLst>
        </pc:spChg>
        <pc:spChg chg="mod">
          <ac:chgData name="Jakub Hofman" userId="53285062-d52a-4c88-bcdc-d767b8cc0044" providerId="ADAL" clId="{E40F2BF0-A252-46E2-9AB3-01A347816E76}" dt="2021-01-07T10:49:30.364" v="5103" actId="403"/>
          <ac:spMkLst>
            <pc:docMk/>
            <pc:sldMk cId="2203952115" sldId="2132"/>
            <ac:spMk id="6" creationId="{D92E98D0-024E-4F1C-9C08-0595A3B386A4}"/>
          </ac:spMkLst>
        </pc:spChg>
        <pc:spChg chg="del">
          <ac:chgData name="Jakub Hofman" userId="53285062-d52a-4c88-bcdc-d767b8cc0044" providerId="ADAL" clId="{E40F2BF0-A252-46E2-9AB3-01A347816E76}" dt="2021-01-06T15:40:38.174" v="1981" actId="478"/>
          <ac:spMkLst>
            <pc:docMk/>
            <pc:sldMk cId="2203952115" sldId="2132"/>
            <ac:spMk id="12" creationId="{275208FB-58DD-40E0-833C-EB76B0274F11}"/>
          </ac:spMkLst>
        </pc:spChg>
        <pc:spChg chg="del">
          <ac:chgData name="Jakub Hofman" userId="53285062-d52a-4c88-bcdc-d767b8cc0044" providerId="ADAL" clId="{E40F2BF0-A252-46E2-9AB3-01A347816E76}" dt="2021-01-06T15:40:38.174" v="1981" actId="478"/>
          <ac:spMkLst>
            <pc:docMk/>
            <pc:sldMk cId="2203952115" sldId="2132"/>
            <ac:spMk id="17" creationId="{7CF725FD-5342-45A9-B119-93E29A89FB86}"/>
          </ac:spMkLst>
        </pc:spChg>
        <pc:picChg chg="del">
          <ac:chgData name="Jakub Hofman" userId="53285062-d52a-4c88-bcdc-d767b8cc0044" providerId="ADAL" clId="{E40F2BF0-A252-46E2-9AB3-01A347816E76}" dt="2021-01-06T15:40:38.174" v="1981" actId="478"/>
          <ac:picMkLst>
            <pc:docMk/>
            <pc:sldMk cId="2203952115" sldId="2132"/>
            <ac:picMk id="8" creationId="{A2CEB068-5504-49AD-B692-A09FC472EEF0}"/>
          </ac:picMkLst>
        </pc:picChg>
        <pc:picChg chg="del">
          <ac:chgData name="Jakub Hofman" userId="53285062-d52a-4c88-bcdc-d767b8cc0044" providerId="ADAL" clId="{E40F2BF0-A252-46E2-9AB3-01A347816E76}" dt="2021-01-06T15:40:38.174" v="1981" actId="478"/>
          <ac:picMkLst>
            <pc:docMk/>
            <pc:sldMk cId="2203952115" sldId="2132"/>
            <ac:picMk id="9" creationId="{3DF9691F-C815-4BE8-BD5F-DECBA1946974}"/>
          </ac:picMkLst>
        </pc:picChg>
        <pc:picChg chg="add mod">
          <ac:chgData name="Jakub Hofman" userId="53285062-d52a-4c88-bcdc-d767b8cc0044" providerId="ADAL" clId="{E40F2BF0-A252-46E2-9AB3-01A347816E76}" dt="2021-01-06T15:47:47.790" v="2039" actId="1440"/>
          <ac:picMkLst>
            <pc:docMk/>
            <pc:sldMk cId="2203952115" sldId="2132"/>
            <ac:picMk id="10" creationId="{628E30EE-87C1-4780-BA25-9A2DC41E3A15}"/>
          </ac:picMkLst>
        </pc:picChg>
        <pc:picChg chg="del">
          <ac:chgData name="Jakub Hofman" userId="53285062-d52a-4c88-bcdc-d767b8cc0044" providerId="ADAL" clId="{E40F2BF0-A252-46E2-9AB3-01A347816E76}" dt="2021-01-06T15:40:38.174" v="1981" actId="478"/>
          <ac:picMkLst>
            <pc:docMk/>
            <pc:sldMk cId="2203952115" sldId="2132"/>
            <ac:picMk id="11" creationId="{0ADA9638-C886-46B9-9796-7D57AE4632B2}"/>
          </ac:picMkLst>
        </pc:picChg>
        <pc:picChg chg="add mod">
          <ac:chgData name="Jakub Hofman" userId="53285062-d52a-4c88-bcdc-d767b8cc0044" providerId="ADAL" clId="{E40F2BF0-A252-46E2-9AB3-01A347816E76}" dt="2021-01-06T15:47:47.790" v="2039" actId="1440"/>
          <ac:picMkLst>
            <pc:docMk/>
            <pc:sldMk cId="2203952115" sldId="2132"/>
            <ac:picMk id="14" creationId="{C6A1C510-9C07-40B3-9398-44A374EB79F3}"/>
          </ac:picMkLst>
        </pc:picChg>
        <pc:picChg chg="add mod">
          <ac:chgData name="Jakub Hofman" userId="53285062-d52a-4c88-bcdc-d767b8cc0044" providerId="ADAL" clId="{E40F2BF0-A252-46E2-9AB3-01A347816E76}" dt="2021-01-06T15:47:47.790" v="2039" actId="1440"/>
          <ac:picMkLst>
            <pc:docMk/>
            <pc:sldMk cId="2203952115" sldId="2132"/>
            <ac:picMk id="16" creationId="{BF357582-ED04-4C8F-9A6E-93E632C703D2}"/>
          </ac:picMkLst>
        </pc:picChg>
      </pc:sldChg>
      <pc:sldChg chg="add del">
        <pc:chgData name="Jakub Hofman" userId="53285062-d52a-4c88-bcdc-d767b8cc0044" providerId="ADAL" clId="{E40F2BF0-A252-46E2-9AB3-01A347816E76}" dt="2021-01-06T15:40:50.426" v="2002"/>
        <pc:sldMkLst>
          <pc:docMk/>
          <pc:sldMk cId="1349635232" sldId="2133"/>
        </pc:sldMkLst>
      </pc:sldChg>
      <pc:sldChg chg="addSp modSp new mod">
        <pc:chgData name="Jakub Hofman" userId="53285062-d52a-4c88-bcdc-d767b8cc0044" providerId="ADAL" clId="{E40F2BF0-A252-46E2-9AB3-01A347816E76}" dt="2021-01-07T10:50:15.587" v="5147" actId="6549"/>
        <pc:sldMkLst>
          <pc:docMk/>
          <pc:sldMk cId="2019541675" sldId="2133"/>
        </pc:sldMkLst>
        <pc:spChg chg="mod">
          <ac:chgData name="Jakub Hofman" userId="53285062-d52a-4c88-bcdc-d767b8cc0044" providerId="ADAL" clId="{E40F2BF0-A252-46E2-9AB3-01A347816E76}" dt="2021-01-06T15:57:48.684" v="2043"/>
          <ac:spMkLst>
            <pc:docMk/>
            <pc:sldMk cId="2019541675" sldId="2133"/>
            <ac:spMk id="2" creationId="{1482C641-7F16-4CC7-A8A2-A9FD54EADB86}"/>
          </ac:spMkLst>
        </pc:spChg>
        <pc:spChg chg="mod">
          <ac:chgData name="Jakub Hofman" userId="53285062-d52a-4c88-bcdc-d767b8cc0044" providerId="ADAL" clId="{E40F2BF0-A252-46E2-9AB3-01A347816E76}" dt="2021-01-07T10:50:15.587" v="5147" actId="6549"/>
          <ac:spMkLst>
            <pc:docMk/>
            <pc:sldMk cId="2019541675" sldId="2133"/>
            <ac:spMk id="3" creationId="{7069FBF2-F0FB-43EA-BD54-7D4016203B47}"/>
          </ac:spMkLst>
        </pc:spChg>
        <pc:spChg chg="add mod">
          <ac:chgData name="Jakub Hofman" userId="53285062-d52a-4c88-bcdc-d767b8cc0044" providerId="ADAL" clId="{E40F2BF0-A252-46E2-9AB3-01A347816E76}" dt="2021-01-07T10:49:50.186" v="5104" actId="1076"/>
          <ac:spMkLst>
            <pc:docMk/>
            <pc:sldMk cId="2019541675" sldId="2133"/>
            <ac:spMk id="6" creationId="{0D454C3F-FF3F-4532-B9D2-887465420A0B}"/>
          </ac:spMkLst>
        </pc:spChg>
        <pc:spChg chg="add mod">
          <ac:chgData name="Jakub Hofman" userId="53285062-d52a-4c88-bcdc-d767b8cc0044" providerId="ADAL" clId="{E40F2BF0-A252-46E2-9AB3-01A347816E76}" dt="2021-01-06T15:59:40.782" v="2114" actId="20577"/>
          <ac:spMkLst>
            <pc:docMk/>
            <pc:sldMk cId="2019541675" sldId="2133"/>
            <ac:spMk id="11" creationId="{EA1FEF9C-390D-43B5-9941-4807307522AC}"/>
          </ac:spMkLst>
        </pc:spChg>
        <pc:picChg chg="add mod">
          <ac:chgData name="Jakub Hofman" userId="53285062-d52a-4c88-bcdc-d767b8cc0044" providerId="ADAL" clId="{E40F2BF0-A252-46E2-9AB3-01A347816E76}" dt="2021-01-07T10:49:50.186" v="5104" actId="1076"/>
          <ac:picMkLst>
            <pc:docMk/>
            <pc:sldMk cId="2019541675" sldId="2133"/>
            <ac:picMk id="5" creationId="{BDDF4BEA-0D8F-432B-9240-23F817711415}"/>
          </ac:picMkLst>
        </pc:picChg>
        <pc:picChg chg="add mod modCrop">
          <ac:chgData name="Jakub Hofman" userId="53285062-d52a-4c88-bcdc-d767b8cc0044" providerId="ADAL" clId="{E40F2BF0-A252-46E2-9AB3-01A347816E76}" dt="2021-01-06T15:59:18.470" v="2105" actId="1076"/>
          <ac:picMkLst>
            <pc:docMk/>
            <pc:sldMk cId="2019541675" sldId="2133"/>
            <ac:picMk id="8" creationId="{8E39B274-B56B-4AC4-80AF-C98503EF88C8}"/>
          </ac:picMkLst>
        </pc:picChg>
        <pc:picChg chg="add mod">
          <ac:chgData name="Jakub Hofman" userId="53285062-d52a-4c88-bcdc-d767b8cc0044" providerId="ADAL" clId="{E40F2BF0-A252-46E2-9AB3-01A347816E76}" dt="2021-01-06T15:59:22.884" v="2106"/>
          <ac:picMkLst>
            <pc:docMk/>
            <pc:sldMk cId="2019541675" sldId="2133"/>
            <ac:picMk id="9" creationId="{4BEDAB78-7547-453E-A9F6-3111A70DE389}"/>
          </ac:picMkLst>
        </pc:picChg>
      </pc:sldChg>
      <pc:sldChg chg="addSp delSp modSp add del mod">
        <pc:chgData name="Jakub Hofman" userId="53285062-d52a-4c88-bcdc-d767b8cc0044" providerId="ADAL" clId="{E40F2BF0-A252-46E2-9AB3-01A347816E76}" dt="2021-01-07T19:55:14.634" v="9434" actId="47"/>
        <pc:sldMkLst>
          <pc:docMk/>
          <pc:sldMk cId="220417394" sldId="2134"/>
        </pc:sldMkLst>
        <pc:spChg chg="mod">
          <ac:chgData name="Jakub Hofman" userId="53285062-d52a-4c88-bcdc-d767b8cc0044" providerId="ADAL" clId="{E40F2BF0-A252-46E2-9AB3-01A347816E76}" dt="2021-01-06T16:23:04.139" v="2540" actId="6549"/>
          <ac:spMkLst>
            <pc:docMk/>
            <pc:sldMk cId="220417394" sldId="2134"/>
            <ac:spMk id="6" creationId="{CCE3E349-C8D9-4991-96E2-BEA20B111ED4}"/>
          </ac:spMkLst>
        </pc:spChg>
        <pc:picChg chg="del">
          <ac:chgData name="Jakub Hofman" userId="53285062-d52a-4c88-bcdc-d767b8cc0044" providerId="ADAL" clId="{E40F2BF0-A252-46E2-9AB3-01A347816E76}" dt="2021-01-06T16:14:41.767" v="2537" actId="478"/>
          <ac:picMkLst>
            <pc:docMk/>
            <pc:sldMk cId="220417394" sldId="2134"/>
            <ac:picMk id="5" creationId="{E656D6A4-D756-4194-8CA7-F2724D19A7AD}"/>
          </ac:picMkLst>
        </pc:picChg>
        <pc:picChg chg="add mod">
          <ac:chgData name="Jakub Hofman" userId="53285062-d52a-4c88-bcdc-d767b8cc0044" providerId="ADAL" clId="{E40F2BF0-A252-46E2-9AB3-01A347816E76}" dt="2021-01-06T16:23:11.035" v="2543" actId="14100"/>
          <ac:picMkLst>
            <pc:docMk/>
            <pc:sldMk cId="220417394" sldId="2134"/>
            <ac:picMk id="7" creationId="{224DB113-4B70-4132-907B-3055ACEAAB4F}"/>
          </ac:picMkLst>
        </pc:picChg>
        <pc:picChg chg="add mod">
          <ac:chgData name="Jakub Hofman" userId="53285062-d52a-4c88-bcdc-d767b8cc0044" providerId="ADAL" clId="{E40F2BF0-A252-46E2-9AB3-01A347816E76}" dt="2021-01-07T11:34:02.602" v="5885"/>
          <ac:picMkLst>
            <pc:docMk/>
            <pc:sldMk cId="220417394" sldId="2134"/>
            <ac:picMk id="8" creationId="{4E09B4ED-25B5-4DB9-98AE-6CBEA25D5834}"/>
          </ac:picMkLst>
        </pc:picChg>
      </pc:sldChg>
      <pc:sldChg chg="addSp delSp modSp add mod">
        <pc:chgData name="Jakub Hofman" userId="53285062-d52a-4c88-bcdc-d767b8cc0044" providerId="ADAL" clId="{E40F2BF0-A252-46E2-9AB3-01A347816E76}" dt="2021-01-07T19:28:33.993" v="9104" actId="20577"/>
        <pc:sldMkLst>
          <pc:docMk/>
          <pc:sldMk cId="2046960227" sldId="2135"/>
        </pc:sldMkLst>
        <pc:spChg chg="mod">
          <ac:chgData name="Jakub Hofman" userId="53285062-d52a-4c88-bcdc-d767b8cc0044" providerId="ADAL" clId="{E40F2BF0-A252-46E2-9AB3-01A347816E76}" dt="2021-01-07T19:25:03.073" v="9021"/>
          <ac:spMkLst>
            <pc:docMk/>
            <pc:sldMk cId="2046960227" sldId="2135"/>
            <ac:spMk id="2" creationId="{113B9F7B-B261-407B-B340-5332E6536FF9}"/>
          </ac:spMkLst>
        </pc:spChg>
        <pc:spChg chg="mod">
          <ac:chgData name="Jakub Hofman" userId="53285062-d52a-4c88-bcdc-d767b8cc0044" providerId="ADAL" clId="{E40F2BF0-A252-46E2-9AB3-01A347816E76}" dt="2021-01-07T19:28:33.993" v="9104" actId="20577"/>
          <ac:spMkLst>
            <pc:docMk/>
            <pc:sldMk cId="2046960227" sldId="2135"/>
            <ac:spMk id="3" creationId="{E715CB61-BF07-43D4-AF2E-CE8CECDBC4E8}"/>
          </ac:spMkLst>
        </pc:spChg>
        <pc:spChg chg="add mod">
          <ac:chgData name="Jakub Hofman" userId="53285062-d52a-4c88-bcdc-d767b8cc0044" providerId="ADAL" clId="{E40F2BF0-A252-46E2-9AB3-01A347816E76}" dt="2021-01-06T20:12:18.784" v="2859"/>
          <ac:spMkLst>
            <pc:docMk/>
            <pc:sldMk cId="2046960227" sldId="2135"/>
            <ac:spMk id="10" creationId="{065C2CCE-8643-4693-913F-5EC13F251500}"/>
          </ac:spMkLst>
        </pc:spChg>
        <pc:spChg chg="add del mod">
          <ac:chgData name="Jakub Hofman" userId="53285062-d52a-4c88-bcdc-d767b8cc0044" providerId="ADAL" clId="{E40F2BF0-A252-46E2-9AB3-01A347816E76}" dt="2021-01-06T20:40:33.425" v="3419" actId="21"/>
          <ac:spMkLst>
            <pc:docMk/>
            <pc:sldMk cId="2046960227" sldId="2135"/>
            <ac:spMk id="21" creationId="{C10315A3-F252-49F7-9C2D-88BFCB973887}"/>
          </ac:spMkLst>
        </pc:spChg>
        <pc:graphicFrameChg chg="add del mod modGraphic">
          <ac:chgData name="Jakub Hofman" userId="53285062-d52a-4c88-bcdc-d767b8cc0044" providerId="ADAL" clId="{E40F2BF0-A252-46E2-9AB3-01A347816E76}" dt="2021-01-06T20:25:39.875" v="3062" actId="478"/>
          <ac:graphicFrameMkLst>
            <pc:docMk/>
            <pc:sldMk cId="2046960227" sldId="2135"/>
            <ac:graphicFrameMk id="19" creationId="{A01A277A-0F92-4E8D-97AE-0C14ED6C78C6}"/>
          </ac:graphicFrameMkLst>
        </pc:graphicFrameChg>
        <pc:graphicFrameChg chg="add del mod">
          <ac:chgData name="Jakub Hofman" userId="53285062-d52a-4c88-bcdc-d767b8cc0044" providerId="ADAL" clId="{E40F2BF0-A252-46E2-9AB3-01A347816E76}" dt="2021-01-06T20:25:47.314" v="3063" actId="478"/>
          <ac:graphicFrameMkLst>
            <pc:docMk/>
            <pc:sldMk cId="2046960227" sldId="2135"/>
            <ac:graphicFrameMk id="20" creationId="{C497CFAA-ED45-42DB-89BD-9ADB9D01791D}"/>
          </ac:graphicFrameMkLst>
        </pc:graphicFrameChg>
        <pc:picChg chg="add del mod modCrop">
          <ac:chgData name="Jakub Hofman" userId="53285062-d52a-4c88-bcdc-d767b8cc0044" providerId="ADAL" clId="{E40F2BF0-A252-46E2-9AB3-01A347816E76}" dt="2021-01-06T20:17:13.408" v="2906" actId="478"/>
          <ac:picMkLst>
            <pc:docMk/>
            <pc:sldMk cId="2046960227" sldId="2135"/>
            <ac:picMk id="5" creationId="{FADD70CC-660B-441A-AE5B-4C4035C20600}"/>
          </ac:picMkLst>
        </pc:picChg>
        <pc:picChg chg="del">
          <ac:chgData name="Jakub Hofman" userId="53285062-d52a-4c88-bcdc-d767b8cc0044" providerId="ADAL" clId="{E40F2BF0-A252-46E2-9AB3-01A347816E76}" dt="2021-01-06T20:10:35.678" v="2843" actId="478"/>
          <ac:picMkLst>
            <pc:docMk/>
            <pc:sldMk cId="2046960227" sldId="2135"/>
            <ac:picMk id="7" creationId="{8455F0CA-BFAA-4732-8D99-9FC668105158}"/>
          </ac:picMkLst>
        </pc:picChg>
        <pc:picChg chg="del">
          <ac:chgData name="Jakub Hofman" userId="53285062-d52a-4c88-bcdc-d767b8cc0044" providerId="ADAL" clId="{E40F2BF0-A252-46E2-9AB3-01A347816E76}" dt="2021-01-06T20:10:38.382" v="2846" actId="478"/>
          <ac:picMkLst>
            <pc:docMk/>
            <pc:sldMk cId="2046960227" sldId="2135"/>
            <ac:picMk id="9" creationId="{EC49465B-E675-4EA9-B40E-B184697A4774}"/>
          </ac:picMkLst>
        </pc:picChg>
        <pc:picChg chg="add mod">
          <ac:chgData name="Jakub Hofman" userId="53285062-d52a-4c88-bcdc-d767b8cc0044" providerId="ADAL" clId="{E40F2BF0-A252-46E2-9AB3-01A347816E76}" dt="2021-01-07T17:29:03.446" v="7523" actId="1076"/>
          <ac:picMkLst>
            <pc:docMk/>
            <pc:sldMk cId="2046960227" sldId="2135"/>
            <ac:picMk id="13" creationId="{DD722A0B-15B2-427B-A707-4655B572F238}"/>
          </ac:picMkLst>
        </pc:picChg>
        <pc:picChg chg="add del mod">
          <ac:chgData name="Jakub Hofman" userId="53285062-d52a-4c88-bcdc-d767b8cc0044" providerId="ADAL" clId="{E40F2BF0-A252-46E2-9AB3-01A347816E76}" dt="2021-01-06T20:19:44.805" v="2921" actId="478"/>
          <ac:picMkLst>
            <pc:docMk/>
            <pc:sldMk cId="2046960227" sldId="2135"/>
            <ac:picMk id="15" creationId="{D9E56B22-E05E-4C83-9C94-FDC9BD78CCE3}"/>
          </ac:picMkLst>
        </pc:picChg>
        <pc:picChg chg="add del mod">
          <ac:chgData name="Jakub Hofman" userId="53285062-d52a-4c88-bcdc-d767b8cc0044" providerId="ADAL" clId="{E40F2BF0-A252-46E2-9AB3-01A347816E76}" dt="2021-01-06T20:21:19.530" v="2970" actId="478"/>
          <ac:picMkLst>
            <pc:docMk/>
            <pc:sldMk cId="2046960227" sldId="2135"/>
            <ac:picMk id="17" creationId="{2A727D1E-FCD3-430A-9006-F95B1503BEC5}"/>
          </ac:picMkLst>
        </pc:picChg>
        <pc:picChg chg="add mod">
          <ac:chgData name="Jakub Hofman" userId="53285062-d52a-4c88-bcdc-d767b8cc0044" providerId="ADAL" clId="{E40F2BF0-A252-46E2-9AB3-01A347816E76}" dt="2021-01-07T17:29:03.446" v="7523" actId="1076"/>
          <ac:picMkLst>
            <pc:docMk/>
            <pc:sldMk cId="2046960227" sldId="2135"/>
            <ac:picMk id="2050" creationId="{92AA4043-37EA-4E14-A7C9-D512C15E7434}"/>
          </ac:picMkLst>
        </pc:picChg>
        <pc:cxnChg chg="del">
          <ac:chgData name="Jakub Hofman" userId="53285062-d52a-4c88-bcdc-d767b8cc0044" providerId="ADAL" clId="{E40F2BF0-A252-46E2-9AB3-01A347816E76}" dt="2021-01-06T20:10:36.893" v="2844" actId="478"/>
          <ac:cxnSpMkLst>
            <pc:docMk/>
            <pc:sldMk cId="2046960227" sldId="2135"/>
            <ac:cxnSpMk id="8" creationId="{40094D65-A0A1-4BFC-8748-B81DE9547233}"/>
          </ac:cxnSpMkLst>
        </pc:cxnChg>
        <pc:cxnChg chg="del">
          <ac:chgData name="Jakub Hofman" userId="53285062-d52a-4c88-bcdc-d767b8cc0044" providerId="ADAL" clId="{E40F2BF0-A252-46E2-9AB3-01A347816E76}" dt="2021-01-06T20:10:37.606" v="2845" actId="478"/>
          <ac:cxnSpMkLst>
            <pc:docMk/>
            <pc:sldMk cId="2046960227" sldId="2135"/>
            <ac:cxnSpMk id="11" creationId="{61801CDA-1947-4255-9305-28831D634C05}"/>
          </ac:cxnSpMkLst>
        </pc:cxnChg>
      </pc:sldChg>
      <pc:sldChg chg="addSp delSp modSp add mod">
        <pc:chgData name="Jakub Hofman" userId="53285062-d52a-4c88-bcdc-d767b8cc0044" providerId="ADAL" clId="{E40F2BF0-A252-46E2-9AB3-01A347816E76}" dt="2021-01-07T19:28:24.184" v="9101" actId="403"/>
        <pc:sldMkLst>
          <pc:docMk/>
          <pc:sldMk cId="3749108590" sldId="2136"/>
        </pc:sldMkLst>
        <pc:spChg chg="mod">
          <ac:chgData name="Jakub Hofman" userId="53285062-d52a-4c88-bcdc-d767b8cc0044" providerId="ADAL" clId="{E40F2BF0-A252-46E2-9AB3-01A347816E76}" dt="2021-01-07T19:25:09.390" v="9022"/>
          <ac:spMkLst>
            <pc:docMk/>
            <pc:sldMk cId="3749108590" sldId="2136"/>
            <ac:spMk id="2" creationId="{113B9F7B-B261-407B-B340-5332E6536FF9}"/>
          </ac:spMkLst>
        </pc:spChg>
        <pc:spChg chg="mod">
          <ac:chgData name="Jakub Hofman" userId="53285062-d52a-4c88-bcdc-d767b8cc0044" providerId="ADAL" clId="{E40F2BF0-A252-46E2-9AB3-01A347816E76}" dt="2021-01-07T19:28:24.184" v="9101" actId="403"/>
          <ac:spMkLst>
            <pc:docMk/>
            <pc:sldMk cId="3749108590" sldId="2136"/>
            <ac:spMk id="3" creationId="{E715CB61-BF07-43D4-AF2E-CE8CECDBC4E8}"/>
          </ac:spMkLst>
        </pc:spChg>
        <pc:spChg chg="add mod">
          <ac:chgData name="Jakub Hofman" userId="53285062-d52a-4c88-bcdc-d767b8cc0044" providerId="ADAL" clId="{E40F2BF0-A252-46E2-9AB3-01A347816E76}" dt="2021-01-06T20:48:31.655" v="3550" actId="1076"/>
          <ac:spMkLst>
            <pc:docMk/>
            <pc:sldMk cId="3749108590" sldId="2136"/>
            <ac:spMk id="11" creationId="{1A3534ED-4DFF-40E9-B8F7-B8E59791F2DE}"/>
          </ac:spMkLst>
        </pc:spChg>
        <pc:spChg chg="add mod">
          <ac:chgData name="Jakub Hofman" userId="53285062-d52a-4c88-bcdc-d767b8cc0044" providerId="ADAL" clId="{E40F2BF0-A252-46E2-9AB3-01A347816E76}" dt="2021-01-06T20:48:31.655" v="3550" actId="1076"/>
          <ac:spMkLst>
            <pc:docMk/>
            <pc:sldMk cId="3749108590" sldId="2136"/>
            <ac:spMk id="12" creationId="{3409105C-8149-463C-9822-758CFF09A2F2}"/>
          </ac:spMkLst>
        </pc:spChg>
        <pc:spChg chg="add mod">
          <ac:chgData name="Jakub Hofman" userId="53285062-d52a-4c88-bcdc-d767b8cc0044" providerId="ADAL" clId="{E40F2BF0-A252-46E2-9AB3-01A347816E76}" dt="2021-01-06T20:48:31.655" v="3550" actId="1076"/>
          <ac:spMkLst>
            <pc:docMk/>
            <pc:sldMk cId="3749108590" sldId="2136"/>
            <ac:spMk id="14" creationId="{88EFFB0A-7402-476F-9941-383D0C968DE2}"/>
          </ac:spMkLst>
        </pc:spChg>
        <pc:spChg chg="add mod">
          <ac:chgData name="Jakub Hofman" userId="53285062-d52a-4c88-bcdc-d767b8cc0044" providerId="ADAL" clId="{E40F2BF0-A252-46E2-9AB3-01A347816E76}" dt="2021-01-06T20:48:31.655" v="3550" actId="1076"/>
          <ac:spMkLst>
            <pc:docMk/>
            <pc:sldMk cId="3749108590" sldId="2136"/>
            <ac:spMk id="15" creationId="{6A6F6631-EEBB-44D5-B597-6164C4DD7475}"/>
          </ac:spMkLst>
        </pc:spChg>
        <pc:spChg chg="add mod">
          <ac:chgData name="Jakub Hofman" userId="53285062-d52a-4c88-bcdc-d767b8cc0044" providerId="ADAL" clId="{E40F2BF0-A252-46E2-9AB3-01A347816E76}" dt="2021-01-06T20:48:31.655" v="3550" actId="1076"/>
          <ac:spMkLst>
            <pc:docMk/>
            <pc:sldMk cId="3749108590" sldId="2136"/>
            <ac:spMk id="16" creationId="{203B9B44-7FCB-4BE3-BFBF-6448E9F2A43D}"/>
          </ac:spMkLst>
        </pc:spChg>
        <pc:spChg chg="add mod">
          <ac:chgData name="Jakub Hofman" userId="53285062-d52a-4c88-bcdc-d767b8cc0044" providerId="ADAL" clId="{E40F2BF0-A252-46E2-9AB3-01A347816E76}" dt="2021-01-06T20:48:31.655" v="3550" actId="1076"/>
          <ac:spMkLst>
            <pc:docMk/>
            <pc:sldMk cId="3749108590" sldId="2136"/>
            <ac:spMk id="17" creationId="{EC4E7351-3C29-4C13-9B6E-22BDBDE508D4}"/>
          </ac:spMkLst>
        </pc:spChg>
        <pc:spChg chg="add mod">
          <ac:chgData name="Jakub Hofman" userId="53285062-d52a-4c88-bcdc-d767b8cc0044" providerId="ADAL" clId="{E40F2BF0-A252-46E2-9AB3-01A347816E76}" dt="2021-01-06T20:48:31.655" v="3550" actId="1076"/>
          <ac:spMkLst>
            <pc:docMk/>
            <pc:sldMk cId="3749108590" sldId="2136"/>
            <ac:spMk id="18" creationId="{C51B3B48-AF4F-4D13-933D-A40C1A3DB5C0}"/>
          </ac:spMkLst>
        </pc:spChg>
        <pc:spChg chg="del">
          <ac:chgData name="Jakub Hofman" userId="53285062-d52a-4c88-bcdc-d767b8cc0044" providerId="ADAL" clId="{E40F2BF0-A252-46E2-9AB3-01A347816E76}" dt="2021-01-06T20:33:03.412" v="3293" actId="478"/>
          <ac:spMkLst>
            <pc:docMk/>
            <pc:sldMk cId="3749108590" sldId="2136"/>
            <ac:spMk id="21" creationId="{C10315A3-F252-49F7-9C2D-88BFCB973887}"/>
          </ac:spMkLst>
        </pc:spChg>
        <pc:spChg chg="add mod">
          <ac:chgData name="Jakub Hofman" userId="53285062-d52a-4c88-bcdc-d767b8cc0044" providerId="ADAL" clId="{E40F2BF0-A252-46E2-9AB3-01A347816E76}" dt="2021-01-06T20:41:10.708" v="3432" actId="1076"/>
          <ac:spMkLst>
            <pc:docMk/>
            <pc:sldMk cId="3749108590" sldId="2136"/>
            <ac:spMk id="23" creationId="{6D936CD4-9382-4D04-9C97-1E35599953E0}"/>
          </ac:spMkLst>
        </pc:spChg>
        <pc:spChg chg="add mod">
          <ac:chgData name="Jakub Hofman" userId="53285062-d52a-4c88-bcdc-d767b8cc0044" providerId="ADAL" clId="{E40F2BF0-A252-46E2-9AB3-01A347816E76}" dt="2021-01-06T20:48:25.669" v="3549" actId="1076"/>
          <ac:spMkLst>
            <pc:docMk/>
            <pc:sldMk cId="3749108590" sldId="2136"/>
            <ac:spMk id="48" creationId="{4812B32A-DE19-489A-9DFD-DA7708EEB99B}"/>
          </ac:spMkLst>
        </pc:spChg>
        <pc:spChg chg="add mod">
          <ac:chgData name="Jakub Hofman" userId="53285062-d52a-4c88-bcdc-d767b8cc0044" providerId="ADAL" clId="{E40F2BF0-A252-46E2-9AB3-01A347816E76}" dt="2021-01-06T20:48:25.669" v="3549" actId="1076"/>
          <ac:spMkLst>
            <pc:docMk/>
            <pc:sldMk cId="3749108590" sldId="2136"/>
            <ac:spMk id="49" creationId="{7EE29376-7CBD-47F4-A417-1BD39ABD81DD}"/>
          </ac:spMkLst>
        </pc:spChg>
        <pc:spChg chg="add mod">
          <ac:chgData name="Jakub Hofman" userId="53285062-d52a-4c88-bcdc-d767b8cc0044" providerId="ADAL" clId="{E40F2BF0-A252-46E2-9AB3-01A347816E76}" dt="2021-01-06T20:48:25.669" v="3549" actId="1076"/>
          <ac:spMkLst>
            <pc:docMk/>
            <pc:sldMk cId="3749108590" sldId="2136"/>
            <ac:spMk id="50" creationId="{F6287619-44D2-4F19-B185-1B13D95EACAA}"/>
          </ac:spMkLst>
        </pc:spChg>
        <pc:spChg chg="add mod">
          <ac:chgData name="Jakub Hofman" userId="53285062-d52a-4c88-bcdc-d767b8cc0044" providerId="ADAL" clId="{E40F2BF0-A252-46E2-9AB3-01A347816E76}" dt="2021-01-06T20:48:25.669" v="3549" actId="1076"/>
          <ac:spMkLst>
            <pc:docMk/>
            <pc:sldMk cId="3749108590" sldId="2136"/>
            <ac:spMk id="51" creationId="{1E040244-F944-41A9-B3B0-A718BF68E64D}"/>
          </ac:spMkLst>
        </pc:spChg>
        <pc:spChg chg="add mod">
          <ac:chgData name="Jakub Hofman" userId="53285062-d52a-4c88-bcdc-d767b8cc0044" providerId="ADAL" clId="{E40F2BF0-A252-46E2-9AB3-01A347816E76}" dt="2021-01-06T20:48:25.669" v="3549" actId="1076"/>
          <ac:spMkLst>
            <pc:docMk/>
            <pc:sldMk cId="3749108590" sldId="2136"/>
            <ac:spMk id="52" creationId="{B4A38901-583C-4322-9420-01BE3AE11CF0}"/>
          </ac:spMkLst>
        </pc:spChg>
        <pc:spChg chg="add mod">
          <ac:chgData name="Jakub Hofman" userId="53285062-d52a-4c88-bcdc-d767b8cc0044" providerId="ADAL" clId="{E40F2BF0-A252-46E2-9AB3-01A347816E76}" dt="2021-01-06T20:48:25.669" v="3549" actId="1076"/>
          <ac:spMkLst>
            <pc:docMk/>
            <pc:sldMk cId="3749108590" sldId="2136"/>
            <ac:spMk id="53" creationId="{BF42EEE1-445B-434F-9BF8-B9AF0E7D8359}"/>
          </ac:spMkLst>
        </pc:spChg>
        <pc:spChg chg="add mod">
          <ac:chgData name="Jakub Hofman" userId="53285062-d52a-4c88-bcdc-d767b8cc0044" providerId="ADAL" clId="{E40F2BF0-A252-46E2-9AB3-01A347816E76}" dt="2021-01-06T20:48:25.669" v="3549" actId="1076"/>
          <ac:spMkLst>
            <pc:docMk/>
            <pc:sldMk cId="3749108590" sldId="2136"/>
            <ac:spMk id="54" creationId="{44AF72D9-AE99-4054-A69E-3BEB75E4982B}"/>
          </ac:spMkLst>
        </pc:spChg>
        <pc:spChg chg="add mod">
          <ac:chgData name="Jakub Hofman" userId="53285062-d52a-4c88-bcdc-d767b8cc0044" providerId="ADAL" clId="{E40F2BF0-A252-46E2-9AB3-01A347816E76}" dt="2021-01-07T17:25:55.631" v="7418" actId="1076"/>
          <ac:spMkLst>
            <pc:docMk/>
            <pc:sldMk cId="3749108590" sldId="2136"/>
            <ac:spMk id="55" creationId="{6531E8C8-0488-4704-95E5-B1A51593EBE5}"/>
          </ac:spMkLst>
        </pc:spChg>
        <pc:spChg chg="add mod">
          <ac:chgData name="Jakub Hofman" userId="53285062-d52a-4c88-bcdc-d767b8cc0044" providerId="ADAL" clId="{E40F2BF0-A252-46E2-9AB3-01A347816E76}" dt="2021-01-06T20:48:25.669" v="3549" actId="1076"/>
          <ac:spMkLst>
            <pc:docMk/>
            <pc:sldMk cId="3749108590" sldId="2136"/>
            <ac:spMk id="56" creationId="{592418F5-EC7D-4CD8-8359-EF05016EDC12}"/>
          </ac:spMkLst>
        </pc:spChg>
        <pc:spChg chg="add mod">
          <ac:chgData name="Jakub Hofman" userId="53285062-d52a-4c88-bcdc-d767b8cc0044" providerId="ADAL" clId="{E40F2BF0-A252-46E2-9AB3-01A347816E76}" dt="2021-01-06T20:48:25.669" v="3549" actId="1076"/>
          <ac:spMkLst>
            <pc:docMk/>
            <pc:sldMk cId="3749108590" sldId="2136"/>
            <ac:spMk id="57" creationId="{E98675AA-E304-4A6B-A87D-0A446341D714}"/>
          </ac:spMkLst>
        </pc:spChg>
        <pc:picChg chg="del">
          <ac:chgData name="Jakub Hofman" userId="53285062-d52a-4c88-bcdc-d767b8cc0044" providerId="ADAL" clId="{E40F2BF0-A252-46E2-9AB3-01A347816E76}" dt="2021-01-06T20:33:09.771" v="3295" actId="478"/>
          <ac:picMkLst>
            <pc:docMk/>
            <pc:sldMk cId="3749108590" sldId="2136"/>
            <ac:picMk id="13" creationId="{DD722A0B-15B2-427B-A707-4655B572F238}"/>
          </ac:picMkLst>
        </pc:picChg>
        <pc:picChg chg="del">
          <ac:chgData name="Jakub Hofman" userId="53285062-d52a-4c88-bcdc-d767b8cc0044" providerId="ADAL" clId="{E40F2BF0-A252-46E2-9AB3-01A347816E76}" dt="2021-01-06T20:33:09.771" v="3295" actId="478"/>
          <ac:picMkLst>
            <pc:docMk/>
            <pc:sldMk cId="3749108590" sldId="2136"/>
            <ac:picMk id="2050" creationId="{92AA4043-37EA-4E14-A7C9-D512C15E7434}"/>
          </ac:picMkLst>
        </pc:picChg>
        <pc:cxnChg chg="add mod">
          <ac:chgData name="Jakub Hofman" userId="53285062-d52a-4c88-bcdc-d767b8cc0044" providerId="ADAL" clId="{E40F2BF0-A252-46E2-9AB3-01A347816E76}" dt="2021-01-06T20:48:31.655" v="3550" actId="1076"/>
          <ac:cxnSpMkLst>
            <pc:docMk/>
            <pc:sldMk cId="3749108590" sldId="2136"/>
            <ac:cxnSpMk id="19" creationId="{07087E8C-A788-430A-9B52-E97AC26506F4}"/>
          </ac:cxnSpMkLst>
        </pc:cxnChg>
        <pc:cxnChg chg="add mod">
          <ac:chgData name="Jakub Hofman" userId="53285062-d52a-4c88-bcdc-d767b8cc0044" providerId="ADAL" clId="{E40F2BF0-A252-46E2-9AB3-01A347816E76}" dt="2021-01-06T20:48:31.655" v="3550" actId="1076"/>
          <ac:cxnSpMkLst>
            <pc:docMk/>
            <pc:sldMk cId="3749108590" sldId="2136"/>
            <ac:cxnSpMk id="20" creationId="{63D253A7-0947-4A21-A09B-B5A44F96DE2E}"/>
          </ac:cxnSpMkLst>
        </pc:cxnChg>
        <pc:cxnChg chg="add mod">
          <ac:chgData name="Jakub Hofman" userId="53285062-d52a-4c88-bcdc-d767b8cc0044" providerId="ADAL" clId="{E40F2BF0-A252-46E2-9AB3-01A347816E76}" dt="2021-01-06T20:48:31.655" v="3550" actId="1076"/>
          <ac:cxnSpMkLst>
            <pc:docMk/>
            <pc:sldMk cId="3749108590" sldId="2136"/>
            <ac:cxnSpMk id="22" creationId="{8EB68FEF-BB8E-4F1F-8F89-816E51614877}"/>
          </ac:cxnSpMkLst>
        </pc:cxnChg>
      </pc:sldChg>
      <pc:sldChg chg="addSp delSp modSp add del mod">
        <pc:chgData name="Jakub Hofman" userId="53285062-d52a-4c88-bcdc-d767b8cc0044" providerId="ADAL" clId="{E40F2BF0-A252-46E2-9AB3-01A347816E76}" dt="2021-01-06T20:48:35.919" v="3551" actId="47"/>
        <pc:sldMkLst>
          <pc:docMk/>
          <pc:sldMk cId="1907717750" sldId="2137"/>
        </pc:sldMkLst>
        <pc:spChg chg="del">
          <ac:chgData name="Jakub Hofman" userId="53285062-d52a-4c88-bcdc-d767b8cc0044" providerId="ADAL" clId="{E40F2BF0-A252-46E2-9AB3-01A347816E76}" dt="2021-01-06T20:34:37.289" v="3302" actId="478"/>
          <ac:spMkLst>
            <pc:docMk/>
            <pc:sldMk cId="1907717750" sldId="2137"/>
            <ac:spMk id="11" creationId="{1A3534ED-4DFF-40E9-B8F7-B8E59791F2DE}"/>
          </ac:spMkLst>
        </pc:spChg>
        <pc:spChg chg="del">
          <ac:chgData name="Jakub Hofman" userId="53285062-d52a-4c88-bcdc-d767b8cc0044" providerId="ADAL" clId="{E40F2BF0-A252-46E2-9AB3-01A347816E76}" dt="2021-01-06T20:34:41.592" v="3303" actId="478"/>
          <ac:spMkLst>
            <pc:docMk/>
            <pc:sldMk cId="1907717750" sldId="2137"/>
            <ac:spMk id="12" creationId="{3409105C-8149-463C-9822-758CFF09A2F2}"/>
          </ac:spMkLst>
        </pc:spChg>
        <pc:spChg chg="del">
          <ac:chgData name="Jakub Hofman" userId="53285062-d52a-4c88-bcdc-d767b8cc0044" providerId="ADAL" clId="{E40F2BF0-A252-46E2-9AB3-01A347816E76}" dt="2021-01-06T20:34:37.289" v="3302" actId="478"/>
          <ac:spMkLst>
            <pc:docMk/>
            <pc:sldMk cId="1907717750" sldId="2137"/>
            <ac:spMk id="14" creationId="{88EFFB0A-7402-476F-9941-383D0C968DE2}"/>
          </ac:spMkLst>
        </pc:spChg>
        <pc:spChg chg="del">
          <ac:chgData name="Jakub Hofman" userId="53285062-d52a-4c88-bcdc-d767b8cc0044" providerId="ADAL" clId="{E40F2BF0-A252-46E2-9AB3-01A347816E76}" dt="2021-01-06T20:34:41.592" v="3303" actId="478"/>
          <ac:spMkLst>
            <pc:docMk/>
            <pc:sldMk cId="1907717750" sldId="2137"/>
            <ac:spMk id="15" creationId="{6A6F6631-EEBB-44D5-B597-6164C4DD7475}"/>
          </ac:spMkLst>
        </pc:spChg>
        <pc:spChg chg="del">
          <ac:chgData name="Jakub Hofman" userId="53285062-d52a-4c88-bcdc-d767b8cc0044" providerId="ADAL" clId="{E40F2BF0-A252-46E2-9AB3-01A347816E76}" dt="2021-01-06T20:34:37.289" v="3302" actId="478"/>
          <ac:spMkLst>
            <pc:docMk/>
            <pc:sldMk cId="1907717750" sldId="2137"/>
            <ac:spMk id="16" creationId="{203B9B44-7FCB-4BE3-BFBF-6448E9F2A43D}"/>
          </ac:spMkLst>
        </pc:spChg>
        <pc:spChg chg="del">
          <ac:chgData name="Jakub Hofman" userId="53285062-d52a-4c88-bcdc-d767b8cc0044" providerId="ADAL" clId="{E40F2BF0-A252-46E2-9AB3-01A347816E76}" dt="2021-01-06T20:34:37.289" v="3302" actId="478"/>
          <ac:spMkLst>
            <pc:docMk/>
            <pc:sldMk cId="1907717750" sldId="2137"/>
            <ac:spMk id="17" creationId="{EC4E7351-3C29-4C13-9B6E-22BDBDE508D4}"/>
          </ac:spMkLst>
        </pc:spChg>
        <pc:spChg chg="del">
          <ac:chgData name="Jakub Hofman" userId="53285062-d52a-4c88-bcdc-d767b8cc0044" providerId="ADAL" clId="{E40F2BF0-A252-46E2-9AB3-01A347816E76}" dt="2021-01-06T20:34:37.289" v="3302" actId="478"/>
          <ac:spMkLst>
            <pc:docMk/>
            <pc:sldMk cId="1907717750" sldId="2137"/>
            <ac:spMk id="18" creationId="{C51B3B48-AF4F-4D13-933D-A40C1A3DB5C0}"/>
          </ac:spMkLst>
        </pc:spChg>
        <pc:spChg chg="add del mod">
          <ac:chgData name="Jakub Hofman" userId="53285062-d52a-4c88-bcdc-d767b8cc0044" providerId="ADAL" clId="{E40F2BF0-A252-46E2-9AB3-01A347816E76}" dt="2021-01-06T20:45:52.820" v="3523" actId="21"/>
          <ac:spMkLst>
            <pc:docMk/>
            <pc:sldMk cId="1907717750" sldId="2137"/>
            <ac:spMk id="21" creationId="{5F84B821-BFE3-42C7-A6DC-4FB8B5EB93C2}"/>
          </ac:spMkLst>
        </pc:spChg>
        <pc:spChg chg="add del mod">
          <ac:chgData name="Jakub Hofman" userId="53285062-d52a-4c88-bcdc-d767b8cc0044" providerId="ADAL" clId="{E40F2BF0-A252-46E2-9AB3-01A347816E76}" dt="2021-01-06T20:45:52.820" v="3523" actId="21"/>
          <ac:spMkLst>
            <pc:docMk/>
            <pc:sldMk cId="1907717750" sldId="2137"/>
            <ac:spMk id="23" creationId="{62C1E020-6E3C-4FF6-90D0-1CF00FF3A00E}"/>
          </ac:spMkLst>
        </pc:spChg>
        <pc:spChg chg="add del mod">
          <ac:chgData name="Jakub Hofman" userId="53285062-d52a-4c88-bcdc-d767b8cc0044" providerId="ADAL" clId="{E40F2BF0-A252-46E2-9AB3-01A347816E76}" dt="2021-01-06T20:45:52.820" v="3523" actId="21"/>
          <ac:spMkLst>
            <pc:docMk/>
            <pc:sldMk cId="1907717750" sldId="2137"/>
            <ac:spMk id="24" creationId="{9DB26771-884F-44FD-A872-9B0B08F4731D}"/>
          </ac:spMkLst>
        </pc:spChg>
        <pc:spChg chg="add del mod">
          <ac:chgData name="Jakub Hofman" userId="53285062-d52a-4c88-bcdc-d767b8cc0044" providerId="ADAL" clId="{E40F2BF0-A252-46E2-9AB3-01A347816E76}" dt="2021-01-06T20:45:52.820" v="3523" actId="21"/>
          <ac:spMkLst>
            <pc:docMk/>
            <pc:sldMk cId="1907717750" sldId="2137"/>
            <ac:spMk id="25" creationId="{3FBB20E4-2872-4FA4-9E49-AF24E1EC390F}"/>
          </ac:spMkLst>
        </pc:spChg>
        <pc:spChg chg="add del mod">
          <ac:chgData name="Jakub Hofman" userId="53285062-d52a-4c88-bcdc-d767b8cc0044" providerId="ADAL" clId="{E40F2BF0-A252-46E2-9AB3-01A347816E76}" dt="2021-01-06T20:45:52.820" v="3523" actId="21"/>
          <ac:spMkLst>
            <pc:docMk/>
            <pc:sldMk cId="1907717750" sldId="2137"/>
            <ac:spMk id="26" creationId="{673B1022-C5EE-45DC-A20F-CA255A580D19}"/>
          </ac:spMkLst>
        </pc:spChg>
        <pc:spChg chg="add del mod">
          <ac:chgData name="Jakub Hofman" userId="53285062-d52a-4c88-bcdc-d767b8cc0044" providerId="ADAL" clId="{E40F2BF0-A252-46E2-9AB3-01A347816E76}" dt="2021-01-06T20:45:52.820" v="3523" actId="21"/>
          <ac:spMkLst>
            <pc:docMk/>
            <pc:sldMk cId="1907717750" sldId="2137"/>
            <ac:spMk id="27" creationId="{AE2ED7B6-E2FB-4B99-AAA8-5BE8D9860DA1}"/>
          </ac:spMkLst>
        </pc:spChg>
        <pc:spChg chg="add del mod">
          <ac:chgData name="Jakub Hofman" userId="53285062-d52a-4c88-bcdc-d767b8cc0044" providerId="ADAL" clId="{E40F2BF0-A252-46E2-9AB3-01A347816E76}" dt="2021-01-06T20:45:52.820" v="3523" actId="21"/>
          <ac:spMkLst>
            <pc:docMk/>
            <pc:sldMk cId="1907717750" sldId="2137"/>
            <ac:spMk id="28" creationId="{305EDE75-C389-4187-83AF-2D264118714F}"/>
          </ac:spMkLst>
        </pc:spChg>
        <pc:spChg chg="add del mod">
          <ac:chgData name="Jakub Hofman" userId="53285062-d52a-4c88-bcdc-d767b8cc0044" providerId="ADAL" clId="{E40F2BF0-A252-46E2-9AB3-01A347816E76}" dt="2021-01-06T20:45:52.820" v="3523" actId="21"/>
          <ac:spMkLst>
            <pc:docMk/>
            <pc:sldMk cId="1907717750" sldId="2137"/>
            <ac:spMk id="29" creationId="{3F541639-573F-4D30-9A93-497E0592113F}"/>
          </ac:spMkLst>
        </pc:spChg>
        <pc:spChg chg="add del mod">
          <ac:chgData name="Jakub Hofman" userId="53285062-d52a-4c88-bcdc-d767b8cc0044" providerId="ADAL" clId="{E40F2BF0-A252-46E2-9AB3-01A347816E76}" dt="2021-01-06T20:45:52.820" v="3523" actId="21"/>
          <ac:spMkLst>
            <pc:docMk/>
            <pc:sldMk cId="1907717750" sldId="2137"/>
            <ac:spMk id="30" creationId="{50950BE4-276F-4934-A98D-D9F00ABE6F31}"/>
          </ac:spMkLst>
        </pc:spChg>
        <pc:spChg chg="add del mod">
          <ac:chgData name="Jakub Hofman" userId="53285062-d52a-4c88-bcdc-d767b8cc0044" providerId="ADAL" clId="{E40F2BF0-A252-46E2-9AB3-01A347816E76}" dt="2021-01-06T20:45:52.820" v="3523" actId="21"/>
          <ac:spMkLst>
            <pc:docMk/>
            <pc:sldMk cId="1907717750" sldId="2137"/>
            <ac:spMk id="31" creationId="{E8C6D75B-CE20-4668-8D4D-78024EBAFFC5}"/>
          </ac:spMkLst>
        </pc:spChg>
        <pc:cxnChg chg="del mod">
          <ac:chgData name="Jakub Hofman" userId="53285062-d52a-4c88-bcdc-d767b8cc0044" providerId="ADAL" clId="{E40F2BF0-A252-46E2-9AB3-01A347816E76}" dt="2021-01-06T20:34:41.592" v="3303" actId="478"/>
          <ac:cxnSpMkLst>
            <pc:docMk/>
            <pc:sldMk cId="1907717750" sldId="2137"/>
            <ac:cxnSpMk id="19" creationId="{07087E8C-A788-430A-9B52-E97AC26506F4}"/>
          </ac:cxnSpMkLst>
        </pc:cxnChg>
        <pc:cxnChg chg="del mod">
          <ac:chgData name="Jakub Hofman" userId="53285062-d52a-4c88-bcdc-d767b8cc0044" providerId="ADAL" clId="{E40F2BF0-A252-46E2-9AB3-01A347816E76}" dt="2021-01-06T20:34:41.592" v="3303" actId="478"/>
          <ac:cxnSpMkLst>
            <pc:docMk/>
            <pc:sldMk cId="1907717750" sldId="2137"/>
            <ac:cxnSpMk id="20" creationId="{63D253A7-0947-4A21-A09B-B5A44F96DE2E}"/>
          </ac:cxnSpMkLst>
        </pc:cxnChg>
        <pc:cxnChg chg="del mod">
          <ac:chgData name="Jakub Hofman" userId="53285062-d52a-4c88-bcdc-d767b8cc0044" providerId="ADAL" clId="{E40F2BF0-A252-46E2-9AB3-01A347816E76}" dt="2021-01-06T20:34:41.592" v="3303" actId="478"/>
          <ac:cxnSpMkLst>
            <pc:docMk/>
            <pc:sldMk cId="1907717750" sldId="2137"/>
            <ac:cxnSpMk id="22" creationId="{8EB68FEF-BB8E-4F1F-8F89-816E51614877}"/>
          </ac:cxnSpMkLst>
        </pc:cxnChg>
      </pc:sldChg>
      <pc:sldChg chg="addSp delSp modSp add mod">
        <pc:chgData name="Jakub Hofman" userId="53285062-d52a-4c88-bcdc-d767b8cc0044" providerId="ADAL" clId="{E40F2BF0-A252-46E2-9AB3-01A347816E76}" dt="2021-01-07T19:28:15.229" v="9098" actId="403"/>
        <pc:sldMkLst>
          <pc:docMk/>
          <pc:sldMk cId="3664315667" sldId="2138"/>
        </pc:sldMkLst>
        <pc:spChg chg="mod">
          <ac:chgData name="Jakub Hofman" userId="53285062-d52a-4c88-bcdc-d767b8cc0044" providerId="ADAL" clId="{E40F2BF0-A252-46E2-9AB3-01A347816E76}" dt="2021-01-07T19:25:13.854" v="9023"/>
          <ac:spMkLst>
            <pc:docMk/>
            <pc:sldMk cId="3664315667" sldId="2138"/>
            <ac:spMk id="2" creationId="{113B9F7B-B261-407B-B340-5332E6536FF9}"/>
          </ac:spMkLst>
        </pc:spChg>
        <pc:spChg chg="mod">
          <ac:chgData name="Jakub Hofman" userId="53285062-d52a-4c88-bcdc-d767b8cc0044" providerId="ADAL" clId="{E40F2BF0-A252-46E2-9AB3-01A347816E76}" dt="2021-01-07T19:28:15.229" v="9098" actId="403"/>
          <ac:spMkLst>
            <pc:docMk/>
            <pc:sldMk cId="3664315667" sldId="2138"/>
            <ac:spMk id="3" creationId="{E715CB61-BF07-43D4-AF2E-CE8CECDBC4E8}"/>
          </ac:spMkLst>
        </pc:spChg>
        <pc:spChg chg="add mod">
          <ac:chgData name="Jakub Hofman" userId="53285062-d52a-4c88-bcdc-d767b8cc0044" providerId="ADAL" clId="{E40F2BF0-A252-46E2-9AB3-01A347816E76}" dt="2021-01-06T20:52:28.610" v="3604" actId="1076"/>
          <ac:spMkLst>
            <pc:docMk/>
            <pc:sldMk cId="3664315667" sldId="2138"/>
            <ac:spMk id="17" creationId="{04340A9A-0CB7-461C-B069-718C4C6C4303}"/>
          </ac:spMkLst>
        </pc:spChg>
        <pc:spChg chg="add mod">
          <ac:chgData name="Jakub Hofman" userId="53285062-d52a-4c88-bcdc-d767b8cc0044" providerId="ADAL" clId="{E40F2BF0-A252-46E2-9AB3-01A347816E76}" dt="2021-01-06T20:52:28.610" v="3604" actId="1076"/>
          <ac:spMkLst>
            <pc:docMk/>
            <pc:sldMk cId="3664315667" sldId="2138"/>
            <ac:spMk id="18" creationId="{2AAE9BB5-B78B-49E2-B364-E23659EABE48}"/>
          </ac:spMkLst>
        </pc:spChg>
        <pc:spChg chg="add mod">
          <ac:chgData name="Jakub Hofman" userId="53285062-d52a-4c88-bcdc-d767b8cc0044" providerId="ADAL" clId="{E40F2BF0-A252-46E2-9AB3-01A347816E76}" dt="2021-01-06T20:52:28.610" v="3604" actId="1076"/>
          <ac:spMkLst>
            <pc:docMk/>
            <pc:sldMk cId="3664315667" sldId="2138"/>
            <ac:spMk id="19" creationId="{4DAF772D-94C6-4E84-A604-90B01CEAD009}"/>
          </ac:spMkLst>
        </pc:spChg>
        <pc:spChg chg="add mod">
          <ac:chgData name="Jakub Hofman" userId="53285062-d52a-4c88-bcdc-d767b8cc0044" providerId="ADAL" clId="{E40F2BF0-A252-46E2-9AB3-01A347816E76}" dt="2021-01-06T20:52:28.610" v="3604" actId="1076"/>
          <ac:spMkLst>
            <pc:docMk/>
            <pc:sldMk cId="3664315667" sldId="2138"/>
            <ac:spMk id="20" creationId="{35B4489C-2680-4356-9D34-21019175DB7D}"/>
          </ac:spMkLst>
        </pc:spChg>
        <pc:spChg chg="del">
          <ac:chgData name="Jakub Hofman" userId="53285062-d52a-4c88-bcdc-d767b8cc0044" providerId="ADAL" clId="{E40F2BF0-A252-46E2-9AB3-01A347816E76}" dt="2021-01-06T20:36:38.558" v="3325" actId="478"/>
          <ac:spMkLst>
            <pc:docMk/>
            <pc:sldMk cId="3664315667" sldId="2138"/>
            <ac:spMk id="21" creationId="{5F84B821-BFE3-42C7-A6DC-4FB8B5EB93C2}"/>
          </ac:spMkLst>
        </pc:spChg>
        <pc:spChg chg="add mod">
          <ac:chgData name="Jakub Hofman" userId="53285062-d52a-4c88-bcdc-d767b8cc0044" providerId="ADAL" clId="{E40F2BF0-A252-46E2-9AB3-01A347816E76}" dt="2021-01-06T20:52:28.610" v="3604" actId="1076"/>
          <ac:spMkLst>
            <pc:docMk/>
            <pc:sldMk cId="3664315667" sldId="2138"/>
            <ac:spMk id="22" creationId="{F7DD8300-5D0F-4CB6-B483-043F0DCB79B2}"/>
          </ac:spMkLst>
        </pc:spChg>
        <pc:spChg chg="del">
          <ac:chgData name="Jakub Hofman" userId="53285062-d52a-4c88-bcdc-d767b8cc0044" providerId="ADAL" clId="{E40F2BF0-A252-46E2-9AB3-01A347816E76}" dt="2021-01-06T20:36:38.558" v="3325" actId="478"/>
          <ac:spMkLst>
            <pc:docMk/>
            <pc:sldMk cId="3664315667" sldId="2138"/>
            <ac:spMk id="23" creationId="{62C1E020-6E3C-4FF6-90D0-1CF00FF3A00E}"/>
          </ac:spMkLst>
        </pc:spChg>
        <pc:spChg chg="del">
          <ac:chgData name="Jakub Hofman" userId="53285062-d52a-4c88-bcdc-d767b8cc0044" providerId="ADAL" clId="{E40F2BF0-A252-46E2-9AB3-01A347816E76}" dt="2021-01-06T20:36:38.558" v="3325" actId="478"/>
          <ac:spMkLst>
            <pc:docMk/>
            <pc:sldMk cId="3664315667" sldId="2138"/>
            <ac:spMk id="24" creationId="{9DB26771-884F-44FD-A872-9B0B08F4731D}"/>
          </ac:spMkLst>
        </pc:spChg>
        <pc:spChg chg="del">
          <ac:chgData name="Jakub Hofman" userId="53285062-d52a-4c88-bcdc-d767b8cc0044" providerId="ADAL" clId="{E40F2BF0-A252-46E2-9AB3-01A347816E76}" dt="2021-01-06T20:36:38.558" v="3325" actId="478"/>
          <ac:spMkLst>
            <pc:docMk/>
            <pc:sldMk cId="3664315667" sldId="2138"/>
            <ac:spMk id="25" creationId="{3FBB20E4-2872-4FA4-9E49-AF24E1EC390F}"/>
          </ac:spMkLst>
        </pc:spChg>
        <pc:spChg chg="del">
          <ac:chgData name="Jakub Hofman" userId="53285062-d52a-4c88-bcdc-d767b8cc0044" providerId="ADAL" clId="{E40F2BF0-A252-46E2-9AB3-01A347816E76}" dt="2021-01-06T20:36:38.558" v="3325" actId="478"/>
          <ac:spMkLst>
            <pc:docMk/>
            <pc:sldMk cId="3664315667" sldId="2138"/>
            <ac:spMk id="26" creationId="{673B1022-C5EE-45DC-A20F-CA255A580D19}"/>
          </ac:spMkLst>
        </pc:spChg>
        <pc:spChg chg="del">
          <ac:chgData name="Jakub Hofman" userId="53285062-d52a-4c88-bcdc-d767b8cc0044" providerId="ADAL" clId="{E40F2BF0-A252-46E2-9AB3-01A347816E76}" dt="2021-01-06T20:36:38.558" v="3325" actId="478"/>
          <ac:spMkLst>
            <pc:docMk/>
            <pc:sldMk cId="3664315667" sldId="2138"/>
            <ac:spMk id="27" creationId="{AE2ED7B6-E2FB-4B99-AAA8-5BE8D9860DA1}"/>
          </ac:spMkLst>
        </pc:spChg>
        <pc:spChg chg="del">
          <ac:chgData name="Jakub Hofman" userId="53285062-d52a-4c88-bcdc-d767b8cc0044" providerId="ADAL" clId="{E40F2BF0-A252-46E2-9AB3-01A347816E76}" dt="2021-01-06T20:36:38.558" v="3325" actId="478"/>
          <ac:spMkLst>
            <pc:docMk/>
            <pc:sldMk cId="3664315667" sldId="2138"/>
            <ac:spMk id="28" creationId="{305EDE75-C389-4187-83AF-2D264118714F}"/>
          </ac:spMkLst>
        </pc:spChg>
        <pc:spChg chg="del">
          <ac:chgData name="Jakub Hofman" userId="53285062-d52a-4c88-bcdc-d767b8cc0044" providerId="ADAL" clId="{E40F2BF0-A252-46E2-9AB3-01A347816E76}" dt="2021-01-06T20:36:41.996" v="3326" actId="478"/>
          <ac:spMkLst>
            <pc:docMk/>
            <pc:sldMk cId="3664315667" sldId="2138"/>
            <ac:spMk id="29" creationId="{3F541639-573F-4D30-9A93-497E0592113F}"/>
          </ac:spMkLst>
        </pc:spChg>
        <pc:spChg chg="del">
          <ac:chgData name="Jakub Hofman" userId="53285062-d52a-4c88-bcdc-d767b8cc0044" providerId="ADAL" clId="{E40F2BF0-A252-46E2-9AB3-01A347816E76}" dt="2021-01-06T20:36:41.996" v="3326" actId="478"/>
          <ac:spMkLst>
            <pc:docMk/>
            <pc:sldMk cId="3664315667" sldId="2138"/>
            <ac:spMk id="30" creationId="{50950BE4-276F-4934-A98D-D9F00ABE6F31}"/>
          </ac:spMkLst>
        </pc:spChg>
        <pc:spChg chg="del">
          <ac:chgData name="Jakub Hofman" userId="53285062-d52a-4c88-bcdc-d767b8cc0044" providerId="ADAL" clId="{E40F2BF0-A252-46E2-9AB3-01A347816E76}" dt="2021-01-06T20:36:38.558" v="3325" actId="478"/>
          <ac:spMkLst>
            <pc:docMk/>
            <pc:sldMk cId="3664315667" sldId="2138"/>
            <ac:spMk id="31" creationId="{E8C6D75B-CE20-4668-8D4D-78024EBAFFC5}"/>
          </ac:spMkLst>
        </pc:spChg>
        <pc:spChg chg="add mod">
          <ac:chgData name="Jakub Hofman" userId="53285062-d52a-4c88-bcdc-d767b8cc0044" providerId="ADAL" clId="{E40F2BF0-A252-46E2-9AB3-01A347816E76}" dt="2021-01-06T20:52:28.610" v="3604" actId="1076"/>
          <ac:spMkLst>
            <pc:docMk/>
            <pc:sldMk cId="3664315667" sldId="2138"/>
            <ac:spMk id="32" creationId="{8C5951BC-14CF-4245-86A2-481BB57642E4}"/>
          </ac:spMkLst>
        </pc:spChg>
        <pc:spChg chg="add mod">
          <ac:chgData name="Jakub Hofman" userId="53285062-d52a-4c88-bcdc-d767b8cc0044" providerId="ADAL" clId="{E40F2BF0-A252-46E2-9AB3-01A347816E76}" dt="2021-01-07T17:18:06.811" v="7331" actId="20577"/>
          <ac:spMkLst>
            <pc:docMk/>
            <pc:sldMk cId="3664315667" sldId="2138"/>
            <ac:spMk id="33" creationId="{D0B1B9E1-E59D-437B-86DA-F0FDCAAEE5F5}"/>
          </ac:spMkLst>
        </pc:spChg>
        <pc:spChg chg="add mod">
          <ac:chgData name="Jakub Hofman" userId="53285062-d52a-4c88-bcdc-d767b8cc0044" providerId="ADAL" clId="{E40F2BF0-A252-46E2-9AB3-01A347816E76}" dt="2021-01-07T17:18:18.992" v="7334" actId="14100"/>
          <ac:spMkLst>
            <pc:docMk/>
            <pc:sldMk cId="3664315667" sldId="2138"/>
            <ac:spMk id="34" creationId="{1B315575-05D6-4EBC-972C-2639B1725E2F}"/>
          </ac:spMkLst>
        </pc:spChg>
        <pc:spChg chg="add mod">
          <ac:chgData name="Jakub Hofman" userId="53285062-d52a-4c88-bcdc-d767b8cc0044" providerId="ADAL" clId="{E40F2BF0-A252-46E2-9AB3-01A347816E76}" dt="2021-01-06T20:52:28.610" v="3604" actId="1076"/>
          <ac:spMkLst>
            <pc:docMk/>
            <pc:sldMk cId="3664315667" sldId="2138"/>
            <ac:spMk id="35" creationId="{9433005F-EF1E-4385-B077-6EEE1B621BAB}"/>
          </ac:spMkLst>
        </pc:spChg>
        <pc:spChg chg="add mod">
          <ac:chgData name="Jakub Hofman" userId="53285062-d52a-4c88-bcdc-d767b8cc0044" providerId="ADAL" clId="{E40F2BF0-A252-46E2-9AB3-01A347816E76}" dt="2021-01-07T17:18:15.535" v="7333" actId="1076"/>
          <ac:spMkLst>
            <pc:docMk/>
            <pc:sldMk cId="3664315667" sldId="2138"/>
            <ac:spMk id="36" creationId="{C43CEFC3-3DC1-4095-9F6D-1A7A2D9ACDC0}"/>
          </ac:spMkLst>
        </pc:spChg>
        <pc:picChg chg="add del mod">
          <ac:chgData name="Jakub Hofman" userId="53285062-d52a-4c88-bcdc-d767b8cc0044" providerId="ADAL" clId="{E40F2BF0-A252-46E2-9AB3-01A347816E76}" dt="2021-01-07T17:20:12.340" v="7358" actId="478"/>
          <ac:picMkLst>
            <pc:docMk/>
            <pc:sldMk cId="3664315667" sldId="2138"/>
            <ac:picMk id="21" creationId="{78EFFAEC-E572-4CB7-B4EE-39A1489B674D}"/>
          </ac:picMkLst>
        </pc:picChg>
        <pc:picChg chg="add mod">
          <ac:chgData name="Jakub Hofman" userId="53285062-d52a-4c88-bcdc-d767b8cc0044" providerId="ADAL" clId="{E40F2BF0-A252-46E2-9AB3-01A347816E76}" dt="2021-01-07T17:20:26.910" v="7364" actId="1440"/>
          <ac:picMkLst>
            <pc:docMk/>
            <pc:sldMk cId="3664315667" sldId="2138"/>
            <ac:picMk id="23" creationId="{13F90D09-E825-410B-ACF5-2973592E8B28}"/>
          </ac:picMkLst>
        </pc:picChg>
      </pc:sldChg>
      <pc:sldChg chg="addSp delSp modSp add mod">
        <pc:chgData name="Jakub Hofman" userId="53285062-d52a-4c88-bcdc-d767b8cc0044" providerId="ADAL" clId="{E40F2BF0-A252-46E2-9AB3-01A347816E76}" dt="2021-01-07T19:28:05.435" v="9096" actId="403"/>
        <pc:sldMkLst>
          <pc:docMk/>
          <pc:sldMk cId="3995876083" sldId="2139"/>
        </pc:sldMkLst>
        <pc:spChg chg="mod">
          <ac:chgData name="Jakub Hofman" userId="53285062-d52a-4c88-bcdc-d767b8cc0044" providerId="ADAL" clId="{E40F2BF0-A252-46E2-9AB3-01A347816E76}" dt="2021-01-07T19:25:16.778" v="9024"/>
          <ac:spMkLst>
            <pc:docMk/>
            <pc:sldMk cId="3995876083" sldId="2139"/>
            <ac:spMk id="2" creationId="{113B9F7B-B261-407B-B340-5332E6536FF9}"/>
          </ac:spMkLst>
        </pc:spChg>
        <pc:spChg chg="mod">
          <ac:chgData name="Jakub Hofman" userId="53285062-d52a-4c88-bcdc-d767b8cc0044" providerId="ADAL" clId="{E40F2BF0-A252-46E2-9AB3-01A347816E76}" dt="2021-01-07T19:28:05.435" v="9096" actId="403"/>
          <ac:spMkLst>
            <pc:docMk/>
            <pc:sldMk cId="3995876083" sldId="2139"/>
            <ac:spMk id="3" creationId="{E715CB61-BF07-43D4-AF2E-CE8CECDBC4E8}"/>
          </ac:spMkLst>
        </pc:spChg>
        <pc:spChg chg="add del">
          <ac:chgData name="Jakub Hofman" userId="53285062-d52a-4c88-bcdc-d767b8cc0044" providerId="ADAL" clId="{E40F2BF0-A252-46E2-9AB3-01A347816E76}" dt="2021-01-07T17:18:55.478" v="7349" actId="22"/>
          <ac:spMkLst>
            <pc:docMk/>
            <pc:sldMk cId="3995876083" sldId="2139"/>
            <ac:spMk id="13" creationId="{BE801BBF-AB54-41FF-B6AE-E27057B598AB}"/>
          </ac:spMkLst>
        </pc:spChg>
        <pc:spChg chg="add del">
          <ac:chgData name="Jakub Hofman" userId="53285062-d52a-4c88-bcdc-d767b8cc0044" providerId="ADAL" clId="{E40F2BF0-A252-46E2-9AB3-01A347816E76}" dt="2021-01-07T17:19:00.057" v="7351" actId="22"/>
          <ac:spMkLst>
            <pc:docMk/>
            <pc:sldMk cId="3995876083" sldId="2139"/>
            <ac:spMk id="15" creationId="{5A740B00-0F43-4997-82A2-D5FE5DE4322F}"/>
          </ac:spMkLst>
        </pc:spChg>
        <pc:spChg chg="del">
          <ac:chgData name="Jakub Hofman" userId="53285062-d52a-4c88-bcdc-d767b8cc0044" providerId="ADAL" clId="{E40F2BF0-A252-46E2-9AB3-01A347816E76}" dt="2021-01-06T20:54:51.082" v="3671" actId="478"/>
          <ac:spMkLst>
            <pc:docMk/>
            <pc:sldMk cId="3995876083" sldId="2139"/>
            <ac:spMk id="17" creationId="{04340A9A-0CB7-461C-B069-718C4C6C4303}"/>
          </ac:spMkLst>
        </pc:spChg>
        <pc:spChg chg="del">
          <ac:chgData name="Jakub Hofman" userId="53285062-d52a-4c88-bcdc-d767b8cc0044" providerId="ADAL" clId="{E40F2BF0-A252-46E2-9AB3-01A347816E76}" dt="2021-01-06T20:54:51.082" v="3671" actId="478"/>
          <ac:spMkLst>
            <pc:docMk/>
            <pc:sldMk cId="3995876083" sldId="2139"/>
            <ac:spMk id="18" creationId="{2AAE9BB5-B78B-49E2-B364-E23659EABE48}"/>
          </ac:spMkLst>
        </pc:spChg>
        <pc:spChg chg="del">
          <ac:chgData name="Jakub Hofman" userId="53285062-d52a-4c88-bcdc-d767b8cc0044" providerId="ADAL" clId="{E40F2BF0-A252-46E2-9AB3-01A347816E76}" dt="2021-01-06T20:54:51.082" v="3671" actId="478"/>
          <ac:spMkLst>
            <pc:docMk/>
            <pc:sldMk cId="3995876083" sldId="2139"/>
            <ac:spMk id="19" creationId="{4DAF772D-94C6-4E84-A604-90B01CEAD009}"/>
          </ac:spMkLst>
        </pc:spChg>
        <pc:spChg chg="del">
          <ac:chgData name="Jakub Hofman" userId="53285062-d52a-4c88-bcdc-d767b8cc0044" providerId="ADAL" clId="{E40F2BF0-A252-46E2-9AB3-01A347816E76}" dt="2021-01-06T20:54:51.082" v="3671" actId="478"/>
          <ac:spMkLst>
            <pc:docMk/>
            <pc:sldMk cId="3995876083" sldId="2139"/>
            <ac:spMk id="20" creationId="{35B4489C-2680-4356-9D34-21019175DB7D}"/>
          </ac:spMkLst>
        </pc:spChg>
        <pc:spChg chg="add del mod">
          <ac:chgData name="Jakub Hofman" userId="53285062-d52a-4c88-bcdc-d767b8cc0044" providerId="ADAL" clId="{E40F2BF0-A252-46E2-9AB3-01A347816E76}" dt="2021-01-06T20:55:26.357" v="3680"/>
          <ac:spMkLst>
            <pc:docMk/>
            <pc:sldMk cId="3995876083" sldId="2139"/>
            <ac:spMk id="21" creationId="{706DA71A-295B-439E-AE65-D38291EC99E2}"/>
          </ac:spMkLst>
        </pc:spChg>
        <pc:spChg chg="del">
          <ac:chgData name="Jakub Hofman" userId="53285062-d52a-4c88-bcdc-d767b8cc0044" providerId="ADAL" clId="{E40F2BF0-A252-46E2-9AB3-01A347816E76}" dt="2021-01-06T20:54:51.082" v="3671" actId="478"/>
          <ac:spMkLst>
            <pc:docMk/>
            <pc:sldMk cId="3995876083" sldId="2139"/>
            <ac:spMk id="22" creationId="{F7DD8300-5D0F-4CB6-B483-043F0DCB79B2}"/>
          </ac:spMkLst>
        </pc:spChg>
        <pc:spChg chg="add del mod">
          <ac:chgData name="Jakub Hofman" userId="53285062-d52a-4c88-bcdc-d767b8cc0044" providerId="ADAL" clId="{E40F2BF0-A252-46E2-9AB3-01A347816E76}" dt="2021-01-06T20:55:26.357" v="3680"/>
          <ac:spMkLst>
            <pc:docMk/>
            <pc:sldMk cId="3995876083" sldId="2139"/>
            <ac:spMk id="23" creationId="{F23B763A-942A-48A5-9DC2-F0ED7B61F78A}"/>
          </ac:spMkLst>
        </pc:spChg>
        <pc:spChg chg="add del mod">
          <ac:chgData name="Jakub Hofman" userId="53285062-d52a-4c88-bcdc-d767b8cc0044" providerId="ADAL" clId="{E40F2BF0-A252-46E2-9AB3-01A347816E76}" dt="2021-01-06T20:55:26.357" v="3680"/>
          <ac:spMkLst>
            <pc:docMk/>
            <pc:sldMk cId="3995876083" sldId="2139"/>
            <ac:spMk id="24" creationId="{5EA59B0F-FE80-4270-9525-8CECB4E25C01}"/>
          </ac:spMkLst>
        </pc:spChg>
        <pc:spChg chg="add del mod">
          <ac:chgData name="Jakub Hofman" userId="53285062-d52a-4c88-bcdc-d767b8cc0044" providerId="ADAL" clId="{E40F2BF0-A252-46E2-9AB3-01A347816E76}" dt="2021-01-06T20:55:26.357" v="3680"/>
          <ac:spMkLst>
            <pc:docMk/>
            <pc:sldMk cId="3995876083" sldId="2139"/>
            <ac:spMk id="25" creationId="{39D758CD-0F0D-4104-9686-DC7F0321F731}"/>
          </ac:spMkLst>
        </pc:spChg>
        <pc:spChg chg="add del mod">
          <ac:chgData name="Jakub Hofman" userId="53285062-d52a-4c88-bcdc-d767b8cc0044" providerId="ADAL" clId="{E40F2BF0-A252-46E2-9AB3-01A347816E76}" dt="2021-01-06T20:55:26.357" v="3680"/>
          <ac:spMkLst>
            <pc:docMk/>
            <pc:sldMk cId="3995876083" sldId="2139"/>
            <ac:spMk id="26" creationId="{A3255785-17BD-43D0-838E-E4FC77FE18ED}"/>
          </ac:spMkLst>
        </pc:spChg>
        <pc:spChg chg="add del mod">
          <ac:chgData name="Jakub Hofman" userId="53285062-d52a-4c88-bcdc-d767b8cc0044" providerId="ADAL" clId="{E40F2BF0-A252-46E2-9AB3-01A347816E76}" dt="2021-01-06T20:55:26.357" v="3680"/>
          <ac:spMkLst>
            <pc:docMk/>
            <pc:sldMk cId="3995876083" sldId="2139"/>
            <ac:spMk id="27" creationId="{C4E48519-71D7-4F46-B49A-807D741B7B39}"/>
          </ac:spMkLst>
        </pc:spChg>
        <pc:spChg chg="add del mod">
          <ac:chgData name="Jakub Hofman" userId="53285062-d52a-4c88-bcdc-d767b8cc0044" providerId="ADAL" clId="{E40F2BF0-A252-46E2-9AB3-01A347816E76}" dt="2021-01-06T20:55:26.357" v="3680"/>
          <ac:spMkLst>
            <pc:docMk/>
            <pc:sldMk cId="3995876083" sldId="2139"/>
            <ac:spMk id="28" creationId="{A68D7D67-E99C-4092-898C-6C5D264728B6}"/>
          </ac:spMkLst>
        </pc:spChg>
        <pc:spChg chg="add del mod">
          <ac:chgData name="Jakub Hofman" userId="53285062-d52a-4c88-bcdc-d767b8cc0044" providerId="ADAL" clId="{E40F2BF0-A252-46E2-9AB3-01A347816E76}" dt="2021-01-06T20:55:26.357" v="3680"/>
          <ac:spMkLst>
            <pc:docMk/>
            <pc:sldMk cId="3995876083" sldId="2139"/>
            <ac:spMk id="29" creationId="{07A559E8-309A-46FE-9EEE-0ED485B7B8D9}"/>
          </ac:spMkLst>
        </pc:spChg>
        <pc:spChg chg="add del mod">
          <ac:chgData name="Jakub Hofman" userId="53285062-d52a-4c88-bcdc-d767b8cc0044" providerId="ADAL" clId="{E40F2BF0-A252-46E2-9AB3-01A347816E76}" dt="2021-01-06T20:55:26.357" v="3680"/>
          <ac:spMkLst>
            <pc:docMk/>
            <pc:sldMk cId="3995876083" sldId="2139"/>
            <ac:spMk id="30" creationId="{B116A71E-58C2-48D7-BA13-469421573232}"/>
          </ac:spMkLst>
        </pc:spChg>
        <pc:spChg chg="add del mod">
          <ac:chgData name="Jakub Hofman" userId="53285062-d52a-4c88-bcdc-d767b8cc0044" providerId="ADAL" clId="{E40F2BF0-A252-46E2-9AB3-01A347816E76}" dt="2021-01-06T20:55:26.357" v="3680"/>
          <ac:spMkLst>
            <pc:docMk/>
            <pc:sldMk cId="3995876083" sldId="2139"/>
            <ac:spMk id="31" creationId="{143833F4-4AAB-46C0-B222-58A580D755EF}"/>
          </ac:spMkLst>
        </pc:spChg>
        <pc:spChg chg="del">
          <ac:chgData name="Jakub Hofman" userId="53285062-d52a-4c88-bcdc-d767b8cc0044" providerId="ADAL" clId="{E40F2BF0-A252-46E2-9AB3-01A347816E76}" dt="2021-01-06T20:54:51.082" v="3671" actId="478"/>
          <ac:spMkLst>
            <pc:docMk/>
            <pc:sldMk cId="3995876083" sldId="2139"/>
            <ac:spMk id="32" creationId="{8C5951BC-14CF-4245-86A2-481BB57642E4}"/>
          </ac:spMkLst>
        </pc:spChg>
        <pc:spChg chg="del">
          <ac:chgData name="Jakub Hofman" userId="53285062-d52a-4c88-bcdc-d767b8cc0044" providerId="ADAL" clId="{E40F2BF0-A252-46E2-9AB3-01A347816E76}" dt="2021-01-06T20:54:51.082" v="3671" actId="478"/>
          <ac:spMkLst>
            <pc:docMk/>
            <pc:sldMk cId="3995876083" sldId="2139"/>
            <ac:spMk id="33" creationId="{D0B1B9E1-E59D-437B-86DA-F0FDCAAEE5F5}"/>
          </ac:spMkLst>
        </pc:spChg>
        <pc:spChg chg="del">
          <ac:chgData name="Jakub Hofman" userId="53285062-d52a-4c88-bcdc-d767b8cc0044" providerId="ADAL" clId="{E40F2BF0-A252-46E2-9AB3-01A347816E76}" dt="2021-01-06T20:54:51.082" v="3671" actId="478"/>
          <ac:spMkLst>
            <pc:docMk/>
            <pc:sldMk cId="3995876083" sldId="2139"/>
            <ac:spMk id="34" creationId="{1B315575-05D6-4EBC-972C-2639B1725E2F}"/>
          </ac:spMkLst>
        </pc:spChg>
        <pc:spChg chg="del">
          <ac:chgData name="Jakub Hofman" userId="53285062-d52a-4c88-bcdc-d767b8cc0044" providerId="ADAL" clId="{E40F2BF0-A252-46E2-9AB3-01A347816E76}" dt="2021-01-06T20:54:51.082" v="3671" actId="478"/>
          <ac:spMkLst>
            <pc:docMk/>
            <pc:sldMk cId="3995876083" sldId="2139"/>
            <ac:spMk id="35" creationId="{9433005F-EF1E-4385-B077-6EEE1B621BAB}"/>
          </ac:spMkLst>
        </pc:spChg>
        <pc:spChg chg="del">
          <ac:chgData name="Jakub Hofman" userId="53285062-d52a-4c88-bcdc-d767b8cc0044" providerId="ADAL" clId="{E40F2BF0-A252-46E2-9AB3-01A347816E76}" dt="2021-01-06T20:54:51.082" v="3671" actId="478"/>
          <ac:spMkLst>
            <pc:docMk/>
            <pc:sldMk cId="3995876083" sldId="2139"/>
            <ac:spMk id="36" creationId="{C43CEFC3-3DC1-4095-9F6D-1A7A2D9ACDC0}"/>
          </ac:spMkLst>
        </pc:spChg>
        <pc:spChg chg="add del mod">
          <ac:chgData name="Jakub Hofman" userId="53285062-d52a-4c88-bcdc-d767b8cc0044" providerId="ADAL" clId="{E40F2BF0-A252-46E2-9AB3-01A347816E76}" dt="2021-01-06T20:55:26.357" v="3680"/>
          <ac:spMkLst>
            <pc:docMk/>
            <pc:sldMk cId="3995876083" sldId="2139"/>
            <ac:spMk id="37" creationId="{2C9EE7C0-51EC-4540-8822-F1B11FA979AB}"/>
          </ac:spMkLst>
        </pc:spChg>
        <pc:spChg chg="add del mod">
          <ac:chgData name="Jakub Hofman" userId="53285062-d52a-4c88-bcdc-d767b8cc0044" providerId="ADAL" clId="{E40F2BF0-A252-46E2-9AB3-01A347816E76}" dt="2021-01-06T20:55:26.357" v="3680"/>
          <ac:spMkLst>
            <pc:docMk/>
            <pc:sldMk cId="3995876083" sldId="2139"/>
            <ac:spMk id="38" creationId="{214E248D-A144-4926-BD28-AE4AEB23083B}"/>
          </ac:spMkLst>
        </pc:spChg>
        <pc:spChg chg="add del mod">
          <ac:chgData name="Jakub Hofman" userId="53285062-d52a-4c88-bcdc-d767b8cc0044" providerId="ADAL" clId="{E40F2BF0-A252-46E2-9AB3-01A347816E76}" dt="2021-01-06T20:55:26.357" v="3680"/>
          <ac:spMkLst>
            <pc:docMk/>
            <pc:sldMk cId="3995876083" sldId="2139"/>
            <ac:spMk id="39" creationId="{AF3C5DF5-BAF6-4293-9968-270814309FCD}"/>
          </ac:spMkLst>
        </pc:spChg>
        <pc:spChg chg="add del mod">
          <ac:chgData name="Jakub Hofman" userId="53285062-d52a-4c88-bcdc-d767b8cc0044" providerId="ADAL" clId="{E40F2BF0-A252-46E2-9AB3-01A347816E76}" dt="2021-01-06T20:55:26.357" v="3680"/>
          <ac:spMkLst>
            <pc:docMk/>
            <pc:sldMk cId="3995876083" sldId="2139"/>
            <ac:spMk id="40" creationId="{C8715E6A-8F4A-4E0F-B8C0-E1193D7A0F94}"/>
          </ac:spMkLst>
        </pc:spChg>
        <pc:spChg chg="add del mod">
          <ac:chgData name="Jakub Hofman" userId="53285062-d52a-4c88-bcdc-d767b8cc0044" providerId="ADAL" clId="{E40F2BF0-A252-46E2-9AB3-01A347816E76}" dt="2021-01-06T20:55:26.357" v="3680"/>
          <ac:spMkLst>
            <pc:docMk/>
            <pc:sldMk cId="3995876083" sldId="2139"/>
            <ac:spMk id="41" creationId="{5FF8B128-E389-4C72-89BB-0C467B465DC6}"/>
          </ac:spMkLst>
        </pc:spChg>
        <pc:spChg chg="add del mod">
          <ac:chgData name="Jakub Hofman" userId="53285062-d52a-4c88-bcdc-d767b8cc0044" providerId="ADAL" clId="{E40F2BF0-A252-46E2-9AB3-01A347816E76}" dt="2021-01-06T20:55:26.357" v="3680"/>
          <ac:spMkLst>
            <pc:docMk/>
            <pc:sldMk cId="3995876083" sldId="2139"/>
            <ac:spMk id="42" creationId="{417ED184-3D1C-4EBA-818E-9CA19D72EC9E}"/>
          </ac:spMkLst>
        </pc:spChg>
        <pc:spChg chg="add del mod">
          <ac:chgData name="Jakub Hofman" userId="53285062-d52a-4c88-bcdc-d767b8cc0044" providerId="ADAL" clId="{E40F2BF0-A252-46E2-9AB3-01A347816E76}" dt="2021-01-06T20:55:26.357" v="3680"/>
          <ac:spMkLst>
            <pc:docMk/>
            <pc:sldMk cId="3995876083" sldId="2139"/>
            <ac:spMk id="43" creationId="{4B60690E-DBB3-4D46-854B-ADF87C63CD3C}"/>
          </ac:spMkLst>
        </pc:spChg>
        <pc:spChg chg="add del mod">
          <ac:chgData name="Jakub Hofman" userId="53285062-d52a-4c88-bcdc-d767b8cc0044" providerId="ADAL" clId="{E40F2BF0-A252-46E2-9AB3-01A347816E76}" dt="2021-01-06T20:55:26.357" v="3680"/>
          <ac:spMkLst>
            <pc:docMk/>
            <pc:sldMk cId="3995876083" sldId="2139"/>
            <ac:spMk id="44" creationId="{E9C946DF-FCB7-41FD-A06D-2FE20FF706D3}"/>
          </ac:spMkLst>
        </pc:spChg>
        <pc:picChg chg="add mod">
          <ac:chgData name="Jakub Hofman" userId="53285062-d52a-4c88-bcdc-d767b8cc0044" providerId="ADAL" clId="{E40F2BF0-A252-46E2-9AB3-01A347816E76}" dt="2021-01-06T20:55:34.455" v="3683" actId="1076"/>
          <ac:picMkLst>
            <pc:docMk/>
            <pc:sldMk cId="3995876083" sldId="2139"/>
            <ac:picMk id="5" creationId="{99011DFA-0C46-4FEF-BF2F-F9A43ED2FB24}"/>
          </ac:picMkLst>
        </pc:picChg>
        <pc:cxnChg chg="add mod">
          <ac:chgData name="Jakub Hofman" userId="53285062-d52a-4c88-bcdc-d767b8cc0044" providerId="ADAL" clId="{E40F2BF0-A252-46E2-9AB3-01A347816E76}" dt="2021-01-07T17:19:06.057" v="7353" actId="1076"/>
          <ac:cxnSpMkLst>
            <pc:docMk/>
            <pc:sldMk cId="3995876083" sldId="2139"/>
            <ac:cxnSpMk id="16" creationId="{32E20BD0-3028-4859-9DDE-D80F6D716906}"/>
          </ac:cxnSpMkLst>
        </pc:cxnChg>
        <pc:cxnChg chg="add mod">
          <ac:chgData name="Jakub Hofman" userId="53285062-d52a-4c88-bcdc-d767b8cc0044" providerId="ADAL" clId="{E40F2BF0-A252-46E2-9AB3-01A347816E76}" dt="2021-01-06T20:55:50.519" v="3686" actId="14100"/>
          <ac:cxnSpMkLst>
            <pc:docMk/>
            <pc:sldMk cId="3995876083" sldId="2139"/>
            <ac:cxnSpMk id="45" creationId="{F70B0480-BC0D-4428-B33F-187073921681}"/>
          </ac:cxnSpMkLst>
        </pc:cxnChg>
        <pc:cxnChg chg="add mod">
          <ac:chgData name="Jakub Hofman" userId="53285062-d52a-4c88-bcdc-d767b8cc0044" providerId="ADAL" clId="{E40F2BF0-A252-46E2-9AB3-01A347816E76}" dt="2021-01-07T17:18:45.083" v="7347" actId="14100"/>
          <ac:cxnSpMkLst>
            <pc:docMk/>
            <pc:sldMk cId="3995876083" sldId="2139"/>
            <ac:cxnSpMk id="46" creationId="{86CA1E05-9D24-4E9E-A7E1-563186CB8874}"/>
          </ac:cxnSpMkLst>
        </pc:cxnChg>
      </pc:sldChg>
      <pc:sldChg chg="addSp delSp modSp add mod">
        <pc:chgData name="Jakub Hofman" userId="53285062-d52a-4c88-bcdc-d767b8cc0044" providerId="ADAL" clId="{E40F2BF0-A252-46E2-9AB3-01A347816E76}" dt="2021-01-07T19:25:20.951" v="9025"/>
        <pc:sldMkLst>
          <pc:docMk/>
          <pc:sldMk cId="2190141910" sldId="2140"/>
        </pc:sldMkLst>
        <pc:spChg chg="mod">
          <ac:chgData name="Jakub Hofman" userId="53285062-d52a-4c88-bcdc-d767b8cc0044" providerId="ADAL" clId="{E40F2BF0-A252-46E2-9AB3-01A347816E76}" dt="2021-01-07T19:25:20.951" v="9025"/>
          <ac:spMkLst>
            <pc:docMk/>
            <pc:sldMk cId="2190141910" sldId="2140"/>
            <ac:spMk id="2" creationId="{113B9F7B-B261-407B-B340-5332E6536FF9}"/>
          </ac:spMkLst>
        </pc:spChg>
        <pc:spChg chg="mod">
          <ac:chgData name="Jakub Hofman" userId="53285062-d52a-4c88-bcdc-d767b8cc0044" providerId="ADAL" clId="{E40F2BF0-A252-46E2-9AB3-01A347816E76}" dt="2021-01-07T17:30:01.247" v="7527" actId="207"/>
          <ac:spMkLst>
            <pc:docMk/>
            <pc:sldMk cId="2190141910" sldId="2140"/>
            <ac:spMk id="3" creationId="{E715CB61-BF07-43D4-AF2E-CE8CECDBC4E8}"/>
          </ac:spMkLst>
        </pc:spChg>
        <pc:picChg chg="del">
          <ac:chgData name="Jakub Hofman" userId="53285062-d52a-4c88-bcdc-d767b8cc0044" providerId="ADAL" clId="{E40F2BF0-A252-46E2-9AB3-01A347816E76}" dt="2021-01-06T20:56:58.311" v="3712" actId="478"/>
          <ac:picMkLst>
            <pc:docMk/>
            <pc:sldMk cId="2190141910" sldId="2140"/>
            <ac:picMk id="5" creationId="{99011DFA-0C46-4FEF-BF2F-F9A43ED2FB24}"/>
          </ac:picMkLst>
        </pc:picChg>
        <pc:picChg chg="add mod">
          <ac:chgData name="Jakub Hofman" userId="53285062-d52a-4c88-bcdc-d767b8cc0044" providerId="ADAL" clId="{E40F2BF0-A252-46E2-9AB3-01A347816E76}" dt="2021-01-07T17:22:22.958" v="7372" actId="1440"/>
          <ac:picMkLst>
            <pc:docMk/>
            <pc:sldMk cId="2190141910" sldId="2140"/>
            <ac:picMk id="12" creationId="{E24D6E2C-8904-4E82-B9EF-F6A043BFD3B3}"/>
          </ac:picMkLst>
        </pc:picChg>
        <pc:picChg chg="add mod">
          <ac:chgData name="Jakub Hofman" userId="53285062-d52a-4c88-bcdc-d767b8cc0044" providerId="ADAL" clId="{E40F2BF0-A252-46E2-9AB3-01A347816E76}" dt="2021-01-07T17:22:04.144" v="7368" actId="1076"/>
          <ac:picMkLst>
            <pc:docMk/>
            <pc:sldMk cId="2190141910" sldId="2140"/>
            <ac:picMk id="8194" creationId="{95A0DE66-0F16-4F0C-AE11-D387B53A347E}"/>
          </ac:picMkLst>
        </pc:picChg>
        <pc:picChg chg="add mod">
          <ac:chgData name="Jakub Hofman" userId="53285062-d52a-4c88-bcdc-d767b8cc0044" providerId="ADAL" clId="{E40F2BF0-A252-46E2-9AB3-01A347816E76}" dt="2021-01-07T17:22:04.144" v="7368" actId="1076"/>
          <ac:picMkLst>
            <pc:docMk/>
            <pc:sldMk cId="2190141910" sldId="2140"/>
            <ac:picMk id="8196" creationId="{BA9ECFE8-341A-4E3C-8464-1BC7638CCCB1}"/>
          </ac:picMkLst>
        </pc:picChg>
        <pc:picChg chg="add mod">
          <ac:chgData name="Jakub Hofman" userId="53285062-d52a-4c88-bcdc-d767b8cc0044" providerId="ADAL" clId="{E40F2BF0-A252-46E2-9AB3-01A347816E76}" dt="2021-01-07T17:22:04.144" v="7368" actId="1076"/>
          <ac:picMkLst>
            <pc:docMk/>
            <pc:sldMk cId="2190141910" sldId="2140"/>
            <ac:picMk id="8198" creationId="{8435EC67-D4FD-4443-B608-ED040E3BE905}"/>
          </ac:picMkLst>
        </pc:picChg>
        <pc:picChg chg="add mod">
          <ac:chgData name="Jakub Hofman" userId="53285062-d52a-4c88-bcdc-d767b8cc0044" providerId="ADAL" clId="{E40F2BF0-A252-46E2-9AB3-01A347816E76}" dt="2021-01-07T17:22:04.144" v="7368" actId="1076"/>
          <ac:picMkLst>
            <pc:docMk/>
            <pc:sldMk cId="2190141910" sldId="2140"/>
            <ac:picMk id="8200" creationId="{27034F73-3D92-4804-BB0E-E5E3AEFD0A99}"/>
          </ac:picMkLst>
        </pc:picChg>
        <pc:picChg chg="add mod">
          <ac:chgData name="Jakub Hofman" userId="53285062-d52a-4c88-bcdc-d767b8cc0044" providerId="ADAL" clId="{E40F2BF0-A252-46E2-9AB3-01A347816E76}" dt="2021-01-07T17:22:04.144" v="7368" actId="1076"/>
          <ac:picMkLst>
            <pc:docMk/>
            <pc:sldMk cId="2190141910" sldId="2140"/>
            <ac:picMk id="8202" creationId="{B525EAF2-93FF-4765-8BC5-DB3DAA44BB86}"/>
          </ac:picMkLst>
        </pc:picChg>
        <pc:cxnChg chg="del">
          <ac:chgData name="Jakub Hofman" userId="53285062-d52a-4c88-bcdc-d767b8cc0044" providerId="ADAL" clId="{E40F2BF0-A252-46E2-9AB3-01A347816E76}" dt="2021-01-06T20:57:01.559" v="3713" actId="478"/>
          <ac:cxnSpMkLst>
            <pc:docMk/>
            <pc:sldMk cId="2190141910" sldId="2140"/>
            <ac:cxnSpMk id="45" creationId="{F70B0480-BC0D-4428-B33F-187073921681}"/>
          </ac:cxnSpMkLst>
        </pc:cxnChg>
        <pc:cxnChg chg="del">
          <ac:chgData name="Jakub Hofman" userId="53285062-d52a-4c88-bcdc-d767b8cc0044" providerId="ADAL" clId="{E40F2BF0-A252-46E2-9AB3-01A347816E76}" dt="2021-01-06T20:57:01.559" v="3713" actId="478"/>
          <ac:cxnSpMkLst>
            <pc:docMk/>
            <pc:sldMk cId="2190141910" sldId="2140"/>
            <ac:cxnSpMk id="46" creationId="{86CA1E05-9D24-4E9E-A7E1-563186CB8874}"/>
          </ac:cxnSpMkLst>
        </pc:cxnChg>
      </pc:sldChg>
      <pc:sldChg chg="delSp modSp add mod">
        <pc:chgData name="Jakub Hofman" userId="53285062-d52a-4c88-bcdc-d767b8cc0044" providerId="ADAL" clId="{E40F2BF0-A252-46E2-9AB3-01A347816E76}" dt="2021-01-07T19:27:28.205" v="9086" actId="6549"/>
        <pc:sldMkLst>
          <pc:docMk/>
          <pc:sldMk cId="1763175747" sldId="2141"/>
        </pc:sldMkLst>
        <pc:spChg chg="mod">
          <ac:chgData name="Jakub Hofman" userId="53285062-d52a-4c88-bcdc-d767b8cc0044" providerId="ADAL" clId="{E40F2BF0-A252-46E2-9AB3-01A347816E76}" dt="2021-01-07T19:25:29.394" v="9027"/>
          <ac:spMkLst>
            <pc:docMk/>
            <pc:sldMk cId="1763175747" sldId="2141"/>
            <ac:spMk id="2" creationId="{113B9F7B-B261-407B-B340-5332E6536FF9}"/>
          </ac:spMkLst>
        </pc:spChg>
        <pc:spChg chg="mod">
          <ac:chgData name="Jakub Hofman" userId="53285062-d52a-4c88-bcdc-d767b8cc0044" providerId="ADAL" clId="{E40F2BF0-A252-46E2-9AB3-01A347816E76}" dt="2021-01-07T19:27:28.205" v="9086" actId="6549"/>
          <ac:spMkLst>
            <pc:docMk/>
            <pc:sldMk cId="1763175747" sldId="2141"/>
            <ac:spMk id="3" creationId="{E715CB61-BF07-43D4-AF2E-CE8CECDBC4E8}"/>
          </ac:spMkLst>
        </pc:spChg>
        <pc:picChg chg="del">
          <ac:chgData name="Jakub Hofman" userId="53285062-d52a-4c88-bcdc-d767b8cc0044" providerId="ADAL" clId="{E40F2BF0-A252-46E2-9AB3-01A347816E76}" dt="2021-01-06T21:04:41.582" v="3870" actId="478"/>
          <ac:picMkLst>
            <pc:docMk/>
            <pc:sldMk cId="1763175747" sldId="2141"/>
            <ac:picMk id="8194" creationId="{95A0DE66-0F16-4F0C-AE11-D387B53A347E}"/>
          </ac:picMkLst>
        </pc:picChg>
        <pc:picChg chg="del">
          <ac:chgData name="Jakub Hofman" userId="53285062-d52a-4c88-bcdc-d767b8cc0044" providerId="ADAL" clId="{E40F2BF0-A252-46E2-9AB3-01A347816E76}" dt="2021-01-06T21:04:41.582" v="3870" actId="478"/>
          <ac:picMkLst>
            <pc:docMk/>
            <pc:sldMk cId="1763175747" sldId="2141"/>
            <ac:picMk id="8196" creationId="{BA9ECFE8-341A-4E3C-8464-1BC7638CCCB1}"/>
          </ac:picMkLst>
        </pc:picChg>
        <pc:picChg chg="del">
          <ac:chgData name="Jakub Hofman" userId="53285062-d52a-4c88-bcdc-d767b8cc0044" providerId="ADAL" clId="{E40F2BF0-A252-46E2-9AB3-01A347816E76}" dt="2021-01-06T21:04:41.582" v="3870" actId="478"/>
          <ac:picMkLst>
            <pc:docMk/>
            <pc:sldMk cId="1763175747" sldId="2141"/>
            <ac:picMk id="8198" creationId="{8435EC67-D4FD-4443-B608-ED040E3BE905}"/>
          </ac:picMkLst>
        </pc:picChg>
        <pc:picChg chg="del">
          <ac:chgData name="Jakub Hofman" userId="53285062-d52a-4c88-bcdc-d767b8cc0044" providerId="ADAL" clId="{E40F2BF0-A252-46E2-9AB3-01A347816E76}" dt="2021-01-06T21:04:41.582" v="3870" actId="478"/>
          <ac:picMkLst>
            <pc:docMk/>
            <pc:sldMk cId="1763175747" sldId="2141"/>
            <ac:picMk id="8200" creationId="{27034F73-3D92-4804-BB0E-E5E3AEFD0A99}"/>
          </ac:picMkLst>
        </pc:picChg>
        <pc:picChg chg="del">
          <ac:chgData name="Jakub Hofman" userId="53285062-d52a-4c88-bcdc-d767b8cc0044" providerId="ADAL" clId="{E40F2BF0-A252-46E2-9AB3-01A347816E76}" dt="2021-01-06T21:04:41.582" v="3870" actId="478"/>
          <ac:picMkLst>
            <pc:docMk/>
            <pc:sldMk cId="1763175747" sldId="2141"/>
            <ac:picMk id="8202" creationId="{B525EAF2-93FF-4765-8BC5-DB3DAA44BB86}"/>
          </ac:picMkLst>
        </pc:picChg>
      </pc:sldChg>
      <pc:sldChg chg="delSp modSp add del mod">
        <pc:chgData name="Jakub Hofman" userId="53285062-d52a-4c88-bcdc-d767b8cc0044" providerId="ADAL" clId="{E40F2BF0-A252-46E2-9AB3-01A347816E76}" dt="2021-01-06T21:02:42.504" v="3802" actId="47"/>
        <pc:sldMkLst>
          <pc:docMk/>
          <pc:sldMk cId="1859190324" sldId="2141"/>
        </pc:sldMkLst>
        <pc:spChg chg="mod">
          <ac:chgData name="Jakub Hofman" userId="53285062-d52a-4c88-bcdc-d767b8cc0044" providerId="ADAL" clId="{E40F2BF0-A252-46E2-9AB3-01A347816E76}" dt="2021-01-06T21:01:49.430" v="3793" actId="6549"/>
          <ac:spMkLst>
            <pc:docMk/>
            <pc:sldMk cId="1859190324" sldId="2141"/>
            <ac:spMk id="3" creationId="{E715CB61-BF07-43D4-AF2E-CE8CECDBC4E8}"/>
          </ac:spMkLst>
        </pc:spChg>
        <pc:picChg chg="del">
          <ac:chgData name="Jakub Hofman" userId="53285062-d52a-4c88-bcdc-d767b8cc0044" providerId="ADAL" clId="{E40F2BF0-A252-46E2-9AB3-01A347816E76}" dt="2021-01-06T21:01:45.660" v="3792" actId="478"/>
          <ac:picMkLst>
            <pc:docMk/>
            <pc:sldMk cId="1859190324" sldId="2141"/>
            <ac:picMk id="8194" creationId="{95A0DE66-0F16-4F0C-AE11-D387B53A347E}"/>
          </ac:picMkLst>
        </pc:picChg>
        <pc:picChg chg="del">
          <ac:chgData name="Jakub Hofman" userId="53285062-d52a-4c88-bcdc-d767b8cc0044" providerId="ADAL" clId="{E40F2BF0-A252-46E2-9AB3-01A347816E76}" dt="2021-01-06T21:01:45.660" v="3792" actId="478"/>
          <ac:picMkLst>
            <pc:docMk/>
            <pc:sldMk cId="1859190324" sldId="2141"/>
            <ac:picMk id="8196" creationId="{BA9ECFE8-341A-4E3C-8464-1BC7638CCCB1}"/>
          </ac:picMkLst>
        </pc:picChg>
        <pc:picChg chg="del">
          <ac:chgData name="Jakub Hofman" userId="53285062-d52a-4c88-bcdc-d767b8cc0044" providerId="ADAL" clId="{E40F2BF0-A252-46E2-9AB3-01A347816E76}" dt="2021-01-06T21:01:45.660" v="3792" actId="478"/>
          <ac:picMkLst>
            <pc:docMk/>
            <pc:sldMk cId="1859190324" sldId="2141"/>
            <ac:picMk id="8198" creationId="{8435EC67-D4FD-4443-B608-ED040E3BE905}"/>
          </ac:picMkLst>
        </pc:picChg>
        <pc:picChg chg="del">
          <ac:chgData name="Jakub Hofman" userId="53285062-d52a-4c88-bcdc-d767b8cc0044" providerId="ADAL" clId="{E40F2BF0-A252-46E2-9AB3-01A347816E76}" dt="2021-01-06T21:01:45.660" v="3792" actId="478"/>
          <ac:picMkLst>
            <pc:docMk/>
            <pc:sldMk cId="1859190324" sldId="2141"/>
            <ac:picMk id="8200" creationId="{27034F73-3D92-4804-BB0E-E5E3AEFD0A99}"/>
          </ac:picMkLst>
        </pc:picChg>
        <pc:picChg chg="del">
          <ac:chgData name="Jakub Hofman" userId="53285062-d52a-4c88-bcdc-d767b8cc0044" providerId="ADAL" clId="{E40F2BF0-A252-46E2-9AB3-01A347816E76}" dt="2021-01-06T21:01:45.660" v="3792" actId="478"/>
          <ac:picMkLst>
            <pc:docMk/>
            <pc:sldMk cId="1859190324" sldId="2141"/>
            <ac:picMk id="8202" creationId="{B525EAF2-93FF-4765-8BC5-DB3DAA44BB86}"/>
          </ac:picMkLst>
        </pc:picChg>
      </pc:sldChg>
      <pc:sldChg chg="add del">
        <pc:chgData name="Jakub Hofman" userId="53285062-d52a-4c88-bcdc-d767b8cc0044" providerId="ADAL" clId="{E40F2BF0-A252-46E2-9AB3-01A347816E76}" dt="2021-01-06T21:03:58.882" v="3809" actId="47"/>
        <pc:sldMkLst>
          <pc:docMk/>
          <pc:sldMk cId="2325577125" sldId="2141"/>
        </pc:sldMkLst>
      </pc:sldChg>
      <pc:sldChg chg="addSp modSp add mod">
        <pc:chgData name="Jakub Hofman" userId="53285062-d52a-4c88-bcdc-d767b8cc0044" providerId="ADAL" clId="{E40F2BF0-A252-46E2-9AB3-01A347816E76}" dt="2021-01-07T19:27:32.401" v="9087" actId="6549"/>
        <pc:sldMkLst>
          <pc:docMk/>
          <pc:sldMk cId="2455740527" sldId="2142"/>
        </pc:sldMkLst>
        <pc:spChg chg="mod">
          <ac:chgData name="Jakub Hofman" userId="53285062-d52a-4c88-bcdc-d767b8cc0044" providerId="ADAL" clId="{E40F2BF0-A252-46E2-9AB3-01A347816E76}" dt="2021-01-07T19:25:34.053" v="9028"/>
          <ac:spMkLst>
            <pc:docMk/>
            <pc:sldMk cId="2455740527" sldId="2142"/>
            <ac:spMk id="2" creationId="{113B9F7B-B261-407B-B340-5332E6536FF9}"/>
          </ac:spMkLst>
        </pc:spChg>
        <pc:spChg chg="mod">
          <ac:chgData name="Jakub Hofman" userId="53285062-d52a-4c88-bcdc-d767b8cc0044" providerId="ADAL" clId="{E40F2BF0-A252-46E2-9AB3-01A347816E76}" dt="2021-01-07T19:27:32.401" v="9087" actId="6549"/>
          <ac:spMkLst>
            <pc:docMk/>
            <pc:sldMk cId="2455740527" sldId="2142"/>
            <ac:spMk id="3" creationId="{E715CB61-BF07-43D4-AF2E-CE8CECDBC4E8}"/>
          </ac:spMkLst>
        </pc:spChg>
        <pc:picChg chg="add mod">
          <ac:chgData name="Jakub Hofman" userId="53285062-d52a-4c88-bcdc-d767b8cc0044" providerId="ADAL" clId="{E40F2BF0-A252-46E2-9AB3-01A347816E76}" dt="2021-01-06T21:19:20.023" v="4338" actId="1076"/>
          <ac:picMkLst>
            <pc:docMk/>
            <pc:sldMk cId="2455740527" sldId="2142"/>
            <ac:picMk id="7" creationId="{CB76C9BB-FE59-4C11-9ECF-C286C105FEBA}"/>
          </ac:picMkLst>
        </pc:picChg>
      </pc:sldChg>
      <pc:sldChg chg="addSp modSp add mod modAnim">
        <pc:chgData name="Jakub Hofman" userId="53285062-d52a-4c88-bcdc-d767b8cc0044" providerId="ADAL" clId="{E40F2BF0-A252-46E2-9AB3-01A347816E76}" dt="2021-01-07T10:28:25.063" v="4821"/>
        <pc:sldMkLst>
          <pc:docMk/>
          <pc:sldMk cId="897802261" sldId="2143"/>
        </pc:sldMkLst>
        <pc:spChg chg="mod">
          <ac:chgData name="Jakub Hofman" userId="53285062-d52a-4c88-bcdc-d767b8cc0044" providerId="ADAL" clId="{E40F2BF0-A252-46E2-9AB3-01A347816E76}" dt="2021-01-07T10:25:24.442" v="4777" actId="20577"/>
          <ac:spMkLst>
            <pc:docMk/>
            <pc:sldMk cId="897802261" sldId="2143"/>
            <ac:spMk id="3" creationId="{DF5A0534-347D-45C7-96DA-E846A0D4E495}"/>
          </ac:spMkLst>
        </pc:spChg>
        <pc:spChg chg="add mod">
          <ac:chgData name="Jakub Hofman" userId="53285062-d52a-4c88-bcdc-d767b8cc0044" providerId="ADAL" clId="{E40F2BF0-A252-46E2-9AB3-01A347816E76}" dt="2021-01-07T10:28:11.416" v="4817" actId="1076"/>
          <ac:spMkLst>
            <pc:docMk/>
            <pc:sldMk cId="897802261" sldId="2143"/>
            <ac:spMk id="5" creationId="{9A376DC1-1606-4FB9-860F-028EEAA2A04D}"/>
          </ac:spMkLst>
        </pc:spChg>
        <pc:spChg chg="add mod">
          <ac:chgData name="Jakub Hofman" userId="53285062-d52a-4c88-bcdc-d767b8cc0044" providerId="ADAL" clId="{E40F2BF0-A252-46E2-9AB3-01A347816E76}" dt="2021-01-07T10:24:42.848" v="4755" actId="1076"/>
          <ac:spMkLst>
            <pc:docMk/>
            <pc:sldMk cId="897802261" sldId="2143"/>
            <ac:spMk id="7" creationId="{E8C8669B-C464-44A5-93F5-206AD1A62995}"/>
          </ac:spMkLst>
        </pc:spChg>
        <pc:graphicFrameChg chg="add mod">
          <ac:chgData name="Jakub Hofman" userId="53285062-d52a-4c88-bcdc-d767b8cc0044" providerId="ADAL" clId="{E40F2BF0-A252-46E2-9AB3-01A347816E76}" dt="2021-01-07T10:28:14.615" v="4818" actId="1076"/>
          <ac:graphicFrameMkLst>
            <pc:docMk/>
            <pc:sldMk cId="897802261" sldId="2143"/>
            <ac:graphicFrameMk id="8" creationId="{A433C034-B803-4C92-92ED-254EDE750CED}"/>
          </ac:graphicFrameMkLst>
        </pc:graphicFrameChg>
        <pc:picChg chg="add mod modCrop">
          <ac:chgData name="Jakub Hofman" userId="53285062-d52a-4c88-bcdc-d767b8cc0044" providerId="ADAL" clId="{E40F2BF0-A252-46E2-9AB3-01A347816E76}" dt="2021-01-07T10:25:30.016" v="4778" actId="1440"/>
          <ac:picMkLst>
            <pc:docMk/>
            <pc:sldMk cId="897802261" sldId="2143"/>
            <ac:picMk id="6" creationId="{A956B612-CEDB-4D2B-95CB-BA1151810C61}"/>
          </ac:picMkLst>
        </pc:picChg>
      </pc:sldChg>
      <pc:sldChg chg="delSp modSp add mod">
        <pc:chgData name="Jakub Hofman" userId="53285062-d52a-4c88-bcdc-d767b8cc0044" providerId="ADAL" clId="{E40F2BF0-A252-46E2-9AB3-01A347816E76}" dt="2021-01-07T10:49:05.874" v="5102" actId="20577"/>
        <pc:sldMkLst>
          <pc:docMk/>
          <pc:sldMk cId="1458776902" sldId="2144"/>
        </pc:sldMkLst>
        <pc:spChg chg="mod">
          <ac:chgData name="Jakub Hofman" userId="53285062-d52a-4c88-bcdc-d767b8cc0044" providerId="ADAL" clId="{E40F2BF0-A252-46E2-9AB3-01A347816E76}" dt="2021-01-07T10:48:57.490" v="5098" actId="20577"/>
          <ac:spMkLst>
            <pc:docMk/>
            <pc:sldMk cId="1458776902" sldId="2144"/>
            <ac:spMk id="3" creationId="{283BC3EE-36C4-4C85-BCD6-1042604BED1A}"/>
          </ac:spMkLst>
        </pc:spChg>
        <pc:spChg chg="mod">
          <ac:chgData name="Jakub Hofman" userId="53285062-d52a-4c88-bcdc-d767b8cc0044" providerId="ADAL" clId="{E40F2BF0-A252-46E2-9AB3-01A347816E76}" dt="2021-01-07T10:48:04.004" v="5081" actId="403"/>
          <ac:spMkLst>
            <pc:docMk/>
            <pc:sldMk cId="1458776902" sldId="2144"/>
            <ac:spMk id="6" creationId="{D92E98D0-024E-4F1C-9C08-0595A3B386A4}"/>
          </ac:spMkLst>
        </pc:spChg>
        <pc:spChg chg="mod">
          <ac:chgData name="Jakub Hofman" userId="53285062-d52a-4c88-bcdc-d767b8cc0044" providerId="ADAL" clId="{E40F2BF0-A252-46E2-9AB3-01A347816E76}" dt="2021-01-07T10:49:05.874" v="5102" actId="20577"/>
          <ac:spMkLst>
            <pc:docMk/>
            <pc:sldMk cId="1458776902" sldId="2144"/>
            <ac:spMk id="12" creationId="{275208FB-58DD-40E0-833C-EB76B0274F11}"/>
          </ac:spMkLst>
        </pc:spChg>
        <pc:spChg chg="mod">
          <ac:chgData name="Jakub Hofman" userId="53285062-d52a-4c88-bcdc-d767b8cc0044" providerId="ADAL" clId="{E40F2BF0-A252-46E2-9AB3-01A347816E76}" dt="2021-01-07T10:48:31.481" v="5087" actId="1076"/>
          <ac:spMkLst>
            <pc:docMk/>
            <pc:sldMk cId="1458776902" sldId="2144"/>
            <ac:spMk id="17" creationId="{7CF725FD-5342-45A9-B119-93E29A89FB86}"/>
          </ac:spMkLst>
        </pc:spChg>
        <pc:picChg chg="mod">
          <ac:chgData name="Jakub Hofman" userId="53285062-d52a-4c88-bcdc-d767b8cc0044" providerId="ADAL" clId="{E40F2BF0-A252-46E2-9AB3-01A347816E76}" dt="2021-01-07T10:48:36.873" v="5088" actId="1076"/>
          <ac:picMkLst>
            <pc:docMk/>
            <pc:sldMk cId="1458776902" sldId="2144"/>
            <ac:picMk id="8" creationId="{A2CEB068-5504-49AD-B692-A09FC472EEF0}"/>
          </ac:picMkLst>
        </pc:picChg>
        <pc:picChg chg="del">
          <ac:chgData name="Jakub Hofman" userId="53285062-d52a-4c88-bcdc-d767b8cc0044" providerId="ADAL" clId="{E40F2BF0-A252-46E2-9AB3-01A347816E76}" dt="2021-01-07T10:44:48.169" v="5079" actId="478"/>
          <ac:picMkLst>
            <pc:docMk/>
            <pc:sldMk cId="1458776902" sldId="2144"/>
            <ac:picMk id="9" creationId="{3DF9691F-C815-4BE8-BD5F-DECBA1946974}"/>
          </ac:picMkLst>
        </pc:picChg>
        <pc:picChg chg="mod">
          <ac:chgData name="Jakub Hofman" userId="53285062-d52a-4c88-bcdc-d767b8cc0044" providerId="ADAL" clId="{E40F2BF0-A252-46E2-9AB3-01A347816E76}" dt="2021-01-07T10:48:28.786" v="5086" actId="1076"/>
          <ac:picMkLst>
            <pc:docMk/>
            <pc:sldMk cId="1458776902" sldId="2144"/>
            <ac:picMk id="11" creationId="{0ADA9638-C886-46B9-9796-7D57AE4632B2}"/>
          </ac:picMkLst>
        </pc:picChg>
      </pc:sldChg>
      <pc:sldChg chg="addSp delSp modSp add mod">
        <pc:chgData name="Jakub Hofman" userId="53285062-d52a-4c88-bcdc-d767b8cc0044" providerId="ADAL" clId="{E40F2BF0-A252-46E2-9AB3-01A347816E76}" dt="2021-01-07T11:33:50.947" v="5882"/>
        <pc:sldMkLst>
          <pc:docMk/>
          <pc:sldMk cId="1501659866" sldId="2145"/>
        </pc:sldMkLst>
        <pc:spChg chg="mod">
          <ac:chgData name="Jakub Hofman" userId="53285062-d52a-4c88-bcdc-d767b8cc0044" providerId="ADAL" clId="{E40F2BF0-A252-46E2-9AB3-01A347816E76}" dt="2021-01-07T11:28:36.883" v="5836" actId="20577"/>
          <ac:spMkLst>
            <pc:docMk/>
            <pc:sldMk cId="1501659866" sldId="2145"/>
            <ac:spMk id="5" creationId="{00000000-0000-0000-0000-000000000000}"/>
          </ac:spMkLst>
        </pc:spChg>
        <pc:picChg chg="add mod">
          <ac:chgData name="Jakub Hofman" userId="53285062-d52a-4c88-bcdc-d767b8cc0044" providerId="ADAL" clId="{E40F2BF0-A252-46E2-9AB3-01A347816E76}" dt="2021-01-07T11:28:58.324" v="5844" actId="1076"/>
          <ac:picMkLst>
            <pc:docMk/>
            <pc:sldMk cId="1501659866" sldId="2145"/>
            <ac:picMk id="7" creationId="{C472AB68-3AF9-4961-A17A-87B542DCC49B}"/>
          </ac:picMkLst>
        </pc:picChg>
        <pc:picChg chg="add mod">
          <ac:chgData name="Jakub Hofman" userId="53285062-d52a-4c88-bcdc-d767b8cc0044" providerId="ADAL" clId="{E40F2BF0-A252-46E2-9AB3-01A347816E76}" dt="2021-01-07T11:33:50.947" v="5882"/>
          <ac:picMkLst>
            <pc:docMk/>
            <pc:sldMk cId="1501659866" sldId="2145"/>
            <ac:picMk id="8" creationId="{5B5D9808-76CF-46D1-B8AC-FF1874881270}"/>
          </ac:picMkLst>
        </pc:picChg>
        <pc:picChg chg="del">
          <ac:chgData name="Jakub Hofman" userId="53285062-d52a-4c88-bcdc-d767b8cc0044" providerId="ADAL" clId="{E40F2BF0-A252-46E2-9AB3-01A347816E76}" dt="2021-01-07T11:28:04.180" v="5805" actId="478"/>
          <ac:picMkLst>
            <pc:docMk/>
            <pc:sldMk cId="1501659866" sldId="2145"/>
            <ac:picMk id="12" creationId="{E53F9FE3-CA33-4C55-8116-6315EFC0516B}"/>
          </ac:picMkLst>
        </pc:picChg>
        <pc:picChg chg="mod">
          <ac:chgData name="Jakub Hofman" userId="53285062-d52a-4c88-bcdc-d767b8cc0044" providerId="ADAL" clId="{E40F2BF0-A252-46E2-9AB3-01A347816E76}" dt="2021-01-07T11:28:11.632" v="5808" actId="1076"/>
          <ac:picMkLst>
            <pc:docMk/>
            <pc:sldMk cId="1501659866" sldId="2145"/>
            <ac:picMk id="13" creationId="{87FDB1FC-C462-4691-BD2C-47A69D1A122A}"/>
          </ac:picMkLst>
        </pc:picChg>
      </pc:sldChg>
      <pc:sldChg chg="addSp delSp modSp add mod ord delAnim modAnim">
        <pc:chgData name="Jakub Hofman" userId="53285062-d52a-4c88-bcdc-d767b8cc0044" providerId="ADAL" clId="{E40F2BF0-A252-46E2-9AB3-01A347816E76}" dt="2021-01-07T19:20:31.738" v="8914" actId="6549"/>
        <pc:sldMkLst>
          <pc:docMk/>
          <pc:sldMk cId="889925927" sldId="2146"/>
        </pc:sldMkLst>
        <pc:spChg chg="mod">
          <ac:chgData name="Jakub Hofman" userId="53285062-d52a-4c88-bcdc-d767b8cc0044" providerId="ADAL" clId="{E40F2BF0-A252-46E2-9AB3-01A347816E76}" dt="2021-01-07T19:20:28.082" v="8913" actId="20577"/>
          <ac:spMkLst>
            <pc:docMk/>
            <pc:sldMk cId="889925927" sldId="2146"/>
            <ac:spMk id="2" creationId="{8121AEAC-F28D-4037-968D-4DDB1BC64029}"/>
          </ac:spMkLst>
        </pc:spChg>
        <pc:spChg chg="mod">
          <ac:chgData name="Jakub Hofman" userId="53285062-d52a-4c88-bcdc-d767b8cc0044" providerId="ADAL" clId="{E40F2BF0-A252-46E2-9AB3-01A347816E76}" dt="2021-01-07T19:20:31.738" v="8914" actId="6549"/>
          <ac:spMkLst>
            <pc:docMk/>
            <pc:sldMk cId="889925927" sldId="2146"/>
            <ac:spMk id="3" creationId="{104686D3-553F-4626-81FB-29951A0745A8}"/>
          </ac:spMkLst>
        </pc:spChg>
        <pc:spChg chg="del">
          <ac:chgData name="Jakub Hofman" userId="53285062-d52a-4c88-bcdc-d767b8cc0044" providerId="ADAL" clId="{E40F2BF0-A252-46E2-9AB3-01A347816E76}" dt="2021-01-07T11:39:08.538" v="5974" actId="478"/>
          <ac:spMkLst>
            <pc:docMk/>
            <pc:sldMk cId="889925927" sldId="2146"/>
            <ac:spMk id="7" creationId="{9C9D2730-1096-4136-9B49-0739BE8E8262}"/>
          </ac:spMkLst>
        </pc:spChg>
        <pc:picChg chg="add mod">
          <ac:chgData name="Jakub Hofman" userId="53285062-d52a-4c88-bcdc-d767b8cc0044" providerId="ADAL" clId="{E40F2BF0-A252-46E2-9AB3-01A347816E76}" dt="2021-01-07T18:18:55.792" v="8137" actId="1076"/>
          <ac:picMkLst>
            <pc:docMk/>
            <pc:sldMk cId="889925927" sldId="2146"/>
            <ac:picMk id="8" creationId="{68149C96-EB69-4496-AAD9-610F936ACDC7}"/>
          </ac:picMkLst>
        </pc:picChg>
        <pc:picChg chg="add del mod">
          <ac:chgData name="Jakub Hofman" userId="53285062-d52a-4c88-bcdc-d767b8cc0044" providerId="ADAL" clId="{E40F2BF0-A252-46E2-9AB3-01A347816E76}" dt="2021-01-07T18:14:51.040" v="8070" actId="478"/>
          <ac:picMkLst>
            <pc:docMk/>
            <pc:sldMk cId="889925927" sldId="2146"/>
            <ac:picMk id="10" creationId="{96ED83D1-49FA-4166-B459-5F34896563ED}"/>
          </ac:picMkLst>
        </pc:picChg>
        <pc:picChg chg="add del mod">
          <ac:chgData name="Jakub Hofman" userId="53285062-d52a-4c88-bcdc-d767b8cc0044" providerId="ADAL" clId="{E40F2BF0-A252-46E2-9AB3-01A347816E76}" dt="2021-01-07T18:14:52.992" v="8071" actId="478"/>
          <ac:picMkLst>
            <pc:docMk/>
            <pc:sldMk cId="889925927" sldId="2146"/>
            <ac:picMk id="12" creationId="{4E983577-D833-42D8-8B61-176FDECC5C3F}"/>
          </ac:picMkLst>
        </pc:picChg>
        <pc:picChg chg="add del mod">
          <ac:chgData name="Jakub Hofman" userId="53285062-d52a-4c88-bcdc-d767b8cc0044" providerId="ADAL" clId="{E40F2BF0-A252-46E2-9AB3-01A347816E76}" dt="2021-01-07T12:42:35.890" v="6528" actId="478"/>
          <ac:picMkLst>
            <pc:docMk/>
            <pc:sldMk cId="889925927" sldId="2146"/>
            <ac:picMk id="14" creationId="{61F98018-93E7-4E86-8991-F8D470D242F0}"/>
          </ac:picMkLst>
        </pc:picChg>
        <pc:picChg chg="add del mod ord modCrop">
          <ac:chgData name="Jakub Hofman" userId="53285062-d52a-4c88-bcdc-d767b8cc0044" providerId="ADAL" clId="{E40F2BF0-A252-46E2-9AB3-01A347816E76}" dt="2021-01-07T18:18:48.599" v="8134" actId="478"/>
          <ac:picMkLst>
            <pc:docMk/>
            <pc:sldMk cId="889925927" sldId="2146"/>
            <ac:picMk id="15" creationId="{EDEDE189-460A-46B5-93DF-FA2F1F3B5096}"/>
          </ac:picMkLst>
        </pc:picChg>
        <pc:picChg chg="add mod">
          <ac:chgData name="Jakub Hofman" userId="53285062-d52a-4c88-bcdc-d767b8cc0044" providerId="ADAL" clId="{E40F2BF0-A252-46E2-9AB3-01A347816E76}" dt="2021-01-07T18:19:02.663" v="8140" actId="1076"/>
          <ac:picMkLst>
            <pc:docMk/>
            <pc:sldMk cId="889925927" sldId="2146"/>
            <ac:picMk id="17" creationId="{F7E4F6BC-0B44-4688-93A1-E885E671B53C}"/>
          </ac:picMkLst>
        </pc:picChg>
      </pc:sldChg>
      <pc:sldChg chg="addSp delSp modSp add mod modAnim">
        <pc:chgData name="Jakub Hofman" userId="53285062-d52a-4c88-bcdc-d767b8cc0044" providerId="ADAL" clId="{E40F2BF0-A252-46E2-9AB3-01A347816E76}" dt="2021-01-07T19:21:49.774" v="8947" actId="1076"/>
        <pc:sldMkLst>
          <pc:docMk/>
          <pc:sldMk cId="1749296098" sldId="2147"/>
        </pc:sldMkLst>
        <pc:spChg chg="mod">
          <ac:chgData name="Jakub Hofman" userId="53285062-d52a-4c88-bcdc-d767b8cc0044" providerId="ADAL" clId="{E40F2BF0-A252-46E2-9AB3-01A347816E76}" dt="2021-01-07T19:21:41.646" v="8944"/>
          <ac:spMkLst>
            <pc:docMk/>
            <pc:sldMk cId="1749296098" sldId="2147"/>
            <ac:spMk id="2" creationId="{8121AEAC-F28D-4037-968D-4DDB1BC64029}"/>
          </ac:spMkLst>
        </pc:spChg>
        <pc:spChg chg="mod">
          <ac:chgData name="Jakub Hofman" userId="53285062-d52a-4c88-bcdc-d767b8cc0044" providerId="ADAL" clId="{E40F2BF0-A252-46E2-9AB3-01A347816E76}" dt="2021-01-07T19:21:44.175" v="8945" actId="6549"/>
          <ac:spMkLst>
            <pc:docMk/>
            <pc:sldMk cId="1749296098" sldId="2147"/>
            <ac:spMk id="3" creationId="{104686D3-553F-4626-81FB-29951A0745A8}"/>
          </ac:spMkLst>
        </pc:spChg>
        <pc:spChg chg="del">
          <ac:chgData name="Jakub Hofman" userId="53285062-d52a-4c88-bcdc-d767b8cc0044" providerId="ADAL" clId="{E40F2BF0-A252-46E2-9AB3-01A347816E76}" dt="2021-01-07T18:10:37.599" v="7901" actId="478"/>
          <ac:spMkLst>
            <pc:docMk/>
            <pc:sldMk cId="1749296098" sldId="2147"/>
            <ac:spMk id="7" creationId="{9C9D2730-1096-4136-9B49-0739BE8E8262}"/>
          </ac:spMkLst>
        </pc:spChg>
        <pc:spChg chg="add del">
          <ac:chgData name="Jakub Hofman" userId="53285062-d52a-4c88-bcdc-d767b8cc0044" providerId="ADAL" clId="{E40F2BF0-A252-46E2-9AB3-01A347816E76}" dt="2021-01-07T18:34:44.883" v="8419" actId="478"/>
          <ac:spMkLst>
            <pc:docMk/>
            <pc:sldMk cId="1749296098" sldId="2147"/>
            <ac:spMk id="10" creationId="{97BC5987-5AE2-4C37-9476-5621F7F5F3DD}"/>
          </ac:spMkLst>
        </pc:spChg>
        <pc:picChg chg="add mod">
          <ac:chgData name="Jakub Hofman" userId="53285062-d52a-4c88-bcdc-d767b8cc0044" providerId="ADAL" clId="{E40F2BF0-A252-46E2-9AB3-01A347816E76}" dt="2021-01-07T19:21:48.170" v="8946" actId="1076"/>
          <ac:picMkLst>
            <pc:docMk/>
            <pc:sldMk cId="1749296098" sldId="2147"/>
            <ac:picMk id="8" creationId="{6A07DA0E-DFCC-4693-A870-441D69DD2A71}"/>
          </ac:picMkLst>
        </pc:picChg>
        <pc:picChg chg="add mod">
          <ac:chgData name="Jakub Hofman" userId="53285062-d52a-4c88-bcdc-d767b8cc0044" providerId="ADAL" clId="{E40F2BF0-A252-46E2-9AB3-01A347816E76}" dt="2021-01-07T19:21:49.774" v="8947" actId="1076"/>
          <ac:picMkLst>
            <pc:docMk/>
            <pc:sldMk cId="1749296098" sldId="2147"/>
            <ac:picMk id="11" creationId="{63EB2516-1E42-44FE-82FD-98A9E23BEF6B}"/>
          </ac:picMkLst>
        </pc:picChg>
      </pc:sldChg>
      <pc:sldChg chg="delSp modSp add mod">
        <pc:chgData name="Jakub Hofman" userId="53285062-d52a-4c88-bcdc-d767b8cc0044" providerId="ADAL" clId="{E40F2BF0-A252-46E2-9AB3-01A347816E76}" dt="2021-01-07T19:27:56.364" v="9093" actId="403"/>
        <pc:sldMkLst>
          <pc:docMk/>
          <pc:sldMk cId="1539374621" sldId="2148"/>
        </pc:sldMkLst>
        <pc:spChg chg="mod">
          <ac:chgData name="Jakub Hofman" userId="53285062-d52a-4c88-bcdc-d767b8cc0044" providerId="ADAL" clId="{E40F2BF0-A252-46E2-9AB3-01A347816E76}" dt="2021-01-07T19:25:25.168" v="9026"/>
          <ac:spMkLst>
            <pc:docMk/>
            <pc:sldMk cId="1539374621" sldId="2148"/>
            <ac:spMk id="2" creationId="{113B9F7B-B261-407B-B340-5332E6536FF9}"/>
          </ac:spMkLst>
        </pc:spChg>
        <pc:spChg chg="mod">
          <ac:chgData name="Jakub Hofman" userId="53285062-d52a-4c88-bcdc-d767b8cc0044" providerId="ADAL" clId="{E40F2BF0-A252-46E2-9AB3-01A347816E76}" dt="2021-01-07T19:27:56.364" v="9093" actId="403"/>
          <ac:spMkLst>
            <pc:docMk/>
            <pc:sldMk cId="1539374621" sldId="2148"/>
            <ac:spMk id="3" creationId="{E715CB61-BF07-43D4-AF2E-CE8CECDBC4E8}"/>
          </ac:spMkLst>
        </pc:spChg>
        <pc:picChg chg="del mod">
          <ac:chgData name="Jakub Hofman" userId="53285062-d52a-4c88-bcdc-d767b8cc0044" providerId="ADAL" clId="{E40F2BF0-A252-46E2-9AB3-01A347816E76}" dt="2021-01-07T17:24:05.972" v="7376" actId="478"/>
          <ac:picMkLst>
            <pc:docMk/>
            <pc:sldMk cId="1539374621" sldId="2148"/>
            <ac:picMk id="12" creationId="{E24D6E2C-8904-4E82-B9EF-F6A043BFD3B3}"/>
          </ac:picMkLst>
        </pc:picChg>
        <pc:picChg chg="del mod">
          <ac:chgData name="Jakub Hofman" userId="53285062-d52a-4c88-bcdc-d767b8cc0044" providerId="ADAL" clId="{E40F2BF0-A252-46E2-9AB3-01A347816E76}" dt="2021-01-07T17:24:05.972" v="7376" actId="478"/>
          <ac:picMkLst>
            <pc:docMk/>
            <pc:sldMk cId="1539374621" sldId="2148"/>
            <ac:picMk id="8194" creationId="{95A0DE66-0F16-4F0C-AE11-D387B53A347E}"/>
          </ac:picMkLst>
        </pc:picChg>
        <pc:picChg chg="del mod">
          <ac:chgData name="Jakub Hofman" userId="53285062-d52a-4c88-bcdc-d767b8cc0044" providerId="ADAL" clId="{E40F2BF0-A252-46E2-9AB3-01A347816E76}" dt="2021-01-07T17:24:05.972" v="7376" actId="478"/>
          <ac:picMkLst>
            <pc:docMk/>
            <pc:sldMk cId="1539374621" sldId="2148"/>
            <ac:picMk id="8196" creationId="{BA9ECFE8-341A-4E3C-8464-1BC7638CCCB1}"/>
          </ac:picMkLst>
        </pc:picChg>
        <pc:picChg chg="del mod">
          <ac:chgData name="Jakub Hofman" userId="53285062-d52a-4c88-bcdc-d767b8cc0044" providerId="ADAL" clId="{E40F2BF0-A252-46E2-9AB3-01A347816E76}" dt="2021-01-07T17:24:05.972" v="7376" actId="478"/>
          <ac:picMkLst>
            <pc:docMk/>
            <pc:sldMk cId="1539374621" sldId="2148"/>
            <ac:picMk id="8198" creationId="{8435EC67-D4FD-4443-B608-ED040E3BE905}"/>
          </ac:picMkLst>
        </pc:picChg>
        <pc:picChg chg="del mod">
          <ac:chgData name="Jakub Hofman" userId="53285062-d52a-4c88-bcdc-d767b8cc0044" providerId="ADAL" clId="{E40F2BF0-A252-46E2-9AB3-01A347816E76}" dt="2021-01-07T17:24:05.972" v="7376" actId="478"/>
          <ac:picMkLst>
            <pc:docMk/>
            <pc:sldMk cId="1539374621" sldId="2148"/>
            <ac:picMk id="8200" creationId="{27034F73-3D92-4804-BB0E-E5E3AEFD0A99}"/>
          </ac:picMkLst>
        </pc:picChg>
        <pc:picChg chg="del mod">
          <ac:chgData name="Jakub Hofman" userId="53285062-d52a-4c88-bcdc-d767b8cc0044" providerId="ADAL" clId="{E40F2BF0-A252-46E2-9AB3-01A347816E76}" dt="2021-01-07T17:24:05.972" v="7376" actId="478"/>
          <ac:picMkLst>
            <pc:docMk/>
            <pc:sldMk cId="1539374621" sldId="2148"/>
            <ac:picMk id="8202" creationId="{B525EAF2-93FF-4765-8BC5-DB3DAA44BB86}"/>
          </ac:picMkLst>
        </pc:picChg>
      </pc:sldChg>
      <pc:sldChg chg="addSp delSp modSp add mod">
        <pc:chgData name="Jakub Hofman" userId="53285062-d52a-4c88-bcdc-d767b8cc0044" providerId="ADAL" clId="{E40F2BF0-A252-46E2-9AB3-01A347816E76}" dt="2021-01-07T19:24:30.274" v="9017"/>
        <pc:sldMkLst>
          <pc:docMk/>
          <pc:sldMk cId="3281097533" sldId="2149"/>
        </pc:sldMkLst>
        <pc:spChg chg="mod">
          <ac:chgData name="Jakub Hofman" userId="53285062-d52a-4c88-bcdc-d767b8cc0044" providerId="ADAL" clId="{E40F2BF0-A252-46E2-9AB3-01A347816E76}" dt="2021-01-07T19:24:30.274" v="9017"/>
          <ac:spMkLst>
            <pc:docMk/>
            <pc:sldMk cId="3281097533" sldId="2149"/>
            <ac:spMk id="2" creationId="{113B9F7B-B261-407B-B340-5332E6536FF9}"/>
          </ac:spMkLst>
        </pc:spChg>
        <pc:spChg chg="mod">
          <ac:chgData name="Jakub Hofman" userId="53285062-d52a-4c88-bcdc-d767b8cc0044" providerId="ADAL" clId="{E40F2BF0-A252-46E2-9AB3-01A347816E76}" dt="2021-01-07T19:23:53.817" v="9011" actId="403"/>
          <ac:spMkLst>
            <pc:docMk/>
            <pc:sldMk cId="3281097533" sldId="2149"/>
            <ac:spMk id="3" creationId="{E715CB61-BF07-43D4-AF2E-CE8CECDBC4E8}"/>
          </ac:spMkLst>
        </pc:spChg>
        <pc:spChg chg="del">
          <ac:chgData name="Jakub Hofman" userId="53285062-d52a-4c88-bcdc-d767b8cc0044" providerId="ADAL" clId="{E40F2BF0-A252-46E2-9AB3-01A347816E76}" dt="2021-01-07T17:51:45.665" v="7589" actId="478"/>
          <ac:spMkLst>
            <pc:docMk/>
            <pc:sldMk cId="3281097533" sldId="2149"/>
            <ac:spMk id="9" creationId="{DF7FE316-E69E-4A1A-9819-FA11C96F8DF6}"/>
          </ac:spMkLst>
        </pc:spChg>
        <pc:spChg chg="add mod">
          <ac:chgData name="Jakub Hofman" userId="53285062-d52a-4c88-bcdc-d767b8cc0044" providerId="ADAL" clId="{E40F2BF0-A252-46E2-9AB3-01A347816E76}" dt="2021-01-07T18:06:10.980" v="7893" actId="14100"/>
          <ac:spMkLst>
            <pc:docMk/>
            <pc:sldMk cId="3281097533" sldId="2149"/>
            <ac:spMk id="14" creationId="{8EAE516C-EAAF-4843-9B29-A3B875F6D5F8}"/>
          </ac:spMkLst>
        </pc:spChg>
        <pc:picChg chg="del">
          <ac:chgData name="Jakub Hofman" userId="53285062-d52a-4c88-bcdc-d767b8cc0044" providerId="ADAL" clId="{E40F2BF0-A252-46E2-9AB3-01A347816E76}" dt="2021-01-07T17:51:45.665" v="7589" actId="478"/>
          <ac:picMkLst>
            <pc:docMk/>
            <pc:sldMk cId="3281097533" sldId="2149"/>
            <ac:picMk id="7" creationId="{46B9263E-BC7C-4BFA-B2F1-237F4B824F0C}"/>
          </ac:picMkLst>
        </pc:picChg>
        <pc:picChg chg="del">
          <ac:chgData name="Jakub Hofman" userId="53285062-d52a-4c88-bcdc-d767b8cc0044" providerId="ADAL" clId="{E40F2BF0-A252-46E2-9AB3-01A347816E76}" dt="2021-01-07T17:51:45.665" v="7589" actId="478"/>
          <ac:picMkLst>
            <pc:docMk/>
            <pc:sldMk cId="3281097533" sldId="2149"/>
            <ac:picMk id="8" creationId="{5705F806-5C8E-472D-A322-617EAFC0DA58}"/>
          </ac:picMkLst>
        </pc:picChg>
        <pc:picChg chg="add mod">
          <ac:chgData name="Jakub Hofman" userId="53285062-d52a-4c88-bcdc-d767b8cc0044" providerId="ADAL" clId="{E40F2BF0-A252-46E2-9AB3-01A347816E76}" dt="2021-01-07T18:06:33.507" v="7899" actId="1076"/>
          <ac:picMkLst>
            <pc:docMk/>
            <pc:sldMk cId="3281097533" sldId="2149"/>
            <ac:picMk id="10" creationId="{177DA3DF-0157-47E4-A611-582E9A1569FC}"/>
          </ac:picMkLst>
        </pc:picChg>
        <pc:picChg chg="add mod">
          <ac:chgData name="Jakub Hofman" userId="53285062-d52a-4c88-bcdc-d767b8cc0044" providerId="ADAL" clId="{E40F2BF0-A252-46E2-9AB3-01A347816E76}" dt="2021-01-07T18:06:29.011" v="7898" actId="1076"/>
          <ac:picMkLst>
            <pc:docMk/>
            <pc:sldMk cId="3281097533" sldId="2149"/>
            <ac:picMk id="11" creationId="{B2696683-7AEE-498F-9D39-A834D0684BE2}"/>
          </ac:picMkLst>
        </pc:picChg>
        <pc:picChg chg="add del mod">
          <ac:chgData name="Jakub Hofman" userId="53285062-d52a-4c88-bcdc-d767b8cc0044" providerId="ADAL" clId="{E40F2BF0-A252-46E2-9AB3-01A347816E76}" dt="2021-01-07T18:04:39.966" v="7858" actId="21"/>
          <ac:picMkLst>
            <pc:docMk/>
            <pc:sldMk cId="3281097533" sldId="2149"/>
            <ac:picMk id="12" creationId="{1E8B113E-3791-4E89-B860-256BB63813C5}"/>
          </ac:picMkLst>
        </pc:picChg>
        <pc:picChg chg="add mod">
          <ac:chgData name="Jakub Hofman" userId="53285062-d52a-4c88-bcdc-d767b8cc0044" providerId="ADAL" clId="{E40F2BF0-A252-46E2-9AB3-01A347816E76}" dt="2021-01-07T18:05:56.974" v="7889" actId="1076"/>
          <ac:picMkLst>
            <pc:docMk/>
            <pc:sldMk cId="3281097533" sldId="2149"/>
            <ac:picMk id="13" creationId="{E00AF624-B45F-4DC8-B40A-5CE9DA1B0D09}"/>
          </ac:picMkLst>
        </pc:picChg>
      </pc:sldChg>
      <pc:sldChg chg="delSp modSp add mod ord">
        <pc:chgData name="Jakub Hofman" userId="53285062-d52a-4c88-bcdc-d767b8cc0044" providerId="ADAL" clId="{E40F2BF0-A252-46E2-9AB3-01A347816E76}" dt="2021-01-07T19:21:35.214" v="8943" actId="6549"/>
        <pc:sldMkLst>
          <pc:docMk/>
          <pc:sldMk cId="4272372954" sldId="2150"/>
        </pc:sldMkLst>
        <pc:spChg chg="mod">
          <ac:chgData name="Jakub Hofman" userId="53285062-d52a-4c88-bcdc-d767b8cc0044" providerId="ADAL" clId="{E40F2BF0-A252-46E2-9AB3-01A347816E76}" dt="2021-01-07T19:21:32.344" v="8942"/>
          <ac:spMkLst>
            <pc:docMk/>
            <pc:sldMk cId="4272372954" sldId="2150"/>
            <ac:spMk id="2" creationId="{8121AEAC-F28D-4037-968D-4DDB1BC64029}"/>
          </ac:spMkLst>
        </pc:spChg>
        <pc:spChg chg="mod">
          <ac:chgData name="Jakub Hofman" userId="53285062-d52a-4c88-bcdc-d767b8cc0044" providerId="ADAL" clId="{E40F2BF0-A252-46E2-9AB3-01A347816E76}" dt="2021-01-07T19:21:35.214" v="8943" actId="6549"/>
          <ac:spMkLst>
            <pc:docMk/>
            <pc:sldMk cId="4272372954" sldId="2150"/>
            <ac:spMk id="3" creationId="{104686D3-553F-4626-81FB-29951A0745A8}"/>
          </ac:spMkLst>
        </pc:spChg>
        <pc:spChg chg="del">
          <ac:chgData name="Jakub Hofman" userId="53285062-d52a-4c88-bcdc-d767b8cc0044" providerId="ADAL" clId="{E40F2BF0-A252-46E2-9AB3-01A347816E76}" dt="2021-01-07T18:10:40.728" v="7902" actId="478"/>
          <ac:spMkLst>
            <pc:docMk/>
            <pc:sldMk cId="4272372954" sldId="2150"/>
            <ac:spMk id="7" creationId="{9C9D2730-1096-4136-9B49-0739BE8E8262}"/>
          </ac:spMkLst>
        </pc:spChg>
      </pc:sldChg>
      <pc:sldChg chg="addSp delSp modSp add mod">
        <pc:chgData name="Jakub Hofman" userId="53285062-d52a-4c88-bcdc-d767b8cc0044" providerId="ADAL" clId="{E40F2BF0-A252-46E2-9AB3-01A347816E76}" dt="2021-01-07T19:24:33.050" v="9018"/>
        <pc:sldMkLst>
          <pc:docMk/>
          <pc:sldMk cId="251901068" sldId="2151"/>
        </pc:sldMkLst>
        <pc:spChg chg="mod">
          <ac:chgData name="Jakub Hofman" userId="53285062-d52a-4c88-bcdc-d767b8cc0044" providerId="ADAL" clId="{E40F2BF0-A252-46E2-9AB3-01A347816E76}" dt="2021-01-07T19:24:33.050" v="9018"/>
          <ac:spMkLst>
            <pc:docMk/>
            <pc:sldMk cId="251901068" sldId="2151"/>
            <ac:spMk id="2" creationId="{113B9F7B-B261-407B-B340-5332E6536FF9}"/>
          </ac:spMkLst>
        </pc:spChg>
        <pc:spChg chg="mod">
          <ac:chgData name="Jakub Hofman" userId="53285062-d52a-4c88-bcdc-d767b8cc0044" providerId="ADAL" clId="{E40F2BF0-A252-46E2-9AB3-01A347816E76}" dt="2021-01-07T19:24:02.286" v="9013" actId="403"/>
          <ac:spMkLst>
            <pc:docMk/>
            <pc:sldMk cId="251901068" sldId="2151"/>
            <ac:spMk id="3" creationId="{E715CB61-BF07-43D4-AF2E-CE8CECDBC4E8}"/>
          </ac:spMkLst>
        </pc:spChg>
        <pc:spChg chg="del mod">
          <ac:chgData name="Jakub Hofman" userId="53285062-d52a-4c88-bcdc-d767b8cc0044" providerId="ADAL" clId="{E40F2BF0-A252-46E2-9AB3-01A347816E76}" dt="2021-01-07T18:20:28.385" v="8157" actId="478"/>
          <ac:spMkLst>
            <pc:docMk/>
            <pc:sldMk cId="251901068" sldId="2151"/>
            <ac:spMk id="14" creationId="{8EAE516C-EAAF-4843-9B29-A3B875F6D5F8}"/>
          </ac:spMkLst>
        </pc:spChg>
        <pc:picChg chg="add mod modCrop">
          <ac:chgData name="Jakub Hofman" userId="53285062-d52a-4c88-bcdc-d767b8cc0044" providerId="ADAL" clId="{E40F2BF0-A252-46E2-9AB3-01A347816E76}" dt="2021-01-07T18:22:04.880" v="8190" actId="1076"/>
          <ac:picMkLst>
            <pc:docMk/>
            <pc:sldMk cId="251901068" sldId="2151"/>
            <ac:picMk id="7" creationId="{088AF627-D345-417B-A92B-299ADBB02D76}"/>
          </ac:picMkLst>
        </pc:picChg>
        <pc:picChg chg="add mod">
          <ac:chgData name="Jakub Hofman" userId="53285062-d52a-4c88-bcdc-d767b8cc0044" providerId="ADAL" clId="{E40F2BF0-A252-46E2-9AB3-01A347816E76}" dt="2021-01-07T18:22:04.880" v="8190" actId="1076"/>
          <ac:picMkLst>
            <pc:docMk/>
            <pc:sldMk cId="251901068" sldId="2151"/>
            <ac:picMk id="9" creationId="{D66A885F-1EEE-4E8D-9A10-BEF5BC3B9B6D}"/>
          </ac:picMkLst>
        </pc:picChg>
        <pc:picChg chg="del">
          <ac:chgData name="Jakub Hofman" userId="53285062-d52a-4c88-bcdc-d767b8cc0044" providerId="ADAL" clId="{E40F2BF0-A252-46E2-9AB3-01A347816E76}" dt="2021-01-07T18:20:25.655" v="8154" actId="478"/>
          <ac:picMkLst>
            <pc:docMk/>
            <pc:sldMk cId="251901068" sldId="2151"/>
            <ac:picMk id="10" creationId="{177DA3DF-0157-47E4-A611-582E9A1569FC}"/>
          </ac:picMkLst>
        </pc:picChg>
        <pc:picChg chg="del">
          <ac:chgData name="Jakub Hofman" userId="53285062-d52a-4c88-bcdc-d767b8cc0044" providerId="ADAL" clId="{E40F2BF0-A252-46E2-9AB3-01A347816E76}" dt="2021-01-07T18:20:26.463" v="8155" actId="478"/>
          <ac:picMkLst>
            <pc:docMk/>
            <pc:sldMk cId="251901068" sldId="2151"/>
            <ac:picMk id="11" creationId="{B2696683-7AEE-498F-9D39-A834D0684BE2}"/>
          </ac:picMkLst>
        </pc:picChg>
        <pc:picChg chg="del">
          <ac:chgData name="Jakub Hofman" userId="53285062-d52a-4c88-bcdc-d767b8cc0044" providerId="ADAL" clId="{E40F2BF0-A252-46E2-9AB3-01A347816E76}" dt="2021-01-07T18:20:28.880" v="8158" actId="478"/>
          <ac:picMkLst>
            <pc:docMk/>
            <pc:sldMk cId="251901068" sldId="2151"/>
            <ac:picMk id="13" creationId="{E00AF624-B45F-4DC8-B40A-5CE9DA1B0D09}"/>
          </ac:picMkLst>
        </pc:picChg>
      </pc:sldChg>
      <pc:sldChg chg="addSp delSp modSp add mod">
        <pc:chgData name="Jakub Hofman" userId="53285062-d52a-4c88-bcdc-d767b8cc0044" providerId="ADAL" clId="{E40F2BF0-A252-46E2-9AB3-01A347816E76}" dt="2021-01-07T19:23:00.517" v="8994" actId="403"/>
        <pc:sldMkLst>
          <pc:docMk/>
          <pc:sldMk cId="2095740339" sldId="2152"/>
        </pc:sldMkLst>
        <pc:spChg chg="mod">
          <ac:chgData name="Jakub Hofman" userId="53285062-d52a-4c88-bcdc-d767b8cc0044" providerId="ADAL" clId="{E40F2BF0-A252-46E2-9AB3-01A347816E76}" dt="2021-01-07T19:22:49.404" v="8989" actId="20577"/>
          <ac:spMkLst>
            <pc:docMk/>
            <pc:sldMk cId="2095740339" sldId="2152"/>
            <ac:spMk id="2" creationId="{113B9F7B-B261-407B-B340-5332E6536FF9}"/>
          </ac:spMkLst>
        </pc:spChg>
        <pc:spChg chg="mod">
          <ac:chgData name="Jakub Hofman" userId="53285062-d52a-4c88-bcdc-d767b8cc0044" providerId="ADAL" clId="{E40F2BF0-A252-46E2-9AB3-01A347816E76}" dt="2021-01-07T19:23:00.517" v="8994" actId="403"/>
          <ac:spMkLst>
            <pc:docMk/>
            <pc:sldMk cId="2095740339" sldId="2152"/>
            <ac:spMk id="3" creationId="{E715CB61-BF07-43D4-AF2E-CE8CECDBC4E8}"/>
          </ac:spMkLst>
        </pc:spChg>
        <pc:spChg chg="add mod">
          <ac:chgData name="Jakub Hofman" userId="53285062-d52a-4c88-bcdc-d767b8cc0044" providerId="ADAL" clId="{E40F2BF0-A252-46E2-9AB3-01A347816E76}" dt="2021-01-07T18:30:20.558" v="8348" actId="1076"/>
          <ac:spMkLst>
            <pc:docMk/>
            <pc:sldMk cId="2095740339" sldId="2152"/>
            <ac:spMk id="12" creationId="{F08B2BBA-EEC1-458F-8361-B63E4D3368BD}"/>
          </ac:spMkLst>
        </pc:spChg>
        <pc:spChg chg="del">
          <ac:chgData name="Jakub Hofman" userId="53285062-d52a-4c88-bcdc-d767b8cc0044" providerId="ADAL" clId="{E40F2BF0-A252-46E2-9AB3-01A347816E76}" dt="2021-01-07T18:27:15.185" v="8320" actId="478"/>
          <ac:spMkLst>
            <pc:docMk/>
            <pc:sldMk cId="2095740339" sldId="2152"/>
            <ac:spMk id="14" creationId="{8EAE516C-EAAF-4843-9B29-A3B875F6D5F8}"/>
          </ac:spMkLst>
        </pc:spChg>
        <pc:picChg chg="add mod">
          <ac:chgData name="Jakub Hofman" userId="53285062-d52a-4c88-bcdc-d767b8cc0044" providerId="ADAL" clId="{E40F2BF0-A252-46E2-9AB3-01A347816E76}" dt="2021-01-07T18:55:04.147" v="8637" actId="1440"/>
          <ac:picMkLst>
            <pc:docMk/>
            <pc:sldMk cId="2095740339" sldId="2152"/>
            <ac:picMk id="7" creationId="{A1AB0DB1-EC1B-4FE1-89C9-913CFC5B8F1B}"/>
          </ac:picMkLst>
        </pc:picChg>
        <pc:picChg chg="add del mod">
          <ac:chgData name="Jakub Hofman" userId="53285062-d52a-4c88-bcdc-d767b8cc0044" providerId="ADAL" clId="{E40F2BF0-A252-46E2-9AB3-01A347816E76}" dt="2021-01-07T18:54:44.885" v="8628" actId="478"/>
          <ac:picMkLst>
            <pc:docMk/>
            <pc:sldMk cId="2095740339" sldId="2152"/>
            <ac:picMk id="8" creationId="{15BD29E4-6934-4C61-99AE-69A1E1C5FD7E}"/>
          </ac:picMkLst>
        </pc:picChg>
        <pc:picChg chg="del">
          <ac:chgData name="Jakub Hofman" userId="53285062-d52a-4c88-bcdc-d767b8cc0044" providerId="ADAL" clId="{E40F2BF0-A252-46E2-9AB3-01A347816E76}" dt="2021-01-07T18:27:15.185" v="8320" actId="478"/>
          <ac:picMkLst>
            <pc:docMk/>
            <pc:sldMk cId="2095740339" sldId="2152"/>
            <ac:picMk id="10" creationId="{177DA3DF-0157-47E4-A611-582E9A1569FC}"/>
          </ac:picMkLst>
        </pc:picChg>
        <pc:picChg chg="del">
          <ac:chgData name="Jakub Hofman" userId="53285062-d52a-4c88-bcdc-d767b8cc0044" providerId="ADAL" clId="{E40F2BF0-A252-46E2-9AB3-01A347816E76}" dt="2021-01-07T18:27:15.185" v="8320" actId="478"/>
          <ac:picMkLst>
            <pc:docMk/>
            <pc:sldMk cId="2095740339" sldId="2152"/>
            <ac:picMk id="11" creationId="{B2696683-7AEE-498F-9D39-A834D0684BE2}"/>
          </ac:picMkLst>
        </pc:picChg>
        <pc:picChg chg="del">
          <ac:chgData name="Jakub Hofman" userId="53285062-d52a-4c88-bcdc-d767b8cc0044" providerId="ADAL" clId="{E40F2BF0-A252-46E2-9AB3-01A347816E76}" dt="2021-01-07T18:27:15.185" v="8320" actId="478"/>
          <ac:picMkLst>
            <pc:docMk/>
            <pc:sldMk cId="2095740339" sldId="2152"/>
            <ac:picMk id="13" creationId="{E00AF624-B45F-4DC8-B40A-5CE9DA1B0D09}"/>
          </ac:picMkLst>
        </pc:picChg>
        <pc:picChg chg="add mod">
          <ac:chgData name="Jakub Hofman" userId="53285062-d52a-4c88-bcdc-d767b8cc0044" providerId="ADAL" clId="{E40F2BF0-A252-46E2-9AB3-01A347816E76}" dt="2021-01-07T18:36:59.150" v="8433" actId="1076"/>
          <ac:picMkLst>
            <pc:docMk/>
            <pc:sldMk cId="2095740339" sldId="2152"/>
            <ac:picMk id="15" creationId="{D522C34F-A69B-474B-A860-B8701B9A1F1E}"/>
          </ac:picMkLst>
        </pc:picChg>
        <pc:picChg chg="add mod">
          <ac:chgData name="Jakub Hofman" userId="53285062-d52a-4c88-bcdc-d767b8cc0044" providerId="ADAL" clId="{E40F2BF0-A252-46E2-9AB3-01A347816E76}" dt="2021-01-07T18:37:05.701" v="8436" actId="1076"/>
          <ac:picMkLst>
            <pc:docMk/>
            <pc:sldMk cId="2095740339" sldId="2152"/>
            <ac:picMk id="16" creationId="{0E19E3CA-D0ED-4D0A-8ECB-DDD1BC043387}"/>
          </ac:picMkLst>
        </pc:picChg>
        <pc:picChg chg="add mod">
          <ac:chgData name="Jakub Hofman" userId="53285062-d52a-4c88-bcdc-d767b8cc0044" providerId="ADAL" clId="{E40F2BF0-A252-46E2-9AB3-01A347816E76}" dt="2021-01-07T18:37:00.646" v="8434" actId="1076"/>
          <ac:picMkLst>
            <pc:docMk/>
            <pc:sldMk cId="2095740339" sldId="2152"/>
            <ac:picMk id="17" creationId="{73515693-A36D-4CD7-A02B-7DC73F1C30D6}"/>
          </ac:picMkLst>
        </pc:picChg>
        <pc:picChg chg="add mod">
          <ac:chgData name="Jakub Hofman" userId="53285062-d52a-4c88-bcdc-d767b8cc0044" providerId="ADAL" clId="{E40F2BF0-A252-46E2-9AB3-01A347816E76}" dt="2021-01-07T18:37:26.497" v="8444" actId="1076"/>
          <ac:picMkLst>
            <pc:docMk/>
            <pc:sldMk cId="2095740339" sldId="2152"/>
            <ac:picMk id="18" creationId="{EEB4E177-00F2-40E8-B3C5-E959634C7136}"/>
          </ac:picMkLst>
        </pc:picChg>
        <pc:picChg chg="add mod">
          <ac:chgData name="Jakub Hofman" userId="53285062-d52a-4c88-bcdc-d767b8cc0044" providerId="ADAL" clId="{E40F2BF0-A252-46E2-9AB3-01A347816E76}" dt="2021-01-07T18:37:27.722" v="8445" actId="1076"/>
          <ac:picMkLst>
            <pc:docMk/>
            <pc:sldMk cId="2095740339" sldId="2152"/>
            <ac:picMk id="19" creationId="{72123607-3316-4042-8568-9238CF1F2A2F}"/>
          </ac:picMkLst>
        </pc:picChg>
        <pc:picChg chg="add mod">
          <ac:chgData name="Jakub Hofman" userId="53285062-d52a-4c88-bcdc-d767b8cc0044" providerId="ADAL" clId="{E40F2BF0-A252-46E2-9AB3-01A347816E76}" dt="2021-01-07T18:37:34.409" v="8448" actId="1076"/>
          <ac:picMkLst>
            <pc:docMk/>
            <pc:sldMk cId="2095740339" sldId="2152"/>
            <ac:picMk id="20" creationId="{B2A260BA-575F-4AA7-B3E8-A86CBD20F796}"/>
          </ac:picMkLst>
        </pc:picChg>
      </pc:sldChg>
      <pc:sldChg chg="delSp modSp add del mod">
        <pc:chgData name="Jakub Hofman" userId="53285062-d52a-4c88-bcdc-d767b8cc0044" providerId="ADAL" clId="{E40F2BF0-A252-46E2-9AB3-01A347816E76}" dt="2021-01-07T18:26:02.953" v="8194" actId="47"/>
        <pc:sldMkLst>
          <pc:docMk/>
          <pc:sldMk cId="2537140958" sldId="2152"/>
        </pc:sldMkLst>
        <pc:spChg chg="del mod">
          <ac:chgData name="Jakub Hofman" userId="53285062-d52a-4c88-bcdc-d767b8cc0044" providerId="ADAL" clId="{E40F2BF0-A252-46E2-9AB3-01A347816E76}" dt="2021-01-07T18:25:56.250" v="8193" actId="478"/>
          <ac:spMkLst>
            <pc:docMk/>
            <pc:sldMk cId="2537140958" sldId="2152"/>
            <ac:spMk id="10" creationId="{065C2CCE-8643-4693-913F-5EC13F251500}"/>
          </ac:spMkLst>
        </pc:spChg>
      </pc:sldChg>
      <pc:sldChg chg="modSp add mod">
        <pc:chgData name="Jakub Hofman" userId="53285062-d52a-4c88-bcdc-d767b8cc0044" providerId="ADAL" clId="{E40F2BF0-A252-46E2-9AB3-01A347816E76}" dt="2021-01-07T19:22:38.560" v="8980" actId="6549"/>
        <pc:sldMkLst>
          <pc:docMk/>
          <pc:sldMk cId="1844877315" sldId="2153"/>
        </pc:sldMkLst>
        <pc:spChg chg="mod">
          <ac:chgData name="Jakub Hofman" userId="53285062-d52a-4c88-bcdc-d767b8cc0044" providerId="ADAL" clId="{E40F2BF0-A252-46E2-9AB3-01A347816E76}" dt="2021-01-07T19:22:36.006" v="8979"/>
          <ac:spMkLst>
            <pc:docMk/>
            <pc:sldMk cId="1844877315" sldId="2153"/>
            <ac:spMk id="2" creationId="{113B9F7B-B261-407B-B340-5332E6536FF9}"/>
          </ac:spMkLst>
        </pc:spChg>
        <pc:spChg chg="mod">
          <ac:chgData name="Jakub Hofman" userId="53285062-d52a-4c88-bcdc-d767b8cc0044" providerId="ADAL" clId="{E40F2BF0-A252-46E2-9AB3-01A347816E76}" dt="2021-01-07T19:22:38.560" v="8980" actId="6549"/>
          <ac:spMkLst>
            <pc:docMk/>
            <pc:sldMk cId="1844877315" sldId="2153"/>
            <ac:spMk id="3" creationId="{E715CB61-BF07-43D4-AF2E-CE8CECDBC4E8}"/>
          </ac:spMkLst>
        </pc:spChg>
      </pc:sldChg>
      <pc:sldChg chg="addSp delSp modSp add mod">
        <pc:chgData name="Jakub Hofman" userId="53285062-d52a-4c88-bcdc-d767b8cc0044" providerId="ADAL" clId="{E40F2BF0-A252-46E2-9AB3-01A347816E76}" dt="2021-01-07T19:24:22.523" v="9015"/>
        <pc:sldMkLst>
          <pc:docMk/>
          <pc:sldMk cId="4104132843" sldId="2154"/>
        </pc:sldMkLst>
        <pc:spChg chg="mod">
          <ac:chgData name="Jakub Hofman" userId="53285062-d52a-4c88-bcdc-d767b8cc0044" providerId="ADAL" clId="{E40F2BF0-A252-46E2-9AB3-01A347816E76}" dt="2021-01-07T19:24:22.523" v="9015"/>
          <ac:spMkLst>
            <pc:docMk/>
            <pc:sldMk cId="4104132843" sldId="2154"/>
            <ac:spMk id="2" creationId="{113B9F7B-B261-407B-B340-5332E6536FF9}"/>
          </ac:spMkLst>
        </pc:spChg>
        <pc:spChg chg="mod">
          <ac:chgData name="Jakub Hofman" userId="53285062-d52a-4c88-bcdc-d767b8cc0044" providerId="ADAL" clId="{E40F2BF0-A252-46E2-9AB3-01A347816E76}" dt="2021-01-07T19:23:15.556" v="8998" actId="403"/>
          <ac:spMkLst>
            <pc:docMk/>
            <pc:sldMk cId="4104132843" sldId="2154"/>
            <ac:spMk id="3" creationId="{E715CB61-BF07-43D4-AF2E-CE8CECDBC4E8}"/>
          </ac:spMkLst>
        </pc:spChg>
        <pc:spChg chg="del">
          <ac:chgData name="Jakub Hofman" userId="53285062-d52a-4c88-bcdc-d767b8cc0044" providerId="ADAL" clId="{E40F2BF0-A252-46E2-9AB3-01A347816E76}" dt="2021-01-07T19:04:10.977" v="8748" actId="478"/>
          <ac:spMkLst>
            <pc:docMk/>
            <pc:sldMk cId="4104132843" sldId="2154"/>
            <ac:spMk id="12" creationId="{F08B2BBA-EEC1-458F-8361-B63E4D3368BD}"/>
          </ac:spMkLst>
        </pc:spChg>
        <pc:spChg chg="add mod">
          <ac:chgData name="Jakub Hofman" userId="53285062-d52a-4c88-bcdc-d767b8cc0044" providerId="ADAL" clId="{E40F2BF0-A252-46E2-9AB3-01A347816E76}" dt="2021-01-07T19:08:03.527" v="8786"/>
          <ac:spMkLst>
            <pc:docMk/>
            <pc:sldMk cId="4104132843" sldId="2154"/>
            <ac:spMk id="21" creationId="{BCFD142B-9196-487A-A1F6-77BC8D1FB115}"/>
          </ac:spMkLst>
        </pc:spChg>
        <pc:picChg chg="del">
          <ac:chgData name="Jakub Hofman" userId="53285062-d52a-4c88-bcdc-d767b8cc0044" providerId="ADAL" clId="{E40F2BF0-A252-46E2-9AB3-01A347816E76}" dt="2021-01-07T19:01:46.817" v="8736" actId="478"/>
          <ac:picMkLst>
            <pc:docMk/>
            <pc:sldMk cId="4104132843" sldId="2154"/>
            <ac:picMk id="7" creationId="{A1AB0DB1-EC1B-4FE1-89C9-913CFC5B8F1B}"/>
          </ac:picMkLst>
        </pc:picChg>
        <pc:picChg chg="add mod">
          <ac:chgData name="Jakub Hofman" userId="53285062-d52a-4c88-bcdc-d767b8cc0044" providerId="ADAL" clId="{E40F2BF0-A252-46E2-9AB3-01A347816E76}" dt="2021-01-07T19:02:17.533" v="8740" actId="1076"/>
          <ac:picMkLst>
            <pc:docMk/>
            <pc:sldMk cId="4104132843" sldId="2154"/>
            <ac:picMk id="8" creationId="{FD800C5A-65A3-40A4-9445-1CF59D2DC4BF}"/>
          </ac:picMkLst>
        </pc:picChg>
        <pc:picChg chg="add del">
          <ac:chgData name="Jakub Hofman" userId="53285062-d52a-4c88-bcdc-d767b8cc0044" providerId="ADAL" clId="{E40F2BF0-A252-46E2-9AB3-01A347816E76}" dt="2021-01-07T19:04:09.177" v="8747" actId="478"/>
          <ac:picMkLst>
            <pc:docMk/>
            <pc:sldMk cId="4104132843" sldId="2154"/>
            <ac:picMk id="10" creationId="{981C9018-CFA2-4534-982A-B51EAC92C4C8}"/>
          </ac:picMkLst>
        </pc:picChg>
        <pc:picChg chg="del">
          <ac:chgData name="Jakub Hofman" userId="53285062-d52a-4c88-bcdc-d767b8cc0044" providerId="ADAL" clId="{E40F2BF0-A252-46E2-9AB3-01A347816E76}" dt="2021-01-07T19:01:46.817" v="8736" actId="478"/>
          <ac:picMkLst>
            <pc:docMk/>
            <pc:sldMk cId="4104132843" sldId="2154"/>
            <ac:picMk id="15" creationId="{D522C34F-A69B-474B-A860-B8701B9A1F1E}"/>
          </ac:picMkLst>
        </pc:picChg>
        <pc:picChg chg="del">
          <ac:chgData name="Jakub Hofman" userId="53285062-d52a-4c88-bcdc-d767b8cc0044" providerId="ADAL" clId="{E40F2BF0-A252-46E2-9AB3-01A347816E76}" dt="2021-01-07T19:01:46.817" v="8736" actId="478"/>
          <ac:picMkLst>
            <pc:docMk/>
            <pc:sldMk cId="4104132843" sldId="2154"/>
            <ac:picMk id="16" creationId="{0E19E3CA-D0ED-4D0A-8ECB-DDD1BC043387}"/>
          </ac:picMkLst>
        </pc:picChg>
        <pc:picChg chg="del">
          <ac:chgData name="Jakub Hofman" userId="53285062-d52a-4c88-bcdc-d767b8cc0044" providerId="ADAL" clId="{E40F2BF0-A252-46E2-9AB3-01A347816E76}" dt="2021-01-07T19:01:46.817" v="8736" actId="478"/>
          <ac:picMkLst>
            <pc:docMk/>
            <pc:sldMk cId="4104132843" sldId="2154"/>
            <ac:picMk id="17" creationId="{73515693-A36D-4CD7-A02B-7DC73F1C30D6}"/>
          </ac:picMkLst>
        </pc:picChg>
        <pc:picChg chg="del">
          <ac:chgData name="Jakub Hofman" userId="53285062-d52a-4c88-bcdc-d767b8cc0044" providerId="ADAL" clId="{E40F2BF0-A252-46E2-9AB3-01A347816E76}" dt="2021-01-07T19:01:46.817" v="8736" actId="478"/>
          <ac:picMkLst>
            <pc:docMk/>
            <pc:sldMk cId="4104132843" sldId="2154"/>
            <ac:picMk id="18" creationId="{EEB4E177-00F2-40E8-B3C5-E959634C7136}"/>
          </ac:picMkLst>
        </pc:picChg>
        <pc:picChg chg="del">
          <ac:chgData name="Jakub Hofman" userId="53285062-d52a-4c88-bcdc-d767b8cc0044" providerId="ADAL" clId="{E40F2BF0-A252-46E2-9AB3-01A347816E76}" dt="2021-01-07T19:01:46.817" v="8736" actId="478"/>
          <ac:picMkLst>
            <pc:docMk/>
            <pc:sldMk cId="4104132843" sldId="2154"/>
            <ac:picMk id="19" creationId="{72123607-3316-4042-8568-9238CF1F2A2F}"/>
          </ac:picMkLst>
        </pc:picChg>
        <pc:picChg chg="del">
          <ac:chgData name="Jakub Hofman" userId="53285062-d52a-4c88-bcdc-d767b8cc0044" providerId="ADAL" clId="{E40F2BF0-A252-46E2-9AB3-01A347816E76}" dt="2021-01-07T19:01:46.817" v="8736" actId="478"/>
          <ac:picMkLst>
            <pc:docMk/>
            <pc:sldMk cId="4104132843" sldId="2154"/>
            <ac:picMk id="20" creationId="{B2A260BA-575F-4AA7-B3E8-A86CBD20F796}"/>
          </ac:picMkLst>
        </pc:picChg>
      </pc:sldChg>
      <pc:sldChg chg="addSp delSp modSp add mod">
        <pc:chgData name="Jakub Hofman" userId="53285062-d52a-4c88-bcdc-d767b8cc0044" providerId="ADAL" clId="{E40F2BF0-A252-46E2-9AB3-01A347816E76}" dt="2021-01-07T19:24:15.458" v="9014"/>
        <pc:sldMkLst>
          <pc:docMk/>
          <pc:sldMk cId="390327627" sldId="2155"/>
        </pc:sldMkLst>
        <pc:spChg chg="mod">
          <ac:chgData name="Jakub Hofman" userId="53285062-d52a-4c88-bcdc-d767b8cc0044" providerId="ADAL" clId="{E40F2BF0-A252-46E2-9AB3-01A347816E76}" dt="2021-01-07T19:24:15.458" v="9014"/>
          <ac:spMkLst>
            <pc:docMk/>
            <pc:sldMk cId="390327627" sldId="2155"/>
            <ac:spMk id="2" creationId="{113B9F7B-B261-407B-B340-5332E6536FF9}"/>
          </ac:spMkLst>
        </pc:spChg>
        <pc:spChg chg="mod">
          <ac:chgData name="Jakub Hofman" userId="53285062-d52a-4c88-bcdc-d767b8cc0044" providerId="ADAL" clId="{E40F2BF0-A252-46E2-9AB3-01A347816E76}" dt="2021-01-07T19:23:09.270" v="8996" actId="403"/>
          <ac:spMkLst>
            <pc:docMk/>
            <pc:sldMk cId="390327627" sldId="2155"/>
            <ac:spMk id="3" creationId="{E715CB61-BF07-43D4-AF2E-CE8CECDBC4E8}"/>
          </ac:spMkLst>
        </pc:spChg>
        <pc:spChg chg="add mod">
          <ac:chgData name="Jakub Hofman" userId="53285062-d52a-4c88-bcdc-d767b8cc0044" providerId="ADAL" clId="{E40F2BF0-A252-46E2-9AB3-01A347816E76}" dt="2021-01-07T19:08:00.277" v="8785" actId="404"/>
          <ac:spMkLst>
            <pc:docMk/>
            <pc:sldMk cId="390327627" sldId="2155"/>
            <ac:spMk id="5" creationId="{29881085-3526-4EE9-AAC4-2DB201E7698E}"/>
          </ac:spMkLst>
        </pc:spChg>
        <pc:spChg chg="del">
          <ac:chgData name="Jakub Hofman" userId="53285062-d52a-4c88-bcdc-d767b8cc0044" providerId="ADAL" clId="{E40F2BF0-A252-46E2-9AB3-01A347816E76}" dt="2021-01-07T19:04:07.226" v="8746" actId="478"/>
          <ac:spMkLst>
            <pc:docMk/>
            <pc:sldMk cId="390327627" sldId="2155"/>
            <ac:spMk id="12" creationId="{F08B2BBA-EEC1-458F-8361-B63E4D3368BD}"/>
          </ac:spMkLst>
        </pc:spChg>
        <pc:picChg chg="del">
          <ac:chgData name="Jakub Hofman" userId="53285062-d52a-4c88-bcdc-d767b8cc0044" providerId="ADAL" clId="{E40F2BF0-A252-46E2-9AB3-01A347816E76}" dt="2021-01-07T19:03:52.804" v="8743" actId="478"/>
          <ac:picMkLst>
            <pc:docMk/>
            <pc:sldMk cId="390327627" sldId="2155"/>
            <ac:picMk id="8" creationId="{FD800C5A-65A3-40A4-9445-1CF59D2DC4BF}"/>
          </ac:picMkLst>
        </pc:picChg>
        <pc:picChg chg="mod">
          <ac:chgData name="Jakub Hofman" userId="53285062-d52a-4c88-bcdc-d767b8cc0044" providerId="ADAL" clId="{E40F2BF0-A252-46E2-9AB3-01A347816E76}" dt="2021-01-07T19:04:02.338" v="8745" actId="14100"/>
          <ac:picMkLst>
            <pc:docMk/>
            <pc:sldMk cId="390327627" sldId="2155"/>
            <ac:picMk id="10" creationId="{981C9018-CFA2-4534-982A-B51EAC92C4C8}"/>
          </ac:picMkLst>
        </pc:picChg>
      </pc:sldChg>
      <pc:sldChg chg="delSp modSp add mod">
        <pc:chgData name="Jakub Hofman" userId="53285062-d52a-4c88-bcdc-d767b8cc0044" providerId="ADAL" clId="{E40F2BF0-A252-46E2-9AB3-01A347816E76}" dt="2021-01-07T19:46:45.582" v="9399" actId="207"/>
        <pc:sldMkLst>
          <pc:docMk/>
          <pc:sldMk cId="1189553260" sldId="2156"/>
        </pc:sldMkLst>
        <pc:spChg chg="mod">
          <ac:chgData name="Jakub Hofman" userId="53285062-d52a-4c88-bcdc-d767b8cc0044" providerId="ADAL" clId="{E40F2BF0-A252-46E2-9AB3-01A347816E76}" dt="2021-01-07T19:46:45.582" v="9399" actId="207"/>
          <ac:spMkLst>
            <pc:docMk/>
            <pc:sldMk cId="1189553260" sldId="2156"/>
            <ac:spMk id="6" creationId="{CCE3E349-C8D9-4991-96E2-BEA20B111ED4}"/>
          </ac:spMkLst>
        </pc:spChg>
        <pc:picChg chg="del">
          <ac:chgData name="Jakub Hofman" userId="53285062-d52a-4c88-bcdc-d767b8cc0044" providerId="ADAL" clId="{E40F2BF0-A252-46E2-9AB3-01A347816E76}" dt="2021-01-07T19:43:25.673" v="9217" actId="478"/>
          <ac:picMkLst>
            <pc:docMk/>
            <pc:sldMk cId="1189553260" sldId="2156"/>
            <ac:picMk id="3" creationId="{570DE1CB-445E-45B2-A2C0-6447D44F0475}"/>
          </ac:picMkLst>
        </pc:picChg>
      </pc:sldChg>
      <pc:sldChg chg="addSp delSp modSp add mod">
        <pc:chgData name="Jakub Hofman" userId="53285062-d52a-4c88-bcdc-d767b8cc0044" providerId="ADAL" clId="{E40F2BF0-A252-46E2-9AB3-01A347816E76}" dt="2021-01-07T19:50:55.426" v="9423" actId="478"/>
        <pc:sldMkLst>
          <pc:docMk/>
          <pc:sldMk cId="479408222" sldId="2157"/>
        </pc:sldMkLst>
        <pc:spChg chg="mod">
          <ac:chgData name="Jakub Hofman" userId="53285062-d52a-4c88-bcdc-d767b8cc0044" providerId="ADAL" clId="{E40F2BF0-A252-46E2-9AB3-01A347816E76}" dt="2021-01-07T19:48:52.311" v="9419" actId="20577"/>
          <ac:spMkLst>
            <pc:docMk/>
            <pc:sldMk cId="479408222" sldId="2157"/>
            <ac:spMk id="6" creationId="{CCE3E349-C8D9-4991-96E2-BEA20B111ED4}"/>
          </ac:spMkLst>
        </pc:spChg>
        <pc:picChg chg="add del mod">
          <ac:chgData name="Jakub Hofman" userId="53285062-d52a-4c88-bcdc-d767b8cc0044" providerId="ADAL" clId="{E40F2BF0-A252-46E2-9AB3-01A347816E76}" dt="2021-01-07T19:50:55.426" v="9423" actId="478"/>
          <ac:picMkLst>
            <pc:docMk/>
            <pc:sldMk cId="479408222" sldId="2157"/>
            <ac:picMk id="7" creationId="{18209166-23CF-458E-B136-F31119375974}"/>
          </ac:picMkLst>
        </pc:picChg>
      </pc:sldChg>
      <pc:sldChg chg="addSp delSp modSp add mod">
        <pc:chgData name="Jakub Hofman" userId="53285062-d52a-4c88-bcdc-d767b8cc0044" providerId="ADAL" clId="{E40F2BF0-A252-46E2-9AB3-01A347816E76}" dt="2021-01-07T19:52:56.309" v="9433" actId="1076"/>
        <pc:sldMkLst>
          <pc:docMk/>
          <pc:sldMk cId="2257979036" sldId="2158"/>
        </pc:sldMkLst>
        <pc:spChg chg="del">
          <ac:chgData name="Jakub Hofman" userId="53285062-d52a-4c88-bcdc-d767b8cc0044" providerId="ADAL" clId="{E40F2BF0-A252-46E2-9AB3-01A347816E76}" dt="2021-01-07T19:51:06.319" v="9425" actId="478"/>
          <ac:spMkLst>
            <pc:docMk/>
            <pc:sldMk cId="2257979036" sldId="2158"/>
            <ac:spMk id="6" creationId="{CCE3E349-C8D9-4991-96E2-BEA20B111ED4}"/>
          </ac:spMkLst>
        </pc:spChg>
        <pc:spChg chg="add del mod">
          <ac:chgData name="Jakub Hofman" userId="53285062-d52a-4c88-bcdc-d767b8cc0044" providerId="ADAL" clId="{E40F2BF0-A252-46E2-9AB3-01A347816E76}" dt="2021-01-07T19:51:26.673" v="9429" actId="478"/>
          <ac:spMkLst>
            <pc:docMk/>
            <pc:sldMk cId="2257979036" sldId="2158"/>
            <ac:spMk id="7" creationId="{A49CBE5F-1D5F-49E4-AF9E-C3F564428FC7}"/>
          </ac:spMkLst>
        </pc:spChg>
        <pc:spChg chg="add mod">
          <ac:chgData name="Jakub Hofman" userId="53285062-d52a-4c88-bcdc-d767b8cc0044" providerId="ADAL" clId="{E40F2BF0-A252-46E2-9AB3-01A347816E76}" dt="2021-01-07T19:52:56.309" v="9433" actId="1076"/>
          <ac:spMkLst>
            <pc:docMk/>
            <pc:sldMk cId="2257979036" sldId="2158"/>
            <ac:spMk id="11" creationId="{0460EA65-CD7F-448E-82BF-E3855DE978E1}"/>
          </ac:spMkLst>
        </pc:spChg>
        <pc:picChg chg="add mod">
          <ac:chgData name="Jakub Hofman" userId="53285062-d52a-4c88-bcdc-d767b8cc0044" providerId="ADAL" clId="{E40F2BF0-A252-46E2-9AB3-01A347816E76}" dt="2021-01-07T19:51:22.816" v="9428" actId="1076"/>
          <ac:picMkLst>
            <pc:docMk/>
            <pc:sldMk cId="2257979036" sldId="2158"/>
            <ac:picMk id="9" creationId="{2DCE3AE1-77E2-42BC-B08F-1386F20AF9AB}"/>
          </ac:picMkLst>
        </pc:picChg>
      </pc:sldChg>
      <pc:sldMasterChg chg="delSldLayout">
        <pc:chgData name="Jakub Hofman" userId="53285062-d52a-4c88-bcdc-d767b8cc0044" providerId="ADAL" clId="{E40F2BF0-A252-46E2-9AB3-01A347816E76}" dt="2021-01-06T21:02:41.112" v="3801" actId="47"/>
        <pc:sldMasterMkLst>
          <pc:docMk/>
          <pc:sldMasterMk cId="0" sldId="2147483657"/>
        </pc:sldMasterMkLst>
        <pc:sldLayoutChg chg="del">
          <pc:chgData name="Jakub Hofman" userId="53285062-d52a-4c88-bcdc-d767b8cc0044" providerId="ADAL" clId="{E40F2BF0-A252-46E2-9AB3-01A347816E76}" dt="2021-01-06T20:10:43.461" v="2847" actId="47"/>
          <pc:sldLayoutMkLst>
            <pc:docMk/>
            <pc:sldMasterMk cId="0" sldId="2147483657"/>
            <pc:sldLayoutMk cId="3684559997" sldId="2147483698"/>
          </pc:sldLayoutMkLst>
        </pc:sldLayoutChg>
        <pc:sldLayoutChg chg="del">
          <pc:chgData name="Jakub Hofman" userId="53285062-d52a-4c88-bcdc-d767b8cc0044" providerId="ADAL" clId="{E40F2BF0-A252-46E2-9AB3-01A347816E76}" dt="2021-01-06T21:02:41.112" v="3801" actId="47"/>
          <pc:sldLayoutMkLst>
            <pc:docMk/>
            <pc:sldMasterMk cId="0" sldId="2147483657"/>
            <pc:sldLayoutMk cId="1805367158" sldId="2147483699"/>
          </pc:sldLayoutMkLst>
        </pc:sldLayoutChg>
        <pc:sldLayoutChg chg="del">
          <pc:chgData name="Jakub Hofman" userId="53285062-d52a-4c88-bcdc-d767b8cc0044" providerId="ADAL" clId="{E40F2BF0-A252-46E2-9AB3-01A347816E76}" dt="2021-01-06T20:56:28.166" v="3693" actId="47"/>
          <pc:sldLayoutMkLst>
            <pc:docMk/>
            <pc:sldMasterMk cId="0" sldId="2147483657"/>
            <pc:sldLayoutMk cId="1094636254" sldId="2147483700"/>
          </pc:sldLayoutMkLst>
        </pc:sldLayoutChg>
      </pc:sldMasterChg>
    </pc:docChg>
  </pc:docChgLst>
  <pc:docChgLst>
    <pc:chgData name="Jakub Hofman" userId="53285062-d52a-4c88-bcdc-d767b8cc0044" providerId="ADAL" clId="{2A358072-40A6-4601-A7B8-7390D9B62DCC}"/>
    <pc:docChg chg="custSel addSld delSld modSld sldOrd">
      <pc:chgData name="Jakub Hofman" userId="53285062-d52a-4c88-bcdc-d767b8cc0044" providerId="ADAL" clId="{2A358072-40A6-4601-A7B8-7390D9B62DCC}" dt="2023-12-05T21:22:32.509" v="191" actId="113"/>
      <pc:docMkLst>
        <pc:docMk/>
      </pc:docMkLst>
      <pc:sldChg chg="addSp delSp modSp mod delAnim">
        <pc:chgData name="Jakub Hofman" userId="53285062-d52a-4c88-bcdc-d767b8cc0044" providerId="ADAL" clId="{2A358072-40A6-4601-A7B8-7390D9B62DCC}" dt="2023-12-05T21:00:45.623" v="21" actId="113"/>
        <pc:sldMkLst>
          <pc:docMk/>
          <pc:sldMk cId="1734707933" sldId="1195"/>
        </pc:sldMkLst>
        <pc:spChg chg="mod">
          <ac:chgData name="Jakub Hofman" userId="53285062-d52a-4c88-bcdc-d767b8cc0044" providerId="ADAL" clId="{2A358072-40A6-4601-A7B8-7390D9B62DCC}" dt="2023-12-05T21:00:42.179" v="19" actId="1076"/>
          <ac:spMkLst>
            <pc:docMk/>
            <pc:sldMk cId="1734707933" sldId="1195"/>
            <ac:spMk id="4" creationId="{00000000-0000-0000-0000-000000000000}"/>
          </ac:spMkLst>
        </pc:spChg>
        <pc:spChg chg="add mod">
          <ac:chgData name="Jakub Hofman" userId="53285062-d52a-4c88-bcdc-d767b8cc0044" providerId="ADAL" clId="{2A358072-40A6-4601-A7B8-7390D9B62DCC}" dt="2023-12-05T20:59:49.368" v="5" actId="14100"/>
          <ac:spMkLst>
            <pc:docMk/>
            <pc:sldMk cId="1734707933" sldId="1195"/>
            <ac:spMk id="5" creationId="{5385DA31-6AD9-ACA2-A3CC-1001EF98D18E}"/>
          </ac:spMkLst>
        </pc:spChg>
        <pc:spChg chg="mod">
          <ac:chgData name="Jakub Hofman" userId="53285062-d52a-4c88-bcdc-d767b8cc0044" providerId="ADAL" clId="{2A358072-40A6-4601-A7B8-7390D9B62DCC}" dt="2023-12-05T21:00:25.721" v="13" actId="1076"/>
          <ac:spMkLst>
            <pc:docMk/>
            <pc:sldMk cId="1734707933" sldId="1195"/>
            <ac:spMk id="6" creationId="{00000000-0000-0000-0000-000000000000}"/>
          </ac:spMkLst>
        </pc:spChg>
        <pc:spChg chg="mod">
          <ac:chgData name="Jakub Hofman" userId="53285062-d52a-4c88-bcdc-d767b8cc0044" providerId="ADAL" clId="{2A358072-40A6-4601-A7B8-7390D9B62DCC}" dt="2023-12-05T21:00:45.623" v="21" actId="113"/>
          <ac:spMkLst>
            <pc:docMk/>
            <pc:sldMk cId="1734707933" sldId="1195"/>
            <ac:spMk id="7" creationId="{00000000-0000-0000-0000-000000000000}"/>
          </ac:spMkLst>
        </pc:spChg>
        <pc:spChg chg="mod">
          <ac:chgData name="Jakub Hofman" userId="53285062-d52a-4c88-bcdc-d767b8cc0044" providerId="ADAL" clId="{2A358072-40A6-4601-A7B8-7390D9B62DCC}" dt="2023-12-05T21:00:06.982" v="9" actId="1076"/>
          <ac:spMkLst>
            <pc:docMk/>
            <pc:sldMk cId="1734707933" sldId="1195"/>
            <ac:spMk id="9" creationId="{00000000-0000-0000-0000-000000000000}"/>
          </ac:spMkLst>
        </pc:spChg>
        <pc:spChg chg="mod">
          <ac:chgData name="Jakub Hofman" userId="53285062-d52a-4c88-bcdc-d767b8cc0044" providerId="ADAL" clId="{2A358072-40A6-4601-A7B8-7390D9B62DCC}" dt="2023-12-05T21:00:01.976" v="8" actId="1076"/>
          <ac:spMkLst>
            <pc:docMk/>
            <pc:sldMk cId="1734707933" sldId="1195"/>
            <ac:spMk id="10" creationId="{00000000-0000-0000-0000-000000000000}"/>
          </ac:spMkLst>
        </pc:spChg>
        <pc:spChg chg="mod">
          <ac:chgData name="Jakub Hofman" userId="53285062-d52a-4c88-bcdc-d767b8cc0044" providerId="ADAL" clId="{2A358072-40A6-4601-A7B8-7390D9B62DCC}" dt="2023-12-05T21:00:28.403" v="14" actId="1076"/>
          <ac:spMkLst>
            <pc:docMk/>
            <pc:sldMk cId="1734707933" sldId="1195"/>
            <ac:spMk id="11" creationId="{00000000-0000-0000-0000-000000000000}"/>
          </ac:spMkLst>
        </pc:spChg>
        <pc:spChg chg="mod ord">
          <ac:chgData name="Jakub Hofman" userId="53285062-d52a-4c88-bcdc-d767b8cc0044" providerId="ADAL" clId="{2A358072-40A6-4601-A7B8-7390D9B62DCC}" dt="2023-12-05T21:00:16.529" v="11" actId="167"/>
          <ac:spMkLst>
            <pc:docMk/>
            <pc:sldMk cId="1734707933" sldId="1195"/>
            <ac:spMk id="14" creationId="{F4DDE828-E80A-48AB-A6C1-9FA02EF8E059}"/>
          </ac:spMkLst>
        </pc:spChg>
        <pc:picChg chg="add mod">
          <ac:chgData name="Jakub Hofman" userId="53285062-d52a-4c88-bcdc-d767b8cc0044" providerId="ADAL" clId="{2A358072-40A6-4601-A7B8-7390D9B62DCC}" dt="2023-12-05T20:59:54.204" v="6" actId="1076"/>
          <ac:picMkLst>
            <pc:docMk/>
            <pc:sldMk cId="1734707933" sldId="1195"/>
            <ac:picMk id="3" creationId="{FF064399-B2E3-B0F7-1051-A12DD8842754}"/>
          </ac:picMkLst>
        </pc:picChg>
        <pc:picChg chg="del">
          <ac:chgData name="Jakub Hofman" userId="53285062-d52a-4c88-bcdc-d767b8cc0044" providerId="ADAL" clId="{2A358072-40A6-4601-A7B8-7390D9B62DCC}" dt="2023-12-05T20:58:46.962" v="0" actId="478"/>
          <ac:picMkLst>
            <pc:docMk/>
            <pc:sldMk cId="1734707933" sldId="1195"/>
            <ac:picMk id="13" creationId="{00000000-0000-0000-0000-000000000000}"/>
          </ac:picMkLst>
        </pc:picChg>
        <pc:picChg chg="mod">
          <ac:chgData name="Jakub Hofman" userId="53285062-d52a-4c88-bcdc-d767b8cc0044" providerId="ADAL" clId="{2A358072-40A6-4601-A7B8-7390D9B62DCC}" dt="2023-12-05T21:00:19.049" v="12" actId="14100"/>
          <ac:picMkLst>
            <pc:docMk/>
            <pc:sldMk cId="1734707933" sldId="1195"/>
            <ac:picMk id="16" creationId="{D854530C-2AC8-46DE-A804-DEDB2940EBC3}"/>
          </ac:picMkLst>
        </pc:picChg>
      </pc:sldChg>
      <pc:sldChg chg="addSp modSp mod">
        <pc:chgData name="Jakub Hofman" userId="53285062-d52a-4c88-bcdc-d767b8cc0044" providerId="ADAL" clId="{2A358072-40A6-4601-A7B8-7390D9B62DCC}" dt="2023-12-05T21:05:28.111" v="43" actId="14100"/>
        <pc:sldMkLst>
          <pc:docMk/>
          <pc:sldMk cId="1280311783" sldId="1398"/>
        </pc:sldMkLst>
        <pc:spChg chg="add mod">
          <ac:chgData name="Jakub Hofman" userId="53285062-d52a-4c88-bcdc-d767b8cc0044" providerId="ADAL" clId="{2A358072-40A6-4601-A7B8-7390D9B62DCC}" dt="2023-12-05T21:05:28.111" v="43" actId="14100"/>
          <ac:spMkLst>
            <pc:docMk/>
            <pc:sldMk cId="1280311783" sldId="1398"/>
            <ac:spMk id="3" creationId="{C9EB8686-CBC2-BEE4-6D58-F4E9A01134CF}"/>
          </ac:spMkLst>
        </pc:spChg>
      </pc:sldChg>
      <pc:sldChg chg="addSp modSp mod">
        <pc:chgData name="Jakub Hofman" userId="53285062-d52a-4c88-bcdc-d767b8cc0044" providerId="ADAL" clId="{2A358072-40A6-4601-A7B8-7390D9B62DCC}" dt="2023-12-05T21:04:47.627" v="39" actId="14100"/>
        <pc:sldMkLst>
          <pc:docMk/>
          <pc:sldMk cId="2102157725" sldId="2114"/>
        </pc:sldMkLst>
        <pc:spChg chg="add mod">
          <ac:chgData name="Jakub Hofman" userId="53285062-d52a-4c88-bcdc-d767b8cc0044" providerId="ADAL" clId="{2A358072-40A6-4601-A7B8-7390D9B62DCC}" dt="2023-12-05T21:04:47.627" v="39" actId="14100"/>
          <ac:spMkLst>
            <pc:docMk/>
            <pc:sldMk cId="2102157725" sldId="2114"/>
            <ac:spMk id="3" creationId="{566314D4-A78B-DAA5-B37F-8C08071944CC}"/>
          </ac:spMkLst>
        </pc:spChg>
      </pc:sldChg>
      <pc:sldChg chg="modSp mod">
        <pc:chgData name="Jakub Hofman" userId="53285062-d52a-4c88-bcdc-d767b8cc0044" providerId="ADAL" clId="{2A358072-40A6-4601-A7B8-7390D9B62DCC}" dt="2023-12-05T21:02:54.115" v="23" actId="13926"/>
        <pc:sldMkLst>
          <pc:docMk/>
          <pc:sldMk cId="136318466" sldId="2119"/>
        </pc:sldMkLst>
        <pc:spChg chg="mod">
          <ac:chgData name="Jakub Hofman" userId="53285062-d52a-4c88-bcdc-d767b8cc0044" providerId="ADAL" clId="{2A358072-40A6-4601-A7B8-7390D9B62DCC}" dt="2023-12-05T21:02:48.071" v="22" actId="13926"/>
          <ac:spMkLst>
            <pc:docMk/>
            <pc:sldMk cId="136318466" sldId="2119"/>
            <ac:spMk id="6" creationId="{C123A0F9-C115-4F53-9859-FBAFFB96FFB2}"/>
          </ac:spMkLst>
        </pc:spChg>
        <pc:spChg chg="mod">
          <ac:chgData name="Jakub Hofman" userId="53285062-d52a-4c88-bcdc-d767b8cc0044" providerId="ADAL" clId="{2A358072-40A6-4601-A7B8-7390D9B62DCC}" dt="2023-12-05T21:02:54.115" v="23" actId="13926"/>
          <ac:spMkLst>
            <pc:docMk/>
            <pc:sldMk cId="136318466" sldId="2119"/>
            <ac:spMk id="12" creationId="{79FDE8C6-4F00-449F-8897-E132DB20F59D}"/>
          </ac:spMkLst>
        </pc:spChg>
      </pc:sldChg>
      <pc:sldChg chg="addSp modSp mod">
        <pc:chgData name="Jakub Hofman" userId="53285062-d52a-4c88-bcdc-d767b8cc0044" providerId="ADAL" clId="{2A358072-40A6-4601-A7B8-7390D9B62DCC}" dt="2023-12-05T21:04:25.872" v="35" actId="14100"/>
        <pc:sldMkLst>
          <pc:docMk/>
          <pc:sldMk cId="189116308" sldId="2125"/>
        </pc:sldMkLst>
        <pc:spChg chg="add mod">
          <ac:chgData name="Jakub Hofman" userId="53285062-d52a-4c88-bcdc-d767b8cc0044" providerId="ADAL" clId="{2A358072-40A6-4601-A7B8-7390D9B62DCC}" dt="2023-12-05T21:04:25.872" v="35" actId="14100"/>
          <ac:spMkLst>
            <pc:docMk/>
            <pc:sldMk cId="189116308" sldId="2125"/>
            <ac:spMk id="3" creationId="{793B7EF7-642A-7293-7EA4-C01E79FF6591}"/>
          </ac:spMkLst>
        </pc:spChg>
        <pc:spChg chg="add mod">
          <ac:chgData name="Jakub Hofman" userId="53285062-d52a-4c88-bcdc-d767b8cc0044" providerId="ADAL" clId="{2A358072-40A6-4601-A7B8-7390D9B62DCC}" dt="2023-12-05T21:04:15.810" v="31" actId="14100"/>
          <ac:spMkLst>
            <pc:docMk/>
            <pc:sldMk cId="189116308" sldId="2125"/>
            <ac:spMk id="5" creationId="{3894B22C-C1C5-7AB7-472E-6BA41D62B840}"/>
          </ac:spMkLst>
        </pc:spChg>
      </pc:sldChg>
      <pc:sldChg chg="del">
        <pc:chgData name="Jakub Hofman" userId="53285062-d52a-4c88-bcdc-d767b8cc0044" providerId="ADAL" clId="{2A358072-40A6-4601-A7B8-7390D9B62DCC}" dt="2023-12-05T21:13:07.936" v="113" actId="2696"/>
        <pc:sldMkLst>
          <pc:docMk/>
          <pc:sldMk cId="2046960227" sldId="2135"/>
        </pc:sldMkLst>
      </pc:sldChg>
      <pc:sldChg chg="add">
        <pc:chgData name="Jakub Hofman" userId="53285062-d52a-4c88-bcdc-d767b8cc0044" providerId="ADAL" clId="{2A358072-40A6-4601-A7B8-7390D9B62DCC}" dt="2023-12-05T21:13:12.403" v="114"/>
        <pc:sldMkLst>
          <pc:docMk/>
          <pc:sldMk cId="3717446708" sldId="2135"/>
        </pc:sldMkLst>
      </pc:sldChg>
      <pc:sldChg chg="add">
        <pc:chgData name="Jakub Hofman" userId="53285062-d52a-4c88-bcdc-d767b8cc0044" providerId="ADAL" clId="{2A358072-40A6-4601-A7B8-7390D9B62DCC}" dt="2023-12-05T21:13:12.403" v="114"/>
        <pc:sldMkLst>
          <pc:docMk/>
          <pc:sldMk cId="443184207" sldId="2136"/>
        </pc:sldMkLst>
      </pc:sldChg>
      <pc:sldChg chg="del">
        <pc:chgData name="Jakub Hofman" userId="53285062-d52a-4c88-bcdc-d767b8cc0044" providerId="ADAL" clId="{2A358072-40A6-4601-A7B8-7390D9B62DCC}" dt="2023-12-05T21:13:07.936" v="113" actId="2696"/>
        <pc:sldMkLst>
          <pc:docMk/>
          <pc:sldMk cId="3749108590" sldId="2136"/>
        </pc:sldMkLst>
      </pc:sldChg>
      <pc:sldChg chg="add">
        <pc:chgData name="Jakub Hofman" userId="53285062-d52a-4c88-bcdc-d767b8cc0044" providerId="ADAL" clId="{2A358072-40A6-4601-A7B8-7390D9B62DCC}" dt="2023-12-05T21:13:12.403" v="114"/>
        <pc:sldMkLst>
          <pc:docMk/>
          <pc:sldMk cId="2803954922" sldId="2138"/>
        </pc:sldMkLst>
      </pc:sldChg>
      <pc:sldChg chg="del">
        <pc:chgData name="Jakub Hofman" userId="53285062-d52a-4c88-bcdc-d767b8cc0044" providerId="ADAL" clId="{2A358072-40A6-4601-A7B8-7390D9B62DCC}" dt="2023-12-05T21:13:07.936" v="113" actId="2696"/>
        <pc:sldMkLst>
          <pc:docMk/>
          <pc:sldMk cId="3664315667" sldId="2138"/>
        </pc:sldMkLst>
      </pc:sldChg>
      <pc:sldChg chg="add">
        <pc:chgData name="Jakub Hofman" userId="53285062-d52a-4c88-bcdc-d767b8cc0044" providerId="ADAL" clId="{2A358072-40A6-4601-A7B8-7390D9B62DCC}" dt="2023-12-05T21:13:12.403" v="114"/>
        <pc:sldMkLst>
          <pc:docMk/>
          <pc:sldMk cId="1076643836" sldId="2139"/>
        </pc:sldMkLst>
      </pc:sldChg>
      <pc:sldChg chg="del">
        <pc:chgData name="Jakub Hofman" userId="53285062-d52a-4c88-bcdc-d767b8cc0044" providerId="ADAL" clId="{2A358072-40A6-4601-A7B8-7390D9B62DCC}" dt="2023-12-05T21:13:07.936" v="113" actId="2696"/>
        <pc:sldMkLst>
          <pc:docMk/>
          <pc:sldMk cId="3995876083" sldId="2139"/>
        </pc:sldMkLst>
      </pc:sldChg>
      <pc:sldChg chg="add">
        <pc:chgData name="Jakub Hofman" userId="53285062-d52a-4c88-bcdc-d767b8cc0044" providerId="ADAL" clId="{2A358072-40A6-4601-A7B8-7390D9B62DCC}" dt="2023-12-05T21:13:12.403" v="114"/>
        <pc:sldMkLst>
          <pc:docMk/>
          <pc:sldMk cId="1098632936" sldId="2140"/>
        </pc:sldMkLst>
      </pc:sldChg>
      <pc:sldChg chg="del">
        <pc:chgData name="Jakub Hofman" userId="53285062-d52a-4c88-bcdc-d767b8cc0044" providerId="ADAL" clId="{2A358072-40A6-4601-A7B8-7390D9B62DCC}" dt="2023-12-05T21:13:07.936" v="113" actId="2696"/>
        <pc:sldMkLst>
          <pc:docMk/>
          <pc:sldMk cId="2190141910" sldId="2140"/>
        </pc:sldMkLst>
      </pc:sldChg>
      <pc:sldChg chg="del">
        <pc:chgData name="Jakub Hofman" userId="53285062-d52a-4c88-bcdc-d767b8cc0044" providerId="ADAL" clId="{2A358072-40A6-4601-A7B8-7390D9B62DCC}" dt="2023-12-05T21:13:07.936" v="113" actId="2696"/>
        <pc:sldMkLst>
          <pc:docMk/>
          <pc:sldMk cId="1539374621" sldId="2148"/>
        </pc:sldMkLst>
      </pc:sldChg>
      <pc:sldChg chg="add">
        <pc:chgData name="Jakub Hofman" userId="53285062-d52a-4c88-bcdc-d767b8cc0044" providerId="ADAL" clId="{2A358072-40A6-4601-A7B8-7390D9B62DCC}" dt="2023-12-05T21:13:12.403" v="114"/>
        <pc:sldMkLst>
          <pc:docMk/>
          <pc:sldMk cId="3262016453" sldId="2148"/>
        </pc:sldMkLst>
      </pc:sldChg>
      <pc:sldChg chg="addSp modSp add mod">
        <pc:chgData name="Jakub Hofman" userId="53285062-d52a-4c88-bcdc-d767b8cc0044" providerId="ADAL" clId="{2A358072-40A6-4601-A7B8-7390D9B62DCC}" dt="2023-12-05T21:08:48.775" v="80" actId="20577"/>
        <pc:sldMkLst>
          <pc:docMk/>
          <pc:sldMk cId="282747244" sldId="2159"/>
        </pc:sldMkLst>
        <pc:spChg chg="add mod">
          <ac:chgData name="Jakub Hofman" userId="53285062-d52a-4c88-bcdc-d767b8cc0044" providerId="ADAL" clId="{2A358072-40A6-4601-A7B8-7390D9B62DCC}" dt="2023-12-05T21:08:48.775" v="80" actId="20577"/>
          <ac:spMkLst>
            <pc:docMk/>
            <pc:sldMk cId="282747244" sldId="2159"/>
            <ac:spMk id="3" creationId="{AAA41B34-6974-47D1-8819-687738AF7704}"/>
          </ac:spMkLst>
        </pc:spChg>
      </pc:sldChg>
      <pc:sldChg chg="modSp new del mod">
        <pc:chgData name="Jakub Hofman" userId="53285062-d52a-4c88-bcdc-d767b8cc0044" providerId="ADAL" clId="{2A358072-40A6-4601-A7B8-7390D9B62DCC}" dt="2023-12-05T21:13:37.087" v="115" actId="2696"/>
        <pc:sldMkLst>
          <pc:docMk/>
          <pc:sldMk cId="616367330" sldId="2160"/>
        </pc:sldMkLst>
        <pc:spChg chg="mod">
          <ac:chgData name="Jakub Hofman" userId="53285062-d52a-4c88-bcdc-d767b8cc0044" providerId="ADAL" clId="{2A358072-40A6-4601-A7B8-7390D9B62DCC}" dt="2023-12-05T21:12:48.753" v="112" actId="20577"/>
          <ac:spMkLst>
            <pc:docMk/>
            <pc:sldMk cId="616367330" sldId="2160"/>
            <ac:spMk id="2" creationId="{52A69007-85B4-2947-C42A-6832C2F9A049}"/>
          </ac:spMkLst>
        </pc:spChg>
        <pc:spChg chg="mod">
          <ac:chgData name="Jakub Hofman" userId="53285062-d52a-4c88-bcdc-d767b8cc0044" providerId="ADAL" clId="{2A358072-40A6-4601-A7B8-7390D9B62DCC}" dt="2023-12-05T21:11:56.663" v="82"/>
          <ac:spMkLst>
            <pc:docMk/>
            <pc:sldMk cId="616367330" sldId="2160"/>
            <ac:spMk id="3" creationId="{988C02F7-D037-9D7B-0455-C741D182626E}"/>
          </ac:spMkLst>
        </pc:spChg>
      </pc:sldChg>
      <pc:sldChg chg="modSp add mod">
        <pc:chgData name="Jakub Hofman" userId="53285062-d52a-4c88-bcdc-d767b8cc0044" providerId="ADAL" clId="{2A358072-40A6-4601-A7B8-7390D9B62DCC}" dt="2023-12-05T21:22:05.446" v="187" actId="113"/>
        <pc:sldMkLst>
          <pc:docMk/>
          <pc:sldMk cId="3661218981" sldId="2160"/>
        </pc:sldMkLst>
        <pc:spChg chg="mod">
          <ac:chgData name="Jakub Hofman" userId="53285062-d52a-4c88-bcdc-d767b8cc0044" providerId="ADAL" clId="{2A358072-40A6-4601-A7B8-7390D9B62DCC}" dt="2023-12-05T21:22:05.446" v="187" actId="113"/>
          <ac:spMkLst>
            <pc:docMk/>
            <pc:sldMk cId="3661218981" sldId="2160"/>
            <ac:spMk id="3" creationId="{988C02F7-D037-9D7B-0455-C741D182626E}"/>
          </ac:spMkLst>
        </pc:spChg>
      </pc:sldChg>
      <pc:sldChg chg="modSp add mod ord">
        <pc:chgData name="Jakub Hofman" userId="53285062-d52a-4c88-bcdc-d767b8cc0044" providerId="ADAL" clId="{2A358072-40A6-4601-A7B8-7390D9B62DCC}" dt="2023-12-05T21:22:32.509" v="191" actId="113"/>
        <pc:sldMkLst>
          <pc:docMk/>
          <pc:sldMk cId="2386936994" sldId="2161"/>
        </pc:sldMkLst>
        <pc:spChg chg="mod">
          <ac:chgData name="Jakub Hofman" userId="53285062-d52a-4c88-bcdc-d767b8cc0044" providerId="ADAL" clId="{2A358072-40A6-4601-A7B8-7390D9B62DCC}" dt="2023-12-05T21:22:32.509" v="191" actId="113"/>
          <ac:spMkLst>
            <pc:docMk/>
            <pc:sldMk cId="2386936994" sldId="2161"/>
            <ac:spMk id="3" creationId="{988C02F7-D037-9D7B-0455-C741D182626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sz="3600"/>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sz="2400"/>
            </a:lvl1pPr>
            <a:lvl2pPr marL="809625" indent="-352425" algn="l">
              <a:lnSpc>
                <a:spcPct val="100000"/>
              </a:lnSpc>
              <a:spcAft>
                <a:spcPts val="600"/>
              </a:spcAft>
              <a:buSzPct val="80000"/>
              <a:buFont typeface="Courier New" panose="02070309020205020404" pitchFamily="49" charset="0"/>
              <a:buChar char="o"/>
              <a:defRPr sz="2000"/>
            </a:lvl2pPr>
            <a:lvl3pPr marL="1162050" indent="-266700" algn="l">
              <a:lnSpc>
                <a:spcPct val="100000"/>
              </a:lnSpc>
              <a:spcAft>
                <a:spcPts val="600"/>
              </a:spcAft>
              <a:buClr>
                <a:schemeClr val="tx2"/>
              </a:buClr>
              <a:buSzPct val="100000"/>
              <a:buFont typeface="Arial" panose="020B0604020202020204" pitchFamily="34" charset="0"/>
              <a:buChar char="-"/>
              <a:defRPr sz="1800"/>
            </a:lvl3pPr>
            <a:lvl4pPr marL="1438275" indent="0" algn="l">
              <a:lnSpc>
                <a:spcPct val="100000"/>
              </a:lnSpc>
              <a:spcAft>
                <a:spcPts val="600"/>
              </a:spcAft>
              <a:defRPr sz="16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2.wmf"/><Relationship Id="rId5" Type="http://schemas.openxmlformats.org/officeDocument/2006/relationships/oleObject" Target="../embeddings/oleObject2.bin"/><Relationship Id="rId4" Type="http://schemas.openxmlformats.org/officeDocument/2006/relationships/image" Target="../media/image9.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ur-lex.europa.eu/legal-content/EN/TXT/?uri=CELEX%3A02008L0098-20180705" TargetMode="External"/><Relationship Id="rId2" Type="http://schemas.openxmlformats.org/officeDocument/2006/relationships/hyperlink" Target="https://ec.europa.eu/environment/waste/index.ht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echa.europa.eu/cs/information-on-chemicals/ec-inventory"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unece.org/about-ghs"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unece.org/ghs-rev8-2019" TargetMode="External"/><Relationship Id="rId7" Type="http://schemas.openxmlformats.org/officeDocument/2006/relationships/image" Target="../media/image26.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s://unece.org/ghs-rev8-2019" TargetMode="External"/><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unece.org/ghs-rev8-2019" TargetMode="External"/><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3" Type="http://schemas.openxmlformats.org/officeDocument/2006/relationships/hyperlink" Target="https://unece.org/ghs-rev8-2019" TargetMode="External"/><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ec.europa.eu/environment/chemicals/index_en.htm" TargetMode="External"/><Relationship Id="rId7"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https://echa.europa.eu/home" TargetMode="External"/><Relationship Id="rId5" Type="http://schemas.openxmlformats.org/officeDocument/2006/relationships/hyperlink" Target="https://eur-lex.europa.eu/legal-content/EN/TXT/?uri=CELEX%3A02006R1907-20200824" TargetMode="External"/><Relationship Id="rId4" Type="http://schemas.openxmlformats.org/officeDocument/2006/relationships/hyperlink" Target="https://ec.europa.eu/info/business-economy-euro/product-safety-and-requirements/chemicals_en"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ur-lex.europa.eu/legal-content/EN/TXT/?uri=CELEX%3A02008R0440-20191016"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9.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hyperlink" Target="https://eur-lex.europa.eu/legal-content/EN/TXT/?uri=CELEX%3A02008R0440-20191016"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hyperlink" Target="https://echa.europa.eu/guidance-documents/guidance-on-information-requirements-and-chemical-safety-assessment"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echa.europa.eu/guidance-documents/guidance-on-information-requirements-and-chemical-safety-assessmen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echa.europa.eu/guidance-documents/guidance-on-information-requirements-and-chemical-safety-assessmen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echa.europa.eu/guidance-documents/guidance-on-information-requirements-and-chemical-safety-assessmen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4.jp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hyperlink" Target="https://echa.europa.eu/support/practical-examples-of-chemical-safety-reports"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6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iuclid6.echa.europa.eu/project-iuclid-6" TargetMode="External"/><Relationship Id="rId2" Type="http://schemas.openxmlformats.org/officeDocument/2006/relationships/hyperlink" Target="https://echa.europa.eu/substance-information/-/substanceinfo/100.100.840" TargetMode="Externa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70.png"/><Relationship Id="rId4" Type="http://schemas.openxmlformats.org/officeDocument/2006/relationships/hyperlink" Target="https://echa.europa.eu/cs/information-on-chemicals/ec-inventory"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eur-lex.europa.eu/legal-content/EN/TXT/?uri=CELEX%3A02008R1272-20201114"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hyperlink" Target="https://unece.org/about-ghs"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37.png"/><Relationship Id="rId4" Type="http://schemas.openxmlformats.org/officeDocument/2006/relationships/image" Target="../media/image75.jpeg"/><Relationship Id="rId9"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www.efsa.europa.eu/en/topics/topic/pesticides" TargetMode="External"/><Relationship Id="rId7" Type="http://schemas.openxmlformats.org/officeDocument/2006/relationships/hyperlink" Target="https://ec.europa.eu/assets/sante/food/plants/pesticides/lop/index.html" TargetMode="External"/><Relationship Id="rId2" Type="http://schemas.openxmlformats.org/officeDocument/2006/relationships/hyperlink" Target="https://ec.europa.eu/food/plant/pesticides_en" TargetMode="External"/><Relationship Id="rId1" Type="http://schemas.openxmlformats.org/officeDocument/2006/relationships/slideLayout" Target="../slideLayouts/slideLayout2.xml"/><Relationship Id="rId6" Type="http://schemas.openxmlformats.org/officeDocument/2006/relationships/hyperlink" Target="https://www.efsa.europa.eu/en/interactive-pages/pesticides-authorisation/PesticidesAuthorisation" TargetMode="External"/><Relationship Id="rId5" Type="http://schemas.openxmlformats.org/officeDocument/2006/relationships/hyperlink" Target="https://eur-lex.europa.eu/legal-content/EN/TXT/?uri=CELEX%3A02011R0546-20180524" TargetMode="External"/><Relationship Id="rId4" Type="http://schemas.openxmlformats.org/officeDocument/2006/relationships/hyperlink" Target="https://eur-lex.europa.eu/legal-content/EN/TXT/?uri=CELEX%3A02009R1107-20191214" TargetMode="External"/><Relationship Id="rId9" Type="http://schemas.openxmlformats.org/officeDocument/2006/relationships/image" Target="../media/image85.jpe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hyperlink" Target="https://eur-lex.europa.eu/legal-content/EN/TXT/?uri=CELEX%3A02011R0540-20201126" TargetMode="External"/><Relationship Id="rId7" Type="http://schemas.openxmlformats.org/officeDocument/2006/relationships/image" Target="../media/image89.png"/><Relationship Id="rId2" Type="http://schemas.openxmlformats.org/officeDocument/2006/relationships/hyperlink" Target="https://eur-lex.europa.eu/legal-content/EN/TXT/?uri=CELEX%3A02013R0283-20141117" TargetMode="Externa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37.png"/><Relationship Id="rId4" Type="http://schemas.openxmlformats.org/officeDocument/2006/relationships/hyperlink" Target="https://ec.europa.eu/food/plant/pesticides/eu-pesticides-db_en"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eagri.cz/public/app/eagriapp/POR/Vyhledavani.aspx?type=0&amp;vyhledat=A&amp;stamp=1609840149173" TargetMode="External"/><Relationship Id="rId4" Type="http://schemas.openxmlformats.org/officeDocument/2006/relationships/hyperlink" Target="https://eur-lex.europa.eu/legal-content/EN/TXT/?uri=CELEX%3A02013R0284-20150917"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pesticidemodels.eu/swash/home" TargetMode="External"/><Relationship Id="rId2" Type="http://schemas.openxmlformats.org/officeDocument/2006/relationships/hyperlink" Target="https://esdac.jrc.ec.europa.eu/projects/focus-dg-sante" TargetMode="Externa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gif"/><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eur-lex.europa.eu/legal-content/EN/TXT/?uri=CELEX%3A02011R0546-20180524"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www.efsa.europa.eu/en/efsajournal/pub/3290" TargetMode="External"/><Relationship Id="rId3" Type="http://schemas.openxmlformats.org/officeDocument/2006/relationships/image" Target="../media/image97.png"/><Relationship Id="rId7" Type="http://schemas.openxmlformats.org/officeDocument/2006/relationships/hyperlink" Target="http://www.efsa.europa.eu/en/efsajournal/pub/1438"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1.png"/><Relationship Id="rId5" Type="http://schemas.openxmlformats.org/officeDocument/2006/relationships/image" Target="../media/image99.png"/><Relationship Id="rId10" Type="http://schemas.openxmlformats.org/officeDocument/2006/relationships/hyperlink" Target="https://www.efsa.europa.eu/en/efsajournal/pub/3295" TargetMode="External"/><Relationship Id="rId4" Type="http://schemas.openxmlformats.org/officeDocument/2006/relationships/image" Target="../media/image98.png"/><Relationship Id="rId9" Type="http://schemas.openxmlformats.org/officeDocument/2006/relationships/hyperlink" Target="https://ec.europa.eu/food/sites/food/files/plant/docs/pesticides_ppp_app-proc_guide_ecotox_terrestrial.pdf"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hyperlink" Target="https://www.efsa.europa.eu/en/efsajournal/pub/3290" TargetMode="External"/><Relationship Id="rId7" Type="http://schemas.openxmlformats.org/officeDocument/2006/relationships/image" Target="../media/image54.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5.png"/><Relationship Id="rId10" Type="http://schemas.openxmlformats.org/officeDocument/2006/relationships/image" Target="../media/image105.emf"/><Relationship Id="rId4" Type="http://schemas.openxmlformats.org/officeDocument/2006/relationships/image" Target="../media/image29.png"/><Relationship Id="rId9" Type="http://schemas.openxmlformats.org/officeDocument/2006/relationships/image" Target="../media/image10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echa.europa.eu/guidance-documents/guidance-on-information-requirements-and-chemical-safety-assessment"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11.jpg"/><Relationship Id="rId4" Type="http://schemas.openxmlformats.org/officeDocument/2006/relationships/image" Target="../media/image110.png"/></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https://ec.europa.eu/food/sites/food/files/plant/docs/pesticides_ppp_app-proc_guide_ecotox_terrestrial.pdf" TargetMode="External"/><Relationship Id="rId5" Type="http://schemas.openxmlformats.org/officeDocument/2006/relationships/hyperlink" Target="https://ec.europa.eu/food/sites/food/files/plant/docs/pesticides_ppp_app-" TargetMode="External"/><Relationship Id="rId4" Type="http://schemas.openxmlformats.org/officeDocument/2006/relationships/image" Target="../media/image115.png"/></Relationships>
</file>

<file path=ppt/slides/_rels/slide76.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ec.europa.eu/food/sites/food/files/plant/docs/pesticides_ppp_app-proc_guide_ecotox_terrestrial.pdf"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hyperlink" Target="https://ec.europa.eu/food/sites/food/files/plant/docs/pesticides_ppp_app-proc_guide_ecotox_terrestrial.pdf"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g"/><Relationship Id="rId4" Type="http://schemas.openxmlformats.org/officeDocument/2006/relationships/hyperlink" Target="https://ec.europa.eu/food/sites/food/files/plant/docs/pesticides_ppp_app-proc_guide_ecotox_terrestrial.pdf"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050.png"/><Relationship Id="rId4" Type="http://schemas.openxmlformats.org/officeDocument/2006/relationships/hyperlink" Target="https://ec.europa.eu/food/sites/food/files/plant/docs/pesticides_ppp_app-proc_guide_ecotox_terrestrial.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hyperlink" Target="https://eur-lex.europa.eu/legal-content/EN/TXT/?uri=CELEX%3A02008L0105-20130913"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hyperlink" Target="https://ec.europa.eu/food/sites/food/files/plant/docs/pesticides_ppp_app-proc_guide_ecotox_terrestrial.pdf"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hyperlink" Target="https://ec.europa.eu/food/sites/food/files/plant/docs/pesticides_ppp_app-proc_guide_ecotox_terrestrial.pdf" TargetMode="External"/></Relationships>
</file>

<file path=ppt/slides/_rels/slide82.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hyperlink" Target="https://ec.europa.eu/food/sites/food/files/plant/docs/pesticides_ppp_app-" TargetMode="External"/><Relationship Id="rId7" Type="http://schemas.openxmlformats.org/officeDocument/2006/relationships/image" Target="../media/image123.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10" Type="http://schemas.openxmlformats.org/officeDocument/2006/relationships/image" Target="../media/image126.png"/><Relationship Id="rId4" Type="http://schemas.openxmlformats.org/officeDocument/2006/relationships/hyperlink" Target="https://ec.europa.eu/food/sites/food/files/plant/docs/pesticides_ppp_app-proc_guide_ecotox_terrestrial.pdf" TargetMode="External"/><Relationship Id="rId9" Type="http://schemas.openxmlformats.org/officeDocument/2006/relationships/image" Target="../media/image125.jpeg"/></Relationships>
</file>

<file path=ppt/slides/_rels/slide83.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ec.europa.eu/food/sites/food/files/plant/docs/pesticides_ppp_app-proc_guide_ecotox_terrestrial.pdf"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hyperlink" Target="https://www.efsa.europa.eu/en/calls/consultations" TargetMode="External"/><Relationship Id="rId7" Type="http://schemas.openxmlformats.org/officeDocument/2006/relationships/image" Target="../media/image37.png"/><Relationship Id="rId2" Type="http://schemas.openxmlformats.org/officeDocument/2006/relationships/hyperlink" Target="http://registerofquestions.efsa.europa.eu/roqFrontend/wicket/page?5" TargetMode="External"/><Relationship Id="rId1" Type="http://schemas.openxmlformats.org/officeDocument/2006/relationships/slideLayout" Target="../slideLayouts/slideLayout2.xml"/><Relationship Id="rId6" Type="http://schemas.openxmlformats.org/officeDocument/2006/relationships/hyperlink" Target="http://registerofquestions.efsa.europa.eu/roqFrontend/wicket/page?16" TargetMode="External"/><Relationship Id="rId5" Type="http://schemas.openxmlformats.org/officeDocument/2006/relationships/hyperlink" Target="https://www.efsa.europa.eu/en/efsajournal/pub/4123" TargetMode="External"/><Relationship Id="rId4" Type="http://schemas.openxmlformats.org/officeDocument/2006/relationships/hyperlink" Target="https://www.efsa.europa.eu/en/efsajournal/pub/rn-138"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8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eur-lex.europa.eu/legal-content/EN/TXT/?uri=CELEX%3A02001L0083-20190726" TargetMode="External"/><Relationship Id="rId7" Type="http://schemas.openxmlformats.org/officeDocument/2006/relationships/hyperlink" Target="https://www.ema.europa.eu/en/veterinary-regulatory/marketing-authorisation/environmental-risk-assessment-veterinary-medicines" TargetMode="External"/><Relationship Id="rId2" Type="http://schemas.openxmlformats.org/officeDocument/2006/relationships/hyperlink" Target="https://eur-lex.europa.eu/legal-content/EN/TXT/?uri=CELEX%3A02004R0726-20190330" TargetMode="External"/><Relationship Id="rId1" Type="http://schemas.openxmlformats.org/officeDocument/2006/relationships/slideLayout" Target="../slideLayouts/slideLayout2.xml"/><Relationship Id="rId6" Type="http://schemas.openxmlformats.org/officeDocument/2006/relationships/hyperlink" Target="https://www.ema.europa.eu/en/committees/committee-medicinal-products-veterinary-use-cvmp" TargetMode="External"/><Relationship Id="rId5" Type="http://schemas.openxmlformats.org/officeDocument/2006/relationships/hyperlink" Target="https://www.ema.europa.eu/en" TargetMode="External"/><Relationship Id="rId4" Type="http://schemas.openxmlformats.org/officeDocument/2006/relationships/hyperlink" Target="https://eur-lex.europa.eu/legal-content/EN/TXT/?uri=CELEX%3A02001L0082-20090807"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ema.europa.eu/en/veterinary-regulatory/marketing-authorisation/environmental-risk-assessment-veterinary-medicines"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398502" y="1193533"/>
            <a:ext cx="11361600" cy="3351750"/>
          </a:xfrm>
        </p:spPr>
        <p:txBody>
          <a:bodyPr/>
          <a:lstStyle/>
          <a:p>
            <a:pPr algn="ctr"/>
            <a:r>
              <a:rPr lang="cs-CZ" dirty="0"/>
              <a:t>E5080 / E0323 </a:t>
            </a:r>
            <a:br>
              <a:rPr lang="cs-CZ" dirty="0"/>
            </a:br>
            <a:br>
              <a:rPr lang="cs-CZ" dirty="0"/>
            </a:br>
            <a:r>
              <a:rPr lang="cs-CZ" dirty="0" err="1"/>
              <a:t>Ecotoxicology</a:t>
            </a:r>
            <a:br>
              <a:rPr lang="cs-CZ" dirty="0"/>
            </a:br>
            <a:br>
              <a:rPr lang="cs-CZ" dirty="0"/>
            </a:br>
            <a:r>
              <a:rPr lang="cs-CZ" dirty="0" err="1"/>
              <a:t>Ecotoxicology</a:t>
            </a:r>
            <a:r>
              <a:rPr lang="cs-CZ" dirty="0"/>
              <a:t> in </a:t>
            </a:r>
            <a:r>
              <a:rPr lang="cs-CZ" dirty="0" err="1"/>
              <a:t>Legislative</a:t>
            </a:r>
            <a:r>
              <a:rPr lang="cs-CZ" dirty="0"/>
              <a:t> </a:t>
            </a:r>
            <a:r>
              <a:rPr lang="cs-CZ" dirty="0" err="1"/>
              <a:t>Praxis</a:t>
            </a:r>
            <a:endParaRPr lang="en-US" dirty="0"/>
          </a:p>
        </p:txBody>
      </p:sp>
      <p:sp>
        <p:nvSpPr>
          <p:cNvPr id="6" name="Podnadpis 5"/>
          <p:cNvSpPr>
            <a:spLocks noGrp="1"/>
          </p:cNvSpPr>
          <p:nvPr>
            <p:ph type="subTitle" idx="1"/>
          </p:nvPr>
        </p:nvSpPr>
        <p:spPr>
          <a:xfrm>
            <a:off x="455750" y="5778503"/>
            <a:ext cx="11361600" cy="698497"/>
          </a:xfrm>
        </p:spPr>
        <p:txBody>
          <a:bodyPr/>
          <a:lstStyle/>
          <a:p>
            <a:pPr algn="ctr"/>
            <a:r>
              <a:rPr lang="cs-CZ" dirty="0"/>
              <a:t>Jakub Hofman</a:t>
            </a:r>
            <a:endParaRPr lang="en-US"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Tree>
    <p:extLst>
      <p:ext uri="{BB962C8B-B14F-4D97-AF65-F5344CB8AC3E}">
        <p14:creationId xmlns:p14="http://schemas.microsoft.com/office/powerpoint/2010/main" val="392466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p:txBody>
          <a:bodyPr/>
          <a:lstStyle/>
          <a:p>
            <a:pPr marL="0" indent="0">
              <a:buNone/>
            </a:pPr>
            <a:r>
              <a:rPr lang="cs-CZ" b="1" dirty="0">
                <a:solidFill>
                  <a:srgbClr val="FF0000"/>
                </a:solidFill>
              </a:rPr>
              <a:t>RISK</a:t>
            </a:r>
          </a:p>
          <a:p>
            <a:r>
              <a:rPr lang="cs-CZ" dirty="0" err="1"/>
              <a:t>different</a:t>
            </a:r>
            <a:r>
              <a:rPr lang="cs-CZ" dirty="0"/>
              <a:t> </a:t>
            </a:r>
            <a:r>
              <a:rPr lang="cs-CZ" dirty="0" err="1"/>
              <a:t>expressions</a:t>
            </a:r>
            <a:r>
              <a:rPr lang="cs-CZ" dirty="0"/>
              <a:t>:</a:t>
            </a:r>
          </a:p>
          <a:p>
            <a:pPr lvl="1"/>
            <a:r>
              <a:rPr lang="cs-CZ" sz="2400" b="1" dirty="0">
                <a:solidFill>
                  <a:srgbClr val="FF0000"/>
                </a:solidFill>
              </a:rPr>
              <a:t>hazard </a:t>
            </a:r>
            <a:r>
              <a:rPr lang="cs-CZ" sz="2400" b="1" dirty="0" err="1">
                <a:solidFill>
                  <a:srgbClr val="FF0000"/>
                </a:solidFill>
              </a:rPr>
              <a:t>or</a:t>
            </a:r>
            <a:r>
              <a:rPr lang="cs-CZ" sz="2400" b="1" dirty="0">
                <a:solidFill>
                  <a:srgbClr val="FF0000"/>
                </a:solidFill>
              </a:rPr>
              <a:t> risk </a:t>
            </a:r>
            <a:r>
              <a:rPr lang="cs-CZ" sz="2400" b="1" dirty="0" err="1">
                <a:solidFill>
                  <a:srgbClr val="FF0000"/>
                </a:solidFill>
              </a:rPr>
              <a:t>quotient</a:t>
            </a:r>
            <a:r>
              <a:rPr lang="cs-CZ" sz="2400" b="1" dirty="0">
                <a:solidFill>
                  <a:srgbClr val="FF0000"/>
                </a:solidFill>
              </a:rPr>
              <a:t> (HQ </a:t>
            </a:r>
            <a:r>
              <a:rPr lang="cs-CZ" sz="2400" b="1" dirty="0" err="1">
                <a:solidFill>
                  <a:srgbClr val="FF0000"/>
                </a:solidFill>
              </a:rPr>
              <a:t>or</a:t>
            </a:r>
            <a:r>
              <a:rPr lang="cs-CZ" sz="2400" b="1" dirty="0">
                <a:solidFill>
                  <a:srgbClr val="FF0000"/>
                </a:solidFill>
              </a:rPr>
              <a:t> RQ)</a:t>
            </a:r>
          </a:p>
          <a:p>
            <a:pPr lvl="1"/>
            <a:endParaRPr lang="cs-CZ" sz="2400" b="1" dirty="0">
              <a:solidFill>
                <a:srgbClr val="FF0000"/>
              </a:solidFill>
            </a:endParaRPr>
          </a:p>
          <a:p>
            <a:pPr lvl="1"/>
            <a:endParaRPr lang="cs-CZ" sz="2400" b="1" dirty="0">
              <a:solidFill>
                <a:srgbClr val="FF0000"/>
              </a:solidFill>
            </a:endParaRPr>
          </a:p>
          <a:p>
            <a:pPr lvl="1"/>
            <a:endParaRPr lang="cs-CZ" sz="2400" b="1" dirty="0">
              <a:solidFill>
                <a:srgbClr val="FF0000"/>
              </a:solidFill>
            </a:endParaRPr>
          </a:p>
          <a:p>
            <a:pPr lvl="1"/>
            <a:endParaRPr lang="cs-CZ" sz="2400" b="1" dirty="0">
              <a:solidFill>
                <a:srgbClr val="FF0000"/>
              </a:solidFill>
            </a:endParaRPr>
          </a:p>
          <a:p>
            <a:pPr lvl="1"/>
            <a:r>
              <a:rPr lang="cs-CZ" sz="2400" b="1" dirty="0">
                <a:solidFill>
                  <a:srgbClr val="FF0000"/>
                </a:solidFill>
              </a:rPr>
              <a:t>TER – toxicity / </a:t>
            </a:r>
            <a:r>
              <a:rPr lang="cs-CZ" sz="2400" b="1" dirty="0" err="1">
                <a:solidFill>
                  <a:srgbClr val="FF0000"/>
                </a:solidFill>
              </a:rPr>
              <a:t>exposure</a:t>
            </a:r>
            <a:r>
              <a:rPr lang="cs-CZ" sz="2400" b="1" dirty="0">
                <a:solidFill>
                  <a:srgbClr val="FF0000"/>
                </a:solidFill>
              </a:rPr>
              <a:t> ratio</a:t>
            </a:r>
            <a:endParaRPr lang="cs-CZ" sz="2400" dirty="0"/>
          </a:p>
          <a:p>
            <a:endParaRPr lang="cs-CZ" dirty="0"/>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10</a:t>
            </a:fld>
            <a:endParaRPr lang="cs-CZ" altLang="cs-CZ" noProof="0" dirty="0"/>
          </a:p>
        </p:txBody>
      </p:sp>
      <p:pic>
        <p:nvPicPr>
          <p:cNvPr id="6" name="Obrázek 5">
            <a:extLst>
              <a:ext uri="{FF2B5EF4-FFF2-40B4-BE49-F238E27FC236}">
                <a16:creationId xmlns:a16="http://schemas.microsoft.com/office/drawing/2014/main" id="{8F8ED6F2-1D1D-4BF8-AD82-8EA41B3F4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155" y="1996339"/>
            <a:ext cx="4176889" cy="2506133"/>
          </a:xfrm>
          <a:prstGeom prst="rect">
            <a:avLst/>
          </a:prstGeom>
        </p:spPr>
      </p:pic>
      <p:graphicFrame>
        <p:nvGraphicFramePr>
          <p:cNvPr id="7" name="Object 8">
            <a:extLst>
              <a:ext uri="{FF2B5EF4-FFF2-40B4-BE49-F238E27FC236}">
                <a16:creationId xmlns:a16="http://schemas.microsoft.com/office/drawing/2014/main" id="{63660B9C-1AD5-4EA7-8637-6FBC6C40DA33}"/>
              </a:ext>
            </a:extLst>
          </p:cNvPr>
          <p:cNvGraphicFramePr>
            <a:graphicFrameLocks noChangeAspect="1"/>
          </p:cNvGraphicFramePr>
          <p:nvPr>
            <p:extLst>
              <p:ext uri="{D42A27DB-BD31-4B8C-83A1-F6EECF244321}">
                <p14:modId xmlns:p14="http://schemas.microsoft.com/office/powerpoint/2010/main" val="224466364"/>
              </p:ext>
            </p:extLst>
          </p:nvPr>
        </p:nvGraphicFramePr>
        <p:xfrm>
          <a:off x="2656702" y="4925308"/>
          <a:ext cx="3116263" cy="1223962"/>
        </p:xfrm>
        <a:graphic>
          <a:graphicData uri="http://schemas.openxmlformats.org/presentationml/2006/ole">
            <mc:AlternateContent xmlns:mc="http://schemas.openxmlformats.org/markup-compatibility/2006">
              <mc:Choice xmlns:v="urn:schemas-microsoft-com:vml" Requires="v">
                <p:oleObj name="Equation" r:id="rId3" imgW="1066680" imgH="419040" progId="Equation.3">
                  <p:embed/>
                </p:oleObj>
              </mc:Choice>
              <mc:Fallback>
                <p:oleObj name="Equation" r:id="rId3" imgW="1066680" imgH="419040" progId="Equation.3">
                  <p:embed/>
                  <p:pic>
                    <p:nvPicPr>
                      <p:cNvPr id="7" name="Object 8">
                        <a:extLst>
                          <a:ext uri="{FF2B5EF4-FFF2-40B4-BE49-F238E27FC236}">
                            <a16:creationId xmlns:a16="http://schemas.microsoft.com/office/drawing/2014/main" id="{63660B9C-1AD5-4EA7-8637-6FBC6C40D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702" y="4925308"/>
                        <a:ext cx="3116263" cy="1223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9">
            <a:extLst>
              <a:ext uri="{FF2B5EF4-FFF2-40B4-BE49-F238E27FC236}">
                <a16:creationId xmlns:a16="http://schemas.microsoft.com/office/drawing/2014/main" id="{E46B38C1-D24E-4427-8C71-99EC0B7A9ED8}"/>
              </a:ext>
            </a:extLst>
          </p:cNvPr>
          <p:cNvGraphicFramePr>
            <a:graphicFrameLocks noChangeAspect="1"/>
          </p:cNvGraphicFramePr>
          <p:nvPr>
            <p:extLst>
              <p:ext uri="{D42A27DB-BD31-4B8C-83A1-F6EECF244321}">
                <p14:modId xmlns:p14="http://schemas.microsoft.com/office/powerpoint/2010/main" val="2228068276"/>
              </p:ext>
            </p:extLst>
          </p:nvPr>
        </p:nvGraphicFramePr>
        <p:xfrm>
          <a:off x="2656702" y="2817018"/>
          <a:ext cx="3005137" cy="1223963"/>
        </p:xfrm>
        <a:graphic>
          <a:graphicData uri="http://schemas.openxmlformats.org/presentationml/2006/ole">
            <mc:AlternateContent xmlns:mc="http://schemas.openxmlformats.org/markup-compatibility/2006">
              <mc:Choice xmlns:v="urn:schemas-microsoft-com:vml" Requires="v">
                <p:oleObj name="Equation" r:id="rId5" imgW="1028520" imgH="419040" progId="Equation.3">
                  <p:embed/>
                </p:oleObj>
              </mc:Choice>
              <mc:Fallback>
                <p:oleObj name="Equation" r:id="rId5" imgW="1028520" imgH="419040" progId="Equation.3">
                  <p:embed/>
                  <p:pic>
                    <p:nvPicPr>
                      <p:cNvPr id="8" name="Object 9">
                        <a:extLst>
                          <a:ext uri="{FF2B5EF4-FFF2-40B4-BE49-F238E27FC236}">
                            <a16:creationId xmlns:a16="http://schemas.microsoft.com/office/drawing/2014/main" id="{E46B38C1-D24E-4427-8C71-99EC0B7A9E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6702" y="2817018"/>
                        <a:ext cx="3005137" cy="1223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39232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p:txBody>
          <a:bodyPr/>
          <a:lstStyle/>
          <a:p>
            <a:r>
              <a:rPr lang="cs-CZ" dirty="0" err="1"/>
              <a:t>human</a:t>
            </a:r>
            <a:r>
              <a:rPr lang="cs-CZ" dirty="0"/>
              <a:t> </a:t>
            </a:r>
            <a:r>
              <a:rPr lang="cs-CZ" dirty="0" err="1"/>
              <a:t>health</a:t>
            </a:r>
            <a:r>
              <a:rPr lang="cs-CZ" dirty="0"/>
              <a:t> risk </a:t>
            </a:r>
            <a:r>
              <a:rPr lang="cs-CZ" dirty="0" err="1"/>
              <a:t>assessment</a:t>
            </a:r>
            <a:r>
              <a:rPr lang="cs-CZ" dirty="0"/>
              <a:t> (HHRA) – </a:t>
            </a:r>
            <a:r>
              <a:rPr lang="cs-CZ" dirty="0" err="1"/>
              <a:t>human</a:t>
            </a:r>
            <a:r>
              <a:rPr lang="cs-CZ" dirty="0"/>
              <a:t> </a:t>
            </a:r>
            <a:r>
              <a:rPr lang="cs-CZ" dirty="0" err="1"/>
              <a:t>health</a:t>
            </a:r>
            <a:r>
              <a:rPr lang="cs-CZ" dirty="0"/>
              <a:t> as </a:t>
            </a:r>
            <a:r>
              <a:rPr lang="cs-CZ" dirty="0" err="1"/>
              <a:t>endpoint</a:t>
            </a:r>
            <a:endParaRPr lang="cs-CZ" dirty="0"/>
          </a:p>
          <a:p>
            <a:r>
              <a:rPr lang="cs-CZ" b="1" dirty="0" err="1">
                <a:solidFill>
                  <a:srgbClr val="FF0000"/>
                </a:solidFill>
              </a:rPr>
              <a:t>ecological</a:t>
            </a:r>
            <a:r>
              <a:rPr lang="cs-CZ" b="1" dirty="0">
                <a:solidFill>
                  <a:srgbClr val="FF0000"/>
                </a:solidFill>
              </a:rPr>
              <a:t> risk </a:t>
            </a:r>
            <a:r>
              <a:rPr lang="cs-CZ" b="1" dirty="0" err="1">
                <a:solidFill>
                  <a:srgbClr val="FF0000"/>
                </a:solidFill>
              </a:rPr>
              <a:t>assessment</a:t>
            </a:r>
            <a:r>
              <a:rPr lang="cs-CZ" b="1" dirty="0">
                <a:solidFill>
                  <a:srgbClr val="FF0000"/>
                </a:solidFill>
              </a:rPr>
              <a:t> (</a:t>
            </a:r>
            <a:r>
              <a:rPr lang="cs-CZ" b="1" dirty="0" err="1">
                <a:solidFill>
                  <a:srgbClr val="FF0000"/>
                </a:solidFill>
              </a:rPr>
              <a:t>EcoRA</a:t>
            </a:r>
            <a:r>
              <a:rPr lang="cs-CZ" b="1" dirty="0">
                <a:solidFill>
                  <a:srgbClr val="FF0000"/>
                </a:solidFill>
              </a:rPr>
              <a:t>, ERA)</a:t>
            </a:r>
            <a:r>
              <a:rPr lang="cs-CZ" dirty="0"/>
              <a:t> – </a:t>
            </a:r>
            <a:r>
              <a:rPr lang="cs-CZ" dirty="0" err="1"/>
              <a:t>ecosystems</a:t>
            </a:r>
            <a:r>
              <a:rPr lang="cs-CZ" dirty="0"/>
              <a:t>, non-</a:t>
            </a:r>
            <a:r>
              <a:rPr lang="cs-CZ" dirty="0" err="1"/>
              <a:t>human</a:t>
            </a:r>
            <a:r>
              <a:rPr lang="cs-CZ" dirty="0"/>
              <a:t> </a:t>
            </a:r>
            <a:r>
              <a:rPr lang="cs-CZ" dirty="0" err="1"/>
              <a:t>organisms</a:t>
            </a:r>
            <a:r>
              <a:rPr lang="cs-CZ" dirty="0"/>
              <a:t> and </a:t>
            </a:r>
            <a:r>
              <a:rPr lang="cs-CZ" dirty="0" err="1"/>
              <a:t>populations</a:t>
            </a:r>
            <a:r>
              <a:rPr lang="cs-CZ" dirty="0"/>
              <a:t> as </a:t>
            </a:r>
            <a:r>
              <a:rPr lang="cs-CZ" dirty="0" err="1"/>
              <a:t>endpoints</a:t>
            </a:r>
            <a:endParaRPr lang="cs-CZ" dirty="0"/>
          </a:p>
          <a:p>
            <a:r>
              <a:rPr lang="cs-CZ" dirty="0" err="1"/>
              <a:t>environmental</a:t>
            </a:r>
            <a:r>
              <a:rPr lang="cs-CZ" dirty="0"/>
              <a:t> risk </a:t>
            </a:r>
            <a:r>
              <a:rPr lang="cs-CZ" dirty="0" err="1"/>
              <a:t>assessment</a:t>
            </a:r>
            <a:r>
              <a:rPr lang="cs-CZ" dirty="0"/>
              <a:t> (ERA) – </a:t>
            </a:r>
            <a:r>
              <a:rPr lang="cs-CZ" dirty="0" err="1"/>
              <a:t>unclear</a:t>
            </a:r>
            <a:r>
              <a:rPr lang="cs-CZ" dirty="0"/>
              <a:t> term, </a:t>
            </a:r>
            <a:r>
              <a:rPr lang="cs-CZ" dirty="0" err="1"/>
              <a:t>involves</a:t>
            </a:r>
            <a:r>
              <a:rPr lang="cs-CZ" dirty="0"/>
              <a:t> </a:t>
            </a:r>
            <a:r>
              <a:rPr lang="cs-CZ" dirty="0" err="1"/>
              <a:t>both</a:t>
            </a:r>
            <a:endParaRPr lang="cs-CZ" dirty="0"/>
          </a:p>
          <a:p>
            <a:endParaRPr lang="cs-CZ" dirty="0"/>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spTree>
    <p:extLst>
      <p:ext uri="{BB962C8B-B14F-4D97-AF65-F5344CB8AC3E}">
        <p14:creationId xmlns:p14="http://schemas.microsoft.com/office/powerpoint/2010/main" val="323840507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83C856-5AC8-4A90-9A75-A977A94D5AA2}"/>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5" name="Podnadpis 4">
            <a:extLst>
              <a:ext uri="{FF2B5EF4-FFF2-40B4-BE49-F238E27FC236}">
                <a16:creationId xmlns:a16="http://schemas.microsoft.com/office/drawing/2014/main" id="{C5656085-223C-4F88-B23A-CB640B06BF86}"/>
              </a:ext>
            </a:extLst>
          </p:cNvPr>
          <p:cNvSpPr>
            <a:spLocks noGrp="1"/>
          </p:cNvSpPr>
          <p:nvPr>
            <p:ph type="subTitle" idx="1"/>
          </p:nvPr>
        </p:nvSpPr>
        <p:spPr/>
        <p:txBody>
          <a:bodyPr/>
          <a:lstStyle/>
          <a:p>
            <a:endParaRPr lang="cs-CZ"/>
          </a:p>
        </p:txBody>
      </p:sp>
      <p:sp>
        <p:nvSpPr>
          <p:cNvPr id="4" name="Zástupný symbol pro číslo snímku 3">
            <a:extLst>
              <a:ext uri="{FF2B5EF4-FFF2-40B4-BE49-F238E27FC236}">
                <a16:creationId xmlns:a16="http://schemas.microsoft.com/office/drawing/2014/main" id="{E3FD4FAB-63CA-4875-AAB7-7ADA9D4841A5}"/>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12</a:t>
            </a:fld>
            <a:endParaRPr lang="cs-CZ" altLang="cs-CZ" noProof="0" dirty="0"/>
          </a:p>
        </p:txBody>
      </p:sp>
    </p:spTree>
    <p:extLst>
      <p:ext uri="{BB962C8B-B14F-4D97-AF65-F5344CB8AC3E}">
        <p14:creationId xmlns:p14="http://schemas.microsoft.com/office/powerpoint/2010/main" val="2162909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0645BF-4EDA-4FBE-AA95-02C9EC51A641}"/>
              </a:ext>
            </a:extLst>
          </p:cNvPr>
          <p:cNvSpPr>
            <a:spLocks noGrp="1"/>
          </p:cNvSpPr>
          <p:nvPr>
            <p:ph type="title"/>
          </p:nvPr>
        </p:nvSpPr>
        <p:spPr/>
        <p:txBody>
          <a:bodyPr/>
          <a:lstStyle/>
          <a:p>
            <a:r>
              <a:rPr lang="en-US" dirty="0"/>
              <a:t>Battery of bioassays</a:t>
            </a:r>
          </a:p>
        </p:txBody>
      </p:sp>
      <p:sp>
        <p:nvSpPr>
          <p:cNvPr id="3" name="Zástupný obsah 2">
            <a:extLst>
              <a:ext uri="{FF2B5EF4-FFF2-40B4-BE49-F238E27FC236}">
                <a16:creationId xmlns:a16="http://schemas.microsoft.com/office/drawing/2014/main" id="{F4731B75-9F8A-473A-96E9-052848825675}"/>
              </a:ext>
            </a:extLst>
          </p:cNvPr>
          <p:cNvSpPr>
            <a:spLocks noGrp="1"/>
          </p:cNvSpPr>
          <p:nvPr>
            <p:ph idx="1"/>
          </p:nvPr>
        </p:nvSpPr>
        <p:spPr/>
        <p:txBody>
          <a:bodyPr/>
          <a:lstStyle/>
          <a:p>
            <a:r>
              <a:rPr lang="en-US" dirty="0"/>
              <a:t>different organisms give different response to toxicants (sensitivity, bioavailability, exposure, metabolization ...) and also different conditions and factors in different bioassays</a:t>
            </a:r>
          </a:p>
          <a:p>
            <a:r>
              <a:rPr lang="en-US" sz="3200" b="1" dirty="0">
                <a:solidFill>
                  <a:srgbClr val="FF0000"/>
                </a:solidFill>
              </a:rPr>
              <a:t>none single bioassay can give complete response !!</a:t>
            </a:r>
          </a:p>
          <a:p>
            <a:endParaRPr lang="en-US" dirty="0"/>
          </a:p>
          <a:p>
            <a:r>
              <a:rPr lang="en-US" dirty="0"/>
              <a:t>usually it is very good to combine more bioassays together = </a:t>
            </a:r>
            <a:r>
              <a:rPr lang="en-US" b="1" dirty="0"/>
              <a:t>battery</a:t>
            </a:r>
          </a:p>
          <a:p>
            <a:r>
              <a:rPr lang="en-US" dirty="0"/>
              <a:t>more and „better“ (e.g. chronic preferably to acute) bioassays used </a:t>
            </a:r>
            <a:r>
              <a:rPr lang="en-US" dirty="0">
                <a:sym typeface="Wingdings" panose="05000000000000000000" pitchFamily="2" charset="2"/>
              </a:rPr>
              <a:t> </a:t>
            </a:r>
            <a:r>
              <a:rPr lang="en-US" b="1" dirty="0">
                <a:sym typeface="Wingdings" panose="05000000000000000000" pitchFamily="2" charset="2"/>
              </a:rPr>
              <a:t>lower uncertainty</a:t>
            </a:r>
            <a:r>
              <a:rPr lang="en-US" dirty="0">
                <a:sym typeface="Wingdings" panose="05000000000000000000" pitchFamily="2" charset="2"/>
              </a:rPr>
              <a:t> of the finally derived hazard and risk of the tested chemical substance (lower „uncertainty factors“ in risk assessment used)</a:t>
            </a:r>
            <a:endParaRPr lang="cs-CZ" dirty="0">
              <a:sym typeface="Wingdings" panose="05000000000000000000" pitchFamily="2" charset="2"/>
            </a:endParaRPr>
          </a:p>
          <a:p>
            <a:endParaRPr lang="cs-CZ" dirty="0">
              <a:sym typeface="Wingdings" panose="05000000000000000000" pitchFamily="2" charset="2"/>
            </a:endParaRPr>
          </a:p>
          <a:p>
            <a:r>
              <a:rPr lang="cs-CZ" dirty="0" err="1">
                <a:sym typeface="Wingdings" panose="05000000000000000000" pitchFamily="2" charset="2"/>
              </a:rPr>
              <a:t>selection</a:t>
            </a:r>
            <a:r>
              <a:rPr lang="cs-CZ" dirty="0">
                <a:sym typeface="Wingdings" panose="05000000000000000000" pitchFamily="2" charset="2"/>
              </a:rPr>
              <a:t> </a:t>
            </a:r>
            <a:r>
              <a:rPr lang="cs-CZ" dirty="0" err="1">
                <a:sym typeface="Wingdings" panose="05000000000000000000" pitchFamily="2" charset="2"/>
              </a:rPr>
              <a:t>should</a:t>
            </a:r>
            <a:r>
              <a:rPr lang="cs-CZ" dirty="0">
                <a:sym typeface="Wingdings" panose="05000000000000000000" pitchFamily="2" charset="2"/>
              </a:rPr>
              <a:t> </a:t>
            </a:r>
            <a:r>
              <a:rPr lang="cs-CZ" dirty="0" err="1">
                <a:sym typeface="Wingdings" panose="05000000000000000000" pitchFamily="2" charset="2"/>
              </a:rPr>
              <a:t>follow</a:t>
            </a:r>
            <a:r>
              <a:rPr lang="cs-CZ" dirty="0">
                <a:sym typeface="Wingdings" panose="05000000000000000000" pitchFamily="2" charset="2"/>
              </a:rPr>
              <a:t> </a:t>
            </a:r>
            <a:r>
              <a:rPr lang="cs-CZ" dirty="0" err="1">
                <a:sym typeface="Wingdings" panose="05000000000000000000" pitchFamily="2" charset="2"/>
              </a:rPr>
              <a:t>defined</a:t>
            </a:r>
            <a:r>
              <a:rPr lang="cs-CZ" dirty="0">
                <a:sym typeface="Wingdings" panose="05000000000000000000" pitchFamily="2" charset="2"/>
              </a:rPr>
              <a:t> </a:t>
            </a:r>
            <a:r>
              <a:rPr lang="cs-CZ" dirty="0" err="1">
                <a:sym typeface="Wingdings" panose="05000000000000000000" pitchFamily="2" charset="2"/>
              </a:rPr>
              <a:t>final</a:t>
            </a:r>
            <a:r>
              <a:rPr lang="cs-CZ" dirty="0">
                <a:sym typeface="Wingdings" panose="05000000000000000000" pitchFamily="2" charset="2"/>
              </a:rPr>
              <a:t> </a:t>
            </a:r>
            <a:r>
              <a:rPr lang="cs-CZ" dirty="0" err="1">
                <a:sym typeface="Wingdings" panose="05000000000000000000" pitchFamily="2" charset="2"/>
              </a:rPr>
              <a:t>goal</a:t>
            </a:r>
            <a:r>
              <a:rPr lang="cs-CZ" dirty="0">
                <a:sym typeface="Wingdings" panose="05000000000000000000" pitchFamily="2" charset="2"/>
              </a:rPr>
              <a:t> </a:t>
            </a:r>
            <a:r>
              <a:rPr lang="cs-CZ" dirty="0" err="1">
                <a:sym typeface="Wingdings" panose="05000000000000000000" pitchFamily="2" charset="2"/>
              </a:rPr>
              <a:t>of</a:t>
            </a:r>
            <a:r>
              <a:rPr lang="cs-CZ" dirty="0">
                <a:sym typeface="Wingdings" panose="05000000000000000000" pitchFamily="2" charset="2"/>
              </a:rPr>
              <a:t> </a:t>
            </a:r>
            <a:r>
              <a:rPr lang="cs-CZ" dirty="0" err="1">
                <a:sym typeface="Wingdings" panose="05000000000000000000" pitchFamily="2" charset="2"/>
              </a:rPr>
              <a:t>the</a:t>
            </a:r>
            <a:r>
              <a:rPr lang="cs-CZ" dirty="0">
                <a:sym typeface="Wingdings" panose="05000000000000000000" pitchFamily="2" charset="2"/>
              </a:rPr>
              <a:t> </a:t>
            </a:r>
            <a:r>
              <a:rPr lang="cs-CZ" dirty="0" err="1">
                <a:sym typeface="Wingdings" panose="05000000000000000000" pitchFamily="2" charset="2"/>
              </a:rPr>
              <a:t>ecotoxicity</a:t>
            </a:r>
            <a:r>
              <a:rPr lang="cs-CZ" dirty="0">
                <a:sym typeface="Wingdings" panose="05000000000000000000" pitchFamily="2" charset="2"/>
              </a:rPr>
              <a:t> testing</a:t>
            </a:r>
            <a:endParaRPr lang="en-US" dirty="0">
              <a:sym typeface="Wingdings" panose="05000000000000000000" pitchFamily="2" charset="2"/>
            </a:endParaRPr>
          </a:p>
        </p:txBody>
      </p:sp>
      <p:sp>
        <p:nvSpPr>
          <p:cNvPr id="4" name="Zástupný symbol pro číslo snímku 3">
            <a:extLst>
              <a:ext uri="{FF2B5EF4-FFF2-40B4-BE49-F238E27FC236}">
                <a16:creationId xmlns:a16="http://schemas.microsoft.com/office/drawing/2014/main" id="{746E8A79-CB86-4614-8082-4E1F1656C87C}"/>
              </a:ext>
            </a:extLst>
          </p:cNvPr>
          <p:cNvSpPr>
            <a:spLocks noGrp="1"/>
          </p:cNvSpPr>
          <p:nvPr>
            <p:ph type="sldNum" sz="quarter" idx="10"/>
          </p:nvPr>
        </p:nvSpPr>
        <p:spPr/>
        <p:txBody>
          <a:bodyPr/>
          <a:lstStyle/>
          <a:p>
            <a:pPr>
              <a:defRPr/>
            </a:pPr>
            <a:fld id="{4E12630B-17A9-44AC-A5BE-0FEBEDB0B5E8}" type="slidenum">
              <a:rPr lang="en-US" altLang="cs-CZ" smtClean="0"/>
              <a:pPr>
                <a:defRPr/>
              </a:pPr>
              <a:t>13</a:t>
            </a:fld>
            <a:endParaRPr lang="en-US" altLang="cs-CZ" dirty="0"/>
          </a:p>
        </p:txBody>
      </p:sp>
    </p:spTree>
    <p:extLst>
      <p:ext uri="{BB962C8B-B14F-4D97-AF65-F5344CB8AC3E}">
        <p14:creationId xmlns:p14="http://schemas.microsoft.com/office/powerpoint/2010/main" val="66341031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0645BF-4EDA-4FBE-AA95-02C9EC51A641}"/>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F4731B75-9F8A-473A-96E9-052848825675}"/>
              </a:ext>
            </a:extLst>
          </p:cNvPr>
          <p:cNvSpPr>
            <a:spLocks noGrp="1"/>
          </p:cNvSpPr>
          <p:nvPr>
            <p:ph idx="1"/>
          </p:nvPr>
        </p:nvSpPr>
        <p:spPr/>
        <p:txBody>
          <a:bodyPr/>
          <a:lstStyle/>
          <a:p>
            <a:r>
              <a:rPr lang="cs-CZ" dirty="0" err="1"/>
              <a:t>different</a:t>
            </a:r>
            <a:r>
              <a:rPr lang="cs-CZ" dirty="0"/>
              <a:t> </a:t>
            </a:r>
            <a:r>
              <a:rPr lang="cs-CZ" dirty="0" err="1"/>
              <a:t>approaches</a:t>
            </a:r>
            <a:r>
              <a:rPr lang="cs-CZ" dirty="0"/>
              <a:t> (</a:t>
            </a:r>
            <a:r>
              <a:rPr lang="cs-CZ" dirty="0" err="1"/>
              <a:t>different</a:t>
            </a:r>
            <a:r>
              <a:rPr lang="cs-CZ" dirty="0"/>
              <a:t> </a:t>
            </a:r>
            <a:r>
              <a:rPr lang="cs-CZ" dirty="0" err="1"/>
              <a:t>purposes</a:t>
            </a:r>
            <a:r>
              <a:rPr lang="cs-CZ" dirty="0"/>
              <a:t>/</a:t>
            </a:r>
            <a:r>
              <a:rPr lang="cs-CZ" dirty="0" err="1"/>
              <a:t>legislation</a:t>
            </a:r>
            <a:r>
              <a:rPr lang="cs-CZ" dirty="0"/>
              <a:t> </a:t>
            </a:r>
            <a:r>
              <a:rPr lang="cs-CZ" dirty="0" err="1"/>
              <a:t>needs</a:t>
            </a:r>
            <a:r>
              <a:rPr lang="cs-CZ" dirty="0"/>
              <a:t>) </a:t>
            </a:r>
            <a:r>
              <a:rPr lang="cs-CZ" dirty="0" err="1"/>
              <a:t>how</a:t>
            </a:r>
            <a:r>
              <a:rPr lang="cs-CZ" dirty="0"/>
              <a:t> to do </a:t>
            </a:r>
            <a:r>
              <a:rPr lang="cs-CZ" dirty="0" err="1"/>
              <a:t>it</a:t>
            </a:r>
            <a:r>
              <a:rPr lang="cs-CZ" dirty="0"/>
              <a:t>:</a:t>
            </a:r>
          </a:p>
          <a:p>
            <a:pPr marL="457200" indent="-457200">
              <a:buFont typeface="+mj-lt"/>
              <a:buAutoNum type="arabicPeriod"/>
            </a:pPr>
            <a:r>
              <a:rPr lang="cs-CZ" b="1" dirty="0" err="1"/>
              <a:t>combine</a:t>
            </a:r>
            <a:r>
              <a:rPr lang="cs-CZ" b="1" dirty="0"/>
              <a:t> </a:t>
            </a:r>
            <a:r>
              <a:rPr lang="cs-CZ" b="1" dirty="0" err="1"/>
              <a:t>bioassays</a:t>
            </a:r>
            <a:r>
              <a:rPr lang="cs-CZ" b="1" dirty="0"/>
              <a:t> </a:t>
            </a:r>
            <a:r>
              <a:rPr lang="cs-CZ" b="1" dirty="0" err="1"/>
              <a:t>based</a:t>
            </a:r>
            <a:r>
              <a:rPr lang="cs-CZ" b="1" dirty="0"/>
              <a:t> on </a:t>
            </a:r>
            <a:r>
              <a:rPr lang="cs-CZ" b="1" dirty="0" err="1"/>
              <a:t>some</a:t>
            </a:r>
            <a:r>
              <a:rPr lang="cs-CZ" b="1" dirty="0"/>
              <a:t> </a:t>
            </a:r>
            <a:r>
              <a:rPr lang="cs-CZ" b="1" dirty="0" err="1"/>
              <a:t>principle</a:t>
            </a:r>
            <a:br>
              <a:rPr lang="cs-CZ" dirty="0"/>
            </a:br>
            <a:r>
              <a:rPr lang="cs-CZ" sz="2000" dirty="0" err="1"/>
              <a:t>e.g</a:t>
            </a:r>
            <a:r>
              <a:rPr lang="cs-CZ" sz="2000" dirty="0"/>
              <a:t>. </a:t>
            </a:r>
            <a:r>
              <a:rPr lang="cs-CZ" sz="2000" b="1" dirty="0" err="1">
                <a:solidFill>
                  <a:srgbClr val="FF0000"/>
                </a:solidFill>
              </a:rPr>
              <a:t>golden</a:t>
            </a:r>
            <a:r>
              <a:rPr lang="cs-CZ" sz="2000" b="1" dirty="0">
                <a:solidFill>
                  <a:srgbClr val="FF0000"/>
                </a:solidFill>
              </a:rPr>
              <a:t> rule = </a:t>
            </a:r>
            <a:r>
              <a:rPr lang="cs-CZ" sz="2000" b="1" dirty="0" err="1">
                <a:solidFill>
                  <a:srgbClr val="FF0000"/>
                </a:solidFill>
              </a:rPr>
              <a:t>combine</a:t>
            </a:r>
            <a:r>
              <a:rPr lang="cs-CZ" sz="2000" b="1" dirty="0">
                <a:solidFill>
                  <a:srgbClr val="FF0000"/>
                </a:solidFill>
              </a:rPr>
              <a:t> </a:t>
            </a:r>
            <a:r>
              <a:rPr lang="cs-CZ" sz="2000" b="1" dirty="0" err="1">
                <a:solidFill>
                  <a:srgbClr val="FF0000"/>
                </a:solidFill>
              </a:rPr>
              <a:t>trophic</a:t>
            </a:r>
            <a:r>
              <a:rPr lang="cs-CZ" sz="2000" b="1" dirty="0">
                <a:solidFill>
                  <a:srgbClr val="FF0000"/>
                </a:solidFill>
              </a:rPr>
              <a:t> </a:t>
            </a:r>
            <a:r>
              <a:rPr lang="cs-CZ" sz="2000" b="1" dirty="0" err="1">
                <a:solidFill>
                  <a:srgbClr val="FF0000"/>
                </a:solidFill>
              </a:rPr>
              <a:t>levels</a:t>
            </a:r>
            <a:r>
              <a:rPr lang="cs-CZ" sz="2000" b="1" dirty="0">
                <a:solidFill>
                  <a:srgbClr val="FF0000"/>
                </a:solidFill>
              </a:rPr>
              <a:t>:</a:t>
            </a:r>
            <a:r>
              <a:rPr lang="cs-CZ" sz="2000" dirty="0"/>
              <a:t> a) </a:t>
            </a:r>
            <a:r>
              <a:rPr lang="cs-CZ" sz="2000" dirty="0" err="1"/>
              <a:t>producer</a:t>
            </a:r>
            <a:r>
              <a:rPr lang="cs-CZ" sz="2000" dirty="0"/>
              <a:t> (</a:t>
            </a:r>
            <a:r>
              <a:rPr lang="cs-CZ" sz="2000" dirty="0" err="1"/>
              <a:t>plants</a:t>
            </a:r>
            <a:r>
              <a:rPr lang="cs-CZ" sz="2000" dirty="0"/>
              <a:t>), b) </a:t>
            </a:r>
            <a:r>
              <a:rPr lang="cs-CZ" sz="2000" dirty="0" err="1"/>
              <a:t>consumer</a:t>
            </a:r>
            <a:r>
              <a:rPr lang="cs-CZ" sz="2000" dirty="0"/>
              <a:t> (</a:t>
            </a:r>
            <a:r>
              <a:rPr lang="cs-CZ" sz="2000" dirty="0" err="1"/>
              <a:t>invertebrates</a:t>
            </a:r>
            <a:r>
              <a:rPr lang="cs-CZ" sz="2000" dirty="0"/>
              <a:t>, </a:t>
            </a:r>
            <a:r>
              <a:rPr lang="cs-CZ" sz="2000" dirty="0" err="1"/>
              <a:t>vertebrates</a:t>
            </a:r>
            <a:r>
              <a:rPr lang="cs-CZ" sz="2000" dirty="0"/>
              <a:t>), c) </a:t>
            </a:r>
            <a:r>
              <a:rPr lang="cs-CZ" sz="2000" dirty="0" err="1"/>
              <a:t>destruent</a:t>
            </a:r>
            <a:r>
              <a:rPr lang="cs-CZ" sz="2000" dirty="0"/>
              <a:t> (</a:t>
            </a:r>
            <a:r>
              <a:rPr lang="cs-CZ" sz="2000" dirty="0" err="1"/>
              <a:t>microbes</a:t>
            </a:r>
            <a:r>
              <a:rPr lang="cs-CZ" sz="2000" dirty="0"/>
              <a:t>)</a:t>
            </a:r>
            <a:br>
              <a:rPr lang="cs-CZ" sz="2000" dirty="0"/>
            </a:br>
            <a:r>
              <a:rPr lang="cs-CZ" sz="2000" dirty="0"/>
              <a:t>+ </a:t>
            </a:r>
            <a:r>
              <a:rPr lang="cs-CZ" sz="2000" dirty="0" err="1"/>
              <a:t>also</a:t>
            </a:r>
            <a:r>
              <a:rPr lang="cs-CZ" sz="2000" dirty="0"/>
              <a:t> </a:t>
            </a:r>
            <a:r>
              <a:rPr lang="cs-CZ" sz="2000" dirty="0" err="1"/>
              <a:t>combine</a:t>
            </a:r>
            <a:r>
              <a:rPr lang="cs-CZ" sz="2000" dirty="0"/>
              <a:t> </a:t>
            </a:r>
            <a:r>
              <a:rPr lang="cs-CZ" sz="2000" dirty="0" err="1"/>
              <a:t>different</a:t>
            </a:r>
            <a:r>
              <a:rPr lang="cs-CZ" sz="2000" dirty="0"/>
              <a:t> </a:t>
            </a:r>
            <a:r>
              <a:rPr lang="cs-CZ" sz="2000" dirty="0" err="1"/>
              <a:t>routes</a:t>
            </a:r>
            <a:r>
              <a:rPr lang="cs-CZ" sz="2000" dirty="0"/>
              <a:t> </a:t>
            </a:r>
            <a:r>
              <a:rPr lang="cs-CZ" sz="2000" dirty="0" err="1"/>
              <a:t>of</a:t>
            </a:r>
            <a:r>
              <a:rPr lang="cs-CZ" sz="2000" dirty="0"/>
              <a:t> </a:t>
            </a:r>
            <a:r>
              <a:rPr lang="cs-CZ" sz="2000" dirty="0" err="1"/>
              <a:t>exposure</a:t>
            </a:r>
            <a:r>
              <a:rPr lang="cs-CZ" sz="2000" dirty="0"/>
              <a:t>, test </a:t>
            </a:r>
            <a:r>
              <a:rPr lang="cs-CZ" sz="2000" dirty="0" err="1"/>
              <a:t>duration</a:t>
            </a:r>
            <a:r>
              <a:rPr lang="cs-CZ" sz="2000" dirty="0"/>
              <a:t> </a:t>
            </a:r>
            <a:r>
              <a:rPr lang="cs-CZ" sz="2000" dirty="0" err="1"/>
              <a:t>etc</a:t>
            </a:r>
            <a:r>
              <a:rPr lang="cs-CZ" sz="2000" dirty="0"/>
              <a:t>.</a:t>
            </a:r>
            <a:endParaRPr lang="cs-CZ" dirty="0"/>
          </a:p>
          <a:p>
            <a:pPr marL="457200" indent="-457200">
              <a:buFont typeface="+mj-lt"/>
              <a:buAutoNum type="arabicPeriod"/>
            </a:pPr>
            <a:r>
              <a:rPr lang="cs-CZ" dirty="0"/>
              <a:t>mix </a:t>
            </a:r>
            <a:r>
              <a:rPr lang="cs-CZ" dirty="0" err="1"/>
              <a:t>scientific</a:t>
            </a:r>
            <a:r>
              <a:rPr lang="cs-CZ" dirty="0"/>
              <a:t> </a:t>
            </a:r>
            <a:r>
              <a:rPr lang="cs-CZ" dirty="0" err="1"/>
              <a:t>principle</a:t>
            </a:r>
            <a:r>
              <a:rPr lang="cs-CZ" dirty="0"/>
              <a:t> (1) </a:t>
            </a:r>
            <a:r>
              <a:rPr lang="cs-CZ" dirty="0" err="1"/>
              <a:t>with</a:t>
            </a:r>
            <a:r>
              <a:rPr lang="cs-CZ" dirty="0"/>
              <a:t> </a:t>
            </a:r>
            <a:r>
              <a:rPr lang="cs-CZ" b="1" dirty="0" err="1"/>
              <a:t>practical</a:t>
            </a:r>
            <a:r>
              <a:rPr lang="cs-CZ" b="1" dirty="0"/>
              <a:t> </a:t>
            </a:r>
            <a:r>
              <a:rPr lang="cs-CZ" b="1" dirty="0" err="1"/>
              <a:t>demands</a:t>
            </a:r>
            <a:r>
              <a:rPr lang="cs-CZ" dirty="0"/>
              <a:t> (</a:t>
            </a:r>
            <a:r>
              <a:rPr lang="cs-CZ" dirty="0" err="1"/>
              <a:t>low</a:t>
            </a:r>
            <a:r>
              <a:rPr lang="cs-CZ" dirty="0"/>
              <a:t> </a:t>
            </a:r>
            <a:r>
              <a:rPr lang="cs-CZ" dirty="0" err="1"/>
              <a:t>number</a:t>
            </a:r>
            <a:r>
              <a:rPr lang="cs-CZ" dirty="0"/>
              <a:t> </a:t>
            </a:r>
            <a:r>
              <a:rPr lang="cs-CZ" dirty="0" err="1"/>
              <a:t>of</a:t>
            </a:r>
            <a:r>
              <a:rPr lang="cs-CZ" dirty="0"/>
              <a:t> </a:t>
            </a:r>
            <a:r>
              <a:rPr lang="cs-CZ" dirty="0" err="1"/>
              <a:t>tests</a:t>
            </a:r>
            <a:r>
              <a:rPr lang="cs-CZ" dirty="0"/>
              <a:t>, </a:t>
            </a:r>
            <a:r>
              <a:rPr lang="cs-CZ" dirty="0" err="1"/>
              <a:t>quick</a:t>
            </a:r>
            <a:r>
              <a:rPr lang="cs-CZ" dirty="0"/>
              <a:t>, </a:t>
            </a:r>
            <a:r>
              <a:rPr lang="cs-CZ" dirty="0" err="1"/>
              <a:t>cheap</a:t>
            </a:r>
            <a:r>
              <a:rPr lang="cs-CZ" dirty="0"/>
              <a:t>, </a:t>
            </a:r>
            <a:r>
              <a:rPr lang="cs-CZ" dirty="0" err="1"/>
              <a:t>standardized</a:t>
            </a:r>
            <a:r>
              <a:rPr lang="cs-CZ" dirty="0"/>
              <a:t> </a:t>
            </a:r>
            <a:r>
              <a:rPr lang="cs-CZ" dirty="0" err="1"/>
              <a:t>tests</a:t>
            </a:r>
            <a:r>
              <a:rPr lang="cs-CZ" dirty="0"/>
              <a:t> ... </a:t>
            </a:r>
            <a:r>
              <a:rPr lang="cs-CZ" dirty="0" err="1"/>
              <a:t>etc</a:t>
            </a:r>
            <a:r>
              <a:rPr lang="cs-CZ" dirty="0"/>
              <a:t>.) - most </a:t>
            </a:r>
            <a:r>
              <a:rPr lang="cs-CZ" dirty="0" err="1"/>
              <a:t>common</a:t>
            </a:r>
            <a:r>
              <a:rPr lang="cs-CZ" dirty="0"/>
              <a:t> </a:t>
            </a:r>
            <a:r>
              <a:rPr lang="cs-CZ" dirty="0" err="1"/>
              <a:t>batteries</a:t>
            </a:r>
            <a:r>
              <a:rPr lang="cs-CZ" dirty="0"/>
              <a:t> in </a:t>
            </a:r>
            <a:r>
              <a:rPr lang="cs-CZ" dirty="0" err="1"/>
              <a:t>praxis</a:t>
            </a:r>
            <a:r>
              <a:rPr lang="cs-CZ" dirty="0"/>
              <a:t>: </a:t>
            </a:r>
          </a:p>
          <a:p>
            <a:pPr marL="895350" lvl="1" indent="-457200"/>
            <a:r>
              <a:rPr lang="cs-CZ" dirty="0" err="1"/>
              <a:t>algae</a:t>
            </a:r>
            <a:r>
              <a:rPr lang="cs-CZ" dirty="0"/>
              <a:t> / D. </a:t>
            </a:r>
            <a:r>
              <a:rPr lang="cs-CZ" dirty="0" err="1"/>
              <a:t>magna</a:t>
            </a:r>
            <a:r>
              <a:rPr lang="cs-CZ" dirty="0"/>
              <a:t> / </a:t>
            </a:r>
            <a:r>
              <a:rPr lang="cs-CZ" dirty="0" err="1"/>
              <a:t>fish</a:t>
            </a:r>
            <a:r>
              <a:rPr lang="cs-CZ" dirty="0"/>
              <a:t> </a:t>
            </a:r>
            <a:r>
              <a:rPr lang="cs-CZ" dirty="0" err="1"/>
              <a:t>for</a:t>
            </a:r>
            <a:r>
              <a:rPr lang="cs-CZ" dirty="0"/>
              <a:t> </a:t>
            </a:r>
            <a:r>
              <a:rPr lang="cs-CZ" dirty="0" err="1"/>
              <a:t>aquatic</a:t>
            </a:r>
            <a:r>
              <a:rPr lang="cs-CZ" dirty="0"/>
              <a:t> environment</a:t>
            </a:r>
          </a:p>
          <a:p>
            <a:pPr marL="895350" lvl="1" indent="-457200"/>
            <a:r>
              <a:rPr lang="cs-CZ" dirty="0" err="1"/>
              <a:t>earthworm</a:t>
            </a:r>
            <a:r>
              <a:rPr lang="cs-CZ" dirty="0"/>
              <a:t> (</a:t>
            </a:r>
            <a:r>
              <a:rPr lang="cs-CZ" dirty="0" err="1"/>
              <a:t>enchytraeid</a:t>
            </a:r>
            <a:r>
              <a:rPr lang="cs-CZ" dirty="0"/>
              <a:t>/</a:t>
            </a:r>
            <a:r>
              <a:rPr lang="cs-CZ" dirty="0" err="1"/>
              <a:t>springtail</a:t>
            </a:r>
            <a:r>
              <a:rPr lang="cs-CZ" dirty="0"/>
              <a:t>) / plant </a:t>
            </a:r>
            <a:r>
              <a:rPr lang="cs-CZ" dirty="0" err="1"/>
              <a:t>for</a:t>
            </a:r>
            <a:r>
              <a:rPr lang="cs-CZ" dirty="0"/>
              <a:t> </a:t>
            </a:r>
            <a:r>
              <a:rPr lang="cs-CZ" dirty="0" err="1"/>
              <a:t>soil</a:t>
            </a:r>
            <a:r>
              <a:rPr lang="cs-CZ" dirty="0"/>
              <a:t> environment</a:t>
            </a:r>
          </a:p>
          <a:p>
            <a:pPr marL="457200" indent="-457200">
              <a:buFont typeface="+mj-lt"/>
              <a:buAutoNum type="arabicPeriod"/>
            </a:pPr>
            <a:r>
              <a:rPr lang="cs-CZ" b="1" dirty="0" err="1">
                <a:solidFill>
                  <a:srgbClr val="FF0000"/>
                </a:solidFill>
              </a:rPr>
              <a:t>tiered</a:t>
            </a:r>
            <a:r>
              <a:rPr lang="cs-CZ" b="1" dirty="0">
                <a:solidFill>
                  <a:srgbClr val="FF0000"/>
                </a:solidFill>
              </a:rPr>
              <a:t> </a:t>
            </a:r>
            <a:r>
              <a:rPr lang="cs-CZ" b="1" dirty="0" err="1">
                <a:solidFill>
                  <a:srgbClr val="FF0000"/>
                </a:solidFill>
              </a:rPr>
              <a:t>approach</a:t>
            </a:r>
            <a:r>
              <a:rPr lang="cs-CZ" dirty="0"/>
              <a:t> = </a:t>
            </a:r>
            <a:r>
              <a:rPr lang="cs-CZ" dirty="0" err="1"/>
              <a:t>based</a:t>
            </a:r>
            <a:r>
              <a:rPr lang="cs-CZ" dirty="0"/>
              <a:t> on </a:t>
            </a:r>
            <a:r>
              <a:rPr lang="cs-CZ" dirty="0" err="1"/>
              <a:t>the</a:t>
            </a:r>
            <a:r>
              <a:rPr lang="cs-CZ" dirty="0"/>
              <a:t> </a:t>
            </a:r>
            <a:r>
              <a:rPr lang="cs-CZ" dirty="0" err="1"/>
              <a:t>results</a:t>
            </a:r>
            <a:r>
              <a:rPr lang="cs-CZ" dirty="0"/>
              <a:t> </a:t>
            </a:r>
            <a:r>
              <a:rPr lang="cs-CZ" dirty="0" err="1"/>
              <a:t>of</a:t>
            </a:r>
            <a:r>
              <a:rPr lang="cs-CZ" dirty="0"/>
              <a:t> </a:t>
            </a:r>
            <a:r>
              <a:rPr lang="cs-CZ" dirty="0" err="1"/>
              <a:t>previous</a:t>
            </a:r>
            <a:r>
              <a:rPr lang="cs-CZ" dirty="0"/>
              <a:t> </a:t>
            </a:r>
            <a:r>
              <a:rPr lang="cs-CZ" dirty="0" err="1"/>
              <a:t>tier</a:t>
            </a:r>
            <a:r>
              <a:rPr lang="cs-CZ" dirty="0"/>
              <a:t> </a:t>
            </a:r>
            <a:r>
              <a:rPr lang="cs-CZ" dirty="0" err="1"/>
              <a:t>its</a:t>
            </a:r>
            <a:r>
              <a:rPr lang="cs-CZ" dirty="0"/>
              <a:t> </a:t>
            </a:r>
            <a:r>
              <a:rPr lang="cs-CZ" dirty="0" err="1"/>
              <a:t>decided</a:t>
            </a:r>
            <a:r>
              <a:rPr lang="cs-CZ" dirty="0"/>
              <a:t> </a:t>
            </a:r>
            <a:r>
              <a:rPr lang="cs-CZ" dirty="0" err="1"/>
              <a:t>if</a:t>
            </a:r>
            <a:r>
              <a:rPr lang="cs-CZ" dirty="0"/>
              <a:t> </a:t>
            </a:r>
            <a:r>
              <a:rPr lang="cs-CZ" dirty="0" err="1"/>
              <a:t>next</a:t>
            </a:r>
            <a:r>
              <a:rPr lang="cs-CZ" dirty="0"/>
              <a:t> (and </a:t>
            </a:r>
            <a:r>
              <a:rPr lang="cs-CZ" dirty="0" err="1"/>
              <a:t>what</a:t>
            </a:r>
            <a:r>
              <a:rPr lang="cs-CZ" dirty="0"/>
              <a:t> </a:t>
            </a:r>
            <a:r>
              <a:rPr lang="cs-CZ" dirty="0" err="1"/>
              <a:t>next</a:t>
            </a:r>
            <a:r>
              <a:rPr lang="cs-CZ" dirty="0"/>
              <a:t>) testing </a:t>
            </a:r>
            <a:r>
              <a:rPr lang="cs-CZ" dirty="0" err="1"/>
              <a:t>will</a:t>
            </a:r>
            <a:r>
              <a:rPr lang="cs-CZ" dirty="0"/>
              <a:t> </a:t>
            </a:r>
            <a:r>
              <a:rPr lang="cs-CZ" dirty="0" err="1"/>
              <a:t>be</a:t>
            </a:r>
            <a:r>
              <a:rPr lang="cs-CZ" dirty="0"/>
              <a:t> done: </a:t>
            </a:r>
            <a:br>
              <a:rPr lang="cs-CZ" dirty="0"/>
            </a:br>
            <a:r>
              <a:rPr lang="cs-CZ" sz="2000" dirty="0"/>
              <a:t>fast screening </a:t>
            </a:r>
            <a:r>
              <a:rPr lang="cs-CZ" sz="2000" dirty="0" err="1"/>
              <a:t>bioassays</a:t>
            </a:r>
            <a:r>
              <a:rPr lang="cs-CZ" sz="2000" dirty="0"/>
              <a:t> </a:t>
            </a:r>
            <a:r>
              <a:rPr lang="cs-CZ" sz="2000" dirty="0">
                <a:sym typeface="Wingdings" panose="05000000000000000000" pitchFamily="2" charset="2"/>
              </a:rPr>
              <a:t> </a:t>
            </a:r>
            <a:r>
              <a:rPr lang="cs-CZ" sz="2000" dirty="0" err="1">
                <a:sym typeface="Wingdings" panose="05000000000000000000" pitchFamily="2" charset="2"/>
              </a:rPr>
              <a:t>s</a:t>
            </a:r>
            <a:r>
              <a:rPr lang="cs-CZ" sz="2000" dirty="0" err="1"/>
              <a:t>tandardized</a:t>
            </a:r>
            <a:r>
              <a:rPr lang="cs-CZ" sz="2000" dirty="0"/>
              <a:t> </a:t>
            </a:r>
            <a:r>
              <a:rPr lang="cs-CZ" sz="2000" dirty="0" err="1"/>
              <a:t>acute</a:t>
            </a:r>
            <a:r>
              <a:rPr lang="cs-CZ" sz="2000" dirty="0"/>
              <a:t> </a:t>
            </a:r>
            <a:r>
              <a:rPr lang="cs-CZ" sz="2000" dirty="0" err="1"/>
              <a:t>bioassays</a:t>
            </a:r>
            <a:r>
              <a:rPr lang="cs-CZ" sz="2000" dirty="0"/>
              <a:t> </a:t>
            </a:r>
            <a:r>
              <a:rPr lang="cs-CZ" sz="2000" dirty="0">
                <a:sym typeface="Wingdings" panose="05000000000000000000" pitchFamily="2" charset="2"/>
              </a:rPr>
              <a:t> </a:t>
            </a:r>
            <a:r>
              <a:rPr lang="cs-CZ" sz="2000" dirty="0" err="1">
                <a:sym typeface="Wingdings" panose="05000000000000000000" pitchFamily="2" charset="2"/>
              </a:rPr>
              <a:t>chronic</a:t>
            </a:r>
            <a:r>
              <a:rPr lang="cs-CZ" sz="2000" dirty="0">
                <a:sym typeface="Wingdings" panose="05000000000000000000" pitchFamily="2" charset="2"/>
              </a:rPr>
              <a:t>/</a:t>
            </a:r>
            <a:r>
              <a:rPr lang="cs-CZ" sz="2000" dirty="0" err="1">
                <a:sym typeface="Wingdings" panose="05000000000000000000" pitchFamily="2" charset="2"/>
              </a:rPr>
              <a:t>prolonged</a:t>
            </a:r>
            <a:r>
              <a:rPr lang="cs-CZ" sz="2000" dirty="0">
                <a:sym typeface="Wingdings" panose="05000000000000000000" pitchFamily="2" charset="2"/>
              </a:rPr>
              <a:t> </a:t>
            </a:r>
            <a:r>
              <a:rPr lang="cs-CZ" sz="2000" dirty="0" err="1"/>
              <a:t>studies</a:t>
            </a:r>
            <a:r>
              <a:rPr lang="cs-CZ" sz="2000" dirty="0"/>
              <a:t> </a:t>
            </a:r>
            <a:r>
              <a:rPr lang="cs-CZ" sz="2000" dirty="0">
                <a:sym typeface="Wingdings" panose="05000000000000000000" pitchFamily="2" charset="2"/>
              </a:rPr>
              <a:t> </a:t>
            </a:r>
            <a:r>
              <a:rPr lang="cs-CZ" sz="2000" dirty="0" err="1">
                <a:sym typeface="Wingdings" panose="05000000000000000000" pitchFamily="2" charset="2"/>
              </a:rPr>
              <a:t>field</a:t>
            </a:r>
            <a:r>
              <a:rPr lang="cs-CZ" sz="2000" dirty="0">
                <a:sym typeface="Wingdings" panose="05000000000000000000" pitchFamily="2" charset="2"/>
              </a:rPr>
              <a:t> </a:t>
            </a:r>
            <a:r>
              <a:rPr lang="cs-CZ" sz="2000" dirty="0" err="1">
                <a:sym typeface="Wingdings" panose="05000000000000000000" pitchFamily="2" charset="2"/>
              </a:rPr>
              <a:t>tests</a:t>
            </a:r>
            <a:r>
              <a:rPr lang="cs-CZ" sz="2000" dirty="0">
                <a:sym typeface="Wingdings" panose="05000000000000000000" pitchFamily="2" charset="2"/>
              </a:rPr>
              <a:t> (so </a:t>
            </a:r>
            <a:r>
              <a:rPr lang="cs-CZ" sz="2000" dirty="0" err="1">
                <a:sym typeface="Wingdings" panose="05000000000000000000" pitchFamily="2" charset="2"/>
              </a:rPr>
              <a:t>called</a:t>
            </a:r>
            <a:r>
              <a:rPr lang="cs-CZ" sz="2000" dirty="0">
                <a:sym typeface="Wingdings" panose="05000000000000000000" pitchFamily="2" charset="2"/>
              </a:rPr>
              <a:t> </a:t>
            </a:r>
            <a:r>
              <a:rPr lang="cs-CZ" sz="2000" b="1" dirty="0" err="1">
                <a:sym typeface="Wingdings" panose="05000000000000000000" pitchFamily="2" charset="2"/>
              </a:rPr>
              <a:t>higher</a:t>
            </a:r>
            <a:r>
              <a:rPr lang="cs-CZ" sz="2000" b="1" dirty="0">
                <a:sym typeface="Wingdings" panose="05000000000000000000" pitchFamily="2" charset="2"/>
              </a:rPr>
              <a:t> </a:t>
            </a:r>
            <a:r>
              <a:rPr lang="cs-CZ" sz="2000" b="1" dirty="0" err="1">
                <a:sym typeface="Wingdings" panose="05000000000000000000" pitchFamily="2" charset="2"/>
              </a:rPr>
              <a:t>tiers</a:t>
            </a:r>
            <a:r>
              <a:rPr lang="cs-CZ" sz="2000" dirty="0">
                <a:sym typeface="Wingdings" panose="05000000000000000000" pitchFamily="2" charset="2"/>
              </a:rPr>
              <a:t>)</a:t>
            </a:r>
            <a:endParaRPr lang="cs-CZ" sz="2000" dirty="0"/>
          </a:p>
          <a:p>
            <a:endParaRPr lang="cs-CZ" dirty="0"/>
          </a:p>
        </p:txBody>
      </p:sp>
      <p:sp>
        <p:nvSpPr>
          <p:cNvPr id="4" name="Zástupný symbol pro číslo snímku 3">
            <a:extLst>
              <a:ext uri="{FF2B5EF4-FFF2-40B4-BE49-F238E27FC236}">
                <a16:creationId xmlns:a16="http://schemas.microsoft.com/office/drawing/2014/main" id="{746E8A79-CB86-4614-8082-4E1F1656C87C}"/>
              </a:ext>
            </a:extLst>
          </p:cNvPr>
          <p:cNvSpPr>
            <a:spLocks noGrp="1"/>
          </p:cNvSpPr>
          <p:nvPr>
            <p:ph type="sldNum" sz="quarter" idx="10"/>
          </p:nvPr>
        </p:nvSpPr>
        <p:spPr/>
        <p:txBody>
          <a:bodyPr/>
          <a:lstStyle/>
          <a:p>
            <a:pPr>
              <a:defRPr/>
            </a:pPr>
            <a:fld id="{4E12630B-17A9-44AC-A5BE-0FEBEDB0B5E8}" type="slidenum">
              <a:rPr lang="cs-CZ" altLang="cs-CZ" noProof="0" smtClean="0"/>
              <a:pPr>
                <a:defRPr/>
              </a:pPr>
              <a:t>14</a:t>
            </a:fld>
            <a:endParaRPr lang="cs-CZ" altLang="cs-CZ" noProof="0" dirty="0"/>
          </a:p>
        </p:txBody>
      </p:sp>
    </p:spTree>
    <p:extLst>
      <p:ext uri="{BB962C8B-B14F-4D97-AF65-F5344CB8AC3E}">
        <p14:creationId xmlns:p14="http://schemas.microsoft.com/office/powerpoint/2010/main" val="3696298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0645BF-4EDA-4FBE-AA95-02C9EC51A641}"/>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F4731B75-9F8A-473A-96E9-052848825675}"/>
              </a:ext>
            </a:extLst>
          </p:cNvPr>
          <p:cNvSpPr>
            <a:spLocks noGrp="1"/>
          </p:cNvSpPr>
          <p:nvPr>
            <p:ph idx="1"/>
          </p:nvPr>
        </p:nvSpPr>
        <p:spPr/>
        <p:txBody>
          <a:bodyPr/>
          <a:lstStyle/>
          <a:p>
            <a:pPr marL="0" indent="0">
              <a:buNone/>
            </a:pPr>
            <a:r>
              <a:rPr lang="cs-CZ" b="1" dirty="0" err="1">
                <a:solidFill>
                  <a:srgbClr val="FF0000"/>
                </a:solidFill>
              </a:rPr>
              <a:t>Example</a:t>
            </a:r>
            <a:r>
              <a:rPr lang="cs-CZ" b="1" dirty="0">
                <a:solidFill>
                  <a:srgbClr val="FF0000"/>
                </a:solidFill>
              </a:rPr>
              <a:t>: ISO </a:t>
            </a:r>
            <a:r>
              <a:rPr lang="cs-CZ" b="1" dirty="0" err="1">
                <a:solidFill>
                  <a:srgbClr val="FF0000"/>
                </a:solidFill>
              </a:rPr>
              <a:t>guidelines</a:t>
            </a:r>
            <a:r>
              <a:rPr lang="cs-CZ" b="1" dirty="0">
                <a:solidFill>
                  <a:srgbClr val="FF0000"/>
                </a:solidFill>
              </a:rPr>
              <a:t> </a:t>
            </a:r>
            <a:r>
              <a:rPr lang="cs-CZ" b="1" dirty="0" err="1">
                <a:solidFill>
                  <a:srgbClr val="FF0000"/>
                </a:solidFill>
              </a:rPr>
              <a:t>showing</a:t>
            </a:r>
            <a:r>
              <a:rPr lang="cs-CZ" b="1" dirty="0">
                <a:solidFill>
                  <a:srgbClr val="FF0000"/>
                </a:solidFill>
              </a:rPr>
              <a:t> </a:t>
            </a:r>
            <a:r>
              <a:rPr lang="cs-CZ" b="1" dirty="0" err="1">
                <a:solidFill>
                  <a:srgbClr val="FF0000"/>
                </a:solidFill>
              </a:rPr>
              <a:t>how</a:t>
            </a:r>
            <a:r>
              <a:rPr lang="cs-CZ" b="1" dirty="0">
                <a:solidFill>
                  <a:srgbClr val="FF0000"/>
                </a:solidFill>
              </a:rPr>
              <a:t> to </a:t>
            </a:r>
            <a:r>
              <a:rPr lang="cs-CZ" b="1" dirty="0" err="1">
                <a:solidFill>
                  <a:srgbClr val="FF0000"/>
                </a:solidFill>
              </a:rPr>
              <a:t>combine</a:t>
            </a:r>
            <a:r>
              <a:rPr lang="cs-CZ" b="1" dirty="0">
                <a:solidFill>
                  <a:srgbClr val="FF0000"/>
                </a:solidFill>
              </a:rPr>
              <a:t> </a:t>
            </a:r>
            <a:r>
              <a:rPr lang="cs-CZ" b="1" dirty="0" err="1">
                <a:solidFill>
                  <a:srgbClr val="FF0000"/>
                </a:solidFill>
              </a:rPr>
              <a:t>bioassays</a:t>
            </a:r>
            <a:r>
              <a:rPr lang="cs-CZ" b="1" dirty="0">
                <a:solidFill>
                  <a:srgbClr val="FF0000"/>
                </a:solidFill>
              </a:rPr>
              <a:t> </a:t>
            </a:r>
            <a:r>
              <a:rPr lang="cs-CZ" b="1" dirty="0" err="1">
                <a:solidFill>
                  <a:srgbClr val="FF0000"/>
                </a:solidFill>
              </a:rPr>
              <a:t>for</a:t>
            </a:r>
            <a:r>
              <a:rPr lang="cs-CZ" b="1" dirty="0">
                <a:solidFill>
                  <a:srgbClr val="FF0000"/>
                </a:solidFill>
              </a:rPr>
              <a:t> testing </a:t>
            </a:r>
            <a:r>
              <a:rPr lang="cs-CZ" b="1" dirty="0" err="1">
                <a:solidFill>
                  <a:srgbClr val="FF0000"/>
                </a:solidFill>
              </a:rPr>
              <a:t>soils</a:t>
            </a:r>
            <a:r>
              <a:rPr lang="cs-CZ" b="1" dirty="0">
                <a:solidFill>
                  <a:srgbClr val="FF0000"/>
                </a:solidFill>
              </a:rPr>
              <a:t> and </a:t>
            </a:r>
            <a:r>
              <a:rPr lang="cs-CZ" b="1" dirty="0" err="1">
                <a:solidFill>
                  <a:srgbClr val="FF0000"/>
                </a:solidFill>
              </a:rPr>
              <a:t>soil-like</a:t>
            </a:r>
            <a:r>
              <a:rPr lang="cs-CZ" b="1" dirty="0">
                <a:solidFill>
                  <a:srgbClr val="FF0000"/>
                </a:solidFill>
              </a:rPr>
              <a:t> </a:t>
            </a:r>
            <a:r>
              <a:rPr lang="cs-CZ" b="1" dirty="0" err="1">
                <a:solidFill>
                  <a:srgbClr val="FF0000"/>
                </a:solidFill>
              </a:rPr>
              <a:t>materials</a:t>
            </a:r>
            <a:endParaRPr lang="cs-CZ" b="1" dirty="0">
              <a:solidFill>
                <a:srgbClr val="FF0000"/>
              </a:solidFill>
            </a:endParaRPr>
          </a:p>
        </p:txBody>
      </p:sp>
      <p:sp>
        <p:nvSpPr>
          <p:cNvPr id="4" name="Zástupný symbol pro číslo snímku 3">
            <a:extLst>
              <a:ext uri="{FF2B5EF4-FFF2-40B4-BE49-F238E27FC236}">
                <a16:creationId xmlns:a16="http://schemas.microsoft.com/office/drawing/2014/main" id="{746E8A79-CB86-4614-8082-4E1F1656C87C}"/>
              </a:ext>
            </a:extLst>
          </p:cNvPr>
          <p:cNvSpPr>
            <a:spLocks noGrp="1"/>
          </p:cNvSpPr>
          <p:nvPr>
            <p:ph type="sldNum" sz="quarter" idx="10"/>
          </p:nvPr>
        </p:nvSpPr>
        <p:spPr/>
        <p:txBody>
          <a:bodyPr/>
          <a:lstStyle/>
          <a:p>
            <a:pPr>
              <a:defRPr/>
            </a:pPr>
            <a:fld id="{4E12630B-17A9-44AC-A5BE-0FEBEDB0B5E8}" type="slidenum">
              <a:rPr lang="cs-CZ" altLang="cs-CZ" noProof="0" smtClean="0"/>
              <a:pPr>
                <a:defRPr/>
              </a:pPr>
              <a:t>15</a:t>
            </a:fld>
            <a:endParaRPr lang="cs-CZ" altLang="cs-CZ" noProof="0" dirty="0"/>
          </a:p>
        </p:txBody>
      </p:sp>
      <p:pic>
        <p:nvPicPr>
          <p:cNvPr id="5" name="Picture 3">
            <a:extLst>
              <a:ext uri="{FF2B5EF4-FFF2-40B4-BE49-F238E27FC236}">
                <a16:creationId xmlns:a16="http://schemas.microsoft.com/office/drawing/2014/main" id="{12C58FB6-22BC-437C-96D2-09BDE85841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7445" y="2523194"/>
            <a:ext cx="5890205" cy="4210101"/>
          </a:xfrm>
          <a:prstGeom prst="rect">
            <a:avLst/>
          </a:prstGeom>
          <a:ln>
            <a:noFill/>
          </a:ln>
          <a:effectLst>
            <a:outerShdw blurRad="292100" dist="139700" dir="2700000" algn="tl" rotWithShape="0">
              <a:srgbClr val="333333">
                <a:alpha val="65000"/>
              </a:srgbClr>
            </a:outerShdw>
          </a:effectLst>
        </p:spPr>
      </p:pic>
      <p:sp>
        <p:nvSpPr>
          <p:cNvPr id="6" name="Obdélník 5">
            <a:extLst>
              <a:ext uri="{FF2B5EF4-FFF2-40B4-BE49-F238E27FC236}">
                <a16:creationId xmlns:a16="http://schemas.microsoft.com/office/drawing/2014/main" id="{6F487EAC-4BD2-4BED-8EFC-E20EC3BBAD76}"/>
              </a:ext>
            </a:extLst>
          </p:cNvPr>
          <p:cNvSpPr/>
          <p:nvPr/>
        </p:nvSpPr>
        <p:spPr>
          <a:xfrm>
            <a:off x="345702" y="3105912"/>
            <a:ext cx="4869445" cy="1569660"/>
          </a:xfrm>
          <a:prstGeom prst="rect">
            <a:avLst/>
          </a:prstGeom>
        </p:spPr>
        <p:txBody>
          <a:bodyPr wrap="square">
            <a:spAutoFit/>
          </a:bodyPr>
          <a:lstStyle/>
          <a:p>
            <a:pPr eaLnBrk="1" hangingPunct="1"/>
            <a:r>
              <a:rPr lang="en-US" sz="1600" dirty="0"/>
              <a:t>ISO 15799</a:t>
            </a:r>
            <a:r>
              <a:rPr lang="cs-CZ" sz="1600" dirty="0"/>
              <a:t>:</a:t>
            </a:r>
            <a:r>
              <a:rPr lang="en-US" sz="1600" dirty="0"/>
              <a:t> Guidance on the ecotoxicological characterization of soils and soil materials</a:t>
            </a:r>
            <a:endParaRPr lang="cs-CZ" sz="1600" dirty="0"/>
          </a:p>
          <a:p>
            <a:pPr eaLnBrk="1" hangingPunct="1"/>
            <a:endParaRPr lang="cs-CZ" sz="1600" dirty="0"/>
          </a:p>
          <a:p>
            <a:pPr eaLnBrk="1" hangingPunct="1"/>
            <a:r>
              <a:rPr lang="cs-CZ" sz="1600" dirty="0"/>
              <a:t>ISO 17616: </a:t>
            </a:r>
            <a:r>
              <a:rPr lang="en-US" sz="1600" dirty="0"/>
              <a:t>Guidance on the choice and evaluation of bioassays for ecotoxicological characterization of soils and soil materials</a:t>
            </a:r>
            <a:endParaRPr lang="cs-CZ" sz="1600" dirty="0"/>
          </a:p>
        </p:txBody>
      </p:sp>
    </p:spTree>
    <p:extLst>
      <p:ext uri="{BB962C8B-B14F-4D97-AF65-F5344CB8AC3E}">
        <p14:creationId xmlns:p14="http://schemas.microsoft.com/office/powerpoint/2010/main" val="236472143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C3B3A9-9C70-458A-9FF6-9723BCD44354}"/>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1BC2A02B-6FBA-4237-BB4C-92B84C59FBFF}"/>
              </a:ext>
            </a:extLst>
          </p:cNvPr>
          <p:cNvSpPr>
            <a:spLocks noGrp="1"/>
          </p:cNvSpPr>
          <p:nvPr>
            <p:ph idx="1"/>
          </p:nvPr>
        </p:nvSpPr>
        <p:spPr/>
        <p:txBody>
          <a:bodyPr/>
          <a:lstStyle/>
          <a:p>
            <a:pPr marL="0" indent="0">
              <a:buNone/>
            </a:pPr>
            <a:r>
              <a:rPr lang="cs-CZ" b="1" dirty="0" err="1">
                <a:solidFill>
                  <a:srgbClr val="FF0000"/>
                </a:solidFill>
              </a:rPr>
              <a:t>Example</a:t>
            </a:r>
            <a:r>
              <a:rPr lang="cs-CZ" b="1" dirty="0">
                <a:solidFill>
                  <a:srgbClr val="FF0000"/>
                </a:solidFill>
              </a:rPr>
              <a:t>: </a:t>
            </a:r>
            <a:r>
              <a:rPr lang="cs-CZ" b="1" dirty="0" err="1">
                <a:solidFill>
                  <a:srgbClr val="FF0000"/>
                </a:solidFill>
              </a:rPr>
              <a:t>Battery</a:t>
            </a:r>
            <a:r>
              <a:rPr lang="cs-CZ" b="1" dirty="0">
                <a:solidFill>
                  <a:srgbClr val="FF0000"/>
                </a:solidFill>
              </a:rPr>
              <a:t> </a:t>
            </a:r>
            <a:r>
              <a:rPr lang="cs-CZ" b="1" dirty="0" err="1">
                <a:solidFill>
                  <a:srgbClr val="FF0000"/>
                </a:solidFill>
              </a:rPr>
              <a:t>prepared</a:t>
            </a:r>
            <a:r>
              <a:rPr lang="cs-CZ" b="1" dirty="0">
                <a:solidFill>
                  <a:srgbClr val="FF0000"/>
                </a:solidFill>
              </a:rPr>
              <a:t> </a:t>
            </a:r>
            <a:r>
              <a:rPr lang="cs-CZ" b="1" dirty="0" err="1">
                <a:solidFill>
                  <a:srgbClr val="FF0000"/>
                </a:solidFill>
              </a:rPr>
              <a:t>for</a:t>
            </a:r>
            <a:r>
              <a:rPr lang="cs-CZ" b="1" dirty="0">
                <a:solidFill>
                  <a:srgbClr val="FF0000"/>
                </a:solidFill>
              </a:rPr>
              <a:t> testing </a:t>
            </a:r>
            <a:r>
              <a:rPr lang="cs-CZ" b="1" dirty="0" err="1">
                <a:solidFill>
                  <a:srgbClr val="FF0000"/>
                </a:solidFill>
              </a:rPr>
              <a:t>ecotoxicity</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wastes</a:t>
            </a:r>
            <a:endParaRPr lang="cs-CZ" b="1" dirty="0">
              <a:solidFill>
                <a:srgbClr val="FF0000"/>
              </a:solidFill>
            </a:endParaRPr>
          </a:p>
          <a:p>
            <a:r>
              <a:rPr lang="cs-CZ" dirty="0" err="1"/>
              <a:t>current</a:t>
            </a:r>
            <a:r>
              <a:rPr lang="cs-CZ" dirty="0"/>
              <a:t> </a:t>
            </a:r>
            <a:r>
              <a:rPr lang="cs-CZ" dirty="0" err="1"/>
              <a:t>situation</a:t>
            </a:r>
            <a:r>
              <a:rPr lang="cs-CZ" dirty="0"/>
              <a:t>:</a:t>
            </a:r>
          </a:p>
          <a:p>
            <a:pPr lvl="1"/>
            <a:r>
              <a:rPr lang="cs-CZ" dirty="0">
                <a:hlinkClick r:id="rId2"/>
              </a:rPr>
              <a:t>https://ec.europa.eu/environment/waste/index.htm</a:t>
            </a:r>
            <a:r>
              <a:rPr lang="cs-CZ" dirty="0"/>
              <a:t>  </a:t>
            </a:r>
          </a:p>
          <a:p>
            <a:pPr lvl="1"/>
            <a:r>
              <a:rPr lang="cs-CZ" dirty="0" err="1"/>
              <a:t>Directive</a:t>
            </a:r>
            <a:r>
              <a:rPr lang="cs-CZ" dirty="0"/>
              <a:t> 2008/98/EC on </a:t>
            </a:r>
            <a:r>
              <a:rPr lang="cs-CZ" dirty="0" err="1"/>
              <a:t>waste</a:t>
            </a:r>
            <a:r>
              <a:rPr lang="cs-CZ" dirty="0"/>
              <a:t> (</a:t>
            </a:r>
            <a:r>
              <a:rPr lang="cs-CZ" dirty="0" err="1"/>
              <a:t>Waste</a:t>
            </a:r>
            <a:r>
              <a:rPr lang="cs-CZ" dirty="0"/>
              <a:t> Framework </a:t>
            </a:r>
            <a:r>
              <a:rPr lang="cs-CZ" dirty="0" err="1"/>
              <a:t>Directive</a:t>
            </a:r>
            <a:r>
              <a:rPr lang="cs-CZ" dirty="0"/>
              <a:t>)</a:t>
            </a:r>
            <a:br>
              <a:rPr lang="cs-CZ" dirty="0"/>
            </a:br>
            <a:r>
              <a:rPr lang="cs-CZ" sz="1600" dirty="0">
                <a:hlinkClick r:id="rId3"/>
              </a:rPr>
              <a:t>https://eur-lex.europa.eu/legal-content/EN/TXT/?uri=CELEX%3A02008L0098-20180705</a:t>
            </a:r>
            <a:r>
              <a:rPr lang="cs-CZ" sz="1600" dirty="0"/>
              <a:t>  </a:t>
            </a:r>
            <a:endParaRPr lang="cs-CZ" dirty="0"/>
          </a:p>
          <a:p>
            <a:pPr lvl="1"/>
            <a:r>
              <a:rPr lang="cs-CZ" dirty="0"/>
              <a:t>H14 </a:t>
            </a:r>
            <a:r>
              <a:rPr lang="cs-CZ" dirty="0" err="1"/>
              <a:t>Ecotoxicity</a:t>
            </a:r>
            <a:r>
              <a:rPr lang="cs-CZ" dirty="0"/>
              <a:t> </a:t>
            </a:r>
            <a:r>
              <a:rPr lang="cs-CZ" dirty="0" err="1"/>
              <a:t>is</a:t>
            </a:r>
            <a:r>
              <a:rPr lang="cs-CZ" dirty="0"/>
              <a:t> </a:t>
            </a:r>
            <a:r>
              <a:rPr lang="cs-CZ" dirty="0" err="1"/>
              <a:t>one</a:t>
            </a:r>
            <a:r>
              <a:rPr lang="cs-CZ" dirty="0"/>
              <a:t> </a:t>
            </a:r>
            <a:r>
              <a:rPr lang="cs-CZ" dirty="0" err="1"/>
              <a:t>of</a:t>
            </a:r>
            <a:r>
              <a:rPr lang="cs-CZ" dirty="0"/>
              <a:t> </a:t>
            </a:r>
            <a:r>
              <a:rPr lang="cs-CZ" dirty="0" err="1"/>
              <a:t>the</a:t>
            </a:r>
            <a:r>
              <a:rPr lang="cs-CZ" dirty="0"/>
              <a:t> </a:t>
            </a:r>
            <a:r>
              <a:rPr lang="cs-CZ" dirty="0" err="1"/>
              <a:t>hazardous</a:t>
            </a:r>
            <a:r>
              <a:rPr lang="cs-CZ" dirty="0"/>
              <a:t> </a:t>
            </a:r>
            <a:r>
              <a:rPr lang="cs-CZ" dirty="0" err="1"/>
              <a:t>properties</a:t>
            </a:r>
            <a:r>
              <a:rPr lang="cs-CZ" dirty="0"/>
              <a:t> </a:t>
            </a:r>
            <a:r>
              <a:rPr lang="cs-CZ" dirty="0" err="1"/>
              <a:t>of</a:t>
            </a:r>
            <a:r>
              <a:rPr lang="cs-CZ" dirty="0"/>
              <a:t> </a:t>
            </a:r>
            <a:r>
              <a:rPr lang="cs-CZ" dirty="0" err="1"/>
              <a:t>wastes</a:t>
            </a:r>
            <a:endParaRPr lang="cs-CZ" dirty="0"/>
          </a:p>
          <a:p>
            <a:pPr lvl="1"/>
            <a:r>
              <a:rPr lang="cs-CZ" dirty="0" err="1"/>
              <a:t>it</a:t>
            </a:r>
            <a:r>
              <a:rPr lang="cs-CZ" dirty="0"/>
              <a:t> </a:t>
            </a:r>
            <a:r>
              <a:rPr lang="cs-CZ" dirty="0" err="1"/>
              <a:t>is</a:t>
            </a:r>
            <a:r>
              <a:rPr lang="cs-CZ" dirty="0"/>
              <a:t> </a:t>
            </a:r>
            <a:r>
              <a:rPr lang="cs-CZ" dirty="0" err="1"/>
              <a:t>assessed</a:t>
            </a:r>
            <a:r>
              <a:rPr lang="cs-CZ" dirty="0"/>
              <a:t> </a:t>
            </a:r>
            <a:r>
              <a:rPr lang="cs-CZ" dirty="0" err="1"/>
              <a:t>based</a:t>
            </a:r>
            <a:r>
              <a:rPr lang="cs-CZ" dirty="0"/>
              <a:t> on </a:t>
            </a:r>
            <a:r>
              <a:rPr lang="cs-CZ" dirty="0" err="1"/>
              <a:t>the</a:t>
            </a:r>
            <a:r>
              <a:rPr lang="cs-CZ" dirty="0"/>
              <a:t> </a:t>
            </a:r>
            <a:r>
              <a:rPr lang="cs-CZ" dirty="0" err="1"/>
              <a:t>analysis</a:t>
            </a:r>
            <a:r>
              <a:rPr lang="cs-CZ" dirty="0"/>
              <a:t> </a:t>
            </a:r>
            <a:r>
              <a:rPr lang="cs-CZ" dirty="0" err="1"/>
              <a:t>of</a:t>
            </a:r>
            <a:r>
              <a:rPr lang="cs-CZ" dirty="0"/>
              <a:t> </a:t>
            </a:r>
            <a:r>
              <a:rPr lang="cs-CZ" dirty="0" err="1"/>
              <a:t>wastes</a:t>
            </a:r>
            <a:r>
              <a:rPr lang="cs-CZ" dirty="0"/>
              <a:t> and database data</a:t>
            </a:r>
          </a:p>
          <a:p>
            <a:pPr lvl="1"/>
            <a:r>
              <a:rPr lang="cs-CZ" dirty="0"/>
              <a:t>no </a:t>
            </a:r>
            <a:r>
              <a:rPr lang="cs-CZ" dirty="0" err="1"/>
              <a:t>real</a:t>
            </a:r>
            <a:r>
              <a:rPr lang="cs-CZ" dirty="0"/>
              <a:t> testing </a:t>
            </a:r>
            <a:r>
              <a:rPr lang="cs-CZ" dirty="0" err="1"/>
              <a:t>with</a:t>
            </a:r>
            <a:r>
              <a:rPr lang="cs-CZ" dirty="0"/>
              <a:t> </a:t>
            </a:r>
            <a:r>
              <a:rPr lang="cs-CZ" dirty="0" err="1"/>
              <a:t>bioassays</a:t>
            </a:r>
            <a:endParaRPr lang="cs-CZ" dirty="0"/>
          </a:p>
        </p:txBody>
      </p:sp>
      <p:sp>
        <p:nvSpPr>
          <p:cNvPr id="4" name="Zástupný symbol pro číslo snímku 3">
            <a:extLst>
              <a:ext uri="{FF2B5EF4-FFF2-40B4-BE49-F238E27FC236}">
                <a16:creationId xmlns:a16="http://schemas.microsoft.com/office/drawing/2014/main" id="{B7FCC632-8F3A-431A-A363-81B8E9951339}"/>
              </a:ext>
            </a:extLst>
          </p:cNvPr>
          <p:cNvSpPr>
            <a:spLocks noGrp="1"/>
          </p:cNvSpPr>
          <p:nvPr>
            <p:ph type="sldNum" sz="quarter" idx="10"/>
          </p:nvPr>
        </p:nvSpPr>
        <p:spPr/>
        <p:txBody>
          <a:bodyPr/>
          <a:lstStyle/>
          <a:p>
            <a:pPr>
              <a:defRPr/>
            </a:pPr>
            <a:fld id="{4E12630B-17A9-44AC-A5BE-0FEBEDB0B5E8}" type="slidenum">
              <a:rPr lang="cs-CZ" altLang="cs-CZ" noProof="0" smtClean="0"/>
              <a:pPr>
                <a:defRPr/>
              </a:pPr>
              <a:t>16</a:t>
            </a:fld>
            <a:endParaRPr lang="cs-CZ" altLang="cs-CZ" noProof="0" dirty="0"/>
          </a:p>
        </p:txBody>
      </p:sp>
    </p:spTree>
    <p:extLst>
      <p:ext uri="{BB962C8B-B14F-4D97-AF65-F5344CB8AC3E}">
        <p14:creationId xmlns:p14="http://schemas.microsoft.com/office/powerpoint/2010/main" val="187222268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C3B3A9-9C70-458A-9FF6-9723BCD44354}"/>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1BC2A02B-6FBA-4237-BB4C-92B84C59FBFF}"/>
              </a:ext>
            </a:extLst>
          </p:cNvPr>
          <p:cNvSpPr>
            <a:spLocks noGrp="1"/>
          </p:cNvSpPr>
          <p:nvPr>
            <p:ph idx="1"/>
          </p:nvPr>
        </p:nvSpPr>
        <p:spPr/>
        <p:txBody>
          <a:bodyPr/>
          <a:lstStyle/>
          <a:p>
            <a:pPr marL="0" indent="0">
              <a:buNone/>
            </a:pPr>
            <a:r>
              <a:rPr lang="cs-CZ" b="1" dirty="0" err="1">
                <a:solidFill>
                  <a:srgbClr val="FF0000"/>
                </a:solidFill>
              </a:rPr>
              <a:t>Example</a:t>
            </a:r>
            <a:r>
              <a:rPr lang="cs-CZ" b="1" dirty="0">
                <a:solidFill>
                  <a:srgbClr val="FF0000"/>
                </a:solidFill>
              </a:rPr>
              <a:t>: </a:t>
            </a:r>
            <a:r>
              <a:rPr lang="cs-CZ" b="1" dirty="0" err="1">
                <a:solidFill>
                  <a:srgbClr val="FF0000"/>
                </a:solidFill>
              </a:rPr>
              <a:t>Battery</a:t>
            </a:r>
            <a:r>
              <a:rPr lang="cs-CZ" b="1" dirty="0">
                <a:solidFill>
                  <a:srgbClr val="FF0000"/>
                </a:solidFill>
              </a:rPr>
              <a:t> </a:t>
            </a:r>
            <a:r>
              <a:rPr lang="cs-CZ" b="1" dirty="0" err="1">
                <a:solidFill>
                  <a:srgbClr val="FF0000"/>
                </a:solidFill>
              </a:rPr>
              <a:t>prepared</a:t>
            </a:r>
            <a:r>
              <a:rPr lang="cs-CZ" b="1" dirty="0">
                <a:solidFill>
                  <a:srgbClr val="FF0000"/>
                </a:solidFill>
              </a:rPr>
              <a:t> </a:t>
            </a:r>
            <a:r>
              <a:rPr lang="cs-CZ" b="1" dirty="0" err="1">
                <a:solidFill>
                  <a:srgbClr val="FF0000"/>
                </a:solidFill>
              </a:rPr>
              <a:t>for</a:t>
            </a:r>
            <a:r>
              <a:rPr lang="cs-CZ" b="1" dirty="0">
                <a:solidFill>
                  <a:srgbClr val="FF0000"/>
                </a:solidFill>
              </a:rPr>
              <a:t> testing </a:t>
            </a:r>
            <a:r>
              <a:rPr lang="cs-CZ" b="1" dirty="0" err="1">
                <a:solidFill>
                  <a:srgbClr val="FF0000"/>
                </a:solidFill>
              </a:rPr>
              <a:t>ecotoxicity</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wastes</a:t>
            </a:r>
            <a:endParaRPr lang="cs-CZ" b="1" dirty="0">
              <a:solidFill>
                <a:srgbClr val="FF0000"/>
              </a:solidFill>
            </a:endParaRPr>
          </a:p>
          <a:p>
            <a:r>
              <a:rPr lang="cs-CZ" dirty="0" err="1"/>
              <a:t>there</a:t>
            </a:r>
            <a:r>
              <a:rPr lang="cs-CZ" dirty="0"/>
              <a:t> </a:t>
            </a:r>
            <a:r>
              <a:rPr lang="cs-CZ" dirty="0" err="1"/>
              <a:t>was</a:t>
            </a:r>
            <a:r>
              <a:rPr lang="cs-CZ" dirty="0"/>
              <a:t> </a:t>
            </a:r>
            <a:r>
              <a:rPr lang="cs-CZ" dirty="0" err="1"/>
              <a:t>huge</a:t>
            </a:r>
            <a:r>
              <a:rPr lang="cs-CZ" dirty="0"/>
              <a:t> </a:t>
            </a:r>
            <a:r>
              <a:rPr lang="cs-CZ" dirty="0" err="1"/>
              <a:t>ringtest</a:t>
            </a:r>
            <a:r>
              <a:rPr lang="cs-CZ" dirty="0"/>
              <a:t> </a:t>
            </a:r>
            <a:r>
              <a:rPr lang="cs-CZ" dirty="0" err="1"/>
              <a:t>focused</a:t>
            </a:r>
            <a:r>
              <a:rPr lang="cs-CZ" dirty="0"/>
              <a:t> on </a:t>
            </a:r>
            <a:r>
              <a:rPr lang="cs-CZ" dirty="0" err="1"/>
              <a:t>selection</a:t>
            </a:r>
            <a:r>
              <a:rPr lang="cs-CZ" dirty="0"/>
              <a:t> </a:t>
            </a:r>
            <a:r>
              <a:rPr lang="cs-CZ" dirty="0" err="1"/>
              <a:t>of</a:t>
            </a:r>
            <a:r>
              <a:rPr lang="cs-CZ" dirty="0"/>
              <a:t> </a:t>
            </a:r>
            <a:r>
              <a:rPr lang="cs-CZ" dirty="0" err="1"/>
              <a:t>appropriate</a:t>
            </a:r>
            <a:r>
              <a:rPr lang="cs-CZ" dirty="0"/>
              <a:t> </a:t>
            </a:r>
            <a:r>
              <a:rPr lang="cs-CZ" dirty="0" err="1"/>
              <a:t>bioassays</a:t>
            </a:r>
            <a:br>
              <a:rPr lang="cs-CZ" dirty="0"/>
            </a:br>
            <a:r>
              <a:rPr lang="cs-CZ" dirty="0" err="1"/>
              <a:t>for</a:t>
            </a:r>
            <a:r>
              <a:rPr lang="cs-CZ" dirty="0"/>
              <a:t> testing </a:t>
            </a:r>
            <a:r>
              <a:rPr lang="cs-CZ" dirty="0" err="1"/>
              <a:t>wastes</a:t>
            </a:r>
            <a:r>
              <a:rPr lang="cs-CZ" dirty="0"/>
              <a:t> (13 </a:t>
            </a:r>
            <a:r>
              <a:rPr lang="cs-CZ" dirty="0" err="1"/>
              <a:t>countries</a:t>
            </a:r>
            <a:r>
              <a:rPr lang="cs-CZ" dirty="0"/>
              <a:t>, 59 </a:t>
            </a:r>
            <a:r>
              <a:rPr lang="cs-CZ" dirty="0" err="1"/>
              <a:t>labs</a:t>
            </a:r>
            <a:r>
              <a:rPr lang="cs-CZ" dirty="0"/>
              <a:t>, 500 kg </a:t>
            </a:r>
            <a:r>
              <a:rPr lang="cs-CZ" dirty="0" err="1"/>
              <a:t>of</a:t>
            </a:r>
            <a:r>
              <a:rPr lang="cs-CZ" dirty="0"/>
              <a:t> </a:t>
            </a:r>
            <a:r>
              <a:rPr lang="cs-CZ" dirty="0" err="1"/>
              <a:t>waste</a:t>
            </a:r>
            <a:r>
              <a:rPr lang="cs-CZ" dirty="0"/>
              <a:t> </a:t>
            </a:r>
            <a:r>
              <a:rPr lang="cs-CZ" dirty="0" err="1"/>
              <a:t>tested</a:t>
            </a:r>
            <a:r>
              <a:rPr lang="cs-CZ" dirty="0"/>
              <a:t> ...)</a:t>
            </a:r>
          </a:p>
        </p:txBody>
      </p:sp>
      <p:sp>
        <p:nvSpPr>
          <p:cNvPr id="4" name="Zástupný symbol pro číslo snímku 3">
            <a:extLst>
              <a:ext uri="{FF2B5EF4-FFF2-40B4-BE49-F238E27FC236}">
                <a16:creationId xmlns:a16="http://schemas.microsoft.com/office/drawing/2014/main" id="{B7FCC632-8F3A-431A-A363-81B8E9951339}"/>
              </a:ext>
            </a:extLst>
          </p:cNvPr>
          <p:cNvSpPr>
            <a:spLocks noGrp="1"/>
          </p:cNvSpPr>
          <p:nvPr>
            <p:ph type="sldNum" sz="quarter" idx="10"/>
          </p:nvPr>
        </p:nvSpPr>
        <p:spPr/>
        <p:txBody>
          <a:bodyPr/>
          <a:lstStyle/>
          <a:p>
            <a:pPr>
              <a:defRPr/>
            </a:pPr>
            <a:fld id="{4E12630B-17A9-44AC-A5BE-0FEBEDB0B5E8}" type="slidenum">
              <a:rPr lang="cs-CZ" altLang="cs-CZ" noProof="0" smtClean="0"/>
              <a:pPr>
                <a:defRPr/>
              </a:pPr>
              <a:t>17</a:t>
            </a:fld>
            <a:endParaRPr lang="cs-CZ" altLang="cs-CZ" noProof="0" dirty="0"/>
          </a:p>
        </p:txBody>
      </p:sp>
      <p:pic>
        <p:nvPicPr>
          <p:cNvPr id="6" name="Picture 13" descr="Ecotoxicological Characterization of Waste">
            <a:extLst>
              <a:ext uri="{FF2B5EF4-FFF2-40B4-BE49-F238E27FC236}">
                <a16:creationId xmlns:a16="http://schemas.microsoft.com/office/drawing/2014/main" id="{4D77A31F-CA5C-4497-87D3-2D47E8A6E4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07189" y="129187"/>
            <a:ext cx="1345536" cy="2126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b8719caa-cd3c-4fe6-a4b8-06481f6be3c4" descr="Image">
            <a:extLst>
              <a:ext uri="{FF2B5EF4-FFF2-40B4-BE49-F238E27FC236}">
                <a16:creationId xmlns:a16="http://schemas.microsoft.com/office/drawing/2014/main" id="{2BDF3E74-CDC6-4957-B203-8E0723621F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58" t="8182" r="21151" b="11667"/>
          <a:stretch/>
        </p:blipFill>
        <p:spPr bwMode="auto">
          <a:xfrm rot="16200000">
            <a:off x="5754487" y="1200036"/>
            <a:ext cx="1803400" cy="46560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c6cb4939-450c-40c5-b69d-a118bc02385f" descr="Image">
            <a:extLst>
              <a:ext uri="{FF2B5EF4-FFF2-40B4-BE49-F238E27FC236}">
                <a16:creationId xmlns:a16="http://schemas.microsoft.com/office/drawing/2014/main" id="{4310F810-529E-422A-AF56-3B94CB3E27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14" t="20539" r="3777" b="33741"/>
          <a:stretch/>
        </p:blipFill>
        <p:spPr bwMode="auto">
          <a:xfrm>
            <a:off x="81280" y="2626360"/>
            <a:ext cx="4102570" cy="3733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c53a997c-2bd8-43c4-98ac-d849c89d1ace" descr="Image">
            <a:extLst>
              <a:ext uri="{FF2B5EF4-FFF2-40B4-BE49-F238E27FC236}">
                <a16:creationId xmlns:a16="http://schemas.microsoft.com/office/drawing/2014/main" id="{2CCA08E6-B979-4EF2-9A97-44A7C6E68F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76" t="4448" r="26587" b="12578"/>
          <a:stretch/>
        </p:blipFill>
        <p:spPr bwMode="auto">
          <a:xfrm rot="16200000">
            <a:off x="8370950" y="3133751"/>
            <a:ext cx="2340618" cy="50229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1690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C3B3A9-9C70-458A-9FF6-9723BCD44354}"/>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1BC2A02B-6FBA-4237-BB4C-92B84C59FBFF}"/>
              </a:ext>
            </a:extLst>
          </p:cNvPr>
          <p:cNvSpPr>
            <a:spLocks noGrp="1"/>
          </p:cNvSpPr>
          <p:nvPr>
            <p:ph idx="1"/>
          </p:nvPr>
        </p:nvSpPr>
        <p:spPr/>
        <p:txBody>
          <a:bodyPr/>
          <a:lstStyle/>
          <a:p>
            <a:pPr marL="0" indent="0">
              <a:buNone/>
            </a:pPr>
            <a:r>
              <a:rPr lang="cs-CZ" b="1" dirty="0" err="1">
                <a:solidFill>
                  <a:srgbClr val="FF0000"/>
                </a:solidFill>
              </a:rPr>
              <a:t>Example</a:t>
            </a:r>
            <a:r>
              <a:rPr lang="cs-CZ" b="1" dirty="0">
                <a:solidFill>
                  <a:srgbClr val="FF0000"/>
                </a:solidFill>
              </a:rPr>
              <a:t>: Czech </a:t>
            </a:r>
            <a:r>
              <a:rPr lang="cs-CZ" b="1" dirty="0" err="1">
                <a:solidFill>
                  <a:srgbClr val="FF0000"/>
                </a:solidFill>
              </a:rPr>
              <a:t>legislation</a:t>
            </a:r>
            <a:r>
              <a:rPr lang="cs-CZ" b="1" dirty="0">
                <a:solidFill>
                  <a:srgbClr val="FF0000"/>
                </a:solidFill>
              </a:rPr>
              <a:t> </a:t>
            </a:r>
            <a:r>
              <a:rPr lang="cs-CZ" b="1" dirty="0" err="1">
                <a:solidFill>
                  <a:srgbClr val="FF0000"/>
                </a:solidFill>
              </a:rPr>
              <a:t>for</a:t>
            </a:r>
            <a:r>
              <a:rPr lang="cs-CZ" b="1" dirty="0">
                <a:solidFill>
                  <a:srgbClr val="FF0000"/>
                </a:solidFill>
              </a:rPr>
              <a:t> </a:t>
            </a:r>
            <a:r>
              <a:rPr lang="cs-CZ" b="1" dirty="0" err="1">
                <a:solidFill>
                  <a:srgbClr val="FF0000"/>
                </a:solidFill>
              </a:rPr>
              <a:t>waste</a:t>
            </a:r>
            <a:endParaRPr lang="cs-CZ" b="1" dirty="0">
              <a:solidFill>
                <a:srgbClr val="FF0000"/>
              </a:solidFill>
            </a:endParaRPr>
          </a:p>
          <a:p>
            <a:r>
              <a:rPr lang="cs-CZ" b="1" dirty="0"/>
              <a:t>H14 </a:t>
            </a:r>
            <a:r>
              <a:rPr lang="cs-CZ" b="1" dirty="0" err="1"/>
              <a:t>Ecotoxicity</a:t>
            </a:r>
            <a:r>
              <a:rPr lang="cs-CZ" b="1" dirty="0"/>
              <a:t> </a:t>
            </a:r>
            <a:r>
              <a:rPr lang="cs-CZ" b="1" dirty="0" err="1"/>
              <a:t>hazardous</a:t>
            </a:r>
            <a:r>
              <a:rPr lang="cs-CZ" b="1" dirty="0"/>
              <a:t> </a:t>
            </a:r>
            <a:r>
              <a:rPr lang="cs-CZ" b="1" dirty="0" err="1"/>
              <a:t>property</a:t>
            </a:r>
            <a:r>
              <a:rPr lang="cs-CZ" b="1" dirty="0"/>
              <a:t> </a:t>
            </a:r>
            <a:r>
              <a:rPr lang="cs-CZ" b="1" dirty="0" err="1"/>
              <a:t>determination</a:t>
            </a:r>
            <a:r>
              <a:rPr lang="cs-CZ" b="1" dirty="0"/>
              <a:t> </a:t>
            </a:r>
            <a:r>
              <a:rPr lang="cs-CZ" dirty="0"/>
              <a:t>(</a:t>
            </a:r>
            <a:r>
              <a:rPr lang="cs-CZ" dirty="0" err="1"/>
              <a:t>decree</a:t>
            </a:r>
            <a:r>
              <a:rPr lang="cs-CZ" dirty="0"/>
              <a:t> 376/2001):</a:t>
            </a:r>
          </a:p>
          <a:p>
            <a:pPr lvl="1"/>
            <a:r>
              <a:rPr lang="cs-CZ" dirty="0" err="1"/>
              <a:t>waste</a:t>
            </a:r>
            <a:r>
              <a:rPr lang="cs-CZ" dirty="0"/>
              <a:t> </a:t>
            </a:r>
            <a:r>
              <a:rPr lang="cs-CZ" dirty="0" err="1"/>
              <a:t>eluate</a:t>
            </a:r>
            <a:r>
              <a:rPr lang="cs-CZ" dirty="0"/>
              <a:t> 10 L/kg (EN 12457-4)</a:t>
            </a:r>
          </a:p>
          <a:p>
            <a:pPr lvl="1"/>
            <a:r>
              <a:rPr lang="cs-CZ" b="1" dirty="0" err="1"/>
              <a:t>if</a:t>
            </a:r>
            <a:r>
              <a:rPr lang="cs-CZ" b="1" dirty="0"/>
              <a:t> any </a:t>
            </a:r>
            <a:r>
              <a:rPr lang="cs-CZ" b="1" dirty="0" err="1"/>
              <a:t>of</a:t>
            </a:r>
            <a:r>
              <a:rPr lang="cs-CZ" b="1" dirty="0"/>
              <a:t> these </a:t>
            </a:r>
            <a:r>
              <a:rPr lang="cs-CZ" b="1" dirty="0" err="1"/>
              <a:t>tests</a:t>
            </a:r>
            <a:r>
              <a:rPr lang="cs-CZ" b="1" dirty="0"/>
              <a:t> has LC(EC,IC)</a:t>
            </a:r>
            <a:r>
              <a:rPr lang="cs-CZ" b="1" baseline="-25000" dirty="0"/>
              <a:t>50</a:t>
            </a:r>
            <a:r>
              <a:rPr lang="cs-CZ" b="1" dirty="0"/>
              <a:t> ≤ 10 ml/L, </a:t>
            </a:r>
            <a:r>
              <a:rPr lang="cs-CZ" b="1" dirty="0" err="1"/>
              <a:t>the</a:t>
            </a:r>
            <a:r>
              <a:rPr lang="cs-CZ" b="1" dirty="0"/>
              <a:t> </a:t>
            </a:r>
            <a:r>
              <a:rPr lang="cs-CZ" b="1" dirty="0" err="1"/>
              <a:t>waste</a:t>
            </a:r>
            <a:r>
              <a:rPr lang="cs-CZ" b="1" dirty="0"/>
              <a:t> sample </a:t>
            </a:r>
            <a:r>
              <a:rPr lang="cs-CZ" b="1" dirty="0" err="1"/>
              <a:t>is</a:t>
            </a:r>
            <a:r>
              <a:rPr lang="cs-CZ" b="1" dirty="0"/>
              <a:t> H14</a:t>
            </a:r>
          </a:p>
          <a:p>
            <a:pPr lvl="2"/>
            <a:r>
              <a:rPr lang="cs-CZ" dirty="0"/>
              <a:t>ISO 6341 </a:t>
            </a:r>
            <a:r>
              <a:rPr lang="cs-CZ" dirty="0" err="1"/>
              <a:t>Daphnia</a:t>
            </a:r>
            <a:r>
              <a:rPr lang="cs-CZ" dirty="0"/>
              <a:t> </a:t>
            </a:r>
            <a:r>
              <a:rPr lang="cs-CZ" dirty="0" err="1"/>
              <a:t>magna</a:t>
            </a:r>
            <a:r>
              <a:rPr lang="cs-CZ" dirty="0"/>
              <a:t> </a:t>
            </a:r>
            <a:r>
              <a:rPr lang="cs-CZ" dirty="0" err="1"/>
              <a:t>acute</a:t>
            </a:r>
            <a:endParaRPr lang="cs-CZ" dirty="0"/>
          </a:p>
          <a:p>
            <a:pPr lvl="2"/>
            <a:r>
              <a:rPr lang="cs-CZ" dirty="0"/>
              <a:t>ISO 8692 </a:t>
            </a:r>
            <a:r>
              <a:rPr lang="cs-CZ" dirty="0" err="1"/>
              <a:t>Algae</a:t>
            </a:r>
            <a:r>
              <a:rPr lang="cs-CZ" dirty="0"/>
              <a:t> </a:t>
            </a:r>
            <a:r>
              <a:rPr lang="cs-CZ" dirty="0" err="1"/>
              <a:t>growth</a:t>
            </a:r>
            <a:endParaRPr lang="cs-CZ" dirty="0"/>
          </a:p>
          <a:p>
            <a:pPr lvl="2"/>
            <a:r>
              <a:rPr lang="cs-CZ" dirty="0"/>
              <a:t>ISO 7346-2 </a:t>
            </a:r>
            <a:r>
              <a:rPr lang="cs-CZ" dirty="0" err="1"/>
              <a:t>Fish</a:t>
            </a:r>
            <a:r>
              <a:rPr lang="cs-CZ" dirty="0"/>
              <a:t> </a:t>
            </a:r>
            <a:r>
              <a:rPr lang="cs-CZ" dirty="0" err="1"/>
              <a:t>acute</a:t>
            </a:r>
            <a:r>
              <a:rPr lang="cs-CZ" dirty="0"/>
              <a:t> test</a:t>
            </a:r>
          </a:p>
          <a:p>
            <a:pPr lvl="2"/>
            <a:r>
              <a:rPr lang="cs-CZ" dirty="0" err="1"/>
              <a:t>mustard</a:t>
            </a:r>
            <a:r>
              <a:rPr lang="cs-CZ" dirty="0"/>
              <a:t> </a:t>
            </a:r>
            <a:r>
              <a:rPr lang="cs-CZ" dirty="0" err="1"/>
              <a:t>Sinapsis</a:t>
            </a:r>
            <a:r>
              <a:rPr lang="cs-CZ" dirty="0"/>
              <a:t> alba </a:t>
            </a:r>
            <a:r>
              <a:rPr lang="cs-CZ" dirty="0" err="1"/>
              <a:t>germination</a:t>
            </a:r>
            <a:r>
              <a:rPr lang="cs-CZ" dirty="0"/>
              <a:t> and </a:t>
            </a:r>
            <a:r>
              <a:rPr lang="cs-CZ" dirty="0" err="1"/>
              <a:t>root</a:t>
            </a:r>
            <a:r>
              <a:rPr lang="cs-CZ" dirty="0"/>
              <a:t> </a:t>
            </a:r>
            <a:r>
              <a:rPr lang="cs-CZ" dirty="0" err="1"/>
              <a:t>growth</a:t>
            </a:r>
            <a:endParaRPr lang="cs-CZ" dirty="0"/>
          </a:p>
          <a:p>
            <a:pPr lvl="1"/>
            <a:endParaRPr lang="cs-CZ" dirty="0"/>
          </a:p>
          <a:p>
            <a:pPr lvl="1"/>
            <a:endParaRPr lang="cs-CZ" dirty="0"/>
          </a:p>
        </p:txBody>
      </p:sp>
      <p:sp>
        <p:nvSpPr>
          <p:cNvPr id="4" name="Zástupný symbol pro číslo snímku 3">
            <a:extLst>
              <a:ext uri="{FF2B5EF4-FFF2-40B4-BE49-F238E27FC236}">
                <a16:creationId xmlns:a16="http://schemas.microsoft.com/office/drawing/2014/main" id="{B7FCC632-8F3A-431A-A363-81B8E9951339}"/>
              </a:ext>
            </a:extLst>
          </p:cNvPr>
          <p:cNvSpPr>
            <a:spLocks noGrp="1"/>
          </p:cNvSpPr>
          <p:nvPr>
            <p:ph type="sldNum" sz="quarter" idx="10"/>
          </p:nvPr>
        </p:nvSpPr>
        <p:spPr/>
        <p:txBody>
          <a:bodyPr/>
          <a:lstStyle/>
          <a:p>
            <a:pPr>
              <a:defRPr/>
            </a:pPr>
            <a:fld id="{4E12630B-17A9-44AC-A5BE-0FEBEDB0B5E8}" type="slidenum">
              <a:rPr lang="cs-CZ" altLang="cs-CZ" noProof="0" smtClean="0"/>
              <a:pPr>
                <a:defRPr/>
              </a:pPr>
              <a:t>18</a:t>
            </a:fld>
            <a:endParaRPr lang="cs-CZ" altLang="cs-CZ" noProof="0" dirty="0"/>
          </a:p>
        </p:txBody>
      </p:sp>
    </p:spTree>
    <p:extLst>
      <p:ext uri="{BB962C8B-B14F-4D97-AF65-F5344CB8AC3E}">
        <p14:creationId xmlns:p14="http://schemas.microsoft.com/office/powerpoint/2010/main" val="141911015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C3B3A9-9C70-458A-9FF6-9723BCD44354}"/>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1BC2A02B-6FBA-4237-BB4C-92B84C59FBFF}"/>
              </a:ext>
            </a:extLst>
          </p:cNvPr>
          <p:cNvSpPr>
            <a:spLocks noGrp="1"/>
          </p:cNvSpPr>
          <p:nvPr>
            <p:ph idx="1"/>
          </p:nvPr>
        </p:nvSpPr>
        <p:spPr/>
        <p:txBody>
          <a:bodyPr/>
          <a:lstStyle/>
          <a:p>
            <a:pPr marL="0" indent="0">
              <a:buNone/>
            </a:pPr>
            <a:r>
              <a:rPr lang="cs-CZ" b="1" dirty="0" err="1">
                <a:solidFill>
                  <a:srgbClr val="FF0000"/>
                </a:solidFill>
              </a:rPr>
              <a:t>Example</a:t>
            </a:r>
            <a:r>
              <a:rPr lang="cs-CZ" b="1" dirty="0">
                <a:solidFill>
                  <a:srgbClr val="FF0000"/>
                </a:solidFill>
              </a:rPr>
              <a:t>: Czech </a:t>
            </a:r>
            <a:r>
              <a:rPr lang="cs-CZ" b="1" dirty="0" err="1">
                <a:solidFill>
                  <a:srgbClr val="FF0000"/>
                </a:solidFill>
              </a:rPr>
              <a:t>legislation</a:t>
            </a:r>
            <a:r>
              <a:rPr lang="cs-CZ" b="1" dirty="0">
                <a:solidFill>
                  <a:srgbClr val="FF0000"/>
                </a:solidFill>
              </a:rPr>
              <a:t> </a:t>
            </a:r>
            <a:r>
              <a:rPr lang="cs-CZ" b="1" dirty="0" err="1">
                <a:solidFill>
                  <a:srgbClr val="FF0000"/>
                </a:solidFill>
              </a:rPr>
              <a:t>for</a:t>
            </a:r>
            <a:r>
              <a:rPr lang="cs-CZ" b="1" dirty="0">
                <a:solidFill>
                  <a:srgbClr val="FF0000"/>
                </a:solidFill>
              </a:rPr>
              <a:t> </a:t>
            </a:r>
            <a:r>
              <a:rPr lang="cs-CZ" b="1" dirty="0" err="1">
                <a:solidFill>
                  <a:srgbClr val="FF0000"/>
                </a:solidFill>
              </a:rPr>
              <a:t>waste</a:t>
            </a:r>
            <a:endParaRPr lang="cs-CZ" b="1" dirty="0">
              <a:solidFill>
                <a:srgbClr val="FF0000"/>
              </a:solidFill>
            </a:endParaRPr>
          </a:p>
          <a:p>
            <a:r>
              <a:rPr lang="cs-CZ" b="1" dirty="0" err="1"/>
              <a:t>ecotoxicity</a:t>
            </a:r>
            <a:r>
              <a:rPr lang="cs-CZ" b="1" dirty="0"/>
              <a:t> testing </a:t>
            </a:r>
            <a:r>
              <a:rPr lang="cs-CZ" b="1" dirty="0" err="1"/>
              <a:t>for</a:t>
            </a:r>
            <a:r>
              <a:rPr lang="cs-CZ" b="1" dirty="0"/>
              <a:t> </a:t>
            </a:r>
            <a:r>
              <a:rPr lang="cs-CZ" b="1" dirty="0" err="1"/>
              <a:t>waste</a:t>
            </a:r>
            <a:r>
              <a:rPr lang="cs-CZ" b="1" dirty="0"/>
              <a:t> use on </a:t>
            </a:r>
            <a:r>
              <a:rPr lang="cs-CZ" b="1" dirty="0" err="1"/>
              <a:t>land</a:t>
            </a:r>
            <a:r>
              <a:rPr lang="cs-CZ" b="1" dirty="0"/>
              <a:t> </a:t>
            </a:r>
            <a:r>
              <a:rPr lang="cs-CZ" b="1" dirty="0" err="1"/>
              <a:t>surface</a:t>
            </a:r>
            <a:r>
              <a:rPr lang="cs-CZ" b="1" dirty="0"/>
              <a:t> </a:t>
            </a:r>
            <a:r>
              <a:rPr lang="cs-CZ" b="1" dirty="0" err="1"/>
              <a:t>or</a:t>
            </a:r>
            <a:r>
              <a:rPr lang="cs-CZ" b="1" dirty="0"/>
              <a:t> </a:t>
            </a:r>
            <a:r>
              <a:rPr lang="cs-CZ" b="1" dirty="0" err="1"/>
              <a:t>landfilling</a:t>
            </a:r>
            <a:r>
              <a:rPr lang="cs-CZ" b="1" dirty="0"/>
              <a:t> </a:t>
            </a:r>
            <a:r>
              <a:rPr lang="cs-CZ" dirty="0"/>
              <a:t>(</a:t>
            </a:r>
            <a:r>
              <a:rPr lang="cs-CZ" dirty="0" err="1"/>
              <a:t>decree</a:t>
            </a:r>
            <a:r>
              <a:rPr lang="cs-CZ" dirty="0"/>
              <a:t> 294/2005):</a:t>
            </a:r>
          </a:p>
          <a:p>
            <a:pPr lvl="1"/>
            <a:r>
              <a:rPr lang="cs-CZ" dirty="0" err="1"/>
              <a:t>waste</a:t>
            </a:r>
            <a:r>
              <a:rPr lang="cs-CZ" dirty="0"/>
              <a:t> </a:t>
            </a:r>
            <a:r>
              <a:rPr lang="cs-CZ" dirty="0" err="1"/>
              <a:t>eluate</a:t>
            </a:r>
            <a:r>
              <a:rPr lang="cs-CZ" dirty="0"/>
              <a:t> 10 L/kg (EN 12457-4)</a:t>
            </a:r>
          </a:p>
          <a:p>
            <a:pPr lvl="1"/>
            <a:r>
              <a:rPr lang="cs-CZ" dirty="0"/>
              <a:t>use </a:t>
            </a:r>
            <a:r>
              <a:rPr lang="cs-CZ" dirty="0" err="1"/>
              <a:t>of</a:t>
            </a:r>
            <a:r>
              <a:rPr lang="cs-CZ" dirty="0"/>
              <a:t> </a:t>
            </a:r>
            <a:r>
              <a:rPr lang="cs-CZ" dirty="0" err="1"/>
              <a:t>waste</a:t>
            </a:r>
            <a:r>
              <a:rPr lang="cs-CZ" dirty="0"/>
              <a:t> </a:t>
            </a:r>
            <a:r>
              <a:rPr lang="cs-CZ" dirty="0" err="1"/>
              <a:t>for</a:t>
            </a:r>
            <a:r>
              <a:rPr lang="cs-CZ" dirty="0"/>
              <a:t> </a:t>
            </a:r>
            <a:r>
              <a:rPr lang="en-US" dirty="0"/>
              <a:t>for closing landfills, forming protective layer, sealing layer or reclamation layer of landfill</a:t>
            </a:r>
            <a:r>
              <a:rPr lang="cs-CZ" dirty="0"/>
              <a:t> </a:t>
            </a:r>
            <a:r>
              <a:rPr lang="cs-CZ" b="1" dirty="0" err="1"/>
              <a:t>is</a:t>
            </a:r>
            <a:r>
              <a:rPr lang="cs-CZ" b="1" dirty="0"/>
              <a:t> </a:t>
            </a:r>
            <a:r>
              <a:rPr lang="cs-CZ" b="1" dirty="0" err="1"/>
              <a:t>allowed</a:t>
            </a:r>
            <a:r>
              <a:rPr lang="cs-CZ" b="1" dirty="0"/>
              <a:t> </a:t>
            </a:r>
            <a:r>
              <a:rPr lang="cs-CZ" b="1" dirty="0" err="1"/>
              <a:t>if</a:t>
            </a:r>
            <a:r>
              <a:rPr lang="cs-CZ" b="1" dirty="0"/>
              <a:t>:</a:t>
            </a:r>
          </a:p>
          <a:p>
            <a:pPr lvl="2"/>
            <a:r>
              <a:rPr lang="en-US" dirty="0"/>
              <a:t>Fish acute test</a:t>
            </a:r>
            <a:r>
              <a:rPr lang="cs-CZ" dirty="0"/>
              <a:t>: n</a:t>
            </a:r>
            <a:r>
              <a:rPr lang="en-US" dirty="0"/>
              <a:t>o mortality or behavior change</a:t>
            </a:r>
          </a:p>
          <a:p>
            <a:pPr lvl="2"/>
            <a:r>
              <a:rPr lang="en-US" dirty="0"/>
              <a:t>Daphnia magna </a:t>
            </a:r>
            <a:r>
              <a:rPr lang="cs-CZ" dirty="0"/>
              <a:t>a</a:t>
            </a:r>
            <a:r>
              <a:rPr lang="en-US" dirty="0"/>
              <a:t>cute test</a:t>
            </a:r>
            <a:r>
              <a:rPr lang="cs-CZ" dirty="0"/>
              <a:t>: </a:t>
            </a:r>
            <a:r>
              <a:rPr lang="en-US" dirty="0"/>
              <a:t>&lt; 30% </a:t>
            </a:r>
            <a:r>
              <a:rPr lang="en-US" dirty="0" err="1"/>
              <a:t>imobilization</a:t>
            </a:r>
            <a:r>
              <a:rPr lang="en-US" dirty="0"/>
              <a:t> </a:t>
            </a:r>
            <a:r>
              <a:rPr lang="en-US" dirty="0" err="1"/>
              <a:t>compatred</a:t>
            </a:r>
            <a:r>
              <a:rPr lang="en-US" dirty="0"/>
              <a:t> to control</a:t>
            </a:r>
          </a:p>
          <a:p>
            <a:pPr lvl="2"/>
            <a:r>
              <a:rPr lang="en-US" dirty="0"/>
              <a:t>Algae growth test</a:t>
            </a:r>
            <a:r>
              <a:rPr lang="cs-CZ" dirty="0"/>
              <a:t>: </a:t>
            </a:r>
            <a:r>
              <a:rPr lang="en-US" dirty="0"/>
              <a:t>&lt; 30% inhibition compared to control</a:t>
            </a:r>
          </a:p>
          <a:p>
            <a:pPr lvl="2"/>
            <a:r>
              <a:rPr lang="en-US" dirty="0"/>
              <a:t>Sinapis alba germination and root elongation</a:t>
            </a:r>
            <a:r>
              <a:rPr lang="cs-CZ" dirty="0"/>
              <a:t>: </a:t>
            </a:r>
            <a:r>
              <a:rPr lang="en-US" dirty="0"/>
              <a:t>&lt; 30% inhibition compared to control</a:t>
            </a:r>
            <a:endParaRPr lang="cs-CZ" dirty="0"/>
          </a:p>
        </p:txBody>
      </p:sp>
      <p:sp>
        <p:nvSpPr>
          <p:cNvPr id="4" name="Zástupný symbol pro číslo snímku 3">
            <a:extLst>
              <a:ext uri="{FF2B5EF4-FFF2-40B4-BE49-F238E27FC236}">
                <a16:creationId xmlns:a16="http://schemas.microsoft.com/office/drawing/2014/main" id="{B7FCC632-8F3A-431A-A363-81B8E9951339}"/>
              </a:ext>
            </a:extLst>
          </p:cNvPr>
          <p:cNvSpPr>
            <a:spLocks noGrp="1"/>
          </p:cNvSpPr>
          <p:nvPr>
            <p:ph type="sldNum" sz="quarter" idx="10"/>
          </p:nvPr>
        </p:nvSpPr>
        <p:spPr/>
        <p:txBody>
          <a:bodyPr/>
          <a:lstStyle/>
          <a:p>
            <a:pPr>
              <a:defRPr/>
            </a:pPr>
            <a:fld id="{4E12630B-17A9-44AC-A5BE-0FEBEDB0B5E8}" type="slidenum">
              <a:rPr lang="cs-CZ" altLang="cs-CZ" noProof="0" smtClean="0"/>
              <a:pPr>
                <a:defRPr/>
              </a:pPr>
              <a:t>19</a:t>
            </a:fld>
            <a:endParaRPr lang="cs-CZ" altLang="cs-CZ" noProof="0" dirty="0"/>
          </a:p>
        </p:txBody>
      </p:sp>
    </p:spTree>
    <p:extLst>
      <p:ext uri="{BB962C8B-B14F-4D97-AF65-F5344CB8AC3E}">
        <p14:creationId xmlns:p14="http://schemas.microsoft.com/office/powerpoint/2010/main" val="376524258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1816D2CD-B9AA-4379-BE1E-4C758B6BD667}"/>
              </a:ext>
            </a:extLst>
          </p:cNvPr>
          <p:cNvSpPr>
            <a:spLocks noGrp="1"/>
          </p:cNvSpPr>
          <p:nvPr>
            <p:ph type="title"/>
          </p:nvPr>
        </p:nvSpPr>
        <p:spPr/>
        <p:txBody>
          <a:bodyPr/>
          <a:lstStyle/>
          <a:p>
            <a:r>
              <a:rPr lang="cs-CZ" dirty="0"/>
              <a:t>Use in </a:t>
            </a:r>
            <a:r>
              <a:rPr lang="cs-CZ" dirty="0" err="1"/>
              <a:t>praxis</a:t>
            </a:r>
            <a:endParaRPr lang="cs-CZ" dirty="0"/>
          </a:p>
        </p:txBody>
      </p:sp>
      <p:sp>
        <p:nvSpPr>
          <p:cNvPr id="4" name="Zástupný symbol pro číslo snímku 3">
            <a:extLst>
              <a:ext uri="{FF2B5EF4-FFF2-40B4-BE49-F238E27FC236}">
                <a16:creationId xmlns:a16="http://schemas.microsoft.com/office/drawing/2014/main" id="{D2368423-7166-4683-8DF5-1EEE559811DB}"/>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762468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C3B3A9-9C70-458A-9FF6-9723BCD44354}"/>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1BC2A02B-6FBA-4237-BB4C-92B84C59FBFF}"/>
              </a:ext>
            </a:extLst>
          </p:cNvPr>
          <p:cNvSpPr>
            <a:spLocks noGrp="1"/>
          </p:cNvSpPr>
          <p:nvPr>
            <p:ph idx="1"/>
          </p:nvPr>
        </p:nvSpPr>
        <p:spPr>
          <a:xfrm>
            <a:off x="298451" y="1212782"/>
            <a:ext cx="5048222" cy="4778443"/>
          </a:xfrm>
        </p:spPr>
        <p:txBody>
          <a:bodyPr/>
          <a:lstStyle/>
          <a:p>
            <a:pPr marL="0" indent="0">
              <a:buNone/>
            </a:pPr>
            <a:r>
              <a:rPr lang="cs-CZ" b="1" dirty="0" err="1">
                <a:solidFill>
                  <a:srgbClr val="FF0000"/>
                </a:solidFill>
              </a:rPr>
              <a:t>Example</a:t>
            </a:r>
            <a:r>
              <a:rPr lang="cs-CZ" b="1" dirty="0">
                <a:solidFill>
                  <a:srgbClr val="FF0000"/>
                </a:solidFill>
              </a:rPr>
              <a:t>: Czech </a:t>
            </a:r>
            <a:r>
              <a:rPr lang="cs-CZ" b="1" dirty="0" err="1">
                <a:solidFill>
                  <a:srgbClr val="FF0000"/>
                </a:solidFill>
              </a:rPr>
              <a:t>legislation</a:t>
            </a:r>
            <a:r>
              <a:rPr lang="cs-CZ" b="1" dirty="0">
                <a:solidFill>
                  <a:srgbClr val="FF0000"/>
                </a:solidFill>
              </a:rPr>
              <a:t> </a:t>
            </a:r>
            <a:r>
              <a:rPr lang="cs-CZ" b="1" dirty="0" err="1">
                <a:solidFill>
                  <a:srgbClr val="FF0000"/>
                </a:solidFill>
              </a:rPr>
              <a:t>for</a:t>
            </a:r>
            <a:r>
              <a:rPr lang="cs-CZ" b="1" dirty="0">
                <a:solidFill>
                  <a:srgbClr val="FF0000"/>
                </a:solidFill>
              </a:rPr>
              <a:t> </a:t>
            </a:r>
            <a:r>
              <a:rPr lang="cs-CZ" b="1" dirty="0" err="1">
                <a:solidFill>
                  <a:srgbClr val="FF0000"/>
                </a:solidFill>
              </a:rPr>
              <a:t>dredged</a:t>
            </a:r>
            <a:r>
              <a:rPr lang="cs-CZ" b="1" dirty="0">
                <a:solidFill>
                  <a:srgbClr val="FF0000"/>
                </a:solidFill>
              </a:rPr>
              <a:t> </a:t>
            </a:r>
            <a:r>
              <a:rPr lang="cs-CZ" b="1" dirty="0" err="1">
                <a:solidFill>
                  <a:srgbClr val="FF0000"/>
                </a:solidFill>
              </a:rPr>
              <a:t>sediments</a:t>
            </a:r>
            <a:endParaRPr lang="cs-CZ" b="1" dirty="0">
              <a:solidFill>
                <a:srgbClr val="FF0000"/>
              </a:solidFill>
            </a:endParaRPr>
          </a:p>
          <a:p>
            <a:r>
              <a:rPr lang="cs-CZ" sz="2000" dirty="0" err="1"/>
              <a:t>before</a:t>
            </a:r>
            <a:r>
              <a:rPr lang="cs-CZ" sz="2000" dirty="0"/>
              <a:t> </a:t>
            </a:r>
            <a:r>
              <a:rPr lang="cs-CZ" sz="2000" dirty="0" err="1"/>
              <a:t>application</a:t>
            </a:r>
            <a:r>
              <a:rPr lang="cs-CZ" sz="2000" dirty="0"/>
              <a:t> on </a:t>
            </a:r>
            <a:r>
              <a:rPr lang="cs-CZ" sz="2000" dirty="0" err="1"/>
              <a:t>agricultural</a:t>
            </a:r>
            <a:r>
              <a:rPr lang="cs-CZ" sz="2000" dirty="0"/>
              <a:t> </a:t>
            </a:r>
            <a:r>
              <a:rPr lang="cs-CZ" sz="2000" dirty="0" err="1"/>
              <a:t>land</a:t>
            </a:r>
            <a:endParaRPr lang="cs-CZ" sz="2000" dirty="0"/>
          </a:p>
          <a:p>
            <a:r>
              <a:rPr lang="cs-CZ" sz="2000" dirty="0" err="1"/>
              <a:t>limits</a:t>
            </a:r>
            <a:r>
              <a:rPr lang="cs-CZ" sz="2000" dirty="0"/>
              <a:t> are </a:t>
            </a:r>
            <a:r>
              <a:rPr lang="cs-CZ" sz="2000" dirty="0" err="1"/>
              <a:t>given</a:t>
            </a:r>
            <a:r>
              <a:rPr lang="cs-CZ" sz="2000" dirty="0"/>
              <a:t> </a:t>
            </a:r>
            <a:r>
              <a:rPr lang="cs-CZ" sz="2000" dirty="0" err="1"/>
              <a:t>for</a:t>
            </a:r>
            <a:r>
              <a:rPr lang="cs-CZ" sz="2000" dirty="0"/>
              <a:t> </a:t>
            </a:r>
            <a:r>
              <a:rPr lang="cs-CZ" sz="2000" dirty="0" err="1"/>
              <a:t>concentration</a:t>
            </a:r>
            <a:r>
              <a:rPr lang="cs-CZ" sz="2000" dirty="0"/>
              <a:t> </a:t>
            </a:r>
            <a:r>
              <a:rPr lang="cs-CZ" sz="2000" dirty="0" err="1"/>
              <a:t>of</a:t>
            </a:r>
            <a:r>
              <a:rPr lang="cs-CZ" sz="2000" dirty="0"/>
              <a:t> </a:t>
            </a:r>
            <a:r>
              <a:rPr lang="cs-CZ" sz="2000" dirty="0" err="1"/>
              <a:t>pollutants</a:t>
            </a:r>
            <a:r>
              <a:rPr lang="cs-CZ" sz="2000" dirty="0"/>
              <a:t> </a:t>
            </a:r>
          </a:p>
          <a:p>
            <a:r>
              <a:rPr lang="cs-CZ" sz="2000" dirty="0" err="1"/>
              <a:t>ecotoxicity</a:t>
            </a:r>
            <a:r>
              <a:rPr lang="cs-CZ" sz="2000" dirty="0"/>
              <a:t> </a:t>
            </a:r>
            <a:r>
              <a:rPr lang="cs-CZ" sz="2000" dirty="0" err="1"/>
              <a:t>bioassays</a:t>
            </a:r>
            <a:r>
              <a:rPr lang="cs-CZ" sz="2000" dirty="0"/>
              <a:t> and </a:t>
            </a:r>
            <a:r>
              <a:rPr lang="cs-CZ" sz="2000" dirty="0" err="1"/>
              <a:t>criteria</a:t>
            </a:r>
            <a:r>
              <a:rPr lang="cs-CZ" sz="2000" dirty="0"/>
              <a:t> are </a:t>
            </a:r>
            <a:r>
              <a:rPr lang="cs-CZ" sz="2000" dirty="0" err="1"/>
              <a:t>given</a:t>
            </a:r>
            <a:endParaRPr lang="cs-CZ" sz="2000" dirty="0"/>
          </a:p>
          <a:p>
            <a:pPr lvl="1"/>
            <a:endParaRPr lang="cs-CZ" dirty="0"/>
          </a:p>
        </p:txBody>
      </p:sp>
      <p:sp>
        <p:nvSpPr>
          <p:cNvPr id="4" name="Zástupný symbol pro číslo snímku 3">
            <a:extLst>
              <a:ext uri="{FF2B5EF4-FFF2-40B4-BE49-F238E27FC236}">
                <a16:creationId xmlns:a16="http://schemas.microsoft.com/office/drawing/2014/main" id="{B7FCC632-8F3A-431A-A363-81B8E9951339}"/>
              </a:ext>
            </a:extLst>
          </p:cNvPr>
          <p:cNvSpPr>
            <a:spLocks noGrp="1"/>
          </p:cNvSpPr>
          <p:nvPr>
            <p:ph type="sldNum" sz="quarter" idx="10"/>
          </p:nvPr>
        </p:nvSpPr>
        <p:spPr/>
        <p:txBody>
          <a:bodyPr/>
          <a:lstStyle/>
          <a:p>
            <a:pPr>
              <a:defRPr/>
            </a:pPr>
            <a:fld id="{4E12630B-17A9-44AC-A5BE-0FEBEDB0B5E8}" type="slidenum">
              <a:rPr lang="cs-CZ" altLang="cs-CZ" noProof="0" smtClean="0"/>
              <a:pPr>
                <a:defRPr/>
              </a:pPr>
              <a:t>20</a:t>
            </a:fld>
            <a:endParaRPr lang="cs-CZ" altLang="cs-CZ" noProof="0" dirty="0"/>
          </a:p>
        </p:txBody>
      </p:sp>
      <p:pic>
        <p:nvPicPr>
          <p:cNvPr id="6" name="Picture 13" descr="21_%20Excavation_jpg">
            <a:extLst>
              <a:ext uri="{FF2B5EF4-FFF2-40B4-BE49-F238E27FC236}">
                <a16:creationId xmlns:a16="http://schemas.microsoft.com/office/drawing/2014/main" id="{2E939076-C724-4F06-AF35-F60F4F00DC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451" y="4336983"/>
            <a:ext cx="3154363" cy="1800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A193C4FC-0754-4DBA-8596-1F557D3DEC24}"/>
              </a:ext>
            </a:extLst>
          </p:cNvPr>
          <p:cNvPicPr>
            <a:picLocks noChangeAspect="1" noChangeArrowheads="1"/>
          </p:cNvPicPr>
          <p:nvPr/>
        </p:nvPicPr>
        <p:blipFill>
          <a:blip r:embed="rId3" cstate="print"/>
          <a:srcRect/>
          <a:stretch>
            <a:fillRect/>
          </a:stretch>
        </p:blipFill>
        <p:spPr bwMode="auto">
          <a:xfrm>
            <a:off x="6845328" y="1706880"/>
            <a:ext cx="5360429" cy="5151120"/>
          </a:xfrm>
          <a:prstGeom prst="rect">
            <a:avLst/>
          </a:prstGeom>
          <a:noFill/>
          <a:ln w="9525">
            <a:noFill/>
            <a:miter lim="800000"/>
            <a:headEnd/>
            <a:tailEnd/>
          </a:ln>
        </p:spPr>
      </p:pic>
      <p:pic>
        <p:nvPicPr>
          <p:cNvPr id="9" name="Picture 4" descr="Potworms (Enchytraeids doerjesi)">
            <a:extLst>
              <a:ext uri="{FF2B5EF4-FFF2-40B4-BE49-F238E27FC236}">
                <a16:creationId xmlns:a16="http://schemas.microsoft.com/office/drawing/2014/main" id="{0CB031C4-F53D-4048-803A-8849C9549959}"/>
              </a:ext>
            </a:extLst>
          </p:cNvPr>
          <p:cNvPicPr>
            <a:picLocks noChangeAspect="1" noChangeArrowheads="1"/>
          </p:cNvPicPr>
          <p:nvPr/>
        </p:nvPicPr>
        <p:blipFill>
          <a:blip r:embed="rId4" cstate="print"/>
          <a:srcRect/>
          <a:stretch>
            <a:fillRect/>
          </a:stretch>
        </p:blipFill>
        <p:spPr bwMode="auto">
          <a:xfrm>
            <a:off x="5393173" y="1317058"/>
            <a:ext cx="1357616" cy="923222"/>
          </a:xfrm>
          <a:prstGeom prst="rect">
            <a:avLst/>
          </a:prstGeom>
          <a:noFill/>
          <a:ln w="28575">
            <a:noFill/>
            <a:miter lim="800000"/>
            <a:headEnd/>
            <a:tailEnd/>
          </a:ln>
        </p:spPr>
      </p:pic>
      <p:pic>
        <p:nvPicPr>
          <p:cNvPr id="10" name="Picture 5" descr="Example of light coloured springtail (Folsomia candida)">
            <a:extLst>
              <a:ext uri="{FF2B5EF4-FFF2-40B4-BE49-F238E27FC236}">
                <a16:creationId xmlns:a16="http://schemas.microsoft.com/office/drawing/2014/main" id="{8189967E-4BEA-46A9-B965-C00376613C68}"/>
              </a:ext>
            </a:extLst>
          </p:cNvPr>
          <p:cNvPicPr>
            <a:picLocks noChangeAspect="1" noChangeArrowheads="1"/>
          </p:cNvPicPr>
          <p:nvPr/>
        </p:nvPicPr>
        <p:blipFill>
          <a:blip r:embed="rId5" cstate="print"/>
          <a:srcRect b="9825"/>
          <a:stretch>
            <a:fillRect/>
          </a:stretch>
        </p:blipFill>
        <p:spPr bwMode="auto">
          <a:xfrm>
            <a:off x="5384801" y="2653485"/>
            <a:ext cx="1357615" cy="923222"/>
          </a:xfrm>
          <a:prstGeom prst="rect">
            <a:avLst/>
          </a:prstGeom>
          <a:noFill/>
          <a:ln w="9525">
            <a:noFill/>
            <a:miter lim="800000"/>
            <a:headEnd/>
            <a:tailEnd/>
          </a:ln>
        </p:spPr>
      </p:pic>
      <p:pic>
        <p:nvPicPr>
          <p:cNvPr id="11" name="Picture 6" descr="Nitrifying bacteria isolated from landfill leakage">
            <a:extLst>
              <a:ext uri="{FF2B5EF4-FFF2-40B4-BE49-F238E27FC236}">
                <a16:creationId xmlns:a16="http://schemas.microsoft.com/office/drawing/2014/main" id="{0068B954-DF06-455E-BC02-484D61AEE090}"/>
              </a:ext>
            </a:extLst>
          </p:cNvPr>
          <p:cNvPicPr>
            <a:picLocks noChangeAspect="1" noChangeArrowheads="1"/>
          </p:cNvPicPr>
          <p:nvPr/>
        </p:nvPicPr>
        <p:blipFill>
          <a:blip r:embed="rId6" cstate="print"/>
          <a:srcRect r="62953" b="56903"/>
          <a:stretch>
            <a:fillRect/>
          </a:stretch>
        </p:blipFill>
        <p:spPr bwMode="auto">
          <a:xfrm>
            <a:off x="5384800" y="4163514"/>
            <a:ext cx="1357616" cy="923222"/>
          </a:xfrm>
          <a:prstGeom prst="rect">
            <a:avLst/>
          </a:prstGeom>
          <a:noFill/>
          <a:ln w="9525">
            <a:noFill/>
            <a:miter lim="800000"/>
            <a:headEnd/>
            <a:tailEnd/>
          </a:ln>
        </p:spPr>
      </p:pic>
      <p:sp>
        <p:nvSpPr>
          <p:cNvPr id="12" name="Text Box 8">
            <a:extLst>
              <a:ext uri="{FF2B5EF4-FFF2-40B4-BE49-F238E27FC236}">
                <a16:creationId xmlns:a16="http://schemas.microsoft.com/office/drawing/2014/main" id="{B6771B7A-F352-4F48-9F0D-EC4FA4968D5E}"/>
              </a:ext>
            </a:extLst>
          </p:cNvPr>
          <p:cNvSpPr txBox="1">
            <a:spLocks noChangeArrowheads="1"/>
          </p:cNvSpPr>
          <p:nvPr/>
        </p:nvSpPr>
        <p:spPr bwMode="black">
          <a:xfrm>
            <a:off x="5393173" y="2283137"/>
            <a:ext cx="1040670" cy="307777"/>
          </a:xfrm>
          <a:prstGeom prst="rect">
            <a:avLst/>
          </a:prstGeom>
          <a:noFill/>
          <a:ln w="9525" algn="ctr">
            <a:noFill/>
            <a:miter lim="800000"/>
            <a:headEnd/>
            <a:tailEnd/>
          </a:ln>
          <a:effectLst/>
        </p:spPr>
        <p:txBody>
          <a:bodyPr wrap="none">
            <a:spAutoFit/>
          </a:bodyPr>
          <a:lstStyle/>
          <a:p>
            <a:pPr>
              <a:defRPr/>
            </a:pPr>
            <a:r>
              <a:rPr lang="en-US" sz="1400" dirty="0">
                <a:latin typeface="Arial" charset="0"/>
              </a:rPr>
              <a:t>ISO 16387</a:t>
            </a:r>
          </a:p>
        </p:txBody>
      </p:sp>
      <p:sp>
        <p:nvSpPr>
          <p:cNvPr id="13" name="Text Box 9">
            <a:extLst>
              <a:ext uri="{FF2B5EF4-FFF2-40B4-BE49-F238E27FC236}">
                <a16:creationId xmlns:a16="http://schemas.microsoft.com/office/drawing/2014/main" id="{71019ED5-A365-4771-9E18-1835CC97769B}"/>
              </a:ext>
            </a:extLst>
          </p:cNvPr>
          <p:cNvSpPr txBox="1">
            <a:spLocks noChangeArrowheads="1"/>
          </p:cNvSpPr>
          <p:nvPr/>
        </p:nvSpPr>
        <p:spPr bwMode="black">
          <a:xfrm>
            <a:off x="5463361" y="3730595"/>
            <a:ext cx="1027333" cy="307777"/>
          </a:xfrm>
          <a:prstGeom prst="rect">
            <a:avLst/>
          </a:prstGeom>
          <a:noFill/>
          <a:ln w="9525" algn="ctr">
            <a:noFill/>
            <a:miter lim="800000"/>
            <a:headEnd/>
            <a:tailEnd/>
          </a:ln>
          <a:effectLst/>
        </p:spPr>
        <p:txBody>
          <a:bodyPr wrap="none">
            <a:spAutoFit/>
          </a:bodyPr>
          <a:lstStyle/>
          <a:p>
            <a:pPr>
              <a:defRPr/>
            </a:pPr>
            <a:r>
              <a:rPr lang="en-US" sz="1400" dirty="0">
                <a:latin typeface="Arial" charset="0"/>
              </a:rPr>
              <a:t>ISO 11267</a:t>
            </a:r>
          </a:p>
        </p:txBody>
      </p:sp>
      <p:sp>
        <p:nvSpPr>
          <p:cNvPr id="14" name="Text Box 10">
            <a:extLst>
              <a:ext uri="{FF2B5EF4-FFF2-40B4-BE49-F238E27FC236}">
                <a16:creationId xmlns:a16="http://schemas.microsoft.com/office/drawing/2014/main" id="{7343F704-DFDB-409F-8C40-4A9F0BA21610}"/>
              </a:ext>
            </a:extLst>
          </p:cNvPr>
          <p:cNvSpPr txBox="1">
            <a:spLocks noChangeArrowheads="1"/>
          </p:cNvSpPr>
          <p:nvPr/>
        </p:nvSpPr>
        <p:spPr bwMode="black">
          <a:xfrm>
            <a:off x="5682521" y="6476813"/>
            <a:ext cx="826958" cy="307777"/>
          </a:xfrm>
          <a:prstGeom prst="rect">
            <a:avLst/>
          </a:prstGeom>
          <a:noFill/>
          <a:ln w="9525" algn="ctr">
            <a:noFill/>
            <a:miter lim="800000"/>
            <a:headEnd/>
            <a:tailEnd/>
          </a:ln>
          <a:effectLst/>
        </p:spPr>
        <p:txBody>
          <a:bodyPr wrap="none">
            <a:spAutoFit/>
          </a:bodyPr>
          <a:lstStyle/>
          <a:p>
            <a:pPr>
              <a:defRPr/>
            </a:pPr>
            <a:r>
              <a:rPr lang="en-US" sz="1400" dirty="0">
                <a:latin typeface="Arial" charset="0"/>
              </a:rPr>
              <a:t>11269-1</a:t>
            </a:r>
          </a:p>
        </p:txBody>
      </p:sp>
      <p:sp>
        <p:nvSpPr>
          <p:cNvPr id="15" name="Text Box 11">
            <a:extLst>
              <a:ext uri="{FF2B5EF4-FFF2-40B4-BE49-F238E27FC236}">
                <a16:creationId xmlns:a16="http://schemas.microsoft.com/office/drawing/2014/main" id="{9A6D902C-8393-48FC-8C03-6EA30FE1DD79}"/>
              </a:ext>
            </a:extLst>
          </p:cNvPr>
          <p:cNvSpPr txBox="1">
            <a:spLocks noChangeArrowheads="1"/>
          </p:cNvSpPr>
          <p:nvPr/>
        </p:nvSpPr>
        <p:spPr bwMode="black">
          <a:xfrm>
            <a:off x="5463361" y="5083206"/>
            <a:ext cx="1040670" cy="307777"/>
          </a:xfrm>
          <a:prstGeom prst="rect">
            <a:avLst/>
          </a:prstGeom>
          <a:noFill/>
          <a:ln w="9525" algn="ctr">
            <a:noFill/>
            <a:miter lim="800000"/>
            <a:headEnd/>
            <a:tailEnd/>
          </a:ln>
          <a:effectLst/>
        </p:spPr>
        <p:txBody>
          <a:bodyPr wrap="none">
            <a:spAutoFit/>
          </a:bodyPr>
          <a:lstStyle/>
          <a:p>
            <a:pPr>
              <a:defRPr/>
            </a:pPr>
            <a:r>
              <a:rPr lang="en-US" sz="1400" dirty="0">
                <a:latin typeface="Arial" charset="0"/>
              </a:rPr>
              <a:t>ISO 15685</a:t>
            </a:r>
          </a:p>
        </p:txBody>
      </p:sp>
      <p:pic>
        <p:nvPicPr>
          <p:cNvPr id="16" name="Picture 12" descr="všechny koncentrace kompost">
            <a:extLst>
              <a:ext uri="{FF2B5EF4-FFF2-40B4-BE49-F238E27FC236}">
                <a16:creationId xmlns:a16="http://schemas.microsoft.com/office/drawing/2014/main" id="{221E67A5-D5E3-4163-98A8-7021D7F9B7E9}"/>
              </a:ext>
            </a:extLst>
          </p:cNvPr>
          <p:cNvPicPr>
            <a:picLocks noChangeAspect="1" noChangeArrowheads="1"/>
          </p:cNvPicPr>
          <p:nvPr/>
        </p:nvPicPr>
        <p:blipFill>
          <a:blip r:embed="rId7" cstate="print"/>
          <a:srcRect l="52028" t="48413"/>
          <a:stretch>
            <a:fillRect/>
          </a:stretch>
        </p:blipFill>
        <p:spPr bwMode="auto">
          <a:xfrm>
            <a:off x="5393173" y="5394513"/>
            <a:ext cx="1340869" cy="1082300"/>
          </a:xfrm>
          <a:prstGeom prst="rect">
            <a:avLst/>
          </a:prstGeom>
          <a:noFill/>
          <a:ln w="9525">
            <a:noFill/>
            <a:miter lim="800000"/>
            <a:headEnd/>
            <a:tailEnd/>
          </a:ln>
        </p:spPr>
      </p:pic>
    </p:spTree>
    <p:extLst>
      <p:ext uri="{BB962C8B-B14F-4D97-AF65-F5344CB8AC3E}">
        <p14:creationId xmlns:p14="http://schemas.microsoft.com/office/powerpoint/2010/main" val="26225457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02B800-F3E6-4B44-98C1-12B5E6FAFCEE}"/>
              </a:ext>
            </a:extLst>
          </p:cNvPr>
          <p:cNvSpPr>
            <a:spLocks noGrp="1"/>
          </p:cNvSpPr>
          <p:nvPr>
            <p:ph type="title"/>
          </p:nvPr>
        </p:nvSpPr>
        <p:spPr/>
        <p:txBody>
          <a:bodyPr/>
          <a:lstStyle/>
          <a:p>
            <a:r>
              <a:rPr lang="cs-CZ" dirty="0" err="1"/>
              <a:t>Examples</a:t>
            </a:r>
            <a:r>
              <a:rPr lang="cs-CZ" dirty="0"/>
              <a:t> </a:t>
            </a:r>
            <a:r>
              <a:rPr lang="cs-CZ" dirty="0" err="1"/>
              <a:t>of</a:t>
            </a:r>
            <a:r>
              <a:rPr lang="cs-CZ" dirty="0"/>
              <a:t> </a:t>
            </a:r>
            <a:r>
              <a:rPr lang="cs-CZ" dirty="0" err="1"/>
              <a:t>ecotoxicity</a:t>
            </a:r>
            <a:r>
              <a:rPr lang="cs-CZ" dirty="0"/>
              <a:t> </a:t>
            </a:r>
            <a:r>
              <a:rPr lang="cs-CZ" dirty="0" err="1"/>
              <a:t>bioassays</a:t>
            </a:r>
            <a:r>
              <a:rPr lang="cs-CZ" dirty="0"/>
              <a:t> use in </a:t>
            </a:r>
            <a:r>
              <a:rPr lang="cs-CZ" dirty="0" err="1"/>
              <a:t>legislation</a:t>
            </a:r>
            <a:endParaRPr lang="cs-CZ" dirty="0"/>
          </a:p>
        </p:txBody>
      </p:sp>
      <p:sp>
        <p:nvSpPr>
          <p:cNvPr id="4" name="Zástupný symbol pro číslo snímku 3">
            <a:extLst>
              <a:ext uri="{FF2B5EF4-FFF2-40B4-BE49-F238E27FC236}">
                <a16:creationId xmlns:a16="http://schemas.microsoft.com/office/drawing/2014/main" id="{54747DF4-5CF5-4BAD-B8A9-DDEA7D917A75}"/>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21</a:t>
            </a:fld>
            <a:endParaRPr lang="cs-CZ" altLang="cs-CZ" noProof="0" dirty="0"/>
          </a:p>
        </p:txBody>
      </p:sp>
    </p:spTree>
    <p:extLst>
      <p:ext uri="{BB962C8B-B14F-4D97-AF65-F5344CB8AC3E}">
        <p14:creationId xmlns:p14="http://schemas.microsoft.com/office/powerpoint/2010/main" val="1094011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7E8A86-DEDA-4255-9756-3AF92A56EA8F}"/>
              </a:ext>
            </a:extLst>
          </p:cNvPr>
          <p:cNvSpPr>
            <a:spLocks noGrp="1"/>
          </p:cNvSpPr>
          <p:nvPr>
            <p:ph type="title"/>
          </p:nvPr>
        </p:nvSpPr>
        <p:spPr/>
        <p:txBody>
          <a:bodyPr/>
          <a:lstStyle/>
          <a:p>
            <a:r>
              <a:rPr lang="cs-CZ" dirty="0"/>
              <a:t>Testing </a:t>
            </a:r>
            <a:r>
              <a:rPr lang="cs-CZ" dirty="0" err="1"/>
              <a:t>of</a:t>
            </a:r>
            <a:r>
              <a:rPr lang="cs-CZ" dirty="0"/>
              <a:t> </a:t>
            </a:r>
            <a:r>
              <a:rPr lang="cs-CZ" dirty="0" err="1"/>
              <a:t>chemical</a:t>
            </a:r>
            <a:r>
              <a:rPr lang="cs-CZ" dirty="0"/>
              <a:t> </a:t>
            </a:r>
            <a:r>
              <a:rPr lang="cs-CZ" dirty="0" err="1"/>
              <a:t>substances</a:t>
            </a:r>
            <a:endParaRPr lang="cs-CZ" dirty="0"/>
          </a:p>
        </p:txBody>
      </p:sp>
      <p:sp>
        <p:nvSpPr>
          <p:cNvPr id="3" name="Zástupný obsah 2">
            <a:extLst>
              <a:ext uri="{FF2B5EF4-FFF2-40B4-BE49-F238E27FC236}">
                <a16:creationId xmlns:a16="http://schemas.microsoft.com/office/drawing/2014/main" id="{8105B58B-85D0-490E-A376-627B0B7BB1E7}"/>
              </a:ext>
            </a:extLst>
          </p:cNvPr>
          <p:cNvSpPr>
            <a:spLocks noGrp="1"/>
          </p:cNvSpPr>
          <p:nvPr>
            <p:ph idx="1"/>
          </p:nvPr>
        </p:nvSpPr>
        <p:spPr/>
        <p:txBody>
          <a:bodyPr/>
          <a:lstStyle/>
          <a:p>
            <a:r>
              <a:rPr lang="cs-CZ" sz="2000" dirty="0" err="1"/>
              <a:t>mainly</a:t>
            </a:r>
            <a:r>
              <a:rPr lang="cs-CZ" sz="2000" dirty="0"/>
              <a:t> „</a:t>
            </a:r>
            <a:r>
              <a:rPr lang="cs-CZ" sz="2000" dirty="0" err="1"/>
              <a:t>chemicals</a:t>
            </a:r>
            <a:r>
              <a:rPr lang="cs-CZ" sz="2000" dirty="0"/>
              <a:t>“ – </a:t>
            </a:r>
            <a:r>
              <a:rPr lang="cs-CZ" sz="2000" dirty="0" err="1"/>
              <a:t>they</a:t>
            </a:r>
            <a:r>
              <a:rPr lang="cs-CZ" sz="2000" dirty="0"/>
              <a:t> </a:t>
            </a:r>
            <a:r>
              <a:rPr lang="cs-CZ" sz="2000" dirty="0" err="1"/>
              <a:t>have</a:t>
            </a:r>
            <a:r>
              <a:rPr lang="cs-CZ" sz="2000" dirty="0"/>
              <a:t> CAS No. </a:t>
            </a:r>
          </a:p>
          <a:p>
            <a:r>
              <a:rPr lang="en-US" sz="2000" dirty="0"/>
              <a:t>&gt;</a:t>
            </a:r>
            <a:r>
              <a:rPr lang="cs-CZ" sz="2000" dirty="0"/>
              <a:t> 100 </a:t>
            </a:r>
            <a:r>
              <a:rPr lang="cs-CZ" sz="2000" dirty="0" err="1"/>
              <a:t>millions</a:t>
            </a:r>
            <a:r>
              <a:rPr lang="cs-CZ" sz="2000" dirty="0"/>
              <a:t> </a:t>
            </a:r>
            <a:r>
              <a:rPr lang="cs-CZ" sz="2000" dirty="0" err="1"/>
              <a:t>of</a:t>
            </a:r>
            <a:r>
              <a:rPr lang="cs-CZ" sz="2000" dirty="0"/>
              <a:t> </a:t>
            </a:r>
            <a:r>
              <a:rPr lang="cs-CZ" sz="2000" dirty="0" err="1"/>
              <a:t>chemicals</a:t>
            </a:r>
            <a:r>
              <a:rPr lang="cs-CZ" sz="2000" dirty="0"/>
              <a:t> </a:t>
            </a:r>
            <a:r>
              <a:rPr lang="cs-CZ" sz="2000" dirty="0" err="1"/>
              <a:t>known</a:t>
            </a:r>
            <a:endParaRPr lang="cs-CZ" sz="2000" dirty="0"/>
          </a:p>
          <a:p>
            <a:r>
              <a:rPr lang="en-US" sz="2000" dirty="0"/>
              <a:t>&gt;</a:t>
            </a:r>
            <a:r>
              <a:rPr lang="cs-CZ" sz="2000" dirty="0"/>
              <a:t> 100 000 </a:t>
            </a:r>
            <a:r>
              <a:rPr lang="cs-CZ" sz="2000" dirty="0" err="1"/>
              <a:t>we</a:t>
            </a:r>
            <a:r>
              <a:rPr lang="cs-CZ" sz="2000" dirty="0"/>
              <a:t> </a:t>
            </a:r>
            <a:r>
              <a:rPr lang="cs-CZ" sz="2000" dirty="0" err="1"/>
              <a:t>produce</a:t>
            </a:r>
            <a:r>
              <a:rPr lang="cs-CZ" sz="2000" dirty="0"/>
              <a:t> and use</a:t>
            </a:r>
          </a:p>
          <a:p>
            <a:r>
              <a:rPr lang="cs-CZ" sz="2000" dirty="0"/>
              <a:t>HPVC = </a:t>
            </a:r>
            <a:r>
              <a:rPr lang="cs-CZ" sz="2000" dirty="0" err="1"/>
              <a:t>high</a:t>
            </a:r>
            <a:r>
              <a:rPr lang="cs-CZ" sz="2000" dirty="0"/>
              <a:t> </a:t>
            </a:r>
            <a:r>
              <a:rPr lang="cs-CZ" sz="2000" dirty="0" err="1"/>
              <a:t>production</a:t>
            </a:r>
            <a:r>
              <a:rPr lang="cs-CZ" sz="2000" dirty="0"/>
              <a:t> </a:t>
            </a:r>
            <a:r>
              <a:rPr lang="cs-CZ" sz="2000" dirty="0" err="1"/>
              <a:t>volume</a:t>
            </a:r>
            <a:r>
              <a:rPr lang="cs-CZ" sz="2000" dirty="0"/>
              <a:t> </a:t>
            </a:r>
            <a:r>
              <a:rPr lang="cs-CZ" sz="2000" dirty="0" err="1"/>
              <a:t>chemicals</a:t>
            </a:r>
            <a:r>
              <a:rPr lang="cs-CZ" sz="2000" dirty="0"/>
              <a:t> </a:t>
            </a:r>
            <a:r>
              <a:rPr lang="en-US" sz="2000" dirty="0"/>
              <a:t>&gt;</a:t>
            </a:r>
            <a:r>
              <a:rPr lang="cs-CZ" sz="2000" dirty="0"/>
              <a:t> 1000 t/y </a:t>
            </a:r>
            <a:r>
              <a:rPr lang="cs-CZ" sz="2000" dirty="0" err="1"/>
              <a:t>production</a:t>
            </a:r>
            <a:endParaRPr lang="cs-CZ" sz="2000" dirty="0"/>
          </a:p>
          <a:p>
            <a:r>
              <a:rPr lang="cs-CZ" sz="2000" dirty="0"/>
              <a:t>„priority </a:t>
            </a:r>
            <a:r>
              <a:rPr lang="cs-CZ" sz="2000" dirty="0" err="1"/>
              <a:t>pollutants</a:t>
            </a:r>
            <a:r>
              <a:rPr lang="cs-CZ" sz="2000" dirty="0"/>
              <a:t>“ – </a:t>
            </a:r>
            <a:r>
              <a:rPr lang="cs-CZ" sz="2000" dirty="0" err="1"/>
              <a:t>e.g</a:t>
            </a:r>
            <a:r>
              <a:rPr lang="cs-CZ" sz="2000" dirty="0"/>
              <a:t>. </a:t>
            </a:r>
            <a:r>
              <a:rPr lang="cs-CZ" sz="2000" dirty="0" err="1"/>
              <a:t>Water</a:t>
            </a:r>
            <a:r>
              <a:rPr lang="cs-CZ" sz="2000" dirty="0"/>
              <a:t> Framework </a:t>
            </a:r>
            <a:r>
              <a:rPr lang="cs-CZ" sz="2000" dirty="0" err="1"/>
              <a:t>Directive</a:t>
            </a:r>
            <a:r>
              <a:rPr lang="cs-CZ" sz="2000" dirty="0"/>
              <a:t>, Stockholm </a:t>
            </a:r>
            <a:r>
              <a:rPr lang="cs-CZ" sz="2000" dirty="0" err="1"/>
              <a:t>Convention</a:t>
            </a:r>
            <a:r>
              <a:rPr lang="cs-CZ" sz="2000" dirty="0"/>
              <a:t> ...</a:t>
            </a:r>
          </a:p>
        </p:txBody>
      </p:sp>
      <p:sp>
        <p:nvSpPr>
          <p:cNvPr id="4" name="Zástupný symbol pro číslo snímku 3">
            <a:extLst>
              <a:ext uri="{FF2B5EF4-FFF2-40B4-BE49-F238E27FC236}">
                <a16:creationId xmlns:a16="http://schemas.microsoft.com/office/drawing/2014/main" id="{8E1F70D3-FFC2-4713-A233-89A62D5F2BDA}"/>
              </a:ext>
            </a:extLst>
          </p:cNvPr>
          <p:cNvSpPr>
            <a:spLocks noGrp="1"/>
          </p:cNvSpPr>
          <p:nvPr>
            <p:ph type="sldNum" sz="quarter" idx="10"/>
          </p:nvPr>
        </p:nvSpPr>
        <p:spPr/>
        <p:txBody>
          <a:bodyPr/>
          <a:lstStyle/>
          <a:p>
            <a:pPr>
              <a:defRPr/>
            </a:pPr>
            <a:fld id="{4E12630B-17A9-44AC-A5BE-0FEBEDB0B5E8}" type="slidenum">
              <a:rPr lang="cs-CZ" altLang="cs-CZ" noProof="0" smtClean="0"/>
              <a:pPr>
                <a:defRPr/>
              </a:pPr>
              <a:t>22</a:t>
            </a:fld>
            <a:endParaRPr lang="cs-CZ" altLang="cs-CZ" noProof="0" dirty="0"/>
          </a:p>
        </p:txBody>
      </p:sp>
      <p:pic>
        <p:nvPicPr>
          <p:cNvPr id="5" name="Grafik 7">
            <a:extLst>
              <a:ext uri="{FF2B5EF4-FFF2-40B4-BE49-F238E27FC236}">
                <a16:creationId xmlns:a16="http://schemas.microsoft.com/office/drawing/2014/main" id="{E763DD2E-BBFF-4653-8446-5D5BCC842D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0818" y="3501803"/>
            <a:ext cx="5491504" cy="3295414"/>
          </a:xfrm>
          <a:prstGeom prst="rect">
            <a:avLst/>
          </a:prstGeom>
          <a:ln>
            <a:noFill/>
          </a:ln>
          <a:effectLst>
            <a:outerShdw blurRad="292100" dist="139700" dir="2700000" algn="tl" rotWithShape="0">
              <a:srgbClr val="333333">
                <a:alpha val="65000"/>
              </a:srgbClr>
            </a:outerShdw>
          </a:effectLst>
        </p:spPr>
      </p:pic>
      <p:pic>
        <p:nvPicPr>
          <p:cNvPr id="6" name="Obrázek 5">
            <a:extLst>
              <a:ext uri="{FF2B5EF4-FFF2-40B4-BE49-F238E27FC236}">
                <a16:creationId xmlns:a16="http://schemas.microsoft.com/office/drawing/2014/main" id="{E6E239C0-1ADA-4C49-B5EE-233DAC88C0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527743" y="3429000"/>
            <a:ext cx="6582014" cy="3368215"/>
          </a:xfrm>
          <a:prstGeom prst="rect">
            <a:avLst/>
          </a:prstGeom>
          <a:ln>
            <a:noFill/>
          </a:ln>
          <a:effectLst>
            <a:outerShdw blurRad="292100" dist="139700" dir="2700000" algn="tl" rotWithShape="0">
              <a:srgbClr val="333333">
                <a:alpha val="65000"/>
              </a:srgbClr>
            </a:outerShdw>
          </a:effectLst>
        </p:spPr>
      </p:pic>
      <p:sp>
        <p:nvSpPr>
          <p:cNvPr id="7" name="Obdélník 6">
            <a:extLst>
              <a:ext uri="{FF2B5EF4-FFF2-40B4-BE49-F238E27FC236}">
                <a16:creationId xmlns:a16="http://schemas.microsoft.com/office/drawing/2014/main" id="{D92498BF-AF80-4583-BA00-A4DA46DE0CEF}"/>
              </a:ext>
            </a:extLst>
          </p:cNvPr>
          <p:cNvSpPr/>
          <p:nvPr/>
        </p:nvSpPr>
        <p:spPr>
          <a:xfrm>
            <a:off x="6757739" y="3602003"/>
            <a:ext cx="6096000" cy="307777"/>
          </a:xfrm>
          <a:prstGeom prst="rect">
            <a:avLst/>
          </a:prstGeom>
        </p:spPr>
        <p:txBody>
          <a:bodyPr>
            <a:spAutoFit/>
          </a:bodyPr>
          <a:lstStyle/>
          <a:p>
            <a:r>
              <a:rPr lang="en-US" sz="1400" dirty="0">
                <a:hlinkClick r:id="rId4"/>
              </a:rPr>
              <a:t>https://echa.europa.eu/cs/information-on-chemicals/ec-inventory</a:t>
            </a:r>
            <a:r>
              <a:rPr lang="cs-CZ" sz="1400" dirty="0"/>
              <a:t> </a:t>
            </a:r>
            <a:endParaRPr lang="en-US" sz="1400" dirty="0"/>
          </a:p>
        </p:txBody>
      </p:sp>
      <p:sp>
        <p:nvSpPr>
          <p:cNvPr id="8" name="Ovál 7">
            <a:extLst>
              <a:ext uri="{FF2B5EF4-FFF2-40B4-BE49-F238E27FC236}">
                <a16:creationId xmlns:a16="http://schemas.microsoft.com/office/drawing/2014/main" id="{81159272-A889-47AA-A6EF-67F6F0C645FA}"/>
              </a:ext>
            </a:extLst>
          </p:cNvPr>
          <p:cNvSpPr/>
          <p:nvPr/>
        </p:nvSpPr>
        <p:spPr bwMode="auto">
          <a:xfrm>
            <a:off x="7040451" y="5627576"/>
            <a:ext cx="1518572" cy="252689"/>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Tree>
    <p:extLst>
      <p:ext uri="{BB962C8B-B14F-4D97-AF65-F5344CB8AC3E}">
        <p14:creationId xmlns:p14="http://schemas.microsoft.com/office/powerpoint/2010/main" val="340306900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7E8A86-DEDA-4255-9756-3AF92A56EA8F}"/>
              </a:ext>
            </a:extLst>
          </p:cNvPr>
          <p:cNvSpPr>
            <a:spLocks noGrp="1"/>
          </p:cNvSpPr>
          <p:nvPr>
            <p:ph type="title"/>
          </p:nvPr>
        </p:nvSpPr>
        <p:spPr/>
        <p:txBody>
          <a:bodyPr/>
          <a:lstStyle/>
          <a:p>
            <a:r>
              <a:rPr lang="en-US" dirty="0"/>
              <a:t>Testing of chemical substances</a:t>
            </a:r>
          </a:p>
        </p:txBody>
      </p:sp>
      <p:sp>
        <p:nvSpPr>
          <p:cNvPr id="3" name="Zástupný obsah 2">
            <a:extLst>
              <a:ext uri="{FF2B5EF4-FFF2-40B4-BE49-F238E27FC236}">
                <a16:creationId xmlns:a16="http://schemas.microsoft.com/office/drawing/2014/main" id="{8105B58B-85D0-490E-A376-627B0B7BB1E7}"/>
              </a:ext>
            </a:extLst>
          </p:cNvPr>
          <p:cNvSpPr>
            <a:spLocks noGrp="1"/>
          </p:cNvSpPr>
          <p:nvPr>
            <p:ph idx="1"/>
          </p:nvPr>
        </p:nvSpPr>
        <p:spPr/>
        <p:txBody>
          <a:bodyPr/>
          <a:lstStyle/>
          <a:p>
            <a:r>
              <a:rPr lang="en-US" b="1" dirty="0">
                <a:solidFill>
                  <a:srgbClr val="FF0000"/>
                </a:solidFill>
              </a:rPr>
              <a:t>developed legislation (EU, US ...) requires determination of ecotoxicity </a:t>
            </a:r>
            <a:r>
              <a:rPr lang="en-US" dirty="0"/>
              <a:t>(+ lot of other properties</a:t>
            </a:r>
            <a:r>
              <a:rPr lang="cs-CZ" dirty="0"/>
              <a:t> – </a:t>
            </a:r>
            <a:r>
              <a:rPr lang="cs-CZ" dirty="0" err="1"/>
              <a:t>phys-chem</a:t>
            </a:r>
            <a:r>
              <a:rPr lang="cs-CZ" dirty="0"/>
              <a:t>, toxicity ...</a:t>
            </a:r>
            <a:r>
              <a:rPr lang="en-US" dirty="0"/>
              <a:t>)</a:t>
            </a:r>
            <a:r>
              <a:rPr lang="en-US" b="1" dirty="0">
                <a:solidFill>
                  <a:srgbClr val="FF0000"/>
                </a:solidFill>
              </a:rPr>
              <a:t> before marketing and use</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chemicals</a:t>
            </a:r>
            <a:endParaRPr lang="en-US" b="1" dirty="0">
              <a:solidFill>
                <a:srgbClr val="FF0000"/>
              </a:solidFill>
            </a:endParaRPr>
          </a:p>
          <a:p>
            <a:r>
              <a:rPr lang="en-US" dirty="0"/>
              <a:t>what does it mean:</a:t>
            </a:r>
          </a:p>
          <a:p>
            <a:pPr lvl="1"/>
            <a:r>
              <a:rPr lang="en-US" dirty="0"/>
              <a:t>precise testing using standardized (OECD ...) bioassays in accredited labs with all validity requirements and quality assurance / quality control (QA/QC) measures</a:t>
            </a:r>
          </a:p>
          <a:p>
            <a:pPr lvl="1"/>
            <a:r>
              <a:rPr lang="en-US" dirty="0"/>
              <a:t>results of ecotoxicity clearly expressed avoiding any confusion or </a:t>
            </a:r>
            <a:r>
              <a:rPr lang="en-US" dirty="0" err="1"/>
              <a:t>missinterpretation</a:t>
            </a:r>
            <a:r>
              <a:rPr lang="en-US" dirty="0"/>
              <a:t>:</a:t>
            </a:r>
          </a:p>
          <a:p>
            <a:pPr lvl="2"/>
            <a:r>
              <a:rPr lang="en-US" dirty="0"/>
              <a:t>what parameter – </a:t>
            </a:r>
            <a:r>
              <a:rPr lang="en-US" dirty="0" err="1"/>
              <a:t>ECx</a:t>
            </a:r>
            <a:r>
              <a:rPr lang="en-US" dirty="0"/>
              <a:t>/</a:t>
            </a:r>
            <a:r>
              <a:rPr lang="en-US" dirty="0" err="1"/>
              <a:t>LCx</a:t>
            </a:r>
            <a:r>
              <a:rPr lang="en-US" dirty="0"/>
              <a:t>, NOEC ...</a:t>
            </a:r>
          </a:p>
          <a:p>
            <a:pPr lvl="2"/>
            <a:r>
              <a:rPr lang="en-US" dirty="0"/>
              <a:t>which units – mg/L, mol/L, mg/kg, % ...</a:t>
            </a:r>
          </a:p>
          <a:p>
            <a:pPr lvl="2"/>
            <a:r>
              <a:rPr lang="en-US" dirty="0"/>
              <a:t>specify clearly possible variants in procedure: i.e. D. magna, 24h, LC50 = XY mg/L</a:t>
            </a:r>
          </a:p>
          <a:p>
            <a:pPr lvl="2"/>
            <a:r>
              <a:rPr lang="en-US" dirty="0"/>
              <a:t>...</a:t>
            </a:r>
          </a:p>
          <a:p>
            <a:pPr lvl="1"/>
            <a:r>
              <a:rPr lang="en-US" dirty="0"/>
              <a:t>results </a:t>
            </a:r>
            <a:r>
              <a:rPr lang="cs-CZ" dirty="0" err="1"/>
              <a:t>used</a:t>
            </a:r>
            <a:r>
              <a:rPr lang="cs-CZ" dirty="0"/>
              <a:t> </a:t>
            </a:r>
            <a:r>
              <a:rPr lang="cs-CZ" dirty="0" err="1"/>
              <a:t>for</a:t>
            </a:r>
            <a:r>
              <a:rPr lang="cs-CZ" dirty="0"/>
              <a:t> </a:t>
            </a:r>
            <a:r>
              <a:rPr lang="en-US" dirty="0"/>
              <a:t>risk assessment </a:t>
            </a:r>
            <a:r>
              <a:rPr lang="cs-CZ" dirty="0" err="1"/>
              <a:t>of</a:t>
            </a:r>
            <a:r>
              <a:rPr lang="cs-CZ" dirty="0"/>
              <a:t> </a:t>
            </a:r>
            <a:r>
              <a:rPr lang="cs-CZ" dirty="0" err="1"/>
              <a:t>chemicals</a:t>
            </a:r>
            <a:r>
              <a:rPr lang="cs-CZ" dirty="0"/>
              <a:t>, </a:t>
            </a:r>
            <a:r>
              <a:rPr lang="cs-CZ" dirty="0" err="1"/>
              <a:t>labelling</a:t>
            </a:r>
            <a:r>
              <a:rPr lang="cs-CZ" dirty="0"/>
              <a:t>, </a:t>
            </a:r>
            <a:r>
              <a:rPr lang="cs-CZ" dirty="0" err="1"/>
              <a:t>decision</a:t>
            </a:r>
            <a:r>
              <a:rPr lang="cs-CZ" dirty="0"/>
              <a:t> </a:t>
            </a:r>
            <a:r>
              <a:rPr lang="cs-CZ" dirty="0" err="1"/>
              <a:t>making</a:t>
            </a:r>
            <a:r>
              <a:rPr lang="cs-CZ" dirty="0"/>
              <a:t>, </a:t>
            </a:r>
            <a:r>
              <a:rPr lang="cs-CZ" dirty="0" err="1"/>
              <a:t>authorizations</a:t>
            </a:r>
            <a:r>
              <a:rPr lang="cs-CZ" dirty="0"/>
              <a:t>, </a:t>
            </a:r>
            <a:r>
              <a:rPr lang="cs-CZ" dirty="0" err="1"/>
              <a:t>restrictions</a:t>
            </a:r>
            <a:r>
              <a:rPr lang="cs-CZ" dirty="0"/>
              <a:t>, management </a:t>
            </a:r>
            <a:r>
              <a:rPr lang="cs-CZ" dirty="0" err="1"/>
              <a:t>etc</a:t>
            </a:r>
            <a:r>
              <a:rPr lang="cs-CZ" dirty="0"/>
              <a:t>.</a:t>
            </a:r>
            <a:endParaRPr lang="en-US" dirty="0"/>
          </a:p>
          <a:p>
            <a:pPr lvl="1"/>
            <a:endParaRPr lang="en-US" dirty="0"/>
          </a:p>
        </p:txBody>
      </p:sp>
      <p:sp>
        <p:nvSpPr>
          <p:cNvPr id="4" name="Zástupný symbol pro číslo snímku 3">
            <a:extLst>
              <a:ext uri="{FF2B5EF4-FFF2-40B4-BE49-F238E27FC236}">
                <a16:creationId xmlns:a16="http://schemas.microsoft.com/office/drawing/2014/main" id="{8E1F70D3-FFC2-4713-A233-89A62D5F2BDA}"/>
              </a:ext>
            </a:extLst>
          </p:cNvPr>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spTree>
    <p:extLst>
      <p:ext uri="{BB962C8B-B14F-4D97-AF65-F5344CB8AC3E}">
        <p14:creationId xmlns:p14="http://schemas.microsoft.com/office/powerpoint/2010/main" val="4119783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E40274-36F9-44A8-AE52-BBAD900393D1}"/>
              </a:ext>
            </a:extLst>
          </p:cNvPr>
          <p:cNvSpPr>
            <a:spLocks noGrp="1"/>
          </p:cNvSpPr>
          <p:nvPr>
            <p:ph type="title"/>
          </p:nvPr>
        </p:nvSpPr>
        <p:spPr>
          <a:xfrm>
            <a:off x="398502" y="2097741"/>
            <a:ext cx="11361600" cy="1974204"/>
          </a:xfrm>
        </p:spPr>
        <p:txBody>
          <a:bodyPr/>
          <a:lstStyle/>
          <a:p>
            <a:r>
              <a:rPr lang="cs-CZ" dirty="0" err="1"/>
              <a:t>Example</a:t>
            </a:r>
            <a:r>
              <a:rPr lang="cs-CZ" dirty="0"/>
              <a:t> 1</a:t>
            </a:r>
            <a:br>
              <a:rPr lang="cs-CZ" dirty="0"/>
            </a:br>
            <a:r>
              <a:rPr lang="cs-CZ" dirty="0" err="1"/>
              <a:t>Labelling</a:t>
            </a:r>
            <a:r>
              <a:rPr lang="cs-CZ" dirty="0"/>
              <a:t> </a:t>
            </a:r>
            <a:r>
              <a:rPr lang="cs-CZ" dirty="0" err="1"/>
              <a:t>chemicals</a:t>
            </a:r>
            <a:r>
              <a:rPr lang="cs-CZ" dirty="0"/>
              <a:t> - GHS</a:t>
            </a:r>
          </a:p>
        </p:txBody>
      </p:sp>
      <p:sp>
        <p:nvSpPr>
          <p:cNvPr id="4" name="Zástupný symbol pro číslo snímku 3">
            <a:extLst>
              <a:ext uri="{FF2B5EF4-FFF2-40B4-BE49-F238E27FC236}">
                <a16:creationId xmlns:a16="http://schemas.microsoft.com/office/drawing/2014/main" id="{B9229CDE-B6CB-41A1-AF15-72F6C6C0D8BF}"/>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24</a:t>
            </a:fld>
            <a:endParaRPr lang="cs-CZ" altLang="cs-CZ" noProof="0" dirty="0"/>
          </a:p>
        </p:txBody>
      </p:sp>
      <p:pic>
        <p:nvPicPr>
          <p:cNvPr id="1026" name="Picture 2" descr="Informační centrum OSN">
            <a:extLst>
              <a:ext uri="{FF2B5EF4-FFF2-40B4-BE49-F238E27FC236}">
                <a16:creationId xmlns:a16="http://schemas.microsoft.com/office/drawing/2014/main" id="{4DA31BD4-8495-4121-9698-FEC1EA54D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4250" y="0"/>
            <a:ext cx="1480029" cy="118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814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b="1" dirty="0">
                <a:solidFill>
                  <a:srgbClr val="0000DC"/>
                </a:solidFill>
              </a:rPr>
              <a:t>GHS</a:t>
            </a:r>
            <a:endParaRPr lang="cs-CZ" dirty="0">
              <a:solidFill>
                <a:srgbClr val="0000DC"/>
              </a:solidFill>
            </a:endParaRP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25</a:t>
            </a:fld>
            <a:endParaRPr lang="cs-CZ" altLang="cs-CZ" noProof="0" dirty="0"/>
          </a:p>
        </p:txBody>
      </p:sp>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212782"/>
            <a:ext cx="10810875" cy="4778443"/>
          </a:xfrm>
        </p:spPr>
        <p:txBody>
          <a:bodyPr/>
          <a:lstStyle/>
          <a:p>
            <a:pPr marL="0" indent="0">
              <a:buNone/>
            </a:pPr>
            <a:r>
              <a:rPr lang="cs-CZ" b="1" dirty="0" err="1">
                <a:solidFill>
                  <a:srgbClr val="FF0000"/>
                </a:solidFill>
              </a:rPr>
              <a:t>Globally</a:t>
            </a:r>
            <a:r>
              <a:rPr lang="cs-CZ" b="1" dirty="0">
                <a:solidFill>
                  <a:srgbClr val="FF0000"/>
                </a:solidFill>
              </a:rPr>
              <a:t> </a:t>
            </a:r>
            <a:r>
              <a:rPr lang="cs-CZ" b="1" dirty="0" err="1">
                <a:solidFill>
                  <a:srgbClr val="FF0000"/>
                </a:solidFill>
              </a:rPr>
              <a:t>Harmonised</a:t>
            </a:r>
            <a:r>
              <a:rPr lang="cs-CZ" b="1" dirty="0">
                <a:solidFill>
                  <a:srgbClr val="FF0000"/>
                </a:solidFill>
              </a:rPr>
              <a:t> </a:t>
            </a:r>
            <a:r>
              <a:rPr lang="cs-CZ" b="1" dirty="0" err="1">
                <a:solidFill>
                  <a:srgbClr val="FF0000"/>
                </a:solidFill>
              </a:rPr>
              <a:t>System</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Classification</a:t>
            </a:r>
            <a:r>
              <a:rPr lang="cs-CZ" b="1" dirty="0">
                <a:solidFill>
                  <a:srgbClr val="FF0000"/>
                </a:solidFill>
              </a:rPr>
              <a:t> and </a:t>
            </a:r>
            <a:r>
              <a:rPr lang="cs-CZ" b="1" dirty="0" err="1">
                <a:solidFill>
                  <a:srgbClr val="FF0000"/>
                </a:solidFill>
              </a:rPr>
              <a:t>Labelling</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Chemicals</a:t>
            </a:r>
            <a:r>
              <a:rPr lang="cs-CZ" b="1" dirty="0">
                <a:solidFill>
                  <a:srgbClr val="FF0000"/>
                </a:solidFill>
              </a:rPr>
              <a:t> (</a:t>
            </a:r>
            <a:r>
              <a:rPr lang="cs-CZ" b="1" dirty="0">
                <a:solidFill>
                  <a:srgbClr val="FF0000"/>
                </a:solidFill>
                <a:hlinkClick r:id="rId2"/>
              </a:rPr>
              <a:t>https://unece.org/</a:t>
            </a:r>
            <a:r>
              <a:rPr lang="cs-CZ" b="1" dirty="0" err="1">
                <a:solidFill>
                  <a:srgbClr val="FF0000"/>
                </a:solidFill>
                <a:hlinkClick r:id="rId2"/>
              </a:rPr>
              <a:t>about-ghs</a:t>
            </a:r>
            <a:r>
              <a:rPr lang="cs-CZ" b="1" dirty="0">
                <a:solidFill>
                  <a:srgbClr val="FF0000"/>
                </a:solidFill>
              </a:rPr>
              <a:t>) </a:t>
            </a:r>
          </a:p>
          <a:p>
            <a:r>
              <a:rPr lang="cs-CZ" sz="2000" b="1" dirty="0">
                <a:solidFill>
                  <a:srgbClr val="FF0000"/>
                </a:solidFill>
              </a:rPr>
              <a:t>„h</a:t>
            </a:r>
            <a:r>
              <a:rPr lang="en-US" sz="2000" b="1" dirty="0" err="1">
                <a:solidFill>
                  <a:srgbClr val="FF0000"/>
                </a:solidFill>
              </a:rPr>
              <a:t>azardous</a:t>
            </a:r>
            <a:r>
              <a:rPr lang="en-US" sz="2000" b="1" dirty="0">
                <a:solidFill>
                  <a:srgbClr val="FF0000"/>
                </a:solidFill>
              </a:rPr>
              <a:t> to aquatic environment</a:t>
            </a:r>
            <a:r>
              <a:rPr lang="cs-CZ" sz="2000" b="1" dirty="0">
                <a:solidFill>
                  <a:srgbClr val="FF0000"/>
                </a:solidFill>
              </a:rPr>
              <a:t>“</a:t>
            </a:r>
          </a:p>
          <a:p>
            <a:endParaRPr lang="cs-CZ" sz="2000" dirty="0"/>
          </a:p>
          <a:p>
            <a:endParaRPr lang="cs-CZ" sz="2000" dirty="0"/>
          </a:p>
          <a:p>
            <a:endParaRPr lang="cs-CZ" sz="2000" dirty="0"/>
          </a:p>
          <a:p>
            <a:endParaRPr lang="cs-CZ" sz="2000" dirty="0"/>
          </a:p>
          <a:p>
            <a:endParaRPr lang="cs-CZ" sz="2000" dirty="0"/>
          </a:p>
          <a:p>
            <a:endParaRPr lang="cs-CZ" sz="2000" dirty="0"/>
          </a:p>
          <a:p>
            <a:r>
              <a:rPr lang="cs-CZ" sz="2000" dirty="0"/>
              <a:t>OECD </a:t>
            </a:r>
            <a:r>
              <a:rPr lang="cs-CZ" sz="2000" dirty="0" err="1"/>
              <a:t>tests</a:t>
            </a:r>
            <a:r>
              <a:rPr lang="cs-CZ" sz="2000" dirty="0"/>
              <a:t> </a:t>
            </a:r>
            <a:r>
              <a:rPr lang="cs-CZ" sz="2000" dirty="0" err="1"/>
              <a:t>preferred</a:t>
            </a:r>
            <a:r>
              <a:rPr lang="cs-CZ" sz="2000" dirty="0"/>
              <a:t> and GLP (</a:t>
            </a:r>
            <a:r>
              <a:rPr lang="cs-CZ" sz="2000" dirty="0" err="1"/>
              <a:t>good</a:t>
            </a:r>
            <a:r>
              <a:rPr lang="cs-CZ" sz="2000" dirty="0"/>
              <a:t> </a:t>
            </a:r>
            <a:r>
              <a:rPr lang="cs-CZ" sz="2000" dirty="0" err="1"/>
              <a:t>laboratory</a:t>
            </a:r>
            <a:r>
              <a:rPr lang="cs-CZ" sz="2000" dirty="0"/>
              <a:t> </a:t>
            </a:r>
            <a:r>
              <a:rPr lang="cs-CZ" sz="2000" dirty="0" err="1"/>
              <a:t>praxis</a:t>
            </a:r>
            <a:r>
              <a:rPr lang="cs-CZ" sz="2000" dirty="0"/>
              <a:t>) </a:t>
            </a:r>
            <a:r>
              <a:rPr lang="cs-CZ" sz="2000" dirty="0" err="1"/>
              <a:t>should</a:t>
            </a:r>
            <a:r>
              <a:rPr lang="cs-CZ" sz="2000" dirty="0"/>
              <a:t> </a:t>
            </a:r>
            <a:r>
              <a:rPr lang="cs-CZ" sz="2000" dirty="0" err="1"/>
              <a:t>be</a:t>
            </a:r>
            <a:r>
              <a:rPr lang="cs-CZ" sz="2000" dirty="0"/>
              <a:t> </a:t>
            </a:r>
            <a:r>
              <a:rPr lang="cs-CZ" sz="2000" dirty="0" err="1"/>
              <a:t>followed</a:t>
            </a:r>
            <a:endParaRPr lang="cs-CZ" sz="2000" dirty="0"/>
          </a:p>
          <a:p>
            <a:pPr lvl="1"/>
            <a:r>
              <a:rPr lang="en-US" sz="1800" dirty="0"/>
              <a:t>acute aquatic toxicity</a:t>
            </a:r>
            <a:endParaRPr lang="cs-CZ" sz="1800" dirty="0"/>
          </a:p>
          <a:p>
            <a:pPr lvl="1"/>
            <a:r>
              <a:rPr lang="en-US" sz="1800" dirty="0"/>
              <a:t>chronic aquatic toxicity</a:t>
            </a:r>
            <a:endParaRPr lang="cs-CZ" sz="1800" dirty="0"/>
          </a:p>
          <a:p>
            <a:pPr lvl="1"/>
            <a:r>
              <a:rPr lang="en-US" sz="1800" dirty="0"/>
              <a:t>potential for or actual bioaccumulation</a:t>
            </a:r>
            <a:endParaRPr lang="cs-CZ" sz="1800" dirty="0"/>
          </a:p>
          <a:p>
            <a:pPr lvl="1"/>
            <a:r>
              <a:rPr lang="en-US" sz="1800" dirty="0"/>
              <a:t>degradation (biotic or abiotic) for organic chemicals</a:t>
            </a:r>
            <a:endParaRPr lang="cs-CZ" sz="1800" dirty="0"/>
          </a:p>
          <a:p>
            <a:endParaRPr lang="cs-CZ" sz="1800" dirty="0"/>
          </a:p>
          <a:p>
            <a:endParaRPr lang="cs-CZ" sz="1800" dirty="0"/>
          </a:p>
          <a:p>
            <a:pPr lvl="1"/>
            <a:endParaRPr lang="cs-CZ" sz="1600" dirty="0"/>
          </a:p>
        </p:txBody>
      </p:sp>
      <p:pic>
        <p:nvPicPr>
          <p:cNvPr id="5" name="Obrázek 4">
            <a:extLst>
              <a:ext uri="{FF2B5EF4-FFF2-40B4-BE49-F238E27FC236}">
                <a16:creationId xmlns:a16="http://schemas.microsoft.com/office/drawing/2014/main" id="{2E81B66C-2973-4605-AC2A-76B27C04D05D}"/>
              </a:ext>
            </a:extLst>
          </p:cNvPr>
          <p:cNvPicPr>
            <a:picLocks noChangeAspect="1"/>
          </p:cNvPicPr>
          <p:nvPr/>
        </p:nvPicPr>
        <p:blipFill rotWithShape="1">
          <a:blip r:embed="rId3"/>
          <a:srcRect l="34429" t="56636" r="32849" b="19633"/>
          <a:stretch/>
        </p:blipFill>
        <p:spPr>
          <a:xfrm>
            <a:off x="5783145" y="2085058"/>
            <a:ext cx="5449299" cy="2470009"/>
          </a:xfrm>
          <a:prstGeom prst="rect">
            <a:avLst/>
          </a:prstGeom>
        </p:spPr>
      </p:pic>
      <p:pic>
        <p:nvPicPr>
          <p:cNvPr id="7" name="Obrázek 6">
            <a:extLst>
              <a:ext uri="{FF2B5EF4-FFF2-40B4-BE49-F238E27FC236}">
                <a16:creationId xmlns:a16="http://schemas.microsoft.com/office/drawing/2014/main" id="{FBE161F7-E4CE-41E9-8BA6-F2BA6123890F}"/>
              </a:ext>
            </a:extLst>
          </p:cNvPr>
          <p:cNvPicPr>
            <a:picLocks noChangeAspect="1"/>
          </p:cNvPicPr>
          <p:nvPr/>
        </p:nvPicPr>
        <p:blipFill rotWithShape="1">
          <a:blip r:embed="rId4"/>
          <a:srcRect l="44958" t="29665" r="51374" b="65875"/>
          <a:stretch/>
        </p:blipFill>
        <p:spPr>
          <a:xfrm>
            <a:off x="3647130" y="2883883"/>
            <a:ext cx="1434518" cy="1090233"/>
          </a:xfrm>
          <a:prstGeom prst="rect">
            <a:avLst/>
          </a:prstGeom>
        </p:spPr>
      </p:pic>
      <p:pic>
        <p:nvPicPr>
          <p:cNvPr id="8" name="Picture 2" descr="Informační centrum OSN">
            <a:extLst>
              <a:ext uri="{FF2B5EF4-FFF2-40B4-BE49-F238E27FC236}">
                <a16:creationId xmlns:a16="http://schemas.microsoft.com/office/drawing/2014/main" id="{F85F9525-C933-4440-B3C7-E620C80C99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4250" y="0"/>
            <a:ext cx="1480029" cy="118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79463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obsah 5">
            <a:extLst>
              <a:ext uri="{FF2B5EF4-FFF2-40B4-BE49-F238E27FC236}">
                <a16:creationId xmlns:a16="http://schemas.microsoft.com/office/drawing/2014/main" id="{34913E7E-7783-4456-AB38-D1E756ADE643}"/>
              </a:ext>
            </a:extLst>
          </p:cNvPr>
          <p:cNvSpPr txBox="1">
            <a:spLocks/>
          </p:cNvSpPr>
          <p:nvPr/>
        </p:nvSpPr>
        <p:spPr>
          <a:xfrm>
            <a:off x="243282" y="1212782"/>
            <a:ext cx="5318620" cy="4778443"/>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None/>
            </a:pPr>
            <a:r>
              <a:rPr lang="cs-CZ" sz="2200" b="1" kern="0" dirty="0">
                <a:solidFill>
                  <a:srgbClr val="FF0000"/>
                </a:solidFill>
              </a:rPr>
              <a:t>A</a:t>
            </a:r>
            <a:r>
              <a:rPr lang="en-US" sz="2200" b="1" kern="0" dirty="0">
                <a:solidFill>
                  <a:srgbClr val="FF0000"/>
                </a:solidFill>
              </a:rPr>
              <a:t>cute classification categories</a:t>
            </a:r>
            <a:r>
              <a:rPr lang="cs-CZ" sz="2200" b="1" kern="0" dirty="0">
                <a:solidFill>
                  <a:srgbClr val="FF0000"/>
                </a:solidFill>
              </a:rPr>
              <a:t> </a:t>
            </a:r>
            <a:r>
              <a:rPr lang="en-US" sz="2200" b="1" kern="0" dirty="0">
                <a:solidFill>
                  <a:srgbClr val="FF0000"/>
                </a:solidFill>
              </a:rPr>
              <a:t>1 to 3</a:t>
            </a:r>
            <a:endParaRPr lang="cs-CZ" sz="2200" b="1" kern="0" dirty="0">
              <a:solidFill>
                <a:srgbClr val="FF0000"/>
              </a:solidFill>
            </a:endParaRPr>
          </a:p>
          <a:p>
            <a:r>
              <a:rPr lang="en-US" sz="2000" kern="0" dirty="0"/>
              <a:t>defined on the basis of the acute toxicity data only (EC50</a:t>
            </a:r>
            <a:r>
              <a:rPr lang="cs-CZ" sz="2000" kern="0" dirty="0"/>
              <a:t> </a:t>
            </a:r>
            <a:r>
              <a:rPr lang="en-US" sz="2000" kern="0" dirty="0"/>
              <a:t>or LC50)</a:t>
            </a:r>
            <a:endParaRPr lang="cs-CZ" sz="2000" kern="0" dirty="0"/>
          </a:p>
          <a:p>
            <a:pPr lvl="1"/>
            <a:r>
              <a:rPr lang="cs-CZ" sz="1600" kern="0" dirty="0" err="1"/>
              <a:t>fish</a:t>
            </a:r>
            <a:r>
              <a:rPr lang="cs-CZ" sz="1600" kern="0" dirty="0"/>
              <a:t> 96h (OECD 203)</a:t>
            </a:r>
          </a:p>
          <a:p>
            <a:pPr lvl="1"/>
            <a:r>
              <a:rPr lang="cs-CZ" sz="1600" kern="0" dirty="0" err="1"/>
              <a:t>Daphnia</a:t>
            </a:r>
            <a:r>
              <a:rPr lang="cs-CZ" sz="1600" kern="0" dirty="0"/>
              <a:t> 48h (OECD 202)</a:t>
            </a:r>
          </a:p>
          <a:p>
            <a:pPr lvl="1"/>
            <a:r>
              <a:rPr lang="cs-CZ" sz="1600" kern="0" dirty="0" err="1"/>
              <a:t>algae</a:t>
            </a:r>
            <a:r>
              <a:rPr lang="cs-CZ" sz="1600" kern="0" dirty="0"/>
              <a:t> </a:t>
            </a:r>
            <a:r>
              <a:rPr lang="cs-CZ" sz="1600" kern="0" dirty="0" err="1"/>
              <a:t>growth</a:t>
            </a:r>
            <a:r>
              <a:rPr lang="cs-CZ" sz="1600" kern="0" dirty="0"/>
              <a:t> </a:t>
            </a:r>
            <a:r>
              <a:rPr lang="cs-CZ" sz="1600" kern="0" dirty="0" err="1"/>
              <a:t>inhibition</a:t>
            </a:r>
            <a:r>
              <a:rPr lang="cs-CZ" sz="1600" kern="0" dirty="0"/>
              <a:t> test (OECD 201)</a:t>
            </a:r>
          </a:p>
          <a:p>
            <a:pPr lvl="1"/>
            <a:endParaRPr lang="cs-CZ" sz="1600" kern="0" dirty="0"/>
          </a:p>
        </p:txBody>
      </p:sp>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GHS</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sp>
        <p:nvSpPr>
          <p:cNvPr id="13" name="Zástupný obsah 5">
            <a:extLst>
              <a:ext uri="{FF2B5EF4-FFF2-40B4-BE49-F238E27FC236}">
                <a16:creationId xmlns:a16="http://schemas.microsoft.com/office/drawing/2014/main" id="{8969CDCC-5F55-4348-B7CB-F78427AFA653}"/>
              </a:ext>
            </a:extLst>
          </p:cNvPr>
          <p:cNvSpPr txBox="1">
            <a:spLocks/>
          </p:cNvSpPr>
          <p:nvPr/>
        </p:nvSpPr>
        <p:spPr>
          <a:xfrm>
            <a:off x="3782427" y="6306443"/>
            <a:ext cx="8270298" cy="823607"/>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Font typeface="Wingdings" panose="05000000000000000000" pitchFamily="2" charset="2"/>
              <a:buNone/>
            </a:pPr>
            <a:r>
              <a:rPr lang="en-US" sz="1400" kern="0" dirty="0"/>
              <a:t>United Nations</a:t>
            </a:r>
            <a:r>
              <a:rPr lang="cs-CZ" sz="1400" kern="0" dirty="0"/>
              <a:t> (</a:t>
            </a:r>
            <a:r>
              <a:rPr lang="en-US" sz="1400" kern="0" dirty="0"/>
              <a:t>2019</a:t>
            </a:r>
            <a:r>
              <a:rPr lang="cs-CZ" sz="1400" kern="0" dirty="0"/>
              <a:t>): </a:t>
            </a:r>
            <a:r>
              <a:rPr lang="en-US" sz="1400" kern="0" dirty="0"/>
              <a:t>Globally Harmonized System of Classification and Labelling of Chemicals (GHS)</a:t>
            </a:r>
            <a:r>
              <a:rPr lang="cs-CZ" sz="1400" kern="0" dirty="0"/>
              <a:t>. </a:t>
            </a:r>
            <a:r>
              <a:rPr lang="en-US" sz="1400" kern="0" dirty="0"/>
              <a:t>Eighth revised edition</a:t>
            </a:r>
            <a:r>
              <a:rPr lang="cs-CZ" sz="1400" kern="0" dirty="0"/>
              <a:t>. </a:t>
            </a:r>
            <a:r>
              <a:rPr lang="cs-CZ" sz="1400" kern="0" dirty="0">
                <a:solidFill>
                  <a:srgbClr val="FF0000"/>
                </a:solidFill>
                <a:hlinkClick r:id="rId3"/>
              </a:rPr>
              <a:t>https://unece.org/ghs-rev8-2019</a:t>
            </a:r>
            <a:r>
              <a:rPr lang="cs-CZ" sz="1400" kern="0" dirty="0">
                <a:solidFill>
                  <a:srgbClr val="FF0000"/>
                </a:solidFill>
              </a:rPr>
              <a:t> </a:t>
            </a:r>
          </a:p>
        </p:txBody>
      </p:sp>
      <p:pic>
        <p:nvPicPr>
          <p:cNvPr id="14" name="Obrázek 13">
            <a:extLst>
              <a:ext uri="{FF2B5EF4-FFF2-40B4-BE49-F238E27FC236}">
                <a16:creationId xmlns:a16="http://schemas.microsoft.com/office/drawing/2014/main" id="{3CB0D027-6150-4DE6-BC8C-9DACF0DACA9A}"/>
              </a:ext>
            </a:extLst>
          </p:cNvPr>
          <p:cNvPicPr>
            <a:picLocks noChangeAspect="1"/>
          </p:cNvPicPr>
          <p:nvPr/>
        </p:nvPicPr>
        <p:blipFill>
          <a:blip r:embed="rId4"/>
          <a:stretch>
            <a:fillRect/>
          </a:stretch>
        </p:blipFill>
        <p:spPr>
          <a:xfrm>
            <a:off x="381496" y="4036611"/>
            <a:ext cx="1922142" cy="1080000"/>
          </a:xfrm>
          <a:prstGeom prst="rect">
            <a:avLst/>
          </a:prstGeom>
        </p:spPr>
      </p:pic>
      <p:pic>
        <p:nvPicPr>
          <p:cNvPr id="15" name="Obrázek 14">
            <a:extLst>
              <a:ext uri="{FF2B5EF4-FFF2-40B4-BE49-F238E27FC236}">
                <a16:creationId xmlns:a16="http://schemas.microsoft.com/office/drawing/2014/main" id="{1EBFE82F-5D84-4CD5-92F6-82F00C95C7D4}"/>
              </a:ext>
            </a:extLst>
          </p:cNvPr>
          <p:cNvPicPr>
            <a:picLocks noChangeAspect="1"/>
          </p:cNvPicPr>
          <p:nvPr/>
        </p:nvPicPr>
        <p:blipFill>
          <a:blip r:embed="rId5"/>
          <a:stretch>
            <a:fillRect/>
          </a:stretch>
        </p:blipFill>
        <p:spPr>
          <a:xfrm>
            <a:off x="4042710" y="4036611"/>
            <a:ext cx="1296000" cy="1080000"/>
          </a:xfrm>
          <a:prstGeom prst="rect">
            <a:avLst/>
          </a:prstGeom>
          <a:ln>
            <a:noFill/>
          </a:ln>
          <a:effectLst>
            <a:outerShdw blurRad="292100" dist="139700" dir="2700000" algn="tl" rotWithShape="0">
              <a:srgbClr val="333333">
                <a:alpha val="65000"/>
              </a:srgbClr>
            </a:outerShdw>
          </a:effectLst>
        </p:spPr>
      </p:pic>
      <p:pic>
        <p:nvPicPr>
          <p:cNvPr id="16" name="Picture 3">
            <a:extLst>
              <a:ext uri="{FF2B5EF4-FFF2-40B4-BE49-F238E27FC236}">
                <a16:creationId xmlns:a16="http://schemas.microsoft.com/office/drawing/2014/main" id="{3EACAFE8-74FF-4B84-8A07-4B1D767C30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7002" y="4036611"/>
            <a:ext cx="1438017" cy="1080000"/>
          </a:xfrm>
          <a:prstGeom prst="rect">
            <a:avLst/>
          </a:prstGeom>
          <a:ln>
            <a:noFill/>
          </a:ln>
          <a:effectLst>
            <a:outerShdw blurRad="292100" dist="139700" dir="2700000" algn="tl" rotWithShape="0">
              <a:srgbClr val="333333">
                <a:alpha val="65000"/>
              </a:srgbClr>
            </a:outerShdw>
          </a:effectLst>
        </p:spPr>
      </p:pic>
      <p:pic>
        <p:nvPicPr>
          <p:cNvPr id="12" name="Picture 2" descr="Informační centrum OSN">
            <a:extLst>
              <a:ext uri="{FF2B5EF4-FFF2-40B4-BE49-F238E27FC236}">
                <a16:creationId xmlns:a16="http://schemas.microsoft.com/office/drawing/2014/main" id="{12D835DD-56EF-4684-B5F2-216A0E2009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4250" y="0"/>
            <a:ext cx="1480029"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469A3F76-1F4C-4C9D-B16D-A7CC15F9E00B}"/>
              </a:ext>
            </a:extLst>
          </p:cNvPr>
          <p:cNvPicPr>
            <a:picLocks noChangeAspect="1"/>
          </p:cNvPicPr>
          <p:nvPr/>
        </p:nvPicPr>
        <p:blipFill rotWithShape="1">
          <a:blip r:embed="rId8"/>
          <a:srcRect t="856" r="2481" b="33211"/>
          <a:stretch/>
        </p:blipFill>
        <p:spPr>
          <a:xfrm>
            <a:off x="5486401" y="272155"/>
            <a:ext cx="6638488" cy="6047049"/>
          </a:xfrm>
          <a:prstGeom prst="rect">
            <a:avLst/>
          </a:prstGeom>
        </p:spPr>
      </p:pic>
      <p:sp>
        <p:nvSpPr>
          <p:cNvPr id="3" name="Obdélník 2">
            <a:extLst>
              <a:ext uri="{FF2B5EF4-FFF2-40B4-BE49-F238E27FC236}">
                <a16:creationId xmlns:a16="http://schemas.microsoft.com/office/drawing/2014/main" id="{566314D4-A78B-DAA5-B37F-8C08071944CC}"/>
              </a:ext>
            </a:extLst>
          </p:cNvPr>
          <p:cNvSpPr/>
          <p:nvPr/>
        </p:nvSpPr>
        <p:spPr bwMode="auto">
          <a:xfrm>
            <a:off x="5561902" y="1338954"/>
            <a:ext cx="6115748" cy="1185333"/>
          </a:xfrm>
          <a:prstGeom prst="rect">
            <a:avLst/>
          </a:prstGeom>
          <a:noFill/>
          <a:ln w="571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10215772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nformační centrum OSN">
            <a:extLst>
              <a:ext uri="{FF2B5EF4-FFF2-40B4-BE49-F238E27FC236}">
                <a16:creationId xmlns:a16="http://schemas.microsoft.com/office/drawing/2014/main" id="{DC4E9253-EB8C-4A4F-B6A5-02BB54F7E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4250" y="0"/>
            <a:ext cx="1480029" cy="1185333"/>
          </a:xfrm>
          <a:prstGeom prst="rect">
            <a:avLst/>
          </a:prstGeom>
          <a:noFill/>
          <a:extLst>
            <a:ext uri="{909E8E84-426E-40DD-AFC4-6F175D3DCCD1}">
              <a14:hiddenFill xmlns:a14="http://schemas.microsoft.com/office/drawing/2010/main">
                <a:solidFill>
                  <a:srgbClr val="FFFFFF"/>
                </a:solidFill>
              </a14:hiddenFill>
            </a:ext>
          </a:extLst>
        </p:spPr>
      </p:pic>
      <p:sp>
        <p:nvSpPr>
          <p:cNvPr id="8" name="Zástupný obsah 5">
            <a:extLst>
              <a:ext uri="{FF2B5EF4-FFF2-40B4-BE49-F238E27FC236}">
                <a16:creationId xmlns:a16="http://schemas.microsoft.com/office/drawing/2014/main" id="{E4051B28-51AC-4209-A01B-4FE349FE7E4A}"/>
              </a:ext>
            </a:extLst>
          </p:cNvPr>
          <p:cNvSpPr>
            <a:spLocks noGrp="1"/>
          </p:cNvSpPr>
          <p:nvPr>
            <p:ph idx="1"/>
          </p:nvPr>
        </p:nvSpPr>
        <p:spPr>
          <a:xfrm>
            <a:off x="125834" y="1212782"/>
            <a:ext cx="5507321" cy="4778443"/>
          </a:xfrm>
        </p:spPr>
        <p:txBody>
          <a:bodyPr/>
          <a:lstStyle/>
          <a:p>
            <a:pPr marL="0" indent="0">
              <a:buNone/>
            </a:pPr>
            <a:r>
              <a:rPr lang="cs-CZ" sz="2200" b="1" dirty="0">
                <a:solidFill>
                  <a:srgbClr val="FF0000"/>
                </a:solidFill>
              </a:rPr>
              <a:t>C</a:t>
            </a:r>
            <a:r>
              <a:rPr lang="en-US" sz="2200" b="1" dirty="0" err="1">
                <a:solidFill>
                  <a:srgbClr val="FF0000"/>
                </a:solidFill>
              </a:rPr>
              <a:t>hronic</a:t>
            </a:r>
            <a:r>
              <a:rPr lang="en-US" sz="2200" b="1" dirty="0">
                <a:solidFill>
                  <a:srgbClr val="FF0000"/>
                </a:solidFill>
              </a:rPr>
              <a:t> classification categories 1 to 3</a:t>
            </a:r>
            <a:r>
              <a:rPr lang="en-US" sz="2200" dirty="0"/>
              <a:t> </a:t>
            </a:r>
            <a:endParaRPr lang="cs-CZ" sz="2200" dirty="0"/>
          </a:p>
          <a:p>
            <a:r>
              <a:rPr lang="cs-CZ" sz="2000" dirty="0" err="1"/>
              <a:t>based</a:t>
            </a:r>
            <a:r>
              <a:rPr lang="cs-CZ" sz="2000" dirty="0"/>
              <a:t> on </a:t>
            </a:r>
            <a:r>
              <a:rPr lang="cs-CZ" sz="2000" dirty="0" err="1"/>
              <a:t>tiered</a:t>
            </a:r>
            <a:r>
              <a:rPr lang="cs-CZ" sz="2000" dirty="0"/>
              <a:t> </a:t>
            </a:r>
            <a:r>
              <a:rPr lang="cs-CZ" sz="2000" dirty="0" err="1"/>
              <a:t>approach</a:t>
            </a:r>
            <a:r>
              <a:rPr lang="cs-CZ" sz="2000" dirty="0"/>
              <a:t> </a:t>
            </a:r>
            <a:r>
              <a:rPr lang="cs-CZ" sz="2000" dirty="0">
                <a:sym typeface="Wingdings" panose="05000000000000000000" pitchFamily="2" charset="2"/>
              </a:rPr>
              <a:t> </a:t>
            </a:r>
            <a:endParaRPr lang="cs-CZ" sz="2000" dirty="0"/>
          </a:p>
          <a:p>
            <a:pPr lvl="1">
              <a:buFont typeface="+mj-lt"/>
              <a:buAutoNum type="arabicPeriod"/>
            </a:pPr>
            <a:endParaRPr lang="cs-CZ" sz="1600" dirty="0"/>
          </a:p>
          <a:p>
            <a:pPr lvl="1">
              <a:buFont typeface="+mj-lt"/>
              <a:buAutoNum type="arabicPeriod"/>
            </a:pPr>
            <a:r>
              <a:rPr lang="en-US" sz="1600" dirty="0"/>
              <a:t>available information on chronic toxicity</a:t>
            </a:r>
            <a:endParaRPr lang="cs-CZ" sz="1600" dirty="0"/>
          </a:p>
          <a:p>
            <a:pPr lvl="2"/>
            <a:r>
              <a:rPr lang="cs-CZ" sz="1400" dirty="0" err="1"/>
              <a:t>fish</a:t>
            </a:r>
            <a:r>
              <a:rPr lang="cs-CZ" sz="1400" dirty="0"/>
              <a:t> early </a:t>
            </a:r>
            <a:r>
              <a:rPr lang="cs-CZ" sz="1400" dirty="0" err="1"/>
              <a:t>life</a:t>
            </a:r>
            <a:r>
              <a:rPr lang="cs-CZ" sz="1400" dirty="0"/>
              <a:t> </a:t>
            </a:r>
            <a:r>
              <a:rPr lang="cs-CZ" sz="1400" dirty="0" err="1"/>
              <a:t>stage</a:t>
            </a:r>
            <a:r>
              <a:rPr lang="cs-CZ" sz="1400" dirty="0"/>
              <a:t> (OECD 210)</a:t>
            </a:r>
          </a:p>
          <a:p>
            <a:pPr lvl="2"/>
            <a:r>
              <a:rPr lang="cs-CZ" sz="1400" dirty="0" err="1"/>
              <a:t>daphnia</a:t>
            </a:r>
            <a:r>
              <a:rPr lang="cs-CZ" sz="1400" dirty="0"/>
              <a:t> </a:t>
            </a:r>
            <a:r>
              <a:rPr lang="cs-CZ" sz="1400" dirty="0" err="1"/>
              <a:t>reproduction</a:t>
            </a:r>
            <a:r>
              <a:rPr lang="cs-CZ" sz="1400" dirty="0"/>
              <a:t> (OECD 211)</a:t>
            </a:r>
          </a:p>
          <a:p>
            <a:pPr lvl="2"/>
            <a:r>
              <a:rPr lang="en-US" sz="1400" dirty="0"/>
              <a:t>algae growth inhibition test (OECD 201)</a:t>
            </a:r>
            <a:endParaRPr lang="cs-CZ" sz="1400" dirty="0"/>
          </a:p>
          <a:p>
            <a:pPr lvl="2"/>
            <a:r>
              <a:rPr lang="cs-CZ" sz="1400" dirty="0"/>
              <a:t>NOEC </a:t>
            </a:r>
            <a:r>
              <a:rPr lang="cs-CZ" sz="1400" dirty="0" err="1"/>
              <a:t>or</a:t>
            </a:r>
            <a:r>
              <a:rPr lang="cs-CZ" sz="1400" dirty="0"/>
              <a:t> </a:t>
            </a:r>
            <a:r>
              <a:rPr lang="cs-CZ" sz="1400" dirty="0" err="1"/>
              <a:t>ECx</a:t>
            </a:r>
            <a:r>
              <a:rPr lang="cs-CZ" sz="1400" dirty="0"/>
              <a:t> (</a:t>
            </a:r>
            <a:r>
              <a:rPr lang="cs-CZ" sz="1400" dirty="0" err="1"/>
              <a:t>e.g</a:t>
            </a:r>
            <a:r>
              <a:rPr lang="cs-CZ" sz="1400" dirty="0"/>
              <a:t>. EC</a:t>
            </a:r>
            <a:r>
              <a:rPr lang="cs-CZ" sz="1400" baseline="-25000" dirty="0"/>
              <a:t>10</a:t>
            </a:r>
            <a:r>
              <a:rPr lang="cs-CZ" sz="1400" dirty="0"/>
              <a:t>)</a:t>
            </a:r>
          </a:p>
          <a:p>
            <a:pPr lvl="1">
              <a:buFont typeface="+mj-lt"/>
              <a:buAutoNum type="arabicPeriod"/>
            </a:pPr>
            <a:endParaRPr lang="cs-CZ" sz="1600" dirty="0"/>
          </a:p>
          <a:p>
            <a:pPr lvl="1">
              <a:buFont typeface="+mj-lt"/>
              <a:buAutoNum type="arabicPeriod"/>
            </a:pPr>
            <a:r>
              <a:rPr lang="cs-CZ" sz="1600" dirty="0" err="1"/>
              <a:t>or</a:t>
            </a:r>
            <a:r>
              <a:rPr lang="cs-CZ" sz="1600" dirty="0"/>
              <a:t> </a:t>
            </a:r>
            <a:r>
              <a:rPr lang="en-US" sz="1600" dirty="0"/>
              <a:t>acute toxicity data </a:t>
            </a:r>
            <a:r>
              <a:rPr lang="cs-CZ" sz="1600" dirty="0" err="1"/>
              <a:t>combined</a:t>
            </a:r>
            <a:r>
              <a:rPr lang="cs-CZ" sz="1600" dirty="0"/>
              <a:t> </a:t>
            </a:r>
            <a:r>
              <a:rPr lang="cs-CZ" sz="1600" dirty="0" err="1"/>
              <a:t>with</a:t>
            </a:r>
            <a:r>
              <a:rPr lang="cs-CZ" sz="1600" dirty="0"/>
              <a:t> </a:t>
            </a:r>
            <a:br>
              <a:rPr lang="cs-CZ" sz="1600" dirty="0"/>
            </a:br>
            <a:r>
              <a:rPr lang="en-US" sz="1600" dirty="0"/>
              <a:t>environmental f</a:t>
            </a:r>
            <a:r>
              <a:rPr lang="cs-CZ" sz="1600" dirty="0" err="1"/>
              <a:t>ate</a:t>
            </a:r>
            <a:r>
              <a:rPr lang="cs-CZ" sz="1600" dirty="0"/>
              <a:t> data</a:t>
            </a:r>
          </a:p>
          <a:p>
            <a:pPr lvl="1"/>
            <a:endParaRPr lang="cs-CZ" sz="1600" dirty="0"/>
          </a:p>
        </p:txBody>
      </p:sp>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GHS</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27</a:t>
            </a:fld>
            <a:endParaRPr lang="cs-CZ" altLang="cs-CZ" noProof="0" dirty="0"/>
          </a:p>
        </p:txBody>
      </p:sp>
      <p:pic>
        <p:nvPicPr>
          <p:cNvPr id="5" name="Obrázek 4">
            <a:extLst>
              <a:ext uri="{FF2B5EF4-FFF2-40B4-BE49-F238E27FC236}">
                <a16:creationId xmlns:a16="http://schemas.microsoft.com/office/drawing/2014/main" id="{70797268-94CE-4B20-95D5-81410FCCEC35}"/>
              </a:ext>
            </a:extLst>
          </p:cNvPr>
          <p:cNvPicPr>
            <a:picLocks noChangeAspect="1"/>
          </p:cNvPicPr>
          <p:nvPr/>
        </p:nvPicPr>
        <p:blipFill rotWithShape="1">
          <a:blip r:embed="rId3"/>
          <a:srcRect l="35958" t="23364" r="34072" b="43241"/>
          <a:stretch/>
        </p:blipFill>
        <p:spPr>
          <a:xfrm>
            <a:off x="5426262" y="1009960"/>
            <a:ext cx="6861354" cy="4778444"/>
          </a:xfrm>
          <a:prstGeom prst="rect">
            <a:avLst/>
          </a:prstGeom>
        </p:spPr>
      </p:pic>
      <p:sp>
        <p:nvSpPr>
          <p:cNvPr id="6" name="TextovéPole 5">
            <a:extLst>
              <a:ext uri="{FF2B5EF4-FFF2-40B4-BE49-F238E27FC236}">
                <a16:creationId xmlns:a16="http://schemas.microsoft.com/office/drawing/2014/main" id="{C123A0F9-C115-4F53-9859-FBAFFB96FFB2}"/>
              </a:ext>
            </a:extLst>
          </p:cNvPr>
          <p:cNvSpPr txBox="1"/>
          <p:nvPr/>
        </p:nvSpPr>
        <p:spPr>
          <a:xfrm>
            <a:off x="10654592" y="2072081"/>
            <a:ext cx="861133" cy="276999"/>
          </a:xfrm>
          <a:prstGeom prst="rect">
            <a:avLst/>
          </a:prstGeom>
          <a:noFill/>
        </p:spPr>
        <p:txBody>
          <a:bodyPr wrap="none" rtlCol="0">
            <a:spAutoFit/>
          </a:bodyPr>
          <a:lstStyle/>
          <a:p>
            <a:r>
              <a:rPr lang="cs-CZ" sz="1200" dirty="0" err="1">
                <a:highlight>
                  <a:srgbClr val="FFFF00"/>
                </a:highlight>
              </a:rPr>
              <a:t>next</a:t>
            </a:r>
            <a:r>
              <a:rPr lang="cs-CZ" sz="1200" dirty="0">
                <a:highlight>
                  <a:srgbClr val="FFFF00"/>
                </a:highlight>
              </a:rPr>
              <a:t> </a:t>
            </a:r>
            <a:r>
              <a:rPr lang="cs-CZ" sz="1200" dirty="0" err="1">
                <a:highlight>
                  <a:srgbClr val="FFFF00"/>
                </a:highlight>
              </a:rPr>
              <a:t>page</a:t>
            </a:r>
            <a:endParaRPr lang="cs-CZ" sz="1200" dirty="0">
              <a:highlight>
                <a:srgbClr val="FFFF00"/>
              </a:highlight>
            </a:endParaRPr>
          </a:p>
        </p:txBody>
      </p:sp>
      <p:sp>
        <p:nvSpPr>
          <p:cNvPr id="12" name="TextovéPole 11">
            <a:extLst>
              <a:ext uri="{FF2B5EF4-FFF2-40B4-BE49-F238E27FC236}">
                <a16:creationId xmlns:a16="http://schemas.microsoft.com/office/drawing/2014/main" id="{79FDE8C6-4F00-449F-8897-E132DB20F59D}"/>
              </a:ext>
            </a:extLst>
          </p:cNvPr>
          <p:cNvSpPr txBox="1"/>
          <p:nvPr/>
        </p:nvSpPr>
        <p:spPr>
          <a:xfrm>
            <a:off x="11113679" y="4019725"/>
            <a:ext cx="861133" cy="276999"/>
          </a:xfrm>
          <a:prstGeom prst="rect">
            <a:avLst/>
          </a:prstGeom>
          <a:noFill/>
        </p:spPr>
        <p:txBody>
          <a:bodyPr wrap="none" rtlCol="0">
            <a:spAutoFit/>
          </a:bodyPr>
          <a:lstStyle/>
          <a:p>
            <a:r>
              <a:rPr lang="cs-CZ" sz="1200" dirty="0" err="1">
                <a:highlight>
                  <a:srgbClr val="FFFF00"/>
                </a:highlight>
              </a:rPr>
              <a:t>next</a:t>
            </a:r>
            <a:r>
              <a:rPr lang="cs-CZ" sz="1200" dirty="0">
                <a:highlight>
                  <a:srgbClr val="FFFF00"/>
                </a:highlight>
              </a:rPr>
              <a:t> </a:t>
            </a:r>
            <a:r>
              <a:rPr lang="cs-CZ" sz="1200" dirty="0" err="1">
                <a:highlight>
                  <a:srgbClr val="FFFF00"/>
                </a:highlight>
              </a:rPr>
              <a:t>page</a:t>
            </a:r>
            <a:endParaRPr lang="cs-CZ" sz="1200" dirty="0">
              <a:highlight>
                <a:srgbClr val="FFFF00"/>
              </a:highlight>
            </a:endParaRPr>
          </a:p>
        </p:txBody>
      </p:sp>
      <p:sp>
        <p:nvSpPr>
          <p:cNvPr id="14" name="Zástupný obsah 5">
            <a:extLst>
              <a:ext uri="{FF2B5EF4-FFF2-40B4-BE49-F238E27FC236}">
                <a16:creationId xmlns:a16="http://schemas.microsoft.com/office/drawing/2014/main" id="{D27ACFD8-D660-42D4-B6DA-4939CF2F16B5}"/>
              </a:ext>
            </a:extLst>
          </p:cNvPr>
          <p:cNvSpPr txBox="1">
            <a:spLocks/>
          </p:cNvSpPr>
          <p:nvPr/>
        </p:nvSpPr>
        <p:spPr>
          <a:xfrm>
            <a:off x="3782427" y="6306443"/>
            <a:ext cx="8270298" cy="823607"/>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Font typeface="Wingdings" panose="05000000000000000000" pitchFamily="2" charset="2"/>
              <a:buNone/>
            </a:pPr>
            <a:r>
              <a:rPr lang="en-US" sz="1400" kern="0" dirty="0"/>
              <a:t>United Nations</a:t>
            </a:r>
            <a:r>
              <a:rPr lang="cs-CZ" sz="1400" kern="0" dirty="0"/>
              <a:t> (</a:t>
            </a:r>
            <a:r>
              <a:rPr lang="en-US" sz="1400" kern="0" dirty="0"/>
              <a:t>2019</a:t>
            </a:r>
            <a:r>
              <a:rPr lang="cs-CZ" sz="1400" kern="0" dirty="0"/>
              <a:t>): </a:t>
            </a:r>
            <a:r>
              <a:rPr lang="en-US" sz="1400" kern="0" dirty="0"/>
              <a:t>Globally Harmonized System of Classification and Labelling of Chemicals (GHS)</a:t>
            </a:r>
            <a:r>
              <a:rPr lang="cs-CZ" sz="1400" kern="0" dirty="0"/>
              <a:t>. </a:t>
            </a:r>
            <a:r>
              <a:rPr lang="en-US" sz="1400" kern="0" dirty="0"/>
              <a:t>Eighth revised edition</a:t>
            </a:r>
            <a:r>
              <a:rPr lang="cs-CZ" sz="1400" kern="0" dirty="0"/>
              <a:t>. </a:t>
            </a:r>
            <a:r>
              <a:rPr lang="cs-CZ" sz="1400" kern="0" dirty="0">
                <a:solidFill>
                  <a:srgbClr val="FF0000"/>
                </a:solidFill>
                <a:hlinkClick r:id="rId5"/>
              </a:rPr>
              <a:t>https://unece.org/ghs-rev8-2019</a:t>
            </a:r>
            <a:r>
              <a:rPr lang="cs-CZ" sz="1400" kern="0" dirty="0">
                <a:solidFill>
                  <a:srgbClr val="FF0000"/>
                </a:solidFill>
              </a:rPr>
              <a:t> </a:t>
            </a:r>
          </a:p>
        </p:txBody>
      </p:sp>
    </p:spTree>
    <p:extLst>
      <p:ext uri="{BB962C8B-B14F-4D97-AF65-F5344CB8AC3E}">
        <p14:creationId xmlns:p14="http://schemas.microsoft.com/office/powerpoint/2010/main" val="13631846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obsah 5">
            <a:extLst>
              <a:ext uri="{FF2B5EF4-FFF2-40B4-BE49-F238E27FC236}">
                <a16:creationId xmlns:a16="http://schemas.microsoft.com/office/drawing/2014/main" id="{E4051B28-51AC-4209-A01B-4FE349FE7E4A}"/>
              </a:ext>
            </a:extLst>
          </p:cNvPr>
          <p:cNvSpPr>
            <a:spLocks noGrp="1"/>
          </p:cNvSpPr>
          <p:nvPr>
            <p:ph idx="1"/>
          </p:nvPr>
        </p:nvSpPr>
        <p:spPr>
          <a:xfrm>
            <a:off x="704850" y="1212782"/>
            <a:ext cx="11199127" cy="4778443"/>
          </a:xfrm>
        </p:spPr>
        <p:txBody>
          <a:bodyPr/>
          <a:lstStyle/>
          <a:p>
            <a:pPr marL="0" indent="0">
              <a:buNone/>
            </a:pPr>
            <a:r>
              <a:rPr lang="en-US" sz="2000" b="1" dirty="0">
                <a:solidFill>
                  <a:srgbClr val="FF0000"/>
                </a:solidFill>
              </a:rPr>
              <a:t>chronic classification</a:t>
            </a:r>
            <a:endParaRPr lang="cs-CZ" sz="2000" b="1" dirty="0">
              <a:solidFill>
                <a:srgbClr val="FF0000"/>
              </a:solidFill>
            </a:endParaRPr>
          </a:p>
          <a:p>
            <a:pPr marL="0" indent="0">
              <a:buNone/>
            </a:pPr>
            <a:r>
              <a:rPr lang="cs-CZ" sz="2000" b="1" dirty="0"/>
              <a:t>                 data </a:t>
            </a:r>
            <a:r>
              <a:rPr lang="cs-CZ" sz="2000" b="1" dirty="0" err="1"/>
              <a:t>available</a:t>
            </a:r>
            <a:r>
              <a:rPr lang="cs-CZ" sz="2000" b="1" dirty="0"/>
              <a:t>                                                                      data </a:t>
            </a:r>
            <a:r>
              <a:rPr lang="cs-CZ" sz="2000" b="1" dirty="0" err="1"/>
              <a:t>unavailable</a:t>
            </a:r>
            <a:endParaRPr lang="cs-CZ" sz="1600" b="1" dirty="0"/>
          </a:p>
        </p:txBody>
      </p:sp>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GHS</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28</a:t>
            </a:fld>
            <a:endParaRPr lang="cs-CZ" altLang="cs-CZ" noProof="0" dirty="0"/>
          </a:p>
        </p:txBody>
      </p:sp>
      <p:pic>
        <p:nvPicPr>
          <p:cNvPr id="6" name="Obrázek 5">
            <a:extLst>
              <a:ext uri="{FF2B5EF4-FFF2-40B4-BE49-F238E27FC236}">
                <a16:creationId xmlns:a16="http://schemas.microsoft.com/office/drawing/2014/main" id="{69E46625-9DF9-41A3-B8F8-E3021B50CF2D}"/>
              </a:ext>
            </a:extLst>
          </p:cNvPr>
          <p:cNvPicPr>
            <a:picLocks noChangeAspect="1"/>
          </p:cNvPicPr>
          <p:nvPr/>
        </p:nvPicPr>
        <p:blipFill rotWithShape="1">
          <a:blip r:embed="rId2"/>
          <a:srcRect l="34200" t="19572" r="33231" b="42385"/>
          <a:stretch/>
        </p:blipFill>
        <p:spPr>
          <a:xfrm>
            <a:off x="142613" y="2055303"/>
            <a:ext cx="5587068" cy="4078822"/>
          </a:xfrm>
          <a:prstGeom prst="rect">
            <a:avLst/>
          </a:prstGeom>
        </p:spPr>
      </p:pic>
      <p:pic>
        <p:nvPicPr>
          <p:cNvPr id="9" name="Obrázek 8">
            <a:extLst>
              <a:ext uri="{FF2B5EF4-FFF2-40B4-BE49-F238E27FC236}">
                <a16:creationId xmlns:a16="http://schemas.microsoft.com/office/drawing/2014/main" id="{203E0093-5D7A-492D-A4BE-0EAFF1C043B5}"/>
              </a:ext>
            </a:extLst>
          </p:cNvPr>
          <p:cNvPicPr>
            <a:picLocks noChangeAspect="1"/>
          </p:cNvPicPr>
          <p:nvPr/>
        </p:nvPicPr>
        <p:blipFill rotWithShape="1">
          <a:blip r:embed="rId3"/>
          <a:srcRect l="34506" t="17685" r="33002" b="28562"/>
          <a:stretch/>
        </p:blipFill>
        <p:spPr>
          <a:xfrm>
            <a:off x="7007604" y="1942815"/>
            <a:ext cx="4753761" cy="4915185"/>
          </a:xfrm>
          <a:prstGeom prst="rect">
            <a:avLst/>
          </a:prstGeom>
        </p:spPr>
      </p:pic>
      <p:sp>
        <p:nvSpPr>
          <p:cNvPr id="10" name="Zástupný obsah 5">
            <a:extLst>
              <a:ext uri="{FF2B5EF4-FFF2-40B4-BE49-F238E27FC236}">
                <a16:creationId xmlns:a16="http://schemas.microsoft.com/office/drawing/2014/main" id="{D6BF02AB-C002-48DB-BB96-59827FCD2FE7}"/>
              </a:ext>
            </a:extLst>
          </p:cNvPr>
          <p:cNvSpPr txBox="1">
            <a:spLocks/>
          </p:cNvSpPr>
          <p:nvPr/>
        </p:nvSpPr>
        <p:spPr>
          <a:xfrm>
            <a:off x="0" y="6317009"/>
            <a:ext cx="7180976" cy="540991"/>
          </a:xfrm>
          <a:prstGeom prst="rect">
            <a:avLst/>
          </a:prstGeom>
          <a:solidFill>
            <a:schemeClr val="bg1"/>
          </a:solidFill>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Font typeface="Wingdings" panose="05000000000000000000" pitchFamily="2" charset="2"/>
              <a:buNone/>
            </a:pPr>
            <a:r>
              <a:rPr lang="en-US" sz="1400" kern="0" dirty="0"/>
              <a:t>United Nations</a:t>
            </a:r>
            <a:r>
              <a:rPr lang="cs-CZ" sz="1400" kern="0" dirty="0"/>
              <a:t> (</a:t>
            </a:r>
            <a:r>
              <a:rPr lang="en-US" sz="1400" kern="0" dirty="0"/>
              <a:t>2019</a:t>
            </a:r>
            <a:r>
              <a:rPr lang="cs-CZ" sz="1400" kern="0" dirty="0"/>
              <a:t>): </a:t>
            </a:r>
            <a:r>
              <a:rPr lang="en-US" sz="1400" kern="0" dirty="0"/>
              <a:t>Globally Harmonized System of Classification and Labelling of Chemicals (GHS)</a:t>
            </a:r>
            <a:r>
              <a:rPr lang="cs-CZ" sz="1400" kern="0" dirty="0"/>
              <a:t>. </a:t>
            </a:r>
            <a:r>
              <a:rPr lang="en-US" sz="1400" kern="0" dirty="0"/>
              <a:t>Eighth revised edition</a:t>
            </a:r>
            <a:r>
              <a:rPr lang="cs-CZ" sz="1400" kern="0" dirty="0"/>
              <a:t>. </a:t>
            </a:r>
            <a:r>
              <a:rPr lang="cs-CZ" sz="1400" kern="0" dirty="0">
                <a:solidFill>
                  <a:srgbClr val="FF0000"/>
                </a:solidFill>
                <a:hlinkClick r:id="rId5"/>
              </a:rPr>
              <a:t>https://unece.org/ghs-rev8-2019</a:t>
            </a:r>
            <a:r>
              <a:rPr lang="cs-CZ" sz="1400" kern="0" dirty="0">
                <a:solidFill>
                  <a:srgbClr val="FF0000"/>
                </a:solidFill>
              </a:rPr>
              <a:t> </a:t>
            </a:r>
          </a:p>
        </p:txBody>
      </p:sp>
      <p:pic>
        <p:nvPicPr>
          <p:cNvPr id="11" name="Picture 2" descr="Informační centrum OSN">
            <a:extLst>
              <a:ext uri="{FF2B5EF4-FFF2-40B4-BE49-F238E27FC236}">
                <a16:creationId xmlns:a16="http://schemas.microsoft.com/office/drawing/2014/main" id="{036B53B5-5025-4CAF-8BAA-CA608AD75B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14250" y="0"/>
            <a:ext cx="1480029" cy="118533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793B7EF7-642A-7293-7EA4-C01E79FF6591}"/>
              </a:ext>
            </a:extLst>
          </p:cNvPr>
          <p:cNvSpPr/>
          <p:nvPr/>
        </p:nvSpPr>
        <p:spPr bwMode="auto">
          <a:xfrm>
            <a:off x="1799302" y="2055303"/>
            <a:ext cx="1002891" cy="2595355"/>
          </a:xfrm>
          <a:prstGeom prst="rect">
            <a:avLst/>
          </a:prstGeom>
          <a:noFill/>
          <a:ln w="571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 name="Obdélník 4">
            <a:extLst>
              <a:ext uri="{FF2B5EF4-FFF2-40B4-BE49-F238E27FC236}">
                <a16:creationId xmlns:a16="http://schemas.microsoft.com/office/drawing/2014/main" id="{3894B22C-C1C5-7AB7-472E-6BA41D62B840}"/>
              </a:ext>
            </a:extLst>
          </p:cNvPr>
          <p:cNvSpPr/>
          <p:nvPr/>
        </p:nvSpPr>
        <p:spPr bwMode="auto">
          <a:xfrm>
            <a:off x="3172098" y="2169643"/>
            <a:ext cx="1104934" cy="3100447"/>
          </a:xfrm>
          <a:prstGeom prst="rect">
            <a:avLst/>
          </a:prstGeom>
          <a:noFill/>
          <a:ln w="571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8911630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GHS</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29</a:t>
            </a:fld>
            <a:endParaRPr lang="cs-CZ" altLang="cs-CZ" noProof="0" dirty="0"/>
          </a:p>
        </p:txBody>
      </p:sp>
      <p:sp>
        <p:nvSpPr>
          <p:cNvPr id="6" name="Zástupný obsah 5">
            <a:extLst>
              <a:ext uri="{FF2B5EF4-FFF2-40B4-BE49-F238E27FC236}">
                <a16:creationId xmlns:a16="http://schemas.microsoft.com/office/drawing/2014/main" id="{D27C1783-5698-4DB4-8374-43368D4C41A9}"/>
              </a:ext>
            </a:extLst>
          </p:cNvPr>
          <p:cNvSpPr txBox="1">
            <a:spLocks/>
          </p:cNvSpPr>
          <p:nvPr/>
        </p:nvSpPr>
        <p:spPr>
          <a:xfrm>
            <a:off x="3782427" y="6306443"/>
            <a:ext cx="8270298" cy="823607"/>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Font typeface="Wingdings" panose="05000000000000000000" pitchFamily="2" charset="2"/>
              <a:buNone/>
            </a:pPr>
            <a:r>
              <a:rPr lang="en-US" sz="1400" kern="0" dirty="0"/>
              <a:t>United Nations</a:t>
            </a:r>
            <a:r>
              <a:rPr lang="cs-CZ" sz="1400" kern="0" dirty="0"/>
              <a:t> (</a:t>
            </a:r>
            <a:r>
              <a:rPr lang="en-US" sz="1400" kern="0" dirty="0"/>
              <a:t>2019</a:t>
            </a:r>
            <a:r>
              <a:rPr lang="cs-CZ" sz="1400" kern="0" dirty="0"/>
              <a:t>): </a:t>
            </a:r>
            <a:r>
              <a:rPr lang="en-US" sz="1400" kern="0" dirty="0"/>
              <a:t>Globally Harmonized System of Classification and Labelling of Chemicals (GHS)</a:t>
            </a:r>
            <a:r>
              <a:rPr lang="cs-CZ" sz="1400" kern="0" dirty="0"/>
              <a:t>. </a:t>
            </a:r>
            <a:r>
              <a:rPr lang="en-US" sz="1400" kern="0" dirty="0"/>
              <a:t>Eighth revised edition</a:t>
            </a:r>
            <a:r>
              <a:rPr lang="cs-CZ" sz="1400" kern="0" dirty="0"/>
              <a:t>. </a:t>
            </a:r>
            <a:r>
              <a:rPr lang="cs-CZ" sz="1400" kern="0" dirty="0">
                <a:solidFill>
                  <a:srgbClr val="FF0000"/>
                </a:solidFill>
                <a:hlinkClick r:id="rId3"/>
              </a:rPr>
              <a:t>https://unece.org/ghs-rev8-2019</a:t>
            </a:r>
            <a:r>
              <a:rPr lang="cs-CZ" sz="1400" kern="0" dirty="0">
                <a:solidFill>
                  <a:srgbClr val="FF0000"/>
                </a:solidFill>
              </a:rPr>
              <a:t> </a:t>
            </a:r>
          </a:p>
        </p:txBody>
      </p:sp>
      <p:sp>
        <p:nvSpPr>
          <p:cNvPr id="10" name="Zástupný obsah 5">
            <a:extLst>
              <a:ext uri="{FF2B5EF4-FFF2-40B4-BE49-F238E27FC236}">
                <a16:creationId xmlns:a16="http://schemas.microsoft.com/office/drawing/2014/main" id="{CF59A668-3695-4453-8600-5F86289AE345}"/>
              </a:ext>
            </a:extLst>
          </p:cNvPr>
          <p:cNvSpPr>
            <a:spLocks noGrp="1"/>
          </p:cNvSpPr>
          <p:nvPr>
            <p:ph idx="1"/>
          </p:nvPr>
        </p:nvSpPr>
        <p:spPr>
          <a:xfrm>
            <a:off x="4429386" y="573811"/>
            <a:ext cx="4175358" cy="737327"/>
          </a:xfrm>
        </p:spPr>
        <p:txBody>
          <a:bodyPr/>
          <a:lstStyle/>
          <a:p>
            <a:pPr marL="0" indent="0">
              <a:buNone/>
            </a:pPr>
            <a:r>
              <a:rPr lang="cs-CZ" sz="2000" b="1" dirty="0" err="1">
                <a:solidFill>
                  <a:srgbClr val="FF0000"/>
                </a:solidFill>
              </a:rPr>
              <a:t>aquatic</a:t>
            </a:r>
            <a:r>
              <a:rPr lang="cs-CZ" sz="2000" b="1" dirty="0">
                <a:solidFill>
                  <a:srgbClr val="FF0000"/>
                </a:solidFill>
              </a:rPr>
              <a:t> </a:t>
            </a:r>
            <a:r>
              <a:rPr lang="cs-CZ" sz="2000" b="1" dirty="0" err="1">
                <a:solidFill>
                  <a:srgbClr val="FF0000"/>
                </a:solidFill>
              </a:rPr>
              <a:t>hazards</a:t>
            </a:r>
            <a:r>
              <a:rPr lang="cs-CZ" sz="2000" b="1" dirty="0">
                <a:solidFill>
                  <a:srgbClr val="FF0000"/>
                </a:solidFill>
              </a:rPr>
              <a:t> </a:t>
            </a:r>
            <a:r>
              <a:rPr lang="cs-CZ" sz="2000" b="1" dirty="0" err="1">
                <a:solidFill>
                  <a:srgbClr val="FF0000"/>
                </a:solidFill>
              </a:rPr>
              <a:t>summary</a:t>
            </a:r>
            <a:endParaRPr lang="cs-CZ" sz="1600" b="1" dirty="0">
              <a:solidFill>
                <a:srgbClr val="FF0000"/>
              </a:solidFill>
            </a:endParaRPr>
          </a:p>
        </p:txBody>
      </p:sp>
      <p:pic>
        <p:nvPicPr>
          <p:cNvPr id="9" name="Picture 2" descr="Informační centrum OSN">
            <a:extLst>
              <a:ext uri="{FF2B5EF4-FFF2-40B4-BE49-F238E27FC236}">
                <a16:creationId xmlns:a16="http://schemas.microsoft.com/office/drawing/2014/main" id="{2DBF5B64-3C8F-4B51-926D-B061E774B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4250" y="0"/>
            <a:ext cx="1480029" cy="1185333"/>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A43F0041-159A-4444-9D89-36F4E1FC79AC}"/>
              </a:ext>
            </a:extLst>
          </p:cNvPr>
          <p:cNvPicPr>
            <a:picLocks noChangeAspect="1"/>
          </p:cNvPicPr>
          <p:nvPr/>
        </p:nvPicPr>
        <p:blipFill rotWithShape="1">
          <a:blip r:embed="rId5"/>
          <a:srcRect l="28086" t="11688" r="7922" b="15168"/>
          <a:stretch/>
        </p:blipFill>
        <p:spPr>
          <a:xfrm>
            <a:off x="0" y="942474"/>
            <a:ext cx="7868356" cy="5341715"/>
          </a:xfrm>
          <a:prstGeom prst="rect">
            <a:avLst/>
          </a:prstGeom>
        </p:spPr>
      </p:pic>
      <p:pic>
        <p:nvPicPr>
          <p:cNvPr id="12" name="Obrázek 11">
            <a:extLst>
              <a:ext uri="{FF2B5EF4-FFF2-40B4-BE49-F238E27FC236}">
                <a16:creationId xmlns:a16="http://schemas.microsoft.com/office/drawing/2014/main" id="{E62D5230-4A82-490F-9005-ED2D662E09E4}"/>
              </a:ext>
            </a:extLst>
          </p:cNvPr>
          <p:cNvPicPr>
            <a:picLocks noChangeAspect="1"/>
          </p:cNvPicPr>
          <p:nvPr/>
        </p:nvPicPr>
        <p:blipFill rotWithShape="1">
          <a:blip r:embed="rId6"/>
          <a:srcRect l="28292" t="35885" r="8025" b="17037"/>
          <a:stretch/>
        </p:blipFill>
        <p:spPr>
          <a:xfrm>
            <a:off x="8037689" y="3429000"/>
            <a:ext cx="4015036" cy="2698044"/>
          </a:xfrm>
          <a:prstGeom prst="rect">
            <a:avLst/>
          </a:prstGeom>
        </p:spPr>
      </p:pic>
    </p:spTree>
    <p:extLst>
      <p:ext uri="{BB962C8B-B14F-4D97-AF65-F5344CB8AC3E}">
        <p14:creationId xmlns:p14="http://schemas.microsoft.com/office/powerpoint/2010/main" val="36038605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t>Use </a:t>
            </a:r>
            <a:r>
              <a:rPr lang="cs-CZ" dirty="0" err="1"/>
              <a:t>of</a:t>
            </a:r>
            <a:r>
              <a:rPr lang="cs-CZ" dirty="0"/>
              <a:t> </a:t>
            </a:r>
            <a:r>
              <a:rPr lang="cs-CZ" dirty="0" err="1"/>
              <a:t>bioassays</a:t>
            </a:r>
            <a:r>
              <a:rPr lang="cs-CZ" dirty="0"/>
              <a:t> in </a:t>
            </a:r>
            <a:r>
              <a:rPr lang="cs-CZ" dirty="0" err="1"/>
              <a:t>praxis</a:t>
            </a:r>
            <a:endParaRPr lang="en-US" dirty="0"/>
          </a:p>
        </p:txBody>
      </p:sp>
      <p:sp>
        <p:nvSpPr>
          <p:cNvPr id="3" name="Zástupný obsah 2">
            <a:extLst>
              <a:ext uri="{FF2B5EF4-FFF2-40B4-BE49-F238E27FC236}">
                <a16:creationId xmlns:a16="http://schemas.microsoft.com/office/drawing/2014/main" id="{DBD5D5CA-E241-4DCE-8A36-39F394EA4CF1}"/>
              </a:ext>
            </a:extLst>
          </p:cNvPr>
          <p:cNvSpPr>
            <a:spLocks noGrp="1"/>
          </p:cNvSpPr>
          <p:nvPr>
            <p:ph idx="1"/>
          </p:nvPr>
        </p:nvSpPr>
        <p:spPr>
          <a:xfrm>
            <a:off x="228600" y="1212782"/>
            <a:ext cx="7403123" cy="4778443"/>
          </a:xfrm>
        </p:spPr>
        <p:txBody>
          <a:bodyPr/>
          <a:lstStyle/>
          <a:p>
            <a:r>
              <a:rPr lang="cs-CZ" b="1" dirty="0">
                <a:solidFill>
                  <a:srgbClr val="FF0000"/>
                </a:solidFill>
              </a:rPr>
              <a:t>„</a:t>
            </a:r>
            <a:r>
              <a:rPr lang="cs-CZ" b="1" dirty="0" err="1">
                <a:solidFill>
                  <a:srgbClr val="FF0000"/>
                </a:solidFill>
              </a:rPr>
              <a:t>praxis</a:t>
            </a:r>
            <a:r>
              <a:rPr lang="cs-CZ" b="1" dirty="0">
                <a:solidFill>
                  <a:srgbClr val="FF0000"/>
                </a:solidFill>
              </a:rPr>
              <a:t>“ </a:t>
            </a:r>
            <a:r>
              <a:rPr lang="cs-CZ" dirty="0"/>
              <a:t>= </a:t>
            </a:r>
            <a:r>
              <a:rPr lang="cs-CZ" dirty="0" err="1"/>
              <a:t>environmental</a:t>
            </a:r>
            <a:r>
              <a:rPr lang="cs-CZ" dirty="0"/>
              <a:t> </a:t>
            </a:r>
            <a:r>
              <a:rPr lang="cs-CZ" dirty="0" err="1"/>
              <a:t>protection</a:t>
            </a:r>
            <a:r>
              <a:rPr lang="cs-CZ" dirty="0"/>
              <a:t>, </a:t>
            </a:r>
            <a:r>
              <a:rPr lang="cs-CZ" dirty="0" err="1"/>
              <a:t>regulation</a:t>
            </a:r>
            <a:r>
              <a:rPr lang="cs-CZ" dirty="0"/>
              <a:t>, </a:t>
            </a:r>
            <a:r>
              <a:rPr lang="cs-CZ" dirty="0" err="1"/>
              <a:t>legislation</a:t>
            </a:r>
            <a:r>
              <a:rPr lang="cs-CZ" dirty="0"/>
              <a:t> ...</a:t>
            </a:r>
          </a:p>
          <a:p>
            <a:endParaRPr lang="cs-CZ" dirty="0"/>
          </a:p>
          <a:p>
            <a:r>
              <a:rPr lang="cs-CZ" dirty="0"/>
              <a:t>use </a:t>
            </a:r>
            <a:r>
              <a:rPr lang="cs-CZ" dirty="0" err="1"/>
              <a:t>of</a:t>
            </a:r>
            <a:r>
              <a:rPr lang="cs-CZ" dirty="0"/>
              <a:t> </a:t>
            </a:r>
            <a:r>
              <a:rPr lang="cs-CZ" dirty="0" err="1"/>
              <a:t>bioassays</a:t>
            </a:r>
            <a:r>
              <a:rPr lang="cs-CZ" dirty="0"/>
              <a:t> </a:t>
            </a:r>
            <a:r>
              <a:rPr lang="cs-CZ" dirty="0" err="1"/>
              <a:t>depends</a:t>
            </a:r>
            <a:r>
              <a:rPr lang="cs-CZ" dirty="0"/>
              <a:t> on: </a:t>
            </a:r>
            <a:r>
              <a:rPr lang="cs-CZ" b="1" dirty="0">
                <a:solidFill>
                  <a:srgbClr val="FF0000"/>
                </a:solidFill>
              </a:rPr>
              <a:t>are </a:t>
            </a:r>
            <a:r>
              <a:rPr lang="cs-CZ" b="1" dirty="0" err="1">
                <a:solidFill>
                  <a:srgbClr val="FF0000"/>
                </a:solidFill>
              </a:rPr>
              <a:t>they</a:t>
            </a:r>
            <a:r>
              <a:rPr lang="cs-CZ" b="1" dirty="0">
                <a:solidFill>
                  <a:srgbClr val="FF0000"/>
                </a:solidFill>
              </a:rPr>
              <a:t> </a:t>
            </a:r>
            <a:r>
              <a:rPr lang="cs-CZ" b="1" dirty="0" err="1">
                <a:solidFill>
                  <a:srgbClr val="FF0000"/>
                </a:solidFill>
              </a:rPr>
              <a:t>officially</a:t>
            </a:r>
            <a:r>
              <a:rPr lang="cs-CZ" b="1" dirty="0">
                <a:solidFill>
                  <a:srgbClr val="FF0000"/>
                </a:solidFill>
              </a:rPr>
              <a:t> </a:t>
            </a:r>
            <a:r>
              <a:rPr lang="cs-CZ" b="1" dirty="0" err="1">
                <a:solidFill>
                  <a:srgbClr val="FF0000"/>
                </a:solidFill>
              </a:rPr>
              <a:t>required</a:t>
            </a:r>
            <a:r>
              <a:rPr lang="cs-CZ" b="1" dirty="0">
                <a:solidFill>
                  <a:srgbClr val="FF0000"/>
                </a:solidFill>
              </a:rPr>
              <a:t> by </a:t>
            </a:r>
            <a:r>
              <a:rPr lang="cs-CZ" b="1" dirty="0" err="1">
                <a:solidFill>
                  <a:srgbClr val="FF0000"/>
                </a:solidFill>
              </a:rPr>
              <a:t>legislation</a:t>
            </a:r>
            <a:r>
              <a:rPr lang="cs-CZ" b="1" dirty="0">
                <a:solidFill>
                  <a:srgbClr val="FF0000"/>
                </a:solidFill>
              </a:rPr>
              <a:t>/</a:t>
            </a:r>
            <a:r>
              <a:rPr lang="cs-CZ" b="1" dirty="0" err="1">
                <a:solidFill>
                  <a:srgbClr val="FF0000"/>
                </a:solidFill>
              </a:rPr>
              <a:t>regulation</a:t>
            </a:r>
            <a:r>
              <a:rPr lang="cs-CZ" b="1" dirty="0">
                <a:solidFill>
                  <a:srgbClr val="FF0000"/>
                </a:solidFill>
              </a:rPr>
              <a:t>??</a:t>
            </a:r>
          </a:p>
          <a:p>
            <a:r>
              <a:rPr lang="cs-CZ" dirty="0" err="1"/>
              <a:t>this</a:t>
            </a:r>
            <a:r>
              <a:rPr lang="cs-CZ" dirty="0"/>
              <a:t> </a:t>
            </a:r>
            <a:r>
              <a:rPr lang="cs-CZ" dirty="0" err="1"/>
              <a:t>is</a:t>
            </a:r>
            <a:r>
              <a:rPr lang="cs-CZ" dirty="0"/>
              <a:t> </a:t>
            </a:r>
            <a:r>
              <a:rPr lang="cs-CZ" dirty="0" err="1"/>
              <a:t>changing</a:t>
            </a:r>
            <a:r>
              <a:rPr lang="cs-CZ" dirty="0"/>
              <a:t> in </a:t>
            </a:r>
            <a:r>
              <a:rPr lang="cs-CZ" dirty="0" err="1"/>
              <a:t>time</a:t>
            </a:r>
            <a:r>
              <a:rPr lang="cs-CZ" dirty="0"/>
              <a:t>! – </a:t>
            </a:r>
            <a:r>
              <a:rPr lang="cs-CZ" dirty="0" err="1"/>
              <a:t>legislation</a:t>
            </a:r>
            <a:r>
              <a:rPr lang="cs-CZ" dirty="0"/>
              <a:t> development</a:t>
            </a:r>
          </a:p>
          <a:p>
            <a:endParaRPr lang="cs-CZ" dirty="0"/>
          </a:p>
          <a:p>
            <a:r>
              <a:rPr lang="cs-CZ" dirty="0" err="1"/>
              <a:t>bioassays</a:t>
            </a:r>
            <a:r>
              <a:rPr lang="cs-CZ" dirty="0"/>
              <a:t> are </a:t>
            </a:r>
            <a:r>
              <a:rPr lang="cs-CZ" dirty="0" err="1"/>
              <a:t>used</a:t>
            </a:r>
            <a:r>
              <a:rPr lang="cs-CZ" dirty="0"/>
              <a:t> in </a:t>
            </a:r>
            <a:r>
              <a:rPr lang="cs-CZ" b="1" dirty="0" err="1"/>
              <a:t>both</a:t>
            </a:r>
            <a:r>
              <a:rPr lang="cs-CZ" b="1" dirty="0"/>
              <a:t> </a:t>
            </a:r>
            <a:r>
              <a:rPr lang="cs-CZ" b="1" dirty="0" err="1"/>
              <a:t>prospective</a:t>
            </a:r>
            <a:r>
              <a:rPr lang="cs-CZ" b="1" dirty="0"/>
              <a:t> </a:t>
            </a:r>
            <a:r>
              <a:rPr lang="cs-CZ" dirty="0"/>
              <a:t>(MORE) </a:t>
            </a:r>
            <a:r>
              <a:rPr lang="cs-CZ" b="1" dirty="0"/>
              <a:t>and </a:t>
            </a:r>
            <a:r>
              <a:rPr lang="cs-CZ" b="1" dirty="0" err="1"/>
              <a:t>retrospective</a:t>
            </a:r>
            <a:r>
              <a:rPr lang="cs-CZ" b="1" dirty="0"/>
              <a:t> </a:t>
            </a:r>
            <a:r>
              <a:rPr lang="cs-CZ" dirty="0"/>
              <a:t>(LESS) </a:t>
            </a:r>
            <a:r>
              <a:rPr lang="cs-CZ" b="1" dirty="0" err="1"/>
              <a:t>approaches</a:t>
            </a:r>
            <a:endParaRPr lang="cs-CZ" b="1" dirty="0"/>
          </a:p>
          <a:p>
            <a:endParaRPr lang="cs-CZ" dirty="0"/>
          </a:p>
          <a:p>
            <a:r>
              <a:rPr lang="cs-CZ" dirty="0"/>
              <a:t>in </a:t>
            </a:r>
            <a:r>
              <a:rPr lang="cs-CZ" dirty="0" err="1"/>
              <a:t>prospective</a:t>
            </a:r>
            <a:r>
              <a:rPr lang="cs-CZ" dirty="0"/>
              <a:t> </a:t>
            </a:r>
            <a:r>
              <a:rPr lang="cs-CZ" dirty="0" err="1"/>
              <a:t>approach</a:t>
            </a:r>
            <a:r>
              <a:rPr lang="cs-CZ" dirty="0"/>
              <a:t>, very </a:t>
            </a:r>
            <a:r>
              <a:rPr lang="cs-CZ" dirty="0" err="1"/>
              <a:t>often</a:t>
            </a:r>
            <a:r>
              <a:rPr lang="cs-CZ" dirty="0"/>
              <a:t> in </a:t>
            </a:r>
            <a:r>
              <a:rPr lang="cs-CZ" b="1" dirty="0" err="1">
                <a:solidFill>
                  <a:srgbClr val="FF0000"/>
                </a:solidFill>
              </a:rPr>
              <a:t>concept</a:t>
            </a:r>
            <a:r>
              <a:rPr lang="cs-CZ" b="1" dirty="0">
                <a:solidFill>
                  <a:srgbClr val="FF0000"/>
                </a:solidFill>
              </a:rPr>
              <a:t> </a:t>
            </a:r>
            <a:r>
              <a:rPr lang="cs-CZ" b="1" dirty="0" err="1">
                <a:solidFill>
                  <a:srgbClr val="FF0000"/>
                </a:solidFill>
              </a:rPr>
              <a:t>of</a:t>
            </a:r>
            <a:r>
              <a:rPr lang="cs-CZ" b="1" dirty="0">
                <a:solidFill>
                  <a:srgbClr val="FF0000"/>
                </a:solidFill>
              </a:rPr>
              <a:t> RISK ASSESSMENT</a:t>
            </a:r>
          </a:p>
        </p:txBody>
      </p:sp>
      <p:pic>
        <p:nvPicPr>
          <p:cNvPr id="5" name="Obrázek 4">
            <a:extLst>
              <a:ext uri="{FF2B5EF4-FFF2-40B4-BE49-F238E27FC236}">
                <a16:creationId xmlns:a16="http://schemas.microsoft.com/office/drawing/2014/main" id="{A509F5FA-AD8E-412E-A198-4FD762806321}"/>
              </a:ext>
            </a:extLst>
          </p:cNvPr>
          <p:cNvPicPr>
            <a:picLocks noChangeAspect="1"/>
          </p:cNvPicPr>
          <p:nvPr/>
        </p:nvPicPr>
        <p:blipFill>
          <a:blip r:embed="rId2"/>
          <a:stretch>
            <a:fillRect/>
          </a:stretch>
        </p:blipFill>
        <p:spPr>
          <a:xfrm>
            <a:off x="7631797" y="30185"/>
            <a:ext cx="4560203" cy="6797629"/>
          </a:xfrm>
          <a:prstGeom prst="rect">
            <a:avLst/>
          </a:prstGeom>
        </p:spPr>
      </p:pic>
      <p:sp>
        <p:nvSpPr>
          <p:cNvPr id="4" name="Zástupný symbol pro číslo snímku 3">
            <a:extLst>
              <a:ext uri="{FF2B5EF4-FFF2-40B4-BE49-F238E27FC236}">
                <a16:creationId xmlns:a16="http://schemas.microsoft.com/office/drawing/2014/main" id="{C48D4E71-5394-4347-AE56-754421582A2B}"/>
              </a:ext>
            </a:extLst>
          </p:cNvPr>
          <p:cNvSpPr>
            <a:spLocks noGrp="1"/>
          </p:cNvSpPr>
          <p:nvPr>
            <p:ph type="sldNum" sz="quarter" idx="10"/>
          </p:nvPr>
        </p:nvSpPr>
        <p:spPr/>
        <p:txBody>
          <a:bodyPr/>
          <a:lstStyle/>
          <a:p>
            <a:pPr>
              <a:defRPr/>
            </a:pPr>
            <a:fld id="{4E12630B-17A9-44AC-A5BE-0FEBEDB0B5E8}" type="slidenum">
              <a:rPr lang="cs-CZ" altLang="cs-CZ" noProof="0" smtClean="0"/>
              <a:pPr>
                <a:defRPr/>
              </a:pPr>
              <a:t>3</a:t>
            </a:fld>
            <a:endParaRPr lang="cs-CZ" altLang="cs-CZ" noProof="0" dirty="0"/>
          </a:p>
        </p:txBody>
      </p:sp>
    </p:spTree>
    <p:extLst>
      <p:ext uri="{BB962C8B-B14F-4D97-AF65-F5344CB8AC3E}">
        <p14:creationId xmlns:p14="http://schemas.microsoft.com/office/powerpoint/2010/main" val="3504936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E40274-36F9-44A8-AE52-BBAD900393D1}"/>
              </a:ext>
            </a:extLst>
          </p:cNvPr>
          <p:cNvSpPr>
            <a:spLocks noGrp="1"/>
          </p:cNvSpPr>
          <p:nvPr>
            <p:ph type="title"/>
          </p:nvPr>
        </p:nvSpPr>
        <p:spPr>
          <a:xfrm>
            <a:off x="398502" y="2097741"/>
            <a:ext cx="11361600" cy="1974204"/>
          </a:xfrm>
        </p:spPr>
        <p:txBody>
          <a:bodyPr/>
          <a:lstStyle/>
          <a:p>
            <a:r>
              <a:rPr lang="cs-CZ" dirty="0" err="1"/>
              <a:t>Example</a:t>
            </a:r>
            <a:r>
              <a:rPr lang="cs-CZ" dirty="0"/>
              <a:t> 2</a:t>
            </a:r>
            <a:br>
              <a:rPr lang="cs-CZ" dirty="0"/>
            </a:br>
            <a:r>
              <a:rPr lang="cs-CZ" dirty="0" err="1"/>
              <a:t>Chemicals</a:t>
            </a:r>
            <a:r>
              <a:rPr lang="cs-CZ" dirty="0"/>
              <a:t> – in EU</a:t>
            </a:r>
          </a:p>
        </p:txBody>
      </p:sp>
      <p:sp>
        <p:nvSpPr>
          <p:cNvPr id="4" name="Zástupný symbol pro číslo snímku 3">
            <a:extLst>
              <a:ext uri="{FF2B5EF4-FFF2-40B4-BE49-F238E27FC236}">
                <a16:creationId xmlns:a16="http://schemas.microsoft.com/office/drawing/2014/main" id="{B9229CDE-B6CB-41A1-AF15-72F6C6C0D8BF}"/>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30</a:t>
            </a:fld>
            <a:endParaRPr lang="cs-CZ" altLang="cs-CZ" noProof="0" dirty="0"/>
          </a:p>
        </p:txBody>
      </p:sp>
      <p:pic>
        <p:nvPicPr>
          <p:cNvPr id="5" name="Picture 2" descr="Evropská unie – Wikipedie">
            <a:extLst>
              <a:ext uri="{FF2B5EF4-FFF2-40B4-BE49-F238E27FC236}">
                <a16:creationId xmlns:a16="http://schemas.microsoft.com/office/drawing/2014/main" id="{605F6360-8E98-4DD5-8070-967E4758CF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718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31</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212782"/>
            <a:ext cx="10810875" cy="4778443"/>
          </a:xfrm>
        </p:spPr>
        <p:txBody>
          <a:bodyPr/>
          <a:lstStyle/>
          <a:p>
            <a:r>
              <a:rPr lang="cs-CZ" sz="2000" dirty="0">
                <a:hlinkClick r:id="rId3"/>
              </a:rPr>
              <a:t>https://ec.europa.eu/environment/chemicals/index_en.htm</a:t>
            </a:r>
            <a:r>
              <a:rPr lang="cs-CZ" sz="2000" dirty="0"/>
              <a:t> </a:t>
            </a:r>
            <a:endParaRPr lang="cs-CZ" sz="2000" dirty="0">
              <a:hlinkClick r:id="rId4"/>
            </a:endParaRPr>
          </a:p>
          <a:p>
            <a:endParaRPr lang="cs-CZ" sz="2000" b="1" dirty="0">
              <a:solidFill>
                <a:srgbClr val="FF0000"/>
              </a:solidFill>
            </a:endParaRPr>
          </a:p>
          <a:p>
            <a:r>
              <a:rPr lang="en-US" sz="2000" b="1" dirty="0">
                <a:solidFill>
                  <a:srgbClr val="FF0000"/>
                </a:solidFill>
              </a:rPr>
              <a:t>Regulation 1907/2006, concerning the Registration, Evaluation, </a:t>
            </a:r>
            <a:r>
              <a:rPr lang="en-US" sz="2000" b="1" dirty="0" err="1">
                <a:solidFill>
                  <a:srgbClr val="FF0000"/>
                </a:solidFill>
              </a:rPr>
              <a:t>Authorisation</a:t>
            </a:r>
            <a:r>
              <a:rPr lang="en-US" sz="2000" b="1" dirty="0">
                <a:solidFill>
                  <a:srgbClr val="FF0000"/>
                </a:solidFill>
              </a:rPr>
              <a:t> and Restriction of Chemicals (REACH)</a:t>
            </a:r>
            <a:br>
              <a:rPr lang="cs-CZ" sz="2000" b="1" dirty="0">
                <a:solidFill>
                  <a:srgbClr val="FF0000"/>
                </a:solidFill>
              </a:rPr>
            </a:br>
            <a:r>
              <a:rPr lang="cs-CZ" sz="2000" dirty="0">
                <a:hlinkClick r:id="rId5"/>
              </a:rPr>
              <a:t>https://eur-lex.europa.eu/legal-content/EN/TXT/?uri=CELEX%3A02006R1907-20200824</a:t>
            </a:r>
            <a:r>
              <a:rPr lang="cs-CZ" sz="2000" dirty="0"/>
              <a:t> </a:t>
            </a:r>
          </a:p>
          <a:p>
            <a:endParaRPr lang="cs-CZ" sz="2000" dirty="0"/>
          </a:p>
          <a:p>
            <a:r>
              <a:rPr lang="cs-CZ" sz="2000" dirty="0" err="1"/>
              <a:t>responsible</a:t>
            </a:r>
            <a:r>
              <a:rPr lang="cs-CZ" sz="2000" dirty="0"/>
              <a:t> </a:t>
            </a:r>
            <a:r>
              <a:rPr lang="cs-CZ" sz="2000" dirty="0" err="1"/>
              <a:t>is</a:t>
            </a:r>
            <a:r>
              <a:rPr lang="en-US" sz="2000" dirty="0"/>
              <a:t> </a:t>
            </a:r>
            <a:r>
              <a:rPr lang="en-US" sz="2000" b="1" dirty="0"/>
              <a:t>European Chemicals Agency (ECHA)</a:t>
            </a:r>
            <a:r>
              <a:rPr lang="cs-CZ" sz="2000" b="1" dirty="0"/>
              <a:t> </a:t>
            </a:r>
            <a:r>
              <a:rPr lang="cs-CZ" sz="2000" b="1" dirty="0">
                <a:hlinkClick r:id="rId6"/>
              </a:rPr>
              <a:t>https://echa.europa.eu/home</a:t>
            </a:r>
            <a:r>
              <a:rPr lang="cs-CZ" sz="2000" b="1" dirty="0"/>
              <a:t> </a:t>
            </a:r>
          </a:p>
          <a:p>
            <a:endParaRPr lang="cs-CZ" sz="2000" dirty="0"/>
          </a:p>
        </p:txBody>
      </p:sp>
      <p:pic>
        <p:nvPicPr>
          <p:cNvPr id="7" name="Picture 2">
            <a:extLst>
              <a:ext uri="{FF2B5EF4-FFF2-40B4-BE49-F238E27FC236}">
                <a16:creationId xmlns:a16="http://schemas.microsoft.com/office/drawing/2014/main" id="{7AE65331-3EDD-4363-B49F-999CFD7FF5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4230" y="4750083"/>
            <a:ext cx="2674854" cy="683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95108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32</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212782"/>
            <a:ext cx="10810875" cy="4778443"/>
          </a:xfrm>
        </p:spPr>
        <p:txBody>
          <a:bodyPr/>
          <a:lstStyle/>
          <a:p>
            <a:r>
              <a:rPr lang="cs-CZ" b="1" dirty="0">
                <a:solidFill>
                  <a:srgbClr val="FF0000"/>
                </a:solidFill>
              </a:rPr>
              <a:t>REACH </a:t>
            </a:r>
            <a:r>
              <a:rPr lang="en-US" b="1" dirty="0">
                <a:solidFill>
                  <a:srgbClr val="FF0000"/>
                </a:solidFill>
              </a:rPr>
              <a:t>allows to produce and use in EU only such chemical substances that are registered</a:t>
            </a:r>
            <a:r>
              <a:rPr lang="cs-CZ" b="1" dirty="0">
                <a:solidFill>
                  <a:srgbClr val="FF0000"/>
                </a:solidFill>
              </a:rPr>
              <a:t>, </a:t>
            </a:r>
            <a:r>
              <a:rPr lang="cs-CZ" b="1" dirty="0" err="1">
                <a:solidFill>
                  <a:srgbClr val="FF0000"/>
                </a:solidFill>
              </a:rPr>
              <a:t>evaluated</a:t>
            </a:r>
            <a:r>
              <a:rPr lang="cs-CZ" b="1" dirty="0">
                <a:solidFill>
                  <a:srgbClr val="FF0000"/>
                </a:solidFill>
              </a:rPr>
              <a:t> and </a:t>
            </a:r>
            <a:r>
              <a:rPr lang="cs-CZ" b="1" dirty="0" err="1">
                <a:solidFill>
                  <a:srgbClr val="FF0000"/>
                </a:solidFill>
              </a:rPr>
              <a:t>authorized</a:t>
            </a:r>
            <a:r>
              <a:rPr lang="en-US" b="1" dirty="0">
                <a:solidFill>
                  <a:srgbClr val="FF0000"/>
                </a:solidFill>
              </a:rPr>
              <a:t> in EU</a:t>
            </a:r>
            <a:r>
              <a:rPr lang="en-US" sz="2000" dirty="0"/>
              <a:t> (does not apply to substances with production or import below 1 t/y)</a:t>
            </a:r>
            <a:r>
              <a:rPr lang="cs-CZ" sz="2000" dirty="0"/>
              <a:t> </a:t>
            </a:r>
          </a:p>
          <a:p>
            <a:r>
              <a:rPr lang="cs-CZ" b="1" dirty="0" err="1">
                <a:solidFill>
                  <a:srgbClr val="FF0000"/>
                </a:solidFill>
              </a:rPr>
              <a:t>the</a:t>
            </a:r>
            <a:r>
              <a:rPr lang="cs-CZ" b="1" dirty="0">
                <a:solidFill>
                  <a:srgbClr val="FF0000"/>
                </a:solidFill>
              </a:rPr>
              <a:t> </a:t>
            </a:r>
            <a:r>
              <a:rPr lang="en-US" b="1" dirty="0">
                <a:solidFill>
                  <a:srgbClr val="FF0000"/>
                </a:solidFill>
              </a:rPr>
              <a:t>risk they may pose to human health and the environment </a:t>
            </a:r>
            <a:r>
              <a:rPr lang="cs-CZ" b="1" dirty="0" err="1">
                <a:solidFill>
                  <a:srgbClr val="FF0000"/>
                </a:solidFill>
              </a:rPr>
              <a:t>must</a:t>
            </a:r>
            <a:r>
              <a:rPr lang="cs-CZ" b="1" dirty="0">
                <a:solidFill>
                  <a:srgbClr val="FF0000"/>
                </a:solidFill>
              </a:rPr>
              <a:t> </a:t>
            </a:r>
            <a:r>
              <a:rPr lang="cs-CZ" b="1" dirty="0" err="1">
                <a:solidFill>
                  <a:srgbClr val="FF0000"/>
                </a:solidFill>
              </a:rPr>
              <a:t>be</a:t>
            </a:r>
            <a:r>
              <a:rPr lang="cs-CZ" b="1" dirty="0">
                <a:solidFill>
                  <a:srgbClr val="FF0000"/>
                </a:solidFill>
              </a:rPr>
              <a:t> </a:t>
            </a:r>
            <a:r>
              <a:rPr lang="cs-CZ" b="1" dirty="0" err="1">
                <a:solidFill>
                  <a:srgbClr val="FF0000"/>
                </a:solidFill>
              </a:rPr>
              <a:t>characterized</a:t>
            </a:r>
            <a:r>
              <a:rPr lang="cs-CZ" b="1" dirty="0">
                <a:solidFill>
                  <a:srgbClr val="FF0000"/>
                </a:solidFill>
              </a:rPr>
              <a:t> and </a:t>
            </a:r>
            <a:r>
              <a:rPr lang="cs-CZ" b="1" dirty="0" err="1">
                <a:solidFill>
                  <a:srgbClr val="FF0000"/>
                </a:solidFill>
              </a:rPr>
              <a:t>they</a:t>
            </a:r>
            <a:r>
              <a:rPr lang="cs-CZ" b="1" dirty="0">
                <a:solidFill>
                  <a:srgbClr val="FF0000"/>
                </a:solidFill>
              </a:rPr>
              <a:t> </a:t>
            </a:r>
            <a:r>
              <a:rPr lang="cs-CZ" b="1" dirty="0" err="1">
                <a:solidFill>
                  <a:srgbClr val="FF0000"/>
                </a:solidFill>
              </a:rPr>
              <a:t>must</a:t>
            </a:r>
            <a:r>
              <a:rPr lang="cs-CZ" b="1" dirty="0">
                <a:solidFill>
                  <a:srgbClr val="FF0000"/>
                </a:solidFill>
              </a:rPr>
              <a:t> </a:t>
            </a:r>
            <a:r>
              <a:rPr lang="cs-CZ" b="1" dirty="0" err="1">
                <a:solidFill>
                  <a:srgbClr val="FF0000"/>
                </a:solidFill>
              </a:rPr>
              <a:t>be</a:t>
            </a:r>
            <a:r>
              <a:rPr lang="cs-CZ" b="1" dirty="0">
                <a:solidFill>
                  <a:srgbClr val="FF0000"/>
                </a:solidFill>
              </a:rPr>
              <a:t> </a:t>
            </a:r>
            <a:r>
              <a:rPr lang="en-US" b="1" dirty="0" err="1">
                <a:solidFill>
                  <a:srgbClr val="FF0000"/>
                </a:solidFill>
              </a:rPr>
              <a:t>classif</a:t>
            </a:r>
            <a:r>
              <a:rPr lang="cs-CZ" b="1" dirty="0" err="1">
                <a:solidFill>
                  <a:srgbClr val="FF0000"/>
                </a:solidFill>
              </a:rPr>
              <a:t>ied</a:t>
            </a:r>
            <a:r>
              <a:rPr lang="cs-CZ" b="1" dirty="0">
                <a:solidFill>
                  <a:srgbClr val="FF0000"/>
                </a:solidFill>
              </a:rPr>
              <a:t> </a:t>
            </a:r>
            <a:r>
              <a:rPr lang="en-US" b="1" dirty="0">
                <a:solidFill>
                  <a:srgbClr val="FF0000"/>
                </a:solidFill>
              </a:rPr>
              <a:t>according</a:t>
            </a:r>
            <a:r>
              <a:rPr lang="cs-CZ" b="1" dirty="0" err="1">
                <a:solidFill>
                  <a:srgbClr val="FF0000"/>
                </a:solidFill>
              </a:rPr>
              <a:t>ly</a:t>
            </a:r>
            <a:endParaRPr lang="cs-CZ" b="1" dirty="0">
              <a:solidFill>
                <a:srgbClr val="FF0000"/>
              </a:solidFill>
            </a:endParaRPr>
          </a:p>
          <a:p>
            <a:r>
              <a:rPr lang="en-US" sz="2000" dirty="0"/>
              <a:t>registration </a:t>
            </a:r>
            <a:r>
              <a:rPr lang="cs-CZ" sz="2000" dirty="0" err="1"/>
              <a:t>is</a:t>
            </a:r>
            <a:r>
              <a:rPr lang="cs-CZ" sz="2000" dirty="0"/>
              <a:t> </a:t>
            </a:r>
            <a:r>
              <a:rPr lang="cs-CZ" sz="2000" dirty="0" err="1"/>
              <a:t>based</a:t>
            </a:r>
            <a:r>
              <a:rPr lang="cs-CZ" sz="2000" dirty="0"/>
              <a:t> on </a:t>
            </a:r>
            <a:r>
              <a:rPr lang="en-US" sz="2000" b="1" dirty="0"/>
              <a:t>technical dossier</a:t>
            </a:r>
            <a:r>
              <a:rPr lang="en-US" sz="2000" dirty="0"/>
              <a:t>, which includes data on the properties of the registered substance determined by </a:t>
            </a:r>
            <a:r>
              <a:rPr lang="cs-CZ" sz="2000" dirty="0" err="1"/>
              <a:t>defined</a:t>
            </a:r>
            <a:r>
              <a:rPr lang="cs-CZ" sz="2000" dirty="0"/>
              <a:t> </a:t>
            </a:r>
            <a:r>
              <a:rPr lang="en-US" sz="2000" dirty="0"/>
              <a:t>testing procedures</a:t>
            </a:r>
            <a:br>
              <a:rPr lang="cs-CZ" sz="2000" dirty="0"/>
            </a:br>
            <a:r>
              <a:rPr lang="en-US" sz="1600" b="1" dirty="0"/>
              <a:t>Regulation No 440/2008, laying down test methods pursuant to Regulation No 1907/2006 (REACH)</a:t>
            </a:r>
            <a:br>
              <a:rPr lang="cs-CZ" sz="1600" dirty="0"/>
            </a:br>
            <a:r>
              <a:rPr lang="cs-CZ" sz="1600" dirty="0">
                <a:hlinkClick r:id="rId3"/>
              </a:rPr>
              <a:t>https://eur-lex.europa.eu/legal-content/EN/TXT/?uri=CELEX%3A02008R0440-20191016</a:t>
            </a:r>
            <a:r>
              <a:rPr lang="cs-CZ" sz="1600" dirty="0"/>
              <a:t> </a:t>
            </a:r>
          </a:p>
          <a:p>
            <a:r>
              <a:rPr lang="cs-CZ" sz="2000" dirty="0" err="1"/>
              <a:t>for</a:t>
            </a:r>
            <a:r>
              <a:rPr lang="cs-CZ" sz="2000" dirty="0"/>
              <a:t> </a:t>
            </a:r>
            <a:r>
              <a:rPr lang="cs-CZ" sz="2000" dirty="0" err="1"/>
              <a:t>substances</a:t>
            </a:r>
            <a:r>
              <a:rPr lang="cs-CZ" sz="2000" dirty="0"/>
              <a:t> </a:t>
            </a:r>
            <a:r>
              <a:rPr lang="cs-CZ" sz="2000" dirty="0" err="1"/>
              <a:t>with</a:t>
            </a:r>
            <a:r>
              <a:rPr lang="cs-CZ" sz="2000" dirty="0"/>
              <a:t> </a:t>
            </a:r>
            <a:r>
              <a:rPr lang="cs-CZ" sz="2000" dirty="0" err="1"/>
              <a:t>production</a:t>
            </a:r>
            <a:r>
              <a:rPr lang="cs-CZ" sz="2000" dirty="0"/>
              <a:t> </a:t>
            </a:r>
            <a:r>
              <a:rPr lang="cs-CZ" sz="2000" dirty="0" err="1"/>
              <a:t>or</a:t>
            </a:r>
            <a:r>
              <a:rPr lang="cs-CZ" sz="2000" dirty="0"/>
              <a:t> import </a:t>
            </a:r>
            <a:r>
              <a:rPr lang="en-US" sz="2000" dirty="0"/>
              <a:t>&gt;</a:t>
            </a:r>
            <a:r>
              <a:rPr lang="cs-CZ" sz="2000" dirty="0"/>
              <a:t> 10 t/y </a:t>
            </a:r>
            <a:r>
              <a:rPr lang="cs-CZ" sz="2000" dirty="0" err="1"/>
              <a:t>also</a:t>
            </a:r>
            <a:r>
              <a:rPr lang="cs-CZ" sz="2000" dirty="0"/>
              <a:t> </a:t>
            </a:r>
            <a:r>
              <a:rPr lang="cs-CZ" sz="2000" b="1" dirty="0" err="1">
                <a:solidFill>
                  <a:srgbClr val="FF0000"/>
                </a:solidFill>
              </a:rPr>
              <a:t>Chemical</a:t>
            </a:r>
            <a:r>
              <a:rPr lang="cs-CZ" sz="2000" b="1" dirty="0">
                <a:solidFill>
                  <a:srgbClr val="FF0000"/>
                </a:solidFill>
              </a:rPr>
              <a:t> </a:t>
            </a:r>
            <a:r>
              <a:rPr lang="cs-CZ" sz="2000" b="1" dirty="0" err="1">
                <a:solidFill>
                  <a:srgbClr val="FF0000"/>
                </a:solidFill>
              </a:rPr>
              <a:t>Safety</a:t>
            </a:r>
            <a:r>
              <a:rPr lang="cs-CZ" sz="2000" b="1" dirty="0">
                <a:solidFill>
                  <a:srgbClr val="FF0000"/>
                </a:solidFill>
              </a:rPr>
              <a:t> Report (CSR) </a:t>
            </a:r>
            <a:r>
              <a:rPr lang="cs-CZ" sz="2000" dirty="0" err="1"/>
              <a:t>must</a:t>
            </a:r>
            <a:r>
              <a:rPr lang="cs-CZ" sz="2000" dirty="0"/>
              <a:t> </a:t>
            </a:r>
            <a:r>
              <a:rPr lang="cs-CZ" sz="2000" dirty="0" err="1"/>
              <a:t>be</a:t>
            </a:r>
            <a:r>
              <a:rPr lang="cs-CZ" sz="2000" dirty="0"/>
              <a:t> </a:t>
            </a:r>
            <a:r>
              <a:rPr lang="cs-CZ" sz="2000" dirty="0" err="1"/>
              <a:t>prepared</a:t>
            </a:r>
            <a:r>
              <a:rPr lang="cs-CZ" sz="2000" dirty="0"/>
              <a:t> </a:t>
            </a:r>
            <a:r>
              <a:rPr lang="cs-CZ" sz="2000" dirty="0" err="1"/>
              <a:t>involving</a:t>
            </a:r>
            <a:r>
              <a:rPr lang="cs-CZ" sz="2000" dirty="0"/>
              <a:t> </a:t>
            </a:r>
            <a:r>
              <a:rPr lang="cs-CZ" sz="2000" b="1" dirty="0" err="1">
                <a:solidFill>
                  <a:srgbClr val="FF0000"/>
                </a:solidFill>
              </a:rPr>
              <a:t>evaluation</a:t>
            </a:r>
            <a:r>
              <a:rPr lang="cs-CZ" sz="2000" b="1" dirty="0">
                <a:solidFill>
                  <a:srgbClr val="FF0000"/>
                </a:solidFill>
              </a:rPr>
              <a:t> </a:t>
            </a:r>
            <a:r>
              <a:rPr lang="cs-CZ" sz="2000" b="1" dirty="0" err="1">
                <a:solidFill>
                  <a:srgbClr val="FF0000"/>
                </a:solidFill>
              </a:rPr>
              <a:t>of</a:t>
            </a:r>
            <a:r>
              <a:rPr lang="cs-CZ" sz="2000" b="1" dirty="0">
                <a:solidFill>
                  <a:srgbClr val="FF0000"/>
                </a:solidFill>
              </a:rPr>
              <a:t> </a:t>
            </a:r>
            <a:r>
              <a:rPr lang="cs-CZ" sz="2000" b="1" dirty="0" err="1">
                <a:solidFill>
                  <a:srgbClr val="FF0000"/>
                </a:solidFill>
              </a:rPr>
              <a:t>hazards</a:t>
            </a:r>
            <a:r>
              <a:rPr lang="cs-CZ" sz="2000" b="1" dirty="0">
                <a:solidFill>
                  <a:srgbClr val="FF0000"/>
                </a:solidFill>
              </a:rPr>
              <a:t> and </a:t>
            </a:r>
            <a:r>
              <a:rPr lang="cs-CZ" sz="2000" b="1" dirty="0" err="1">
                <a:solidFill>
                  <a:srgbClr val="FF0000"/>
                </a:solidFill>
              </a:rPr>
              <a:t>risks</a:t>
            </a:r>
            <a:r>
              <a:rPr lang="cs-CZ" sz="2000" b="1" dirty="0">
                <a:solidFill>
                  <a:srgbClr val="FF0000"/>
                </a:solidFill>
              </a:rPr>
              <a:t> </a:t>
            </a:r>
            <a:r>
              <a:rPr lang="cs-CZ" sz="2000" b="1" dirty="0" err="1">
                <a:solidFill>
                  <a:srgbClr val="FF0000"/>
                </a:solidFill>
              </a:rPr>
              <a:t>related</a:t>
            </a:r>
            <a:r>
              <a:rPr lang="cs-CZ" sz="2000" b="1" dirty="0">
                <a:solidFill>
                  <a:srgbClr val="FF0000"/>
                </a:solidFill>
              </a:rPr>
              <a:t> to </a:t>
            </a:r>
            <a:r>
              <a:rPr lang="cs-CZ" sz="2000" b="1" dirty="0" err="1">
                <a:solidFill>
                  <a:srgbClr val="FF0000"/>
                </a:solidFill>
              </a:rPr>
              <a:t>production</a:t>
            </a:r>
            <a:r>
              <a:rPr lang="cs-CZ" sz="2000" b="1" dirty="0">
                <a:solidFill>
                  <a:srgbClr val="FF0000"/>
                </a:solidFill>
              </a:rPr>
              <a:t> and use</a:t>
            </a:r>
          </a:p>
          <a:p>
            <a:endParaRPr lang="cs-CZ" sz="2000" b="1" dirty="0"/>
          </a:p>
          <a:p>
            <a:r>
              <a:rPr lang="cs-CZ" sz="2000" b="1" dirty="0" err="1"/>
              <a:t>concept</a:t>
            </a:r>
            <a:r>
              <a:rPr lang="cs-CZ" sz="2000" b="1" dirty="0"/>
              <a:t>:</a:t>
            </a:r>
            <a:r>
              <a:rPr lang="cs-CZ" sz="2000" dirty="0"/>
              <a:t> </a:t>
            </a:r>
            <a:r>
              <a:rPr lang="cs-CZ" sz="2000" dirty="0" err="1"/>
              <a:t>with</a:t>
            </a:r>
            <a:r>
              <a:rPr lang="cs-CZ" sz="2000" dirty="0"/>
              <a:t> </a:t>
            </a:r>
            <a:r>
              <a:rPr lang="cs-CZ" sz="2000" dirty="0" err="1"/>
              <a:t>increasing</a:t>
            </a:r>
            <a:r>
              <a:rPr lang="cs-CZ" sz="2000" dirty="0"/>
              <a:t> </a:t>
            </a:r>
            <a:r>
              <a:rPr lang="cs-CZ" sz="2000" dirty="0" err="1"/>
              <a:t>volume</a:t>
            </a:r>
            <a:r>
              <a:rPr lang="cs-CZ" sz="2000" dirty="0"/>
              <a:t> </a:t>
            </a:r>
            <a:r>
              <a:rPr lang="cs-CZ" sz="2000" dirty="0" err="1"/>
              <a:t>of</a:t>
            </a:r>
            <a:r>
              <a:rPr lang="cs-CZ" sz="2000" dirty="0"/>
              <a:t> </a:t>
            </a:r>
            <a:r>
              <a:rPr lang="cs-CZ" sz="2000" dirty="0" err="1"/>
              <a:t>production</a:t>
            </a:r>
            <a:r>
              <a:rPr lang="cs-CZ" sz="2000" dirty="0"/>
              <a:t> (1, 10, 100 and 1000 t/y) </a:t>
            </a:r>
            <a:r>
              <a:rPr lang="cs-CZ" sz="2000" dirty="0" err="1"/>
              <a:t>number</a:t>
            </a:r>
            <a:r>
              <a:rPr lang="cs-CZ" sz="2000" dirty="0"/>
              <a:t> </a:t>
            </a:r>
            <a:r>
              <a:rPr lang="cs-CZ" sz="2000" dirty="0" err="1"/>
              <a:t>of</a:t>
            </a:r>
            <a:r>
              <a:rPr lang="cs-CZ" sz="2000" dirty="0"/>
              <a:t> </a:t>
            </a:r>
            <a:r>
              <a:rPr lang="cs-CZ" sz="2000" dirty="0" err="1"/>
              <a:t>needed</a:t>
            </a:r>
            <a:r>
              <a:rPr lang="cs-CZ" sz="2000" dirty="0"/>
              <a:t> data (</a:t>
            </a:r>
            <a:r>
              <a:rPr lang="cs-CZ" sz="2000" dirty="0" err="1"/>
              <a:t>methods</a:t>
            </a:r>
            <a:r>
              <a:rPr lang="cs-CZ" sz="2000" dirty="0"/>
              <a:t>, </a:t>
            </a:r>
            <a:r>
              <a:rPr lang="cs-CZ" sz="2000" dirty="0" err="1"/>
              <a:t>tests</a:t>
            </a:r>
            <a:r>
              <a:rPr lang="cs-CZ" sz="2000" dirty="0"/>
              <a:t>, </a:t>
            </a:r>
            <a:r>
              <a:rPr lang="cs-CZ" sz="2000" dirty="0" err="1"/>
              <a:t>including</a:t>
            </a:r>
            <a:r>
              <a:rPr lang="cs-CZ" sz="2000" dirty="0"/>
              <a:t> </a:t>
            </a:r>
            <a:r>
              <a:rPr lang="cs-CZ" sz="2000" dirty="0" err="1"/>
              <a:t>ecotoxicity</a:t>
            </a:r>
            <a:r>
              <a:rPr lang="cs-CZ" sz="2000" dirty="0"/>
              <a:t> </a:t>
            </a:r>
            <a:r>
              <a:rPr lang="cs-CZ" sz="2000" dirty="0" err="1"/>
              <a:t>bioassays</a:t>
            </a:r>
            <a:r>
              <a:rPr lang="cs-CZ" sz="2000" dirty="0"/>
              <a:t>) </a:t>
            </a:r>
            <a:r>
              <a:rPr lang="cs-CZ" sz="2000" dirty="0" err="1"/>
              <a:t>is</a:t>
            </a:r>
            <a:r>
              <a:rPr lang="cs-CZ" sz="2000" dirty="0"/>
              <a:t> </a:t>
            </a:r>
            <a:r>
              <a:rPr lang="cs-CZ" sz="2000" dirty="0" err="1"/>
              <a:t>increasing</a:t>
            </a:r>
            <a:endParaRPr lang="cs-CZ" sz="2000" dirty="0"/>
          </a:p>
        </p:txBody>
      </p:sp>
      <p:sp>
        <p:nvSpPr>
          <p:cNvPr id="3" name="Obdélník 2">
            <a:extLst>
              <a:ext uri="{FF2B5EF4-FFF2-40B4-BE49-F238E27FC236}">
                <a16:creationId xmlns:a16="http://schemas.microsoft.com/office/drawing/2014/main" id="{C9EB8686-CBC2-BEE4-6D58-F4E9A01134CF}"/>
              </a:ext>
            </a:extLst>
          </p:cNvPr>
          <p:cNvSpPr/>
          <p:nvPr/>
        </p:nvSpPr>
        <p:spPr bwMode="auto">
          <a:xfrm>
            <a:off x="704850" y="5279923"/>
            <a:ext cx="10810875" cy="857285"/>
          </a:xfrm>
          <a:prstGeom prst="rect">
            <a:avLst/>
          </a:prstGeom>
          <a:noFill/>
          <a:ln w="571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280311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9" name="Zástupný obsah 8">
            <a:extLst>
              <a:ext uri="{FF2B5EF4-FFF2-40B4-BE49-F238E27FC236}">
                <a16:creationId xmlns:a16="http://schemas.microsoft.com/office/drawing/2014/main" id="{35EBCB85-D360-4F69-860B-0E88FCC439D4}"/>
              </a:ext>
            </a:extLst>
          </p:cNvPr>
          <p:cNvSpPr>
            <a:spLocks noGrp="1"/>
          </p:cNvSpPr>
          <p:nvPr>
            <p:ph idx="1"/>
          </p:nvPr>
        </p:nvSpPr>
        <p:spPr/>
        <p:txBody>
          <a:bodyPr/>
          <a:lstStyle/>
          <a:p>
            <a:pPr marL="0" indent="0">
              <a:buNone/>
            </a:pPr>
            <a:r>
              <a:rPr lang="cs-CZ" b="1" dirty="0" err="1"/>
              <a:t>all</a:t>
            </a:r>
            <a:r>
              <a:rPr lang="cs-CZ" b="1" dirty="0"/>
              <a:t> </a:t>
            </a:r>
            <a:r>
              <a:rPr lang="cs-CZ" b="1" dirty="0" err="1"/>
              <a:t>substances</a:t>
            </a:r>
            <a:r>
              <a:rPr lang="cs-CZ" b="1" dirty="0"/>
              <a:t> </a:t>
            </a:r>
            <a:r>
              <a:rPr lang="en-US" b="1" dirty="0"/>
              <a:t>&gt;</a:t>
            </a:r>
            <a:r>
              <a:rPr lang="cs-CZ" b="1" dirty="0"/>
              <a:t> 1 t/y</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33</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Skupina 2">
            <a:extLst>
              <a:ext uri="{FF2B5EF4-FFF2-40B4-BE49-F238E27FC236}">
                <a16:creationId xmlns:a16="http://schemas.microsoft.com/office/drawing/2014/main" id="{858082A9-34C7-432B-B86A-470FA1B91F70}"/>
              </a:ext>
            </a:extLst>
          </p:cNvPr>
          <p:cNvGrpSpPr/>
          <p:nvPr/>
        </p:nvGrpSpPr>
        <p:grpSpPr>
          <a:xfrm>
            <a:off x="4773337" y="0"/>
            <a:ext cx="6140740" cy="6858000"/>
            <a:chOff x="5502689" y="0"/>
            <a:chExt cx="4888528" cy="5702544"/>
          </a:xfrm>
        </p:grpSpPr>
        <p:pic>
          <p:nvPicPr>
            <p:cNvPr id="8" name="Obrázek 7">
              <a:extLst>
                <a:ext uri="{FF2B5EF4-FFF2-40B4-BE49-F238E27FC236}">
                  <a16:creationId xmlns:a16="http://schemas.microsoft.com/office/drawing/2014/main" id="{04F88DE3-6B08-49BD-ABC5-63C4CBFAA76D}"/>
                </a:ext>
              </a:extLst>
            </p:cNvPr>
            <p:cNvPicPr>
              <a:picLocks noChangeAspect="1"/>
            </p:cNvPicPr>
            <p:nvPr/>
          </p:nvPicPr>
          <p:blipFill>
            <a:blip r:embed="rId3"/>
            <a:stretch>
              <a:fillRect/>
            </a:stretch>
          </p:blipFill>
          <p:spPr>
            <a:xfrm>
              <a:off x="5502689" y="0"/>
              <a:ext cx="4888527" cy="4516755"/>
            </a:xfrm>
            <a:prstGeom prst="rect">
              <a:avLst/>
            </a:prstGeom>
          </p:spPr>
        </p:pic>
        <p:pic>
          <p:nvPicPr>
            <p:cNvPr id="10" name="Obrázek 9">
              <a:extLst>
                <a:ext uri="{FF2B5EF4-FFF2-40B4-BE49-F238E27FC236}">
                  <a16:creationId xmlns:a16="http://schemas.microsoft.com/office/drawing/2014/main" id="{4F641A42-56BF-4867-8731-A64567DF4A52}"/>
                </a:ext>
              </a:extLst>
            </p:cNvPr>
            <p:cNvPicPr>
              <a:picLocks noChangeAspect="1"/>
            </p:cNvPicPr>
            <p:nvPr/>
          </p:nvPicPr>
          <p:blipFill rotWithShape="1">
            <a:blip r:embed="rId4"/>
            <a:srcRect t="17955" b="39630"/>
            <a:stretch/>
          </p:blipFill>
          <p:spPr>
            <a:xfrm>
              <a:off x="5502689" y="4382423"/>
              <a:ext cx="4888528" cy="1320121"/>
            </a:xfrm>
            <a:prstGeom prst="rect">
              <a:avLst/>
            </a:prstGeom>
          </p:spPr>
        </p:pic>
      </p:grpSp>
      <p:sp>
        <p:nvSpPr>
          <p:cNvPr id="11" name="Ovál 10">
            <a:extLst>
              <a:ext uri="{FF2B5EF4-FFF2-40B4-BE49-F238E27FC236}">
                <a16:creationId xmlns:a16="http://schemas.microsoft.com/office/drawing/2014/main" id="{D1A15F16-5365-4FDA-B778-887C901E9CC1}"/>
              </a:ext>
            </a:extLst>
          </p:cNvPr>
          <p:cNvSpPr/>
          <p:nvPr/>
        </p:nvSpPr>
        <p:spPr bwMode="auto">
          <a:xfrm>
            <a:off x="4600028" y="5370007"/>
            <a:ext cx="2522226" cy="1054605"/>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
        <p:nvSpPr>
          <p:cNvPr id="7" name="Ovál 6">
            <a:extLst>
              <a:ext uri="{FF2B5EF4-FFF2-40B4-BE49-F238E27FC236}">
                <a16:creationId xmlns:a16="http://schemas.microsoft.com/office/drawing/2014/main" id="{8F58AC74-981D-4914-BFB4-A474DFD07726}"/>
              </a:ext>
            </a:extLst>
          </p:cNvPr>
          <p:cNvSpPr/>
          <p:nvPr/>
        </p:nvSpPr>
        <p:spPr bwMode="auto">
          <a:xfrm>
            <a:off x="4600027" y="1430882"/>
            <a:ext cx="2589338" cy="840336"/>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12" name="Obrázek 11">
            <a:extLst>
              <a:ext uri="{FF2B5EF4-FFF2-40B4-BE49-F238E27FC236}">
                <a16:creationId xmlns:a16="http://schemas.microsoft.com/office/drawing/2014/main" id="{F0AD6C43-7E1F-40D4-BC8E-78424D732A1D}"/>
              </a:ext>
            </a:extLst>
          </p:cNvPr>
          <p:cNvPicPr>
            <a:picLocks noChangeAspect="1"/>
          </p:cNvPicPr>
          <p:nvPr/>
        </p:nvPicPr>
        <p:blipFill>
          <a:blip r:embed="rId5"/>
          <a:stretch>
            <a:fillRect/>
          </a:stretch>
        </p:blipFill>
        <p:spPr>
          <a:xfrm>
            <a:off x="3348094" y="4745218"/>
            <a:ext cx="1080000" cy="900000"/>
          </a:xfrm>
          <a:prstGeom prst="rect">
            <a:avLst/>
          </a:prstGeom>
          <a:ln>
            <a:noFill/>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EEAC0BF8-F393-4D32-A8B5-C1B88C95E0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8094" y="2132240"/>
            <a:ext cx="1080000" cy="8111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085861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9" name="Zástupný obsah 8">
            <a:extLst>
              <a:ext uri="{FF2B5EF4-FFF2-40B4-BE49-F238E27FC236}">
                <a16:creationId xmlns:a16="http://schemas.microsoft.com/office/drawing/2014/main" id="{35EBCB85-D360-4F69-860B-0E88FCC439D4}"/>
              </a:ext>
            </a:extLst>
          </p:cNvPr>
          <p:cNvSpPr>
            <a:spLocks noGrp="1"/>
          </p:cNvSpPr>
          <p:nvPr>
            <p:ph idx="1"/>
          </p:nvPr>
        </p:nvSpPr>
        <p:spPr>
          <a:xfrm>
            <a:off x="704851" y="1212782"/>
            <a:ext cx="2334748" cy="4778443"/>
          </a:xfrm>
        </p:spPr>
        <p:txBody>
          <a:bodyPr/>
          <a:lstStyle/>
          <a:p>
            <a:pPr marL="0" indent="0">
              <a:buNone/>
            </a:pPr>
            <a:r>
              <a:rPr lang="cs-CZ" b="1" dirty="0" err="1"/>
              <a:t>all</a:t>
            </a:r>
            <a:r>
              <a:rPr lang="cs-CZ" b="1" dirty="0"/>
              <a:t> </a:t>
            </a:r>
            <a:r>
              <a:rPr lang="cs-CZ" b="1" dirty="0" err="1"/>
              <a:t>substances</a:t>
            </a:r>
            <a:r>
              <a:rPr lang="cs-CZ" b="1" dirty="0"/>
              <a:t> </a:t>
            </a:r>
            <a:r>
              <a:rPr lang="en-US" b="1" dirty="0"/>
              <a:t>&gt;</a:t>
            </a:r>
            <a:r>
              <a:rPr lang="cs-CZ" b="1" dirty="0"/>
              <a:t> 10 t/y</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34</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7839217B-3E07-4677-81E0-180F4410998C}"/>
              </a:ext>
            </a:extLst>
          </p:cNvPr>
          <p:cNvPicPr>
            <a:picLocks noChangeAspect="1"/>
          </p:cNvPicPr>
          <p:nvPr/>
        </p:nvPicPr>
        <p:blipFill>
          <a:blip r:embed="rId3"/>
          <a:stretch>
            <a:fillRect/>
          </a:stretch>
        </p:blipFill>
        <p:spPr>
          <a:xfrm>
            <a:off x="5757631" y="0"/>
            <a:ext cx="4759696" cy="6858000"/>
          </a:xfrm>
          <a:prstGeom prst="rect">
            <a:avLst/>
          </a:prstGeom>
        </p:spPr>
      </p:pic>
      <p:sp>
        <p:nvSpPr>
          <p:cNvPr id="8" name="Ovál 7">
            <a:extLst>
              <a:ext uri="{FF2B5EF4-FFF2-40B4-BE49-F238E27FC236}">
                <a16:creationId xmlns:a16="http://schemas.microsoft.com/office/drawing/2014/main" id="{53F12501-CE94-4E01-9E7F-2F3A2FD71014}"/>
              </a:ext>
            </a:extLst>
          </p:cNvPr>
          <p:cNvSpPr/>
          <p:nvPr/>
        </p:nvSpPr>
        <p:spPr bwMode="auto">
          <a:xfrm>
            <a:off x="5687736" y="792614"/>
            <a:ext cx="1560352" cy="1489192"/>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
        <p:nvSpPr>
          <p:cNvPr id="11" name="Ovál 10">
            <a:extLst>
              <a:ext uri="{FF2B5EF4-FFF2-40B4-BE49-F238E27FC236}">
                <a16:creationId xmlns:a16="http://schemas.microsoft.com/office/drawing/2014/main" id="{FE7C5FF3-CD41-413B-BA69-A8CDB8B564A4}"/>
              </a:ext>
            </a:extLst>
          </p:cNvPr>
          <p:cNvSpPr/>
          <p:nvPr/>
        </p:nvSpPr>
        <p:spPr bwMode="auto">
          <a:xfrm>
            <a:off x="5687736" y="3939884"/>
            <a:ext cx="1560352" cy="1489192"/>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12" name="Obrázek 11">
            <a:extLst>
              <a:ext uri="{FF2B5EF4-FFF2-40B4-BE49-F238E27FC236}">
                <a16:creationId xmlns:a16="http://schemas.microsoft.com/office/drawing/2014/main" id="{D14D5F0A-057C-45A1-8FC9-064B5D896E32}"/>
              </a:ext>
            </a:extLst>
          </p:cNvPr>
          <p:cNvPicPr>
            <a:picLocks noChangeAspect="1"/>
          </p:cNvPicPr>
          <p:nvPr/>
        </p:nvPicPr>
        <p:blipFill>
          <a:blip r:embed="rId4"/>
          <a:stretch>
            <a:fillRect/>
          </a:stretch>
        </p:blipFill>
        <p:spPr>
          <a:xfrm>
            <a:off x="4437403" y="1978394"/>
            <a:ext cx="1080000" cy="606823"/>
          </a:xfrm>
          <a:prstGeom prst="rect">
            <a:avLst/>
          </a:prstGeom>
        </p:spPr>
      </p:pic>
      <p:pic>
        <p:nvPicPr>
          <p:cNvPr id="6" name="Obrázek 5" descr="Obsah obrázku láhev, interiér, několik&#10;&#10;Popis byl vytvořen automaticky">
            <a:extLst>
              <a:ext uri="{FF2B5EF4-FFF2-40B4-BE49-F238E27FC236}">
                <a16:creationId xmlns:a16="http://schemas.microsoft.com/office/drawing/2014/main" id="{AAA4FDB0-7D37-477C-8CD3-1C458ADF9FA3}"/>
              </a:ext>
            </a:extLst>
          </p:cNvPr>
          <p:cNvPicPr>
            <a:picLocks noChangeAspect="1"/>
          </p:cNvPicPr>
          <p:nvPr/>
        </p:nvPicPr>
        <p:blipFill rotWithShape="1">
          <a:blip r:embed="rId5">
            <a:extLst>
              <a:ext uri="{28A0092B-C50C-407E-A947-70E740481C1C}">
                <a14:useLocalDpi xmlns:a14="http://schemas.microsoft.com/office/drawing/2010/main" val="0"/>
              </a:ext>
            </a:extLst>
          </a:blip>
          <a:srcRect t="4379" b="8882"/>
          <a:stretch/>
        </p:blipFill>
        <p:spPr>
          <a:xfrm>
            <a:off x="4437403" y="4960686"/>
            <a:ext cx="1080000" cy="936780"/>
          </a:xfrm>
          <a:prstGeom prst="rect">
            <a:avLst/>
          </a:prstGeom>
        </p:spPr>
      </p:pic>
    </p:spTree>
    <p:extLst>
      <p:ext uri="{BB962C8B-B14F-4D97-AF65-F5344CB8AC3E}">
        <p14:creationId xmlns:p14="http://schemas.microsoft.com/office/powerpoint/2010/main" val="394521982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9" name="Zástupný obsah 8">
            <a:extLst>
              <a:ext uri="{FF2B5EF4-FFF2-40B4-BE49-F238E27FC236}">
                <a16:creationId xmlns:a16="http://schemas.microsoft.com/office/drawing/2014/main" id="{35EBCB85-D360-4F69-860B-0E88FCC439D4}"/>
              </a:ext>
            </a:extLst>
          </p:cNvPr>
          <p:cNvSpPr>
            <a:spLocks noGrp="1"/>
          </p:cNvSpPr>
          <p:nvPr>
            <p:ph idx="1"/>
          </p:nvPr>
        </p:nvSpPr>
        <p:spPr>
          <a:xfrm>
            <a:off x="704851" y="1212782"/>
            <a:ext cx="2334748" cy="4778443"/>
          </a:xfrm>
        </p:spPr>
        <p:txBody>
          <a:bodyPr/>
          <a:lstStyle/>
          <a:p>
            <a:pPr marL="0" indent="0">
              <a:buNone/>
            </a:pPr>
            <a:r>
              <a:rPr lang="cs-CZ" b="1" dirty="0" err="1"/>
              <a:t>all</a:t>
            </a:r>
            <a:r>
              <a:rPr lang="cs-CZ" b="1" dirty="0"/>
              <a:t> </a:t>
            </a:r>
            <a:r>
              <a:rPr lang="cs-CZ" b="1" dirty="0" err="1"/>
              <a:t>substances</a:t>
            </a:r>
            <a:r>
              <a:rPr lang="cs-CZ" b="1" dirty="0"/>
              <a:t> </a:t>
            </a:r>
            <a:r>
              <a:rPr lang="en-US" b="1" dirty="0"/>
              <a:t>&gt;</a:t>
            </a:r>
            <a:r>
              <a:rPr lang="cs-CZ" b="1" dirty="0"/>
              <a:t> 100 t/y</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Skupina 2">
            <a:extLst>
              <a:ext uri="{FF2B5EF4-FFF2-40B4-BE49-F238E27FC236}">
                <a16:creationId xmlns:a16="http://schemas.microsoft.com/office/drawing/2014/main" id="{56754EBC-1ADF-4E91-8DD2-E936F2BA2CBE}"/>
              </a:ext>
            </a:extLst>
          </p:cNvPr>
          <p:cNvGrpSpPr/>
          <p:nvPr/>
        </p:nvGrpSpPr>
        <p:grpSpPr>
          <a:xfrm>
            <a:off x="5097639" y="0"/>
            <a:ext cx="5698992" cy="6858000"/>
            <a:chOff x="4418131" y="0"/>
            <a:chExt cx="3919469" cy="5509823"/>
          </a:xfrm>
        </p:grpSpPr>
        <p:pic>
          <p:nvPicPr>
            <p:cNvPr id="6" name="Obrázek 5">
              <a:extLst>
                <a:ext uri="{FF2B5EF4-FFF2-40B4-BE49-F238E27FC236}">
                  <a16:creationId xmlns:a16="http://schemas.microsoft.com/office/drawing/2014/main" id="{4D79B5CC-3147-4682-92E2-D86BEF7503C8}"/>
                </a:ext>
              </a:extLst>
            </p:cNvPr>
            <p:cNvPicPr>
              <a:picLocks noChangeAspect="1"/>
            </p:cNvPicPr>
            <p:nvPr/>
          </p:nvPicPr>
          <p:blipFill>
            <a:blip r:embed="rId3"/>
            <a:stretch>
              <a:fillRect/>
            </a:stretch>
          </p:blipFill>
          <p:spPr>
            <a:xfrm>
              <a:off x="4418131" y="0"/>
              <a:ext cx="3919469" cy="4446494"/>
            </a:xfrm>
            <a:prstGeom prst="rect">
              <a:avLst/>
            </a:prstGeom>
          </p:spPr>
        </p:pic>
        <p:pic>
          <p:nvPicPr>
            <p:cNvPr id="11" name="Obrázek 10">
              <a:extLst>
                <a:ext uri="{FF2B5EF4-FFF2-40B4-BE49-F238E27FC236}">
                  <a16:creationId xmlns:a16="http://schemas.microsoft.com/office/drawing/2014/main" id="{FFF9D1AB-E387-4C2D-93D2-9832E7D7BDB6}"/>
                </a:ext>
              </a:extLst>
            </p:cNvPr>
            <p:cNvPicPr>
              <a:picLocks noChangeAspect="1"/>
            </p:cNvPicPr>
            <p:nvPr/>
          </p:nvPicPr>
          <p:blipFill rotWithShape="1">
            <a:blip r:embed="rId4"/>
            <a:srcRect t="5879" b="77859"/>
            <a:stretch/>
          </p:blipFill>
          <p:spPr>
            <a:xfrm>
              <a:off x="4418131" y="4256787"/>
              <a:ext cx="3919468" cy="1253036"/>
            </a:xfrm>
            <a:prstGeom prst="rect">
              <a:avLst/>
            </a:prstGeom>
          </p:spPr>
        </p:pic>
      </p:grpSp>
      <p:sp>
        <p:nvSpPr>
          <p:cNvPr id="10" name="Ovál 9">
            <a:extLst>
              <a:ext uri="{FF2B5EF4-FFF2-40B4-BE49-F238E27FC236}">
                <a16:creationId xmlns:a16="http://schemas.microsoft.com/office/drawing/2014/main" id="{6E635165-F937-4196-96CC-376D9F9CF421}"/>
              </a:ext>
            </a:extLst>
          </p:cNvPr>
          <p:cNvSpPr/>
          <p:nvPr/>
        </p:nvSpPr>
        <p:spPr bwMode="auto">
          <a:xfrm>
            <a:off x="5061287" y="2022648"/>
            <a:ext cx="2128078" cy="1559636"/>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
        <p:nvSpPr>
          <p:cNvPr id="12" name="Ovál 11">
            <a:extLst>
              <a:ext uri="{FF2B5EF4-FFF2-40B4-BE49-F238E27FC236}">
                <a16:creationId xmlns:a16="http://schemas.microsoft.com/office/drawing/2014/main" id="{C9BC853C-FC93-45E9-989F-B1524062707D}"/>
              </a:ext>
            </a:extLst>
          </p:cNvPr>
          <p:cNvSpPr/>
          <p:nvPr/>
        </p:nvSpPr>
        <p:spPr bwMode="auto">
          <a:xfrm>
            <a:off x="4808260" y="5234730"/>
            <a:ext cx="2624127" cy="1623270"/>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14" name="Obrázek 13">
            <a:extLst>
              <a:ext uri="{FF2B5EF4-FFF2-40B4-BE49-F238E27FC236}">
                <a16:creationId xmlns:a16="http://schemas.microsoft.com/office/drawing/2014/main" id="{FE8585BD-F78E-4607-82ED-108BDB2EF0BA}"/>
              </a:ext>
            </a:extLst>
          </p:cNvPr>
          <p:cNvPicPr>
            <a:picLocks noChangeAspect="1"/>
          </p:cNvPicPr>
          <p:nvPr/>
        </p:nvPicPr>
        <p:blipFill>
          <a:blip r:embed="rId5"/>
          <a:stretch>
            <a:fillRect/>
          </a:stretch>
        </p:blipFill>
        <p:spPr>
          <a:xfrm>
            <a:off x="3641720" y="4458719"/>
            <a:ext cx="1080000" cy="606823"/>
          </a:xfrm>
          <a:prstGeom prst="rect">
            <a:avLst/>
          </a:prstGeom>
        </p:spPr>
      </p:pic>
      <p:pic>
        <p:nvPicPr>
          <p:cNvPr id="7" name="Obrázek 6">
            <a:extLst>
              <a:ext uri="{FF2B5EF4-FFF2-40B4-BE49-F238E27FC236}">
                <a16:creationId xmlns:a16="http://schemas.microsoft.com/office/drawing/2014/main" id="{2990B90D-8924-4A21-813B-5F28C6BE9FD3}"/>
              </a:ext>
            </a:extLst>
          </p:cNvPr>
          <p:cNvPicPr>
            <a:picLocks noChangeAspect="1"/>
          </p:cNvPicPr>
          <p:nvPr/>
        </p:nvPicPr>
        <p:blipFill>
          <a:blip r:embed="rId6"/>
          <a:stretch>
            <a:fillRect/>
          </a:stretch>
        </p:blipFill>
        <p:spPr>
          <a:xfrm>
            <a:off x="3641720" y="2894898"/>
            <a:ext cx="1080000" cy="811491"/>
          </a:xfrm>
          <a:prstGeom prst="rect">
            <a:avLst/>
          </a:prstGeom>
        </p:spPr>
      </p:pic>
      <p:pic>
        <p:nvPicPr>
          <p:cNvPr id="16" name="Obrázek 15">
            <a:extLst>
              <a:ext uri="{FF2B5EF4-FFF2-40B4-BE49-F238E27FC236}">
                <a16:creationId xmlns:a16="http://schemas.microsoft.com/office/drawing/2014/main" id="{D3B17708-C46B-4D74-9493-A10FA1208C9C}"/>
              </a:ext>
            </a:extLst>
          </p:cNvPr>
          <p:cNvPicPr>
            <a:picLocks noChangeAspect="1"/>
          </p:cNvPicPr>
          <p:nvPr/>
        </p:nvPicPr>
        <p:blipFill rotWithShape="1">
          <a:blip r:embed="rId7"/>
          <a:srcRect l="66462" t="34251" r="8385" b="36147"/>
          <a:stretch/>
        </p:blipFill>
        <p:spPr>
          <a:xfrm>
            <a:off x="3641720" y="5234730"/>
            <a:ext cx="1080000" cy="794407"/>
          </a:xfrm>
          <a:prstGeom prst="rect">
            <a:avLst/>
          </a:prstGeom>
        </p:spPr>
      </p:pic>
      <p:pic>
        <p:nvPicPr>
          <p:cNvPr id="17" name="Obrázek 16">
            <a:extLst>
              <a:ext uri="{FF2B5EF4-FFF2-40B4-BE49-F238E27FC236}">
                <a16:creationId xmlns:a16="http://schemas.microsoft.com/office/drawing/2014/main" id="{3B9F1E43-C5B4-4744-9628-AE0061964677}"/>
              </a:ext>
            </a:extLst>
          </p:cNvPr>
          <p:cNvPicPr>
            <a:picLocks noChangeAspect="1"/>
          </p:cNvPicPr>
          <p:nvPr/>
        </p:nvPicPr>
        <p:blipFill>
          <a:blip r:embed="rId8"/>
          <a:stretch>
            <a:fillRect/>
          </a:stretch>
        </p:blipFill>
        <p:spPr>
          <a:xfrm>
            <a:off x="3641720" y="6207375"/>
            <a:ext cx="1080000" cy="351000"/>
          </a:xfrm>
          <a:prstGeom prst="rect">
            <a:avLst/>
          </a:prstGeom>
        </p:spPr>
      </p:pic>
    </p:spTree>
    <p:extLst>
      <p:ext uri="{BB962C8B-B14F-4D97-AF65-F5344CB8AC3E}">
        <p14:creationId xmlns:p14="http://schemas.microsoft.com/office/powerpoint/2010/main" val="331359450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9" name="Zástupný obsah 8">
            <a:extLst>
              <a:ext uri="{FF2B5EF4-FFF2-40B4-BE49-F238E27FC236}">
                <a16:creationId xmlns:a16="http://schemas.microsoft.com/office/drawing/2014/main" id="{35EBCB85-D360-4F69-860B-0E88FCC439D4}"/>
              </a:ext>
            </a:extLst>
          </p:cNvPr>
          <p:cNvSpPr>
            <a:spLocks noGrp="1"/>
          </p:cNvSpPr>
          <p:nvPr>
            <p:ph idx="1"/>
          </p:nvPr>
        </p:nvSpPr>
        <p:spPr>
          <a:xfrm>
            <a:off x="704851" y="1212782"/>
            <a:ext cx="2334748" cy="4778443"/>
          </a:xfrm>
        </p:spPr>
        <p:txBody>
          <a:bodyPr/>
          <a:lstStyle/>
          <a:p>
            <a:pPr marL="0" indent="0">
              <a:buNone/>
            </a:pPr>
            <a:r>
              <a:rPr lang="cs-CZ" b="1" dirty="0" err="1"/>
              <a:t>all</a:t>
            </a:r>
            <a:r>
              <a:rPr lang="cs-CZ" b="1" dirty="0"/>
              <a:t> </a:t>
            </a:r>
            <a:r>
              <a:rPr lang="cs-CZ" b="1" dirty="0" err="1"/>
              <a:t>substances</a:t>
            </a:r>
            <a:r>
              <a:rPr lang="cs-CZ" b="1" dirty="0"/>
              <a:t> </a:t>
            </a:r>
            <a:r>
              <a:rPr lang="en-US" b="1" dirty="0"/>
              <a:t>&gt;</a:t>
            </a:r>
            <a:r>
              <a:rPr lang="cs-CZ" b="1" dirty="0"/>
              <a:t> 100 t/y</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36</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Skupina 7">
            <a:extLst>
              <a:ext uri="{FF2B5EF4-FFF2-40B4-BE49-F238E27FC236}">
                <a16:creationId xmlns:a16="http://schemas.microsoft.com/office/drawing/2014/main" id="{2BED18D5-47D8-4E42-B80E-A5BA8964C165}"/>
              </a:ext>
            </a:extLst>
          </p:cNvPr>
          <p:cNvGrpSpPr/>
          <p:nvPr/>
        </p:nvGrpSpPr>
        <p:grpSpPr>
          <a:xfrm>
            <a:off x="4521666" y="737326"/>
            <a:ext cx="6013903" cy="4715518"/>
            <a:chOff x="5506541" y="0"/>
            <a:chExt cx="5195107" cy="3956806"/>
          </a:xfrm>
        </p:grpSpPr>
        <p:pic>
          <p:nvPicPr>
            <p:cNvPr id="7" name="Obrázek 6">
              <a:extLst>
                <a:ext uri="{FF2B5EF4-FFF2-40B4-BE49-F238E27FC236}">
                  <a16:creationId xmlns:a16="http://schemas.microsoft.com/office/drawing/2014/main" id="{D3A0F4B1-D3A0-47F1-951C-9FB463F782C9}"/>
                </a:ext>
              </a:extLst>
            </p:cNvPr>
            <p:cNvPicPr>
              <a:picLocks noChangeAspect="1"/>
            </p:cNvPicPr>
            <p:nvPr/>
          </p:nvPicPr>
          <p:blipFill rotWithShape="1">
            <a:blip r:embed="rId3"/>
            <a:srcRect b="92171"/>
            <a:stretch/>
          </p:blipFill>
          <p:spPr>
            <a:xfrm>
              <a:off x="5506541" y="0"/>
              <a:ext cx="5195107" cy="536895"/>
            </a:xfrm>
            <a:prstGeom prst="rect">
              <a:avLst/>
            </a:prstGeom>
          </p:spPr>
        </p:pic>
        <p:pic>
          <p:nvPicPr>
            <p:cNvPr id="10" name="Obrázek 9">
              <a:extLst>
                <a:ext uri="{FF2B5EF4-FFF2-40B4-BE49-F238E27FC236}">
                  <a16:creationId xmlns:a16="http://schemas.microsoft.com/office/drawing/2014/main" id="{A580CB0D-2975-49D1-9A9F-445C09536F37}"/>
                </a:ext>
              </a:extLst>
            </p:cNvPr>
            <p:cNvPicPr>
              <a:picLocks noChangeAspect="1"/>
            </p:cNvPicPr>
            <p:nvPr/>
          </p:nvPicPr>
          <p:blipFill rotWithShape="1">
            <a:blip r:embed="rId3"/>
            <a:srcRect t="50133"/>
            <a:stretch/>
          </p:blipFill>
          <p:spPr>
            <a:xfrm>
              <a:off x="5506541" y="536895"/>
              <a:ext cx="5195107" cy="3419911"/>
            </a:xfrm>
            <a:prstGeom prst="rect">
              <a:avLst/>
            </a:prstGeom>
          </p:spPr>
        </p:pic>
      </p:grpSp>
      <p:sp>
        <p:nvSpPr>
          <p:cNvPr id="11" name="Ovál 10">
            <a:extLst>
              <a:ext uri="{FF2B5EF4-FFF2-40B4-BE49-F238E27FC236}">
                <a16:creationId xmlns:a16="http://schemas.microsoft.com/office/drawing/2014/main" id="{634CB573-3862-44FB-98B6-C0E069011363}"/>
              </a:ext>
            </a:extLst>
          </p:cNvPr>
          <p:cNvSpPr/>
          <p:nvPr/>
        </p:nvSpPr>
        <p:spPr bwMode="auto">
          <a:xfrm>
            <a:off x="4197221" y="3692056"/>
            <a:ext cx="3327704" cy="1788773"/>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12" name="Picture 5" descr="IMG_7022_al">
            <a:extLst>
              <a:ext uri="{FF2B5EF4-FFF2-40B4-BE49-F238E27FC236}">
                <a16:creationId xmlns:a16="http://schemas.microsoft.com/office/drawing/2014/main" id="{ED1CF428-6B29-4A5E-893A-F38FE622D030}"/>
              </a:ext>
            </a:extLst>
          </p:cNvPr>
          <p:cNvPicPr>
            <a:picLocks noChangeAspect="1" noChangeArrowheads="1"/>
          </p:cNvPicPr>
          <p:nvPr/>
        </p:nvPicPr>
        <p:blipFill>
          <a:blip r:embed="rId4" cstate="print"/>
          <a:srcRect/>
          <a:stretch>
            <a:fillRect/>
          </a:stretch>
        </p:blipFill>
        <p:spPr bwMode="auto">
          <a:xfrm>
            <a:off x="2916188" y="4835568"/>
            <a:ext cx="1080000" cy="809650"/>
          </a:xfrm>
          <a:prstGeom prst="rect">
            <a:avLst/>
          </a:prstGeom>
          <a:ln>
            <a:noFill/>
          </a:ln>
          <a:effectLst>
            <a:outerShdw blurRad="292100" dist="139700" dir="2700000" algn="tl" rotWithShape="0">
              <a:srgbClr val="333333">
                <a:alpha val="65000"/>
              </a:srgbClr>
            </a:outerShdw>
          </a:effectLst>
        </p:spPr>
      </p:pic>
      <p:pic>
        <p:nvPicPr>
          <p:cNvPr id="13" name="Picture 2" descr="62">
            <a:extLst>
              <a:ext uri="{FF2B5EF4-FFF2-40B4-BE49-F238E27FC236}">
                <a16:creationId xmlns:a16="http://schemas.microsoft.com/office/drawing/2014/main" id="{8FA09695-BB64-48D9-B396-54C46A78ED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6188" y="2339267"/>
            <a:ext cx="1080000" cy="812381"/>
          </a:xfrm>
          <a:prstGeom prst="rect">
            <a:avLst/>
          </a:prstGeom>
          <a:ln>
            <a:noFill/>
          </a:ln>
          <a:effectLst>
            <a:outerShdw blurRad="292100" dist="139700" dir="2700000" algn="tl" rotWithShape="0">
              <a:srgbClr val="333333">
                <a:alpha val="65000"/>
              </a:srgbClr>
            </a:outerShdw>
          </a:effectLst>
        </p:spPr>
      </p:pic>
      <p:pic>
        <p:nvPicPr>
          <p:cNvPr id="14" name="Picture 2" descr="Arthrobacter | coryneforms-2">
            <a:extLst>
              <a:ext uri="{FF2B5EF4-FFF2-40B4-BE49-F238E27FC236}">
                <a16:creationId xmlns:a16="http://schemas.microsoft.com/office/drawing/2014/main" id="{B1296FBE-2BAE-4BD4-A462-8F214DA67C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188" y="3718420"/>
            <a:ext cx="1080000" cy="6449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60073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9" name="Zástupný obsah 8">
            <a:extLst>
              <a:ext uri="{FF2B5EF4-FFF2-40B4-BE49-F238E27FC236}">
                <a16:creationId xmlns:a16="http://schemas.microsoft.com/office/drawing/2014/main" id="{35EBCB85-D360-4F69-860B-0E88FCC439D4}"/>
              </a:ext>
            </a:extLst>
          </p:cNvPr>
          <p:cNvSpPr>
            <a:spLocks noGrp="1"/>
          </p:cNvSpPr>
          <p:nvPr>
            <p:ph idx="1"/>
          </p:nvPr>
        </p:nvSpPr>
        <p:spPr>
          <a:xfrm>
            <a:off x="704851" y="1212782"/>
            <a:ext cx="2334748" cy="4778443"/>
          </a:xfrm>
        </p:spPr>
        <p:txBody>
          <a:bodyPr/>
          <a:lstStyle/>
          <a:p>
            <a:pPr marL="0" indent="0">
              <a:buNone/>
            </a:pPr>
            <a:r>
              <a:rPr lang="cs-CZ" b="1" dirty="0" err="1"/>
              <a:t>all</a:t>
            </a:r>
            <a:r>
              <a:rPr lang="cs-CZ" b="1" dirty="0"/>
              <a:t> </a:t>
            </a:r>
            <a:r>
              <a:rPr lang="cs-CZ" b="1" dirty="0" err="1"/>
              <a:t>substances</a:t>
            </a:r>
            <a:r>
              <a:rPr lang="cs-CZ" b="1" dirty="0"/>
              <a:t> </a:t>
            </a:r>
            <a:r>
              <a:rPr lang="en-US" b="1" dirty="0"/>
              <a:t>&gt;</a:t>
            </a:r>
            <a:r>
              <a:rPr lang="cs-CZ" b="1" dirty="0"/>
              <a:t> 1000 t/y</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37</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EAC5F8BC-028B-4E18-84EF-AFE0424CD116}"/>
              </a:ext>
            </a:extLst>
          </p:cNvPr>
          <p:cNvPicPr>
            <a:picLocks noChangeAspect="1"/>
          </p:cNvPicPr>
          <p:nvPr/>
        </p:nvPicPr>
        <p:blipFill>
          <a:blip r:embed="rId3"/>
          <a:stretch>
            <a:fillRect/>
          </a:stretch>
        </p:blipFill>
        <p:spPr>
          <a:xfrm>
            <a:off x="5578804" y="-16778"/>
            <a:ext cx="6646752" cy="6858000"/>
          </a:xfrm>
          <a:prstGeom prst="rect">
            <a:avLst/>
          </a:prstGeom>
        </p:spPr>
      </p:pic>
      <p:sp>
        <p:nvSpPr>
          <p:cNvPr id="8" name="Ovál 7">
            <a:extLst>
              <a:ext uri="{FF2B5EF4-FFF2-40B4-BE49-F238E27FC236}">
                <a16:creationId xmlns:a16="http://schemas.microsoft.com/office/drawing/2014/main" id="{D00F2C10-AD6B-4877-99F6-3B3967111FFD}"/>
              </a:ext>
            </a:extLst>
          </p:cNvPr>
          <p:cNvSpPr/>
          <p:nvPr/>
        </p:nvSpPr>
        <p:spPr bwMode="auto">
          <a:xfrm>
            <a:off x="5301842" y="2291095"/>
            <a:ext cx="2643930" cy="2549354"/>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11" name="Picture 2" descr="62">
            <a:extLst>
              <a:ext uri="{FF2B5EF4-FFF2-40B4-BE49-F238E27FC236}">
                <a16:creationId xmlns:a16="http://schemas.microsoft.com/office/drawing/2014/main" id="{95110744-ECCB-4581-A8D4-15905069FF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3601" y="2439266"/>
            <a:ext cx="1080000" cy="812381"/>
          </a:xfrm>
          <a:prstGeom prst="rect">
            <a:avLst/>
          </a:prstGeom>
          <a:ln>
            <a:noFill/>
          </a:ln>
          <a:effectLst>
            <a:outerShdw blurRad="292100" dist="139700" dir="2700000" algn="tl" rotWithShape="0">
              <a:srgbClr val="333333">
                <a:alpha val="65000"/>
              </a:srgbClr>
            </a:outerShdw>
          </a:effectLst>
        </p:spPr>
      </p:pic>
      <p:pic>
        <p:nvPicPr>
          <p:cNvPr id="12" name="Picture 9" descr="plant01.jpg (54.086 Byte)">
            <a:extLst>
              <a:ext uri="{FF2B5EF4-FFF2-40B4-BE49-F238E27FC236}">
                <a16:creationId xmlns:a16="http://schemas.microsoft.com/office/drawing/2014/main" id="{50151F89-F45B-43F6-9490-B4295028FE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7756" y="3360909"/>
            <a:ext cx="1080000" cy="10924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BE1C40A0-97A7-44F8-AD40-42E9806FD9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7756" y="4562668"/>
            <a:ext cx="1080000" cy="90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ál 13">
            <a:extLst>
              <a:ext uri="{FF2B5EF4-FFF2-40B4-BE49-F238E27FC236}">
                <a16:creationId xmlns:a16="http://schemas.microsoft.com/office/drawing/2014/main" id="{3DE4C231-E2FD-4FC9-B615-D9160E5F233F}"/>
              </a:ext>
            </a:extLst>
          </p:cNvPr>
          <p:cNvSpPr/>
          <p:nvPr/>
        </p:nvSpPr>
        <p:spPr bwMode="auto">
          <a:xfrm>
            <a:off x="5422023" y="4907561"/>
            <a:ext cx="2491530" cy="511728"/>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
        <p:nvSpPr>
          <p:cNvPr id="15" name="Ovál 14">
            <a:extLst>
              <a:ext uri="{FF2B5EF4-FFF2-40B4-BE49-F238E27FC236}">
                <a16:creationId xmlns:a16="http://schemas.microsoft.com/office/drawing/2014/main" id="{F4A0BC1C-D186-43DD-95FD-3B680C6EFBD1}"/>
              </a:ext>
            </a:extLst>
          </p:cNvPr>
          <p:cNvSpPr/>
          <p:nvPr/>
        </p:nvSpPr>
        <p:spPr bwMode="auto">
          <a:xfrm>
            <a:off x="5454242" y="6056851"/>
            <a:ext cx="2491530" cy="759582"/>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16" name="Picture 2" descr="Japanese quail - Wikipedia">
            <a:extLst>
              <a:ext uri="{FF2B5EF4-FFF2-40B4-BE49-F238E27FC236}">
                <a16:creationId xmlns:a16="http://schemas.microsoft.com/office/drawing/2014/main" id="{4AD48D6D-40CF-43D7-938B-4F7E9419BE3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67"/>
          <a:stretch/>
        </p:blipFill>
        <p:spPr bwMode="auto">
          <a:xfrm>
            <a:off x="3896522" y="5578016"/>
            <a:ext cx="1080001" cy="1196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56333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139276" y="1785944"/>
            <a:ext cx="2836137" cy="4778443"/>
          </a:xfrm>
        </p:spPr>
        <p:txBody>
          <a:bodyPr/>
          <a:lstStyle/>
          <a:p>
            <a:pPr marL="0" indent="0">
              <a:buNone/>
            </a:pPr>
            <a:r>
              <a:rPr lang="en-US" sz="1200" b="1" dirty="0"/>
              <a:t>Regulation No 440/2008, laying down test methods pursuant to Regulation No 1907/2006 (REACH)</a:t>
            </a:r>
            <a:br>
              <a:rPr lang="cs-CZ" sz="1200" dirty="0"/>
            </a:br>
            <a:r>
              <a:rPr lang="cs-CZ" sz="1200" dirty="0">
                <a:hlinkClick r:id="rId3"/>
              </a:rPr>
              <a:t>https://eur-lex.europa.eu/legal-content/EN/TXT/?uri=CELEX%3A02008R0440-20191016</a:t>
            </a:r>
            <a:r>
              <a:rPr lang="cs-CZ" sz="1200" dirty="0"/>
              <a:t> </a:t>
            </a:r>
          </a:p>
          <a:p>
            <a:pPr marL="0" indent="0">
              <a:buNone/>
            </a:pPr>
            <a:endParaRPr lang="cs-CZ" sz="1200" dirty="0"/>
          </a:p>
          <a:p>
            <a:pPr marL="0" indent="0">
              <a:buNone/>
            </a:pPr>
            <a:r>
              <a:rPr lang="cs-CZ" sz="1200" dirty="0" err="1"/>
              <a:t>lists</a:t>
            </a:r>
            <a:r>
              <a:rPr lang="cs-CZ" sz="1200" dirty="0"/>
              <a:t> </a:t>
            </a:r>
            <a:r>
              <a:rPr lang="cs-CZ" sz="1200" dirty="0" err="1"/>
              <a:t>the</a:t>
            </a:r>
            <a:r>
              <a:rPr lang="cs-CZ" sz="1200" dirty="0"/>
              <a:t> </a:t>
            </a:r>
            <a:r>
              <a:rPr lang="cs-CZ" sz="1200" dirty="0" err="1"/>
              <a:t>methods</a:t>
            </a:r>
            <a:r>
              <a:rPr lang="cs-CZ" sz="1200" dirty="0"/>
              <a:t> </a:t>
            </a:r>
            <a:r>
              <a:rPr lang="cs-CZ" sz="1200" dirty="0" err="1"/>
              <a:t>including</a:t>
            </a:r>
            <a:r>
              <a:rPr lang="cs-CZ" sz="1200" dirty="0"/>
              <a:t> </a:t>
            </a:r>
            <a:r>
              <a:rPr lang="cs-CZ" sz="1200" dirty="0" err="1"/>
              <a:t>procedures</a:t>
            </a:r>
            <a:endParaRPr lang="cs-CZ" sz="1200" dirty="0"/>
          </a:p>
          <a:p>
            <a:pPr marL="0" indent="0">
              <a:buNone/>
            </a:pPr>
            <a:endParaRPr lang="cs-CZ" sz="1200" dirty="0"/>
          </a:p>
          <a:p>
            <a:pPr marL="0" indent="0">
              <a:buNone/>
            </a:pPr>
            <a:r>
              <a:rPr lang="cs-CZ" sz="1200" dirty="0" err="1"/>
              <a:t>often</a:t>
            </a:r>
            <a:r>
              <a:rPr lang="cs-CZ" sz="1200" dirty="0"/>
              <a:t> </a:t>
            </a:r>
            <a:r>
              <a:rPr lang="cs-CZ" sz="1200" dirty="0" err="1"/>
              <a:t>follows</a:t>
            </a:r>
            <a:r>
              <a:rPr lang="cs-CZ" sz="1200" dirty="0"/>
              <a:t> OECD </a:t>
            </a:r>
            <a:r>
              <a:rPr lang="cs-CZ" sz="1200" dirty="0" err="1"/>
              <a:t>guidelines</a:t>
            </a:r>
            <a:endParaRPr lang="cs-CZ" sz="1200" dirty="0"/>
          </a:p>
        </p:txBody>
      </p:sp>
      <p:pic>
        <p:nvPicPr>
          <p:cNvPr id="7" name="Obrázek 6">
            <a:extLst>
              <a:ext uri="{FF2B5EF4-FFF2-40B4-BE49-F238E27FC236}">
                <a16:creationId xmlns:a16="http://schemas.microsoft.com/office/drawing/2014/main" id="{51D98827-E024-4CAC-A54D-D94FA1B9BC92}"/>
              </a:ext>
            </a:extLst>
          </p:cNvPr>
          <p:cNvPicPr>
            <a:picLocks noChangeAspect="1"/>
          </p:cNvPicPr>
          <p:nvPr/>
        </p:nvPicPr>
        <p:blipFill>
          <a:blip r:embed="rId4"/>
          <a:stretch>
            <a:fillRect/>
          </a:stretch>
        </p:blipFill>
        <p:spPr>
          <a:xfrm>
            <a:off x="3092776" y="16528"/>
            <a:ext cx="3089445" cy="6824941"/>
          </a:xfrm>
          <a:prstGeom prst="rect">
            <a:avLst/>
          </a:prstGeom>
          <a:ln>
            <a:noFill/>
          </a:ln>
          <a:effectLst>
            <a:outerShdw blurRad="292100" dist="139700" dir="2700000" algn="tl" rotWithShape="0">
              <a:srgbClr val="333333">
                <a:alpha val="65000"/>
              </a:srgbClr>
            </a:outerShdw>
          </a:effectLst>
        </p:spPr>
      </p:pic>
      <p:pic>
        <p:nvPicPr>
          <p:cNvPr id="9" name="Obrázek 8">
            <a:extLst>
              <a:ext uri="{FF2B5EF4-FFF2-40B4-BE49-F238E27FC236}">
                <a16:creationId xmlns:a16="http://schemas.microsoft.com/office/drawing/2014/main" id="{AEE5EC04-5136-46A0-95F5-8B23DC0A9A6A}"/>
              </a:ext>
            </a:extLst>
          </p:cNvPr>
          <p:cNvPicPr>
            <a:picLocks noChangeAspect="1"/>
          </p:cNvPicPr>
          <p:nvPr/>
        </p:nvPicPr>
        <p:blipFill>
          <a:blip r:embed="rId5"/>
          <a:stretch>
            <a:fillRect/>
          </a:stretch>
        </p:blipFill>
        <p:spPr>
          <a:xfrm>
            <a:off x="6299585" y="19817"/>
            <a:ext cx="2789331" cy="6818365"/>
          </a:xfrm>
          <a:prstGeom prst="rect">
            <a:avLst/>
          </a:prstGeom>
          <a:ln>
            <a:noFill/>
          </a:ln>
          <a:effectLst>
            <a:outerShdw blurRad="292100" dist="139700" dir="2700000" algn="tl" rotWithShape="0">
              <a:srgbClr val="333333">
                <a:alpha val="65000"/>
              </a:srgbClr>
            </a:outerShdw>
          </a:effectLst>
        </p:spPr>
      </p:pic>
      <p:pic>
        <p:nvPicPr>
          <p:cNvPr id="11" name="Obrázek 10">
            <a:extLst>
              <a:ext uri="{FF2B5EF4-FFF2-40B4-BE49-F238E27FC236}">
                <a16:creationId xmlns:a16="http://schemas.microsoft.com/office/drawing/2014/main" id="{0B8310C6-937C-4F4F-9C80-5241130998FD}"/>
              </a:ext>
            </a:extLst>
          </p:cNvPr>
          <p:cNvPicPr>
            <a:picLocks noChangeAspect="1"/>
          </p:cNvPicPr>
          <p:nvPr/>
        </p:nvPicPr>
        <p:blipFill>
          <a:blip r:embed="rId6"/>
          <a:stretch>
            <a:fillRect/>
          </a:stretch>
        </p:blipFill>
        <p:spPr>
          <a:xfrm>
            <a:off x="9144392" y="1977093"/>
            <a:ext cx="2971408" cy="39483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794711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39</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212782"/>
            <a:ext cx="10810875" cy="4778443"/>
          </a:xfrm>
        </p:spPr>
        <p:txBody>
          <a:bodyPr/>
          <a:lstStyle/>
          <a:p>
            <a:r>
              <a:rPr lang="cs-CZ" b="1" dirty="0" err="1">
                <a:solidFill>
                  <a:srgbClr val="FF0000"/>
                </a:solidFill>
              </a:rPr>
              <a:t>chemical</a:t>
            </a:r>
            <a:r>
              <a:rPr lang="cs-CZ" b="1" dirty="0">
                <a:solidFill>
                  <a:srgbClr val="FF0000"/>
                </a:solidFill>
              </a:rPr>
              <a:t> </a:t>
            </a:r>
            <a:r>
              <a:rPr lang="cs-CZ" b="1" dirty="0" err="1">
                <a:solidFill>
                  <a:srgbClr val="FF0000"/>
                </a:solidFill>
              </a:rPr>
              <a:t>safety</a:t>
            </a:r>
            <a:r>
              <a:rPr lang="cs-CZ" b="1" dirty="0">
                <a:solidFill>
                  <a:srgbClr val="FF0000"/>
                </a:solidFill>
              </a:rPr>
              <a:t> </a:t>
            </a:r>
            <a:r>
              <a:rPr lang="cs-CZ" b="1" dirty="0" err="1">
                <a:solidFill>
                  <a:srgbClr val="FF0000"/>
                </a:solidFill>
              </a:rPr>
              <a:t>assessment</a:t>
            </a:r>
            <a:r>
              <a:rPr lang="cs-CZ" b="1" dirty="0">
                <a:solidFill>
                  <a:srgbClr val="FF0000"/>
                </a:solidFill>
              </a:rPr>
              <a:t> </a:t>
            </a:r>
            <a:r>
              <a:rPr lang="en-US" b="1" dirty="0">
                <a:solidFill>
                  <a:srgbClr val="FF0000"/>
                </a:solidFill>
              </a:rPr>
              <a:t>~</a:t>
            </a:r>
            <a:r>
              <a:rPr lang="cs-CZ" b="1" dirty="0">
                <a:solidFill>
                  <a:srgbClr val="FF0000"/>
                </a:solidFill>
              </a:rPr>
              <a:t> risk </a:t>
            </a:r>
            <a:r>
              <a:rPr lang="cs-CZ" b="1" dirty="0" err="1">
                <a:solidFill>
                  <a:srgbClr val="FF0000"/>
                </a:solidFill>
              </a:rPr>
              <a:t>assessment</a:t>
            </a:r>
            <a:r>
              <a:rPr lang="cs-CZ" b="1" dirty="0">
                <a:solidFill>
                  <a:srgbClr val="FF0000"/>
                </a:solidFill>
              </a:rPr>
              <a:t> </a:t>
            </a:r>
            <a:r>
              <a:rPr lang="cs-CZ" b="1" dirty="0" err="1">
                <a:solidFill>
                  <a:srgbClr val="FF0000"/>
                </a:solidFill>
              </a:rPr>
              <a:t>principle</a:t>
            </a:r>
            <a:r>
              <a:rPr lang="cs-CZ" b="1" dirty="0">
                <a:solidFill>
                  <a:srgbClr val="FF0000"/>
                </a:solidFill>
              </a:rPr>
              <a:t> = </a:t>
            </a:r>
            <a:r>
              <a:rPr lang="cs-CZ" b="1" dirty="0" err="1">
                <a:solidFill>
                  <a:srgbClr val="FF0000"/>
                </a:solidFill>
              </a:rPr>
              <a:t>combination</a:t>
            </a:r>
            <a:r>
              <a:rPr lang="cs-CZ" b="1" dirty="0">
                <a:solidFill>
                  <a:srgbClr val="FF0000"/>
                </a:solidFill>
              </a:rPr>
              <a:t> </a:t>
            </a:r>
            <a:r>
              <a:rPr lang="cs-CZ" b="1" dirty="0" err="1">
                <a:solidFill>
                  <a:srgbClr val="FF0000"/>
                </a:solidFill>
              </a:rPr>
              <a:t>of</a:t>
            </a:r>
            <a:r>
              <a:rPr lang="cs-CZ" b="1" dirty="0">
                <a:solidFill>
                  <a:srgbClr val="FF0000"/>
                </a:solidFill>
              </a:rPr>
              <a:t> HAZARD and EXPOSURE</a:t>
            </a:r>
          </a:p>
          <a:p>
            <a:r>
              <a:rPr lang="cs-CZ" dirty="0" err="1"/>
              <a:t>detailed</a:t>
            </a:r>
            <a:r>
              <a:rPr lang="cs-CZ" dirty="0"/>
              <a:t> </a:t>
            </a:r>
            <a:r>
              <a:rPr lang="cs-CZ" dirty="0" err="1"/>
              <a:t>guidelines</a:t>
            </a:r>
            <a:r>
              <a:rPr lang="cs-CZ" dirty="0"/>
              <a:t> </a:t>
            </a:r>
            <a:r>
              <a:rPr lang="cs-CZ" dirty="0" err="1"/>
              <a:t>for</a:t>
            </a:r>
            <a:r>
              <a:rPr lang="cs-CZ" dirty="0"/>
              <a:t> </a:t>
            </a:r>
            <a:r>
              <a:rPr lang="cs-CZ" dirty="0" err="1"/>
              <a:t>each</a:t>
            </a:r>
            <a:r>
              <a:rPr lang="cs-CZ" dirty="0"/>
              <a:t> </a:t>
            </a:r>
            <a:r>
              <a:rPr lang="cs-CZ" dirty="0" err="1"/>
              <a:t>phase</a:t>
            </a:r>
            <a:r>
              <a:rPr lang="en-US" dirty="0"/>
              <a:t> </a:t>
            </a:r>
            <a:br>
              <a:rPr lang="en-US" dirty="0"/>
            </a:br>
            <a:r>
              <a:rPr lang="en-US" sz="1100" dirty="0">
                <a:hlinkClick r:id="rId3"/>
              </a:rPr>
              <a:t>https://echa.europa.eu/guidance-documents/guidance-on-information-requirements-and-chemical-safety-assessment</a:t>
            </a:r>
            <a:r>
              <a:rPr lang="en-US" sz="1100" dirty="0"/>
              <a:t> </a:t>
            </a:r>
            <a:endParaRPr lang="cs-CZ" dirty="0"/>
          </a:p>
        </p:txBody>
      </p:sp>
      <p:pic>
        <p:nvPicPr>
          <p:cNvPr id="11" name="Obrázek 10">
            <a:extLst>
              <a:ext uri="{FF2B5EF4-FFF2-40B4-BE49-F238E27FC236}">
                <a16:creationId xmlns:a16="http://schemas.microsoft.com/office/drawing/2014/main" id="{0E47393D-3DEF-47A4-998C-AD61E29DD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8" y="2538512"/>
            <a:ext cx="5640790" cy="4190301"/>
          </a:xfrm>
          <a:prstGeom prst="rect">
            <a:avLst/>
          </a:prstGeom>
        </p:spPr>
      </p:pic>
      <p:pic>
        <p:nvPicPr>
          <p:cNvPr id="13" name="Obrázek 12">
            <a:extLst>
              <a:ext uri="{FF2B5EF4-FFF2-40B4-BE49-F238E27FC236}">
                <a16:creationId xmlns:a16="http://schemas.microsoft.com/office/drawing/2014/main" id="{3431CCEC-E12E-4EF9-88D6-61B1C75F1C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5904" y="2810147"/>
            <a:ext cx="5316821" cy="3792666"/>
          </a:xfrm>
          <a:prstGeom prst="rect">
            <a:avLst/>
          </a:prstGeom>
        </p:spPr>
      </p:pic>
      <p:cxnSp>
        <p:nvCxnSpPr>
          <p:cNvPr id="14" name="Přímá spojnice se šipkou 13">
            <a:extLst>
              <a:ext uri="{FF2B5EF4-FFF2-40B4-BE49-F238E27FC236}">
                <a16:creationId xmlns:a16="http://schemas.microsoft.com/office/drawing/2014/main" id="{DA13BFC3-7FB3-45AC-8889-1EEE210BB2CC}"/>
              </a:ext>
            </a:extLst>
          </p:cNvPr>
          <p:cNvCxnSpPr/>
          <p:nvPr/>
        </p:nvCxnSpPr>
        <p:spPr bwMode="auto">
          <a:xfrm>
            <a:off x="5922628" y="4379053"/>
            <a:ext cx="897622" cy="0"/>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3155565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t>Use </a:t>
            </a:r>
            <a:r>
              <a:rPr lang="cs-CZ" dirty="0" err="1"/>
              <a:t>of</a:t>
            </a:r>
            <a:r>
              <a:rPr lang="cs-CZ" dirty="0"/>
              <a:t> </a:t>
            </a:r>
            <a:r>
              <a:rPr lang="cs-CZ" dirty="0" err="1"/>
              <a:t>bioassays</a:t>
            </a:r>
            <a:r>
              <a:rPr lang="cs-CZ" dirty="0"/>
              <a:t> in </a:t>
            </a:r>
            <a:r>
              <a:rPr lang="cs-CZ" dirty="0" err="1"/>
              <a:t>praxis</a:t>
            </a:r>
            <a:endParaRPr lang="en-US" dirty="0"/>
          </a:p>
        </p:txBody>
      </p:sp>
      <p:sp>
        <p:nvSpPr>
          <p:cNvPr id="3" name="Zástupný obsah 2">
            <a:extLst>
              <a:ext uri="{FF2B5EF4-FFF2-40B4-BE49-F238E27FC236}">
                <a16:creationId xmlns:a16="http://schemas.microsoft.com/office/drawing/2014/main" id="{DBD5D5CA-E241-4DCE-8A36-39F394EA4CF1}"/>
              </a:ext>
            </a:extLst>
          </p:cNvPr>
          <p:cNvSpPr>
            <a:spLocks noGrp="1"/>
          </p:cNvSpPr>
          <p:nvPr>
            <p:ph idx="1"/>
          </p:nvPr>
        </p:nvSpPr>
        <p:spPr>
          <a:xfrm>
            <a:off x="704851" y="1066800"/>
            <a:ext cx="10810874" cy="4924426"/>
          </a:xfrm>
        </p:spPr>
        <p:txBody>
          <a:bodyPr/>
          <a:lstStyle/>
          <a:p>
            <a:r>
              <a:rPr lang="cs-CZ" b="1" dirty="0" err="1">
                <a:solidFill>
                  <a:srgbClr val="FF0000"/>
                </a:solidFill>
              </a:rPr>
              <a:t>mainly</a:t>
            </a:r>
            <a:r>
              <a:rPr lang="cs-CZ" b="1" dirty="0">
                <a:solidFill>
                  <a:srgbClr val="FF0000"/>
                </a:solidFill>
              </a:rPr>
              <a:t> </a:t>
            </a:r>
            <a:r>
              <a:rPr lang="cs-CZ" b="1" dirty="0" err="1">
                <a:solidFill>
                  <a:srgbClr val="FF0000"/>
                </a:solidFill>
              </a:rPr>
              <a:t>for</a:t>
            </a:r>
            <a:r>
              <a:rPr lang="cs-CZ" b="1" dirty="0">
                <a:solidFill>
                  <a:srgbClr val="FF0000"/>
                </a:solidFill>
              </a:rPr>
              <a:t> hazard </a:t>
            </a:r>
            <a:r>
              <a:rPr lang="cs-CZ" b="1" dirty="0" err="1">
                <a:solidFill>
                  <a:srgbClr val="FF0000"/>
                </a:solidFill>
              </a:rPr>
              <a:t>identification</a:t>
            </a:r>
            <a:r>
              <a:rPr lang="cs-CZ" b="1" dirty="0">
                <a:solidFill>
                  <a:srgbClr val="FF0000"/>
                </a:solidFill>
              </a:rPr>
              <a:t> / </a:t>
            </a:r>
            <a:r>
              <a:rPr lang="cs-CZ" b="1" dirty="0" err="1">
                <a:solidFill>
                  <a:srgbClr val="FF0000"/>
                </a:solidFill>
              </a:rPr>
              <a:t>characterization</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chemical</a:t>
            </a:r>
            <a:r>
              <a:rPr lang="cs-CZ" b="1" dirty="0">
                <a:solidFill>
                  <a:srgbClr val="FF0000"/>
                </a:solidFill>
              </a:rPr>
              <a:t> </a:t>
            </a:r>
            <a:r>
              <a:rPr lang="cs-CZ" b="1" dirty="0" err="1">
                <a:solidFill>
                  <a:srgbClr val="FF0000"/>
                </a:solidFill>
              </a:rPr>
              <a:t>substances</a:t>
            </a:r>
            <a:r>
              <a:rPr lang="cs-CZ" b="1" dirty="0">
                <a:solidFill>
                  <a:srgbClr val="FF0000"/>
                </a:solidFill>
              </a:rPr>
              <a:t> </a:t>
            </a:r>
            <a:r>
              <a:rPr lang="cs-CZ" b="1" dirty="0" err="1">
                <a:solidFill>
                  <a:srgbClr val="FF0000"/>
                </a:solidFill>
              </a:rPr>
              <a:t>including</a:t>
            </a:r>
            <a:r>
              <a:rPr lang="cs-CZ" b="1" dirty="0">
                <a:solidFill>
                  <a:srgbClr val="FF0000"/>
                </a:solidFill>
              </a:rPr>
              <a:t> </a:t>
            </a:r>
            <a:r>
              <a:rPr lang="cs-CZ" b="1" dirty="0" err="1">
                <a:solidFill>
                  <a:srgbClr val="FF0000"/>
                </a:solidFill>
              </a:rPr>
              <a:t>important</a:t>
            </a:r>
            <a:r>
              <a:rPr lang="cs-CZ" b="1" dirty="0">
                <a:solidFill>
                  <a:srgbClr val="FF0000"/>
                </a:solidFill>
              </a:rPr>
              <a:t> </a:t>
            </a:r>
            <a:r>
              <a:rPr lang="cs-CZ" b="1" dirty="0" err="1">
                <a:solidFill>
                  <a:srgbClr val="FF0000"/>
                </a:solidFill>
              </a:rPr>
              <a:t>specific</a:t>
            </a:r>
            <a:r>
              <a:rPr lang="cs-CZ" b="1" dirty="0">
                <a:solidFill>
                  <a:srgbClr val="FF0000"/>
                </a:solidFill>
              </a:rPr>
              <a:t> </a:t>
            </a:r>
            <a:r>
              <a:rPr lang="cs-CZ" b="1" dirty="0" err="1">
                <a:solidFill>
                  <a:srgbClr val="FF0000"/>
                </a:solidFill>
              </a:rPr>
              <a:t>groups</a:t>
            </a:r>
            <a:r>
              <a:rPr lang="cs-CZ" b="1" dirty="0">
                <a:solidFill>
                  <a:srgbClr val="FF0000"/>
                </a:solidFill>
              </a:rPr>
              <a:t> </a:t>
            </a:r>
            <a:r>
              <a:rPr lang="cs-CZ" b="1" dirty="0" err="1">
                <a:solidFill>
                  <a:srgbClr val="FF0000"/>
                </a:solidFill>
              </a:rPr>
              <a:t>of</a:t>
            </a:r>
            <a:r>
              <a:rPr lang="cs-CZ" b="1" dirty="0">
                <a:solidFill>
                  <a:srgbClr val="FF0000"/>
                </a:solidFill>
              </a:rPr>
              <a:t> </a:t>
            </a:r>
            <a:br>
              <a:rPr lang="cs-CZ" b="1" dirty="0">
                <a:solidFill>
                  <a:srgbClr val="FF0000"/>
                </a:solidFill>
              </a:rPr>
            </a:br>
            <a:r>
              <a:rPr lang="cs-CZ" b="1" dirty="0" err="1">
                <a:solidFill>
                  <a:srgbClr val="FF0000"/>
                </a:solidFill>
              </a:rPr>
              <a:t>pesticides</a:t>
            </a:r>
            <a:r>
              <a:rPr lang="cs-CZ" b="1" dirty="0">
                <a:solidFill>
                  <a:srgbClr val="FF0000"/>
                </a:solidFill>
              </a:rPr>
              <a:t>, </a:t>
            </a:r>
            <a:r>
              <a:rPr lang="cs-CZ" b="1" dirty="0" err="1">
                <a:solidFill>
                  <a:srgbClr val="FF0000"/>
                </a:solidFill>
              </a:rPr>
              <a:t>biocides</a:t>
            </a:r>
            <a:r>
              <a:rPr lang="cs-CZ" b="1" dirty="0">
                <a:solidFill>
                  <a:srgbClr val="FF0000"/>
                </a:solidFill>
              </a:rPr>
              <a:t>, </a:t>
            </a:r>
            <a:r>
              <a:rPr lang="cs-CZ" b="1" dirty="0" err="1">
                <a:solidFill>
                  <a:srgbClr val="FF0000"/>
                </a:solidFill>
              </a:rPr>
              <a:t>pharmaceuticals</a:t>
            </a:r>
            <a:r>
              <a:rPr lang="cs-CZ" b="1" dirty="0">
                <a:solidFill>
                  <a:srgbClr val="FF0000"/>
                </a:solidFill>
              </a:rPr>
              <a:t>, </a:t>
            </a:r>
            <a:r>
              <a:rPr lang="cs-CZ" b="1" dirty="0" err="1">
                <a:solidFill>
                  <a:srgbClr val="FF0000"/>
                </a:solidFill>
              </a:rPr>
              <a:t>cosmetics</a:t>
            </a:r>
            <a:r>
              <a:rPr lang="cs-CZ" b="1" dirty="0">
                <a:solidFill>
                  <a:srgbClr val="FF0000"/>
                </a:solidFill>
              </a:rPr>
              <a:t> ...</a:t>
            </a:r>
            <a:br>
              <a:rPr lang="cs-CZ" dirty="0"/>
            </a:br>
            <a:r>
              <a:rPr lang="cs-CZ" sz="1800" dirty="0" err="1"/>
              <a:t>properties</a:t>
            </a:r>
            <a:r>
              <a:rPr lang="cs-CZ" sz="1800" dirty="0"/>
              <a:t> </a:t>
            </a:r>
            <a:r>
              <a:rPr lang="cs-CZ" sz="1800" dirty="0" err="1"/>
              <a:t>of</a:t>
            </a:r>
            <a:r>
              <a:rPr lang="cs-CZ" sz="1800" dirty="0"/>
              <a:t> </a:t>
            </a:r>
            <a:r>
              <a:rPr lang="cs-CZ" sz="1800" dirty="0" err="1"/>
              <a:t>same</a:t>
            </a:r>
            <a:r>
              <a:rPr lang="cs-CZ" sz="1800" dirty="0"/>
              <a:t> </a:t>
            </a:r>
            <a:r>
              <a:rPr lang="cs-CZ" sz="1800" dirty="0" err="1"/>
              <a:t>chemical</a:t>
            </a:r>
            <a:r>
              <a:rPr lang="cs-CZ" sz="1800" dirty="0"/>
              <a:t> (</a:t>
            </a:r>
            <a:r>
              <a:rPr lang="cs-CZ" sz="1800" dirty="0" err="1"/>
              <a:t>unique</a:t>
            </a:r>
            <a:r>
              <a:rPr lang="cs-CZ" sz="1800" dirty="0"/>
              <a:t> CAS No.), </a:t>
            </a:r>
            <a:r>
              <a:rPr lang="cs-CZ" sz="1800" dirty="0" err="1"/>
              <a:t>including</a:t>
            </a:r>
            <a:r>
              <a:rPr lang="cs-CZ" sz="1800" dirty="0"/>
              <a:t> </a:t>
            </a:r>
            <a:r>
              <a:rPr lang="cs-CZ" sz="1800" dirty="0" err="1"/>
              <a:t>ecotox</a:t>
            </a:r>
            <a:r>
              <a:rPr lang="cs-CZ" sz="1800" dirty="0"/>
              <a:t>, are </a:t>
            </a:r>
            <a:r>
              <a:rPr lang="cs-CZ" sz="1800" dirty="0" err="1"/>
              <a:t>constant</a:t>
            </a:r>
            <a:br>
              <a:rPr lang="cs-CZ" sz="1800" dirty="0"/>
            </a:br>
            <a:r>
              <a:rPr lang="cs-CZ" sz="1800" dirty="0" err="1"/>
              <a:t>including</a:t>
            </a:r>
            <a:r>
              <a:rPr lang="cs-CZ" sz="1800" dirty="0"/>
              <a:t> </a:t>
            </a:r>
            <a:r>
              <a:rPr lang="cs-CZ" sz="1800" dirty="0" err="1"/>
              <a:t>the</a:t>
            </a:r>
            <a:r>
              <a:rPr lang="cs-CZ" sz="1800" dirty="0"/>
              <a:t> </a:t>
            </a:r>
            <a:r>
              <a:rPr lang="cs-CZ" sz="1800" dirty="0" err="1"/>
              <a:t>setting</a:t>
            </a:r>
            <a:r>
              <a:rPr lang="cs-CZ" sz="1800" dirty="0"/>
              <a:t> </a:t>
            </a:r>
            <a:r>
              <a:rPr lang="cs-CZ" sz="1800" dirty="0" err="1"/>
              <a:t>of</a:t>
            </a:r>
            <a:r>
              <a:rPr lang="cs-CZ" sz="1800" dirty="0"/>
              <a:t> </a:t>
            </a:r>
            <a:r>
              <a:rPr lang="cs-CZ" sz="1800" b="1" dirty="0" err="1">
                <a:solidFill>
                  <a:srgbClr val="FF0000"/>
                </a:solidFill>
              </a:rPr>
              <a:t>limits</a:t>
            </a:r>
            <a:r>
              <a:rPr lang="cs-CZ" sz="1800" b="1" dirty="0">
                <a:solidFill>
                  <a:srgbClr val="FF0000"/>
                </a:solidFill>
              </a:rPr>
              <a:t> </a:t>
            </a:r>
            <a:r>
              <a:rPr lang="cs-CZ" sz="1800" b="1" dirty="0" err="1">
                <a:solidFill>
                  <a:srgbClr val="FF0000"/>
                </a:solidFill>
              </a:rPr>
              <a:t>for</a:t>
            </a:r>
            <a:r>
              <a:rPr lang="cs-CZ" sz="1800" b="1" dirty="0">
                <a:solidFill>
                  <a:srgbClr val="FF0000"/>
                </a:solidFill>
              </a:rPr>
              <a:t> </a:t>
            </a:r>
            <a:r>
              <a:rPr lang="cs-CZ" sz="1800" b="1" dirty="0" err="1">
                <a:solidFill>
                  <a:srgbClr val="FF0000"/>
                </a:solidFill>
              </a:rPr>
              <a:t>pollution</a:t>
            </a:r>
            <a:br>
              <a:rPr lang="cs-CZ" sz="1800" dirty="0"/>
            </a:br>
            <a:r>
              <a:rPr lang="cs-CZ" sz="1800" b="1" dirty="0"/>
              <a:t>use </a:t>
            </a:r>
            <a:r>
              <a:rPr lang="cs-CZ" sz="1800" b="1" dirty="0" err="1"/>
              <a:t>of</a:t>
            </a:r>
            <a:r>
              <a:rPr lang="cs-CZ" sz="1800" b="1" dirty="0"/>
              <a:t> </a:t>
            </a:r>
            <a:r>
              <a:rPr lang="cs-CZ" sz="1800" b="1" dirty="0" err="1"/>
              <a:t>bioassays</a:t>
            </a:r>
            <a:r>
              <a:rPr lang="cs-CZ" sz="1800" b="1" dirty="0"/>
              <a:t> in </a:t>
            </a:r>
            <a:r>
              <a:rPr lang="cs-CZ" sz="1800" b="1" dirty="0" err="1"/>
              <a:t>legislation</a:t>
            </a:r>
            <a:endParaRPr lang="cs-CZ" b="1" dirty="0"/>
          </a:p>
          <a:p>
            <a:endParaRPr lang="cs-CZ" dirty="0"/>
          </a:p>
          <a:p>
            <a:r>
              <a:rPr lang="cs-CZ" dirty="0" err="1"/>
              <a:t>less</a:t>
            </a:r>
            <a:r>
              <a:rPr lang="cs-CZ" dirty="0"/>
              <a:t> (but </a:t>
            </a:r>
            <a:r>
              <a:rPr lang="cs-CZ" dirty="0" err="1"/>
              <a:t>increasing</a:t>
            </a:r>
            <a:r>
              <a:rPr lang="cs-CZ" dirty="0"/>
              <a:t>) </a:t>
            </a:r>
            <a:r>
              <a:rPr lang="cs-CZ" dirty="0" err="1"/>
              <a:t>for</a:t>
            </a:r>
            <a:r>
              <a:rPr lang="cs-CZ" dirty="0"/>
              <a:t> </a:t>
            </a:r>
            <a:r>
              <a:rPr lang="cs-CZ" b="1" dirty="0" err="1">
                <a:solidFill>
                  <a:srgbClr val="FF0000"/>
                </a:solidFill>
              </a:rPr>
              <a:t>complex</a:t>
            </a:r>
            <a:r>
              <a:rPr lang="cs-CZ" b="1" dirty="0">
                <a:solidFill>
                  <a:srgbClr val="FF0000"/>
                </a:solidFill>
              </a:rPr>
              <a:t> </a:t>
            </a:r>
            <a:r>
              <a:rPr lang="cs-CZ" b="1" dirty="0" err="1">
                <a:solidFill>
                  <a:srgbClr val="FF0000"/>
                </a:solidFill>
              </a:rPr>
              <a:t>samples</a:t>
            </a:r>
            <a:r>
              <a:rPr lang="cs-CZ" b="1" dirty="0">
                <a:solidFill>
                  <a:srgbClr val="FF0000"/>
                </a:solidFill>
              </a:rPr>
              <a:t> (</a:t>
            </a:r>
            <a:r>
              <a:rPr lang="cs-CZ" b="1" dirty="0" err="1">
                <a:solidFill>
                  <a:srgbClr val="FF0000"/>
                </a:solidFill>
              </a:rPr>
              <a:t>materials</a:t>
            </a:r>
            <a:r>
              <a:rPr lang="cs-CZ" b="1" dirty="0">
                <a:solidFill>
                  <a:srgbClr val="FF0000"/>
                </a:solidFill>
              </a:rPr>
              <a:t>) in </a:t>
            </a:r>
            <a:r>
              <a:rPr lang="cs-CZ" b="1" dirty="0" err="1">
                <a:solidFill>
                  <a:srgbClr val="FF0000"/>
                </a:solidFill>
              </a:rPr>
              <a:t>prospective</a:t>
            </a:r>
            <a:r>
              <a:rPr lang="cs-CZ" b="1" dirty="0">
                <a:solidFill>
                  <a:srgbClr val="FF0000"/>
                </a:solidFill>
              </a:rPr>
              <a:t> </a:t>
            </a:r>
            <a:r>
              <a:rPr lang="cs-CZ" b="1" dirty="0" err="1">
                <a:solidFill>
                  <a:srgbClr val="FF0000"/>
                </a:solidFill>
              </a:rPr>
              <a:t>approach</a:t>
            </a:r>
            <a:r>
              <a:rPr lang="cs-CZ" dirty="0"/>
              <a:t> (</a:t>
            </a:r>
            <a:r>
              <a:rPr lang="cs-CZ" dirty="0" err="1"/>
              <a:t>e.g</a:t>
            </a:r>
            <a:r>
              <a:rPr lang="cs-CZ" dirty="0"/>
              <a:t>. </a:t>
            </a:r>
            <a:r>
              <a:rPr lang="cs-CZ" dirty="0" err="1"/>
              <a:t>before</a:t>
            </a:r>
            <a:r>
              <a:rPr lang="cs-CZ" dirty="0"/>
              <a:t> </a:t>
            </a:r>
            <a:r>
              <a:rPr lang="cs-CZ" dirty="0" err="1"/>
              <a:t>their</a:t>
            </a:r>
            <a:r>
              <a:rPr lang="cs-CZ" dirty="0"/>
              <a:t> use) – </a:t>
            </a:r>
            <a:r>
              <a:rPr lang="cs-CZ" dirty="0" err="1"/>
              <a:t>wastes</a:t>
            </a:r>
            <a:r>
              <a:rPr lang="cs-CZ" dirty="0"/>
              <a:t>, </a:t>
            </a:r>
            <a:r>
              <a:rPr lang="cs-CZ" dirty="0" err="1"/>
              <a:t>sewage</a:t>
            </a:r>
            <a:r>
              <a:rPr lang="cs-CZ" dirty="0"/>
              <a:t> </a:t>
            </a:r>
            <a:r>
              <a:rPr lang="cs-CZ" dirty="0" err="1"/>
              <a:t>sludge</a:t>
            </a:r>
            <a:r>
              <a:rPr lang="cs-CZ" dirty="0"/>
              <a:t>, </a:t>
            </a:r>
            <a:r>
              <a:rPr lang="cs-CZ" dirty="0" err="1"/>
              <a:t>fertilizers</a:t>
            </a:r>
            <a:r>
              <a:rPr lang="cs-CZ" dirty="0"/>
              <a:t> </a:t>
            </a:r>
            <a:r>
              <a:rPr lang="cs-CZ" dirty="0" err="1"/>
              <a:t>etc</a:t>
            </a:r>
            <a:r>
              <a:rPr lang="cs-CZ" dirty="0"/>
              <a:t>.</a:t>
            </a:r>
            <a:br>
              <a:rPr lang="cs-CZ" dirty="0"/>
            </a:br>
            <a:r>
              <a:rPr lang="cs-CZ" sz="1800" dirty="0" err="1"/>
              <a:t>each</a:t>
            </a:r>
            <a:r>
              <a:rPr lang="cs-CZ" sz="1800" dirty="0"/>
              <a:t> sample </a:t>
            </a:r>
            <a:r>
              <a:rPr lang="cs-CZ" sz="1800" dirty="0" err="1"/>
              <a:t>is</a:t>
            </a:r>
            <a:r>
              <a:rPr lang="cs-CZ" sz="1800" dirty="0"/>
              <a:t> </a:t>
            </a:r>
            <a:r>
              <a:rPr lang="cs-CZ" sz="1800" dirty="0" err="1"/>
              <a:t>different</a:t>
            </a:r>
            <a:r>
              <a:rPr lang="cs-CZ" sz="1800" dirty="0"/>
              <a:t> (</a:t>
            </a:r>
            <a:r>
              <a:rPr lang="cs-CZ" sz="1800" dirty="0" err="1"/>
              <a:t>e.g</a:t>
            </a:r>
            <a:r>
              <a:rPr lang="cs-CZ" sz="1800" dirty="0"/>
              <a:t>. </a:t>
            </a:r>
            <a:r>
              <a:rPr lang="cs-CZ" sz="1800" dirty="0" err="1"/>
              <a:t>sewage</a:t>
            </a:r>
            <a:r>
              <a:rPr lang="cs-CZ" sz="1800" dirty="0"/>
              <a:t> </a:t>
            </a:r>
            <a:r>
              <a:rPr lang="cs-CZ" sz="1800" dirty="0" err="1"/>
              <a:t>sludge</a:t>
            </a:r>
            <a:r>
              <a:rPr lang="cs-CZ" sz="1800" dirty="0"/>
              <a:t> </a:t>
            </a:r>
            <a:r>
              <a:rPr lang="cs-CZ" sz="1800" dirty="0" err="1"/>
              <a:t>sampled</a:t>
            </a:r>
            <a:r>
              <a:rPr lang="cs-CZ" sz="1800" dirty="0"/>
              <a:t> </a:t>
            </a:r>
            <a:r>
              <a:rPr lang="cs-CZ" sz="1800" dirty="0" err="1"/>
              <a:t>different</a:t>
            </a:r>
            <a:r>
              <a:rPr lang="cs-CZ" sz="1800" dirty="0"/>
              <a:t> </a:t>
            </a:r>
            <a:r>
              <a:rPr lang="cs-CZ" sz="1800" dirty="0" err="1"/>
              <a:t>days</a:t>
            </a:r>
            <a:r>
              <a:rPr lang="cs-CZ" sz="1800" dirty="0"/>
              <a:t>) – </a:t>
            </a:r>
            <a:r>
              <a:rPr lang="cs-CZ" sz="1800" dirty="0" err="1"/>
              <a:t>new</a:t>
            </a:r>
            <a:r>
              <a:rPr lang="cs-CZ" sz="1800" dirty="0"/>
              <a:t> testing </a:t>
            </a:r>
            <a:r>
              <a:rPr lang="cs-CZ" sz="1800" dirty="0" err="1"/>
              <a:t>needed</a:t>
            </a:r>
            <a:br>
              <a:rPr lang="cs-CZ" sz="1800" dirty="0"/>
            </a:br>
            <a:r>
              <a:rPr lang="cs-CZ" sz="1800" b="1" dirty="0" err="1"/>
              <a:t>legislative</a:t>
            </a:r>
            <a:r>
              <a:rPr lang="cs-CZ" sz="1800" b="1" dirty="0"/>
              <a:t> use </a:t>
            </a:r>
            <a:r>
              <a:rPr lang="cs-CZ" sz="1800" b="1" dirty="0" err="1"/>
              <a:t>is</a:t>
            </a:r>
            <a:r>
              <a:rPr lang="cs-CZ" sz="1800" b="1" dirty="0"/>
              <a:t> </a:t>
            </a:r>
            <a:r>
              <a:rPr lang="cs-CZ" sz="1800" b="1" dirty="0" err="1"/>
              <a:t>rare</a:t>
            </a:r>
            <a:r>
              <a:rPr lang="cs-CZ" sz="1800" b="1" dirty="0"/>
              <a:t> (</a:t>
            </a:r>
            <a:r>
              <a:rPr lang="cs-CZ" sz="1800" b="1" dirty="0" err="1"/>
              <a:t>only</a:t>
            </a:r>
            <a:r>
              <a:rPr lang="cs-CZ" sz="1800" b="1" dirty="0"/>
              <a:t> </a:t>
            </a:r>
            <a:r>
              <a:rPr lang="cs-CZ" sz="1800" b="1" dirty="0" err="1"/>
              <a:t>national</a:t>
            </a:r>
            <a:r>
              <a:rPr lang="cs-CZ" sz="1800" b="1" dirty="0"/>
              <a:t>)</a:t>
            </a:r>
            <a:endParaRPr lang="cs-CZ" b="1" dirty="0"/>
          </a:p>
          <a:p>
            <a:endParaRPr lang="cs-CZ" dirty="0"/>
          </a:p>
          <a:p>
            <a:r>
              <a:rPr lang="cs-CZ" dirty="0" err="1"/>
              <a:t>less</a:t>
            </a:r>
            <a:r>
              <a:rPr lang="cs-CZ" dirty="0"/>
              <a:t> (but </a:t>
            </a:r>
            <a:r>
              <a:rPr lang="cs-CZ" dirty="0" err="1"/>
              <a:t>increasing</a:t>
            </a:r>
            <a:r>
              <a:rPr lang="cs-CZ" dirty="0"/>
              <a:t>) </a:t>
            </a:r>
            <a:r>
              <a:rPr lang="cs-CZ" dirty="0" err="1"/>
              <a:t>for</a:t>
            </a:r>
            <a:r>
              <a:rPr lang="cs-CZ" dirty="0"/>
              <a:t> </a:t>
            </a:r>
            <a:r>
              <a:rPr lang="cs-CZ" b="1" dirty="0" err="1">
                <a:solidFill>
                  <a:srgbClr val="FF0000"/>
                </a:solidFill>
              </a:rPr>
              <a:t>complex</a:t>
            </a:r>
            <a:r>
              <a:rPr lang="cs-CZ" b="1" dirty="0">
                <a:solidFill>
                  <a:srgbClr val="FF0000"/>
                </a:solidFill>
              </a:rPr>
              <a:t> </a:t>
            </a:r>
            <a:r>
              <a:rPr lang="cs-CZ" b="1" dirty="0" err="1">
                <a:solidFill>
                  <a:srgbClr val="FF0000"/>
                </a:solidFill>
              </a:rPr>
              <a:t>environmental</a:t>
            </a:r>
            <a:r>
              <a:rPr lang="cs-CZ" b="1" dirty="0">
                <a:solidFill>
                  <a:srgbClr val="FF0000"/>
                </a:solidFill>
              </a:rPr>
              <a:t> </a:t>
            </a:r>
            <a:r>
              <a:rPr lang="cs-CZ" b="1" dirty="0" err="1">
                <a:solidFill>
                  <a:srgbClr val="FF0000"/>
                </a:solidFill>
              </a:rPr>
              <a:t>samples</a:t>
            </a:r>
            <a:r>
              <a:rPr lang="cs-CZ" dirty="0"/>
              <a:t> (</a:t>
            </a:r>
            <a:r>
              <a:rPr lang="cs-CZ" dirty="0" err="1"/>
              <a:t>water</a:t>
            </a:r>
            <a:r>
              <a:rPr lang="cs-CZ" dirty="0"/>
              <a:t>, </a:t>
            </a:r>
            <a:r>
              <a:rPr lang="cs-CZ" dirty="0" err="1"/>
              <a:t>soil</a:t>
            </a:r>
            <a:r>
              <a:rPr lang="cs-CZ" dirty="0"/>
              <a:t>, sediment ...) in </a:t>
            </a:r>
            <a:r>
              <a:rPr lang="cs-CZ" dirty="0" err="1"/>
              <a:t>retrospective</a:t>
            </a:r>
            <a:r>
              <a:rPr lang="cs-CZ" dirty="0"/>
              <a:t> </a:t>
            </a:r>
            <a:r>
              <a:rPr lang="cs-CZ" dirty="0" err="1"/>
              <a:t>approach</a:t>
            </a:r>
            <a:r>
              <a:rPr lang="cs-CZ" dirty="0"/>
              <a:t> (</a:t>
            </a:r>
            <a:r>
              <a:rPr lang="cs-CZ" dirty="0" err="1"/>
              <a:t>diagnostics</a:t>
            </a:r>
            <a:r>
              <a:rPr lang="cs-CZ" dirty="0"/>
              <a:t>)</a:t>
            </a:r>
            <a:br>
              <a:rPr lang="cs-CZ" dirty="0"/>
            </a:br>
            <a:r>
              <a:rPr lang="cs-CZ" sz="1800" b="1" dirty="0" err="1"/>
              <a:t>legislative</a:t>
            </a:r>
            <a:r>
              <a:rPr lang="cs-CZ" sz="1800" b="1" dirty="0"/>
              <a:t> use </a:t>
            </a:r>
            <a:r>
              <a:rPr lang="cs-CZ" sz="1800" b="1" dirty="0" err="1"/>
              <a:t>is</a:t>
            </a:r>
            <a:r>
              <a:rPr lang="cs-CZ" sz="1800" b="1" dirty="0"/>
              <a:t> </a:t>
            </a:r>
            <a:r>
              <a:rPr lang="cs-CZ" sz="1800" b="1" dirty="0" err="1"/>
              <a:t>rare</a:t>
            </a:r>
            <a:r>
              <a:rPr lang="cs-CZ" sz="1800" b="1" dirty="0"/>
              <a:t> (</a:t>
            </a:r>
            <a:r>
              <a:rPr lang="cs-CZ" sz="1800" b="1" dirty="0" err="1"/>
              <a:t>only</a:t>
            </a:r>
            <a:r>
              <a:rPr lang="cs-CZ" sz="1800" b="1" dirty="0"/>
              <a:t> </a:t>
            </a:r>
            <a:r>
              <a:rPr lang="cs-CZ" sz="1800" b="1" dirty="0" err="1"/>
              <a:t>national</a:t>
            </a:r>
            <a:r>
              <a:rPr lang="cs-CZ" sz="1800" b="1" dirty="0"/>
              <a:t>)</a:t>
            </a:r>
            <a:endParaRPr lang="cs-CZ" dirty="0"/>
          </a:p>
        </p:txBody>
      </p:sp>
      <p:pic>
        <p:nvPicPr>
          <p:cNvPr id="9" name="Obrázek 8">
            <a:extLst>
              <a:ext uri="{FF2B5EF4-FFF2-40B4-BE49-F238E27FC236}">
                <a16:creationId xmlns:a16="http://schemas.microsoft.com/office/drawing/2014/main" id="{17F6C1F2-AD47-4340-A76A-D0F3B1363780}"/>
              </a:ext>
            </a:extLst>
          </p:cNvPr>
          <p:cNvPicPr>
            <a:picLocks noChangeAspect="1"/>
          </p:cNvPicPr>
          <p:nvPr/>
        </p:nvPicPr>
        <p:blipFill rotWithShape="1">
          <a:blip r:embed="rId2"/>
          <a:srcRect l="1099" t="9271" r="69380" b="74412"/>
          <a:stretch/>
        </p:blipFill>
        <p:spPr>
          <a:xfrm>
            <a:off x="9148233" y="1587500"/>
            <a:ext cx="1346200" cy="1109134"/>
          </a:xfrm>
          <a:prstGeom prst="rect">
            <a:avLst/>
          </a:prstGeom>
          <a:ln>
            <a:noFill/>
          </a:ln>
          <a:effectLst>
            <a:softEdge rad="112500"/>
          </a:effectLst>
        </p:spPr>
      </p:pic>
      <p:pic>
        <p:nvPicPr>
          <p:cNvPr id="10" name="Obrázek 9">
            <a:extLst>
              <a:ext uri="{FF2B5EF4-FFF2-40B4-BE49-F238E27FC236}">
                <a16:creationId xmlns:a16="http://schemas.microsoft.com/office/drawing/2014/main" id="{96798650-1AB9-48BE-B000-5E199B210CC4}"/>
              </a:ext>
            </a:extLst>
          </p:cNvPr>
          <p:cNvPicPr>
            <a:picLocks noChangeAspect="1"/>
          </p:cNvPicPr>
          <p:nvPr/>
        </p:nvPicPr>
        <p:blipFill rotWithShape="1">
          <a:blip r:embed="rId2"/>
          <a:srcRect l="3374" t="25276" r="62278" b="59777"/>
          <a:stretch/>
        </p:blipFill>
        <p:spPr>
          <a:xfrm>
            <a:off x="10486393" y="4299019"/>
            <a:ext cx="1566332" cy="1016000"/>
          </a:xfrm>
          <a:prstGeom prst="rect">
            <a:avLst/>
          </a:prstGeom>
          <a:ln>
            <a:noFill/>
          </a:ln>
          <a:effectLst>
            <a:softEdge rad="112500"/>
          </a:effectLst>
        </p:spPr>
      </p:pic>
      <p:pic>
        <p:nvPicPr>
          <p:cNvPr id="11" name="Obrázek 10">
            <a:extLst>
              <a:ext uri="{FF2B5EF4-FFF2-40B4-BE49-F238E27FC236}">
                <a16:creationId xmlns:a16="http://schemas.microsoft.com/office/drawing/2014/main" id="{10AE5748-B3E3-4ABA-8103-DD27883D6983}"/>
              </a:ext>
            </a:extLst>
          </p:cNvPr>
          <p:cNvPicPr>
            <a:picLocks noChangeAspect="1"/>
          </p:cNvPicPr>
          <p:nvPr/>
        </p:nvPicPr>
        <p:blipFill rotWithShape="1">
          <a:blip r:embed="rId2"/>
          <a:srcRect l="22822" t="79783" r="25191" b="2405"/>
          <a:stretch/>
        </p:blipFill>
        <p:spPr>
          <a:xfrm>
            <a:off x="9821333" y="5795203"/>
            <a:ext cx="1964267" cy="1003179"/>
          </a:xfrm>
          <a:prstGeom prst="rect">
            <a:avLst/>
          </a:prstGeom>
          <a:ln>
            <a:noFill/>
          </a:ln>
          <a:effectLst>
            <a:softEdge rad="112500"/>
          </a:effectLst>
        </p:spPr>
      </p:pic>
      <p:sp>
        <p:nvSpPr>
          <p:cNvPr id="4" name="Zástupný symbol pro číslo snímku 3">
            <a:extLst>
              <a:ext uri="{FF2B5EF4-FFF2-40B4-BE49-F238E27FC236}">
                <a16:creationId xmlns:a16="http://schemas.microsoft.com/office/drawing/2014/main" id="{7E032C37-9056-4670-97A9-8D1B3FB643C4}"/>
              </a:ext>
            </a:extLst>
          </p:cNvPr>
          <p:cNvSpPr>
            <a:spLocks noGrp="1"/>
          </p:cNvSpPr>
          <p:nvPr>
            <p:ph type="sldNum" sz="quarter" idx="10"/>
          </p:nvPr>
        </p:nvSpPr>
        <p:spPr/>
        <p:txBody>
          <a:bodyPr/>
          <a:lstStyle/>
          <a:p>
            <a:pPr>
              <a:defRPr/>
            </a:pPr>
            <a:fld id="{4E12630B-17A9-44AC-A5BE-0FEBEDB0B5E8}" type="slidenum">
              <a:rPr lang="cs-CZ" altLang="cs-CZ" noProof="0" smtClean="0"/>
              <a:pPr>
                <a:defRPr/>
              </a:pPr>
              <a:t>4</a:t>
            </a:fld>
            <a:endParaRPr lang="cs-CZ" altLang="cs-CZ" noProof="0" dirty="0"/>
          </a:p>
        </p:txBody>
      </p:sp>
    </p:spTree>
    <p:extLst>
      <p:ext uri="{BB962C8B-B14F-4D97-AF65-F5344CB8AC3E}">
        <p14:creationId xmlns:p14="http://schemas.microsoft.com/office/powerpoint/2010/main" val="2590447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40</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338136"/>
            <a:ext cx="10810875" cy="4778443"/>
          </a:xfrm>
        </p:spPr>
        <p:txBody>
          <a:bodyPr/>
          <a:lstStyle/>
          <a:p>
            <a:pPr marL="0" indent="0">
              <a:buNone/>
            </a:pPr>
            <a:r>
              <a:rPr lang="cs-CZ" b="1" dirty="0">
                <a:solidFill>
                  <a:srgbClr val="FF0000"/>
                </a:solidFill>
              </a:rPr>
              <a:t>E</a:t>
            </a:r>
            <a:r>
              <a:rPr lang="en-US" b="1" dirty="0" err="1">
                <a:solidFill>
                  <a:srgbClr val="FF0000"/>
                </a:solidFill>
              </a:rPr>
              <a:t>nvironmental</a:t>
            </a:r>
            <a:r>
              <a:rPr lang="en-US" b="1" dirty="0">
                <a:solidFill>
                  <a:srgbClr val="FF0000"/>
                </a:solidFill>
              </a:rPr>
              <a:t> hazard assessment</a:t>
            </a:r>
          </a:p>
          <a:p>
            <a:r>
              <a:rPr lang="en-US" sz="2000" b="1" dirty="0">
                <a:solidFill>
                  <a:srgbClr val="FF0000"/>
                </a:solidFill>
              </a:rPr>
              <a:t>PNEC </a:t>
            </a:r>
            <a:r>
              <a:rPr lang="cs-CZ" sz="2000" b="1" dirty="0">
                <a:solidFill>
                  <a:srgbClr val="FF0000"/>
                </a:solidFill>
              </a:rPr>
              <a:t>(</a:t>
            </a:r>
            <a:r>
              <a:rPr lang="cs-CZ" sz="2000" b="1" dirty="0" err="1">
                <a:solidFill>
                  <a:srgbClr val="FF0000"/>
                </a:solidFill>
              </a:rPr>
              <a:t>predicted</a:t>
            </a:r>
            <a:r>
              <a:rPr lang="cs-CZ" sz="2000" b="1" dirty="0">
                <a:solidFill>
                  <a:srgbClr val="FF0000"/>
                </a:solidFill>
              </a:rPr>
              <a:t> no </a:t>
            </a:r>
            <a:r>
              <a:rPr lang="cs-CZ" sz="2000" b="1" dirty="0" err="1">
                <a:solidFill>
                  <a:srgbClr val="FF0000"/>
                </a:solidFill>
              </a:rPr>
              <a:t>effect</a:t>
            </a:r>
            <a:r>
              <a:rPr lang="cs-CZ" sz="2000" b="1" dirty="0">
                <a:solidFill>
                  <a:srgbClr val="FF0000"/>
                </a:solidFill>
              </a:rPr>
              <a:t> </a:t>
            </a:r>
            <a:r>
              <a:rPr lang="cs-CZ" sz="2000" b="1" dirty="0" err="1">
                <a:solidFill>
                  <a:srgbClr val="FF0000"/>
                </a:solidFill>
              </a:rPr>
              <a:t>concentration</a:t>
            </a:r>
            <a:r>
              <a:rPr lang="cs-CZ" sz="2000" b="1" dirty="0">
                <a:solidFill>
                  <a:srgbClr val="FF0000"/>
                </a:solidFill>
              </a:rPr>
              <a:t>) </a:t>
            </a:r>
            <a:r>
              <a:rPr lang="en-US" sz="2000" dirty="0"/>
              <a:t>for </a:t>
            </a:r>
            <a:r>
              <a:rPr lang="cs-CZ" sz="2000" dirty="0" err="1"/>
              <a:t>each</a:t>
            </a:r>
            <a:r>
              <a:rPr lang="cs-CZ" sz="2000" dirty="0"/>
              <a:t> </a:t>
            </a:r>
            <a:r>
              <a:rPr lang="en-US" sz="2000" dirty="0"/>
              <a:t>environmental compartment</a:t>
            </a:r>
            <a:endParaRPr lang="cs-CZ" sz="2000" dirty="0"/>
          </a:p>
          <a:p>
            <a:r>
              <a:rPr lang="en-US" sz="2000" dirty="0"/>
              <a:t>concentration below which adverse effects on ecosystems will not occur</a:t>
            </a:r>
            <a:endParaRPr lang="cs-CZ" sz="2000" dirty="0"/>
          </a:p>
          <a:p>
            <a:r>
              <a:rPr lang="en-US" sz="2000" dirty="0"/>
              <a:t>derived on basis of available information on toxicity to species from relevant environments</a:t>
            </a:r>
            <a:r>
              <a:rPr lang="cs-CZ" sz="2000" dirty="0"/>
              <a:t>, </a:t>
            </a:r>
            <a:r>
              <a:rPr lang="cs-CZ" sz="2000" dirty="0" err="1"/>
              <a:t>i.e</a:t>
            </a:r>
            <a:r>
              <a:rPr lang="cs-CZ" sz="2000" dirty="0"/>
              <a:t>. </a:t>
            </a:r>
            <a:r>
              <a:rPr lang="en-US" sz="2000" dirty="0"/>
              <a:t>toxicity test endpoints (LC50s or NOECs</a:t>
            </a:r>
            <a:r>
              <a:rPr lang="cs-CZ" sz="2000" dirty="0"/>
              <a:t>/EC10s</a:t>
            </a:r>
            <a:r>
              <a:rPr lang="en-US" sz="2000" dirty="0"/>
              <a:t>)</a:t>
            </a:r>
            <a:r>
              <a:rPr lang="cs-CZ" sz="2000" dirty="0"/>
              <a:t>,</a:t>
            </a:r>
            <a:r>
              <a:rPr lang="en-US" sz="2000" dirty="0"/>
              <a:t> using appropriate </a:t>
            </a:r>
            <a:r>
              <a:rPr lang="en-US" sz="2000" b="1" dirty="0">
                <a:solidFill>
                  <a:srgbClr val="FF0000"/>
                </a:solidFill>
              </a:rPr>
              <a:t>assessment factors</a:t>
            </a:r>
            <a:r>
              <a:rPr lang="cs-CZ" sz="2000" b="1" dirty="0">
                <a:solidFill>
                  <a:srgbClr val="FF0000"/>
                </a:solidFill>
              </a:rPr>
              <a:t> (</a:t>
            </a:r>
            <a:r>
              <a:rPr lang="en-US" sz="2000" b="1" dirty="0">
                <a:solidFill>
                  <a:srgbClr val="FF0000"/>
                </a:solidFill>
              </a:rPr>
              <a:t>AF</a:t>
            </a:r>
            <a:r>
              <a:rPr lang="cs-CZ" sz="2000" b="1" dirty="0">
                <a:solidFill>
                  <a:srgbClr val="FF0000"/>
                </a:solidFill>
              </a:rPr>
              <a:t>) </a:t>
            </a:r>
            <a:r>
              <a:rPr lang="cs-CZ" sz="2000" dirty="0"/>
              <a:t>to </a:t>
            </a:r>
            <a:r>
              <a:rPr lang="en-US" sz="2000" dirty="0"/>
              <a:t>extrapolate from single-species laboratory data to a multi-species ecosystem</a:t>
            </a:r>
            <a:r>
              <a:rPr lang="cs-CZ" sz="2000" dirty="0"/>
              <a:t>, to </a:t>
            </a:r>
            <a:r>
              <a:rPr lang="cs-CZ" sz="2000" dirty="0" err="1"/>
              <a:t>address</a:t>
            </a:r>
            <a:r>
              <a:rPr lang="cs-CZ" sz="2000" dirty="0"/>
              <a:t>:</a:t>
            </a:r>
          </a:p>
          <a:p>
            <a:pPr lvl="1"/>
            <a:r>
              <a:rPr lang="en-US" sz="1600" dirty="0"/>
              <a:t>intra- and inter-laboratory variation of toxicity data</a:t>
            </a:r>
          </a:p>
          <a:p>
            <a:pPr lvl="1"/>
            <a:r>
              <a:rPr lang="en-US" sz="1600" dirty="0"/>
              <a:t>intra- and inter-species variations (biological variance)</a:t>
            </a:r>
          </a:p>
          <a:p>
            <a:pPr lvl="1"/>
            <a:r>
              <a:rPr lang="en-US" sz="1600" dirty="0"/>
              <a:t>short-term to long-term toxicity extrapolation</a:t>
            </a:r>
          </a:p>
          <a:p>
            <a:pPr lvl="1"/>
            <a:r>
              <a:rPr lang="en-US" sz="1600" dirty="0"/>
              <a:t>laboratory data to field impact extrapolation</a:t>
            </a:r>
            <a:endParaRPr lang="cs-CZ" sz="1600" dirty="0"/>
          </a:p>
          <a:p>
            <a:pPr lvl="1"/>
            <a:r>
              <a:rPr lang="cs-CZ" sz="1600" dirty="0"/>
              <a:t>...</a:t>
            </a:r>
          </a:p>
        </p:txBody>
      </p:sp>
    </p:spTree>
    <p:extLst>
      <p:ext uri="{BB962C8B-B14F-4D97-AF65-F5344CB8AC3E}">
        <p14:creationId xmlns:p14="http://schemas.microsoft.com/office/powerpoint/2010/main" val="266630474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41</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338136"/>
            <a:ext cx="10810875" cy="4778443"/>
          </a:xfrm>
        </p:spPr>
        <p:txBody>
          <a:bodyPr/>
          <a:lstStyle/>
          <a:p>
            <a:pPr marL="0" indent="0">
              <a:buNone/>
            </a:pPr>
            <a:r>
              <a:rPr lang="cs-CZ" b="1" dirty="0">
                <a:solidFill>
                  <a:srgbClr val="FF0000"/>
                </a:solidFill>
              </a:rPr>
              <a:t>E</a:t>
            </a:r>
            <a:r>
              <a:rPr lang="en-US" b="1" dirty="0" err="1">
                <a:solidFill>
                  <a:srgbClr val="FF0000"/>
                </a:solidFill>
              </a:rPr>
              <a:t>nvironmental</a:t>
            </a:r>
            <a:r>
              <a:rPr lang="en-US" b="1" dirty="0">
                <a:solidFill>
                  <a:srgbClr val="FF0000"/>
                </a:solidFill>
              </a:rPr>
              <a:t> hazard assessment</a:t>
            </a:r>
          </a:p>
          <a:p>
            <a:r>
              <a:rPr lang="en-US" sz="2000" b="1" dirty="0"/>
              <a:t>PNEC </a:t>
            </a:r>
            <a:r>
              <a:rPr lang="cs-CZ" sz="2000" b="1" dirty="0" err="1"/>
              <a:t>determination</a:t>
            </a:r>
            <a:endParaRPr lang="cs-CZ" sz="1600" dirty="0"/>
          </a:p>
        </p:txBody>
      </p:sp>
      <p:pic>
        <p:nvPicPr>
          <p:cNvPr id="9" name="Obrázek 8">
            <a:extLst>
              <a:ext uri="{FF2B5EF4-FFF2-40B4-BE49-F238E27FC236}">
                <a16:creationId xmlns:a16="http://schemas.microsoft.com/office/drawing/2014/main" id="{017E1C37-5F18-4F5B-A3A3-5F47AD2C8869}"/>
              </a:ext>
            </a:extLst>
          </p:cNvPr>
          <p:cNvPicPr>
            <a:picLocks noChangeAspect="1"/>
          </p:cNvPicPr>
          <p:nvPr/>
        </p:nvPicPr>
        <p:blipFill>
          <a:blip r:embed="rId3"/>
          <a:stretch>
            <a:fillRect/>
          </a:stretch>
        </p:blipFill>
        <p:spPr>
          <a:xfrm>
            <a:off x="42183" y="2290101"/>
            <a:ext cx="6053817" cy="3229763"/>
          </a:xfrm>
          <a:prstGeom prst="rect">
            <a:avLst/>
          </a:prstGeom>
        </p:spPr>
      </p:pic>
      <p:sp>
        <p:nvSpPr>
          <p:cNvPr id="12" name="TextovéPole 11">
            <a:extLst>
              <a:ext uri="{FF2B5EF4-FFF2-40B4-BE49-F238E27FC236}">
                <a16:creationId xmlns:a16="http://schemas.microsoft.com/office/drawing/2014/main" id="{1071C634-0B29-42B2-8519-6DE6D228C2C7}"/>
              </a:ext>
            </a:extLst>
          </p:cNvPr>
          <p:cNvSpPr txBox="1"/>
          <p:nvPr/>
        </p:nvSpPr>
        <p:spPr>
          <a:xfrm>
            <a:off x="42183" y="5625514"/>
            <a:ext cx="5086796" cy="553998"/>
          </a:xfrm>
          <a:prstGeom prst="rect">
            <a:avLst/>
          </a:prstGeom>
          <a:noFill/>
        </p:spPr>
        <p:txBody>
          <a:bodyPr wrap="square" rtlCol="0">
            <a:spAutoFit/>
          </a:bodyPr>
          <a:lstStyle/>
          <a:p>
            <a:r>
              <a:rPr lang="cs-CZ" sz="1000" dirty="0"/>
              <a:t>ECHA (2011): </a:t>
            </a:r>
            <a:r>
              <a:rPr lang="en-US" sz="1000" dirty="0"/>
              <a:t>Guidance on</a:t>
            </a:r>
            <a:r>
              <a:rPr lang="cs-CZ" sz="1000" dirty="0"/>
              <a:t> </a:t>
            </a:r>
            <a:r>
              <a:rPr lang="en-US" sz="1000" dirty="0"/>
              <a:t>information requirements and chemical safety assessment</a:t>
            </a:r>
          </a:p>
          <a:p>
            <a:r>
              <a:rPr lang="en-US" sz="1000" dirty="0"/>
              <a:t>Part B: Hazard assessment</a:t>
            </a:r>
            <a:r>
              <a:rPr lang="cs-CZ" sz="1000" dirty="0"/>
              <a:t>. </a:t>
            </a:r>
            <a:r>
              <a:rPr lang="cs-CZ" sz="1000" dirty="0">
                <a:hlinkClick r:id="rId4"/>
              </a:rPr>
              <a:t>https://echa.europa.eu/guidance-documents/guidance-on-information-requirements-and-chemical-safety-assessment</a:t>
            </a:r>
            <a:r>
              <a:rPr lang="cs-CZ" sz="1000" dirty="0"/>
              <a:t> </a:t>
            </a:r>
          </a:p>
        </p:txBody>
      </p:sp>
      <p:pic>
        <p:nvPicPr>
          <p:cNvPr id="14" name="Obrázek 13">
            <a:extLst>
              <a:ext uri="{FF2B5EF4-FFF2-40B4-BE49-F238E27FC236}">
                <a16:creationId xmlns:a16="http://schemas.microsoft.com/office/drawing/2014/main" id="{D27EB019-BDD1-4338-9C4D-70634C18633F}"/>
              </a:ext>
            </a:extLst>
          </p:cNvPr>
          <p:cNvPicPr>
            <a:picLocks noChangeAspect="1"/>
          </p:cNvPicPr>
          <p:nvPr/>
        </p:nvPicPr>
        <p:blipFill>
          <a:blip r:embed="rId5"/>
          <a:stretch>
            <a:fillRect/>
          </a:stretch>
        </p:blipFill>
        <p:spPr>
          <a:xfrm>
            <a:off x="6126897" y="2910980"/>
            <a:ext cx="6051496" cy="2406758"/>
          </a:xfrm>
          <a:prstGeom prst="rect">
            <a:avLst/>
          </a:prstGeom>
        </p:spPr>
      </p:pic>
      <p:sp>
        <p:nvSpPr>
          <p:cNvPr id="10" name="TextovéPole 9">
            <a:extLst>
              <a:ext uri="{FF2B5EF4-FFF2-40B4-BE49-F238E27FC236}">
                <a16:creationId xmlns:a16="http://schemas.microsoft.com/office/drawing/2014/main" id="{9C80259C-DCE8-4977-A330-A6E6EC5CF99D}"/>
              </a:ext>
            </a:extLst>
          </p:cNvPr>
          <p:cNvSpPr txBox="1"/>
          <p:nvPr/>
        </p:nvSpPr>
        <p:spPr>
          <a:xfrm>
            <a:off x="6610213" y="5317738"/>
            <a:ext cx="4810749" cy="707886"/>
          </a:xfrm>
          <a:prstGeom prst="rect">
            <a:avLst/>
          </a:prstGeom>
          <a:noFill/>
        </p:spPr>
        <p:txBody>
          <a:bodyPr wrap="square" rtlCol="0">
            <a:spAutoFit/>
          </a:bodyPr>
          <a:lstStyle/>
          <a:p>
            <a:r>
              <a:rPr lang="cs-CZ" sz="1000" dirty="0"/>
              <a:t>ECHA (2008): </a:t>
            </a:r>
            <a:r>
              <a:rPr lang="en-US" sz="1000" dirty="0"/>
              <a:t>Guidance on information requirements and chemical safety assessment</a:t>
            </a:r>
            <a:r>
              <a:rPr lang="cs-CZ" sz="1000" dirty="0"/>
              <a:t>. </a:t>
            </a:r>
            <a:r>
              <a:rPr lang="en-US" sz="1000" dirty="0"/>
              <a:t>Chapter R.10: </a:t>
            </a:r>
            <a:r>
              <a:rPr lang="en-US" sz="1000" dirty="0" err="1"/>
              <a:t>Characterisation</a:t>
            </a:r>
            <a:r>
              <a:rPr lang="en-US" sz="1000" dirty="0"/>
              <a:t> of dose [concentration]-response for environment</a:t>
            </a:r>
            <a:r>
              <a:rPr lang="cs-CZ" sz="1000" dirty="0"/>
              <a:t>. </a:t>
            </a:r>
            <a:r>
              <a:rPr lang="cs-CZ" sz="1000" dirty="0">
                <a:hlinkClick r:id="rId4"/>
              </a:rPr>
              <a:t>https://echa.europa.eu/guidance-documents/guidance-on-information-requirements-and-chemical-safety-assessment</a:t>
            </a:r>
            <a:r>
              <a:rPr lang="cs-CZ" sz="1000" dirty="0"/>
              <a:t> </a:t>
            </a:r>
          </a:p>
        </p:txBody>
      </p:sp>
      <p:cxnSp>
        <p:nvCxnSpPr>
          <p:cNvPr id="13" name="Přímá spojnice se šipkou 12">
            <a:extLst>
              <a:ext uri="{FF2B5EF4-FFF2-40B4-BE49-F238E27FC236}">
                <a16:creationId xmlns:a16="http://schemas.microsoft.com/office/drawing/2014/main" id="{9DA58FA1-FFC3-4950-91F9-9D418CBB2927}"/>
              </a:ext>
            </a:extLst>
          </p:cNvPr>
          <p:cNvCxnSpPr/>
          <p:nvPr/>
        </p:nvCxnSpPr>
        <p:spPr bwMode="auto">
          <a:xfrm>
            <a:off x="5229275" y="4102217"/>
            <a:ext cx="897622" cy="0"/>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536883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42</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338136"/>
            <a:ext cx="10810875" cy="4778443"/>
          </a:xfrm>
        </p:spPr>
        <p:txBody>
          <a:bodyPr/>
          <a:lstStyle/>
          <a:p>
            <a:pPr marL="0" indent="0">
              <a:buNone/>
            </a:pPr>
            <a:r>
              <a:rPr lang="cs-CZ" b="1" dirty="0">
                <a:solidFill>
                  <a:srgbClr val="FF0000"/>
                </a:solidFill>
              </a:rPr>
              <a:t>E</a:t>
            </a:r>
            <a:r>
              <a:rPr lang="en-US" b="1" dirty="0" err="1">
                <a:solidFill>
                  <a:srgbClr val="FF0000"/>
                </a:solidFill>
              </a:rPr>
              <a:t>nvironmental</a:t>
            </a:r>
            <a:r>
              <a:rPr lang="en-US" b="1" dirty="0">
                <a:solidFill>
                  <a:srgbClr val="FF0000"/>
                </a:solidFill>
              </a:rPr>
              <a:t> hazard assessment</a:t>
            </a:r>
          </a:p>
          <a:p>
            <a:r>
              <a:rPr lang="en-US" sz="2000" b="1" dirty="0"/>
              <a:t>PNEC </a:t>
            </a:r>
            <a:r>
              <a:rPr lang="cs-CZ" sz="2000" b="1" dirty="0" err="1"/>
              <a:t>determination</a:t>
            </a:r>
            <a:endParaRPr lang="cs-CZ" sz="1600" dirty="0"/>
          </a:p>
        </p:txBody>
      </p:sp>
      <p:pic>
        <p:nvPicPr>
          <p:cNvPr id="11" name="Obrázek 10">
            <a:extLst>
              <a:ext uri="{FF2B5EF4-FFF2-40B4-BE49-F238E27FC236}">
                <a16:creationId xmlns:a16="http://schemas.microsoft.com/office/drawing/2014/main" id="{E3F237D3-5961-4497-B614-42D0937BDC72}"/>
              </a:ext>
            </a:extLst>
          </p:cNvPr>
          <p:cNvPicPr>
            <a:picLocks noChangeAspect="1"/>
          </p:cNvPicPr>
          <p:nvPr/>
        </p:nvPicPr>
        <p:blipFill>
          <a:blip r:embed="rId3"/>
          <a:stretch>
            <a:fillRect/>
          </a:stretch>
        </p:blipFill>
        <p:spPr>
          <a:xfrm>
            <a:off x="2040621" y="2201609"/>
            <a:ext cx="9571360" cy="3914970"/>
          </a:xfrm>
          <a:prstGeom prst="rect">
            <a:avLst/>
          </a:prstGeom>
        </p:spPr>
      </p:pic>
      <p:sp>
        <p:nvSpPr>
          <p:cNvPr id="12" name="TextovéPole 11">
            <a:extLst>
              <a:ext uri="{FF2B5EF4-FFF2-40B4-BE49-F238E27FC236}">
                <a16:creationId xmlns:a16="http://schemas.microsoft.com/office/drawing/2014/main" id="{1071C634-0B29-42B2-8519-6DE6D228C2C7}"/>
              </a:ext>
            </a:extLst>
          </p:cNvPr>
          <p:cNvSpPr txBox="1"/>
          <p:nvPr/>
        </p:nvSpPr>
        <p:spPr>
          <a:xfrm>
            <a:off x="4093050" y="6199814"/>
            <a:ext cx="5789181" cy="553998"/>
          </a:xfrm>
          <a:prstGeom prst="rect">
            <a:avLst/>
          </a:prstGeom>
          <a:noFill/>
        </p:spPr>
        <p:txBody>
          <a:bodyPr wrap="square" rtlCol="0">
            <a:spAutoFit/>
          </a:bodyPr>
          <a:lstStyle/>
          <a:p>
            <a:r>
              <a:rPr lang="cs-CZ" sz="1000" dirty="0"/>
              <a:t>ECHA (2011): </a:t>
            </a:r>
            <a:r>
              <a:rPr lang="en-US" sz="1000" dirty="0"/>
              <a:t>Guidance on</a:t>
            </a:r>
            <a:r>
              <a:rPr lang="cs-CZ" sz="1000" dirty="0"/>
              <a:t> </a:t>
            </a:r>
            <a:r>
              <a:rPr lang="en-US" sz="1000" dirty="0"/>
              <a:t>information requirements and chemical safety assessment</a:t>
            </a:r>
          </a:p>
          <a:p>
            <a:r>
              <a:rPr lang="en-US" sz="1000" dirty="0"/>
              <a:t>Part B: Hazard assessment</a:t>
            </a:r>
            <a:r>
              <a:rPr lang="cs-CZ" sz="1000" dirty="0"/>
              <a:t>. </a:t>
            </a:r>
            <a:r>
              <a:rPr lang="cs-CZ" sz="1000" dirty="0">
                <a:hlinkClick r:id="rId4"/>
              </a:rPr>
              <a:t>https://echa.europa.eu/guidance-documents/guidance-on-information-requirements-and-chemical-safety-assessment</a:t>
            </a:r>
            <a:r>
              <a:rPr lang="cs-CZ" sz="1000" dirty="0"/>
              <a:t> </a:t>
            </a:r>
          </a:p>
        </p:txBody>
      </p:sp>
      <p:sp>
        <p:nvSpPr>
          <p:cNvPr id="3" name="Obdélník 2">
            <a:extLst>
              <a:ext uri="{FF2B5EF4-FFF2-40B4-BE49-F238E27FC236}">
                <a16:creationId xmlns:a16="http://schemas.microsoft.com/office/drawing/2014/main" id="{AAA41B34-6974-47D1-8819-687738AF7704}"/>
              </a:ext>
            </a:extLst>
          </p:cNvPr>
          <p:cNvSpPr/>
          <p:nvPr/>
        </p:nvSpPr>
        <p:spPr bwMode="auto">
          <a:xfrm>
            <a:off x="2281084" y="4513006"/>
            <a:ext cx="9206066" cy="1504336"/>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a:ln>
                  <a:noFill/>
                </a:ln>
                <a:solidFill>
                  <a:schemeClr val="tx1"/>
                </a:solidFill>
                <a:effectLst/>
                <a:latin typeface="Tahoma" pitchFamily="34" charset="0"/>
              </a:rPr>
              <a:t>What will be PNECwater ???</a:t>
            </a:r>
          </a:p>
        </p:txBody>
      </p:sp>
    </p:spTree>
    <p:extLst>
      <p:ext uri="{BB962C8B-B14F-4D97-AF65-F5344CB8AC3E}">
        <p14:creationId xmlns:p14="http://schemas.microsoft.com/office/powerpoint/2010/main" val="28274724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43</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338136"/>
            <a:ext cx="10810875" cy="4778443"/>
          </a:xfrm>
        </p:spPr>
        <p:txBody>
          <a:bodyPr/>
          <a:lstStyle/>
          <a:p>
            <a:pPr marL="0" indent="0">
              <a:buNone/>
            </a:pPr>
            <a:r>
              <a:rPr lang="cs-CZ" b="1" dirty="0">
                <a:solidFill>
                  <a:srgbClr val="FF0000"/>
                </a:solidFill>
              </a:rPr>
              <a:t>E</a:t>
            </a:r>
            <a:r>
              <a:rPr lang="en-US" b="1" dirty="0" err="1">
                <a:solidFill>
                  <a:srgbClr val="FF0000"/>
                </a:solidFill>
              </a:rPr>
              <a:t>nvironmental</a:t>
            </a:r>
            <a:r>
              <a:rPr lang="en-US" b="1" dirty="0">
                <a:solidFill>
                  <a:srgbClr val="FF0000"/>
                </a:solidFill>
              </a:rPr>
              <a:t> hazard assessment</a:t>
            </a:r>
          </a:p>
          <a:p>
            <a:r>
              <a:rPr lang="en-US" sz="2000" b="1" dirty="0"/>
              <a:t>PNEC </a:t>
            </a:r>
            <a:r>
              <a:rPr lang="cs-CZ" sz="2000" b="1" dirty="0" err="1"/>
              <a:t>determination</a:t>
            </a:r>
            <a:endParaRPr lang="cs-CZ" sz="1600" dirty="0"/>
          </a:p>
        </p:txBody>
      </p:sp>
      <p:pic>
        <p:nvPicPr>
          <p:cNvPr id="11" name="Obrázek 10">
            <a:extLst>
              <a:ext uri="{FF2B5EF4-FFF2-40B4-BE49-F238E27FC236}">
                <a16:creationId xmlns:a16="http://schemas.microsoft.com/office/drawing/2014/main" id="{E3F237D3-5961-4497-B614-42D0937BDC72}"/>
              </a:ext>
            </a:extLst>
          </p:cNvPr>
          <p:cNvPicPr>
            <a:picLocks noChangeAspect="1"/>
          </p:cNvPicPr>
          <p:nvPr/>
        </p:nvPicPr>
        <p:blipFill>
          <a:blip r:embed="rId3"/>
          <a:stretch>
            <a:fillRect/>
          </a:stretch>
        </p:blipFill>
        <p:spPr>
          <a:xfrm>
            <a:off x="2040621" y="2201609"/>
            <a:ext cx="9571360" cy="3914970"/>
          </a:xfrm>
          <a:prstGeom prst="rect">
            <a:avLst/>
          </a:prstGeom>
        </p:spPr>
      </p:pic>
      <p:sp>
        <p:nvSpPr>
          <p:cNvPr id="12" name="TextovéPole 11">
            <a:extLst>
              <a:ext uri="{FF2B5EF4-FFF2-40B4-BE49-F238E27FC236}">
                <a16:creationId xmlns:a16="http://schemas.microsoft.com/office/drawing/2014/main" id="{1071C634-0B29-42B2-8519-6DE6D228C2C7}"/>
              </a:ext>
            </a:extLst>
          </p:cNvPr>
          <p:cNvSpPr txBox="1"/>
          <p:nvPr/>
        </p:nvSpPr>
        <p:spPr>
          <a:xfrm>
            <a:off x="4093050" y="6199814"/>
            <a:ext cx="5789181" cy="553998"/>
          </a:xfrm>
          <a:prstGeom prst="rect">
            <a:avLst/>
          </a:prstGeom>
          <a:noFill/>
        </p:spPr>
        <p:txBody>
          <a:bodyPr wrap="square" rtlCol="0">
            <a:spAutoFit/>
          </a:bodyPr>
          <a:lstStyle/>
          <a:p>
            <a:r>
              <a:rPr lang="cs-CZ" sz="1000" dirty="0"/>
              <a:t>ECHA (2011): </a:t>
            </a:r>
            <a:r>
              <a:rPr lang="en-US" sz="1000" dirty="0"/>
              <a:t>Guidance on</a:t>
            </a:r>
            <a:r>
              <a:rPr lang="cs-CZ" sz="1000" dirty="0"/>
              <a:t> </a:t>
            </a:r>
            <a:r>
              <a:rPr lang="en-US" sz="1000" dirty="0"/>
              <a:t>information requirements and chemical safety assessment</a:t>
            </a:r>
          </a:p>
          <a:p>
            <a:r>
              <a:rPr lang="en-US" sz="1000" dirty="0"/>
              <a:t>Part B: Hazard assessment</a:t>
            </a:r>
            <a:r>
              <a:rPr lang="cs-CZ" sz="1000" dirty="0"/>
              <a:t>. </a:t>
            </a:r>
            <a:r>
              <a:rPr lang="cs-CZ" sz="1000" dirty="0">
                <a:hlinkClick r:id="rId4"/>
              </a:rPr>
              <a:t>https://echa.europa.eu/guidance-documents/guidance-on-information-requirements-and-chemical-safety-assessment</a:t>
            </a:r>
            <a:r>
              <a:rPr lang="cs-CZ" sz="1000" dirty="0"/>
              <a:t> </a:t>
            </a:r>
          </a:p>
        </p:txBody>
      </p:sp>
    </p:spTree>
    <p:extLst>
      <p:ext uri="{BB962C8B-B14F-4D97-AF65-F5344CB8AC3E}">
        <p14:creationId xmlns:p14="http://schemas.microsoft.com/office/powerpoint/2010/main" val="129305787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44</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338136"/>
            <a:ext cx="10810875" cy="4778443"/>
          </a:xfrm>
        </p:spPr>
        <p:txBody>
          <a:bodyPr/>
          <a:lstStyle/>
          <a:p>
            <a:pPr marL="0" indent="0">
              <a:buNone/>
            </a:pPr>
            <a:r>
              <a:rPr lang="cs-CZ" sz="2000" b="1" dirty="0" err="1">
                <a:solidFill>
                  <a:srgbClr val="FF0000"/>
                </a:solidFill>
              </a:rPr>
              <a:t>Exposure</a:t>
            </a:r>
            <a:r>
              <a:rPr lang="en-US" sz="2000" b="1" dirty="0">
                <a:solidFill>
                  <a:srgbClr val="FF0000"/>
                </a:solidFill>
              </a:rPr>
              <a:t> assessment</a:t>
            </a:r>
          </a:p>
          <a:p>
            <a:r>
              <a:rPr lang="en-US" sz="2000" b="1" dirty="0">
                <a:solidFill>
                  <a:srgbClr val="FF0000"/>
                </a:solidFill>
              </a:rPr>
              <a:t>PEC </a:t>
            </a:r>
            <a:r>
              <a:rPr lang="cs-CZ" sz="2000" b="1" dirty="0">
                <a:solidFill>
                  <a:srgbClr val="FF0000"/>
                </a:solidFill>
              </a:rPr>
              <a:t>(</a:t>
            </a:r>
            <a:r>
              <a:rPr lang="cs-CZ" sz="2000" b="1" dirty="0" err="1">
                <a:solidFill>
                  <a:srgbClr val="FF0000"/>
                </a:solidFill>
              </a:rPr>
              <a:t>predicted</a:t>
            </a:r>
            <a:r>
              <a:rPr lang="cs-CZ" sz="2000" b="1" dirty="0">
                <a:solidFill>
                  <a:srgbClr val="FF0000"/>
                </a:solidFill>
              </a:rPr>
              <a:t> </a:t>
            </a:r>
            <a:r>
              <a:rPr lang="cs-CZ" sz="2000" b="1" dirty="0" err="1">
                <a:solidFill>
                  <a:srgbClr val="FF0000"/>
                </a:solidFill>
              </a:rPr>
              <a:t>environmental</a:t>
            </a:r>
            <a:r>
              <a:rPr lang="cs-CZ" sz="2000" b="1" dirty="0">
                <a:solidFill>
                  <a:srgbClr val="FF0000"/>
                </a:solidFill>
              </a:rPr>
              <a:t> </a:t>
            </a:r>
            <a:r>
              <a:rPr lang="cs-CZ" sz="2000" b="1" dirty="0" err="1">
                <a:solidFill>
                  <a:srgbClr val="FF0000"/>
                </a:solidFill>
              </a:rPr>
              <a:t>concentration</a:t>
            </a:r>
            <a:r>
              <a:rPr lang="cs-CZ" sz="2000" b="1" dirty="0">
                <a:solidFill>
                  <a:srgbClr val="FF0000"/>
                </a:solidFill>
              </a:rPr>
              <a:t>) </a:t>
            </a:r>
            <a:r>
              <a:rPr lang="en-US" sz="2000" dirty="0"/>
              <a:t>for </a:t>
            </a:r>
            <a:r>
              <a:rPr lang="cs-CZ" sz="2000" dirty="0" err="1"/>
              <a:t>each</a:t>
            </a:r>
            <a:r>
              <a:rPr lang="cs-CZ" sz="2000" dirty="0"/>
              <a:t> </a:t>
            </a:r>
            <a:r>
              <a:rPr lang="en-US" sz="2000" dirty="0"/>
              <a:t>environmental compartment</a:t>
            </a:r>
            <a:endParaRPr lang="cs-CZ" sz="2000" dirty="0"/>
          </a:p>
          <a:p>
            <a:r>
              <a:rPr lang="cs-CZ" sz="2000" dirty="0" err="1"/>
              <a:t>models</a:t>
            </a:r>
            <a:r>
              <a:rPr lang="cs-CZ" sz="2000" dirty="0"/>
              <a:t> </a:t>
            </a:r>
            <a:r>
              <a:rPr lang="cs-CZ" sz="2000" dirty="0" err="1"/>
              <a:t>based</a:t>
            </a:r>
            <a:r>
              <a:rPr lang="cs-CZ" sz="2000" dirty="0"/>
              <a:t> on </a:t>
            </a:r>
            <a:r>
              <a:rPr lang="cs-CZ" sz="2000" dirty="0" err="1"/>
              <a:t>production</a:t>
            </a:r>
            <a:r>
              <a:rPr lang="cs-CZ" sz="2000" dirty="0"/>
              <a:t> </a:t>
            </a:r>
            <a:r>
              <a:rPr lang="cs-CZ" sz="2000" dirty="0" err="1"/>
              <a:t>of</a:t>
            </a:r>
            <a:r>
              <a:rPr lang="cs-CZ" sz="2000" dirty="0"/>
              <a:t> </a:t>
            </a:r>
            <a:r>
              <a:rPr lang="cs-CZ" sz="2000" dirty="0" err="1"/>
              <a:t>chemicals</a:t>
            </a:r>
            <a:r>
              <a:rPr lang="cs-CZ" sz="2000" dirty="0"/>
              <a:t>, </a:t>
            </a:r>
          </a:p>
          <a:p>
            <a:endParaRPr lang="cs-CZ" sz="2000" b="1" dirty="0">
              <a:solidFill>
                <a:srgbClr val="FF0000"/>
              </a:solidFill>
            </a:endParaRPr>
          </a:p>
          <a:p>
            <a:endParaRPr lang="cs-CZ" sz="2000" b="1" dirty="0">
              <a:solidFill>
                <a:srgbClr val="FF0000"/>
              </a:solidFill>
            </a:endParaRPr>
          </a:p>
        </p:txBody>
      </p:sp>
      <p:pic>
        <p:nvPicPr>
          <p:cNvPr id="13" name="Obrázek 12">
            <a:extLst>
              <a:ext uri="{FF2B5EF4-FFF2-40B4-BE49-F238E27FC236}">
                <a16:creationId xmlns:a16="http://schemas.microsoft.com/office/drawing/2014/main" id="{15695817-1608-4D57-8183-7BC81C5555ED}"/>
              </a:ext>
            </a:extLst>
          </p:cNvPr>
          <p:cNvPicPr>
            <a:picLocks noChangeAspect="1"/>
          </p:cNvPicPr>
          <p:nvPr/>
        </p:nvPicPr>
        <p:blipFill>
          <a:blip r:embed="rId3"/>
          <a:stretch>
            <a:fillRect/>
          </a:stretch>
        </p:blipFill>
        <p:spPr>
          <a:xfrm>
            <a:off x="0" y="2640184"/>
            <a:ext cx="5285064" cy="4217817"/>
          </a:xfrm>
          <a:prstGeom prst="rect">
            <a:avLst/>
          </a:prstGeom>
        </p:spPr>
      </p:pic>
    </p:spTree>
    <p:extLst>
      <p:ext uri="{BB962C8B-B14F-4D97-AF65-F5344CB8AC3E}">
        <p14:creationId xmlns:p14="http://schemas.microsoft.com/office/powerpoint/2010/main" val="16789422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A2CEB068-5504-49AD-B692-A09FC472E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2939" y="2711547"/>
            <a:ext cx="3875889" cy="2143125"/>
          </a:xfrm>
          <a:prstGeom prst="rect">
            <a:avLst/>
          </a:prstGeom>
        </p:spPr>
      </p:pic>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45</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066798"/>
            <a:ext cx="10810875" cy="5049781"/>
          </a:xfrm>
        </p:spPr>
        <p:txBody>
          <a:bodyPr/>
          <a:lstStyle/>
          <a:p>
            <a:pPr marL="0" indent="0">
              <a:buNone/>
            </a:pPr>
            <a:r>
              <a:rPr lang="cs-CZ" b="1" dirty="0" err="1">
                <a:solidFill>
                  <a:srgbClr val="FF0000"/>
                </a:solidFill>
              </a:rPr>
              <a:t>Environmental</a:t>
            </a:r>
            <a:r>
              <a:rPr lang="cs-CZ" b="1" dirty="0">
                <a:solidFill>
                  <a:srgbClr val="FF0000"/>
                </a:solidFill>
              </a:rPr>
              <a:t> risk </a:t>
            </a:r>
            <a:r>
              <a:rPr lang="cs-CZ" b="1" dirty="0" err="1">
                <a:solidFill>
                  <a:srgbClr val="FF0000"/>
                </a:solidFill>
              </a:rPr>
              <a:t>characterization</a:t>
            </a:r>
            <a:endParaRPr lang="cs-CZ" b="1" dirty="0">
              <a:solidFill>
                <a:srgbClr val="FF0000"/>
              </a:solidFill>
            </a:endParaRPr>
          </a:p>
          <a:p>
            <a:endParaRPr lang="cs-CZ" b="1" dirty="0">
              <a:solidFill>
                <a:srgbClr val="FF0000"/>
              </a:solidFill>
            </a:endParaRPr>
          </a:p>
        </p:txBody>
      </p:sp>
      <mc:AlternateContent xmlns:mc="http://schemas.openxmlformats.org/markup-compatibility/2006" xmlns:a14="http://schemas.microsoft.com/office/drawing/2010/main">
        <mc:Choice Requires="a14">
          <p:sp>
            <p:nvSpPr>
              <p:cNvPr id="17" name="TextovéPole 16">
                <a:extLst>
                  <a:ext uri="{FF2B5EF4-FFF2-40B4-BE49-F238E27FC236}">
                    <a16:creationId xmlns:a16="http://schemas.microsoft.com/office/drawing/2014/main" id="{7CF725FD-5342-45A9-B119-93E29A89FB86}"/>
                  </a:ext>
                </a:extLst>
              </p:cNvPr>
              <p:cNvSpPr txBox="1"/>
              <p:nvPr/>
            </p:nvSpPr>
            <p:spPr>
              <a:xfrm>
                <a:off x="8302535" y="1537072"/>
                <a:ext cx="2903188" cy="10407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3600" b="0" i="1" smtClean="0">
                          <a:latin typeface="Cambria Math" panose="02040503050406030204" pitchFamily="18" charset="0"/>
                        </a:rPr>
                        <m:t>𝐻𝑄</m:t>
                      </m:r>
                      <m:r>
                        <a:rPr lang="cs-CZ" sz="3600" b="0" i="1" smtClean="0">
                          <a:latin typeface="Cambria Math" panose="02040503050406030204" pitchFamily="18" charset="0"/>
                        </a:rPr>
                        <m:t>=</m:t>
                      </m:r>
                      <m:f>
                        <m:fPr>
                          <m:ctrlPr>
                            <a:rPr lang="cs-CZ" sz="3600" b="0" i="1" smtClean="0">
                              <a:solidFill>
                                <a:schemeClr val="tx1"/>
                              </a:solidFill>
                              <a:latin typeface="Cambria Math" panose="02040503050406030204" pitchFamily="18" charset="0"/>
                            </a:rPr>
                          </m:ctrlPr>
                        </m:fPr>
                        <m:num>
                          <m:r>
                            <a:rPr lang="cs-CZ" sz="3600" b="0" i="1" smtClean="0">
                              <a:solidFill>
                                <a:schemeClr val="tx1"/>
                              </a:solidFill>
                              <a:latin typeface="Cambria Math" panose="02040503050406030204" pitchFamily="18" charset="0"/>
                            </a:rPr>
                            <m:t>𝑃𝐸𝐶</m:t>
                          </m:r>
                        </m:num>
                        <m:den>
                          <m:r>
                            <a:rPr lang="cs-CZ" sz="3600" b="0" i="1" smtClean="0">
                              <a:solidFill>
                                <a:schemeClr val="tx1"/>
                              </a:solidFill>
                              <a:latin typeface="Cambria Math" panose="02040503050406030204" pitchFamily="18" charset="0"/>
                            </a:rPr>
                            <m:t>𝑃𝑁𝐸𝐶</m:t>
                          </m:r>
                        </m:den>
                      </m:f>
                    </m:oMath>
                  </m:oMathPara>
                </a14:m>
                <a:endParaRPr lang="cs-CZ" sz="3600" dirty="0"/>
              </a:p>
            </p:txBody>
          </p:sp>
        </mc:Choice>
        <mc:Fallback xmlns="">
          <p:sp>
            <p:nvSpPr>
              <p:cNvPr id="17" name="TextovéPole 16">
                <a:extLst>
                  <a:ext uri="{FF2B5EF4-FFF2-40B4-BE49-F238E27FC236}">
                    <a16:creationId xmlns:a16="http://schemas.microsoft.com/office/drawing/2014/main" id="{7CF725FD-5342-45A9-B119-93E29A89FB86}"/>
                  </a:ext>
                </a:extLst>
              </p:cNvPr>
              <p:cNvSpPr txBox="1">
                <a:spLocks noRot="1" noChangeAspect="1" noMove="1" noResize="1" noEditPoints="1" noAdjustHandles="1" noChangeArrowheads="1" noChangeShapeType="1" noTextEdit="1"/>
              </p:cNvSpPr>
              <p:nvPr/>
            </p:nvSpPr>
            <p:spPr>
              <a:xfrm>
                <a:off x="8302535" y="1537072"/>
                <a:ext cx="2903188" cy="1040734"/>
              </a:xfrm>
              <a:prstGeom prst="rect">
                <a:avLst/>
              </a:prstGeom>
              <a:blipFill>
                <a:blip r:embed="rId4"/>
                <a:stretch>
                  <a:fillRect/>
                </a:stretch>
              </a:blipFill>
            </p:spPr>
            <p:txBody>
              <a:bodyPr/>
              <a:lstStyle/>
              <a:p>
                <a:r>
                  <a:rPr lang="cs-CZ">
                    <a:noFill/>
                  </a:rPr>
                  <a:t> </a:t>
                </a:r>
              </a:p>
            </p:txBody>
          </p:sp>
        </mc:Fallback>
      </mc:AlternateContent>
      <p:sp>
        <p:nvSpPr>
          <p:cNvPr id="3" name="TextovéPole 2">
            <a:extLst>
              <a:ext uri="{FF2B5EF4-FFF2-40B4-BE49-F238E27FC236}">
                <a16:creationId xmlns:a16="http://schemas.microsoft.com/office/drawing/2014/main" id="{283BC3EE-36C4-4C85-BCD6-1042604BED1A}"/>
              </a:ext>
            </a:extLst>
          </p:cNvPr>
          <p:cNvSpPr txBox="1"/>
          <p:nvPr/>
        </p:nvSpPr>
        <p:spPr>
          <a:xfrm>
            <a:off x="8132939" y="4757580"/>
            <a:ext cx="1861407" cy="830997"/>
          </a:xfrm>
          <a:prstGeom prst="rect">
            <a:avLst/>
          </a:prstGeom>
          <a:solidFill>
            <a:schemeClr val="bg1">
              <a:lumMod val="85000"/>
            </a:schemeClr>
          </a:solidFill>
        </p:spPr>
        <p:txBody>
          <a:bodyPr wrap="none" rtlCol="0">
            <a:spAutoFit/>
          </a:bodyPr>
          <a:lstStyle/>
          <a:p>
            <a:r>
              <a:rPr lang="cs-CZ" dirty="0"/>
              <a:t>PEC </a:t>
            </a:r>
            <a:r>
              <a:rPr lang="en-US" dirty="0"/>
              <a:t>&gt;</a:t>
            </a:r>
            <a:r>
              <a:rPr lang="cs-CZ" dirty="0"/>
              <a:t> PNEC</a:t>
            </a:r>
          </a:p>
          <a:p>
            <a:r>
              <a:rPr lang="cs-CZ" dirty="0"/>
              <a:t>(HQ</a:t>
            </a:r>
            <a:r>
              <a:rPr lang="en-US" dirty="0"/>
              <a:t>&gt;1</a:t>
            </a:r>
            <a:r>
              <a:rPr lang="cs-CZ" dirty="0"/>
              <a:t>)</a:t>
            </a:r>
          </a:p>
        </p:txBody>
      </p:sp>
      <p:sp>
        <p:nvSpPr>
          <p:cNvPr id="12" name="TextovéPole 11">
            <a:extLst>
              <a:ext uri="{FF2B5EF4-FFF2-40B4-BE49-F238E27FC236}">
                <a16:creationId xmlns:a16="http://schemas.microsoft.com/office/drawing/2014/main" id="{275208FB-58DD-40E0-833C-EB76B0274F11}"/>
              </a:ext>
            </a:extLst>
          </p:cNvPr>
          <p:cNvSpPr txBox="1"/>
          <p:nvPr/>
        </p:nvSpPr>
        <p:spPr>
          <a:xfrm>
            <a:off x="10064518" y="4757580"/>
            <a:ext cx="1861407" cy="830997"/>
          </a:xfrm>
          <a:prstGeom prst="rect">
            <a:avLst/>
          </a:prstGeom>
          <a:solidFill>
            <a:schemeClr val="bg2">
              <a:lumMod val="40000"/>
              <a:lumOff val="60000"/>
            </a:schemeClr>
          </a:solidFill>
        </p:spPr>
        <p:txBody>
          <a:bodyPr wrap="none" rtlCol="0">
            <a:spAutoFit/>
          </a:bodyPr>
          <a:lstStyle/>
          <a:p>
            <a:r>
              <a:rPr lang="cs-CZ" dirty="0"/>
              <a:t>PEC </a:t>
            </a:r>
            <a:r>
              <a:rPr lang="en-US" dirty="0"/>
              <a:t>&lt;</a:t>
            </a:r>
            <a:r>
              <a:rPr lang="cs-CZ" dirty="0"/>
              <a:t> PNEC</a:t>
            </a:r>
          </a:p>
          <a:p>
            <a:r>
              <a:rPr lang="cs-CZ" dirty="0"/>
              <a:t>(HQ</a:t>
            </a:r>
            <a:r>
              <a:rPr lang="en-US" dirty="0"/>
              <a:t>&lt;1</a:t>
            </a:r>
            <a:r>
              <a:rPr lang="cs-CZ" dirty="0"/>
              <a:t>)</a:t>
            </a:r>
          </a:p>
        </p:txBody>
      </p:sp>
      <p:pic>
        <p:nvPicPr>
          <p:cNvPr id="11" name="Obrázek 10">
            <a:extLst>
              <a:ext uri="{FF2B5EF4-FFF2-40B4-BE49-F238E27FC236}">
                <a16:creationId xmlns:a16="http://schemas.microsoft.com/office/drawing/2014/main" id="{0ADA9638-C886-46B9-9796-7D57AE4632B2}"/>
              </a:ext>
            </a:extLst>
          </p:cNvPr>
          <p:cNvPicPr>
            <a:picLocks noChangeAspect="1"/>
          </p:cNvPicPr>
          <p:nvPr/>
        </p:nvPicPr>
        <p:blipFill>
          <a:blip r:embed="rId5"/>
          <a:stretch>
            <a:fillRect/>
          </a:stretch>
        </p:blipFill>
        <p:spPr>
          <a:xfrm>
            <a:off x="564444" y="1573631"/>
            <a:ext cx="7428089" cy="3710737"/>
          </a:xfrm>
          <a:prstGeom prst="rect">
            <a:avLst/>
          </a:prstGeom>
        </p:spPr>
      </p:pic>
    </p:spTree>
    <p:extLst>
      <p:ext uri="{BB962C8B-B14F-4D97-AF65-F5344CB8AC3E}">
        <p14:creationId xmlns:p14="http://schemas.microsoft.com/office/powerpoint/2010/main" val="145877690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46</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328250"/>
            <a:ext cx="10810875" cy="4778443"/>
          </a:xfrm>
        </p:spPr>
        <p:txBody>
          <a:bodyPr/>
          <a:lstStyle/>
          <a:p>
            <a:pPr marL="0" indent="0">
              <a:buNone/>
            </a:pPr>
            <a:r>
              <a:rPr lang="cs-CZ" b="1" dirty="0" err="1">
                <a:solidFill>
                  <a:srgbClr val="FF0000"/>
                </a:solidFill>
              </a:rPr>
              <a:t>Example</a:t>
            </a:r>
            <a:r>
              <a:rPr lang="cs-CZ" b="1" dirty="0">
                <a:solidFill>
                  <a:srgbClr val="FF0000"/>
                </a:solidFill>
              </a:rPr>
              <a:t> CSR report</a:t>
            </a:r>
          </a:p>
          <a:p>
            <a:pPr marL="0" indent="0">
              <a:buNone/>
            </a:pPr>
            <a:r>
              <a:rPr lang="cs-CZ" sz="2000" dirty="0">
                <a:hlinkClick r:id="rId3"/>
              </a:rPr>
              <a:t>https://echa.europa.eu/support/practical-examples-of-chemical-safety-reports</a:t>
            </a:r>
            <a:r>
              <a:rPr lang="cs-CZ" sz="2000" dirty="0"/>
              <a:t> </a:t>
            </a:r>
          </a:p>
          <a:p>
            <a:pPr marL="0" indent="0">
              <a:buNone/>
            </a:pPr>
            <a:r>
              <a:rPr lang="cs-CZ" sz="2000" dirty="0" err="1"/>
              <a:t>from</a:t>
            </a:r>
            <a:r>
              <a:rPr lang="cs-CZ" sz="2000" dirty="0"/>
              <a:t> </a:t>
            </a:r>
            <a:r>
              <a:rPr lang="cs-CZ" sz="2000" dirty="0" err="1"/>
              <a:t>page</a:t>
            </a:r>
            <a:r>
              <a:rPr lang="cs-CZ" sz="2000" dirty="0"/>
              <a:t> 53</a:t>
            </a:r>
          </a:p>
        </p:txBody>
      </p:sp>
      <p:pic>
        <p:nvPicPr>
          <p:cNvPr id="10" name="Obrázek 9">
            <a:extLst>
              <a:ext uri="{FF2B5EF4-FFF2-40B4-BE49-F238E27FC236}">
                <a16:creationId xmlns:a16="http://schemas.microsoft.com/office/drawing/2014/main" id="{628E30EE-87C1-4780-BA25-9A2DC41E3A15}"/>
              </a:ext>
            </a:extLst>
          </p:cNvPr>
          <p:cNvPicPr>
            <a:picLocks noChangeAspect="1"/>
          </p:cNvPicPr>
          <p:nvPr/>
        </p:nvPicPr>
        <p:blipFill>
          <a:blip r:embed="rId4"/>
          <a:stretch>
            <a:fillRect/>
          </a:stretch>
        </p:blipFill>
        <p:spPr>
          <a:xfrm rot="20883611">
            <a:off x="541867" y="2950990"/>
            <a:ext cx="5147733" cy="1532965"/>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C6A1C510-9C07-40B3-9398-44A374EB79F3}"/>
              </a:ext>
            </a:extLst>
          </p:cNvPr>
          <p:cNvPicPr>
            <a:picLocks noChangeAspect="1"/>
          </p:cNvPicPr>
          <p:nvPr/>
        </p:nvPicPr>
        <p:blipFill>
          <a:blip r:embed="rId5"/>
          <a:stretch>
            <a:fillRect/>
          </a:stretch>
        </p:blipFill>
        <p:spPr>
          <a:xfrm rot="1076102">
            <a:off x="5310533" y="3519414"/>
            <a:ext cx="5898363" cy="1532965"/>
          </a:xfrm>
          <a:prstGeom prst="rect">
            <a:avLst/>
          </a:prstGeom>
          <a:ln>
            <a:noFill/>
          </a:ln>
          <a:effectLst>
            <a:outerShdw blurRad="292100" dist="139700" dir="2700000" algn="tl" rotWithShape="0">
              <a:srgbClr val="333333">
                <a:alpha val="65000"/>
              </a:srgbClr>
            </a:outerShdw>
          </a:effectLst>
        </p:spPr>
      </p:pic>
      <p:pic>
        <p:nvPicPr>
          <p:cNvPr id="16" name="Obrázek 15">
            <a:extLst>
              <a:ext uri="{FF2B5EF4-FFF2-40B4-BE49-F238E27FC236}">
                <a16:creationId xmlns:a16="http://schemas.microsoft.com/office/drawing/2014/main" id="{BF357582-ED04-4C8F-9A6E-93E632C703D2}"/>
              </a:ext>
            </a:extLst>
          </p:cNvPr>
          <p:cNvPicPr>
            <a:picLocks noChangeAspect="1"/>
          </p:cNvPicPr>
          <p:nvPr/>
        </p:nvPicPr>
        <p:blipFill>
          <a:blip r:embed="rId6"/>
          <a:stretch>
            <a:fillRect/>
          </a:stretch>
        </p:blipFill>
        <p:spPr>
          <a:xfrm rot="20883611">
            <a:off x="2772923" y="4286470"/>
            <a:ext cx="5680953" cy="739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395211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82C641-7F16-4CC7-A8A2-A9FD54EADB86}"/>
              </a:ext>
            </a:extLst>
          </p:cNvPr>
          <p:cNvSpPr>
            <a:spLocks noGrp="1"/>
          </p:cNvSpPr>
          <p:nvPr>
            <p:ph type="title"/>
          </p:nvPr>
        </p:nvSpPr>
        <p:spPr/>
        <p:txBody>
          <a:bodyPr/>
          <a:lstStyle/>
          <a:p>
            <a:r>
              <a:rPr lang="cs-CZ" dirty="0"/>
              <a:t>REACH</a:t>
            </a:r>
          </a:p>
        </p:txBody>
      </p:sp>
      <p:sp>
        <p:nvSpPr>
          <p:cNvPr id="3" name="Zástupný obsah 2">
            <a:extLst>
              <a:ext uri="{FF2B5EF4-FFF2-40B4-BE49-F238E27FC236}">
                <a16:creationId xmlns:a16="http://schemas.microsoft.com/office/drawing/2014/main" id="{7069FBF2-F0FB-43EA-BD54-7D4016203B47}"/>
              </a:ext>
            </a:extLst>
          </p:cNvPr>
          <p:cNvSpPr>
            <a:spLocks noGrp="1"/>
          </p:cNvSpPr>
          <p:nvPr>
            <p:ph idx="1"/>
          </p:nvPr>
        </p:nvSpPr>
        <p:spPr/>
        <p:txBody>
          <a:bodyPr/>
          <a:lstStyle/>
          <a:p>
            <a:r>
              <a:rPr lang="cs-CZ" dirty="0" err="1"/>
              <a:t>some</a:t>
            </a:r>
            <a:r>
              <a:rPr lang="cs-CZ" dirty="0"/>
              <a:t> data </a:t>
            </a:r>
            <a:r>
              <a:rPr lang="cs-CZ" dirty="0" err="1"/>
              <a:t>available</a:t>
            </a:r>
            <a:r>
              <a:rPr lang="cs-CZ" dirty="0"/>
              <a:t> in EC </a:t>
            </a:r>
            <a:r>
              <a:rPr lang="cs-CZ" dirty="0" err="1"/>
              <a:t>inventory</a:t>
            </a:r>
            <a:r>
              <a:rPr lang="cs-CZ" dirty="0"/>
              <a:t> and IUCLID 6</a:t>
            </a:r>
          </a:p>
          <a:p>
            <a:r>
              <a:rPr lang="en-US" dirty="0"/>
              <a:t>but not fu</a:t>
            </a:r>
            <a:r>
              <a:rPr lang="cs-CZ" dirty="0" err="1"/>
              <a:t>ll</a:t>
            </a:r>
            <a:r>
              <a:rPr lang="en-US" dirty="0"/>
              <a:t> Chemical </a:t>
            </a:r>
            <a:r>
              <a:rPr lang="en-US" dirty="0" err="1"/>
              <a:t>Safet</a:t>
            </a:r>
            <a:r>
              <a:rPr lang="cs-CZ" dirty="0"/>
              <a:t>y</a:t>
            </a:r>
            <a:r>
              <a:rPr lang="en-US" dirty="0"/>
              <a:t> Reports</a:t>
            </a:r>
          </a:p>
          <a:p>
            <a:r>
              <a:rPr lang="cs-CZ" dirty="0" err="1"/>
              <a:t>example</a:t>
            </a:r>
            <a:r>
              <a:rPr lang="cs-CZ" dirty="0"/>
              <a:t>: </a:t>
            </a:r>
            <a:r>
              <a:rPr lang="cs-CZ" sz="1200" dirty="0">
                <a:hlinkClick r:id="rId2"/>
              </a:rPr>
              <a:t>https://echa.europa.eu/substance-information/-/substanceinfo/100.100.840</a:t>
            </a:r>
            <a:r>
              <a:rPr lang="cs-CZ" sz="1200" dirty="0"/>
              <a:t> </a:t>
            </a:r>
            <a:endParaRPr lang="cs-CZ" dirty="0"/>
          </a:p>
        </p:txBody>
      </p:sp>
      <p:sp>
        <p:nvSpPr>
          <p:cNvPr id="4" name="Zástupný symbol pro číslo snímku 3">
            <a:extLst>
              <a:ext uri="{FF2B5EF4-FFF2-40B4-BE49-F238E27FC236}">
                <a16:creationId xmlns:a16="http://schemas.microsoft.com/office/drawing/2014/main" id="{08181581-4C00-494C-A3B2-4F364D4B9156}"/>
              </a:ext>
            </a:extLst>
          </p:cNvPr>
          <p:cNvSpPr>
            <a:spLocks noGrp="1"/>
          </p:cNvSpPr>
          <p:nvPr>
            <p:ph type="sldNum" sz="quarter" idx="10"/>
          </p:nvPr>
        </p:nvSpPr>
        <p:spPr/>
        <p:txBody>
          <a:bodyPr/>
          <a:lstStyle/>
          <a:p>
            <a:pPr>
              <a:defRPr/>
            </a:pPr>
            <a:fld id="{4E12630B-17A9-44AC-A5BE-0FEBEDB0B5E8}" type="slidenum">
              <a:rPr lang="cs-CZ" altLang="cs-CZ" noProof="0" smtClean="0"/>
              <a:pPr>
                <a:defRPr/>
              </a:pPr>
              <a:t>47</a:t>
            </a:fld>
            <a:endParaRPr lang="cs-CZ" altLang="cs-CZ" noProof="0" dirty="0"/>
          </a:p>
        </p:txBody>
      </p:sp>
      <p:pic>
        <p:nvPicPr>
          <p:cNvPr id="5" name="Obrázek 4">
            <a:extLst>
              <a:ext uri="{FF2B5EF4-FFF2-40B4-BE49-F238E27FC236}">
                <a16:creationId xmlns:a16="http://schemas.microsoft.com/office/drawing/2014/main" id="{BDDF4BEA-0D8F-432B-9240-23F8177114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40076" y="2545962"/>
            <a:ext cx="6582014" cy="3368215"/>
          </a:xfrm>
          <a:prstGeom prst="rect">
            <a:avLst/>
          </a:prstGeom>
          <a:ln>
            <a:noFill/>
          </a:ln>
          <a:effectLst>
            <a:outerShdw blurRad="292100" dist="139700" dir="2700000" algn="tl" rotWithShape="0">
              <a:srgbClr val="333333">
                <a:alpha val="65000"/>
              </a:srgbClr>
            </a:outerShdw>
          </a:effectLst>
        </p:spPr>
      </p:pic>
      <p:sp>
        <p:nvSpPr>
          <p:cNvPr id="6" name="Obdélník 5">
            <a:extLst>
              <a:ext uri="{FF2B5EF4-FFF2-40B4-BE49-F238E27FC236}">
                <a16:creationId xmlns:a16="http://schemas.microsoft.com/office/drawing/2014/main" id="{0D454C3F-FF3F-4532-B9D2-887465420A0B}"/>
              </a:ext>
            </a:extLst>
          </p:cNvPr>
          <p:cNvSpPr/>
          <p:nvPr/>
        </p:nvSpPr>
        <p:spPr>
          <a:xfrm>
            <a:off x="3470072" y="2718965"/>
            <a:ext cx="6096000" cy="307777"/>
          </a:xfrm>
          <a:prstGeom prst="rect">
            <a:avLst/>
          </a:prstGeom>
        </p:spPr>
        <p:txBody>
          <a:bodyPr>
            <a:spAutoFit/>
          </a:bodyPr>
          <a:lstStyle/>
          <a:p>
            <a:r>
              <a:rPr lang="en-US" sz="1400" dirty="0">
                <a:hlinkClick r:id="rId4"/>
              </a:rPr>
              <a:t>https://echa.europa.eu/cs/information-on-chemicals/ec-inventory</a:t>
            </a:r>
            <a:r>
              <a:rPr lang="cs-CZ" sz="1400" dirty="0"/>
              <a:t> </a:t>
            </a:r>
            <a:endParaRPr lang="en-US" sz="1400" dirty="0"/>
          </a:p>
        </p:txBody>
      </p:sp>
      <p:pic>
        <p:nvPicPr>
          <p:cNvPr id="8" name="Obrázek 7">
            <a:extLst>
              <a:ext uri="{FF2B5EF4-FFF2-40B4-BE49-F238E27FC236}">
                <a16:creationId xmlns:a16="http://schemas.microsoft.com/office/drawing/2014/main" id="{8E39B274-B56B-4AC4-80AF-C98503EF88C8}"/>
              </a:ext>
            </a:extLst>
          </p:cNvPr>
          <p:cNvPicPr>
            <a:picLocks noChangeAspect="1"/>
          </p:cNvPicPr>
          <p:nvPr/>
        </p:nvPicPr>
        <p:blipFill rotWithShape="1">
          <a:blip r:embed="rId5"/>
          <a:srcRect l="23343" t="12613" r="59149" b="76636"/>
          <a:stretch/>
        </p:blipFill>
        <p:spPr>
          <a:xfrm>
            <a:off x="9566072" y="1326364"/>
            <a:ext cx="1921078" cy="737327"/>
          </a:xfrm>
          <a:prstGeom prst="rect">
            <a:avLst/>
          </a:prstGeom>
        </p:spPr>
      </p:pic>
      <p:pic>
        <p:nvPicPr>
          <p:cNvPr id="9" name="Picture 2" descr="Evropská unie – Wikipedie">
            <a:extLst>
              <a:ext uri="{FF2B5EF4-FFF2-40B4-BE49-F238E27FC236}">
                <a16:creationId xmlns:a16="http://schemas.microsoft.com/office/drawing/2014/main" id="{4BEDAB78-7547-453E-A9F6-3111A70DE3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EA1FEF9C-390D-43B5-9941-4807307522AC}"/>
              </a:ext>
            </a:extLst>
          </p:cNvPr>
          <p:cNvSpPr txBox="1"/>
          <p:nvPr/>
        </p:nvSpPr>
        <p:spPr>
          <a:xfrm>
            <a:off x="9516590" y="2104711"/>
            <a:ext cx="2122414" cy="523220"/>
          </a:xfrm>
          <a:prstGeom prst="rect">
            <a:avLst/>
          </a:prstGeom>
          <a:noFill/>
        </p:spPr>
        <p:txBody>
          <a:bodyPr wrap="square">
            <a:spAutoFit/>
          </a:bodyPr>
          <a:lstStyle/>
          <a:p>
            <a:r>
              <a:rPr lang="cs-CZ" sz="1400" dirty="0">
                <a:hlinkClick r:id="rId7"/>
              </a:rPr>
              <a:t>https://iuclid6.echa.europa.eu/project-iuclid-6</a:t>
            </a:r>
            <a:r>
              <a:rPr lang="cs-CZ" sz="1400" dirty="0"/>
              <a:t> </a:t>
            </a:r>
          </a:p>
        </p:txBody>
      </p:sp>
    </p:spTree>
    <p:extLst>
      <p:ext uri="{BB962C8B-B14F-4D97-AF65-F5344CB8AC3E}">
        <p14:creationId xmlns:p14="http://schemas.microsoft.com/office/powerpoint/2010/main" val="201954167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48</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212782"/>
            <a:ext cx="10810875" cy="4778443"/>
          </a:xfrm>
        </p:spPr>
        <p:txBody>
          <a:bodyPr/>
          <a:lstStyle/>
          <a:p>
            <a:r>
              <a:rPr lang="en-US" sz="2000" dirty="0"/>
              <a:t>for chemicals, </a:t>
            </a:r>
            <a:r>
              <a:rPr lang="cs-CZ" sz="2000" dirty="0" err="1"/>
              <a:t>producers</a:t>
            </a:r>
            <a:r>
              <a:rPr lang="cs-CZ" sz="2000" dirty="0"/>
              <a:t> </a:t>
            </a:r>
            <a:r>
              <a:rPr lang="en-US" sz="2000" dirty="0"/>
              <a:t>and importers must provide information </a:t>
            </a:r>
            <a:r>
              <a:rPr lang="cs-CZ" sz="2000" dirty="0" err="1"/>
              <a:t>about</a:t>
            </a:r>
            <a:r>
              <a:rPr lang="cs-CZ" sz="2000" dirty="0"/>
              <a:t> </a:t>
            </a:r>
            <a:r>
              <a:rPr lang="en-US" sz="2000" dirty="0"/>
              <a:t>risks </a:t>
            </a:r>
            <a:r>
              <a:rPr lang="cs-CZ" sz="2000" dirty="0" err="1"/>
              <a:t>related</a:t>
            </a:r>
            <a:r>
              <a:rPr lang="cs-CZ" sz="2000" dirty="0"/>
              <a:t> to substance use</a:t>
            </a:r>
            <a:r>
              <a:rPr lang="en-US" sz="2000" dirty="0"/>
              <a:t>, </a:t>
            </a:r>
            <a:r>
              <a:rPr lang="cs-CZ" sz="2000" dirty="0" err="1"/>
              <a:t>based</a:t>
            </a:r>
            <a:r>
              <a:rPr lang="cs-CZ" sz="2000" dirty="0"/>
              <a:t> on </a:t>
            </a:r>
            <a:r>
              <a:rPr lang="en-US" sz="2000" b="1" dirty="0">
                <a:solidFill>
                  <a:srgbClr val="FF0000"/>
                </a:solidFill>
              </a:rPr>
              <a:t>Regulation No 1272/2008, on the classification, labelling and packaging of substances and mixtures (CLP Regulation)</a:t>
            </a:r>
            <a:br>
              <a:rPr lang="cs-CZ" sz="2000" b="1" dirty="0">
                <a:solidFill>
                  <a:srgbClr val="FF0000"/>
                </a:solidFill>
              </a:rPr>
            </a:br>
            <a:r>
              <a:rPr lang="cs-CZ" sz="2000" dirty="0">
                <a:hlinkClick r:id="rId3"/>
              </a:rPr>
              <a:t>https://eur-lex.europa.eu/legal-content/EN/TXT/?uri=CELEX%3A02008R1272-20201114</a:t>
            </a:r>
            <a:r>
              <a:rPr lang="cs-CZ" sz="2000" dirty="0"/>
              <a:t> </a:t>
            </a:r>
            <a:endParaRPr lang="cs-CZ" sz="1600" dirty="0"/>
          </a:p>
          <a:p>
            <a:r>
              <a:rPr lang="cs-CZ" sz="2000" dirty="0" err="1"/>
              <a:t>information</a:t>
            </a:r>
            <a:r>
              <a:rPr lang="cs-CZ" sz="2000" dirty="0"/>
              <a:t> on </a:t>
            </a:r>
            <a:r>
              <a:rPr lang="cs-CZ" sz="2000" dirty="0" err="1"/>
              <a:t>risks</a:t>
            </a:r>
            <a:r>
              <a:rPr lang="cs-CZ" sz="2000" dirty="0"/>
              <a:t> </a:t>
            </a:r>
            <a:r>
              <a:rPr lang="cs-CZ" sz="2000" dirty="0" err="1"/>
              <a:t>is</a:t>
            </a:r>
            <a:r>
              <a:rPr lang="cs-CZ" sz="2000" dirty="0"/>
              <a:t> </a:t>
            </a:r>
            <a:r>
              <a:rPr lang="cs-CZ" sz="2000" dirty="0" err="1"/>
              <a:t>provided</a:t>
            </a:r>
            <a:r>
              <a:rPr lang="cs-CZ" sz="2000" dirty="0"/>
              <a:t> in </a:t>
            </a:r>
            <a:r>
              <a:rPr lang="cs-CZ" sz="2000" dirty="0" err="1"/>
              <a:t>agreement</a:t>
            </a:r>
            <a:r>
              <a:rPr lang="cs-CZ" sz="2000" dirty="0"/>
              <a:t> </a:t>
            </a:r>
            <a:r>
              <a:rPr lang="cs-CZ" sz="2000" dirty="0" err="1"/>
              <a:t>with</a:t>
            </a:r>
            <a:r>
              <a:rPr lang="cs-CZ" sz="2000" dirty="0"/>
              <a:t> </a:t>
            </a:r>
            <a:r>
              <a:rPr lang="cs-CZ" sz="2000" b="1" dirty="0" err="1">
                <a:solidFill>
                  <a:srgbClr val="FF0000"/>
                </a:solidFill>
              </a:rPr>
              <a:t>Globally</a:t>
            </a:r>
            <a:r>
              <a:rPr lang="cs-CZ" sz="2000" b="1" dirty="0">
                <a:solidFill>
                  <a:srgbClr val="FF0000"/>
                </a:solidFill>
              </a:rPr>
              <a:t> </a:t>
            </a:r>
            <a:r>
              <a:rPr lang="cs-CZ" sz="2000" b="1" dirty="0" err="1">
                <a:solidFill>
                  <a:srgbClr val="FF0000"/>
                </a:solidFill>
              </a:rPr>
              <a:t>Harmonised</a:t>
            </a:r>
            <a:r>
              <a:rPr lang="cs-CZ" sz="2000" b="1" dirty="0">
                <a:solidFill>
                  <a:srgbClr val="FF0000"/>
                </a:solidFill>
              </a:rPr>
              <a:t> </a:t>
            </a:r>
            <a:r>
              <a:rPr lang="cs-CZ" sz="2000" b="1" dirty="0" err="1">
                <a:solidFill>
                  <a:srgbClr val="FF0000"/>
                </a:solidFill>
              </a:rPr>
              <a:t>System</a:t>
            </a:r>
            <a:r>
              <a:rPr lang="cs-CZ" sz="2000" b="1" dirty="0">
                <a:solidFill>
                  <a:srgbClr val="FF0000"/>
                </a:solidFill>
              </a:rPr>
              <a:t> </a:t>
            </a:r>
            <a:r>
              <a:rPr lang="cs-CZ" sz="2000" b="1" dirty="0" err="1">
                <a:solidFill>
                  <a:srgbClr val="FF0000"/>
                </a:solidFill>
              </a:rPr>
              <a:t>of</a:t>
            </a:r>
            <a:r>
              <a:rPr lang="cs-CZ" sz="2000" b="1" dirty="0">
                <a:solidFill>
                  <a:srgbClr val="FF0000"/>
                </a:solidFill>
              </a:rPr>
              <a:t> </a:t>
            </a:r>
            <a:r>
              <a:rPr lang="cs-CZ" sz="2000" b="1" dirty="0" err="1">
                <a:solidFill>
                  <a:srgbClr val="FF0000"/>
                </a:solidFill>
              </a:rPr>
              <a:t>Classification</a:t>
            </a:r>
            <a:r>
              <a:rPr lang="cs-CZ" sz="2000" b="1" dirty="0">
                <a:solidFill>
                  <a:srgbClr val="FF0000"/>
                </a:solidFill>
              </a:rPr>
              <a:t> and </a:t>
            </a:r>
            <a:r>
              <a:rPr lang="cs-CZ" sz="2000" b="1" dirty="0" err="1">
                <a:solidFill>
                  <a:srgbClr val="FF0000"/>
                </a:solidFill>
              </a:rPr>
              <a:t>Labelling</a:t>
            </a:r>
            <a:r>
              <a:rPr lang="cs-CZ" sz="2000" b="1" dirty="0">
                <a:solidFill>
                  <a:srgbClr val="FF0000"/>
                </a:solidFill>
              </a:rPr>
              <a:t> </a:t>
            </a:r>
            <a:r>
              <a:rPr lang="cs-CZ" sz="2000" b="1" dirty="0" err="1">
                <a:solidFill>
                  <a:srgbClr val="FF0000"/>
                </a:solidFill>
              </a:rPr>
              <a:t>of</a:t>
            </a:r>
            <a:r>
              <a:rPr lang="cs-CZ" sz="2000" b="1" dirty="0">
                <a:solidFill>
                  <a:srgbClr val="FF0000"/>
                </a:solidFill>
              </a:rPr>
              <a:t> </a:t>
            </a:r>
            <a:r>
              <a:rPr lang="cs-CZ" sz="2000" b="1" dirty="0" err="1">
                <a:solidFill>
                  <a:srgbClr val="FF0000"/>
                </a:solidFill>
              </a:rPr>
              <a:t>Chemicals</a:t>
            </a:r>
            <a:r>
              <a:rPr lang="cs-CZ" sz="2000" b="1" dirty="0">
                <a:solidFill>
                  <a:srgbClr val="FF0000"/>
                </a:solidFill>
              </a:rPr>
              <a:t> (</a:t>
            </a:r>
            <a:r>
              <a:rPr lang="cs-CZ" sz="2000" b="1" dirty="0">
                <a:solidFill>
                  <a:srgbClr val="FF0000"/>
                </a:solidFill>
                <a:hlinkClick r:id="rId4"/>
              </a:rPr>
              <a:t>https://unece.org/</a:t>
            </a:r>
            <a:r>
              <a:rPr lang="cs-CZ" sz="2000" b="1" dirty="0" err="1">
                <a:solidFill>
                  <a:srgbClr val="FF0000"/>
                </a:solidFill>
                <a:hlinkClick r:id="rId4"/>
              </a:rPr>
              <a:t>about-ghs</a:t>
            </a:r>
            <a:r>
              <a:rPr lang="cs-CZ" sz="2000" b="1" dirty="0">
                <a:solidFill>
                  <a:srgbClr val="FF0000"/>
                </a:solidFill>
              </a:rPr>
              <a:t>) </a:t>
            </a:r>
          </a:p>
          <a:p>
            <a:r>
              <a:rPr lang="cs-CZ" b="1" dirty="0" err="1">
                <a:solidFill>
                  <a:srgbClr val="FF0000"/>
                </a:solidFill>
              </a:rPr>
              <a:t>among</a:t>
            </a:r>
            <a:r>
              <a:rPr lang="cs-CZ" b="1" dirty="0">
                <a:solidFill>
                  <a:srgbClr val="FF0000"/>
                </a:solidFill>
              </a:rPr>
              <a:t> plenty </a:t>
            </a:r>
            <a:r>
              <a:rPr lang="cs-CZ" b="1" dirty="0" err="1">
                <a:solidFill>
                  <a:srgbClr val="FF0000"/>
                </a:solidFill>
              </a:rPr>
              <a:t>of</a:t>
            </a:r>
            <a:r>
              <a:rPr lang="cs-CZ" b="1" dirty="0">
                <a:solidFill>
                  <a:srgbClr val="FF0000"/>
                </a:solidFill>
              </a:rPr>
              <a:t> </a:t>
            </a:r>
            <a:r>
              <a:rPr lang="cs-CZ" b="1" dirty="0" err="1">
                <a:solidFill>
                  <a:srgbClr val="FF0000"/>
                </a:solidFill>
              </a:rPr>
              <a:t>other</a:t>
            </a:r>
            <a:r>
              <a:rPr lang="cs-CZ" b="1" dirty="0">
                <a:solidFill>
                  <a:srgbClr val="FF0000"/>
                </a:solidFill>
              </a:rPr>
              <a:t> data and </a:t>
            </a:r>
            <a:r>
              <a:rPr lang="cs-CZ" b="1" dirty="0" err="1">
                <a:solidFill>
                  <a:srgbClr val="FF0000"/>
                </a:solidFill>
              </a:rPr>
              <a:t>properties</a:t>
            </a:r>
            <a:r>
              <a:rPr lang="cs-CZ" b="1" dirty="0">
                <a:solidFill>
                  <a:srgbClr val="FF0000"/>
                </a:solidFill>
              </a:rPr>
              <a:t>, </a:t>
            </a:r>
            <a:r>
              <a:rPr lang="cs-CZ" b="1" dirty="0" err="1">
                <a:solidFill>
                  <a:srgbClr val="FF0000"/>
                </a:solidFill>
              </a:rPr>
              <a:t>ecotoxicity</a:t>
            </a:r>
            <a:r>
              <a:rPr lang="cs-CZ" b="1" dirty="0">
                <a:solidFill>
                  <a:srgbClr val="FF0000"/>
                </a:solidFill>
              </a:rPr>
              <a:t> </a:t>
            </a:r>
            <a:r>
              <a:rPr lang="cs-CZ" b="1" dirty="0" err="1">
                <a:solidFill>
                  <a:srgbClr val="FF0000"/>
                </a:solidFill>
              </a:rPr>
              <a:t>is</a:t>
            </a:r>
            <a:r>
              <a:rPr lang="cs-CZ" b="1" dirty="0">
                <a:solidFill>
                  <a:srgbClr val="FF0000"/>
                </a:solidFill>
              </a:rPr>
              <a:t> </a:t>
            </a:r>
            <a:r>
              <a:rPr lang="cs-CZ" b="1" dirty="0" err="1">
                <a:solidFill>
                  <a:srgbClr val="FF0000"/>
                </a:solidFill>
              </a:rPr>
              <a:t>evaluated</a:t>
            </a:r>
            <a:endParaRPr lang="cs-CZ" b="1" dirty="0">
              <a:solidFill>
                <a:srgbClr val="FF0000"/>
              </a:solidFill>
            </a:endParaRPr>
          </a:p>
        </p:txBody>
      </p:sp>
      <p:pic>
        <p:nvPicPr>
          <p:cNvPr id="7" name="Picture 4" descr="The GHS hazard pictograms for free download">
            <a:extLst>
              <a:ext uri="{FF2B5EF4-FFF2-40B4-BE49-F238E27FC236}">
                <a16:creationId xmlns:a16="http://schemas.microsoft.com/office/drawing/2014/main" id="{FDFD32B0-47A2-4FD4-ADCD-B119740BC2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6200" y="3879783"/>
            <a:ext cx="2794315" cy="2794315"/>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DFB17CAA-10C4-4390-BFD8-C0BC8F9596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252" y="3879783"/>
            <a:ext cx="5438775" cy="2257425"/>
          </a:xfrm>
          <a:prstGeom prst="rect">
            <a:avLst/>
          </a:prstGeom>
        </p:spPr>
      </p:pic>
      <p:sp>
        <p:nvSpPr>
          <p:cNvPr id="3" name="Šipka: ohnutá nahoru 2">
            <a:extLst>
              <a:ext uri="{FF2B5EF4-FFF2-40B4-BE49-F238E27FC236}">
                <a16:creationId xmlns:a16="http://schemas.microsoft.com/office/drawing/2014/main" id="{A7DDC53D-ECB0-494C-A5BC-F9B0685FF3F2}"/>
              </a:ext>
            </a:extLst>
          </p:cNvPr>
          <p:cNvSpPr/>
          <p:nvPr/>
        </p:nvSpPr>
        <p:spPr bwMode="auto">
          <a:xfrm>
            <a:off x="9982899" y="1881044"/>
            <a:ext cx="2069826" cy="1283515"/>
          </a:xfrm>
          <a:prstGeom prst="bentUpArrow">
            <a:avLst>
              <a:gd name="adj1" fmla="val 14542"/>
              <a:gd name="adj2" fmla="val 16176"/>
              <a:gd name="adj3" fmla="val 41993"/>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 name="TextovéPole 8">
            <a:extLst>
              <a:ext uri="{FF2B5EF4-FFF2-40B4-BE49-F238E27FC236}">
                <a16:creationId xmlns:a16="http://schemas.microsoft.com/office/drawing/2014/main" id="{141D49D6-1D23-4280-A7E6-2A7C692F77DA}"/>
              </a:ext>
            </a:extLst>
          </p:cNvPr>
          <p:cNvSpPr txBox="1"/>
          <p:nvPr/>
        </p:nvSpPr>
        <p:spPr>
          <a:xfrm>
            <a:off x="11466441" y="1419379"/>
            <a:ext cx="769763" cy="461665"/>
          </a:xfrm>
          <a:prstGeom prst="rect">
            <a:avLst/>
          </a:prstGeom>
          <a:noFill/>
        </p:spPr>
        <p:txBody>
          <a:bodyPr wrap="none" rtlCol="0">
            <a:spAutoFit/>
          </a:bodyPr>
          <a:lstStyle/>
          <a:p>
            <a:r>
              <a:rPr lang="cs-CZ" dirty="0"/>
              <a:t>GHS</a:t>
            </a:r>
          </a:p>
        </p:txBody>
      </p:sp>
    </p:spTree>
    <p:extLst>
      <p:ext uri="{BB962C8B-B14F-4D97-AF65-F5344CB8AC3E}">
        <p14:creationId xmlns:p14="http://schemas.microsoft.com/office/powerpoint/2010/main" val="61851380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E40274-36F9-44A8-AE52-BBAD900393D1}"/>
              </a:ext>
            </a:extLst>
          </p:cNvPr>
          <p:cNvSpPr>
            <a:spLocks noGrp="1"/>
          </p:cNvSpPr>
          <p:nvPr>
            <p:ph type="title"/>
          </p:nvPr>
        </p:nvSpPr>
        <p:spPr>
          <a:xfrm>
            <a:off x="398502" y="2097741"/>
            <a:ext cx="11361600" cy="1974204"/>
          </a:xfrm>
        </p:spPr>
        <p:txBody>
          <a:bodyPr/>
          <a:lstStyle/>
          <a:p>
            <a:r>
              <a:rPr lang="cs-CZ" dirty="0" err="1"/>
              <a:t>Example</a:t>
            </a:r>
            <a:r>
              <a:rPr lang="cs-CZ" dirty="0"/>
              <a:t> 3</a:t>
            </a:r>
            <a:br>
              <a:rPr lang="cs-CZ" dirty="0"/>
            </a:br>
            <a:r>
              <a:rPr lang="cs-CZ" dirty="0" err="1"/>
              <a:t>Pesticides</a:t>
            </a:r>
            <a:r>
              <a:rPr lang="cs-CZ" dirty="0"/>
              <a:t> - Plant </a:t>
            </a:r>
            <a:r>
              <a:rPr lang="cs-CZ" dirty="0" err="1"/>
              <a:t>protection</a:t>
            </a:r>
            <a:r>
              <a:rPr lang="cs-CZ" dirty="0"/>
              <a:t> </a:t>
            </a:r>
            <a:r>
              <a:rPr lang="cs-CZ" dirty="0" err="1"/>
              <a:t>products</a:t>
            </a:r>
            <a:r>
              <a:rPr lang="cs-CZ" dirty="0"/>
              <a:t> (PPP) – in EU</a:t>
            </a:r>
          </a:p>
        </p:txBody>
      </p:sp>
      <p:sp>
        <p:nvSpPr>
          <p:cNvPr id="4" name="Zástupný symbol pro číslo snímku 3">
            <a:extLst>
              <a:ext uri="{FF2B5EF4-FFF2-40B4-BE49-F238E27FC236}">
                <a16:creationId xmlns:a16="http://schemas.microsoft.com/office/drawing/2014/main" id="{B9229CDE-B6CB-41A1-AF15-72F6C6C0D8BF}"/>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49</a:t>
            </a:fld>
            <a:endParaRPr lang="cs-CZ" altLang="cs-CZ" noProof="0" dirty="0"/>
          </a:p>
        </p:txBody>
      </p:sp>
      <p:pic>
        <p:nvPicPr>
          <p:cNvPr id="6" name="Picture 2" descr="Evropská unie – Wikipedie">
            <a:extLst>
              <a:ext uri="{FF2B5EF4-FFF2-40B4-BE49-F238E27FC236}">
                <a16:creationId xmlns:a16="http://schemas.microsoft.com/office/drawing/2014/main" id="{1A04C08C-0432-4CF0-BE09-CE3DA4A2DF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126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a:xfrm>
            <a:off x="704851" y="1212782"/>
            <a:ext cx="4201258" cy="4778443"/>
          </a:xfrm>
        </p:spPr>
        <p:txBody>
          <a:bodyPr/>
          <a:lstStyle/>
          <a:p>
            <a:r>
              <a:rPr lang="cs-CZ" dirty="0" err="1"/>
              <a:t>ecotoxicological</a:t>
            </a:r>
            <a:r>
              <a:rPr lang="cs-CZ" dirty="0"/>
              <a:t> </a:t>
            </a:r>
            <a:r>
              <a:rPr lang="cs-CZ" dirty="0" err="1"/>
              <a:t>bioassays</a:t>
            </a:r>
            <a:r>
              <a:rPr lang="cs-CZ" dirty="0"/>
              <a:t> are </a:t>
            </a:r>
            <a:r>
              <a:rPr lang="cs-CZ" dirty="0" err="1"/>
              <a:t>used</a:t>
            </a:r>
            <a:r>
              <a:rPr lang="cs-CZ" dirty="0"/>
              <a:t> to </a:t>
            </a:r>
            <a:r>
              <a:rPr lang="cs-CZ" dirty="0" err="1"/>
              <a:t>quantify</a:t>
            </a:r>
            <a:r>
              <a:rPr lang="cs-CZ" dirty="0"/>
              <a:t> </a:t>
            </a:r>
            <a:r>
              <a:rPr lang="cs-CZ" b="1" dirty="0">
                <a:solidFill>
                  <a:srgbClr val="FF0000"/>
                </a:solidFill>
              </a:rPr>
              <a:t>HAZARD (</a:t>
            </a:r>
            <a:r>
              <a:rPr lang="cs-CZ" b="1" dirty="0" err="1">
                <a:solidFill>
                  <a:srgbClr val="FF0000"/>
                </a:solidFill>
              </a:rPr>
              <a:t>i.e</a:t>
            </a:r>
            <a:r>
              <a:rPr lang="cs-CZ" b="1" dirty="0">
                <a:solidFill>
                  <a:srgbClr val="FF0000"/>
                </a:solidFill>
              </a:rPr>
              <a:t>. </a:t>
            </a:r>
            <a:r>
              <a:rPr lang="cs-CZ" b="1" dirty="0" err="1">
                <a:solidFill>
                  <a:srgbClr val="FF0000"/>
                </a:solidFill>
              </a:rPr>
              <a:t>kind</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property</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chemicals</a:t>
            </a:r>
            <a:r>
              <a:rPr lang="cs-CZ" b="1" dirty="0">
                <a:solidFill>
                  <a:srgbClr val="FF0000"/>
                </a:solidFill>
              </a:rPr>
              <a:t> / </a:t>
            </a:r>
            <a:r>
              <a:rPr lang="cs-CZ" b="1" dirty="0" err="1">
                <a:solidFill>
                  <a:srgbClr val="FF0000"/>
                </a:solidFill>
              </a:rPr>
              <a:t>materials</a:t>
            </a:r>
            <a:r>
              <a:rPr lang="cs-CZ" b="1" dirty="0">
                <a:solidFill>
                  <a:srgbClr val="FF0000"/>
                </a:solidFill>
              </a:rPr>
              <a:t> ...) </a:t>
            </a:r>
          </a:p>
          <a:p>
            <a:endParaRPr lang="cs-CZ" b="1" dirty="0">
              <a:solidFill>
                <a:srgbClr val="FF0000"/>
              </a:solidFill>
            </a:endParaRPr>
          </a:p>
          <a:p>
            <a:r>
              <a:rPr lang="cs-CZ" b="1" dirty="0">
                <a:solidFill>
                  <a:srgbClr val="FF0000"/>
                </a:solidFill>
              </a:rPr>
              <a:t>RISK </a:t>
            </a:r>
            <a:r>
              <a:rPr lang="cs-CZ" b="1" dirty="0" err="1">
                <a:solidFill>
                  <a:srgbClr val="FF0000"/>
                </a:solidFill>
              </a:rPr>
              <a:t>is</a:t>
            </a:r>
            <a:r>
              <a:rPr lang="cs-CZ" b="1" dirty="0">
                <a:solidFill>
                  <a:srgbClr val="FF0000"/>
                </a:solidFill>
              </a:rPr>
              <a:t> </a:t>
            </a:r>
            <a:r>
              <a:rPr lang="cs-CZ" b="1" dirty="0" err="1">
                <a:solidFill>
                  <a:srgbClr val="FF0000"/>
                </a:solidFill>
              </a:rPr>
              <a:t>then</a:t>
            </a:r>
            <a:r>
              <a:rPr lang="cs-CZ" b="1" dirty="0">
                <a:solidFill>
                  <a:srgbClr val="FF0000"/>
                </a:solidFill>
              </a:rPr>
              <a:t> </a:t>
            </a:r>
            <a:r>
              <a:rPr lang="cs-CZ" b="1" dirty="0" err="1">
                <a:solidFill>
                  <a:srgbClr val="FF0000"/>
                </a:solidFill>
              </a:rPr>
              <a:t>result</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combination</a:t>
            </a:r>
            <a:r>
              <a:rPr lang="cs-CZ" b="1" dirty="0">
                <a:solidFill>
                  <a:srgbClr val="FF0000"/>
                </a:solidFill>
              </a:rPr>
              <a:t> </a:t>
            </a:r>
            <a:r>
              <a:rPr lang="cs-CZ" b="1" dirty="0" err="1">
                <a:solidFill>
                  <a:srgbClr val="FF0000"/>
                </a:solidFill>
              </a:rPr>
              <a:t>of</a:t>
            </a:r>
            <a:r>
              <a:rPr lang="cs-CZ" b="1" dirty="0">
                <a:solidFill>
                  <a:srgbClr val="FF0000"/>
                </a:solidFill>
              </a:rPr>
              <a:t> hazard and </a:t>
            </a:r>
            <a:r>
              <a:rPr lang="cs-CZ" b="1" dirty="0" err="1">
                <a:solidFill>
                  <a:srgbClr val="FF0000"/>
                </a:solidFill>
              </a:rPr>
              <a:t>exposure</a:t>
            </a:r>
            <a:r>
              <a:rPr lang="cs-CZ" b="1" dirty="0">
                <a:solidFill>
                  <a:srgbClr val="FF0000"/>
                </a:solidFill>
              </a:rPr>
              <a:t> – probability </a:t>
            </a:r>
            <a:r>
              <a:rPr lang="cs-CZ" b="1" dirty="0" err="1">
                <a:solidFill>
                  <a:srgbClr val="FF0000"/>
                </a:solidFill>
              </a:rPr>
              <a:t>that</a:t>
            </a:r>
            <a:r>
              <a:rPr lang="cs-CZ" b="1" dirty="0">
                <a:solidFill>
                  <a:srgbClr val="FF0000"/>
                </a:solidFill>
              </a:rPr>
              <a:t> hazard </a:t>
            </a:r>
            <a:r>
              <a:rPr lang="cs-CZ" b="1" dirty="0" err="1">
                <a:solidFill>
                  <a:srgbClr val="FF0000"/>
                </a:solidFill>
              </a:rPr>
              <a:t>will</a:t>
            </a:r>
            <a:r>
              <a:rPr lang="cs-CZ" b="1" dirty="0">
                <a:solidFill>
                  <a:srgbClr val="FF0000"/>
                </a:solidFill>
              </a:rPr>
              <a:t> </a:t>
            </a:r>
            <a:r>
              <a:rPr lang="cs-CZ" b="1" dirty="0" err="1">
                <a:solidFill>
                  <a:srgbClr val="FF0000"/>
                </a:solidFill>
              </a:rPr>
              <a:t>occur</a:t>
            </a:r>
            <a:endParaRPr lang="cs-CZ" b="1" dirty="0">
              <a:solidFill>
                <a:srgbClr val="FF0000"/>
              </a:solidFill>
            </a:endParaRPr>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5</a:t>
            </a:fld>
            <a:endParaRPr lang="cs-CZ" altLang="cs-CZ" noProof="0" dirty="0"/>
          </a:p>
        </p:txBody>
      </p:sp>
      <p:pic>
        <p:nvPicPr>
          <p:cNvPr id="5" name="Obrázek 4">
            <a:extLst>
              <a:ext uri="{FF2B5EF4-FFF2-40B4-BE49-F238E27FC236}">
                <a16:creationId xmlns:a16="http://schemas.microsoft.com/office/drawing/2014/main" id="{58B6C346-6071-4FFF-8EDA-99F3A24BA751}"/>
              </a:ext>
            </a:extLst>
          </p:cNvPr>
          <p:cNvPicPr>
            <a:picLocks noChangeAspect="1"/>
          </p:cNvPicPr>
          <p:nvPr/>
        </p:nvPicPr>
        <p:blipFill rotWithShape="1">
          <a:blip r:embed="rId2"/>
          <a:srcRect l="29716" t="18142" r="17200" b="10027"/>
          <a:stretch/>
        </p:blipFill>
        <p:spPr>
          <a:xfrm>
            <a:off x="5357910" y="1066799"/>
            <a:ext cx="6694816" cy="56620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127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ráva, exteriér, obloha, nákladní auto&#10;&#10;Popis byl vytvořen automaticky">
            <a:extLst>
              <a:ext uri="{FF2B5EF4-FFF2-40B4-BE49-F238E27FC236}">
                <a16:creationId xmlns:a16="http://schemas.microsoft.com/office/drawing/2014/main" id="{D92C198D-BC64-4938-BF2E-D96E336EC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5200" y="615514"/>
            <a:ext cx="3013684" cy="2005469"/>
          </a:xfrm>
          <a:prstGeom prst="rect">
            <a:avLst/>
          </a:prstGeom>
        </p:spPr>
      </p:pic>
      <p:pic>
        <p:nvPicPr>
          <p:cNvPr id="24" name="Obrázek 23"/>
          <p:cNvPicPr>
            <a:picLocks noChangeAspect="1"/>
          </p:cNvPicPr>
          <p:nvPr/>
        </p:nvPicPr>
        <p:blipFill>
          <a:blip r:embed="rId3">
            <a:clrChange>
              <a:clrFrom>
                <a:srgbClr val="FFFFFF"/>
              </a:clrFrom>
              <a:clrTo>
                <a:srgbClr val="FFFFFF">
                  <a:alpha val="0"/>
                </a:srgbClr>
              </a:clrTo>
            </a:clrChange>
          </a:blip>
          <a:stretch>
            <a:fillRect/>
          </a:stretch>
        </p:blipFill>
        <p:spPr>
          <a:xfrm>
            <a:off x="6245615" y="1808792"/>
            <a:ext cx="5807110" cy="5049208"/>
          </a:xfrm>
          <a:prstGeom prst="rect">
            <a:avLst/>
          </a:prstGeom>
        </p:spPr>
      </p:pic>
      <p:sp>
        <p:nvSpPr>
          <p:cNvPr id="4" name="Nadpis 3"/>
          <p:cNvSpPr>
            <a:spLocks noGrp="1"/>
          </p:cNvSpPr>
          <p:nvPr>
            <p:ph type="title"/>
          </p:nvPr>
        </p:nvSpPr>
        <p:spPr/>
        <p:txBody>
          <a:bodyPr/>
          <a:lstStyle/>
          <a:p>
            <a:r>
              <a:rPr lang="cs-CZ" dirty="0"/>
              <a:t>Plant </a:t>
            </a:r>
            <a:r>
              <a:rPr lang="cs-CZ" dirty="0" err="1"/>
              <a:t>protection</a:t>
            </a:r>
            <a:r>
              <a:rPr lang="cs-CZ" dirty="0"/>
              <a:t> </a:t>
            </a:r>
            <a:r>
              <a:rPr lang="cs-CZ" dirty="0" err="1"/>
              <a:t>products</a:t>
            </a:r>
            <a:r>
              <a:rPr lang="cs-CZ" dirty="0"/>
              <a:t> (PPP)</a:t>
            </a:r>
            <a:endParaRPr lang="en-GB" dirty="0"/>
          </a:p>
        </p:txBody>
      </p:sp>
      <p:sp>
        <p:nvSpPr>
          <p:cNvPr id="5" name="Zástupný symbol pro obsah 4"/>
          <p:cNvSpPr>
            <a:spLocks noGrp="1"/>
          </p:cNvSpPr>
          <p:nvPr>
            <p:ph idx="1"/>
          </p:nvPr>
        </p:nvSpPr>
        <p:spPr>
          <a:xfrm>
            <a:off x="704851" y="1212782"/>
            <a:ext cx="5461058" cy="4778443"/>
          </a:xfrm>
        </p:spPr>
        <p:txBody>
          <a:bodyPr/>
          <a:lstStyle/>
          <a:p>
            <a:r>
              <a:rPr lang="cs-CZ" sz="1800" b="1" dirty="0" err="1">
                <a:solidFill>
                  <a:srgbClr val="FF0000"/>
                </a:solidFill>
              </a:rPr>
              <a:t>pesticides</a:t>
            </a:r>
            <a:r>
              <a:rPr lang="cs-CZ" sz="1800" b="1" dirty="0">
                <a:solidFill>
                  <a:srgbClr val="FF0000"/>
                </a:solidFill>
              </a:rPr>
              <a:t> are very </a:t>
            </a:r>
            <a:r>
              <a:rPr lang="cs-CZ" sz="1800" b="1" dirty="0" err="1">
                <a:solidFill>
                  <a:srgbClr val="FF0000"/>
                </a:solidFill>
              </a:rPr>
              <a:t>hazardous</a:t>
            </a:r>
            <a:r>
              <a:rPr lang="cs-CZ" sz="1800" b="1" dirty="0">
                <a:solidFill>
                  <a:srgbClr val="FF0000"/>
                </a:solidFill>
              </a:rPr>
              <a:t> </a:t>
            </a:r>
            <a:r>
              <a:rPr lang="cs-CZ" sz="1800" b="1" dirty="0" err="1">
                <a:solidFill>
                  <a:srgbClr val="FF0000"/>
                </a:solidFill>
              </a:rPr>
              <a:t>chemicals</a:t>
            </a:r>
            <a:r>
              <a:rPr lang="cs-CZ" sz="1800" b="1" dirty="0">
                <a:solidFill>
                  <a:srgbClr val="FF0000"/>
                </a:solidFill>
              </a:rPr>
              <a:t>!</a:t>
            </a:r>
          </a:p>
          <a:p>
            <a:r>
              <a:rPr lang="cs-CZ" sz="1800" dirty="0"/>
              <a:t>Hofman </a:t>
            </a:r>
            <a:r>
              <a:rPr lang="cs-CZ" sz="1800" dirty="0" err="1"/>
              <a:t>analysis</a:t>
            </a:r>
            <a:r>
              <a:rPr lang="cs-CZ" sz="1800" dirty="0"/>
              <a:t> 11/2018: </a:t>
            </a:r>
            <a:r>
              <a:rPr lang="cs-CZ" sz="1800" b="1" dirty="0"/>
              <a:t>204 / 441 </a:t>
            </a:r>
            <a:r>
              <a:rPr lang="cs-CZ" sz="1800" b="1" dirty="0" err="1"/>
              <a:t>approved</a:t>
            </a:r>
            <a:r>
              <a:rPr lang="cs-CZ" sz="1800" b="1" dirty="0"/>
              <a:t> AS </a:t>
            </a:r>
            <a:r>
              <a:rPr lang="cs-CZ" sz="1800" b="1" dirty="0" err="1"/>
              <a:t>have</a:t>
            </a:r>
            <a:r>
              <a:rPr lang="cs-CZ" sz="1800" b="1" dirty="0"/>
              <a:t> </a:t>
            </a:r>
            <a:r>
              <a:rPr lang="cs-CZ" sz="1800" b="1" dirty="0" err="1"/>
              <a:t>some</a:t>
            </a:r>
            <a:r>
              <a:rPr lang="cs-CZ" sz="1800" b="1" dirty="0"/>
              <a:t> </a:t>
            </a:r>
            <a:r>
              <a:rPr lang="cs-CZ" sz="1800" b="1" dirty="0" err="1"/>
              <a:t>classification</a:t>
            </a:r>
            <a:r>
              <a:rPr lang="cs-CZ" sz="1800" b="1" dirty="0"/>
              <a:t> </a:t>
            </a:r>
            <a:r>
              <a:rPr lang="cs-CZ" sz="1800" b="1" dirty="0" err="1"/>
              <a:t>according</a:t>
            </a:r>
            <a:r>
              <a:rPr lang="cs-CZ" sz="1800" b="1" dirty="0"/>
              <a:t> to EC 1272/2008 (CLP) - </a:t>
            </a:r>
            <a:r>
              <a:rPr lang="cs-CZ" sz="1800" dirty="0"/>
              <a:t>majority AS </a:t>
            </a:r>
            <a:r>
              <a:rPr lang="cs-CZ" sz="1800" dirty="0" err="1"/>
              <a:t>have</a:t>
            </a:r>
            <a:r>
              <a:rPr lang="cs-CZ" sz="1800" dirty="0"/>
              <a:t> 3 </a:t>
            </a:r>
            <a:r>
              <a:rPr lang="cs-CZ" sz="1800" dirty="0" err="1"/>
              <a:t>or</a:t>
            </a:r>
            <a:r>
              <a:rPr lang="cs-CZ" sz="1800" dirty="0"/>
              <a:t> more (max 9 – </a:t>
            </a:r>
            <a:r>
              <a:rPr lang="cs-CZ" sz="1800" dirty="0" err="1"/>
              <a:t>e.g</a:t>
            </a:r>
            <a:r>
              <a:rPr lang="cs-CZ" sz="1800" dirty="0"/>
              <a:t>. </a:t>
            </a:r>
            <a:r>
              <a:rPr lang="cs-CZ" sz="1800" dirty="0" err="1"/>
              <a:t>Spiroxamin</a:t>
            </a:r>
            <a:r>
              <a:rPr lang="cs-CZ" sz="1800" dirty="0"/>
              <a:t>), in </a:t>
            </a:r>
            <a:r>
              <a:rPr lang="cs-CZ" sz="1800" dirty="0" err="1"/>
              <a:t>total</a:t>
            </a:r>
            <a:r>
              <a:rPr lang="cs-CZ" sz="1800" dirty="0"/>
              <a:t> </a:t>
            </a:r>
            <a:r>
              <a:rPr lang="cs-CZ" sz="1800" dirty="0" err="1"/>
              <a:t>there</a:t>
            </a:r>
            <a:r>
              <a:rPr lang="cs-CZ" sz="1800" dirty="0"/>
              <a:t> are 723 hazard </a:t>
            </a:r>
            <a:r>
              <a:rPr lang="cs-CZ" sz="1800" dirty="0" err="1"/>
              <a:t>statements</a:t>
            </a:r>
            <a:r>
              <a:rPr lang="cs-CZ" sz="1800" dirty="0"/>
              <a:t> </a:t>
            </a:r>
            <a:r>
              <a:rPr lang="cs-CZ" sz="1800" dirty="0" err="1"/>
              <a:t>found</a:t>
            </a:r>
            <a:r>
              <a:rPr lang="cs-CZ" sz="1800" dirty="0"/>
              <a:t> </a:t>
            </a:r>
            <a:r>
              <a:rPr lang="cs-CZ" sz="1800" dirty="0" err="1"/>
              <a:t>for</a:t>
            </a:r>
            <a:r>
              <a:rPr lang="cs-CZ" sz="1800" dirty="0"/>
              <a:t> </a:t>
            </a:r>
            <a:r>
              <a:rPr lang="cs-CZ" sz="1800" dirty="0" err="1"/>
              <a:t>all</a:t>
            </a:r>
            <a:r>
              <a:rPr lang="cs-CZ" sz="1800" dirty="0"/>
              <a:t> </a:t>
            </a:r>
            <a:r>
              <a:rPr lang="cs-CZ" sz="1800" dirty="0" err="1"/>
              <a:t>approved</a:t>
            </a:r>
            <a:r>
              <a:rPr lang="cs-CZ" sz="1800" dirty="0"/>
              <a:t> AS</a:t>
            </a:r>
          </a:p>
          <a:p>
            <a:pPr lvl="1"/>
            <a:r>
              <a:rPr lang="cs-CZ" sz="1400" dirty="0"/>
              <a:t>12 </a:t>
            </a:r>
            <a:r>
              <a:rPr lang="cs-CZ" sz="1400" dirty="0" err="1"/>
              <a:t>acute</a:t>
            </a:r>
            <a:r>
              <a:rPr lang="cs-CZ" sz="1400" dirty="0"/>
              <a:t> toxicity 1</a:t>
            </a:r>
          </a:p>
          <a:p>
            <a:pPr lvl="1"/>
            <a:r>
              <a:rPr lang="cs-CZ" sz="1400" dirty="0"/>
              <a:t>28 </a:t>
            </a:r>
            <a:r>
              <a:rPr lang="cs-CZ" sz="1400" dirty="0" err="1"/>
              <a:t>carcinogenicity</a:t>
            </a:r>
            <a:r>
              <a:rPr lang="cs-CZ" sz="1400" dirty="0"/>
              <a:t> 2</a:t>
            </a:r>
          </a:p>
          <a:p>
            <a:pPr lvl="1"/>
            <a:r>
              <a:rPr lang="cs-CZ" sz="1400" b="1" dirty="0">
                <a:solidFill>
                  <a:srgbClr val="FF0000"/>
                </a:solidFill>
              </a:rPr>
              <a:t>153 </a:t>
            </a:r>
            <a:r>
              <a:rPr lang="cs-CZ" sz="1400" b="1" dirty="0" err="1">
                <a:solidFill>
                  <a:srgbClr val="FF0000"/>
                </a:solidFill>
              </a:rPr>
              <a:t>acute</a:t>
            </a:r>
            <a:r>
              <a:rPr lang="cs-CZ" sz="1400" b="1" dirty="0">
                <a:solidFill>
                  <a:srgbClr val="FF0000"/>
                </a:solidFill>
              </a:rPr>
              <a:t> </a:t>
            </a:r>
            <a:r>
              <a:rPr lang="cs-CZ" sz="1400" b="1" dirty="0" err="1">
                <a:solidFill>
                  <a:srgbClr val="FF0000"/>
                </a:solidFill>
              </a:rPr>
              <a:t>aq</a:t>
            </a:r>
            <a:r>
              <a:rPr lang="cs-CZ" sz="1400" b="1" dirty="0">
                <a:solidFill>
                  <a:srgbClr val="FF0000"/>
                </a:solidFill>
              </a:rPr>
              <a:t>. </a:t>
            </a:r>
            <a:r>
              <a:rPr lang="cs-CZ" sz="1400" b="1" dirty="0" err="1">
                <a:solidFill>
                  <a:srgbClr val="FF0000"/>
                </a:solidFill>
              </a:rPr>
              <a:t>tox</a:t>
            </a:r>
            <a:r>
              <a:rPr lang="cs-CZ" sz="1400" b="1" dirty="0">
                <a:solidFill>
                  <a:srgbClr val="FF0000"/>
                </a:solidFill>
              </a:rPr>
              <a:t>. 1</a:t>
            </a:r>
          </a:p>
          <a:p>
            <a:pPr lvl="1"/>
            <a:r>
              <a:rPr lang="cs-CZ" sz="1400" dirty="0"/>
              <a:t>11 </a:t>
            </a:r>
            <a:r>
              <a:rPr lang="cs-CZ" sz="1400" dirty="0" err="1"/>
              <a:t>reprod</a:t>
            </a:r>
            <a:r>
              <a:rPr lang="cs-CZ" sz="1400" dirty="0"/>
              <a:t>. </a:t>
            </a:r>
            <a:r>
              <a:rPr lang="cs-CZ" sz="1400" dirty="0" err="1"/>
              <a:t>tox</a:t>
            </a:r>
            <a:r>
              <a:rPr lang="cs-CZ" sz="1400" dirty="0"/>
              <a:t>. 1B</a:t>
            </a:r>
          </a:p>
        </p:txBody>
      </p:sp>
      <p:pic>
        <p:nvPicPr>
          <p:cNvPr id="8" name="Obrázek 7"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5368" y="2964206"/>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Obrázek 10"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1071" y="3340889"/>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Obrázek 11"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61209" y="3564726"/>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Obrázek 15" descr="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65542" y="6227280"/>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Obrázek 17" descr="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0663" y="4938093"/>
            <a:ext cx="762388" cy="762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Obrázek 18" descr="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8035" y="5957772"/>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Obrázek 24"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61209" y="4820877"/>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 name="Obrázek 26" descr="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3051" y="6379680"/>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Ovál 16">
            <a:extLst>
              <a:ext uri="{FF2B5EF4-FFF2-40B4-BE49-F238E27FC236}">
                <a16:creationId xmlns:a16="http://schemas.microsoft.com/office/drawing/2014/main" id="{02D3F5C2-CE2F-449A-88D6-1B0A14E4D71B}"/>
              </a:ext>
            </a:extLst>
          </p:cNvPr>
          <p:cNvSpPr/>
          <p:nvPr/>
        </p:nvSpPr>
        <p:spPr bwMode="auto">
          <a:xfrm>
            <a:off x="6165908" y="4756559"/>
            <a:ext cx="2332139" cy="1102620"/>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20" name="Zástupný symbol pro číslo snímku 3">
            <a:extLst>
              <a:ext uri="{FF2B5EF4-FFF2-40B4-BE49-F238E27FC236}">
                <a16:creationId xmlns:a16="http://schemas.microsoft.com/office/drawing/2014/main" id="{ACF2BF37-3763-4530-B554-595356DC83C0}"/>
              </a:ext>
            </a:extLst>
          </p:cNvPr>
          <p:cNvSpPr>
            <a:spLocks noGrp="1"/>
          </p:cNvSpPr>
          <p:nvPr>
            <p:ph type="sldNum" sz="quarter" idx="10"/>
          </p:nvPr>
        </p:nvSpPr>
        <p:spPr>
          <a:xfrm>
            <a:off x="11677650" y="6476813"/>
            <a:ext cx="375075" cy="252000"/>
          </a:xfrm>
        </p:spPr>
        <p:txBody>
          <a:bodyPr/>
          <a:lstStyle/>
          <a:p>
            <a:pPr>
              <a:defRPr/>
            </a:pPr>
            <a:fld id="{4E12630B-17A9-44AC-A5BE-0FEBEDB0B5E8}" type="slidenum">
              <a:rPr lang="cs-CZ" altLang="cs-CZ" noProof="0" smtClean="0"/>
              <a:pPr>
                <a:defRPr/>
              </a:pPr>
              <a:t>50</a:t>
            </a:fld>
            <a:endParaRPr lang="cs-CZ" altLang="cs-CZ" noProof="0" dirty="0"/>
          </a:p>
        </p:txBody>
      </p:sp>
      <p:sp>
        <p:nvSpPr>
          <p:cNvPr id="21" name="Ovál 20">
            <a:extLst>
              <a:ext uri="{FF2B5EF4-FFF2-40B4-BE49-F238E27FC236}">
                <a16:creationId xmlns:a16="http://schemas.microsoft.com/office/drawing/2014/main" id="{23581472-8204-4AAC-85BE-7272DD55A11F}"/>
              </a:ext>
            </a:extLst>
          </p:cNvPr>
          <p:cNvSpPr/>
          <p:nvPr/>
        </p:nvSpPr>
        <p:spPr bwMode="auto">
          <a:xfrm>
            <a:off x="6358855" y="1808792"/>
            <a:ext cx="2256639" cy="2559312"/>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cxnSp>
        <p:nvCxnSpPr>
          <p:cNvPr id="9" name="Přímá spojnice se šipkou 8">
            <a:extLst>
              <a:ext uri="{FF2B5EF4-FFF2-40B4-BE49-F238E27FC236}">
                <a16:creationId xmlns:a16="http://schemas.microsoft.com/office/drawing/2014/main" id="{4112FA85-7E02-422E-ABE0-DD1B6B5332FD}"/>
              </a:ext>
            </a:extLst>
          </p:cNvPr>
          <p:cNvCxnSpPr/>
          <p:nvPr/>
        </p:nvCxnSpPr>
        <p:spPr bwMode="auto">
          <a:xfrm flipV="1">
            <a:off x="3454400" y="2860647"/>
            <a:ext cx="2791215" cy="819531"/>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Přímá spojnice se šipkou 22">
            <a:extLst>
              <a:ext uri="{FF2B5EF4-FFF2-40B4-BE49-F238E27FC236}">
                <a16:creationId xmlns:a16="http://schemas.microsoft.com/office/drawing/2014/main" id="{C1BEC79F-062E-4C8A-88E5-65538FCDA8A9}"/>
              </a:ext>
            </a:extLst>
          </p:cNvPr>
          <p:cNvCxnSpPr/>
          <p:nvPr/>
        </p:nvCxnSpPr>
        <p:spPr bwMode="auto">
          <a:xfrm>
            <a:off x="3507501" y="3788564"/>
            <a:ext cx="2851354" cy="1228053"/>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2" descr="Evropská unie – Wikipedie">
            <a:extLst>
              <a:ext uri="{FF2B5EF4-FFF2-40B4-BE49-F238E27FC236}">
                <a16:creationId xmlns:a16="http://schemas.microsoft.com/office/drawing/2014/main" id="{1752CB65-4B6A-44BB-9018-4E7586A560C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05911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E53F9FE3-CA33-4C55-8116-6315EFC0516B}"/>
              </a:ext>
            </a:extLst>
          </p:cNvPr>
          <p:cNvPicPr>
            <a:picLocks noChangeAspect="1"/>
          </p:cNvPicPr>
          <p:nvPr/>
        </p:nvPicPr>
        <p:blipFill>
          <a:blip r:embed="rId2"/>
          <a:stretch>
            <a:fillRect/>
          </a:stretch>
        </p:blipFill>
        <p:spPr>
          <a:xfrm>
            <a:off x="0" y="2173631"/>
            <a:ext cx="6237508" cy="4684369"/>
          </a:xfrm>
          <a:prstGeom prst="rect">
            <a:avLst/>
          </a:prstGeom>
          <a:ln>
            <a:noFill/>
          </a:ln>
          <a:effectLst>
            <a:outerShdw blurRad="292100" dist="139700" dir="2700000" algn="tl" rotWithShape="0">
              <a:srgbClr val="333333">
                <a:alpha val="65000"/>
              </a:srgbClr>
            </a:outerShdw>
          </a:effectLst>
        </p:spPr>
      </p:pic>
      <p:sp>
        <p:nvSpPr>
          <p:cNvPr id="4" name="Nadpis 3"/>
          <p:cNvSpPr>
            <a:spLocks noGrp="1"/>
          </p:cNvSpPr>
          <p:nvPr>
            <p:ph type="title"/>
          </p:nvPr>
        </p:nvSpPr>
        <p:spPr/>
        <p:txBody>
          <a:bodyPr/>
          <a:lstStyle/>
          <a:p>
            <a:r>
              <a:rPr lang="cs-CZ" dirty="0"/>
              <a:t>Plant </a:t>
            </a:r>
            <a:r>
              <a:rPr lang="cs-CZ" dirty="0" err="1"/>
              <a:t>protection</a:t>
            </a:r>
            <a:r>
              <a:rPr lang="cs-CZ" dirty="0"/>
              <a:t> </a:t>
            </a:r>
            <a:r>
              <a:rPr lang="cs-CZ" dirty="0" err="1"/>
              <a:t>products</a:t>
            </a:r>
            <a:r>
              <a:rPr lang="cs-CZ" dirty="0"/>
              <a:t> (PPP)</a:t>
            </a:r>
            <a:endParaRPr lang="en-GB" dirty="0"/>
          </a:p>
        </p:txBody>
      </p:sp>
      <p:sp>
        <p:nvSpPr>
          <p:cNvPr id="5" name="Zástupný symbol pro obsah 4"/>
          <p:cNvSpPr>
            <a:spLocks noGrp="1"/>
          </p:cNvSpPr>
          <p:nvPr>
            <p:ph idx="1"/>
          </p:nvPr>
        </p:nvSpPr>
        <p:spPr/>
        <p:txBody>
          <a:bodyPr/>
          <a:lstStyle/>
          <a:p>
            <a:r>
              <a:rPr lang="cs-CZ" sz="1800" dirty="0" err="1"/>
              <a:t>ecotoxicity</a:t>
            </a:r>
            <a:r>
              <a:rPr lang="cs-CZ" sz="1800" dirty="0"/>
              <a:t> </a:t>
            </a:r>
            <a:r>
              <a:rPr lang="cs-CZ" sz="1800" dirty="0" err="1"/>
              <a:t>assessment</a:t>
            </a:r>
            <a:r>
              <a:rPr lang="cs-CZ" sz="1800" dirty="0"/>
              <a:t> </a:t>
            </a:r>
            <a:r>
              <a:rPr lang="cs-CZ" sz="1800" dirty="0" err="1"/>
              <a:t>is</a:t>
            </a:r>
            <a:r>
              <a:rPr lang="cs-CZ" sz="1800" dirty="0"/>
              <a:t> </a:t>
            </a:r>
            <a:r>
              <a:rPr lang="cs-CZ" sz="1800" dirty="0" err="1"/>
              <a:t>related</a:t>
            </a:r>
            <a:r>
              <a:rPr lang="cs-CZ" sz="1800" dirty="0"/>
              <a:t> to </a:t>
            </a:r>
            <a:r>
              <a:rPr lang="cs-CZ" sz="1800" dirty="0" err="1"/>
              <a:t>the</a:t>
            </a:r>
            <a:r>
              <a:rPr lang="cs-CZ" sz="1800" dirty="0"/>
              <a:t> </a:t>
            </a:r>
            <a:r>
              <a:rPr lang="cs-CZ" sz="1800" dirty="0" err="1"/>
              <a:t>expected</a:t>
            </a:r>
            <a:r>
              <a:rPr lang="cs-CZ" sz="1800" dirty="0"/>
              <a:t> </a:t>
            </a:r>
            <a:r>
              <a:rPr lang="cs-CZ" sz="1800" dirty="0" err="1"/>
              <a:t>behavior</a:t>
            </a:r>
            <a:r>
              <a:rPr lang="cs-CZ" sz="1800" dirty="0"/>
              <a:t> and </a:t>
            </a:r>
            <a:r>
              <a:rPr lang="cs-CZ" sz="1800" dirty="0" err="1"/>
              <a:t>impacts</a:t>
            </a:r>
            <a:r>
              <a:rPr lang="cs-CZ" sz="1800" dirty="0"/>
              <a:t> </a:t>
            </a:r>
            <a:r>
              <a:rPr lang="cs-CZ" sz="1800" dirty="0" err="1"/>
              <a:t>after</a:t>
            </a:r>
            <a:r>
              <a:rPr lang="cs-CZ" sz="1800" dirty="0"/>
              <a:t> PPP </a:t>
            </a:r>
            <a:r>
              <a:rPr lang="cs-CZ" sz="1800" dirty="0" err="1"/>
              <a:t>application</a:t>
            </a:r>
            <a:endParaRPr lang="cs-CZ" sz="1800" dirty="0"/>
          </a:p>
          <a:p>
            <a:r>
              <a:rPr lang="cs-CZ" sz="1800" dirty="0"/>
              <a:t>lot </a:t>
            </a:r>
            <a:r>
              <a:rPr lang="cs-CZ" sz="1800" dirty="0" err="1"/>
              <a:t>of</a:t>
            </a:r>
            <a:r>
              <a:rPr lang="cs-CZ" sz="1800" dirty="0"/>
              <a:t> non-</a:t>
            </a:r>
            <a:r>
              <a:rPr lang="cs-CZ" sz="1800" dirty="0" err="1"/>
              <a:t>target</a:t>
            </a:r>
            <a:r>
              <a:rPr lang="cs-CZ" sz="1800" dirty="0"/>
              <a:t> biota </a:t>
            </a:r>
            <a:r>
              <a:rPr lang="cs-CZ" sz="1800" dirty="0" err="1"/>
              <a:t>under</a:t>
            </a:r>
            <a:r>
              <a:rPr lang="cs-CZ" sz="1800" dirty="0"/>
              <a:t> risk </a:t>
            </a:r>
            <a:r>
              <a:rPr lang="cs-CZ" sz="1800" dirty="0" err="1"/>
              <a:t>of</a:t>
            </a:r>
            <a:r>
              <a:rPr lang="cs-CZ" sz="1800" dirty="0"/>
              <a:t> </a:t>
            </a:r>
            <a:r>
              <a:rPr lang="cs-CZ" sz="1800" dirty="0" err="1"/>
              <a:t>undesired</a:t>
            </a:r>
            <a:r>
              <a:rPr lang="cs-CZ" sz="1800" dirty="0"/>
              <a:t> negative </a:t>
            </a:r>
            <a:r>
              <a:rPr lang="cs-CZ" sz="1800" dirty="0" err="1"/>
              <a:t>impact</a:t>
            </a:r>
            <a:endParaRPr lang="cs-CZ" sz="1400" dirty="0"/>
          </a:p>
        </p:txBody>
      </p:sp>
      <p:sp>
        <p:nvSpPr>
          <p:cNvPr id="20" name="Zástupný symbol pro číslo snímku 3">
            <a:extLst>
              <a:ext uri="{FF2B5EF4-FFF2-40B4-BE49-F238E27FC236}">
                <a16:creationId xmlns:a16="http://schemas.microsoft.com/office/drawing/2014/main" id="{ACF2BF37-3763-4530-B554-595356DC83C0}"/>
              </a:ext>
            </a:extLst>
          </p:cNvPr>
          <p:cNvSpPr>
            <a:spLocks noGrp="1"/>
          </p:cNvSpPr>
          <p:nvPr>
            <p:ph type="sldNum" sz="quarter" idx="10"/>
          </p:nvPr>
        </p:nvSpPr>
        <p:spPr>
          <a:xfrm>
            <a:off x="11677650" y="6476813"/>
            <a:ext cx="375075" cy="252000"/>
          </a:xfrm>
        </p:spPr>
        <p:txBody>
          <a:bodyPr/>
          <a:lstStyle/>
          <a:p>
            <a:pPr>
              <a:defRPr/>
            </a:pPr>
            <a:fld id="{4E12630B-17A9-44AC-A5BE-0FEBEDB0B5E8}" type="slidenum">
              <a:rPr lang="cs-CZ" altLang="cs-CZ" noProof="0" smtClean="0"/>
              <a:pPr>
                <a:defRPr/>
              </a:pPr>
              <a:t>51</a:t>
            </a:fld>
            <a:endParaRPr lang="cs-CZ" altLang="cs-CZ" noProof="0" dirty="0"/>
          </a:p>
        </p:txBody>
      </p:sp>
      <p:pic>
        <p:nvPicPr>
          <p:cNvPr id="14" name="Obrázek 13">
            <a:extLst>
              <a:ext uri="{FF2B5EF4-FFF2-40B4-BE49-F238E27FC236}">
                <a16:creationId xmlns:a16="http://schemas.microsoft.com/office/drawing/2014/main" id="{84E8DB6E-79F3-4BBB-927C-7D95FF2B12A6}"/>
              </a:ext>
            </a:extLst>
          </p:cNvPr>
          <p:cNvPicPr>
            <a:picLocks noChangeAspect="1"/>
          </p:cNvPicPr>
          <p:nvPr/>
        </p:nvPicPr>
        <p:blipFill>
          <a:blip r:embed="rId3"/>
          <a:stretch>
            <a:fillRect/>
          </a:stretch>
        </p:blipFill>
        <p:spPr>
          <a:xfrm>
            <a:off x="6369474" y="2734811"/>
            <a:ext cx="5753420" cy="3552737"/>
          </a:xfrm>
          <a:prstGeom prst="rect">
            <a:avLst/>
          </a:prstGeom>
          <a:ln>
            <a:noFill/>
          </a:ln>
          <a:effectLst>
            <a:outerShdw blurRad="292100" dist="139700" dir="2700000" algn="tl" rotWithShape="0">
              <a:srgbClr val="333333">
                <a:alpha val="65000"/>
              </a:srgbClr>
            </a:outerShdw>
          </a:effectLst>
        </p:spPr>
      </p:pic>
      <p:pic>
        <p:nvPicPr>
          <p:cNvPr id="15" name="Picture 2" descr="Evropská unie – Wikipedie">
            <a:extLst>
              <a:ext uri="{FF2B5EF4-FFF2-40B4-BE49-F238E27FC236}">
                <a16:creationId xmlns:a16="http://schemas.microsoft.com/office/drawing/2014/main" id="{710B29D8-B8F3-4517-A650-3CB114ABCA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5860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Plant </a:t>
            </a:r>
            <a:r>
              <a:rPr lang="cs-CZ" dirty="0" err="1"/>
              <a:t>protection</a:t>
            </a:r>
            <a:r>
              <a:rPr lang="cs-CZ" dirty="0"/>
              <a:t> </a:t>
            </a:r>
            <a:r>
              <a:rPr lang="cs-CZ" dirty="0" err="1"/>
              <a:t>products</a:t>
            </a:r>
            <a:r>
              <a:rPr lang="cs-CZ" dirty="0"/>
              <a:t> (PPP)</a:t>
            </a:r>
            <a:endParaRPr lang="en-GB" dirty="0"/>
          </a:p>
        </p:txBody>
      </p:sp>
      <p:sp>
        <p:nvSpPr>
          <p:cNvPr id="5" name="Zástupný symbol pro obsah 4"/>
          <p:cNvSpPr>
            <a:spLocks noGrp="1"/>
          </p:cNvSpPr>
          <p:nvPr>
            <p:ph idx="1"/>
          </p:nvPr>
        </p:nvSpPr>
        <p:spPr/>
        <p:txBody>
          <a:bodyPr/>
          <a:lstStyle/>
          <a:p>
            <a:r>
              <a:rPr lang="cs-CZ" sz="1800" dirty="0"/>
              <a:t>lot </a:t>
            </a:r>
            <a:r>
              <a:rPr lang="cs-CZ" sz="1800" dirty="0" err="1"/>
              <a:t>of</a:t>
            </a:r>
            <a:r>
              <a:rPr lang="cs-CZ" sz="1800" dirty="0"/>
              <a:t> non-</a:t>
            </a:r>
            <a:r>
              <a:rPr lang="cs-CZ" sz="1800" dirty="0" err="1"/>
              <a:t>target</a:t>
            </a:r>
            <a:r>
              <a:rPr lang="cs-CZ" sz="1800" dirty="0"/>
              <a:t> biota </a:t>
            </a:r>
            <a:r>
              <a:rPr lang="cs-CZ" sz="1800" dirty="0" err="1"/>
              <a:t>under</a:t>
            </a:r>
            <a:r>
              <a:rPr lang="cs-CZ" sz="1800" dirty="0"/>
              <a:t> risk </a:t>
            </a:r>
            <a:r>
              <a:rPr lang="cs-CZ" sz="1800" dirty="0" err="1"/>
              <a:t>of</a:t>
            </a:r>
            <a:r>
              <a:rPr lang="cs-CZ" sz="1800" dirty="0"/>
              <a:t> </a:t>
            </a:r>
            <a:r>
              <a:rPr lang="cs-CZ" sz="1800" dirty="0" err="1"/>
              <a:t>undesired</a:t>
            </a:r>
            <a:r>
              <a:rPr lang="cs-CZ" sz="1800" dirty="0"/>
              <a:t> negative </a:t>
            </a:r>
            <a:r>
              <a:rPr lang="cs-CZ" sz="1800" dirty="0" err="1"/>
              <a:t>impact</a:t>
            </a:r>
            <a:r>
              <a:rPr lang="cs-CZ" sz="1800" dirty="0"/>
              <a:t>, </a:t>
            </a:r>
            <a:r>
              <a:rPr lang="cs-CZ" sz="1800" dirty="0" err="1"/>
              <a:t>including</a:t>
            </a:r>
            <a:r>
              <a:rPr lang="cs-CZ" sz="1800" dirty="0"/>
              <a:t> </a:t>
            </a:r>
            <a:r>
              <a:rPr lang="cs-CZ" sz="1800" dirty="0" err="1"/>
              <a:t>indirect</a:t>
            </a:r>
            <a:r>
              <a:rPr lang="cs-CZ" sz="1800" dirty="0"/>
              <a:t> </a:t>
            </a:r>
            <a:r>
              <a:rPr lang="cs-CZ" sz="1800" dirty="0" err="1"/>
              <a:t>effects</a:t>
            </a:r>
            <a:endParaRPr lang="cs-CZ" sz="1400" dirty="0"/>
          </a:p>
        </p:txBody>
      </p:sp>
      <p:sp>
        <p:nvSpPr>
          <p:cNvPr id="20" name="Zástupný symbol pro číslo snímku 3">
            <a:extLst>
              <a:ext uri="{FF2B5EF4-FFF2-40B4-BE49-F238E27FC236}">
                <a16:creationId xmlns:a16="http://schemas.microsoft.com/office/drawing/2014/main" id="{ACF2BF37-3763-4530-B554-595356DC83C0}"/>
              </a:ext>
            </a:extLst>
          </p:cNvPr>
          <p:cNvSpPr>
            <a:spLocks noGrp="1"/>
          </p:cNvSpPr>
          <p:nvPr>
            <p:ph type="sldNum" sz="quarter" idx="10"/>
          </p:nvPr>
        </p:nvSpPr>
        <p:spPr>
          <a:xfrm>
            <a:off x="11677650" y="6476813"/>
            <a:ext cx="375075" cy="252000"/>
          </a:xfrm>
        </p:spPr>
        <p:txBody>
          <a:bodyPr/>
          <a:lstStyle/>
          <a:p>
            <a:pPr>
              <a:defRPr/>
            </a:pPr>
            <a:fld id="{4E12630B-17A9-44AC-A5BE-0FEBEDB0B5E8}" type="slidenum">
              <a:rPr lang="cs-CZ" altLang="cs-CZ" noProof="0" smtClean="0"/>
              <a:pPr>
                <a:defRPr/>
              </a:pPr>
              <a:t>52</a:t>
            </a:fld>
            <a:endParaRPr lang="cs-CZ" altLang="cs-CZ" noProof="0" dirty="0"/>
          </a:p>
        </p:txBody>
      </p:sp>
      <p:pic>
        <p:nvPicPr>
          <p:cNvPr id="13" name="Obrázek 12">
            <a:extLst>
              <a:ext uri="{FF2B5EF4-FFF2-40B4-BE49-F238E27FC236}">
                <a16:creationId xmlns:a16="http://schemas.microsoft.com/office/drawing/2014/main" id="{87FDB1FC-C462-4691-BD2C-47A69D1A122A}"/>
              </a:ext>
            </a:extLst>
          </p:cNvPr>
          <p:cNvPicPr>
            <a:picLocks noChangeAspect="1"/>
          </p:cNvPicPr>
          <p:nvPr/>
        </p:nvPicPr>
        <p:blipFill rotWithShape="1">
          <a:blip r:embed="rId2"/>
          <a:srcRect t="20184" r="6084" b="10139"/>
          <a:stretch/>
        </p:blipFill>
        <p:spPr>
          <a:xfrm>
            <a:off x="139359" y="1840028"/>
            <a:ext cx="6269829" cy="4390890"/>
          </a:xfrm>
          <a:prstGeom prst="rect">
            <a:avLst/>
          </a:prstGeom>
          <a:ln>
            <a:noFill/>
          </a:ln>
          <a:effectLst>
            <a:outerShdw blurRad="292100" dist="139700" dir="2700000" algn="tl" rotWithShape="0">
              <a:srgbClr val="333333">
                <a:alpha val="65000"/>
              </a:srgbClr>
            </a:outerShdw>
          </a:effectLst>
        </p:spPr>
      </p:pic>
      <p:pic>
        <p:nvPicPr>
          <p:cNvPr id="7" name="Obrázek 6">
            <a:extLst>
              <a:ext uri="{FF2B5EF4-FFF2-40B4-BE49-F238E27FC236}">
                <a16:creationId xmlns:a16="http://schemas.microsoft.com/office/drawing/2014/main" id="{C472AB68-3AF9-4961-A17A-87B542DCC49B}"/>
              </a:ext>
            </a:extLst>
          </p:cNvPr>
          <p:cNvPicPr>
            <a:picLocks noChangeAspect="1"/>
          </p:cNvPicPr>
          <p:nvPr/>
        </p:nvPicPr>
        <p:blipFill>
          <a:blip r:embed="rId3"/>
          <a:stretch>
            <a:fillRect/>
          </a:stretch>
        </p:blipFill>
        <p:spPr>
          <a:xfrm>
            <a:off x="6466429" y="2094848"/>
            <a:ext cx="5614787" cy="4016224"/>
          </a:xfrm>
          <a:prstGeom prst="rect">
            <a:avLst/>
          </a:prstGeom>
          <a:ln>
            <a:noFill/>
          </a:ln>
          <a:effectLst>
            <a:outerShdw blurRad="292100" dist="139700" dir="2700000" algn="tl" rotWithShape="0">
              <a:srgbClr val="333333">
                <a:alpha val="65000"/>
              </a:srgbClr>
            </a:outerShdw>
          </a:effectLst>
        </p:spPr>
      </p:pic>
      <p:pic>
        <p:nvPicPr>
          <p:cNvPr id="8" name="Picture 2" descr="Evropská unie – Wikipedie">
            <a:extLst>
              <a:ext uri="{FF2B5EF4-FFF2-40B4-BE49-F238E27FC236}">
                <a16:creationId xmlns:a16="http://schemas.microsoft.com/office/drawing/2014/main" id="{5B5D9808-76CF-46D1-B8AC-FF18748812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65986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Plant </a:t>
            </a:r>
            <a:r>
              <a:rPr lang="cs-CZ" dirty="0" err="1"/>
              <a:t>protection</a:t>
            </a:r>
            <a:r>
              <a:rPr lang="cs-CZ" dirty="0"/>
              <a:t> </a:t>
            </a:r>
            <a:r>
              <a:rPr lang="cs-CZ" dirty="0" err="1"/>
              <a:t>products</a:t>
            </a:r>
            <a:r>
              <a:rPr lang="cs-CZ" dirty="0"/>
              <a:t> (PPP)</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704850" y="1212782"/>
            <a:ext cx="11347875" cy="4778443"/>
          </a:xfrm>
        </p:spPr>
        <p:txBody>
          <a:bodyPr/>
          <a:lstStyle/>
          <a:p>
            <a:r>
              <a:rPr lang="cs-CZ" dirty="0">
                <a:hlinkClick r:id="rId2"/>
              </a:rPr>
              <a:t>https://ec.europa.eu/food/plant/pesticides_en</a:t>
            </a:r>
            <a:r>
              <a:rPr lang="cs-CZ" dirty="0"/>
              <a:t> </a:t>
            </a:r>
            <a:endParaRPr lang="cs-CZ" sz="2800" dirty="0"/>
          </a:p>
          <a:p>
            <a:r>
              <a:rPr lang="cs-CZ" dirty="0">
                <a:hlinkClick r:id="rId3"/>
              </a:rPr>
              <a:t>www.efsa.europa.eu/en/topics/topic/pesticides</a:t>
            </a:r>
            <a:endParaRPr lang="cs-CZ" dirty="0"/>
          </a:p>
          <a:p>
            <a:endParaRPr lang="cs-CZ" dirty="0"/>
          </a:p>
          <a:p>
            <a:r>
              <a:rPr lang="cs-CZ" dirty="0"/>
              <a:t>in EU, EFSA </a:t>
            </a:r>
            <a:r>
              <a:rPr lang="cs-CZ" dirty="0" err="1"/>
              <a:t>is</a:t>
            </a:r>
            <a:r>
              <a:rPr lang="cs-CZ" dirty="0"/>
              <a:t> </a:t>
            </a:r>
            <a:r>
              <a:rPr lang="cs-CZ" dirty="0" err="1"/>
              <a:t>responsible</a:t>
            </a:r>
            <a:r>
              <a:rPr lang="cs-CZ" dirty="0"/>
              <a:t> </a:t>
            </a:r>
            <a:r>
              <a:rPr lang="cs-CZ" dirty="0" err="1"/>
              <a:t>for</a:t>
            </a:r>
            <a:r>
              <a:rPr lang="cs-CZ" dirty="0"/>
              <a:t> </a:t>
            </a:r>
            <a:r>
              <a:rPr lang="cs-CZ" dirty="0" err="1"/>
              <a:t>the</a:t>
            </a:r>
            <a:r>
              <a:rPr lang="cs-CZ" dirty="0"/>
              <a:t> </a:t>
            </a:r>
            <a:r>
              <a:rPr lang="cs-CZ" dirty="0" err="1"/>
              <a:t>authorization</a:t>
            </a:r>
            <a:r>
              <a:rPr lang="cs-CZ" dirty="0"/>
              <a:t> </a:t>
            </a:r>
            <a:r>
              <a:rPr lang="cs-CZ" dirty="0" err="1"/>
              <a:t>of</a:t>
            </a:r>
            <a:r>
              <a:rPr lang="cs-CZ" dirty="0"/>
              <a:t> PPP</a:t>
            </a:r>
          </a:p>
          <a:p>
            <a:r>
              <a:rPr lang="cs-CZ" sz="1800" b="1" dirty="0">
                <a:solidFill>
                  <a:srgbClr val="FF0000"/>
                </a:solidFill>
              </a:rPr>
              <a:t>R</a:t>
            </a:r>
            <a:r>
              <a:rPr lang="en-US" sz="1800" b="1" dirty="0" err="1">
                <a:solidFill>
                  <a:srgbClr val="FF0000"/>
                </a:solidFill>
              </a:rPr>
              <a:t>egulation</a:t>
            </a:r>
            <a:r>
              <a:rPr lang="en-US" sz="1800" b="1" dirty="0">
                <a:solidFill>
                  <a:srgbClr val="FF0000"/>
                </a:solidFill>
              </a:rPr>
              <a:t> 1107/2009, concerning the placing of plant protection products on the market</a:t>
            </a:r>
            <a:br>
              <a:rPr lang="cs-CZ" sz="1800" b="1" dirty="0"/>
            </a:br>
            <a:r>
              <a:rPr lang="cs-CZ" sz="1800" dirty="0">
                <a:hlinkClick r:id="rId4"/>
              </a:rPr>
              <a:t>https://eur-lex.europa.eu/legal-content/EN/TXT/?uri=CELEX%3A02009R1107-20191214</a:t>
            </a:r>
            <a:r>
              <a:rPr lang="cs-CZ" sz="1800" dirty="0"/>
              <a:t> </a:t>
            </a:r>
            <a:endParaRPr lang="en-US" sz="1800" dirty="0"/>
          </a:p>
          <a:p>
            <a:r>
              <a:rPr lang="en-US" sz="2000" b="1" dirty="0">
                <a:solidFill>
                  <a:srgbClr val="FF0000"/>
                </a:solidFill>
              </a:rPr>
              <a:t>Regulation 546/2011</a:t>
            </a:r>
            <a:r>
              <a:rPr lang="cs-CZ" sz="2000" b="1" dirty="0">
                <a:solidFill>
                  <a:srgbClr val="FF0000"/>
                </a:solidFill>
              </a:rPr>
              <a:t>, </a:t>
            </a:r>
            <a:r>
              <a:rPr lang="en-US" sz="2000" b="1" dirty="0">
                <a:solidFill>
                  <a:srgbClr val="FF0000"/>
                </a:solidFill>
              </a:rPr>
              <a:t>uniform principles for evaluation and </a:t>
            </a:r>
            <a:r>
              <a:rPr lang="en-US" sz="2000" b="1" dirty="0" err="1">
                <a:solidFill>
                  <a:srgbClr val="FF0000"/>
                </a:solidFill>
              </a:rPr>
              <a:t>authorisation</a:t>
            </a:r>
            <a:r>
              <a:rPr lang="en-US" sz="2000" b="1" dirty="0">
                <a:solidFill>
                  <a:srgbClr val="FF0000"/>
                </a:solidFill>
              </a:rPr>
              <a:t> of </a:t>
            </a:r>
            <a:r>
              <a:rPr lang="cs-CZ" sz="2000" b="1" dirty="0">
                <a:solidFill>
                  <a:srgbClr val="FF0000"/>
                </a:solidFill>
              </a:rPr>
              <a:t>PPP</a:t>
            </a:r>
            <a:br>
              <a:rPr lang="cs-CZ" sz="2000" dirty="0"/>
            </a:br>
            <a:r>
              <a:rPr lang="cs-CZ" sz="2000" dirty="0">
                <a:hlinkClick r:id="rId5"/>
              </a:rPr>
              <a:t>https://eur-lex.europa.eu/legal-content/EN/TXT/?uri=CELEX%3A02011R0546-20180524</a:t>
            </a:r>
            <a:endParaRPr lang="cs-CZ" sz="2000" dirty="0"/>
          </a:p>
          <a:p>
            <a:endParaRPr lang="cs-CZ" b="1" dirty="0"/>
          </a:p>
          <a:p>
            <a:r>
              <a:rPr lang="cs-CZ" b="1" dirty="0" err="1"/>
              <a:t>overview</a:t>
            </a:r>
            <a:r>
              <a:rPr lang="cs-CZ" b="1" dirty="0"/>
              <a:t> </a:t>
            </a:r>
            <a:r>
              <a:rPr lang="cs-CZ" b="1" dirty="0" err="1"/>
              <a:t>of</a:t>
            </a:r>
            <a:r>
              <a:rPr lang="cs-CZ" b="1" dirty="0"/>
              <a:t> </a:t>
            </a:r>
            <a:r>
              <a:rPr lang="cs-CZ" b="1" dirty="0" err="1"/>
              <a:t>whole</a:t>
            </a:r>
            <a:r>
              <a:rPr lang="cs-CZ" b="1" dirty="0"/>
              <a:t> </a:t>
            </a:r>
            <a:r>
              <a:rPr lang="cs-CZ" b="1" dirty="0" err="1"/>
              <a:t>process</a:t>
            </a:r>
            <a:r>
              <a:rPr lang="cs-CZ" b="1" dirty="0"/>
              <a:t>: </a:t>
            </a:r>
            <a:br>
              <a:rPr lang="cs-CZ" b="1" dirty="0"/>
            </a:br>
            <a:r>
              <a:rPr lang="cs-CZ" sz="1800" dirty="0">
                <a:hlinkClick r:id="rId6"/>
              </a:rPr>
              <a:t>https://www.efsa.europa.eu/en/interactive-pages/pesticides-authorisation/PesticidesAuthorisation</a:t>
            </a:r>
            <a:r>
              <a:rPr lang="cs-CZ" sz="1800" dirty="0"/>
              <a:t> </a:t>
            </a:r>
            <a:br>
              <a:rPr lang="cs-CZ" sz="1800" dirty="0"/>
            </a:br>
            <a:r>
              <a:rPr lang="cs-CZ" sz="1800" dirty="0">
                <a:hlinkClick r:id="rId7"/>
              </a:rPr>
              <a:t>https://ec.europa.eu/assets/sante/food/plants/pesticides/lop/index.html</a:t>
            </a:r>
            <a:r>
              <a:rPr lang="cs-CZ" sz="1800" dirty="0"/>
              <a:t> </a:t>
            </a:r>
          </a:p>
          <a:p>
            <a:endParaRPr lang="cs-CZ" sz="18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53</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4260AEE8-CC98-49B9-A8A2-509B752094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0290" y="1016888"/>
            <a:ext cx="2062435" cy="974181"/>
          </a:xfrm>
          <a:prstGeom prst="rect">
            <a:avLst/>
          </a:prstGeom>
        </p:spPr>
      </p:pic>
    </p:spTree>
    <p:extLst>
      <p:ext uri="{BB962C8B-B14F-4D97-AF65-F5344CB8AC3E}">
        <p14:creationId xmlns:p14="http://schemas.microsoft.com/office/powerpoint/2010/main" val="181187286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Plant </a:t>
            </a:r>
            <a:r>
              <a:rPr lang="cs-CZ" dirty="0" err="1"/>
              <a:t>protection</a:t>
            </a:r>
            <a:r>
              <a:rPr lang="cs-CZ" dirty="0"/>
              <a:t> </a:t>
            </a:r>
            <a:r>
              <a:rPr lang="cs-CZ" dirty="0" err="1"/>
              <a:t>products</a:t>
            </a:r>
            <a:r>
              <a:rPr lang="cs-CZ" dirty="0"/>
              <a:t> (PPP)</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209725" y="1853971"/>
            <a:ext cx="7331977" cy="4137254"/>
          </a:xfrm>
        </p:spPr>
        <p:txBody>
          <a:bodyPr/>
          <a:lstStyle/>
          <a:p>
            <a:r>
              <a:rPr lang="cs-CZ" dirty="0" err="1"/>
              <a:t>the</a:t>
            </a:r>
            <a:r>
              <a:rPr lang="cs-CZ" dirty="0"/>
              <a:t> </a:t>
            </a:r>
            <a:r>
              <a:rPr lang="cs-CZ" dirty="0" err="1"/>
              <a:t>whole</a:t>
            </a:r>
            <a:r>
              <a:rPr lang="cs-CZ" dirty="0"/>
              <a:t> </a:t>
            </a:r>
            <a:r>
              <a:rPr lang="cs-CZ" dirty="0" err="1"/>
              <a:t>system</a:t>
            </a:r>
            <a:r>
              <a:rPr lang="cs-CZ" dirty="0"/>
              <a:t> </a:t>
            </a:r>
            <a:r>
              <a:rPr lang="cs-CZ" dirty="0" err="1"/>
              <a:t>is</a:t>
            </a:r>
            <a:r>
              <a:rPr lang="cs-CZ" dirty="0"/>
              <a:t> </a:t>
            </a:r>
            <a:r>
              <a:rPr lang="cs-CZ" dirty="0" err="1"/>
              <a:t>divided</a:t>
            </a:r>
            <a:r>
              <a:rPr lang="cs-CZ" dirty="0"/>
              <a:t> to:</a:t>
            </a:r>
          </a:p>
          <a:p>
            <a:pPr lvl="1"/>
            <a:endParaRPr lang="cs-CZ" sz="2400" b="1" dirty="0">
              <a:solidFill>
                <a:srgbClr val="FF0000"/>
              </a:solidFill>
            </a:endParaRPr>
          </a:p>
          <a:p>
            <a:r>
              <a:rPr lang="cs-CZ" sz="2000" b="1" dirty="0" err="1">
                <a:solidFill>
                  <a:srgbClr val="FF0000"/>
                </a:solidFill>
              </a:rPr>
              <a:t>active</a:t>
            </a:r>
            <a:r>
              <a:rPr lang="cs-CZ" sz="2000" b="1" dirty="0">
                <a:solidFill>
                  <a:srgbClr val="FF0000"/>
                </a:solidFill>
              </a:rPr>
              <a:t> </a:t>
            </a:r>
            <a:r>
              <a:rPr lang="cs-CZ" sz="2000" b="1" dirty="0" err="1">
                <a:solidFill>
                  <a:srgbClr val="FF0000"/>
                </a:solidFill>
              </a:rPr>
              <a:t>substances</a:t>
            </a:r>
            <a:r>
              <a:rPr lang="cs-CZ" sz="2000" b="1" dirty="0">
                <a:solidFill>
                  <a:srgbClr val="FF0000"/>
                </a:solidFill>
              </a:rPr>
              <a:t> </a:t>
            </a:r>
            <a:r>
              <a:rPr lang="cs-CZ" sz="2000" b="1" dirty="0" err="1">
                <a:solidFill>
                  <a:srgbClr val="FF0000"/>
                </a:solidFill>
              </a:rPr>
              <a:t>approval</a:t>
            </a:r>
            <a:r>
              <a:rPr lang="cs-CZ" sz="2000" dirty="0"/>
              <a:t> - done </a:t>
            </a:r>
            <a:r>
              <a:rPr lang="cs-CZ" sz="2000" dirty="0" err="1"/>
              <a:t>for</a:t>
            </a:r>
            <a:r>
              <a:rPr lang="cs-CZ" sz="2000" dirty="0"/>
              <a:t> </a:t>
            </a:r>
            <a:r>
              <a:rPr lang="cs-CZ" sz="2000" dirty="0" err="1"/>
              <a:t>whole</a:t>
            </a:r>
            <a:r>
              <a:rPr lang="cs-CZ" sz="2000" dirty="0"/>
              <a:t> EU</a:t>
            </a:r>
            <a:br>
              <a:rPr lang="cs-CZ" sz="2000" dirty="0"/>
            </a:br>
            <a:r>
              <a:rPr lang="cs-CZ" sz="2000" dirty="0"/>
              <a:t>a.s. – substance </a:t>
            </a:r>
            <a:r>
              <a:rPr lang="en-US" sz="2000" dirty="0"/>
              <a:t>having action against harmful organisms</a:t>
            </a:r>
            <a:endParaRPr lang="cs-CZ" sz="2000" dirty="0"/>
          </a:p>
          <a:p>
            <a:endParaRPr lang="cs-CZ" b="1" dirty="0">
              <a:solidFill>
                <a:srgbClr val="FF0000"/>
              </a:solidFill>
            </a:endParaRPr>
          </a:p>
          <a:p>
            <a:r>
              <a:rPr lang="en-US" sz="2000" b="1" dirty="0" err="1">
                <a:solidFill>
                  <a:srgbClr val="FF0000"/>
                </a:solidFill>
              </a:rPr>
              <a:t>authori</a:t>
            </a:r>
            <a:r>
              <a:rPr lang="cs-CZ" sz="2000" b="1" dirty="0">
                <a:solidFill>
                  <a:srgbClr val="FF0000"/>
                </a:solidFill>
              </a:rPr>
              <a:t>z</a:t>
            </a:r>
            <a:r>
              <a:rPr lang="en-US" sz="2000" b="1" dirty="0" err="1">
                <a:solidFill>
                  <a:srgbClr val="FF0000"/>
                </a:solidFill>
              </a:rPr>
              <a:t>ation</a:t>
            </a:r>
            <a:r>
              <a:rPr lang="en-US" sz="2000" b="1" dirty="0">
                <a:solidFill>
                  <a:srgbClr val="FF0000"/>
                </a:solidFill>
              </a:rPr>
              <a:t> of PPP</a:t>
            </a:r>
            <a:r>
              <a:rPr lang="cs-CZ" sz="2000" b="1" dirty="0">
                <a:solidFill>
                  <a:srgbClr val="FF0000"/>
                </a:solidFill>
              </a:rPr>
              <a:t> </a:t>
            </a:r>
            <a:r>
              <a:rPr lang="cs-CZ" sz="2000" dirty="0"/>
              <a:t>– done in </a:t>
            </a:r>
            <a:r>
              <a:rPr lang="cs-CZ" sz="2000" dirty="0" err="1"/>
              <a:t>member</a:t>
            </a:r>
            <a:r>
              <a:rPr lang="cs-CZ" sz="2000" dirty="0"/>
              <a:t> </a:t>
            </a:r>
            <a:r>
              <a:rPr lang="cs-CZ" sz="2000" dirty="0" err="1"/>
              <a:t>states</a:t>
            </a:r>
            <a:r>
              <a:rPr lang="cs-CZ" sz="2000" dirty="0"/>
              <a:t> (</a:t>
            </a:r>
            <a:r>
              <a:rPr lang="cs-CZ" sz="2000" dirty="0" err="1"/>
              <a:t>zones</a:t>
            </a:r>
            <a:r>
              <a:rPr lang="cs-CZ" sz="2000" dirty="0"/>
              <a:t>)</a:t>
            </a:r>
            <a:br>
              <a:rPr lang="cs-CZ" sz="2000" dirty="0"/>
            </a:br>
            <a:r>
              <a:rPr lang="cs-CZ" sz="1800" dirty="0"/>
              <a:t>mix </a:t>
            </a:r>
            <a:r>
              <a:rPr lang="cs-CZ" sz="1800" dirty="0" err="1"/>
              <a:t>of</a:t>
            </a:r>
            <a:r>
              <a:rPr lang="cs-CZ" sz="1800" dirty="0"/>
              <a:t> a.s. and </a:t>
            </a:r>
            <a:r>
              <a:rPr lang="cs-CZ" sz="1800" dirty="0" err="1"/>
              <a:t>other</a:t>
            </a:r>
            <a:r>
              <a:rPr lang="cs-CZ" sz="1800" dirty="0"/>
              <a:t> </a:t>
            </a:r>
            <a:r>
              <a:rPr lang="cs-CZ" sz="1800" dirty="0" err="1"/>
              <a:t>components</a:t>
            </a:r>
            <a:r>
              <a:rPr lang="cs-CZ" sz="1800" dirty="0"/>
              <a:t>: </a:t>
            </a:r>
            <a:r>
              <a:rPr lang="cs-CZ" sz="1800" dirty="0" err="1"/>
              <a:t>safeners</a:t>
            </a:r>
            <a:r>
              <a:rPr lang="cs-CZ" sz="1800" dirty="0"/>
              <a:t> (</a:t>
            </a:r>
            <a:r>
              <a:rPr lang="en-US" sz="1800" dirty="0"/>
              <a:t>eliminate or reduce phytotoxic effects of </a:t>
            </a:r>
            <a:r>
              <a:rPr lang="cs-CZ" sz="1800" dirty="0"/>
              <a:t>PPP), </a:t>
            </a:r>
            <a:r>
              <a:rPr lang="cs-CZ" sz="1800" dirty="0" err="1"/>
              <a:t>synergists</a:t>
            </a:r>
            <a:r>
              <a:rPr lang="cs-CZ" sz="1800" dirty="0"/>
              <a:t> (</a:t>
            </a:r>
            <a:r>
              <a:rPr lang="cs-CZ" sz="1800" dirty="0" err="1"/>
              <a:t>enhance</a:t>
            </a:r>
            <a:r>
              <a:rPr lang="cs-CZ" sz="1800" dirty="0"/>
              <a:t> a.s. </a:t>
            </a:r>
            <a:r>
              <a:rPr lang="cs-CZ" sz="1800" dirty="0" err="1"/>
              <a:t>effect</a:t>
            </a:r>
            <a:r>
              <a:rPr lang="cs-CZ" sz="1800" dirty="0"/>
              <a:t>), co-</a:t>
            </a:r>
            <a:r>
              <a:rPr lang="cs-CZ" sz="1800" dirty="0" err="1"/>
              <a:t>formulants</a:t>
            </a:r>
            <a:r>
              <a:rPr lang="cs-CZ" sz="1800" dirty="0"/>
              <a:t> (</a:t>
            </a:r>
            <a:r>
              <a:rPr lang="cs-CZ" sz="1800" dirty="0" err="1"/>
              <a:t>other</a:t>
            </a:r>
            <a:r>
              <a:rPr lang="cs-CZ" sz="1800" dirty="0"/>
              <a:t> </a:t>
            </a:r>
            <a:r>
              <a:rPr lang="cs-CZ" sz="1800" dirty="0" err="1"/>
              <a:t>components</a:t>
            </a:r>
            <a:r>
              <a:rPr lang="cs-CZ" sz="1800" dirty="0"/>
              <a:t>), </a:t>
            </a:r>
            <a:r>
              <a:rPr lang="cs-CZ" sz="1800" dirty="0" err="1"/>
              <a:t>adjuvants</a:t>
            </a:r>
            <a:r>
              <a:rPr lang="cs-CZ" sz="1800" dirty="0"/>
              <a:t> (</a:t>
            </a:r>
            <a:r>
              <a:rPr lang="cs-CZ" sz="1800" dirty="0" err="1"/>
              <a:t>added</a:t>
            </a:r>
            <a:r>
              <a:rPr lang="cs-CZ" sz="1800" dirty="0"/>
              <a:t> to PPP by end-user)</a:t>
            </a:r>
            <a:endParaRPr lang="en-US"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54</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9D312C19-0AF3-4525-86CB-8429A9A2D0E5}"/>
              </a:ext>
            </a:extLst>
          </p:cNvPr>
          <p:cNvPicPr>
            <a:picLocks noChangeAspect="1"/>
          </p:cNvPicPr>
          <p:nvPr/>
        </p:nvPicPr>
        <p:blipFill rotWithShape="1">
          <a:blip r:embed="rId3"/>
          <a:srcRect l="27772" t="17684" r="53432" b="50000"/>
          <a:stretch/>
        </p:blipFill>
        <p:spPr>
          <a:xfrm>
            <a:off x="8628158" y="43431"/>
            <a:ext cx="2345998" cy="2520923"/>
          </a:xfrm>
          <a:prstGeom prst="rect">
            <a:avLst/>
          </a:prstGeom>
        </p:spPr>
      </p:pic>
      <p:pic>
        <p:nvPicPr>
          <p:cNvPr id="8" name="Obrázek 7">
            <a:extLst>
              <a:ext uri="{FF2B5EF4-FFF2-40B4-BE49-F238E27FC236}">
                <a16:creationId xmlns:a16="http://schemas.microsoft.com/office/drawing/2014/main" id="{FD60C85F-802B-4E6A-A7AA-6CEF4FC5B127}"/>
              </a:ext>
            </a:extLst>
          </p:cNvPr>
          <p:cNvPicPr>
            <a:picLocks noChangeAspect="1"/>
          </p:cNvPicPr>
          <p:nvPr/>
        </p:nvPicPr>
        <p:blipFill>
          <a:blip r:embed="rId4"/>
          <a:stretch>
            <a:fillRect/>
          </a:stretch>
        </p:blipFill>
        <p:spPr>
          <a:xfrm>
            <a:off x="7961152" y="2793534"/>
            <a:ext cx="4210030" cy="1985346"/>
          </a:xfrm>
          <a:prstGeom prst="rect">
            <a:avLst/>
          </a:prstGeom>
        </p:spPr>
      </p:pic>
      <p:cxnSp>
        <p:nvCxnSpPr>
          <p:cNvPr id="9" name="Přímá spojnice 8">
            <a:extLst>
              <a:ext uri="{FF2B5EF4-FFF2-40B4-BE49-F238E27FC236}">
                <a16:creationId xmlns:a16="http://schemas.microsoft.com/office/drawing/2014/main" id="{89425B00-C3F7-4AB4-8355-C719B2AACA48}"/>
              </a:ext>
            </a:extLst>
          </p:cNvPr>
          <p:cNvCxnSpPr/>
          <p:nvPr/>
        </p:nvCxnSpPr>
        <p:spPr bwMode="auto">
          <a:xfrm>
            <a:off x="142613" y="3684608"/>
            <a:ext cx="12028569" cy="0"/>
          </a:xfrm>
          <a:prstGeom prst="line">
            <a:avLst/>
          </a:prstGeom>
          <a:solidFill>
            <a:schemeClr val="accent1"/>
          </a:solidFill>
          <a:ln w="38100"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Šipka: dolů 9">
            <a:extLst>
              <a:ext uri="{FF2B5EF4-FFF2-40B4-BE49-F238E27FC236}">
                <a16:creationId xmlns:a16="http://schemas.microsoft.com/office/drawing/2014/main" id="{2D9C26BB-5056-4BEB-A8CF-838DC61A338D}"/>
              </a:ext>
            </a:extLst>
          </p:cNvPr>
          <p:cNvSpPr/>
          <p:nvPr/>
        </p:nvSpPr>
        <p:spPr bwMode="auto">
          <a:xfrm>
            <a:off x="7387196" y="3429000"/>
            <a:ext cx="167780" cy="503336"/>
          </a:xfrm>
          <a:prstGeom prst="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1" name="Šipka: dolů 10">
            <a:extLst>
              <a:ext uri="{FF2B5EF4-FFF2-40B4-BE49-F238E27FC236}">
                <a16:creationId xmlns:a16="http://schemas.microsoft.com/office/drawing/2014/main" id="{C7FBE795-14EB-4E6C-A26F-E8583952261D}"/>
              </a:ext>
            </a:extLst>
          </p:cNvPr>
          <p:cNvSpPr/>
          <p:nvPr/>
        </p:nvSpPr>
        <p:spPr bwMode="auto">
          <a:xfrm rot="10800000">
            <a:off x="7574090" y="3429000"/>
            <a:ext cx="167780" cy="503336"/>
          </a:xfrm>
          <a:prstGeom prst="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34094150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err="1"/>
              <a:t>Approval</a:t>
            </a:r>
            <a:r>
              <a:rPr lang="cs-CZ" dirty="0"/>
              <a:t> </a:t>
            </a:r>
            <a:r>
              <a:rPr lang="cs-CZ" dirty="0" err="1"/>
              <a:t>of</a:t>
            </a:r>
            <a:r>
              <a:rPr lang="cs-CZ" dirty="0"/>
              <a:t> a.s.</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369116" y="1212782"/>
            <a:ext cx="7826948" cy="4778443"/>
          </a:xfrm>
        </p:spPr>
        <p:txBody>
          <a:bodyPr/>
          <a:lstStyle/>
          <a:p>
            <a:r>
              <a:rPr lang="en-US" sz="1600" dirty="0"/>
              <a:t>Regulation 283/2013, setting out the </a:t>
            </a:r>
            <a:r>
              <a:rPr lang="en-US" sz="1600" b="1" dirty="0"/>
              <a:t>data requirements for active substances</a:t>
            </a:r>
            <a:br>
              <a:rPr lang="cs-CZ" sz="1600" dirty="0"/>
            </a:br>
            <a:r>
              <a:rPr lang="cs-CZ" sz="1400" dirty="0">
                <a:hlinkClick r:id="rId2"/>
              </a:rPr>
              <a:t>https://eur-lex.europa.eu/legal-content/EN/TXT/?uri=CELEX%3A02013R0283-20141117</a:t>
            </a:r>
            <a:r>
              <a:rPr lang="cs-CZ" sz="1400" dirty="0"/>
              <a:t> </a:t>
            </a:r>
          </a:p>
          <a:p>
            <a:r>
              <a:rPr lang="en-US" sz="1600" dirty="0"/>
              <a:t>Regulation 540/2011</a:t>
            </a:r>
            <a:r>
              <a:rPr lang="cs-CZ" sz="1600" dirty="0"/>
              <a:t>, </a:t>
            </a:r>
            <a:r>
              <a:rPr lang="en-US" sz="1600" b="1" dirty="0"/>
              <a:t>list of approved active substances</a:t>
            </a:r>
            <a:br>
              <a:rPr lang="cs-CZ" sz="1600" dirty="0"/>
            </a:br>
            <a:r>
              <a:rPr lang="cs-CZ" sz="1400" dirty="0">
                <a:hlinkClick r:id="rId3"/>
              </a:rPr>
              <a:t>https://eur-lex.europa.eu/legal-content/EN/TXT/?uri=CELEX%3A02011R0540-20201126</a:t>
            </a:r>
            <a:endParaRPr lang="cs-CZ" sz="1400" dirty="0"/>
          </a:p>
          <a:p>
            <a:r>
              <a:rPr lang="cs-CZ" sz="1600" dirty="0"/>
              <a:t>EU pesticide database</a:t>
            </a:r>
            <a:br>
              <a:rPr lang="cs-CZ" sz="1600" dirty="0"/>
            </a:br>
            <a:r>
              <a:rPr lang="en-GB" sz="1600" b="1" kern="0" dirty="0">
                <a:hlinkClick r:id="rId4"/>
              </a:rPr>
              <a:t>https://ec.europa.eu/food/plant/pesticides/eu-pesticides-db_en</a:t>
            </a:r>
            <a:r>
              <a:rPr lang="cs-CZ" sz="1600" b="1" kern="0" dirty="0"/>
              <a:t> </a:t>
            </a:r>
            <a:endParaRPr lang="cs-CZ" sz="2000" b="1"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55</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F910DCEA-2C87-45CE-A0D0-7A48F462D588}"/>
              </a:ext>
            </a:extLst>
          </p:cNvPr>
          <p:cNvPicPr>
            <a:picLocks noChangeAspect="1"/>
          </p:cNvPicPr>
          <p:nvPr/>
        </p:nvPicPr>
        <p:blipFill rotWithShape="1">
          <a:blip r:embed="rId6"/>
          <a:srcRect l="20514" t="20360" r="21688" b="14495"/>
          <a:stretch/>
        </p:blipFill>
        <p:spPr>
          <a:xfrm>
            <a:off x="139275" y="3429000"/>
            <a:ext cx="4763472" cy="3355597"/>
          </a:xfrm>
          <a:prstGeom prst="rect">
            <a:avLst/>
          </a:prstGeom>
          <a:ln>
            <a:noFill/>
          </a:ln>
          <a:effectLst>
            <a:outerShdw blurRad="292100" dist="139700" dir="2700000" algn="tl" rotWithShape="0">
              <a:srgbClr val="333333">
                <a:alpha val="65000"/>
              </a:srgbClr>
            </a:outerShdw>
          </a:effectLst>
        </p:spPr>
      </p:pic>
      <p:sp>
        <p:nvSpPr>
          <p:cNvPr id="9" name="Ovál 8">
            <a:extLst>
              <a:ext uri="{FF2B5EF4-FFF2-40B4-BE49-F238E27FC236}">
                <a16:creationId xmlns:a16="http://schemas.microsoft.com/office/drawing/2014/main" id="{B7C3C51E-915D-4A0F-A954-1661F4E2B016}"/>
              </a:ext>
            </a:extLst>
          </p:cNvPr>
          <p:cNvSpPr/>
          <p:nvPr/>
        </p:nvSpPr>
        <p:spPr bwMode="auto">
          <a:xfrm>
            <a:off x="3832013" y="3378646"/>
            <a:ext cx="412816" cy="446714"/>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 name="Ovál 9">
            <a:extLst>
              <a:ext uri="{FF2B5EF4-FFF2-40B4-BE49-F238E27FC236}">
                <a16:creationId xmlns:a16="http://schemas.microsoft.com/office/drawing/2014/main" id="{B71B9801-4350-4303-9DEB-BAE682A6FFFE}"/>
              </a:ext>
            </a:extLst>
          </p:cNvPr>
          <p:cNvSpPr/>
          <p:nvPr/>
        </p:nvSpPr>
        <p:spPr bwMode="auto">
          <a:xfrm>
            <a:off x="30272" y="4471332"/>
            <a:ext cx="1303578" cy="513107"/>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2" name="Picture 2">
            <a:extLst>
              <a:ext uri="{FF2B5EF4-FFF2-40B4-BE49-F238E27FC236}">
                <a16:creationId xmlns:a16="http://schemas.microsoft.com/office/drawing/2014/main" id="{2FC98447-8FC3-4385-85D6-BCBECBF878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6064" y="0"/>
            <a:ext cx="3995936" cy="6858000"/>
          </a:xfrm>
          <a:prstGeom prst="rect">
            <a:avLst/>
          </a:prstGeom>
          <a:noFill/>
          <a:ln w="9525">
            <a:noFill/>
            <a:miter lim="800000"/>
            <a:headEnd/>
            <a:tailEnd/>
          </a:ln>
        </p:spPr>
      </p:pic>
      <p:cxnSp>
        <p:nvCxnSpPr>
          <p:cNvPr id="13" name="Přímá spojnice se šipkou 12">
            <a:extLst>
              <a:ext uri="{FF2B5EF4-FFF2-40B4-BE49-F238E27FC236}">
                <a16:creationId xmlns:a16="http://schemas.microsoft.com/office/drawing/2014/main" id="{E2705F44-E3D6-4A46-BFFD-1A3652BDA163}"/>
              </a:ext>
            </a:extLst>
          </p:cNvPr>
          <p:cNvCxnSpPr>
            <a:endCxn id="9" idx="3"/>
          </p:cNvCxnSpPr>
          <p:nvPr/>
        </p:nvCxnSpPr>
        <p:spPr bwMode="auto">
          <a:xfrm flipV="1">
            <a:off x="1333850" y="3759940"/>
            <a:ext cx="2558619" cy="870783"/>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ovéPole 18">
            <a:extLst>
              <a:ext uri="{FF2B5EF4-FFF2-40B4-BE49-F238E27FC236}">
                <a16:creationId xmlns:a16="http://schemas.microsoft.com/office/drawing/2014/main" id="{06B05CF0-6467-434F-B907-302D3D80C0E2}"/>
              </a:ext>
            </a:extLst>
          </p:cNvPr>
          <p:cNvSpPr txBox="1"/>
          <p:nvPr/>
        </p:nvSpPr>
        <p:spPr>
          <a:xfrm>
            <a:off x="9230507" y="631960"/>
            <a:ext cx="821059" cy="338554"/>
          </a:xfrm>
          <a:prstGeom prst="rect">
            <a:avLst/>
          </a:prstGeom>
          <a:noFill/>
        </p:spPr>
        <p:txBody>
          <a:bodyPr wrap="none" rtlCol="0">
            <a:spAutoFit/>
          </a:bodyPr>
          <a:lstStyle/>
          <a:p>
            <a:r>
              <a:rPr lang="cs-CZ" sz="1600" dirty="0" err="1"/>
              <a:t>dossier</a:t>
            </a:r>
            <a:endParaRPr lang="cs-CZ" sz="1600" dirty="0"/>
          </a:p>
        </p:txBody>
      </p:sp>
      <p:sp>
        <p:nvSpPr>
          <p:cNvPr id="20" name="TextovéPole 19">
            <a:extLst>
              <a:ext uri="{FF2B5EF4-FFF2-40B4-BE49-F238E27FC236}">
                <a16:creationId xmlns:a16="http://schemas.microsoft.com/office/drawing/2014/main" id="{76D6C6CF-40C6-429B-B376-91FA7985DFF3}"/>
              </a:ext>
            </a:extLst>
          </p:cNvPr>
          <p:cNvSpPr txBox="1"/>
          <p:nvPr/>
        </p:nvSpPr>
        <p:spPr>
          <a:xfrm>
            <a:off x="10194032" y="1066799"/>
            <a:ext cx="1029449" cy="338554"/>
          </a:xfrm>
          <a:prstGeom prst="rect">
            <a:avLst/>
          </a:prstGeom>
          <a:noFill/>
        </p:spPr>
        <p:txBody>
          <a:bodyPr wrap="none" rtlCol="0">
            <a:spAutoFit/>
          </a:bodyPr>
          <a:lstStyle/>
          <a:p>
            <a:r>
              <a:rPr lang="cs-CZ" sz="1600" dirty="0"/>
              <a:t>DAR/RAR</a:t>
            </a:r>
          </a:p>
        </p:txBody>
      </p:sp>
      <p:sp>
        <p:nvSpPr>
          <p:cNvPr id="21" name="TextovéPole 20">
            <a:extLst>
              <a:ext uri="{FF2B5EF4-FFF2-40B4-BE49-F238E27FC236}">
                <a16:creationId xmlns:a16="http://schemas.microsoft.com/office/drawing/2014/main" id="{EC7626A0-95E2-4FE7-924B-1D1615498A28}"/>
              </a:ext>
            </a:extLst>
          </p:cNvPr>
          <p:cNvSpPr txBox="1"/>
          <p:nvPr/>
        </p:nvSpPr>
        <p:spPr>
          <a:xfrm>
            <a:off x="10287710" y="2368491"/>
            <a:ext cx="1240019" cy="338554"/>
          </a:xfrm>
          <a:prstGeom prst="rect">
            <a:avLst/>
          </a:prstGeom>
          <a:noFill/>
        </p:spPr>
        <p:txBody>
          <a:bodyPr wrap="none" rtlCol="0">
            <a:spAutoFit/>
          </a:bodyPr>
          <a:lstStyle/>
          <a:p>
            <a:r>
              <a:rPr lang="cs-CZ" sz="1600" dirty="0"/>
              <a:t>peer </a:t>
            </a:r>
            <a:r>
              <a:rPr lang="cs-CZ" sz="1600" dirty="0" err="1"/>
              <a:t>review</a:t>
            </a:r>
            <a:endParaRPr lang="cs-CZ" sz="1600" dirty="0"/>
          </a:p>
        </p:txBody>
      </p:sp>
      <p:sp>
        <p:nvSpPr>
          <p:cNvPr id="22" name="TextovéPole 21">
            <a:extLst>
              <a:ext uri="{FF2B5EF4-FFF2-40B4-BE49-F238E27FC236}">
                <a16:creationId xmlns:a16="http://schemas.microsoft.com/office/drawing/2014/main" id="{E2E74344-D3A6-459D-AD3B-26DCA9B1F1C1}"/>
              </a:ext>
            </a:extLst>
          </p:cNvPr>
          <p:cNvSpPr txBox="1"/>
          <p:nvPr/>
        </p:nvSpPr>
        <p:spPr>
          <a:xfrm>
            <a:off x="8610497" y="4937521"/>
            <a:ext cx="1124026" cy="338554"/>
          </a:xfrm>
          <a:prstGeom prst="rect">
            <a:avLst/>
          </a:prstGeom>
          <a:noFill/>
        </p:spPr>
        <p:txBody>
          <a:bodyPr wrap="none" rtlCol="0">
            <a:spAutoFit/>
          </a:bodyPr>
          <a:lstStyle/>
          <a:p>
            <a:r>
              <a:rPr lang="cs-CZ" sz="1600" dirty="0" err="1"/>
              <a:t>conclusion</a:t>
            </a:r>
            <a:endParaRPr lang="cs-CZ" sz="1600" dirty="0"/>
          </a:p>
        </p:txBody>
      </p:sp>
      <p:sp>
        <p:nvSpPr>
          <p:cNvPr id="23" name="TextovéPole 22">
            <a:extLst>
              <a:ext uri="{FF2B5EF4-FFF2-40B4-BE49-F238E27FC236}">
                <a16:creationId xmlns:a16="http://schemas.microsoft.com/office/drawing/2014/main" id="{FC2FBF4E-5532-4F54-9795-F38F9A56E20B}"/>
              </a:ext>
            </a:extLst>
          </p:cNvPr>
          <p:cNvSpPr txBox="1"/>
          <p:nvPr/>
        </p:nvSpPr>
        <p:spPr>
          <a:xfrm>
            <a:off x="10398985" y="5373148"/>
            <a:ext cx="910827" cy="338554"/>
          </a:xfrm>
          <a:prstGeom prst="rect">
            <a:avLst/>
          </a:prstGeom>
          <a:noFill/>
        </p:spPr>
        <p:txBody>
          <a:bodyPr wrap="none" rtlCol="0">
            <a:spAutoFit/>
          </a:bodyPr>
          <a:lstStyle/>
          <a:p>
            <a:r>
              <a:rPr lang="cs-CZ" sz="1600" dirty="0" err="1"/>
              <a:t>decision</a:t>
            </a:r>
            <a:endParaRPr lang="cs-CZ" sz="1600" dirty="0"/>
          </a:p>
        </p:txBody>
      </p:sp>
      <p:sp>
        <p:nvSpPr>
          <p:cNvPr id="17" name="TextovéPole 16">
            <a:extLst>
              <a:ext uri="{FF2B5EF4-FFF2-40B4-BE49-F238E27FC236}">
                <a16:creationId xmlns:a16="http://schemas.microsoft.com/office/drawing/2014/main" id="{0C7E6791-BF22-4D2B-BBE6-8203707EC80F}"/>
              </a:ext>
            </a:extLst>
          </p:cNvPr>
          <p:cNvSpPr txBox="1"/>
          <p:nvPr/>
        </p:nvSpPr>
        <p:spPr>
          <a:xfrm>
            <a:off x="4915282" y="3480322"/>
            <a:ext cx="3280781" cy="1815882"/>
          </a:xfrm>
          <a:prstGeom prst="rect">
            <a:avLst/>
          </a:prstGeom>
          <a:noFill/>
        </p:spPr>
        <p:txBody>
          <a:bodyPr wrap="square">
            <a:spAutoFit/>
          </a:bodyPr>
          <a:lstStyle/>
          <a:p>
            <a:pPr marL="109538" indent="-109538">
              <a:buFont typeface="Arial" panose="020B0604020202020204" pitchFamily="34" charset="0"/>
              <a:buChar char="•"/>
            </a:pPr>
            <a:r>
              <a:rPr lang="cs-CZ" sz="1600" dirty="0" err="1">
                <a:latin typeface="+mn-lt"/>
              </a:rPr>
              <a:t>its</a:t>
            </a:r>
            <a:r>
              <a:rPr lang="cs-CZ" sz="1600" dirty="0">
                <a:latin typeface="+mn-lt"/>
              </a:rPr>
              <a:t> </a:t>
            </a:r>
            <a:r>
              <a:rPr lang="cs-CZ" sz="1600" dirty="0" err="1">
                <a:latin typeface="+mn-lt"/>
              </a:rPr>
              <a:t>decided</a:t>
            </a:r>
            <a:r>
              <a:rPr lang="cs-CZ" sz="1600" dirty="0">
                <a:latin typeface="+mn-lt"/>
              </a:rPr>
              <a:t> </a:t>
            </a:r>
            <a:r>
              <a:rPr lang="cs-CZ" sz="1600" dirty="0" err="1">
                <a:latin typeface="+mn-lt"/>
              </a:rPr>
              <a:t>if</a:t>
            </a:r>
            <a:r>
              <a:rPr lang="cs-CZ" sz="1600" dirty="0">
                <a:latin typeface="+mn-lt"/>
              </a:rPr>
              <a:t> a.s. </a:t>
            </a:r>
            <a:r>
              <a:rPr lang="cs-CZ" sz="1600" dirty="0" err="1">
                <a:latin typeface="+mn-lt"/>
              </a:rPr>
              <a:t>is</a:t>
            </a:r>
            <a:r>
              <a:rPr lang="cs-CZ" sz="1600" dirty="0">
                <a:latin typeface="+mn-lt"/>
              </a:rPr>
              <a:t> </a:t>
            </a:r>
            <a:r>
              <a:rPr lang="cs-CZ" sz="1600" dirty="0" err="1">
                <a:latin typeface="+mn-lt"/>
              </a:rPr>
              <a:t>approved</a:t>
            </a:r>
            <a:r>
              <a:rPr lang="cs-CZ" sz="1600" dirty="0">
                <a:latin typeface="+mn-lt"/>
              </a:rPr>
              <a:t> </a:t>
            </a:r>
            <a:r>
              <a:rPr lang="cs-CZ" sz="1600" dirty="0" err="1">
                <a:latin typeface="+mn-lt"/>
              </a:rPr>
              <a:t>or</a:t>
            </a:r>
            <a:r>
              <a:rPr lang="cs-CZ" sz="1600" dirty="0">
                <a:latin typeface="+mn-lt"/>
              </a:rPr>
              <a:t> not, </a:t>
            </a:r>
            <a:r>
              <a:rPr lang="cs-CZ" sz="1600" dirty="0" err="1">
                <a:latin typeface="+mn-lt"/>
              </a:rPr>
              <a:t>what</a:t>
            </a:r>
            <a:r>
              <a:rPr lang="cs-CZ" sz="1600" dirty="0">
                <a:latin typeface="+mn-lt"/>
              </a:rPr>
              <a:t> </a:t>
            </a:r>
            <a:r>
              <a:rPr lang="cs-CZ" sz="1600" dirty="0" err="1">
                <a:latin typeface="+mn-lt"/>
              </a:rPr>
              <a:t>conditions</a:t>
            </a:r>
            <a:r>
              <a:rPr lang="cs-CZ" sz="1600" dirty="0">
                <a:latin typeface="+mn-lt"/>
              </a:rPr>
              <a:t> and </a:t>
            </a:r>
            <a:r>
              <a:rPr lang="cs-CZ" sz="1600" dirty="0" err="1">
                <a:latin typeface="+mn-lt"/>
              </a:rPr>
              <a:t>labelling</a:t>
            </a:r>
            <a:r>
              <a:rPr lang="cs-CZ" sz="1600" dirty="0">
                <a:latin typeface="+mn-lt"/>
              </a:rPr>
              <a:t> (CLP) and </a:t>
            </a:r>
            <a:r>
              <a:rPr lang="cs-CZ" sz="1600" dirty="0" err="1">
                <a:latin typeface="+mn-lt"/>
              </a:rPr>
              <a:t>also</a:t>
            </a:r>
            <a:r>
              <a:rPr lang="cs-CZ" sz="1600" dirty="0">
                <a:latin typeface="+mn-lt"/>
              </a:rPr>
              <a:t> </a:t>
            </a:r>
            <a:r>
              <a:rPr lang="cs-CZ" sz="1600" dirty="0" err="1">
                <a:latin typeface="+mn-lt"/>
              </a:rPr>
              <a:t>limits</a:t>
            </a:r>
            <a:r>
              <a:rPr lang="cs-CZ" sz="1600" dirty="0">
                <a:latin typeface="+mn-lt"/>
              </a:rPr>
              <a:t> </a:t>
            </a:r>
            <a:r>
              <a:rPr lang="cs-CZ" sz="1600" dirty="0" err="1">
                <a:latin typeface="+mn-lt"/>
              </a:rPr>
              <a:t>for</a:t>
            </a:r>
            <a:r>
              <a:rPr lang="cs-CZ" sz="1600" dirty="0">
                <a:latin typeface="+mn-lt"/>
              </a:rPr>
              <a:t> </a:t>
            </a:r>
            <a:r>
              <a:rPr lang="cs-CZ" sz="1600" dirty="0" err="1">
                <a:latin typeface="+mn-lt"/>
              </a:rPr>
              <a:t>residues</a:t>
            </a:r>
            <a:r>
              <a:rPr lang="cs-CZ" sz="1600" dirty="0">
                <a:latin typeface="+mn-lt"/>
              </a:rPr>
              <a:t> are set (MRL)</a:t>
            </a:r>
          </a:p>
          <a:p>
            <a:pPr marL="109538" indent="-109538">
              <a:buFont typeface="Arial" panose="020B0604020202020204" pitchFamily="34" charset="0"/>
              <a:buChar char="•"/>
            </a:pPr>
            <a:endParaRPr lang="cs-CZ" sz="1600" dirty="0">
              <a:latin typeface="+mn-lt"/>
            </a:endParaRPr>
          </a:p>
          <a:p>
            <a:pPr marL="109538" indent="-109538">
              <a:buFont typeface="Arial" panose="020B0604020202020204" pitchFamily="34" charset="0"/>
              <a:buChar char="•"/>
            </a:pPr>
            <a:r>
              <a:rPr lang="cs-CZ" sz="1600" dirty="0" err="1">
                <a:latin typeface="+mn-lt"/>
              </a:rPr>
              <a:t>its</a:t>
            </a:r>
            <a:r>
              <a:rPr lang="cs-CZ" sz="1600" dirty="0">
                <a:latin typeface="+mn-lt"/>
              </a:rPr>
              <a:t> </a:t>
            </a:r>
            <a:r>
              <a:rPr lang="cs-CZ" sz="1600" dirty="0" err="1">
                <a:latin typeface="+mn-lt"/>
              </a:rPr>
              <a:t>valid</a:t>
            </a:r>
            <a:r>
              <a:rPr lang="cs-CZ" sz="1600" dirty="0">
                <a:latin typeface="+mn-lt"/>
              </a:rPr>
              <a:t> </a:t>
            </a:r>
            <a:r>
              <a:rPr lang="cs-CZ" sz="1600" dirty="0" err="1">
                <a:latin typeface="+mn-lt"/>
              </a:rPr>
              <a:t>for</a:t>
            </a:r>
            <a:r>
              <a:rPr lang="cs-CZ" sz="1600" dirty="0">
                <a:latin typeface="+mn-lt"/>
              </a:rPr>
              <a:t> 10 </a:t>
            </a:r>
            <a:r>
              <a:rPr lang="cs-CZ" sz="1600" dirty="0" err="1">
                <a:latin typeface="+mn-lt"/>
              </a:rPr>
              <a:t>year</a:t>
            </a:r>
            <a:r>
              <a:rPr lang="cs-CZ" sz="1600" dirty="0">
                <a:latin typeface="+mn-lt"/>
              </a:rPr>
              <a:t> and </a:t>
            </a:r>
            <a:r>
              <a:rPr lang="cs-CZ" sz="1600" dirty="0" err="1">
                <a:latin typeface="+mn-lt"/>
              </a:rPr>
              <a:t>then</a:t>
            </a:r>
            <a:r>
              <a:rPr lang="cs-CZ" sz="1600" dirty="0">
                <a:latin typeface="+mn-lt"/>
              </a:rPr>
              <a:t> re-</a:t>
            </a:r>
            <a:r>
              <a:rPr lang="cs-CZ" sz="1600" dirty="0" err="1">
                <a:latin typeface="+mn-lt"/>
              </a:rPr>
              <a:t>assessment</a:t>
            </a:r>
            <a:endParaRPr lang="cs-CZ" sz="1600" dirty="0">
              <a:latin typeface="+mn-lt"/>
            </a:endParaRPr>
          </a:p>
        </p:txBody>
      </p:sp>
    </p:spTree>
    <p:extLst>
      <p:ext uri="{BB962C8B-B14F-4D97-AF65-F5344CB8AC3E}">
        <p14:creationId xmlns:p14="http://schemas.microsoft.com/office/powerpoint/2010/main" val="269612376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Approval</a:t>
            </a:r>
            <a:r>
              <a:rPr lang="cs-CZ" dirty="0"/>
              <a:t> </a:t>
            </a:r>
            <a:r>
              <a:rPr lang="cs-CZ" dirty="0" err="1"/>
              <a:t>of</a:t>
            </a:r>
            <a:r>
              <a:rPr lang="cs-CZ" dirty="0"/>
              <a:t> a.s.</a:t>
            </a:r>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201336" y="1212782"/>
            <a:ext cx="4211272" cy="4778443"/>
          </a:xfrm>
        </p:spPr>
        <p:txBody>
          <a:bodyPr/>
          <a:lstStyle/>
          <a:p>
            <a:r>
              <a:rPr lang="cs-CZ" sz="2000" dirty="0" err="1"/>
              <a:t>Regulation</a:t>
            </a:r>
            <a:r>
              <a:rPr lang="cs-CZ" sz="2000" dirty="0"/>
              <a:t> 283/2013 </a:t>
            </a:r>
            <a:r>
              <a:rPr lang="cs-CZ" sz="2000" dirty="0" err="1"/>
              <a:t>defines</a:t>
            </a:r>
            <a:r>
              <a:rPr lang="cs-CZ" sz="2000" dirty="0"/>
              <a:t> </a:t>
            </a:r>
            <a:r>
              <a:rPr lang="cs-CZ" sz="2000" dirty="0" err="1"/>
              <a:t>what</a:t>
            </a:r>
            <a:r>
              <a:rPr lang="cs-CZ" sz="2000" dirty="0"/>
              <a:t> data, </a:t>
            </a:r>
            <a:r>
              <a:rPr lang="cs-CZ" sz="2000" b="1" dirty="0" err="1">
                <a:solidFill>
                  <a:srgbClr val="FF0000"/>
                </a:solidFill>
              </a:rPr>
              <a:t>including</a:t>
            </a:r>
            <a:r>
              <a:rPr lang="cs-CZ" sz="2000" b="1" dirty="0">
                <a:solidFill>
                  <a:srgbClr val="FF0000"/>
                </a:solidFill>
              </a:rPr>
              <a:t> </a:t>
            </a:r>
            <a:r>
              <a:rPr lang="cs-CZ" sz="2000" b="1" dirty="0" err="1">
                <a:solidFill>
                  <a:srgbClr val="FF0000"/>
                </a:solidFill>
              </a:rPr>
              <a:t>ecotoxicological</a:t>
            </a:r>
            <a:r>
              <a:rPr lang="cs-CZ" sz="2000" dirty="0"/>
              <a:t>, are </a:t>
            </a:r>
            <a:r>
              <a:rPr lang="cs-CZ" sz="2000" dirty="0" err="1"/>
              <a:t>required</a:t>
            </a:r>
            <a:r>
              <a:rPr lang="cs-CZ" sz="2000" dirty="0"/>
              <a:t> </a:t>
            </a:r>
            <a:r>
              <a:rPr lang="cs-CZ" sz="2000" dirty="0" err="1"/>
              <a:t>for</a:t>
            </a:r>
            <a:r>
              <a:rPr lang="cs-CZ" sz="2000" dirty="0"/>
              <a:t> </a:t>
            </a:r>
            <a:r>
              <a:rPr lang="cs-CZ" sz="2000" dirty="0" err="1"/>
              <a:t>approval</a:t>
            </a:r>
            <a:r>
              <a:rPr lang="cs-CZ" sz="2000" dirty="0"/>
              <a:t> </a:t>
            </a:r>
            <a:r>
              <a:rPr lang="cs-CZ" sz="2000" dirty="0" err="1"/>
              <a:t>of</a:t>
            </a:r>
            <a:r>
              <a:rPr lang="cs-CZ" sz="2000" dirty="0"/>
              <a:t> </a:t>
            </a:r>
            <a:r>
              <a:rPr lang="cs-CZ" sz="2000" dirty="0" err="1"/>
              <a:t>active</a:t>
            </a:r>
            <a:r>
              <a:rPr lang="cs-CZ" sz="2000" dirty="0"/>
              <a:t> substance</a:t>
            </a:r>
          </a:p>
          <a:p>
            <a:r>
              <a:rPr lang="cs-CZ" sz="2000" dirty="0"/>
              <a:t>ANNEX </a:t>
            </a:r>
            <a:r>
              <a:rPr lang="cs-CZ" sz="2000" dirty="0" err="1"/>
              <a:t>section</a:t>
            </a:r>
            <a:r>
              <a:rPr lang="cs-CZ" sz="2000" dirty="0"/>
              <a:t> 8</a:t>
            </a:r>
          </a:p>
          <a:p>
            <a:r>
              <a:rPr lang="cs-CZ" sz="2000" dirty="0" err="1"/>
              <a:t>some</a:t>
            </a:r>
            <a:r>
              <a:rPr lang="cs-CZ" sz="2000" dirty="0"/>
              <a:t> </a:t>
            </a:r>
            <a:r>
              <a:rPr lang="cs-CZ" sz="2000" dirty="0" err="1"/>
              <a:t>details</a:t>
            </a:r>
            <a:r>
              <a:rPr lang="cs-CZ" sz="2000" dirty="0"/>
              <a:t> </a:t>
            </a:r>
            <a:r>
              <a:rPr lang="cs-CZ" sz="2000" dirty="0" err="1"/>
              <a:t>provided</a:t>
            </a:r>
            <a:r>
              <a:rPr lang="cs-CZ" sz="2000" dirty="0"/>
              <a:t> on </a:t>
            </a:r>
            <a:r>
              <a:rPr lang="cs-CZ" sz="2000" dirty="0" err="1"/>
              <a:t>the</a:t>
            </a:r>
            <a:r>
              <a:rPr lang="cs-CZ" sz="2000" dirty="0"/>
              <a:t> </a:t>
            </a:r>
            <a:r>
              <a:rPr lang="cs-CZ" sz="2000" dirty="0" err="1"/>
              <a:t>bioassays</a:t>
            </a:r>
            <a:r>
              <a:rPr lang="cs-CZ" sz="2000" dirty="0"/>
              <a:t> performance, but more in </a:t>
            </a:r>
            <a:r>
              <a:rPr lang="cs-CZ" sz="2000" dirty="0" err="1"/>
              <a:t>specific</a:t>
            </a:r>
            <a:r>
              <a:rPr lang="cs-CZ" sz="2000" dirty="0"/>
              <a:t> </a:t>
            </a:r>
            <a:r>
              <a:rPr lang="cs-CZ" sz="2000" dirty="0" err="1"/>
              <a:t>guideline</a:t>
            </a:r>
            <a:r>
              <a:rPr lang="cs-CZ" sz="2000" dirty="0"/>
              <a:t> </a:t>
            </a:r>
            <a:r>
              <a:rPr lang="cs-CZ" sz="2000" dirty="0" err="1"/>
              <a:t>documents</a:t>
            </a:r>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56</a:t>
            </a:fld>
            <a:endParaRPr lang="cs-CZ" altLang="cs-CZ" noProof="0" dirty="0"/>
          </a:p>
        </p:txBody>
      </p:sp>
      <p:graphicFrame>
        <p:nvGraphicFramePr>
          <p:cNvPr id="6" name="Tabulka 5">
            <a:extLst>
              <a:ext uri="{FF2B5EF4-FFF2-40B4-BE49-F238E27FC236}">
                <a16:creationId xmlns:a16="http://schemas.microsoft.com/office/drawing/2014/main" id="{DEEFB636-679F-4507-91D4-603801D00A6D}"/>
              </a:ext>
            </a:extLst>
          </p:cNvPr>
          <p:cNvGraphicFramePr>
            <a:graphicFrameLocks noGrp="1"/>
          </p:cNvGraphicFramePr>
          <p:nvPr/>
        </p:nvGraphicFramePr>
        <p:xfrm>
          <a:off x="4412608" y="870127"/>
          <a:ext cx="7714812" cy="5940679"/>
        </p:xfrm>
        <a:graphic>
          <a:graphicData uri="http://schemas.openxmlformats.org/drawingml/2006/table">
            <a:tbl>
              <a:tblPr firstRow="1" firstCol="1" bandRow="1">
                <a:tableStyleId>{5940675A-B579-460E-94D1-54222C63F5DA}</a:tableStyleId>
              </a:tblPr>
              <a:tblGrid>
                <a:gridCol w="720230">
                  <a:extLst>
                    <a:ext uri="{9D8B030D-6E8A-4147-A177-3AD203B41FA5}">
                      <a16:colId xmlns:a16="http://schemas.microsoft.com/office/drawing/2014/main" val="3689727227"/>
                    </a:ext>
                  </a:extLst>
                </a:gridCol>
                <a:gridCol w="3137175">
                  <a:extLst>
                    <a:ext uri="{9D8B030D-6E8A-4147-A177-3AD203B41FA5}">
                      <a16:colId xmlns:a16="http://schemas.microsoft.com/office/drawing/2014/main" val="2520374778"/>
                    </a:ext>
                  </a:extLst>
                </a:gridCol>
                <a:gridCol w="724487">
                  <a:extLst>
                    <a:ext uri="{9D8B030D-6E8A-4147-A177-3AD203B41FA5}">
                      <a16:colId xmlns:a16="http://schemas.microsoft.com/office/drawing/2014/main" val="2942853982"/>
                    </a:ext>
                  </a:extLst>
                </a:gridCol>
                <a:gridCol w="3132920">
                  <a:extLst>
                    <a:ext uri="{9D8B030D-6E8A-4147-A177-3AD203B41FA5}">
                      <a16:colId xmlns:a16="http://schemas.microsoft.com/office/drawing/2014/main" val="2640735773"/>
                    </a:ext>
                  </a:extLst>
                </a:gridCol>
              </a:tblGrid>
              <a:tr h="128459">
                <a:tc>
                  <a:txBody>
                    <a:bodyPr/>
                    <a:lstStyle/>
                    <a:p>
                      <a:pPr>
                        <a:lnSpc>
                          <a:spcPct val="107000"/>
                        </a:lnSpc>
                        <a:spcAft>
                          <a:spcPts val="800"/>
                        </a:spcAft>
                      </a:pPr>
                      <a:r>
                        <a:rPr lang="cs-CZ" sz="1000" b="0">
                          <a:effectLst/>
                        </a:rPr>
                        <a:t>8.1.</a:t>
                      </a:r>
                      <a:endParaRPr lang="cs-CZ" sz="1000" b="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birds</a:t>
                      </a:r>
                      <a:r>
                        <a:rPr lang="cs-CZ" sz="1000" b="1" dirty="0">
                          <a:solidFill>
                            <a:srgbClr val="FF0000"/>
                          </a:solidFill>
                          <a:effectLst/>
                        </a:rPr>
                        <a:t> and </a:t>
                      </a:r>
                      <a:r>
                        <a:rPr lang="cs-CZ" sz="1000" b="1" dirty="0" err="1">
                          <a:solidFill>
                            <a:srgbClr val="FF0000"/>
                          </a:solidFill>
                          <a:effectLst/>
                        </a:rPr>
                        <a:t>other</a:t>
                      </a:r>
                      <a:r>
                        <a:rPr lang="cs-CZ" sz="1000" b="1" dirty="0">
                          <a:solidFill>
                            <a:srgbClr val="FF0000"/>
                          </a:solidFill>
                          <a:effectLst/>
                        </a:rPr>
                        <a:t> </a:t>
                      </a:r>
                      <a:r>
                        <a:rPr lang="cs-CZ" sz="1000" b="1" dirty="0" err="1">
                          <a:solidFill>
                            <a:srgbClr val="FF0000"/>
                          </a:solidFill>
                          <a:effectLst/>
                        </a:rPr>
                        <a:t>terrestrial</a:t>
                      </a:r>
                      <a:r>
                        <a:rPr lang="cs-CZ" sz="1000" b="1" dirty="0">
                          <a:solidFill>
                            <a:srgbClr val="FF0000"/>
                          </a:solidFill>
                          <a:effectLst/>
                        </a:rPr>
                        <a:t> </a:t>
                      </a:r>
                      <a:r>
                        <a:rPr lang="cs-CZ" sz="1000" b="1" dirty="0" err="1">
                          <a:solidFill>
                            <a:srgbClr val="FF0000"/>
                          </a:solidFill>
                          <a:effectLst/>
                        </a:rPr>
                        <a:t>vertebrates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a:t>
                      </a:r>
                      <a:r>
                        <a:rPr lang="cs-CZ" sz="1000" b="1" dirty="0">
                          <a:solidFill>
                            <a:srgbClr val="FF0000"/>
                          </a:solidFill>
                          <a:effectLst/>
                        </a:rPr>
                        <a:t> on </a:t>
                      </a:r>
                      <a:r>
                        <a:rPr lang="cs-CZ" sz="1000" b="1" dirty="0" err="1">
                          <a:solidFill>
                            <a:srgbClr val="FF0000"/>
                          </a:solidFill>
                          <a:effectLst/>
                        </a:rPr>
                        <a:t>arthropods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485619887"/>
                  </a:ext>
                </a:extLst>
              </a:tr>
              <a:tr h="128459">
                <a:tc>
                  <a:txBody>
                    <a:bodyPr/>
                    <a:lstStyle/>
                    <a:p>
                      <a:pPr>
                        <a:lnSpc>
                          <a:spcPct val="107000"/>
                        </a:lnSpc>
                        <a:spcAft>
                          <a:spcPts val="800"/>
                        </a:spcAft>
                      </a:pPr>
                      <a:r>
                        <a:rPr lang="cs-CZ" sz="1000">
                          <a:effectLst/>
                        </a:rPr>
                        <a:t>8.1.1.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b="1" dirty="0" err="1">
                          <a:effectLst/>
                        </a:rPr>
                        <a:t>birds</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8.3.1.</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b="1" dirty="0" err="1">
                          <a:effectLst/>
                        </a:rPr>
                        <a:t>bees</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960176957"/>
                  </a:ext>
                </a:extLst>
              </a:tr>
              <a:tr h="128459">
                <a:tc>
                  <a:txBody>
                    <a:bodyPr/>
                    <a:lstStyle/>
                    <a:p>
                      <a:pPr>
                        <a:lnSpc>
                          <a:spcPct val="107000"/>
                        </a:lnSpc>
                        <a:spcAft>
                          <a:spcPts val="800"/>
                        </a:spcAft>
                      </a:pPr>
                      <a:r>
                        <a:rPr lang="cs-CZ" sz="1000">
                          <a:effectLst/>
                        </a:rPr>
                        <a:t>8.1.1.1.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Acute oral toxicity to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Acute toxicity to bees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29615190"/>
                  </a:ext>
                </a:extLst>
              </a:tr>
              <a:tr h="128459">
                <a:tc>
                  <a:txBody>
                    <a:bodyPr/>
                    <a:lstStyle/>
                    <a:p>
                      <a:pPr>
                        <a:lnSpc>
                          <a:spcPct val="107000"/>
                        </a:lnSpc>
                        <a:spcAft>
                          <a:spcPts val="800"/>
                        </a:spcAft>
                      </a:pPr>
                      <a:r>
                        <a:rPr lang="cs-CZ" sz="1000">
                          <a:effectLst/>
                        </a:rPr>
                        <a:t>8.1.1.2.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Short-term dietary toxicity to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8.3.1.1.1.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Acute oral toxicity</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803458674"/>
                  </a:ext>
                </a:extLst>
              </a:tr>
              <a:tr h="128459">
                <a:tc>
                  <a:txBody>
                    <a:bodyPr/>
                    <a:lstStyle/>
                    <a:p>
                      <a:pPr>
                        <a:lnSpc>
                          <a:spcPct val="107000"/>
                        </a:lnSpc>
                        <a:spcAft>
                          <a:spcPts val="800"/>
                        </a:spcAft>
                      </a:pPr>
                      <a:r>
                        <a:rPr lang="cs-CZ" sz="1000">
                          <a:effectLst/>
                        </a:rPr>
                        <a:t>8.1.1.3.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Sub-chronic and reproductive toxicity to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8.3.1.1.2.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Acute contact toxicity</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3111716736"/>
                  </a:ext>
                </a:extLst>
              </a:tr>
              <a:tr h="128459">
                <a:tc>
                  <a:txBody>
                    <a:bodyPr/>
                    <a:lstStyle/>
                    <a:p>
                      <a:pPr>
                        <a:lnSpc>
                          <a:spcPct val="107000"/>
                        </a:lnSpc>
                        <a:spcAft>
                          <a:spcPts val="800"/>
                        </a:spcAft>
                      </a:pPr>
                      <a:r>
                        <a:rPr lang="cs-CZ" sz="1000">
                          <a:effectLst/>
                        </a:rPr>
                        <a:t>8.1.2.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dirty="0" err="1">
                          <a:effectLst/>
                        </a:rPr>
                        <a:t>terrestrial</a:t>
                      </a:r>
                      <a:r>
                        <a:rPr lang="cs-CZ" sz="1000" dirty="0">
                          <a:effectLst/>
                        </a:rPr>
                        <a:t> </a:t>
                      </a:r>
                      <a:r>
                        <a:rPr lang="cs-CZ" sz="1000" dirty="0" err="1">
                          <a:effectLst/>
                        </a:rPr>
                        <a:t>vertebrates</a:t>
                      </a:r>
                      <a:r>
                        <a:rPr lang="cs-CZ" sz="1000" dirty="0">
                          <a:effectLst/>
                        </a:rPr>
                        <a:t> </a:t>
                      </a:r>
                      <a:r>
                        <a:rPr lang="cs-CZ" sz="1000" dirty="0" err="1">
                          <a:effectLst/>
                        </a:rPr>
                        <a:t>other</a:t>
                      </a:r>
                      <a:r>
                        <a:rPr lang="cs-CZ" sz="1000" dirty="0">
                          <a:effectLst/>
                        </a:rPr>
                        <a:t> </a:t>
                      </a:r>
                      <a:r>
                        <a:rPr lang="cs-CZ" sz="1000" dirty="0" err="1">
                          <a:effectLst/>
                        </a:rPr>
                        <a:t>than</a:t>
                      </a:r>
                      <a:r>
                        <a:rPr lang="cs-CZ" sz="1000" dirty="0">
                          <a:effectLst/>
                        </a:rPr>
                        <a:t> </a:t>
                      </a:r>
                      <a:r>
                        <a:rPr lang="cs-CZ" sz="1000" dirty="0" err="1">
                          <a:effectLst/>
                        </a:rPr>
                        <a:t>birds</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Chronic toxicity to bees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492898806"/>
                  </a:ext>
                </a:extLst>
              </a:tr>
              <a:tr h="263767">
                <a:tc>
                  <a:txBody>
                    <a:bodyPr/>
                    <a:lstStyle/>
                    <a:p>
                      <a:pPr>
                        <a:lnSpc>
                          <a:spcPct val="107000"/>
                        </a:lnSpc>
                        <a:spcAft>
                          <a:spcPts val="800"/>
                        </a:spcAft>
                      </a:pPr>
                      <a:r>
                        <a:rPr lang="cs-CZ" sz="1000">
                          <a:effectLst/>
                        </a:rPr>
                        <a:t>8.1.2.1.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effectLst/>
                        </a:rPr>
                        <a:t>Acute</a:t>
                      </a:r>
                      <a:r>
                        <a:rPr lang="cs-CZ" sz="1000" dirty="0">
                          <a:effectLst/>
                        </a:rPr>
                        <a:t> oral toxicity to </a:t>
                      </a:r>
                      <a:r>
                        <a:rPr lang="cs-CZ" sz="1000" b="1" dirty="0" err="1">
                          <a:effectLst/>
                        </a:rPr>
                        <a:t>mammals</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Effects on honeybee development and other honeybee life stages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875110279"/>
                  </a:ext>
                </a:extLst>
              </a:tr>
              <a:tr h="128459">
                <a:tc>
                  <a:txBody>
                    <a:bodyPr/>
                    <a:lstStyle/>
                    <a:p>
                      <a:pPr>
                        <a:lnSpc>
                          <a:spcPct val="107000"/>
                        </a:lnSpc>
                        <a:spcAft>
                          <a:spcPts val="800"/>
                        </a:spcAft>
                      </a:pPr>
                      <a:r>
                        <a:rPr lang="cs-CZ" sz="1000">
                          <a:effectLst/>
                        </a:rPr>
                        <a:t>8.1.2.2.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a:effectLst/>
                        </a:rPr>
                        <a:t>Long-term</a:t>
                      </a:r>
                      <a:r>
                        <a:rPr lang="cs-CZ" sz="1000" dirty="0">
                          <a:effectLst/>
                        </a:rPr>
                        <a:t> and </a:t>
                      </a:r>
                      <a:r>
                        <a:rPr lang="cs-CZ" sz="1000" dirty="0" err="1">
                          <a:effectLst/>
                        </a:rPr>
                        <a:t>reproductive</a:t>
                      </a:r>
                      <a:r>
                        <a:rPr lang="cs-CZ" sz="1000" dirty="0">
                          <a:effectLst/>
                        </a:rPr>
                        <a:t> toxicity to </a:t>
                      </a:r>
                      <a:r>
                        <a:rPr lang="cs-CZ" sz="1000" b="1" dirty="0" err="1">
                          <a:effectLst/>
                        </a:rPr>
                        <a:t>mammals</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8.3.1.4.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Sub-lethal effects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716255689"/>
                  </a:ext>
                </a:extLst>
              </a:tr>
              <a:tr h="263767">
                <a:tc>
                  <a:txBody>
                    <a:bodyPr/>
                    <a:lstStyle/>
                    <a:p>
                      <a:pPr>
                        <a:lnSpc>
                          <a:spcPct val="107000"/>
                        </a:lnSpc>
                        <a:spcAft>
                          <a:spcPts val="800"/>
                        </a:spcAft>
                      </a:pPr>
                      <a:r>
                        <a:rPr lang="cs-CZ" sz="1000">
                          <a:effectLst/>
                        </a:rPr>
                        <a:t>8.1.3.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Active substance bioconcentration in prey of birds and mammals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Effects on non-target arthropods other than bees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4040905101"/>
                  </a:ext>
                </a:extLst>
              </a:tr>
              <a:tr h="263767">
                <a:tc>
                  <a:txBody>
                    <a:bodyPr/>
                    <a:lstStyle/>
                    <a:p>
                      <a:pPr>
                        <a:lnSpc>
                          <a:spcPct val="107000"/>
                        </a:lnSpc>
                        <a:spcAft>
                          <a:spcPts val="800"/>
                        </a:spcAft>
                      </a:pPr>
                      <a:r>
                        <a:rPr lang="cs-CZ" sz="1000">
                          <a:effectLst/>
                        </a:rPr>
                        <a:t>8.1.4.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dirty="0" err="1">
                          <a:effectLst/>
                        </a:rPr>
                        <a:t>terrestrial</a:t>
                      </a:r>
                      <a:r>
                        <a:rPr lang="cs-CZ" sz="1000" dirty="0">
                          <a:effectLst/>
                        </a:rPr>
                        <a:t> </a:t>
                      </a:r>
                      <a:r>
                        <a:rPr lang="cs-CZ" sz="1000" dirty="0" err="1">
                          <a:effectLst/>
                        </a:rPr>
                        <a:t>vertebrate</a:t>
                      </a:r>
                      <a:r>
                        <a:rPr lang="cs-CZ" sz="1000" dirty="0">
                          <a:effectLst/>
                        </a:rPr>
                        <a:t> </a:t>
                      </a:r>
                      <a:r>
                        <a:rPr lang="cs-CZ" sz="1000" dirty="0" err="1">
                          <a:effectLst/>
                        </a:rPr>
                        <a:t>wildlife</a:t>
                      </a:r>
                      <a:r>
                        <a:rPr lang="cs-CZ" sz="1000" dirty="0">
                          <a:effectLst/>
                        </a:rPr>
                        <a:t> (</a:t>
                      </a:r>
                      <a:r>
                        <a:rPr lang="cs-CZ" sz="1000" dirty="0" err="1">
                          <a:effectLst/>
                        </a:rPr>
                        <a:t>birds</a:t>
                      </a:r>
                      <a:r>
                        <a:rPr lang="cs-CZ" sz="1000" dirty="0">
                          <a:effectLst/>
                        </a:rPr>
                        <a:t>, </a:t>
                      </a:r>
                      <a:r>
                        <a:rPr lang="cs-CZ" sz="1000" dirty="0" err="1">
                          <a:effectLst/>
                        </a:rPr>
                        <a:t>mammals</a:t>
                      </a:r>
                      <a:r>
                        <a:rPr lang="cs-CZ" sz="1000" dirty="0">
                          <a:effectLst/>
                        </a:rPr>
                        <a:t>, </a:t>
                      </a:r>
                      <a:r>
                        <a:rPr lang="cs-CZ" sz="1000" dirty="0" err="1">
                          <a:effectLst/>
                        </a:rPr>
                        <a:t>reptiles</a:t>
                      </a:r>
                      <a:r>
                        <a:rPr lang="cs-CZ" sz="1000" dirty="0">
                          <a:effectLst/>
                        </a:rPr>
                        <a:t> and </a:t>
                      </a:r>
                      <a:r>
                        <a:rPr lang="cs-CZ" sz="1000" dirty="0" err="1">
                          <a:effectLst/>
                        </a:rPr>
                        <a:t>amphibians</a:t>
                      </a:r>
                      <a:r>
                        <a:rPr lang="cs-CZ" sz="1000" dirty="0">
                          <a:effectLst/>
                        </a:rPr>
                        <a:t>)</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b="1" dirty="0" err="1">
                          <a:effectLst/>
                        </a:rPr>
                        <a:t>Aphidius</a:t>
                      </a:r>
                      <a:r>
                        <a:rPr lang="cs-CZ" sz="1000" dirty="0">
                          <a:effectLst/>
                        </a:rPr>
                        <a:t> </a:t>
                      </a:r>
                      <a:r>
                        <a:rPr lang="cs-CZ" sz="1000" dirty="0" err="1">
                          <a:effectLst/>
                        </a:rPr>
                        <a:t>rhopalosiphi</a:t>
                      </a: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024940887"/>
                  </a:ext>
                </a:extLst>
              </a:tr>
              <a:tr h="128459">
                <a:tc>
                  <a:txBody>
                    <a:bodyPr/>
                    <a:lstStyle/>
                    <a:p>
                      <a:pPr>
                        <a:lnSpc>
                          <a:spcPct val="107000"/>
                        </a:lnSpc>
                        <a:spcAft>
                          <a:spcPts val="800"/>
                        </a:spcAft>
                      </a:pPr>
                      <a:r>
                        <a:rPr lang="cs-CZ" sz="1000">
                          <a:effectLst/>
                        </a:rPr>
                        <a:t>8.1.5.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Endocrine disrupting properties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b="1" dirty="0" err="1">
                          <a:effectLst/>
                        </a:rPr>
                        <a:t>Typhlodromus</a:t>
                      </a:r>
                      <a:r>
                        <a:rPr lang="cs-CZ" sz="1000" dirty="0">
                          <a:effectLst/>
                        </a:rPr>
                        <a:t> </a:t>
                      </a:r>
                      <a:r>
                        <a:rPr lang="cs-CZ" sz="1000" dirty="0" err="1">
                          <a:effectLst/>
                        </a:rPr>
                        <a:t>pyri</a:t>
                      </a: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3593282670"/>
                  </a:ext>
                </a:extLst>
              </a:tr>
              <a:tr h="128459">
                <a:tc>
                  <a:txBody>
                    <a:bodyPr/>
                    <a:lstStyle/>
                    <a:p>
                      <a:pPr>
                        <a:lnSpc>
                          <a:spcPct val="107000"/>
                        </a:lnSpc>
                        <a:spcAft>
                          <a:spcPts val="800"/>
                        </a:spcAft>
                      </a:pPr>
                      <a:r>
                        <a:rPr lang="cs-CZ" sz="1000">
                          <a:effectLst/>
                        </a:rPr>
                        <a:t>8.2.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aquatic</a:t>
                      </a:r>
                      <a:r>
                        <a:rPr lang="cs-CZ" sz="1000" b="1" dirty="0">
                          <a:solidFill>
                            <a:srgbClr val="FF0000"/>
                          </a:solidFill>
                          <a:effectLst/>
                        </a:rPr>
                        <a:t> </a:t>
                      </a:r>
                      <a:r>
                        <a:rPr lang="cs-CZ" sz="1000" b="1" dirty="0" err="1">
                          <a:solidFill>
                            <a:srgbClr val="FF0000"/>
                          </a:solidFill>
                          <a:effectLst/>
                        </a:rPr>
                        <a:t>organisms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non-</a:t>
                      </a:r>
                      <a:r>
                        <a:rPr lang="cs-CZ" sz="1000" b="1" dirty="0" err="1">
                          <a:solidFill>
                            <a:srgbClr val="FF0000"/>
                          </a:solidFill>
                          <a:effectLst/>
                        </a:rPr>
                        <a:t>target</a:t>
                      </a:r>
                      <a:r>
                        <a:rPr lang="cs-CZ" sz="1000" b="1" dirty="0">
                          <a:solidFill>
                            <a:srgbClr val="FF0000"/>
                          </a:solidFill>
                          <a:effectLst/>
                        </a:rPr>
                        <a:t> </a:t>
                      </a:r>
                      <a:r>
                        <a:rPr lang="cs-CZ" sz="1000" b="1" dirty="0" err="1">
                          <a:solidFill>
                            <a:srgbClr val="FF0000"/>
                          </a:solidFill>
                          <a:effectLst/>
                        </a:rPr>
                        <a:t>soil</a:t>
                      </a:r>
                      <a:r>
                        <a:rPr lang="cs-CZ" sz="1000" b="1" dirty="0">
                          <a:solidFill>
                            <a:srgbClr val="FF0000"/>
                          </a:solidFill>
                          <a:effectLst/>
                        </a:rPr>
                        <a:t> </a:t>
                      </a:r>
                      <a:r>
                        <a:rPr lang="cs-CZ" sz="1000" b="1" dirty="0" err="1">
                          <a:solidFill>
                            <a:srgbClr val="FF0000"/>
                          </a:solidFill>
                          <a:effectLst/>
                        </a:rPr>
                        <a:t>meso</a:t>
                      </a:r>
                      <a:r>
                        <a:rPr lang="cs-CZ" sz="1000" b="1" dirty="0">
                          <a:solidFill>
                            <a:srgbClr val="FF0000"/>
                          </a:solidFill>
                          <a:effectLst/>
                        </a:rPr>
                        <a:t>- and </a:t>
                      </a:r>
                      <a:r>
                        <a:rPr lang="cs-CZ" sz="1000" b="1" dirty="0" err="1">
                          <a:solidFill>
                            <a:srgbClr val="FF0000"/>
                          </a:solidFill>
                          <a:effectLst/>
                        </a:rPr>
                        <a:t>macrofauna</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951270282"/>
                  </a:ext>
                </a:extLst>
              </a:tr>
              <a:tr h="128459">
                <a:tc>
                  <a:txBody>
                    <a:bodyPr/>
                    <a:lstStyle/>
                    <a:p>
                      <a:pPr>
                        <a:lnSpc>
                          <a:spcPct val="107000"/>
                        </a:lnSpc>
                        <a:spcAft>
                          <a:spcPts val="800"/>
                        </a:spcAft>
                      </a:pPr>
                      <a:r>
                        <a:rPr lang="cs-CZ" sz="1000">
                          <a:effectLst/>
                        </a:rPr>
                        <a:t>8.2.1.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effectLst/>
                        </a:rPr>
                        <a:t>Acute</a:t>
                      </a:r>
                      <a:r>
                        <a:rPr lang="cs-CZ" sz="1000" dirty="0">
                          <a:effectLst/>
                        </a:rPr>
                        <a:t> toxicity to </a:t>
                      </a:r>
                      <a:r>
                        <a:rPr lang="cs-CZ" sz="1000" b="1" dirty="0" err="1">
                          <a:effectLst/>
                        </a:rPr>
                        <a:t>fish</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8.4.1.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effectLst/>
                        </a:rPr>
                        <a:t>Earthworm</a:t>
                      </a:r>
                      <a:r>
                        <a:rPr lang="cs-CZ" sz="1000" b="1" dirty="0">
                          <a:effectLst/>
                        </a:rPr>
                        <a:t> </a:t>
                      </a:r>
                      <a:r>
                        <a:rPr lang="cs-CZ" sz="1000" dirty="0">
                          <a:effectLst/>
                        </a:rPr>
                        <a:t>— sub-</a:t>
                      </a:r>
                      <a:r>
                        <a:rPr lang="cs-CZ" sz="1000" dirty="0" err="1">
                          <a:effectLst/>
                        </a:rPr>
                        <a:t>lethal</a:t>
                      </a:r>
                      <a:r>
                        <a:rPr lang="cs-CZ" sz="1000" dirty="0">
                          <a:effectLst/>
                        </a:rPr>
                        <a:t> </a:t>
                      </a:r>
                      <a:r>
                        <a:rPr lang="cs-CZ" sz="1000" dirty="0" err="1">
                          <a:effectLst/>
                        </a:rPr>
                        <a:t>effects</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160631342"/>
                  </a:ext>
                </a:extLst>
              </a:tr>
              <a:tr h="263767">
                <a:tc>
                  <a:txBody>
                    <a:bodyPr/>
                    <a:lstStyle/>
                    <a:p>
                      <a:pPr>
                        <a:lnSpc>
                          <a:spcPct val="107000"/>
                        </a:lnSpc>
                        <a:spcAft>
                          <a:spcPts val="800"/>
                        </a:spcAft>
                      </a:pPr>
                      <a:r>
                        <a:rPr lang="cs-CZ" sz="1000">
                          <a:effectLst/>
                        </a:rPr>
                        <a:t>8.2.2.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a:effectLst/>
                        </a:rPr>
                        <a:t>Long-term and </a:t>
                      </a:r>
                      <a:r>
                        <a:rPr lang="cs-CZ" sz="1000" b="1" dirty="0" err="1">
                          <a:effectLst/>
                        </a:rPr>
                        <a:t>chronic</a:t>
                      </a:r>
                      <a:r>
                        <a:rPr lang="cs-CZ" sz="1000" b="1" dirty="0">
                          <a:effectLst/>
                        </a:rPr>
                        <a:t> </a:t>
                      </a:r>
                      <a:r>
                        <a:rPr lang="cs-CZ" sz="1000" dirty="0">
                          <a:effectLst/>
                        </a:rPr>
                        <a:t>toxicity to </a:t>
                      </a:r>
                      <a:r>
                        <a:rPr lang="cs-CZ" sz="1000" b="1" dirty="0" err="1">
                          <a:effectLst/>
                        </a:rPr>
                        <a:t>fish</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8.4.2.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non-</a:t>
                      </a:r>
                      <a:r>
                        <a:rPr lang="cs-CZ" sz="1000" dirty="0" err="1">
                          <a:effectLst/>
                        </a:rPr>
                        <a:t>target</a:t>
                      </a:r>
                      <a:r>
                        <a:rPr lang="cs-CZ" sz="1000" dirty="0">
                          <a:effectLst/>
                        </a:rPr>
                        <a:t> </a:t>
                      </a:r>
                      <a:r>
                        <a:rPr lang="cs-CZ" sz="1000" dirty="0" err="1">
                          <a:effectLst/>
                        </a:rPr>
                        <a:t>soil</a:t>
                      </a:r>
                      <a:r>
                        <a:rPr lang="cs-CZ" sz="1000" dirty="0">
                          <a:effectLst/>
                        </a:rPr>
                        <a:t> </a:t>
                      </a:r>
                      <a:r>
                        <a:rPr lang="cs-CZ" sz="1000" dirty="0" err="1">
                          <a:effectLst/>
                        </a:rPr>
                        <a:t>meso</a:t>
                      </a:r>
                      <a:r>
                        <a:rPr lang="cs-CZ" sz="1000" dirty="0">
                          <a:effectLst/>
                        </a:rPr>
                        <a:t>- and </a:t>
                      </a:r>
                      <a:r>
                        <a:rPr lang="cs-CZ" sz="1000" dirty="0" err="1">
                          <a:effectLst/>
                        </a:rPr>
                        <a:t>macrofauna</a:t>
                      </a:r>
                      <a:r>
                        <a:rPr lang="cs-CZ" sz="1000" dirty="0">
                          <a:effectLst/>
                        </a:rPr>
                        <a:t> (</a:t>
                      </a:r>
                      <a:r>
                        <a:rPr lang="cs-CZ" sz="1000" dirty="0" err="1">
                          <a:effectLst/>
                        </a:rPr>
                        <a:t>other</a:t>
                      </a:r>
                      <a:r>
                        <a:rPr lang="cs-CZ" sz="1000" dirty="0">
                          <a:effectLst/>
                        </a:rPr>
                        <a:t> </a:t>
                      </a:r>
                      <a:r>
                        <a:rPr lang="cs-CZ" sz="1000" dirty="0" err="1">
                          <a:effectLst/>
                        </a:rPr>
                        <a:t>than</a:t>
                      </a:r>
                      <a:r>
                        <a:rPr lang="cs-CZ" sz="1000" dirty="0">
                          <a:effectLst/>
                        </a:rPr>
                        <a:t> </a:t>
                      </a:r>
                      <a:r>
                        <a:rPr lang="cs-CZ" sz="1000" dirty="0" err="1">
                          <a:effectLst/>
                        </a:rPr>
                        <a:t>earthworms</a:t>
                      </a:r>
                      <a:r>
                        <a:rPr lang="cs-CZ" sz="1000" dirty="0">
                          <a:effectLst/>
                        </a:rPr>
                        <a:t>)</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600077845"/>
                  </a:ext>
                </a:extLst>
              </a:tr>
              <a:tr h="128459">
                <a:tc>
                  <a:txBody>
                    <a:bodyPr/>
                    <a:lstStyle/>
                    <a:p>
                      <a:pPr>
                        <a:lnSpc>
                          <a:spcPct val="107000"/>
                        </a:lnSpc>
                        <a:spcAft>
                          <a:spcPts val="800"/>
                        </a:spcAft>
                      </a:pPr>
                      <a:r>
                        <a:rPr lang="cs-CZ" sz="1000">
                          <a:effectLst/>
                        </a:rPr>
                        <a:t>8.2.2.1.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Fish early life stage toxicity test</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8.4.2.1.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Species level testing</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984021183"/>
                  </a:ext>
                </a:extLst>
              </a:tr>
              <a:tr h="128459">
                <a:tc>
                  <a:txBody>
                    <a:bodyPr/>
                    <a:lstStyle/>
                    <a:p>
                      <a:pPr>
                        <a:lnSpc>
                          <a:spcPct val="107000"/>
                        </a:lnSpc>
                        <a:spcAft>
                          <a:spcPts val="800"/>
                        </a:spcAft>
                      </a:pPr>
                      <a:r>
                        <a:rPr lang="cs-CZ" sz="1000">
                          <a:effectLst/>
                        </a:rPr>
                        <a:t>8.2.2.2.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Fish full life cycle test</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soil</a:t>
                      </a:r>
                      <a:r>
                        <a:rPr lang="cs-CZ" sz="1000" b="1" dirty="0">
                          <a:solidFill>
                            <a:srgbClr val="FF0000"/>
                          </a:solidFill>
                          <a:effectLst/>
                        </a:rPr>
                        <a:t> </a:t>
                      </a:r>
                      <a:r>
                        <a:rPr lang="cs-CZ" sz="1000" b="1" dirty="0" err="1">
                          <a:solidFill>
                            <a:srgbClr val="FF0000"/>
                          </a:solidFill>
                          <a:effectLst/>
                        </a:rPr>
                        <a:t>nitrogen</a:t>
                      </a:r>
                      <a:r>
                        <a:rPr lang="cs-CZ" sz="1000" b="1" dirty="0">
                          <a:solidFill>
                            <a:srgbClr val="FF0000"/>
                          </a:solidFill>
                          <a:effectLst/>
                        </a:rPr>
                        <a:t> </a:t>
                      </a:r>
                      <a:r>
                        <a:rPr lang="cs-CZ" sz="1000" b="1" dirty="0" err="1">
                          <a:solidFill>
                            <a:srgbClr val="FF0000"/>
                          </a:solidFill>
                          <a:effectLst/>
                        </a:rPr>
                        <a:t>transformation</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3321749818"/>
                  </a:ext>
                </a:extLst>
              </a:tr>
              <a:tr h="128459">
                <a:tc>
                  <a:txBody>
                    <a:bodyPr/>
                    <a:lstStyle/>
                    <a:p>
                      <a:pPr>
                        <a:lnSpc>
                          <a:spcPct val="107000"/>
                        </a:lnSpc>
                        <a:spcAft>
                          <a:spcPts val="800"/>
                        </a:spcAft>
                      </a:pPr>
                      <a:r>
                        <a:rPr lang="cs-CZ" sz="1000">
                          <a:effectLst/>
                        </a:rPr>
                        <a:t>8.2.2.3.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Bioconcentration in </a:t>
                      </a:r>
                      <a:r>
                        <a:rPr lang="cs-CZ" sz="1000" dirty="0" err="1">
                          <a:effectLst/>
                        </a:rPr>
                        <a:t>fish</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terrestrial</a:t>
                      </a:r>
                      <a:r>
                        <a:rPr lang="cs-CZ" sz="1000" b="1" dirty="0">
                          <a:solidFill>
                            <a:srgbClr val="FF0000"/>
                          </a:solidFill>
                          <a:effectLst/>
                        </a:rPr>
                        <a:t> non-</a:t>
                      </a:r>
                      <a:r>
                        <a:rPr lang="cs-CZ" sz="1000" b="1" dirty="0" err="1">
                          <a:solidFill>
                            <a:srgbClr val="FF0000"/>
                          </a:solidFill>
                          <a:effectLst/>
                        </a:rPr>
                        <a:t>target</a:t>
                      </a:r>
                      <a:r>
                        <a:rPr lang="cs-CZ" sz="1000" b="1" dirty="0">
                          <a:solidFill>
                            <a:srgbClr val="FF0000"/>
                          </a:solidFill>
                          <a:effectLst/>
                        </a:rPr>
                        <a:t> </a:t>
                      </a:r>
                      <a:r>
                        <a:rPr lang="cs-CZ" sz="1000" b="1" dirty="0" err="1">
                          <a:solidFill>
                            <a:srgbClr val="FF0000"/>
                          </a:solidFill>
                          <a:effectLst/>
                        </a:rPr>
                        <a:t>higher</a:t>
                      </a:r>
                      <a:r>
                        <a:rPr lang="cs-CZ" sz="1000" b="1" dirty="0">
                          <a:solidFill>
                            <a:srgbClr val="FF0000"/>
                          </a:solidFill>
                          <a:effectLst/>
                        </a:rPr>
                        <a:t> </a:t>
                      </a:r>
                      <a:r>
                        <a:rPr lang="cs-CZ" sz="1000" b="1" dirty="0" err="1">
                          <a:solidFill>
                            <a:srgbClr val="FF0000"/>
                          </a:solidFill>
                          <a:effectLst/>
                        </a:rPr>
                        <a:t>plants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001197257"/>
                  </a:ext>
                </a:extLst>
              </a:tr>
              <a:tr h="128459">
                <a:tc>
                  <a:txBody>
                    <a:bodyPr/>
                    <a:lstStyle/>
                    <a:p>
                      <a:pPr>
                        <a:lnSpc>
                          <a:spcPct val="107000"/>
                        </a:lnSpc>
                        <a:spcAft>
                          <a:spcPts val="800"/>
                        </a:spcAft>
                      </a:pPr>
                      <a:r>
                        <a:rPr lang="cs-CZ" sz="1000">
                          <a:effectLst/>
                        </a:rPr>
                        <a:t>8.2.3.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Endocrine disrupting properties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8.6.1.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Summary of screening data</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3657109550"/>
                  </a:ext>
                </a:extLst>
              </a:tr>
              <a:tr h="128459">
                <a:tc>
                  <a:txBody>
                    <a:bodyPr/>
                    <a:lstStyle/>
                    <a:p>
                      <a:pPr>
                        <a:lnSpc>
                          <a:spcPct val="107000"/>
                        </a:lnSpc>
                        <a:spcAft>
                          <a:spcPts val="800"/>
                        </a:spcAft>
                      </a:pPr>
                      <a:r>
                        <a:rPr lang="cs-CZ" sz="1000">
                          <a:effectLst/>
                        </a:rPr>
                        <a:t>8.2.4.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Acute toxicity to aquatic invertebrates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8.6.2.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Testing on non-</a:t>
                      </a:r>
                      <a:r>
                        <a:rPr lang="cs-CZ" sz="1000" dirty="0" err="1">
                          <a:effectLst/>
                        </a:rPr>
                        <a:t>target</a:t>
                      </a:r>
                      <a:r>
                        <a:rPr lang="cs-CZ" sz="1000" dirty="0">
                          <a:effectLst/>
                        </a:rPr>
                        <a:t> </a:t>
                      </a:r>
                      <a:r>
                        <a:rPr lang="cs-CZ" sz="1000" dirty="0" err="1">
                          <a:effectLst/>
                        </a:rPr>
                        <a:t>plants</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507882895"/>
                  </a:ext>
                </a:extLst>
              </a:tr>
              <a:tr h="128459">
                <a:tc>
                  <a:txBody>
                    <a:bodyPr/>
                    <a:lstStyle/>
                    <a:p>
                      <a:pPr>
                        <a:lnSpc>
                          <a:spcPct val="107000"/>
                        </a:lnSpc>
                        <a:spcAft>
                          <a:spcPts val="800"/>
                        </a:spcAft>
                      </a:pPr>
                      <a:r>
                        <a:rPr lang="cs-CZ" sz="1000">
                          <a:effectLst/>
                        </a:rPr>
                        <a:t>8.2.4.1.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effectLst/>
                        </a:rPr>
                        <a:t>Acute</a:t>
                      </a:r>
                      <a:r>
                        <a:rPr lang="cs-CZ" sz="1000" b="1" dirty="0">
                          <a:effectLst/>
                        </a:rPr>
                        <a:t> </a:t>
                      </a:r>
                      <a:r>
                        <a:rPr lang="cs-CZ" sz="1000" dirty="0">
                          <a:effectLst/>
                        </a:rPr>
                        <a:t>toxicity to </a:t>
                      </a:r>
                      <a:r>
                        <a:rPr lang="cs-CZ" sz="1000" b="1" dirty="0" err="1">
                          <a:effectLst/>
                        </a:rPr>
                        <a:t>Daphnia</a:t>
                      </a:r>
                      <a:r>
                        <a:rPr lang="cs-CZ" sz="1000" b="1" dirty="0">
                          <a:effectLst/>
                        </a:rPr>
                        <a:t> </a:t>
                      </a:r>
                      <a:r>
                        <a:rPr lang="cs-CZ" sz="1000" b="1" dirty="0" err="1">
                          <a:effectLst/>
                        </a:rPr>
                        <a:t>magna</a:t>
                      </a:r>
                      <a:r>
                        <a:rPr lang="cs-CZ" sz="1000" b="1" dirty="0">
                          <a:effectLst/>
                        </a:rPr>
                        <a:t> </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Effects on other terrestrial organisms (flora and fauna)</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002520131"/>
                  </a:ext>
                </a:extLst>
              </a:tr>
              <a:tr h="263767">
                <a:tc>
                  <a:txBody>
                    <a:bodyPr/>
                    <a:lstStyle/>
                    <a:p>
                      <a:pPr>
                        <a:lnSpc>
                          <a:spcPct val="107000"/>
                        </a:lnSpc>
                        <a:spcAft>
                          <a:spcPts val="800"/>
                        </a:spcAft>
                      </a:pPr>
                      <a:r>
                        <a:rPr lang="cs-CZ" sz="1000">
                          <a:effectLst/>
                        </a:rPr>
                        <a:t>8.2.4.2.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Acute toxicity to an additional aquatic invertebrate species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biological</a:t>
                      </a:r>
                      <a:r>
                        <a:rPr lang="cs-CZ" sz="1000" b="1" dirty="0">
                          <a:solidFill>
                            <a:srgbClr val="FF0000"/>
                          </a:solidFill>
                          <a:effectLst/>
                        </a:rPr>
                        <a:t> </a:t>
                      </a:r>
                      <a:r>
                        <a:rPr lang="cs-CZ" sz="1000" b="1" dirty="0" err="1">
                          <a:solidFill>
                            <a:srgbClr val="FF0000"/>
                          </a:solidFill>
                          <a:effectLst/>
                        </a:rPr>
                        <a:t>methods</a:t>
                      </a:r>
                      <a:r>
                        <a:rPr lang="cs-CZ" sz="1000" b="1" dirty="0">
                          <a:solidFill>
                            <a:srgbClr val="FF0000"/>
                          </a:solidFill>
                          <a:effectLst/>
                        </a:rPr>
                        <a:t> </a:t>
                      </a:r>
                      <a:r>
                        <a:rPr lang="cs-CZ" sz="1000" b="1" dirty="0" err="1">
                          <a:solidFill>
                            <a:srgbClr val="FF0000"/>
                          </a:solidFill>
                          <a:effectLst/>
                        </a:rPr>
                        <a:t>for</a:t>
                      </a:r>
                      <a:r>
                        <a:rPr lang="cs-CZ" sz="1000" b="1" dirty="0">
                          <a:solidFill>
                            <a:srgbClr val="FF0000"/>
                          </a:solidFill>
                          <a:effectLst/>
                        </a:rPr>
                        <a:t> </a:t>
                      </a:r>
                      <a:r>
                        <a:rPr lang="cs-CZ" sz="1000" b="1" dirty="0" err="1">
                          <a:solidFill>
                            <a:srgbClr val="FF0000"/>
                          </a:solidFill>
                          <a:effectLst/>
                        </a:rPr>
                        <a:t>sewage</a:t>
                      </a:r>
                      <a:r>
                        <a:rPr lang="cs-CZ" sz="1000" b="1" dirty="0">
                          <a:solidFill>
                            <a:srgbClr val="FF0000"/>
                          </a:solidFill>
                          <a:effectLst/>
                        </a:rPr>
                        <a:t> </a:t>
                      </a:r>
                      <a:r>
                        <a:rPr lang="cs-CZ" sz="1000" b="1" dirty="0" err="1">
                          <a:solidFill>
                            <a:srgbClr val="FF0000"/>
                          </a:solidFill>
                          <a:effectLst/>
                        </a:rPr>
                        <a:t>treatment</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3946276267"/>
                  </a:ext>
                </a:extLst>
              </a:tr>
              <a:tr h="128459">
                <a:tc>
                  <a:txBody>
                    <a:bodyPr/>
                    <a:lstStyle/>
                    <a:p>
                      <a:pPr>
                        <a:lnSpc>
                          <a:spcPct val="107000"/>
                        </a:lnSpc>
                        <a:spcAft>
                          <a:spcPts val="800"/>
                        </a:spcAft>
                      </a:pPr>
                      <a:r>
                        <a:rPr lang="cs-CZ" sz="1000">
                          <a:effectLst/>
                        </a:rPr>
                        <a:t>8.2.5.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Long-term and chronic toxicity to aquatic invertebrates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Monitoring data</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827529224"/>
                  </a:ext>
                </a:extLst>
              </a:tr>
              <a:tr h="263767">
                <a:tc>
                  <a:txBody>
                    <a:bodyPr/>
                    <a:lstStyle/>
                    <a:p>
                      <a:pPr>
                        <a:lnSpc>
                          <a:spcPct val="107000"/>
                        </a:lnSpc>
                        <a:spcAft>
                          <a:spcPts val="800"/>
                        </a:spcAft>
                      </a:pPr>
                      <a:r>
                        <a:rPr lang="cs-CZ" sz="1000">
                          <a:effectLst/>
                        </a:rPr>
                        <a:t>8.2.5.1.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effectLst/>
                        </a:rPr>
                        <a:t>Reproductive</a:t>
                      </a:r>
                      <a:r>
                        <a:rPr lang="cs-CZ" sz="1000" dirty="0">
                          <a:effectLst/>
                        </a:rPr>
                        <a:t> and development toxicity to </a:t>
                      </a:r>
                      <a:r>
                        <a:rPr lang="cs-CZ" sz="1000" b="1" dirty="0" err="1">
                          <a:effectLst/>
                        </a:rPr>
                        <a:t>Daphnia</a:t>
                      </a:r>
                      <a:r>
                        <a:rPr lang="cs-CZ" sz="1000" b="1" dirty="0">
                          <a:effectLst/>
                        </a:rPr>
                        <a:t> </a:t>
                      </a:r>
                      <a:r>
                        <a:rPr lang="cs-CZ" sz="1000" b="1" dirty="0" err="1">
                          <a:effectLst/>
                        </a:rPr>
                        <a:t>magna</a:t>
                      </a:r>
                      <a:r>
                        <a:rPr lang="cs-CZ" sz="1000" b="1" dirty="0">
                          <a:effectLst/>
                        </a:rPr>
                        <a:t> </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695354071"/>
                  </a:ext>
                </a:extLst>
              </a:tr>
              <a:tr h="263767">
                <a:tc>
                  <a:txBody>
                    <a:bodyPr/>
                    <a:lstStyle/>
                    <a:p>
                      <a:pPr>
                        <a:lnSpc>
                          <a:spcPct val="107000"/>
                        </a:lnSpc>
                        <a:spcAft>
                          <a:spcPts val="800"/>
                        </a:spcAft>
                      </a:pPr>
                      <a:r>
                        <a:rPr lang="cs-CZ" sz="1000">
                          <a:effectLst/>
                        </a:rPr>
                        <a:t>8.2.5.2.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Reproductive</a:t>
                      </a:r>
                      <a:r>
                        <a:rPr lang="cs-CZ" sz="1000" dirty="0">
                          <a:effectLst/>
                        </a:rPr>
                        <a:t> and development toxicity to </a:t>
                      </a:r>
                      <a:r>
                        <a:rPr lang="cs-CZ" sz="1000" dirty="0" err="1">
                          <a:effectLst/>
                        </a:rPr>
                        <a:t>an</a:t>
                      </a:r>
                      <a:r>
                        <a:rPr lang="cs-CZ" sz="1000" dirty="0">
                          <a:effectLst/>
                        </a:rPr>
                        <a:t> </a:t>
                      </a:r>
                      <a:r>
                        <a:rPr lang="cs-CZ" sz="1000" dirty="0" err="1">
                          <a:effectLst/>
                        </a:rPr>
                        <a:t>additional</a:t>
                      </a:r>
                      <a:r>
                        <a:rPr lang="cs-CZ" sz="1000" dirty="0">
                          <a:effectLst/>
                        </a:rPr>
                        <a:t> </a:t>
                      </a:r>
                      <a:r>
                        <a:rPr lang="cs-CZ" sz="1000" dirty="0" err="1">
                          <a:effectLst/>
                        </a:rPr>
                        <a:t>aquatic</a:t>
                      </a:r>
                      <a:r>
                        <a:rPr lang="cs-CZ" sz="1000" dirty="0">
                          <a:effectLst/>
                        </a:rPr>
                        <a:t> </a:t>
                      </a:r>
                      <a:r>
                        <a:rPr lang="cs-CZ" sz="1000" dirty="0" err="1">
                          <a:effectLst/>
                        </a:rPr>
                        <a:t>invertebrate</a:t>
                      </a:r>
                      <a:r>
                        <a:rPr lang="cs-CZ" sz="1000" dirty="0">
                          <a:effectLst/>
                        </a:rPr>
                        <a:t> species</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779806068"/>
                  </a:ext>
                </a:extLst>
              </a:tr>
              <a:tr h="128459">
                <a:tc>
                  <a:txBody>
                    <a:bodyPr/>
                    <a:lstStyle/>
                    <a:p>
                      <a:pPr>
                        <a:lnSpc>
                          <a:spcPct val="107000"/>
                        </a:lnSpc>
                        <a:spcAft>
                          <a:spcPts val="800"/>
                        </a:spcAft>
                      </a:pPr>
                      <a:r>
                        <a:rPr lang="cs-CZ" sz="1000">
                          <a:effectLst/>
                        </a:rPr>
                        <a:t>8.2.5.3.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Development and emergence in </a:t>
                      </a:r>
                      <a:r>
                        <a:rPr lang="cs-CZ" sz="1000" b="1" dirty="0" err="1">
                          <a:effectLst/>
                        </a:rPr>
                        <a:t>Chironomus</a:t>
                      </a:r>
                      <a:r>
                        <a:rPr lang="cs-CZ" sz="1000" b="1" dirty="0">
                          <a:effectLst/>
                        </a:rPr>
                        <a:t> </a:t>
                      </a:r>
                      <a:r>
                        <a:rPr lang="cs-CZ" sz="1000" b="1" dirty="0" err="1">
                          <a:effectLst/>
                        </a:rPr>
                        <a:t>riparius</a:t>
                      </a:r>
                      <a:r>
                        <a:rPr lang="cs-CZ" sz="1000" b="1" dirty="0">
                          <a:effectLst/>
                        </a:rPr>
                        <a:t> </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5662474"/>
                  </a:ext>
                </a:extLst>
              </a:tr>
              <a:tr h="128459">
                <a:tc>
                  <a:txBody>
                    <a:bodyPr/>
                    <a:lstStyle/>
                    <a:p>
                      <a:pPr>
                        <a:lnSpc>
                          <a:spcPct val="107000"/>
                        </a:lnSpc>
                        <a:spcAft>
                          <a:spcPts val="800"/>
                        </a:spcAft>
                      </a:pPr>
                      <a:r>
                        <a:rPr lang="cs-CZ" sz="1000">
                          <a:effectLst/>
                        </a:rPr>
                        <a:t>8.2.5.4.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Sediment dwelling organisms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027421272"/>
                  </a:ext>
                </a:extLst>
              </a:tr>
              <a:tr h="128459">
                <a:tc>
                  <a:txBody>
                    <a:bodyPr/>
                    <a:lstStyle/>
                    <a:p>
                      <a:pPr>
                        <a:lnSpc>
                          <a:spcPct val="107000"/>
                        </a:lnSpc>
                        <a:spcAft>
                          <a:spcPts val="800"/>
                        </a:spcAft>
                      </a:pPr>
                      <a:r>
                        <a:rPr lang="cs-CZ" sz="1000">
                          <a:effectLst/>
                        </a:rPr>
                        <a:t>8.2.6.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Effects on algal growth</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967520740"/>
                  </a:ext>
                </a:extLst>
              </a:tr>
              <a:tr h="128459">
                <a:tc>
                  <a:txBody>
                    <a:bodyPr/>
                    <a:lstStyle/>
                    <a:p>
                      <a:pPr>
                        <a:lnSpc>
                          <a:spcPct val="107000"/>
                        </a:lnSpc>
                        <a:spcAft>
                          <a:spcPts val="800"/>
                        </a:spcAft>
                      </a:pPr>
                      <a:r>
                        <a:rPr lang="cs-CZ" sz="1000">
                          <a:effectLst/>
                        </a:rPr>
                        <a:t>8.2.6.1.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dirty="0" err="1">
                          <a:effectLst/>
                        </a:rPr>
                        <a:t>growth</a:t>
                      </a:r>
                      <a:r>
                        <a:rPr lang="cs-CZ" sz="1000" dirty="0">
                          <a:effectLst/>
                        </a:rPr>
                        <a:t> </a:t>
                      </a:r>
                      <a:r>
                        <a:rPr lang="cs-CZ" sz="1000" dirty="0" err="1">
                          <a:effectLst/>
                        </a:rPr>
                        <a:t>of</a:t>
                      </a:r>
                      <a:r>
                        <a:rPr lang="cs-CZ" sz="1000" dirty="0">
                          <a:effectLst/>
                        </a:rPr>
                        <a:t> green </a:t>
                      </a:r>
                      <a:r>
                        <a:rPr lang="cs-CZ" sz="1000" b="1" dirty="0" err="1">
                          <a:effectLst/>
                        </a:rPr>
                        <a:t>algae</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473460326"/>
                  </a:ext>
                </a:extLst>
              </a:tr>
              <a:tr h="128459">
                <a:tc>
                  <a:txBody>
                    <a:bodyPr/>
                    <a:lstStyle/>
                    <a:p>
                      <a:pPr>
                        <a:lnSpc>
                          <a:spcPct val="107000"/>
                        </a:lnSpc>
                        <a:spcAft>
                          <a:spcPts val="800"/>
                        </a:spcAft>
                      </a:pPr>
                      <a:r>
                        <a:rPr lang="cs-CZ" sz="1000">
                          <a:effectLst/>
                        </a:rPr>
                        <a:t>8.2.6.2.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Effects on growth of an additional algal species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652499339"/>
                  </a:ext>
                </a:extLst>
              </a:tr>
              <a:tr h="128459">
                <a:tc>
                  <a:txBody>
                    <a:bodyPr/>
                    <a:lstStyle/>
                    <a:p>
                      <a:pPr>
                        <a:lnSpc>
                          <a:spcPct val="107000"/>
                        </a:lnSpc>
                        <a:spcAft>
                          <a:spcPts val="800"/>
                        </a:spcAft>
                      </a:pPr>
                      <a:r>
                        <a:rPr lang="cs-CZ" sz="1000">
                          <a:effectLst/>
                        </a:rPr>
                        <a:t>8.2.7.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dirty="0" err="1">
                          <a:effectLst/>
                        </a:rPr>
                        <a:t>aquatic</a:t>
                      </a:r>
                      <a:r>
                        <a:rPr lang="cs-CZ" sz="1000" dirty="0">
                          <a:effectLst/>
                        </a:rPr>
                        <a:t> </a:t>
                      </a:r>
                      <a:r>
                        <a:rPr lang="cs-CZ" sz="1000" b="1" dirty="0" err="1">
                          <a:effectLst/>
                        </a:rPr>
                        <a:t>macrophytes</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521546883"/>
                  </a:ext>
                </a:extLst>
              </a:tr>
              <a:tr h="128459">
                <a:tc>
                  <a:txBody>
                    <a:bodyPr/>
                    <a:lstStyle/>
                    <a:p>
                      <a:pPr>
                        <a:lnSpc>
                          <a:spcPct val="107000"/>
                        </a:lnSpc>
                        <a:spcAft>
                          <a:spcPts val="800"/>
                        </a:spcAft>
                      </a:pPr>
                      <a:r>
                        <a:rPr lang="cs-CZ" sz="1000">
                          <a:effectLst/>
                        </a:rPr>
                        <a:t>8.2.8.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Further testing on aquatic organisms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718935673"/>
                  </a:ext>
                </a:extLst>
              </a:tr>
            </a:tbl>
          </a:graphicData>
        </a:graphic>
      </p:graphicFrame>
      <p:pic>
        <p:nvPicPr>
          <p:cNvPr id="7" name="Picture 2" descr="Evropská unie – Wikipedie">
            <a:extLst>
              <a:ext uri="{FF2B5EF4-FFF2-40B4-BE49-F238E27FC236}">
                <a16:creationId xmlns:a16="http://schemas.microsoft.com/office/drawing/2014/main" id="{A2F98898-B81A-431A-A1B8-97EDA675A3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34260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8A149B9-CFD5-497E-B89D-FA42827FE308}"/>
              </a:ext>
            </a:extLst>
          </p:cNvPr>
          <p:cNvPicPr>
            <a:picLocks noChangeAspect="1"/>
          </p:cNvPicPr>
          <p:nvPr/>
        </p:nvPicPr>
        <p:blipFill>
          <a:blip r:embed="rId2"/>
          <a:stretch>
            <a:fillRect/>
          </a:stretch>
        </p:blipFill>
        <p:spPr>
          <a:xfrm>
            <a:off x="8071430" y="20108"/>
            <a:ext cx="4120570" cy="2790825"/>
          </a:xfrm>
          <a:prstGeom prst="rect">
            <a:avLst/>
          </a:prstGeom>
        </p:spPr>
      </p:pic>
      <p:pic>
        <p:nvPicPr>
          <p:cNvPr id="8" name="Obrázek 7">
            <a:extLst>
              <a:ext uri="{FF2B5EF4-FFF2-40B4-BE49-F238E27FC236}">
                <a16:creationId xmlns:a16="http://schemas.microsoft.com/office/drawing/2014/main" id="{FCAE94D6-DB24-4D1B-AABB-785063E9043A}"/>
              </a:ext>
            </a:extLst>
          </p:cNvPr>
          <p:cNvPicPr>
            <a:picLocks noChangeAspect="1"/>
          </p:cNvPicPr>
          <p:nvPr/>
        </p:nvPicPr>
        <p:blipFill rotWithShape="1">
          <a:blip r:embed="rId3"/>
          <a:srcRect l="26402" t="29113" r="20999" b="5558"/>
          <a:stretch/>
        </p:blipFill>
        <p:spPr>
          <a:xfrm>
            <a:off x="30272" y="2988395"/>
            <a:ext cx="4818565" cy="3740418"/>
          </a:xfrm>
          <a:prstGeom prst="rect">
            <a:avLst/>
          </a:prstGeom>
          <a:ln>
            <a:noFill/>
          </a:ln>
          <a:effectLst>
            <a:outerShdw blurRad="292100" dist="139700" dir="2700000" algn="tl" rotWithShape="0">
              <a:srgbClr val="333333">
                <a:alpha val="65000"/>
              </a:srgbClr>
            </a:outerShdw>
          </a:effectLst>
        </p:spPr>
      </p:pic>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err="1"/>
              <a:t>Authorization</a:t>
            </a:r>
            <a:r>
              <a:rPr lang="cs-CZ" dirty="0"/>
              <a:t> </a:t>
            </a:r>
            <a:r>
              <a:rPr lang="cs-CZ" dirty="0" err="1"/>
              <a:t>of</a:t>
            </a:r>
            <a:r>
              <a:rPr lang="cs-CZ" dirty="0"/>
              <a:t> PPP</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369116" y="1212782"/>
            <a:ext cx="7826948" cy="4778443"/>
          </a:xfrm>
        </p:spPr>
        <p:txBody>
          <a:bodyPr/>
          <a:lstStyle/>
          <a:p>
            <a:r>
              <a:rPr lang="en-US" sz="1600" dirty="0"/>
              <a:t>Regulation 284/2013, setting out the </a:t>
            </a:r>
            <a:r>
              <a:rPr lang="en-US" sz="1600" b="1" dirty="0"/>
              <a:t>data requirements for </a:t>
            </a:r>
            <a:r>
              <a:rPr lang="cs-CZ" sz="1600" b="1" dirty="0"/>
              <a:t>PPP</a:t>
            </a:r>
            <a:br>
              <a:rPr lang="cs-CZ" sz="1600" dirty="0"/>
            </a:br>
            <a:r>
              <a:rPr lang="cs-CZ" sz="1400" dirty="0">
                <a:hlinkClick r:id="rId4"/>
              </a:rPr>
              <a:t>https://eur-lex.europa.eu/legal-content/EN/TXT/?uri=CELEX%3A02013R0284-20150917</a:t>
            </a:r>
            <a:r>
              <a:rPr lang="cs-CZ" sz="1400" dirty="0"/>
              <a:t> </a:t>
            </a:r>
            <a:endParaRPr lang="cs-CZ" sz="1600" dirty="0"/>
          </a:p>
          <a:p>
            <a:r>
              <a:rPr lang="cs-CZ" sz="1600" dirty="0" err="1"/>
              <a:t>example</a:t>
            </a:r>
            <a:r>
              <a:rPr lang="cs-CZ" sz="1600" dirty="0"/>
              <a:t> </a:t>
            </a:r>
            <a:r>
              <a:rPr lang="cs-CZ" sz="1600" dirty="0" err="1"/>
              <a:t>of</a:t>
            </a:r>
            <a:r>
              <a:rPr lang="cs-CZ" sz="1600" dirty="0"/>
              <a:t> PPP database </a:t>
            </a:r>
            <a:r>
              <a:rPr lang="cs-CZ" sz="1600" dirty="0" err="1"/>
              <a:t>from</a:t>
            </a:r>
            <a:r>
              <a:rPr lang="cs-CZ" sz="1600" dirty="0"/>
              <a:t> CR</a:t>
            </a:r>
            <a:br>
              <a:rPr lang="cs-CZ" sz="1600" dirty="0"/>
            </a:br>
            <a:r>
              <a:rPr lang="cs-CZ" sz="1200" dirty="0">
                <a:hlinkClick r:id="rId5"/>
              </a:rPr>
              <a:t>http://eagri.cz/public/app/eagriapp/POR/Vyhledavani.aspx?type=0&amp;vyhledat=A&amp;stamp=1609840149173</a:t>
            </a:r>
            <a:r>
              <a:rPr lang="cs-CZ" sz="1200" dirty="0"/>
              <a:t> </a:t>
            </a:r>
            <a:r>
              <a:rPr lang="cs-CZ" sz="1600" dirty="0"/>
              <a:t> </a:t>
            </a:r>
          </a:p>
          <a:p>
            <a:endParaRPr lang="cs-CZ" sz="2000" b="1"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57</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9" name="Ovál 8">
            <a:extLst>
              <a:ext uri="{FF2B5EF4-FFF2-40B4-BE49-F238E27FC236}">
                <a16:creationId xmlns:a16="http://schemas.microsoft.com/office/drawing/2014/main" id="{B7C3C51E-915D-4A0F-A954-1661F4E2B016}"/>
              </a:ext>
            </a:extLst>
          </p:cNvPr>
          <p:cNvSpPr/>
          <p:nvPr/>
        </p:nvSpPr>
        <p:spPr bwMode="auto">
          <a:xfrm>
            <a:off x="4192254" y="3068253"/>
            <a:ext cx="412816" cy="446714"/>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 name="Ovál 9">
            <a:extLst>
              <a:ext uri="{FF2B5EF4-FFF2-40B4-BE49-F238E27FC236}">
                <a16:creationId xmlns:a16="http://schemas.microsoft.com/office/drawing/2014/main" id="{B71B9801-4350-4303-9DEB-BAE682A6FFFE}"/>
              </a:ext>
            </a:extLst>
          </p:cNvPr>
          <p:cNvSpPr/>
          <p:nvPr/>
        </p:nvSpPr>
        <p:spPr bwMode="auto">
          <a:xfrm>
            <a:off x="845026" y="3068253"/>
            <a:ext cx="1831061" cy="513107"/>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cxnSp>
        <p:nvCxnSpPr>
          <p:cNvPr id="13" name="Přímá spojnice se šipkou 12">
            <a:extLst>
              <a:ext uri="{FF2B5EF4-FFF2-40B4-BE49-F238E27FC236}">
                <a16:creationId xmlns:a16="http://schemas.microsoft.com/office/drawing/2014/main" id="{1B1E0ECD-F122-4845-BE10-E7E6DDAA5B3B}"/>
              </a:ext>
            </a:extLst>
          </p:cNvPr>
          <p:cNvCxnSpPr>
            <a:stCxn id="10" idx="6"/>
          </p:cNvCxnSpPr>
          <p:nvPr/>
        </p:nvCxnSpPr>
        <p:spPr bwMode="auto">
          <a:xfrm>
            <a:off x="2676087" y="3324807"/>
            <a:ext cx="1585520" cy="0"/>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Obrázek 19">
            <a:extLst>
              <a:ext uri="{FF2B5EF4-FFF2-40B4-BE49-F238E27FC236}">
                <a16:creationId xmlns:a16="http://schemas.microsoft.com/office/drawing/2014/main" id="{ECE64593-C089-4661-A6E4-D3228F711C2B}"/>
              </a:ext>
            </a:extLst>
          </p:cNvPr>
          <p:cNvPicPr>
            <a:picLocks noChangeAspect="1"/>
          </p:cNvPicPr>
          <p:nvPr/>
        </p:nvPicPr>
        <p:blipFill rotWithShape="1">
          <a:blip r:embed="rId7"/>
          <a:srcRect l="48530" t="20360" r="17647" b="47778"/>
          <a:stretch/>
        </p:blipFill>
        <p:spPr>
          <a:xfrm>
            <a:off x="5647764" y="2988395"/>
            <a:ext cx="5925100" cy="3488418"/>
          </a:xfrm>
          <a:prstGeom prst="rect">
            <a:avLst/>
          </a:prstGeom>
        </p:spPr>
      </p:pic>
    </p:spTree>
    <p:extLst>
      <p:ext uri="{BB962C8B-B14F-4D97-AF65-F5344CB8AC3E}">
        <p14:creationId xmlns:p14="http://schemas.microsoft.com/office/powerpoint/2010/main" val="159552446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Authorization</a:t>
            </a:r>
            <a:r>
              <a:rPr lang="cs-CZ" dirty="0"/>
              <a:t> </a:t>
            </a:r>
            <a:r>
              <a:rPr lang="cs-CZ" dirty="0" err="1"/>
              <a:t>of</a:t>
            </a:r>
            <a:r>
              <a:rPr lang="cs-CZ" dirty="0"/>
              <a:t> PPP</a:t>
            </a:r>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352338" y="1212782"/>
            <a:ext cx="3917659" cy="4778443"/>
          </a:xfrm>
        </p:spPr>
        <p:txBody>
          <a:bodyPr/>
          <a:lstStyle/>
          <a:p>
            <a:r>
              <a:rPr lang="cs-CZ" sz="1600" dirty="0" err="1"/>
              <a:t>Regulation</a:t>
            </a:r>
            <a:r>
              <a:rPr lang="cs-CZ" sz="1600" dirty="0"/>
              <a:t> 284/2013 </a:t>
            </a:r>
            <a:r>
              <a:rPr lang="cs-CZ" sz="1600" dirty="0" err="1"/>
              <a:t>defines</a:t>
            </a:r>
            <a:r>
              <a:rPr lang="cs-CZ" sz="1600" dirty="0"/>
              <a:t> </a:t>
            </a:r>
            <a:r>
              <a:rPr lang="cs-CZ" sz="1600" dirty="0" err="1"/>
              <a:t>what</a:t>
            </a:r>
            <a:r>
              <a:rPr lang="cs-CZ" sz="1600" dirty="0"/>
              <a:t> data, </a:t>
            </a:r>
            <a:r>
              <a:rPr lang="cs-CZ" sz="1600" b="1" dirty="0" err="1">
                <a:solidFill>
                  <a:srgbClr val="FF0000"/>
                </a:solidFill>
              </a:rPr>
              <a:t>including</a:t>
            </a:r>
            <a:r>
              <a:rPr lang="cs-CZ" sz="1600" b="1" dirty="0">
                <a:solidFill>
                  <a:srgbClr val="FF0000"/>
                </a:solidFill>
              </a:rPr>
              <a:t> </a:t>
            </a:r>
            <a:r>
              <a:rPr lang="cs-CZ" sz="1600" b="1" dirty="0" err="1">
                <a:solidFill>
                  <a:srgbClr val="FF0000"/>
                </a:solidFill>
              </a:rPr>
              <a:t>ecotoxicological</a:t>
            </a:r>
            <a:r>
              <a:rPr lang="cs-CZ" sz="1600" dirty="0"/>
              <a:t>, are </a:t>
            </a:r>
            <a:r>
              <a:rPr lang="cs-CZ" sz="1600" dirty="0" err="1"/>
              <a:t>required</a:t>
            </a:r>
            <a:r>
              <a:rPr lang="cs-CZ" sz="1600" dirty="0"/>
              <a:t> </a:t>
            </a:r>
            <a:r>
              <a:rPr lang="cs-CZ" sz="1600" dirty="0" err="1"/>
              <a:t>for</a:t>
            </a:r>
            <a:r>
              <a:rPr lang="cs-CZ" sz="1600" dirty="0"/>
              <a:t> PPP </a:t>
            </a:r>
            <a:r>
              <a:rPr lang="cs-CZ" sz="1600" dirty="0" err="1"/>
              <a:t>authorization</a:t>
            </a:r>
            <a:endParaRPr lang="cs-CZ" sz="1600" dirty="0"/>
          </a:p>
          <a:p>
            <a:r>
              <a:rPr lang="cs-CZ" sz="1600" dirty="0"/>
              <a:t>ANNEX </a:t>
            </a:r>
            <a:r>
              <a:rPr lang="cs-CZ" sz="1600" dirty="0" err="1"/>
              <a:t>section</a:t>
            </a:r>
            <a:r>
              <a:rPr lang="cs-CZ" sz="1600" dirty="0"/>
              <a:t> 10</a:t>
            </a:r>
          </a:p>
          <a:p>
            <a:r>
              <a:rPr lang="cs-CZ" sz="1600" dirty="0" err="1"/>
              <a:t>some</a:t>
            </a:r>
            <a:r>
              <a:rPr lang="cs-CZ" sz="1600" dirty="0"/>
              <a:t> </a:t>
            </a:r>
            <a:r>
              <a:rPr lang="cs-CZ" sz="1600" dirty="0" err="1"/>
              <a:t>details</a:t>
            </a:r>
            <a:r>
              <a:rPr lang="cs-CZ" sz="1600" dirty="0"/>
              <a:t> </a:t>
            </a:r>
            <a:r>
              <a:rPr lang="cs-CZ" sz="1600" dirty="0" err="1"/>
              <a:t>provided</a:t>
            </a:r>
            <a:r>
              <a:rPr lang="cs-CZ" sz="1600" dirty="0"/>
              <a:t> on </a:t>
            </a:r>
            <a:r>
              <a:rPr lang="cs-CZ" sz="1600" dirty="0" err="1"/>
              <a:t>the</a:t>
            </a:r>
            <a:r>
              <a:rPr lang="cs-CZ" sz="1600" dirty="0"/>
              <a:t> </a:t>
            </a:r>
            <a:r>
              <a:rPr lang="cs-CZ" sz="1600" dirty="0" err="1"/>
              <a:t>bioassays</a:t>
            </a:r>
            <a:r>
              <a:rPr lang="cs-CZ" sz="1600" dirty="0"/>
              <a:t> performance, but more in </a:t>
            </a:r>
            <a:r>
              <a:rPr lang="cs-CZ" sz="1600" dirty="0" err="1"/>
              <a:t>specific</a:t>
            </a:r>
            <a:r>
              <a:rPr lang="cs-CZ" sz="1600" dirty="0"/>
              <a:t> </a:t>
            </a:r>
            <a:r>
              <a:rPr lang="cs-CZ" sz="1600" dirty="0" err="1"/>
              <a:t>guideline</a:t>
            </a:r>
            <a:r>
              <a:rPr lang="cs-CZ" sz="1600" dirty="0"/>
              <a:t> </a:t>
            </a:r>
            <a:r>
              <a:rPr lang="cs-CZ" sz="1600" dirty="0" err="1"/>
              <a:t>documents</a:t>
            </a:r>
            <a:endParaRPr lang="en-US" sz="1600" dirty="0"/>
          </a:p>
          <a:p>
            <a:r>
              <a:rPr lang="en-US" sz="1600" dirty="0"/>
              <a:t>testing necessary where PPP toxicity cannot be predicted on the basis of data on AS</a:t>
            </a:r>
          </a:p>
          <a:p>
            <a:r>
              <a:rPr lang="en-US" sz="1600" dirty="0"/>
              <a:t>aim = to demonstrate PPP is more toxic than AS (bridging studies or limit test may be sufficient); if yes, definitive testing is required</a:t>
            </a:r>
          </a:p>
          <a:p>
            <a:endParaRPr lang="en-US" sz="2000" b="1" dirty="0">
              <a:solidFill>
                <a:srgbClr val="FF0000"/>
              </a:solidFill>
            </a:endParaRPr>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58</a:t>
            </a:fld>
            <a:endParaRPr lang="cs-CZ" altLang="cs-CZ" noProof="0" dirty="0"/>
          </a:p>
        </p:txBody>
      </p:sp>
      <p:graphicFrame>
        <p:nvGraphicFramePr>
          <p:cNvPr id="5" name="Tabulka 4">
            <a:extLst>
              <a:ext uri="{FF2B5EF4-FFF2-40B4-BE49-F238E27FC236}">
                <a16:creationId xmlns:a16="http://schemas.microsoft.com/office/drawing/2014/main" id="{6C29715B-68E9-4DCF-AAC0-C5A7BC98CFDB}"/>
              </a:ext>
            </a:extLst>
          </p:cNvPr>
          <p:cNvGraphicFramePr>
            <a:graphicFrameLocks noGrp="1"/>
          </p:cNvGraphicFramePr>
          <p:nvPr/>
        </p:nvGraphicFramePr>
        <p:xfrm>
          <a:off x="4269997" y="1089505"/>
          <a:ext cx="7843704" cy="5580980"/>
        </p:xfrm>
        <a:graphic>
          <a:graphicData uri="http://schemas.openxmlformats.org/drawingml/2006/table">
            <a:tbl>
              <a:tblPr firstRow="1" firstCol="1" bandRow="1">
                <a:tableStyleId>{5940675A-B579-460E-94D1-54222C63F5DA}</a:tableStyleId>
              </a:tblPr>
              <a:tblGrid>
                <a:gridCol w="713591">
                  <a:extLst>
                    <a:ext uri="{9D8B030D-6E8A-4147-A177-3AD203B41FA5}">
                      <a16:colId xmlns:a16="http://schemas.microsoft.com/office/drawing/2014/main" val="1595771798"/>
                    </a:ext>
                  </a:extLst>
                </a:gridCol>
                <a:gridCol w="3153729">
                  <a:extLst>
                    <a:ext uri="{9D8B030D-6E8A-4147-A177-3AD203B41FA5}">
                      <a16:colId xmlns:a16="http://schemas.microsoft.com/office/drawing/2014/main" val="2013056622"/>
                    </a:ext>
                  </a:extLst>
                </a:gridCol>
                <a:gridCol w="598004">
                  <a:extLst>
                    <a:ext uri="{9D8B030D-6E8A-4147-A177-3AD203B41FA5}">
                      <a16:colId xmlns:a16="http://schemas.microsoft.com/office/drawing/2014/main" val="2341535114"/>
                    </a:ext>
                  </a:extLst>
                </a:gridCol>
                <a:gridCol w="3378380">
                  <a:extLst>
                    <a:ext uri="{9D8B030D-6E8A-4147-A177-3AD203B41FA5}">
                      <a16:colId xmlns:a16="http://schemas.microsoft.com/office/drawing/2014/main" val="3733025531"/>
                    </a:ext>
                  </a:extLst>
                </a:gridCol>
              </a:tblGrid>
              <a:tr h="130676">
                <a:tc>
                  <a:txBody>
                    <a:bodyPr/>
                    <a:lstStyle/>
                    <a:p>
                      <a:pPr>
                        <a:lnSpc>
                          <a:spcPct val="107000"/>
                        </a:lnSpc>
                        <a:spcAft>
                          <a:spcPts val="800"/>
                        </a:spcAft>
                      </a:pPr>
                      <a:r>
                        <a:rPr lang="cs-CZ" sz="1000">
                          <a:effectLst/>
                        </a:rPr>
                        <a:t>10.1.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birds</a:t>
                      </a:r>
                      <a:r>
                        <a:rPr lang="cs-CZ" sz="1000" b="1" dirty="0">
                          <a:solidFill>
                            <a:srgbClr val="FF0000"/>
                          </a:solidFill>
                          <a:effectLst/>
                        </a:rPr>
                        <a:t> and </a:t>
                      </a:r>
                      <a:r>
                        <a:rPr lang="cs-CZ" sz="1000" b="1" dirty="0" err="1">
                          <a:solidFill>
                            <a:srgbClr val="FF0000"/>
                          </a:solidFill>
                          <a:effectLst/>
                        </a:rPr>
                        <a:t>other</a:t>
                      </a:r>
                      <a:r>
                        <a:rPr lang="cs-CZ" sz="1000" b="1" dirty="0">
                          <a:solidFill>
                            <a:srgbClr val="FF0000"/>
                          </a:solidFill>
                          <a:effectLst/>
                        </a:rPr>
                        <a:t> </a:t>
                      </a:r>
                      <a:r>
                        <a:rPr lang="cs-CZ" sz="1000" b="1" dirty="0" err="1">
                          <a:solidFill>
                            <a:srgbClr val="FF0000"/>
                          </a:solidFill>
                          <a:effectLst/>
                        </a:rPr>
                        <a:t>terrestrial</a:t>
                      </a:r>
                      <a:r>
                        <a:rPr lang="cs-CZ" sz="1000" b="1" dirty="0">
                          <a:solidFill>
                            <a:srgbClr val="FF0000"/>
                          </a:solidFill>
                          <a:effectLst/>
                        </a:rPr>
                        <a:t> </a:t>
                      </a:r>
                      <a:r>
                        <a:rPr lang="cs-CZ" sz="1000" b="1" dirty="0" err="1">
                          <a:solidFill>
                            <a:srgbClr val="FF0000"/>
                          </a:solidFill>
                          <a:effectLst/>
                        </a:rPr>
                        <a:t>vertebrates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non-</a:t>
                      </a:r>
                      <a:r>
                        <a:rPr lang="cs-CZ" sz="1000" b="1" dirty="0" err="1">
                          <a:solidFill>
                            <a:srgbClr val="FF0000"/>
                          </a:solidFill>
                          <a:effectLst/>
                        </a:rPr>
                        <a:t>target</a:t>
                      </a:r>
                      <a:r>
                        <a:rPr lang="cs-CZ" sz="1000" b="1" dirty="0">
                          <a:solidFill>
                            <a:srgbClr val="FF0000"/>
                          </a:solidFill>
                          <a:effectLst/>
                        </a:rPr>
                        <a:t> </a:t>
                      </a:r>
                      <a:r>
                        <a:rPr lang="cs-CZ" sz="1000" b="1" dirty="0" err="1">
                          <a:solidFill>
                            <a:srgbClr val="FF0000"/>
                          </a:solidFill>
                          <a:effectLst/>
                        </a:rPr>
                        <a:t>soil</a:t>
                      </a:r>
                      <a:r>
                        <a:rPr lang="cs-CZ" sz="1000" b="1" dirty="0">
                          <a:solidFill>
                            <a:srgbClr val="FF0000"/>
                          </a:solidFill>
                          <a:effectLst/>
                        </a:rPr>
                        <a:t> </a:t>
                      </a:r>
                      <a:r>
                        <a:rPr lang="cs-CZ" sz="1000" b="1" dirty="0" err="1">
                          <a:solidFill>
                            <a:srgbClr val="FF0000"/>
                          </a:solidFill>
                          <a:effectLst/>
                        </a:rPr>
                        <a:t>meso</a:t>
                      </a:r>
                      <a:r>
                        <a:rPr lang="cs-CZ" sz="1000" b="1" dirty="0">
                          <a:solidFill>
                            <a:srgbClr val="FF0000"/>
                          </a:solidFill>
                          <a:effectLst/>
                        </a:rPr>
                        <a:t>- and </a:t>
                      </a:r>
                      <a:r>
                        <a:rPr lang="cs-CZ" sz="1000" b="1" dirty="0" err="1">
                          <a:solidFill>
                            <a:srgbClr val="FF0000"/>
                          </a:solidFill>
                          <a:effectLst/>
                        </a:rPr>
                        <a:t>macrofauna</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1216972005"/>
                  </a:ext>
                </a:extLst>
              </a:tr>
              <a:tr h="126406">
                <a:tc>
                  <a:txBody>
                    <a:bodyPr/>
                    <a:lstStyle/>
                    <a:p>
                      <a:pPr>
                        <a:lnSpc>
                          <a:spcPct val="107000"/>
                        </a:lnSpc>
                        <a:spcAft>
                          <a:spcPts val="800"/>
                        </a:spcAft>
                      </a:pPr>
                      <a:r>
                        <a:rPr lang="cs-CZ" sz="1000">
                          <a:effectLst/>
                        </a:rPr>
                        <a:t>10.1.1.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Effects on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Earthworms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4092627947"/>
                  </a:ext>
                </a:extLst>
              </a:tr>
              <a:tr h="126406">
                <a:tc>
                  <a:txBody>
                    <a:bodyPr/>
                    <a:lstStyle/>
                    <a:p>
                      <a:pPr>
                        <a:lnSpc>
                          <a:spcPct val="107000"/>
                        </a:lnSpc>
                        <a:spcAft>
                          <a:spcPts val="800"/>
                        </a:spcAft>
                      </a:pPr>
                      <a:r>
                        <a:rPr lang="cs-CZ" sz="1000">
                          <a:effectLst/>
                        </a:rPr>
                        <a:t>10.1.1.1.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Acute oral toxicity to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Earthworms — sub-lethal effects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319463716"/>
                  </a:ext>
                </a:extLst>
              </a:tr>
              <a:tr h="126406">
                <a:tc>
                  <a:txBody>
                    <a:bodyPr/>
                    <a:lstStyle/>
                    <a:p>
                      <a:pPr>
                        <a:lnSpc>
                          <a:spcPct val="107000"/>
                        </a:lnSpc>
                        <a:spcAft>
                          <a:spcPts val="800"/>
                        </a:spcAft>
                      </a:pPr>
                      <a:r>
                        <a:rPr lang="cs-CZ" sz="1000">
                          <a:effectLst/>
                        </a:rPr>
                        <a:t>10.1.1.2.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Higher tier data on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Earthworms — field studies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167915897"/>
                  </a:ext>
                </a:extLst>
              </a:tr>
              <a:tr h="259553">
                <a:tc>
                  <a:txBody>
                    <a:bodyPr/>
                    <a:lstStyle/>
                    <a:p>
                      <a:pPr>
                        <a:lnSpc>
                          <a:spcPct val="107000"/>
                        </a:lnSpc>
                        <a:spcAft>
                          <a:spcPts val="800"/>
                        </a:spcAft>
                      </a:pPr>
                      <a:r>
                        <a:rPr lang="cs-CZ" sz="1000">
                          <a:effectLst/>
                        </a:rPr>
                        <a:t>10.1.2.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Effects on terrestrial vertebrates other than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Effects on non-target soil meso- and macrofauna (other than earthworms)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425453794"/>
                  </a:ext>
                </a:extLst>
              </a:tr>
              <a:tr h="126406">
                <a:tc>
                  <a:txBody>
                    <a:bodyPr/>
                    <a:lstStyle/>
                    <a:p>
                      <a:pPr>
                        <a:lnSpc>
                          <a:spcPct val="107000"/>
                        </a:lnSpc>
                        <a:spcAft>
                          <a:spcPts val="800"/>
                        </a:spcAft>
                      </a:pPr>
                      <a:r>
                        <a:rPr lang="cs-CZ" sz="1000">
                          <a:effectLst/>
                        </a:rPr>
                        <a:t>10.1.2.1.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Acute oral toxicity to mammals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Species level testing</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042780147"/>
                  </a:ext>
                </a:extLst>
              </a:tr>
              <a:tr h="126406">
                <a:tc>
                  <a:txBody>
                    <a:bodyPr/>
                    <a:lstStyle/>
                    <a:p>
                      <a:pPr>
                        <a:lnSpc>
                          <a:spcPct val="107000"/>
                        </a:lnSpc>
                        <a:spcAft>
                          <a:spcPts val="800"/>
                        </a:spcAft>
                      </a:pPr>
                      <a:r>
                        <a:rPr lang="cs-CZ" sz="1000">
                          <a:effectLst/>
                        </a:rPr>
                        <a:t>10.1.2.2.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Higher tier data on mammals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Higher tier testing</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152213783"/>
                  </a:ext>
                </a:extLst>
              </a:tr>
              <a:tr h="259553">
                <a:tc>
                  <a:txBody>
                    <a:bodyPr/>
                    <a:lstStyle/>
                    <a:p>
                      <a:pPr>
                        <a:lnSpc>
                          <a:spcPct val="107000"/>
                        </a:lnSpc>
                        <a:spcAft>
                          <a:spcPts val="800"/>
                        </a:spcAft>
                      </a:pPr>
                      <a:r>
                        <a:rPr lang="cs-CZ" sz="1000">
                          <a:effectLst/>
                        </a:rPr>
                        <a:t>10.1.3.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Effects on other terrestrial vertebrate wildlife (reptiles and amphibians)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soil</a:t>
                      </a:r>
                      <a:r>
                        <a:rPr lang="cs-CZ" sz="1000" b="1" dirty="0">
                          <a:solidFill>
                            <a:srgbClr val="FF0000"/>
                          </a:solidFill>
                          <a:effectLst/>
                        </a:rPr>
                        <a:t> </a:t>
                      </a:r>
                      <a:r>
                        <a:rPr lang="cs-CZ" sz="1000" b="1" dirty="0" err="1">
                          <a:solidFill>
                            <a:srgbClr val="FF0000"/>
                          </a:solidFill>
                          <a:effectLst/>
                        </a:rPr>
                        <a:t>nitrogen</a:t>
                      </a:r>
                      <a:r>
                        <a:rPr lang="cs-CZ" sz="1000" b="1" dirty="0">
                          <a:solidFill>
                            <a:srgbClr val="FF0000"/>
                          </a:solidFill>
                          <a:effectLst/>
                        </a:rPr>
                        <a:t> </a:t>
                      </a:r>
                      <a:r>
                        <a:rPr lang="cs-CZ" sz="1000" b="1" dirty="0" err="1">
                          <a:solidFill>
                            <a:srgbClr val="FF0000"/>
                          </a:solidFill>
                          <a:effectLst/>
                        </a:rPr>
                        <a:t>transformation</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210929951"/>
                  </a:ext>
                </a:extLst>
              </a:tr>
              <a:tr h="130676">
                <a:tc>
                  <a:txBody>
                    <a:bodyPr/>
                    <a:lstStyle/>
                    <a:p>
                      <a:pPr>
                        <a:lnSpc>
                          <a:spcPct val="107000"/>
                        </a:lnSpc>
                        <a:spcAft>
                          <a:spcPts val="800"/>
                        </a:spcAft>
                      </a:pPr>
                      <a:r>
                        <a:rPr lang="cs-CZ" sz="1000">
                          <a:effectLst/>
                        </a:rPr>
                        <a:t>10.2.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aquatic</a:t>
                      </a:r>
                      <a:r>
                        <a:rPr lang="cs-CZ" sz="1000" b="1" dirty="0">
                          <a:solidFill>
                            <a:srgbClr val="FF0000"/>
                          </a:solidFill>
                          <a:effectLst/>
                        </a:rPr>
                        <a:t> </a:t>
                      </a:r>
                      <a:r>
                        <a:rPr lang="cs-CZ" sz="1000" b="1" dirty="0" err="1">
                          <a:solidFill>
                            <a:srgbClr val="FF0000"/>
                          </a:solidFill>
                          <a:effectLst/>
                        </a:rPr>
                        <a:t>organisms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terrestrial</a:t>
                      </a:r>
                      <a:r>
                        <a:rPr lang="cs-CZ" sz="1000" b="1" dirty="0">
                          <a:solidFill>
                            <a:srgbClr val="FF0000"/>
                          </a:solidFill>
                          <a:effectLst/>
                        </a:rPr>
                        <a:t> non-</a:t>
                      </a:r>
                      <a:r>
                        <a:rPr lang="cs-CZ" sz="1000" b="1" dirty="0" err="1">
                          <a:solidFill>
                            <a:srgbClr val="FF0000"/>
                          </a:solidFill>
                          <a:effectLst/>
                        </a:rPr>
                        <a:t>target</a:t>
                      </a:r>
                      <a:r>
                        <a:rPr lang="cs-CZ" sz="1000" b="1" dirty="0">
                          <a:solidFill>
                            <a:srgbClr val="FF0000"/>
                          </a:solidFill>
                          <a:effectLst/>
                        </a:rPr>
                        <a:t> </a:t>
                      </a:r>
                      <a:r>
                        <a:rPr lang="cs-CZ" sz="1000" b="1" dirty="0" err="1">
                          <a:solidFill>
                            <a:srgbClr val="FF0000"/>
                          </a:solidFill>
                          <a:effectLst/>
                        </a:rPr>
                        <a:t>higher</a:t>
                      </a:r>
                      <a:r>
                        <a:rPr lang="cs-CZ" sz="1000" b="1" dirty="0">
                          <a:solidFill>
                            <a:srgbClr val="FF0000"/>
                          </a:solidFill>
                          <a:effectLst/>
                        </a:rPr>
                        <a:t> </a:t>
                      </a:r>
                      <a:r>
                        <a:rPr lang="cs-CZ" sz="1000" b="1" dirty="0" err="1">
                          <a:solidFill>
                            <a:srgbClr val="FF0000"/>
                          </a:solidFill>
                          <a:effectLst/>
                        </a:rPr>
                        <a:t>plants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746647421"/>
                  </a:ext>
                </a:extLst>
              </a:tr>
              <a:tr h="259553">
                <a:tc>
                  <a:txBody>
                    <a:bodyPr/>
                    <a:lstStyle/>
                    <a:p>
                      <a:pPr>
                        <a:lnSpc>
                          <a:spcPct val="107000"/>
                        </a:lnSpc>
                        <a:spcAft>
                          <a:spcPts val="800"/>
                        </a:spcAft>
                      </a:pPr>
                      <a:r>
                        <a:rPr lang="cs-CZ" sz="1000">
                          <a:effectLst/>
                        </a:rPr>
                        <a:t>10.2.1.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Acute toxicity to fish, aquatic invertebrates, or effects on aquatic algae and macrophytes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10.6.1.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Summary of screening data</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4004546283"/>
                  </a:ext>
                </a:extLst>
              </a:tr>
              <a:tr h="392700">
                <a:tc>
                  <a:txBody>
                    <a:bodyPr/>
                    <a:lstStyle/>
                    <a:p>
                      <a:pPr>
                        <a:lnSpc>
                          <a:spcPct val="107000"/>
                        </a:lnSpc>
                        <a:spcAft>
                          <a:spcPts val="800"/>
                        </a:spcAft>
                      </a:pPr>
                      <a:r>
                        <a:rPr lang="cs-CZ" sz="1000">
                          <a:effectLst/>
                        </a:rPr>
                        <a:t>10.2.2.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Additional long-term and chronic toxicity studies on fish, aquatic invertebrates and sediment dwelling organisms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10.6.2.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Testing on non-target plants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873391179"/>
                  </a:ext>
                </a:extLst>
              </a:tr>
              <a:tr h="130676">
                <a:tc>
                  <a:txBody>
                    <a:bodyPr/>
                    <a:lstStyle/>
                    <a:p>
                      <a:pPr>
                        <a:lnSpc>
                          <a:spcPct val="107000"/>
                        </a:lnSpc>
                        <a:spcAft>
                          <a:spcPts val="800"/>
                        </a:spcAft>
                      </a:pPr>
                      <a:r>
                        <a:rPr lang="cs-CZ" sz="1000">
                          <a:effectLst/>
                        </a:rPr>
                        <a:t>10.2.3.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Further testing on aquatic organisms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10.6.3.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Extended laboratory studies on non-target plants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138112083"/>
                  </a:ext>
                </a:extLst>
              </a:tr>
              <a:tr h="130676">
                <a:tc>
                  <a:txBody>
                    <a:bodyPr/>
                    <a:lstStyle/>
                    <a:p>
                      <a:pPr>
                        <a:lnSpc>
                          <a:spcPct val="107000"/>
                        </a:lnSpc>
                        <a:spcAft>
                          <a:spcPts val="800"/>
                        </a:spcAft>
                      </a:pPr>
                      <a:r>
                        <a:rPr lang="cs-CZ" sz="1000">
                          <a:effectLst/>
                        </a:rPr>
                        <a:t>10.3.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0" dirty="0" err="1">
                          <a:solidFill>
                            <a:schemeClr val="tx1"/>
                          </a:solidFill>
                          <a:effectLst/>
                        </a:rPr>
                        <a:t>Effects</a:t>
                      </a:r>
                      <a:r>
                        <a:rPr lang="cs-CZ" sz="1000" b="0" dirty="0">
                          <a:solidFill>
                            <a:schemeClr val="tx1"/>
                          </a:solidFill>
                          <a:effectLst/>
                        </a:rPr>
                        <a:t> on </a:t>
                      </a:r>
                      <a:r>
                        <a:rPr lang="cs-CZ" sz="1000" b="0" dirty="0" err="1">
                          <a:solidFill>
                            <a:schemeClr val="tx1"/>
                          </a:solidFill>
                          <a:effectLst/>
                        </a:rPr>
                        <a:t>arthropods</a:t>
                      </a:r>
                      <a:endParaRPr lang="cs-CZ"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10.6.4.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dirty="0">
                          <a:effectLst/>
                        </a:rPr>
                        <a:t>Semi-</a:t>
                      </a:r>
                      <a:r>
                        <a:rPr lang="cs-CZ" sz="1000" dirty="0" err="1">
                          <a:effectLst/>
                        </a:rPr>
                        <a:t>field</a:t>
                      </a:r>
                      <a:r>
                        <a:rPr lang="cs-CZ" sz="1000" dirty="0">
                          <a:effectLst/>
                        </a:rPr>
                        <a:t> and </a:t>
                      </a:r>
                      <a:r>
                        <a:rPr lang="cs-CZ" sz="1000" dirty="0" err="1">
                          <a:effectLst/>
                        </a:rPr>
                        <a:t>field</a:t>
                      </a:r>
                      <a:r>
                        <a:rPr lang="cs-CZ" sz="1000" dirty="0">
                          <a:effectLst/>
                        </a:rPr>
                        <a:t> </a:t>
                      </a:r>
                      <a:r>
                        <a:rPr lang="cs-CZ" sz="1000" dirty="0" err="1">
                          <a:effectLst/>
                        </a:rPr>
                        <a:t>tests</a:t>
                      </a:r>
                      <a:r>
                        <a:rPr lang="cs-CZ" sz="1000" dirty="0">
                          <a:effectLst/>
                        </a:rPr>
                        <a:t> on non-</a:t>
                      </a:r>
                      <a:r>
                        <a:rPr lang="cs-CZ" sz="1000" dirty="0" err="1">
                          <a:effectLst/>
                        </a:rPr>
                        <a:t>target</a:t>
                      </a:r>
                      <a:r>
                        <a:rPr lang="cs-CZ" sz="1000" dirty="0">
                          <a:effectLst/>
                        </a:rPr>
                        <a:t> </a:t>
                      </a:r>
                      <a:r>
                        <a:rPr lang="cs-CZ" sz="1000" dirty="0" err="1">
                          <a:effectLst/>
                        </a:rPr>
                        <a:t>plants</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4294649683"/>
                  </a:ext>
                </a:extLst>
              </a:tr>
              <a:tr h="130676">
                <a:tc>
                  <a:txBody>
                    <a:bodyPr/>
                    <a:lstStyle/>
                    <a:p>
                      <a:pPr>
                        <a:lnSpc>
                          <a:spcPct val="107000"/>
                        </a:lnSpc>
                        <a:spcAft>
                          <a:spcPts val="800"/>
                        </a:spcAft>
                      </a:pPr>
                      <a:r>
                        <a:rPr lang="cs-CZ" sz="1000" dirty="0">
                          <a:effectLst/>
                        </a:rPr>
                        <a:t>10.3.1.</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bees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Effects on other terrestrial organisms (flora and fauna)</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832127494"/>
                  </a:ext>
                </a:extLst>
              </a:tr>
              <a:tr h="126406">
                <a:tc>
                  <a:txBody>
                    <a:bodyPr/>
                    <a:lstStyle/>
                    <a:p>
                      <a:pPr>
                        <a:lnSpc>
                          <a:spcPct val="107000"/>
                        </a:lnSpc>
                        <a:spcAft>
                          <a:spcPts val="800"/>
                        </a:spcAft>
                      </a:pPr>
                      <a:r>
                        <a:rPr lang="cs-CZ" sz="1000">
                          <a:effectLst/>
                        </a:rPr>
                        <a:t>10.3.1.1.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Acute toxicity to bees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Monitoring data</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680094976"/>
                  </a:ext>
                </a:extLst>
              </a:tr>
              <a:tr h="126406">
                <a:tc>
                  <a:txBody>
                    <a:bodyPr/>
                    <a:lstStyle/>
                    <a:p>
                      <a:pPr>
                        <a:lnSpc>
                          <a:spcPct val="107000"/>
                        </a:lnSpc>
                        <a:spcAft>
                          <a:spcPts val="800"/>
                        </a:spcAft>
                      </a:pPr>
                      <a:r>
                        <a:rPr lang="cs-CZ" sz="1000">
                          <a:effectLst/>
                        </a:rPr>
                        <a:t>10.3.1.1.1.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Acute oral toxicity</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846902127"/>
                  </a:ext>
                </a:extLst>
              </a:tr>
              <a:tr h="126406">
                <a:tc>
                  <a:txBody>
                    <a:bodyPr/>
                    <a:lstStyle/>
                    <a:p>
                      <a:pPr>
                        <a:lnSpc>
                          <a:spcPct val="107000"/>
                        </a:lnSpc>
                        <a:spcAft>
                          <a:spcPts val="800"/>
                        </a:spcAft>
                      </a:pPr>
                      <a:r>
                        <a:rPr lang="cs-CZ" sz="1000">
                          <a:effectLst/>
                        </a:rPr>
                        <a:t>10.3.1.1.2.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Acute contact toxicity</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136461416"/>
                  </a:ext>
                </a:extLst>
              </a:tr>
              <a:tr h="126406">
                <a:tc>
                  <a:txBody>
                    <a:bodyPr/>
                    <a:lstStyle/>
                    <a:p>
                      <a:pPr>
                        <a:lnSpc>
                          <a:spcPct val="107000"/>
                        </a:lnSpc>
                        <a:spcAft>
                          <a:spcPts val="800"/>
                        </a:spcAft>
                      </a:pPr>
                      <a:r>
                        <a:rPr lang="cs-CZ" sz="1000">
                          <a:effectLst/>
                        </a:rPr>
                        <a:t>10.3.1.2.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Chronic toxicity to bees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1536283059"/>
                  </a:ext>
                </a:extLst>
              </a:tr>
              <a:tr h="259553">
                <a:tc>
                  <a:txBody>
                    <a:bodyPr/>
                    <a:lstStyle/>
                    <a:p>
                      <a:pPr>
                        <a:lnSpc>
                          <a:spcPct val="107000"/>
                        </a:lnSpc>
                        <a:spcAft>
                          <a:spcPts val="800"/>
                        </a:spcAft>
                      </a:pPr>
                      <a:r>
                        <a:rPr lang="cs-CZ" sz="1000">
                          <a:effectLst/>
                        </a:rPr>
                        <a:t>10.3.1.3.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Effects on honey bee development and other honey bee life stages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376195212"/>
                  </a:ext>
                </a:extLst>
              </a:tr>
              <a:tr h="126406">
                <a:tc>
                  <a:txBody>
                    <a:bodyPr/>
                    <a:lstStyle/>
                    <a:p>
                      <a:pPr>
                        <a:lnSpc>
                          <a:spcPct val="107000"/>
                        </a:lnSpc>
                        <a:spcAft>
                          <a:spcPts val="800"/>
                        </a:spcAft>
                      </a:pPr>
                      <a:r>
                        <a:rPr lang="cs-CZ" sz="1000">
                          <a:effectLst/>
                        </a:rPr>
                        <a:t>10.3.1.4.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Sub-lethal effects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1263356759"/>
                  </a:ext>
                </a:extLst>
              </a:tr>
              <a:tr h="126406">
                <a:tc>
                  <a:txBody>
                    <a:bodyPr/>
                    <a:lstStyle/>
                    <a:p>
                      <a:pPr>
                        <a:lnSpc>
                          <a:spcPct val="107000"/>
                        </a:lnSpc>
                        <a:spcAft>
                          <a:spcPts val="800"/>
                        </a:spcAft>
                      </a:pPr>
                      <a:r>
                        <a:rPr lang="cs-CZ" sz="1000">
                          <a:effectLst/>
                        </a:rPr>
                        <a:t>10.3.1.5.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Cage and tunnel tests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298034318"/>
                  </a:ext>
                </a:extLst>
              </a:tr>
              <a:tr h="126406">
                <a:tc>
                  <a:txBody>
                    <a:bodyPr/>
                    <a:lstStyle/>
                    <a:p>
                      <a:pPr>
                        <a:lnSpc>
                          <a:spcPct val="107000"/>
                        </a:lnSpc>
                        <a:spcAft>
                          <a:spcPts val="800"/>
                        </a:spcAft>
                      </a:pPr>
                      <a:r>
                        <a:rPr lang="cs-CZ" sz="1000">
                          <a:effectLst/>
                        </a:rPr>
                        <a:t>10.3.1.6.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Field tests with honeybees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989464318"/>
                  </a:ext>
                </a:extLst>
              </a:tr>
              <a:tr h="126406">
                <a:tc>
                  <a:txBody>
                    <a:bodyPr/>
                    <a:lstStyle/>
                    <a:p>
                      <a:pPr>
                        <a:lnSpc>
                          <a:spcPct val="107000"/>
                        </a:lnSpc>
                        <a:spcAft>
                          <a:spcPts val="800"/>
                        </a:spcAft>
                      </a:pPr>
                      <a:r>
                        <a:rPr lang="cs-CZ" sz="1000">
                          <a:effectLst/>
                        </a:rPr>
                        <a:t>10.3.2.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non-</a:t>
                      </a:r>
                      <a:r>
                        <a:rPr lang="cs-CZ" sz="1000" b="1" dirty="0" err="1">
                          <a:solidFill>
                            <a:srgbClr val="FF0000"/>
                          </a:solidFill>
                          <a:effectLst/>
                        </a:rPr>
                        <a:t>target</a:t>
                      </a:r>
                      <a:r>
                        <a:rPr lang="cs-CZ" sz="1000" b="1" dirty="0">
                          <a:solidFill>
                            <a:srgbClr val="FF0000"/>
                          </a:solidFill>
                          <a:effectLst/>
                        </a:rPr>
                        <a:t> </a:t>
                      </a:r>
                      <a:r>
                        <a:rPr lang="cs-CZ" sz="1000" b="1" dirty="0" err="1">
                          <a:solidFill>
                            <a:srgbClr val="FF0000"/>
                          </a:solidFill>
                          <a:effectLst/>
                        </a:rPr>
                        <a:t>arthropods</a:t>
                      </a:r>
                      <a:r>
                        <a:rPr lang="cs-CZ" sz="1000" b="1" dirty="0">
                          <a:solidFill>
                            <a:srgbClr val="FF0000"/>
                          </a:solidFill>
                          <a:effectLst/>
                        </a:rPr>
                        <a:t> </a:t>
                      </a:r>
                      <a:r>
                        <a:rPr lang="cs-CZ" sz="1000" b="1" dirty="0" err="1">
                          <a:solidFill>
                            <a:srgbClr val="FF0000"/>
                          </a:solidFill>
                          <a:effectLst/>
                        </a:rPr>
                        <a:t>other</a:t>
                      </a:r>
                      <a:r>
                        <a:rPr lang="cs-CZ" sz="1000" b="1" dirty="0">
                          <a:solidFill>
                            <a:srgbClr val="FF0000"/>
                          </a:solidFill>
                          <a:effectLst/>
                        </a:rPr>
                        <a:t> </a:t>
                      </a:r>
                      <a:r>
                        <a:rPr lang="cs-CZ" sz="1000" b="1" dirty="0" err="1">
                          <a:solidFill>
                            <a:srgbClr val="FF0000"/>
                          </a:solidFill>
                          <a:effectLst/>
                        </a:rPr>
                        <a:t>than</a:t>
                      </a:r>
                      <a:r>
                        <a:rPr lang="cs-CZ" sz="1000" b="1" dirty="0">
                          <a:solidFill>
                            <a:srgbClr val="FF0000"/>
                          </a:solidFill>
                          <a:effectLst/>
                        </a:rPr>
                        <a:t> </a:t>
                      </a:r>
                      <a:r>
                        <a:rPr lang="cs-CZ" sz="1000" b="1" dirty="0" err="1">
                          <a:solidFill>
                            <a:srgbClr val="FF0000"/>
                          </a:solidFill>
                          <a:effectLst/>
                        </a:rPr>
                        <a:t>bees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522700958"/>
                  </a:ext>
                </a:extLst>
              </a:tr>
              <a:tr h="259553">
                <a:tc>
                  <a:txBody>
                    <a:bodyPr/>
                    <a:lstStyle/>
                    <a:p>
                      <a:pPr>
                        <a:lnSpc>
                          <a:spcPct val="107000"/>
                        </a:lnSpc>
                        <a:spcAft>
                          <a:spcPts val="800"/>
                        </a:spcAft>
                      </a:pPr>
                      <a:r>
                        <a:rPr lang="cs-CZ" sz="1000">
                          <a:effectLst/>
                        </a:rPr>
                        <a:t>10.3.2.1.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Standard laboratory testing for non-target arthropods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89610790"/>
                  </a:ext>
                </a:extLst>
              </a:tr>
              <a:tr h="259553">
                <a:tc>
                  <a:txBody>
                    <a:bodyPr/>
                    <a:lstStyle/>
                    <a:p>
                      <a:pPr>
                        <a:lnSpc>
                          <a:spcPct val="107000"/>
                        </a:lnSpc>
                        <a:spcAft>
                          <a:spcPts val="800"/>
                        </a:spcAft>
                      </a:pPr>
                      <a:r>
                        <a:rPr lang="cs-CZ" sz="1000">
                          <a:effectLst/>
                        </a:rPr>
                        <a:t>10.3.2.2.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Extended laboratory testing, aged residue studies with non-target arthropods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38748862"/>
                  </a:ext>
                </a:extLst>
              </a:tr>
              <a:tr h="126406">
                <a:tc>
                  <a:txBody>
                    <a:bodyPr/>
                    <a:lstStyle/>
                    <a:p>
                      <a:pPr>
                        <a:lnSpc>
                          <a:spcPct val="107000"/>
                        </a:lnSpc>
                        <a:spcAft>
                          <a:spcPts val="800"/>
                        </a:spcAft>
                      </a:pPr>
                      <a:r>
                        <a:rPr lang="cs-CZ" sz="1000">
                          <a:effectLst/>
                        </a:rPr>
                        <a:t>10.3.2.3.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Semi-field studies with non-target arthropods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603910204"/>
                  </a:ext>
                </a:extLst>
              </a:tr>
              <a:tr h="126406">
                <a:tc>
                  <a:txBody>
                    <a:bodyPr/>
                    <a:lstStyle/>
                    <a:p>
                      <a:pPr>
                        <a:lnSpc>
                          <a:spcPct val="107000"/>
                        </a:lnSpc>
                        <a:spcAft>
                          <a:spcPts val="800"/>
                        </a:spcAft>
                      </a:pPr>
                      <a:r>
                        <a:rPr lang="cs-CZ" sz="1000">
                          <a:effectLst/>
                        </a:rPr>
                        <a:t>10.3.2.4.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Field studies with non-target arthropods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694714455"/>
                  </a:ext>
                </a:extLst>
              </a:tr>
              <a:tr h="126406">
                <a:tc>
                  <a:txBody>
                    <a:bodyPr/>
                    <a:lstStyle/>
                    <a:p>
                      <a:pPr>
                        <a:lnSpc>
                          <a:spcPct val="107000"/>
                        </a:lnSpc>
                        <a:spcAft>
                          <a:spcPts val="800"/>
                        </a:spcAft>
                      </a:pPr>
                      <a:r>
                        <a:rPr lang="cs-CZ" sz="1000">
                          <a:effectLst/>
                        </a:rPr>
                        <a:t>10.3.2.5.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Other routes of exposure for non-target arthropods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1602682030"/>
                  </a:ext>
                </a:extLst>
              </a:tr>
            </a:tbl>
          </a:graphicData>
        </a:graphic>
      </p:graphicFrame>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31852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21AEAC-F28D-4037-968D-4DDB1BC64029}"/>
              </a:ext>
            </a:extLst>
          </p:cNvPr>
          <p:cNvSpPr>
            <a:spLocks noGrp="1"/>
          </p:cNvSpPr>
          <p:nvPr>
            <p:ph type="title"/>
          </p:nvPr>
        </p:nvSpPr>
        <p:spPr/>
        <p:txBody>
          <a:bodyPr/>
          <a:lstStyle/>
          <a:p>
            <a:r>
              <a:rPr lang="cs-CZ" dirty="0"/>
              <a:t>PPP </a:t>
            </a:r>
            <a:r>
              <a:rPr lang="cs-CZ" dirty="0" err="1"/>
              <a:t>exposure</a:t>
            </a:r>
            <a:r>
              <a:rPr lang="cs-CZ" dirty="0"/>
              <a:t> </a:t>
            </a:r>
            <a:r>
              <a:rPr lang="cs-CZ" dirty="0" err="1"/>
              <a:t>assessment</a:t>
            </a:r>
            <a:endParaRPr lang="cs-CZ" dirty="0"/>
          </a:p>
        </p:txBody>
      </p:sp>
      <p:sp>
        <p:nvSpPr>
          <p:cNvPr id="3" name="Zástupný obsah 2">
            <a:extLst>
              <a:ext uri="{FF2B5EF4-FFF2-40B4-BE49-F238E27FC236}">
                <a16:creationId xmlns:a16="http://schemas.microsoft.com/office/drawing/2014/main" id="{104686D3-553F-4626-81FB-29951A0745A8}"/>
              </a:ext>
            </a:extLst>
          </p:cNvPr>
          <p:cNvSpPr>
            <a:spLocks noGrp="1"/>
          </p:cNvSpPr>
          <p:nvPr>
            <p:ph idx="1"/>
          </p:nvPr>
        </p:nvSpPr>
        <p:spPr/>
        <p:txBody>
          <a:bodyPr/>
          <a:lstStyle/>
          <a:p>
            <a:pPr marL="0" indent="0">
              <a:buNone/>
            </a:pPr>
            <a:r>
              <a:rPr lang="cs-CZ" sz="2000" dirty="0" err="1"/>
              <a:t>exposure</a:t>
            </a:r>
            <a:r>
              <a:rPr lang="cs-CZ" sz="2000" dirty="0"/>
              <a:t> </a:t>
            </a:r>
            <a:r>
              <a:rPr lang="cs-CZ" sz="2000" dirty="0" err="1"/>
              <a:t>is</a:t>
            </a:r>
            <a:r>
              <a:rPr lang="cs-CZ" sz="2000" dirty="0"/>
              <a:t> </a:t>
            </a:r>
            <a:r>
              <a:rPr lang="cs-CZ" sz="2000" dirty="0" err="1"/>
              <a:t>expressed</a:t>
            </a:r>
            <a:r>
              <a:rPr lang="cs-CZ" sz="2000" dirty="0"/>
              <a:t> by </a:t>
            </a:r>
            <a:r>
              <a:rPr lang="cs-CZ" sz="2000" dirty="0" err="1"/>
              <a:t>different</a:t>
            </a:r>
            <a:r>
              <a:rPr lang="cs-CZ" sz="2000" dirty="0"/>
              <a:t> </a:t>
            </a:r>
            <a:r>
              <a:rPr lang="cs-CZ" sz="2000" dirty="0" err="1"/>
              <a:t>ways</a:t>
            </a:r>
            <a:r>
              <a:rPr lang="cs-CZ" sz="2000" dirty="0"/>
              <a:t>:</a:t>
            </a:r>
          </a:p>
          <a:p>
            <a:r>
              <a:rPr lang="cs-CZ" sz="2000" dirty="0" err="1"/>
              <a:t>directly</a:t>
            </a:r>
            <a:r>
              <a:rPr lang="cs-CZ" sz="2000" dirty="0"/>
              <a:t> as </a:t>
            </a:r>
            <a:r>
              <a:rPr lang="cs-CZ" sz="2000" dirty="0" err="1"/>
              <a:t>application</a:t>
            </a:r>
            <a:r>
              <a:rPr lang="cs-CZ" sz="2000" dirty="0"/>
              <a:t> </a:t>
            </a:r>
            <a:r>
              <a:rPr lang="cs-CZ" sz="2000" dirty="0" err="1"/>
              <a:t>rate</a:t>
            </a:r>
            <a:r>
              <a:rPr lang="cs-CZ" sz="2000" dirty="0"/>
              <a:t> (</a:t>
            </a:r>
            <a:r>
              <a:rPr lang="cs-CZ" sz="2000" dirty="0" err="1"/>
              <a:t>e.g</a:t>
            </a:r>
            <a:r>
              <a:rPr lang="cs-CZ" sz="2000" dirty="0"/>
              <a:t>. g a.s. / ha)</a:t>
            </a:r>
          </a:p>
          <a:p>
            <a:pPr marL="544513" lvl="1" indent="-193675"/>
            <a:r>
              <a:rPr lang="cs-CZ" sz="1600" dirty="0" err="1"/>
              <a:t>initial</a:t>
            </a:r>
            <a:r>
              <a:rPr lang="cs-CZ" sz="1600" dirty="0"/>
              <a:t>, maximum </a:t>
            </a:r>
            <a:r>
              <a:rPr lang="cs-CZ" sz="1600" dirty="0" err="1"/>
              <a:t>or</a:t>
            </a:r>
            <a:r>
              <a:rPr lang="cs-CZ" sz="1600" dirty="0"/>
              <a:t> </a:t>
            </a:r>
            <a:r>
              <a:rPr lang="cs-CZ" sz="1600" dirty="0" err="1"/>
              <a:t>modifications</a:t>
            </a:r>
            <a:endParaRPr lang="cs-CZ" sz="1600" dirty="0"/>
          </a:p>
          <a:p>
            <a:r>
              <a:rPr lang="cs-CZ" sz="2000" dirty="0"/>
              <a:t>as </a:t>
            </a:r>
            <a:r>
              <a:rPr lang="cs-CZ" sz="2000" dirty="0" err="1"/>
              <a:t>concentrations</a:t>
            </a:r>
            <a:r>
              <a:rPr lang="cs-CZ" sz="2000" dirty="0"/>
              <a:t> in </a:t>
            </a:r>
            <a:r>
              <a:rPr lang="cs-CZ" sz="2000" dirty="0" err="1"/>
              <a:t>various</a:t>
            </a:r>
            <a:r>
              <a:rPr lang="cs-CZ" sz="2000" dirty="0"/>
              <a:t> </a:t>
            </a:r>
            <a:r>
              <a:rPr lang="cs-CZ" sz="2000" dirty="0" err="1"/>
              <a:t>compartments</a:t>
            </a:r>
            <a:endParaRPr lang="cs-CZ" sz="2000" dirty="0"/>
          </a:p>
          <a:p>
            <a:pPr marL="536575" lvl="1" indent="-180975"/>
            <a:r>
              <a:rPr lang="cs-CZ" sz="1600" b="1" dirty="0" err="1">
                <a:solidFill>
                  <a:srgbClr val="FF0000"/>
                </a:solidFill>
              </a:rPr>
              <a:t>Predicted</a:t>
            </a:r>
            <a:r>
              <a:rPr lang="cs-CZ" sz="1600" b="1" dirty="0">
                <a:solidFill>
                  <a:srgbClr val="FF0000"/>
                </a:solidFill>
              </a:rPr>
              <a:t> </a:t>
            </a:r>
            <a:r>
              <a:rPr lang="cs-CZ" sz="1600" b="1" dirty="0" err="1">
                <a:solidFill>
                  <a:srgbClr val="FF0000"/>
                </a:solidFill>
              </a:rPr>
              <a:t>Exposure</a:t>
            </a:r>
            <a:r>
              <a:rPr lang="cs-CZ" sz="1600" b="1" dirty="0">
                <a:solidFill>
                  <a:srgbClr val="FF0000"/>
                </a:solidFill>
              </a:rPr>
              <a:t> </a:t>
            </a:r>
            <a:r>
              <a:rPr lang="cs-CZ" sz="1600" b="1" dirty="0" err="1">
                <a:solidFill>
                  <a:srgbClr val="FF0000"/>
                </a:solidFill>
              </a:rPr>
              <a:t>Concentration</a:t>
            </a:r>
            <a:r>
              <a:rPr lang="cs-CZ" sz="1600" b="1" dirty="0">
                <a:solidFill>
                  <a:srgbClr val="FF0000"/>
                </a:solidFill>
              </a:rPr>
              <a:t> – PEC (</a:t>
            </a:r>
            <a:r>
              <a:rPr lang="cs-CZ" sz="1600" b="1" dirty="0" err="1">
                <a:solidFill>
                  <a:srgbClr val="FF0000"/>
                </a:solidFill>
              </a:rPr>
              <a:t>PECs</a:t>
            </a:r>
            <a:r>
              <a:rPr lang="cs-CZ" sz="1600" b="1" dirty="0">
                <a:solidFill>
                  <a:srgbClr val="FF0000"/>
                </a:solidFill>
              </a:rPr>
              <a:t>, </a:t>
            </a:r>
            <a:r>
              <a:rPr lang="cs-CZ" sz="1600" b="1" dirty="0" err="1">
                <a:solidFill>
                  <a:srgbClr val="FF0000"/>
                </a:solidFill>
              </a:rPr>
              <a:t>PECsw</a:t>
            </a:r>
            <a:r>
              <a:rPr lang="cs-CZ" sz="1600" b="1" dirty="0">
                <a:solidFill>
                  <a:srgbClr val="FF0000"/>
                </a:solidFill>
              </a:rPr>
              <a:t> ...)</a:t>
            </a:r>
          </a:p>
          <a:p>
            <a:pPr marL="536575" lvl="1" indent="-180975"/>
            <a:r>
              <a:rPr lang="cs-CZ" sz="1600" dirty="0" err="1"/>
              <a:t>predicted</a:t>
            </a:r>
            <a:r>
              <a:rPr lang="cs-CZ" sz="1600" dirty="0"/>
              <a:t> by </a:t>
            </a:r>
            <a:r>
              <a:rPr lang="cs-CZ" sz="1600" dirty="0" err="1"/>
              <a:t>different</a:t>
            </a:r>
            <a:r>
              <a:rPr lang="cs-CZ" sz="1600" dirty="0"/>
              <a:t> </a:t>
            </a:r>
            <a:r>
              <a:rPr lang="cs-CZ" sz="1600" b="1" dirty="0" err="1">
                <a:solidFill>
                  <a:srgbClr val="FF0000"/>
                </a:solidFill>
              </a:rPr>
              <a:t>environmental</a:t>
            </a:r>
            <a:r>
              <a:rPr lang="cs-CZ" sz="1600" b="1" dirty="0">
                <a:solidFill>
                  <a:srgbClr val="FF0000"/>
                </a:solidFill>
              </a:rPr>
              <a:t> </a:t>
            </a:r>
            <a:r>
              <a:rPr lang="cs-CZ" sz="1600" b="1" dirty="0" err="1">
                <a:solidFill>
                  <a:srgbClr val="FF0000"/>
                </a:solidFill>
              </a:rPr>
              <a:t>fate</a:t>
            </a:r>
            <a:r>
              <a:rPr lang="cs-CZ" sz="1600" b="1" dirty="0">
                <a:solidFill>
                  <a:srgbClr val="FF0000"/>
                </a:solidFill>
              </a:rPr>
              <a:t> </a:t>
            </a:r>
            <a:r>
              <a:rPr lang="cs-CZ" sz="1600" b="1" dirty="0" err="1">
                <a:solidFill>
                  <a:srgbClr val="FF0000"/>
                </a:solidFill>
              </a:rPr>
              <a:t>models</a:t>
            </a:r>
            <a:br>
              <a:rPr lang="cs-CZ" sz="1600" dirty="0"/>
            </a:br>
            <a:r>
              <a:rPr lang="cs-CZ" sz="1200" dirty="0" err="1"/>
              <a:t>e.g</a:t>
            </a:r>
            <a:r>
              <a:rPr lang="cs-CZ" sz="1200" dirty="0"/>
              <a:t>. </a:t>
            </a:r>
            <a:r>
              <a:rPr lang="cs-CZ" sz="1200" dirty="0">
                <a:hlinkClick r:id="rId2"/>
              </a:rPr>
              <a:t>https://esdac.jrc.ec.europa.eu/projects/focus-dg-sante</a:t>
            </a:r>
            <a:br>
              <a:rPr lang="cs-CZ" sz="1200" dirty="0"/>
            </a:br>
            <a:r>
              <a:rPr lang="cs-CZ" sz="1200" dirty="0" err="1"/>
              <a:t>e.g</a:t>
            </a:r>
            <a:r>
              <a:rPr lang="cs-CZ" sz="1200" dirty="0"/>
              <a:t>. </a:t>
            </a:r>
            <a:r>
              <a:rPr lang="cs-CZ" sz="1200" dirty="0">
                <a:hlinkClick r:id="rId3"/>
              </a:rPr>
              <a:t>https://www.pesticidemodels.eu/swash/home</a:t>
            </a:r>
            <a:r>
              <a:rPr lang="cs-CZ" sz="1200" dirty="0"/>
              <a:t> </a:t>
            </a:r>
            <a:br>
              <a:rPr lang="cs-CZ" sz="1600" dirty="0"/>
            </a:br>
            <a:r>
              <a:rPr lang="cs-CZ" sz="1600" dirty="0"/>
              <a:t>= </a:t>
            </a:r>
            <a:r>
              <a:rPr lang="cs-CZ" sz="1600" dirty="0" err="1"/>
              <a:t>models</a:t>
            </a:r>
            <a:r>
              <a:rPr lang="cs-CZ" sz="1600" dirty="0"/>
              <a:t> </a:t>
            </a:r>
            <a:r>
              <a:rPr lang="cs-CZ" sz="1600" dirty="0" err="1"/>
              <a:t>of</a:t>
            </a:r>
            <a:r>
              <a:rPr lang="cs-CZ" sz="1600" dirty="0"/>
              <a:t> </a:t>
            </a:r>
            <a:r>
              <a:rPr lang="cs-CZ" sz="1600" b="1" dirty="0"/>
              <a:t>transport and </a:t>
            </a:r>
            <a:r>
              <a:rPr lang="cs-CZ" sz="1600" b="1" dirty="0" err="1"/>
              <a:t>behavior</a:t>
            </a:r>
            <a:r>
              <a:rPr lang="cs-CZ" sz="1600" dirty="0"/>
              <a:t> </a:t>
            </a:r>
            <a:r>
              <a:rPr lang="cs-CZ" sz="1600" dirty="0" err="1"/>
              <a:t>of</a:t>
            </a:r>
            <a:r>
              <a:rPr lang="cs-CZ" sz="1600" dirty="0"/>
              <a:t> PPP in </a:t>
            </a:r>
            <a:r>
              <a:rPr lang="cs-CZ" sz="1600" dirty="0" err="1"/>
              <a:t>the</a:t>
            </a:r>
            <a:r>
              <a:rPr lang="cs-CZ" sz="1600" dirty="0"/>
              <a:t> environment </a:t>
            </a:r>
            <a:br>
              <a:rPr lang="cs-CZ" sz="1600" dirty="0"/>
            </a:br>
            <a:r>
              <a:rPr lang="cs-CZ" sz="1600" dirty="0"/>
              <a:t>(drift, </a:t>
            </a:r>
            <a:r>
              <a:rPr lang="cs-CZ" sz="1600" dirty="0" err="1"/>
              <a:t>sorption</a:t>
            </a:r>
            <a:r>
              <a:rPr lang="cs-CZ" sz="1600" dirty="0"/>
              <a:t>, </a:t>
            </a:r>
            <a:r>
              <a:rPr lang="cs-CZ" sz="1600" dirty="0" err="1"/>
              <a:t>degradation</a:t>
            </a:r>
            <a:r>
              <a:rPr lang="cs-CZ" sz="1600" dirty="0"/>
              <a:t>, mobility, </a:t>
            </a:r>
            <a:r>
              <a:rPr lang="cs-CZ" sz="1600" dirty="0" err="1"/>
              <a:t>accumulation</a:t>
            </a:r>
            <a:r>
              <a:rPr lang="cs-CZ" sz="1600" dirty="0"/>
              <a:t> ...) in </a:t>
            </a:r>
            <a:r>
              <a:rPr lang="cs-CZ" sz="1600" b="1" dirty="0" err="1"/>
              <a:t>time</a:t>
            </a:r>
            <a:endParaRPr lang="cs-CZ" sz="1600" b="1" dirty="0"/>
          </a:p>
          <a:p>
            <a:r>
              <a:rPr lang="cs-CZ" sz="1800" dirty="0" err="1"/>
              <a:t>dietary</a:t>
            </a:r>
            <a:r>
              <a:rPr lang="cs-CZ" sz="1800" dirty="0"/>
              <a:t> </a:t>
            </a:r>
            <a:r>
              <a:rPr lang="cs-CZ" sz="1800" dirty="0" err="1"/>
              <a:t>daily</a:t>
            </a:r>
            <a:r>
              <a:rPr lang="cs-CZ" sz="1800" dirty="0"/>
              <a:t> </a:t>
            </a:r>
            <a:r>
              <a:rPr lang="cs-CZ" sz="1800" dirty="0" err="1"/>
              <a:t>intake</a:t>
            </a:r>
            <a:r>
              <a:rPr lang="cs-CZ" sz="1800" dirty="0"/>
              <a:t> (DDD) – </a:t>
            </a:r>
            <a:r>
              <a:rPr lang="cs-CZ" sz="1800" dirty="0" err="1"/>
              <a:t>for</a:t>
            </a:r>
            <a:r>
              <a:rPr lang="cs-CZ" sz="1800" dirty="0"/>
              <a:t> </a:t>
            </a:r>
            <a:r>
              <a:rPr lang="cs-CZ" sz="1800" dirty="0" err="1"/>
              <a:t>birds</a:t>
            </a:r>
            <a:r>
              <a:rPr lang="cs-CZ" sz="1800" dirty="0"/>
              <a:t> and </a:t>
            </a:r>
            <a:r>
              <a:rPr lang="cs-CZ" sz="1800" dirty="0" err="1"/>
              <a:t>mammals</a:t>
            </a:r>
            <a:endParaRPr lang="cs-CZ" sz="1800" dirty="0"/>
          </a:p>
          <a:p>
            <a:endParaRPr lang="en-US" sz="2000" dirty="0"/>
          </a:p>
        </p:txBody>
      </p:sp>
      <p:sp>
        <p:nvSpPr>
          <p:cNvPr id="4" name="Zástupný symbol pro číslo snímku 3">
            <a:extLst>
              <a:ext uri="{FF2B5EF4-FFF2-40B4-BE49-F238E27FC236}">
                <a16:creationId xmlns:a16="http://schemas.microsoft.com/office/drawing/2014/main" id="{9A4925ED-8F89-4993-901C-EBE063B2AD2A}"/>
              </a:ext>
            </a:extLst>
          </p:cNvPr>
          <p:cNvSpPr>
            <a:spLocks noGrp="1"/>
          </p:cNvSpPr>
          <p:nvPr>
            <p:ph type="sldNum" sz="quarter" idx="10"/>
          </p:nvPr>
        </p:nvSpPr>
        <p:spPr/>
        <p:txBody>
          <a:bodyPr/>
          <a:lstStyle/>
          <a:p>
            <a:pPr>
              <a:defRPr/>
            </a:pPr>
            <a:fld id="{4E12630B-17A9-44AC-A5BE-0FEBEDB0B5E8}" type="slidenum">
              <a:rPr lang="cs-CZ" altLang="cs-CZ" noProof="0" smtClean="0"/>
              <a:pPr>
                <a:defRPr/>
              </a:pPr>
              <a:t>59</a:t>
            </a:fld>
            <a:endParaRPr lang="cs-CZ" altLang="cs-CZ" noProof="0" dirty="0"/>
          </a:p>
        </p:txBody>
      </p:sp>
      <p:pic>
        <p:nvPicPr>
          <p:cNvPr id="5" name="Picture 2" descr="Evropská unie – Wikipedie">
            <a:extLst>
              <a:ext uri="{FF2B5EF4-FFF2-40B4-BE49-F238E27FC236}">
                <a16:creationId xmlns:a16="http://schemas.microsoft.com/office/drawing/2014/main" id="{9D7D95E0-0C6E-4201-8594-230C13F4A7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68149C96-EB69-4496-AAD9-610F936ACDC7}"/>
              </a:ext>
            </a:extLst>
          </p:cNvPr>
          <p:cNvPicPr>
            <a:picLocks noChangeAspect="1"/>
          </p:cNvPicPr>
          <p:nvPr/>
        </p:nvPicPr>
        <p:blipFill>
          <a:blip r:embed="rId5">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7741229" y="737326"/>
            <a:ext cx="4020552" cy="3095187"/>
          </a:xfrm>
          <a:prstGeom prst="rect">
            <a:avLst/>
          </a:prstGeom>
          <a:solidFill>
            <a:schemeClr val="bg1"/>
          </a:solidFill>
          <a:ln>
            <a:noFill/>
          </a:ln>
          <a:effectLst>
            <a:outerShdw blurRad="292100" dist="139700" dir="2700000" algn="tl" rotWithShape="0">
              <a:srgbClr val="333333">
                <a:alpha val="65000"/>
              </a:srgbClr>
            </a:outerShdw>
          </a:effectLst>
        </p:spPr>
      </p:pic>
      <p:pic>
        <p:nvPicPr>
          <p:cNvPr id="17" name="Obrázek 16">
            <a:extLst>
              <a:ext uri="{FF2B5EF4-FFF2-40B4-BE49-F238E27FC236}">
                <a16:creationId xmlns:a16="http://schemas.microsoft.com/office/drawing/2014/main" id="{F7E4F6BC-0B44-4688-93A1-E885E671B53C}"/>
              </a:ext>
            </a:extLst>
          </p:cNvPr>
          <p:cNvPicPr>
            <a:picLocks noChangeAspect="1"/>
          </p:cNvPicPr>
          <p:nvPr/>
        </p:nvPicPr>
        <p:blipFill>
          <a:blip r:embed="rId6"/>
          <a:stretch>
            <a:fillRect/>
          </a:stretch>
        </p:blipFill>
        <p:spPr>
          <a:xfrm>
            <a:off x="7436397" y="4096008"/>
            <a:ext cx="4616328" cy="26328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99259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p:txBody>
          <a:bodyPr/>
          <a:lstStyle/>
          <a:p>
            <a:pPr marL="0" indent="0">
              <a:buNone/>
            </a:pPr>
            <a:r>
              <a:rPr lang="cs-CZ" b="1" dirty="0">
                <a:solidFill>
                  <a:srgbClr val="FF0000"/>
                </a:solidFill>
              </a:rPr>
              <a:t>HAZARDS</a:t>
            </a:r>
          </a:p>
          <a:p>
            <a:r>
              <a:rPr lang="cs-CZ" dirty="0"/>
              <a:t>are </a:t>
            </a:r>
            <a:r>
              <a:rPr lang="cs-CZ" dirty="0" err="1"/>
              <a:t>also</a:t>
            </a:r>
            <a:r>
              <a:rPr lang="cs-CZ" dirty="0"/>
              <a:t> </a:t>
            </a:r>
            <a:r>
              <a:rPr lang="cs-CZ" dirty="0" err="1"/>
              <a:t>physico-chemical</a:t>
            </a:r>
            <a:r>
              <a:rPr lang="cs-CZ" dirty="0"/>
              <a:t> and </a:t>
            </a:r>
            <a:r>
              <a:rPr lang="cs-CZ" dirty="0" err="1"/>
              <a:t>toxicological</a:t>
            </a:r>
            <a:r>
              <a:rPr lang="cs-CZ" dirty="0"/>
              <a:t> and </a:t>
            </a:r>
            <a:r>
              <a:rPr lang="cs-CZ" dirty="0" err="1"/>
              <a:t>other</a:t>
            </a:r>
            <a:r>
              <a:rPr lang="cs-CZ" dirty="0"/>
              <a:t> </a:t>
            </a:r>
            <a:r>
              <a:rPr lang="cs-CZ" dirty="0" err="1"/>
              <a:t>harmful</a:t>
            </a:r>
            <a:r>
              <a:rPr lang="cs-CZ" dirty="0"/>
              <a:t> </a:t>
            </a:r>
            <a:r>
              <a:rPr lang="cs-CZ" dirty="0" err="1"/>
              <a:t>properties</a:t>
            </a:r>
            <a:endParaRPr lang="cs-CZ" dirty="0"/>
          </a:p>
          <a:p>
            <a:r>
              <a:rPr lang="cs-CZ" dirty="0" err="1"/>
              <a:t>ecotoxicological</a:t>
            </a:r>
            <a:r>
              <a:rPr lang="cs-CZ" dirty="0"/>
              <a:t> </a:t>
            </a:r>
            <a:r>
              <a:rPr lang="cs-CZ" dirty="0" err="1"/>
              <a:t>hazards</a:t>
            </a:r>
            <a:r>
              <a:rPr lang="cs-CZ" dirty="0"/>
              <a:t> are </a:t>
            </a:r>
            <a:r>
              <a:rPr lang="cs-CZ" dirty="0" err="1"/>
              <a:t>derived</a:t>
            </a:r>
            <a:r>
              <a:rPr lang="cs-CZ" dirty="0"/>
              <a:t> </a:t>
            </a:r>
            <a:r>
              <a:rPr lang="cs-CZ" dirty="0" err="1"/>
              <a:t>from</a:t>
            </a:r>
            <a:r>
              <a:rPr lang="cs-CZ" dirty="0"/>
              <a:t> </a:t>
            </a:r>
            <a:r>
              <a:rPr lang="cs-CZ" dirty="0" err="1"/>
              <a:t>the</a:t>
            </a:r>
            <a:r>
              <a:rPr lang="cs-CZ" dirty="0"/>
              <a:t> </a:t>
            </a:r>
            <a:r>
              <a:rPr lang="cs-CZ" dirty="0" err="1"/>
              <a:t>results</a:t>
            </a:r>
            <a:r>
              <a:rPr lang="cs-CZ" dirty="0"/>
              <a:t> </a:t>
            </a:r>
            <a:r>
              <a:rPr lang="cs-CZ" dirty="0" err="1"/>
              <a:t>of</a:t>
            </a:r>
            <a:r>
              <a:rPr lang="cs-CZ" dirty="0"/>
              <a:t> </a:t>
            </a:r>
            <a:r>
              <a:rPr lang="cs-CZ" dirty="0" err="1"/>
              <a:t>bioassays</a:t>
            </a:r>
            <a:r>
              <a:rPr lang="cs-CZ" dirty="0"/>
              <a:t>:</a:t>
            </a:r>
          </a:p>
          <a:p>
            <a:pPr marL="457200" indent="-457200">
              <a:buFont typeface="+mj-lt"/>
              <a:buAutoNum type="arabicPeriod"/>
            </a:pPr>
            <a:r>
              <a:rPr lang="cs-CZ" dirty="0"/>
              <a:t>direct use </a:t>
            </a:r>
            <a:r>
              <a:rPr lang="cs-CZ" dirty="0" err="1"/>
              <a:t>of</a:t>
            </a:r>
            <a:r>
              <a:rPr lang="cs-CZ" dirty="0"/>
              <a:t> </a:t>
            </a:r>
            <a:r>
              <a:rPr lang="cs-CZ" b="1" dirty="0" err="1">
                <a:solidFill>
                  <a:srgbClr val="FF0000"/>
                </a:solidFill>
              </a:rPr>
              <a:t>LCx</a:t>
            </a:r>
            <a:r>
              <a:rPr lang="cs-CZ" b="1" dirty="0">
                <a:solidFill>
                  <a:srgbClr val="FF0000"/>
                </a:solidFill>
              </a:rPr>
              <a:t>/</a:t>
            </a:r>
            <a:r>
              <a:rPr lang="cs-CZ" b="1" dirty="0" err="1">
                <a:solidFill>
                  <a:srgbClr val="FF0000"/>
                </a:solidFill>
              </a:rPr>
              <a:t>ECx</a:t>
            </a:r>
            <a:r>
              <a:rPr lang="cs-CZ" b="1" dirty="0">
                <a:solidFill>
                  <a:srgbClr val="FF0000"/>
                </a:solidFill>
              </a:rPr>
              <a:t>, NOEC, LOEC ...</a:t>
            </a:r>
          </a:p>
          <a:p>
            <a:pPr marL="457200" indent="-457200">
              <a:buFont typeface="+mj-lt"/>
              <a:buAutoNum type="arabicPeriod"/>
            </a:pPr>
            <a:r>
              <a:rPr lang="cs-CZ" dirty="0" err="1"/>
              <a:t>tuning</a:t>
            </a:r>
            <a:r>
              <a:rPr lang="cs-CZ" dirty="0"/>
              <a:t> these </a:t>
            </a:r>
            <a:r>
              <a:rPr lang="cs-CZ" dirty="0" err="1"/>
              <a:t>values</a:t>
            </a:r>
            <a:r>
              <a:rPr lang="cs-CZ" dirty="0"/>
              <a:t> </a:t>
            </a:r>
            <a:r>
              <a:rPr lang="cs-CZ" dirty="0" err="1"/>
              <a:t>towards</a:t>
            </a:r>
            <a:r>
              <a:rPr lang="cs-CZ" dirty="0"/>
              <a:t> </a:t>
            </a:r>
            <a:r>
              <a:rPr lang="cs-CZ" b="1" dirty="0">
                <a:solidFill>
                  <a:srgbClr val="FF0000"/>
                </a:solidFill>
              </a:rPr>
              <a:t>PNEC (</a:t>
            </a:r>
            <a:r>
              <a:rPr lang="cs-CZ" b="1" dirty="0" err="1">
                <a:solidFill>
                  <a:srgbClr val="FF0000"/>
                </a:solidFill>
              </a:rPr>
              <a:t>Predicted</a:t>
            </a:r>
            <a:r>
              <a:rPr lang="cs-CZ" b="1" dirty="0">
                <a:solidFill>
                  <a:srgbClr val="FF0000"/>
                </a:solidFill>
              </a:rPr>
              <a:t> No </a:t>
            </a:r>
            <a:r>
              <a:rPr lang="cs-CZ" b="1" dirty="0" err="1">
                <a:solidFill>
                  <a:srgbClr val="FF0000"/>
                </a:solidFill>
              </a:rPr>
              <a:t>Effect</a:t>
            </a:r>
            <a:r>
              <a:rPr lang="cs-CZ" b="1" dirty="0">
                <a:solidFill>
                  <a:srgbClr val="FF0000"/>
                </a:solidFill>
              </a:rPr>
              <a:t> </a:t>
            </a:r>
            <a:r>
              <a:rPr lang="cs-CZ" b="1" dirty="0" err="1">
                <a:solidFill>
                  <a:srgbClr val="FF0000"/>
                </a:solidFill>
              </a:rPr>
              <a:t>Concentration</a:t>
            </a:r>
            <a:r>
              <a:rPr lang="cs-CZ" b="1" dirty="0">
                <a:solidFill>
                  <a:srgbClr val="FF0000"/>
                </a:solidFill>
              </a:rPr>
              <a:t>)</a:t>
            </a:r>
            <a:r>
              <a:rPr lang="cs-CZ" dirty="0"/>
              <a:t>, </a:t>
            </a:r>
            <a:r>
              <a:rPr lang="cs-CZ" dirty="0" err="1"/>
              <a:t>often</a:t>
            </a:r>
            <a:r>
              <a:rPr lang="cs-CZ" dirty="0"/>
              <a:t> by </a:t>
            </a:r>
            <a:r>
              <a:rPr lang="cs-CZ" dirty="0" err="1"/>
              <a:t>the</a:t>
            </a:r>
            <a:r>
              <a:rPr lang="cs-CZ" dirty="0"/>
              <a:t> most sensitive </a:t>
            </a:r>
            <a:r>
              <a:rPr lang="cs-CZ" dirty="0" err="1"/>
              <a:t>result</a:t>
            </a:r>
            <a:r>
              <a:rPr lang="cs-CZ" dirty="0"/>
              <a:t> + </a:t>
            </a:r>
            <a:r>
              <a:rPr lang="cs-CZ" dirty="0" err="1"/>
              <a:t>using</a:t>
            </a:r>
            <a:r>
              <a:rPr lang="cs-CZ" dirty="0"/>
              <a:t> so </a:t>
            </a:r>
            <a:r>
              <a:rPr lang="cs-CZ" dirty="0" err="1"/>
              <a:t>called</a:t>
            </a:r>
            <a:r>
              <a:rPr lang="cs-CZ" dirty="0"/>
              <a:t> </a:t>
            </a:r>
            <a:r>
              <a:rPr lang="cs-CZ" b="1" dirty="0" err="1"/>
              <a:t>uncertainty</a:t>
            </a:r>
            <a:r>
              <a:rPr lang="cs-CZ" b="1" dirty="0"/>
              <a:t> </a:t>
            </a:r>
            <a:r>
              <a:rPr lang="cs-CZ" b="1" dirty="0" err="1"/>
              <a:t>factors</a:t>
            </a:r>
            <a:endParaRPr lang="cs-CZ" b="1" dirty="0"/>
          </a:p>
          <a:p>
            <a:endParaRPr lang="cs-CZ" dirty="0"/>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6</a:t>
            </a:fld>
            <a:endParaRPr lang="cs-CZ" altLang="cs-CZ" noProof="0" dirty="0"/>
          </a:p>
        </p:txBody>
      </p:sp>
    </p:spTree>
    <p:extLst>
      <p:ext uri="{BB962C8B-B14F-4D97-AF65-F5344CB8AC3E}">
        <p14:creationId xmlns:p14="http://schemas.microsoft.com/office/powerpoint/2010/main" val="9454757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A69007-85B4-2947-C42A-6832C2F9A049}"/>
              </a:ext>
            </a:extLst>
          </p:cNvPr>
          <p:cNvSpPr>
            <a:spLocks noGrp="1"/>
          </p:cNvSpPr>
          <p:nvPr>
            <p:ph type="title"/>
          </p:nvPr>
        </p:nvSpPr>
        <p:spPr/>
        <p:txBody>
          <a:bodyPr/>
          <a:lstStyle/>
          <a:p>
            <a:r>
              <a:rPr lang="cs-CZ"/>
              <a:t>Example of PECsoil calculation</a:t>
            </a:r>
          </a:p>
        </p:txBody>
      </p:sp>
      <p:sp>
        <p:nvSpPr>
          <p:cNvPr id="3" name="Zástupný obsah 2">
            <a:extLst>
              <a:ext uri="{FF2B5EF4-FFF2-40B4-BE49-F238E27FC236}">
                <a16:creationId xmlns:a16="http://schemas.microsoft.com/office/drawing/2014/main" id="{988C02F7-D037-9D7B-0455-C741D182626E}"/>
              </a:ext>
            </a:extLst>
          </p:cNvPr>
          <p:cNvSpPr>
            <a:spLocks noGrp="1"/>
          </p:cNvSpPr>
          <p:nvPr>
            <p:ph idx="1"/>
          </p:nvPr>
        </p:nvSpPr>
        <p:spPr/>
        <p:txBody>
          <a:bodyPr/>
          <a:lstStyle/>
          <a:p>
            <a:r>
              <a:rPr lang="en-US"/>
              <a:t>The application rate of Roundup Superhero plant protection product to the oilseed-rape field is 4 L per ha. The concentration of glyphosate in the product is 400 g/L. Half of the glyphosate amount applied is retained by the oilseed-rape plants and never come to the soil. You also know the following: the layer of soil considered for the calculations is 5 cm (in this layer glyphosate is homogenously distributed and does not go deeper); density of wet soil is 2 kg/L; the soil has 20% water by weight basis; DT50 (half-life) of glyphosate in the soil is 15 days. </a:t>
            </a:r>
          </a:p>
          <a:p>
            <a:r>
              <a:rPr lang="en-US" b="1"/>
              <a:t>What will be the soil concentration (in mg/kg dry weight) after 30 days from the application (PECsoil,30d)? Explain the reasons for your answer in detail; if any calculations, show them clearly.</a:t>
            </a:r>
          </a:p>
          <a:p>
            <a:endParaRPr lang="cs-CZ"/>
          </a:p>
        </p:txBody>
      </p:sp>
      <p:sp>
        <p:nvSpPr>
          <p:cNvPr id="4" name="Zástupný symbol pro číslo snímku 3">
            <a:extLst>
              <a:ext uri="{FF2B5EF4-FFF2-40B4-BE49-F238E27FC236}">
                <a16:creationId xmlns:a16="http://schemas.microsoft.com/office/drawing/2014/main" id="{BB2BA3C3-502C-80B6-C3F0-2F84CAE294A7}"/>
              </a:ext>
            </a:extLst>
          </p:cNvPr>
          <p:cNvSpPr>
            <a:spLocks noGrp="1"/>
          </p:cNvSpPr>
          <p:nvPr>
            <p:ph type="sldNum" sz="quarter" idx="10"/>
          </p:nvPr>
        </p:nvSpPr>
        <p:spPr/>
        <p:txBody>
          <a:bodyPr/>
          <a:lstStyle/>
          <a:p>
            <a:pPr>
              <a:defRPr/>
            </a:pPr>
            <a:fld id="{4E12630B-17A9-44AC-A5BE-0FEBEDB0B5E8}" type="slidenum">
              <a:rPr lang="cs-CZ" altLang="cs-CZ" noProof="0" smtClean="0"/>
              <a:pPr>
                <a:defRPr/>
              </a:pPr>
              <a:t>60</a:t>
            </a:fld>
            <a:endParaRPr lang="cs-CZ" altLang="cs-CZ" noProof="0" dirty="0"/>
          </a:p>
        </p:txBody>
      </p:sp>
    </p:spTree>
    <p:extLst>
      <p:ext uri="{BB962C8B-B14F-4D97-AF65-F5344CB8AC3E}">
        <p14:creationId xmlns:p14="http://schemas.microsoft.com/office/powerpoint/2010/main" val="238693699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A69007-85B4-2947-C42A-6832C2F9A049}"/>
              </a:ext>
            </a:extLst>
          </p:cNvPr>
          <p:cNvSpPr>
            <a:spLocks noGrp="1"/>
          </p:cNvSpPr>
          <p:nvPr>
            <p:ph type="title"/>
          </p:nvPr>
        </p:nvSpPr>
        <p:spPr/>
        <p:txBody>
          <a:bodyPr/>
          <a:lstStyle/>
          <a:p>
            <a:r>
              <a:rPr lang="cs-CZ"/>
              <a:t>Example of PECsoil calculation</a:t>
            </a:r>
          </a:p>
        </p:txBody>
      </p:sp>
      <p:sp>
        <p:nvSpPr>
          <p:cNvPr id="3" name="Zástupný obsah 2">
            <a:extLst>
              <a:ext uri="{FF2B5EF4-FFF2-40B4-BE49-F238E27FC236}">
                <a16:creationId xmlns:a16="http://schemas.microsoft.com/office/drawing/2014/main" id="{988C02F7-D037-9D7B-0455-C741D182626E}"/>
              </a:ext>
            </a:extLst>
          </p:cNvPr>
          <p:cNvSpPr>
            <a:spLocks noGrp="1"/>
          </p:cNvSpPr>
          <p:nvPr>
            <p:ph idx="1"/>
          </p:nvPr>
        </p:nvSpPr>
        <p:spPr/>
        <p:txBody>
          <a:bodyPr/>
          <a:lstStyle/>
          <a:p>
            <a:r>
              <a:rPr lang="en-US" sz="1800"/>
              <a:t>Application rate is 4 L per ha. Concentration of glyphosate in the product is 400g/L. </a:t>
            </a:r>
            <a:r>
              <a:rPr lang="cs-CZ" sz="1800"/>
              <a:t>T</a:t>
            </a:r>
            <a:r>
              <a:rPr lang="en-US" sz="1800"/>
              <a:t>hat means in 4 L are 1600 g Glyphosate. </a:t>
            </a:r>
          </a:p>
          <a:p>
            <a:r>
              <a:rPr lang="en-US" sz="1800"/>
              <a:t>Half of the glyphosate is retained in the oil seed rape plants half goes to the soil. </a:t>
            </a:r>
            <a:r>
              <a:rPr lang="cs-CZ" sz="1800"/>
              <a:t>T</a:t>
            </a:r>
            <a:r>
              <a:rPr lang="en-US" sz="1800"/>
              <a:t>hat means 800 g Glyphosate go into the soil 800g to the plant. 1600g:2 = 800g </a:t>
            </a:r>
          </a:p>
          <a:p>
            <a:r>
              <a:rPr lang="en-US" sz="1800"/>
              <a:t>The layer of soil considered is 5 cm = 0,05 m </a:t>
            </a:r>
          </a:p>
          <a:p>
            <a:r>
              <a:rPr lang="en-US" sz="1800"/>
              <a:t>The plant protection is sprayed on 1 ha = 10 000 m2 </a:t>
            </a:r>
          </a:p>
          <a:p>
            <a:r>
              <a:rPr lang="en-US" sz="1800"/>
              <a:t>The volume of land where the pesticide is distributed 10 000m2 x 0,05 m (hight) </a:t>
            </a:r>
            <a:r>
              <a:rPr lang="cs-CZ" sz="1800">
                <a:sym typeface="Wingdings" panose="05000000000000000000" pitchFamily="2" charset="2"/>
              </a:rPr>
              <a:t></a:t>
            </a:r>
            <a:r>
              <a:rPr lang="en-US" sz="1800"/>
              <a:t> V = 500 m3</a:t>
            </a:r>
          </a:p>
          <a:p>
            <a:r>
              <a:rPr lang="en-US" sz="1800"/>
              <a:t>500 m3 = 500 000 dm3  = 500 000 L</a:t>
            </a:r>
          </a:p>
          <a:p>
            <a:r>
              <a:rPr lang="en-US" sz="1800"/>
              <a:t>Density of wet soil is 2 kg/L </a:t>
            </a:r>
            <a:r>
              <a:rPr lang="cs-CZ" sz="1800">
                <a:sym typeface="Wingdings" panose="05000000000000000000" pitchFamily="2" charset="2"/>
              </a:rPr>
              <a:t></a:t>
            </a:r>
            <a:r>
              <a:rPr lang="en-US" sz="1800"/>
              <a:t> 2 kg/L x 500 000 L = 1 000 000 kg soil</a:t>
            </a:r>
          </a:p>
          <a:p>
            <a:r>
              <a:rPr lang="cs-CZ" sz="1800"/>
              <a:t>20% is water </a:t>
            </a:r>
            <a:r>
              <a:rPr lang="cs-CZ" sz="1800">
                <a:sym typeface="Wingdings" panose="05000000000000000000" pitchFamily="2" charset="2"/>
              </a:rPr>
              <a:t> </a:t>
            </a:r>
            <a:r>
              <a:rPr lang="en-US" sz="1800"/>
              <a:t>800 000 kg dry soil </a:t>
            </a:r>
          </a:p>
          <a:p>
            <a:r>
              <a:rPr lang="en-US" sz="1800"/>
              <a:t>800 g glyphosate goes into 800 000 kg dry soil</a:t>
            </a:r>
          </a:p>
          <a:p>
            <a:r>
              <a:rPr lang="en-US" sz="1800"/>
              <a:t>800 000 mg / 800 000 kg dry soil = 1 mg/kg dry soil</a:t>
            </a:r>
          </a:p>
          <a:p>
            <a:r>
              <a:rPr lang="en-US" sz="1800"/>
              <a:t>After 15 days the concentration will be 0,5 mg glyphosate per kg dry soil</a:t>
            </a:r>
          </a:p>
          <a:p>
            <a:r>
              <a:rPr lang="en-US" sz="1800"/>
              <a:t>After 30 days the concentration will be </a:t>
            </a:r>
            <a:r>
              <a:rPr lang="en-US" sz="1800" b="1"/>
              <a:t>0,25 mg glyphosate per kg dry soil</a:t>
            </a:r>
          </a:p>
          <a:p>
            <a:endParaRPr lang="cs-CZ" sz="1800"/>
          </a:p>
        </p:txBody>
      </p:sp>
      <p:sp>
        <p:nvSpPr>
          <p:cNvPr id="4" name="Zástupný symbol pro číslo snímku 3">
            <a:extLst>
              <a:ext uri="{FF2B5EF4-FFF2-40B4-BE49-F238E27FC236}">
                <a16:creationId xmlns:a16="http://schemas.microsoft.com/office/drawing/2014/main" id="{BB2BA3C3-502C-80B6-C3F0-2F84CAE294A7}"/>
              </a:ext>
            </a:extLst>
          </p:cNvPr>
          <p:cNvSpPr>
            <a:spLocks noGrp="1"/>
          </p:cNvSpPr>
          <p:nvPr>
            <p:ph type="sldNum" sz="quarter" idx="10"/>
          </p:nvPr>
        </p:nvSpPr>
        <p:spPr/>
        <p:txBody>
          <a:bodyPr/>
          <a:lstStyle/>
          <a:p>
            <a:pPr>
              <a:defRPr/>
            </a:pPr>
            <a:fld id="{4E12630B-17A9-44AC-A5BE-0FEBEDB0B5E8}" type="slidenum">
              <a:rPr lang="cs-CZ" altLang="cs-CZ" noProof="0" smtClean="0"/>
              <a:pPr>
                <a:defRPr/>
              </a:pPr>
              <a:t>61</a:t>
            </a:fld>
            <a:endParaRPr lang="cs-CZ" altLang="cs-CZ" noProof="0" dirty="0"/>
          </a:p>
        </p:txBody>
      </p:sp>
    </p:spTree>
    <p:extLst>
      <p:ext uri="{BB962C8B-B14F-4D97-AF65-F5344CB8AC3E}">
        <p14:creationId xmlns:p14="http://schemas.microsoft.com/office/powerpoint/2010/main" val="366121898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21AEAC-F28D-4037-968D-4DDB1BC64029}"/>
              </a:ext>
            </a:extLst>
          </p:cNvPr>
          <p:cNvSpPr>
            <a:spLocks noGrp="1"/>
          </p:cNvSpPr>
          <p:nvPr>
            <p:ph type="title"/>
          </p:nvPr>
        </p:nvSpPr>
        <p:spPr/>
        <p:txBody>
          <a:bodyPr/>
          <a:lstStyle/>
          <a:p>
            <a:r>
              <a:rPr lang="en-US" dirty="0"/>
              <a:t>PPP ecotoxicity and risk </a:t>
            </a:r>
            <a:r>
              <a:rPr lang="cs-CZ" dirty="0" err="1"/>
              <a:t>assessment</a:t>
            </a:r>
            <a:endParaRPr lang="en-US" dirty="0"/>
          </a:p>
        </p:txBody>
      </p:sp>
      <p:sp>
        <p:nvSpPr>
          <p:cNvPr id="3" name="Zástupný obsah 2">
            <a:extLst>
              <a:ext uri="{FF2B5EF4-FFF2-40B4-BE49-F238E27FC236}">
                <a16:creationId xmlns:a16="http://schemas.microsoft.com/office/drawing/2014/main" id="{104686D3-553F-4626-81FB-29951A0745A8}"/>
              </a:ext>
            </a:extLst>
          </p:cNvPr>
          <p:cNvSpPr>
            <a:spLocks noGrp="1"/>
          </p:cNvSpPr>
          <p:nvPr>
            <p:ph idx="1"/>
          </p:nvPr>
        </p:nvSpPr>
        <p:spPr/>
        <p:txBody>
          <a:bodyPr/>
          <a:lstStyle/>
          <a:p>
            <a:r>
              <a:rPr lang="cs-CZ" dirty="0" err="1"/>
              <a:t>assessment</a:t>
            </a:r>
            <a:r>
              <a:rPr lang="cs-CZ" dirty="0"/>
              <a:t> </a:t>
            </a:r>
            <a:r>
              <a:rPr lang="cs-CZ" dirty="0" err="1"/>
              <a:t>of</a:t>
            </a:r>
            <a:r>
              <a:rPr lang="cs-CZ" dirty="0"/>
              <a:t> (</a:t>
            </a:r>
            <a:r>
              <a:rPr lang="cs-CZ" dirty="0" err="1"/>
              <a:t>eco</a:t>
            </a:r>
            <a:r>
              <a:rPr lang="cs-CZ" dirty="0"/>
              <a:t>)toxicity and </a:t>
            </a:r>
            <a:r>
              <a:rPr lang="cs-CZ" dirty="0" err="1"/>
              <a:t>acute</a:t>
            </a:r>
            <a:r>
              <a:rPr lang="cs-CZ" dirty="0"/>
              <a:t> / </a:t>
            </a:r>
            <a:r>
              <a:rPr lang="cs-CZ" dirty="0" err="1"/>
              <a:t>short</a:t>
            </a:r>
            <a:r>
              <a:rPr lang="cs-CZ" dirty="0"/>
              <a:t>-term / long-term </a:t>
            </a:r>
            <a:r>
              <a:rPr lang="cs-CZ" dirty="0" err="1"/>
              <a:t>risks</a:t>
            </a:r>
            <a:r>
              <a:rPr lang="cs-CZ" dirty="0"/>
              <a:t> </a:t>
            </a:r>
            <a:r>
              <a:rPr lang="cs-CZ" dirty="0" err="1"/>
              <a:t>for</a:t>
            </a:r>
            <a:r>
              <a:rPr lang="cs-CZ" dirty="0"/>
              <a:t>: </a:t>
            </a:r>
          </a:p>
          <a:p>
            <a:pPr lvl="1"/>
            <a:r>
              <a:rPr lang="en-US" dirty="0"/>
              <a:t>birds and other terrestrial vertebrates</a:t>
            </a:r>
            <a:endParaRPr lang="cs-CZ" dirty="0"/>
          </a:p>
          <a:p>
            <a:pPr lvl="1"/>
            <a:r>
              <a:rPr lang="en-US" dirty="0"/>
              <a:t>aquatic organisms</a:t>
            </a:r>
            <a:r>
              <a:rPr lang="cs-CZ" dirty="0"/>
              <a:t> (</a:t>
            </a:r>
            <a:r>
              <a:rPr lang="cs-CZ" dirty="0" err="1"/>
              <a:t>fish</a:t>
            </a:r>
            <a:r>
              <a:rPr lang="cs-CZ" dirty="0"/>
              <a:t>, </a:t>
            </a:r>
            <a:r>
              <a:rPr lang="cs-CZ" dirty="0" err="1"/>
              <a:t>inventebrates</a:t>
            </a:r>
            <a:r>
              <a:rPr lang="cs-CZ" dirty="0"/>
              <a:t>, </a:t>
            </a:r>
            <a:r>
              <a:rPr lang="cs-CZ" dirty="0" err="1"/>
              <a:t>algae</a:t>
            </a:r>
            <a:r>
              <a:rPr lang="cs-CZ" dirty="0"/>
              <a:t>, </a:t>
            </a:r>
            <a:r>
              <a:rPr lang="cs-CZ" dirty="0" err="1"/>
              <a:t>plants</a:t>
            </a:r>
            <a:r>
              <a:rPr lang="cs-CZ" dirty="0"/>
              <a:t>, sediment </a:t>
            </a:r>
            <a:r>
              <a:rPr lang="cs-CZ" dirty="0" err="1"/>
              <a:t>organisms</a:t>
            </a:r>
            <a:r>
              <a:rPr lang="cs-CZ" dirty="0"/>
              <a:t>)</a:t>
            </a:r>
          </a:p>
          <a:p>
            <a:pPr lvl="1"/>
            <a:r>
              <a:rPr lang="en-US" dirty="0"/>
              <a:t>bees</a:t>
            </a:r>
            <a:endParaRPr lang="cs-CZ" dirty="0"/>
          </a:p>
          <a:p>
            <a:pPr lvl="1"/>
            <a:r>
              <a:rPr lang="cs-CZ" dirty="0"/>
              <a:t>non-</a:t>
            </a:r>
            <a:r>
              <a:rPr lang="cs-CZ" dirty="0" err="1"/>
              <a:t>target</a:t>
            </a:r>
            <a:r>
              <a:rPr lang="cs-CZ" dirty="0"/>
              <a:t> </a:t>
            </a:r>
            <a:r>
              <a:rPr lang="en-US" dirty="0"/>
              <a:t>arthropods</a:t>
            </a:r>
            <a:endParaRPr lang="cs-CZ" dirty="0"/>
          </a:p>
          <a:p>
            <a:pPr lvl="1"/>
            <a:r>
              <a:rPr lang="en-US" dirty="0"/>
              <a:t>earthworms</a:t>
            </a:r>
            <a:endParaRPr lang="cs-CZ" dirty="0"/>
          </a:p>
          <a:p>
            <a:pPr lvl="1"/>
            <a:r>
              <a:rPr lang="cs-CZ" dirty="0" err="1"/>
              <a:t>soil</a:t>
            </a:r>
            <a:r>
              <a:rPr lang="cs-CZ" dirty="0"/>
              <a:t> </a:t>
            </a:r>
            <a:r>
              <a:rPr lang="cs-CZ" dirty="0" err="1"/>
              <a:t>macro</a:t>
            </a:r>
            <a:r>
              <a:rPr lang="cs-CZ" dirty="0"/>
              <a:t>- and </a:t>
            </a:r>
            <a:r>
              <a:rPr lang="cs-CZ" dirty="0" err="1"/>
              <a:t>mesofauna</a:t>
            </a:r>
            <a:r>
              <a:rPr lang="cs-CZ" dirty="0"/>
              <a:t> (</a:t>
            </a:r>
            <a:r>
              <a:rPr lang="cs-CZ" dirty="0" err="1"/>
              <a:t>other</a:t>
            </a:r>
            <a:r>
              <a:rPr lang="cs-CZ" dirty="0"/>
              <a:t> </a:t>
            </a:r>
            <a:r>
              <a:rPr lang="cs-CZ" dirty="0" err="1"/>
              <a:t>than</a:t>
            </a:r>
            <a:r>
              <a:rPr lang="cs-CZ" dirty="0"/>
              <a:t>  </a:t>
            </a:r>
            <a:r>
              <a:rPr lang="cs-CZ" dirty="0" err="1"/>
              <a:t>earthworms</a:t>
            </a:r>
            <a:r>
              <a:rPr lang="cs-CZ" dirty="0"/>
              <a:t>)</a:t>
            </a:r>
          </a:p>
          <a:p>
            <a:pPr lvl="1"/>
            <a:r>
              <a:rPr lang="cs-CZ" dirty="0" err="1"/>
              <a:t>soil</a:t>
            </a:r>
            <a:r>
              <a:rPr lang="cs-CZ" dirty="0"/>
              <a:t> </a:t>
            </a:r>
            <a:r>
              <a:rPr lang="cs-CZ" dirty="0" err="1"/>
              <a:t>microorganisms</a:t>
            </a:r>
            <a:r>
              <a:rPr lang="cs-CZ" dirty="0"/>
              <a:t> (C </a:t>
            </a:r>
            <a:r>
              <a:rPr lang="cs-CZ" dirty="0" err="1"/>
              <a:t>mineralization</a:t>
            </a:r>
            <a:r>
              <a:rPr lang="cs-CZ" dirty="0"/>
              <a:t>, N </a:t>
            </a:r>
            <a:r>
              <a:rPr lang="cs-CZ" dirty="0" err="1"/>
              <a:t>mineralization</a:t>
            </a:r>
            <a:r>
              <a:rPr lang="cs-CZ" dirty="0"/>
              <a:t>)</a:t>
            </a:r>
          </a:p>
          <a:p>
            <a:pPr lvl="1"/>
            <a:r>
              <a:rPr lang="cs-CZ" dirty="0"/>
              <a:t>non </a:t>
            </a:r>
            <a:r>
              <a:rPr lang="cs-CZ" dirty="0" err="1"/>
              <a:t>target</a:t>
            </a:r>
            <a:r>
              <a:rPr lang="cs-CZ" dirty="0"/>
              <a:t> </a:t>
            </a:r>
            <a:r>
              <a:rPr lang="cs-CZ" dirty="0" err="1"/>
              <a:t>plants</a:t>
            </a:r>
            <a:endParaRPr lang="cs-CZ" dirty="0"/>
          </a:p>
          <a:p>
            <a:pPr lvl="1"/>
            <a:r>
              <a:rPr lang="cs-CZ" dirty="0" err="1"/>
              <a:t>biological</a:t>
            </a:r>
            <a:r>
              <a:rPr lang="cs-CZ" dirty="0"/>
              <a:t> </a:t>
            </a:r>
            <a:r>
              <a:rPr lang="cs-CZ" dirty="0" err="1"/>
              <a:t>methods</a:t>
            </a:r>
            <a:r>
              <a:rPr lang="cs-CZ" dirty="0"/>
              <a:t> </a:t>
            </a:r>
            <a:r>
              <a:rPr lang="cs-CZ" dirty="0" err="1"/>
              <a:t>of</a:t>
            </a:r>
            <a:r>
              <a:rPr lang="cs-CZ" dirty="0"/>
              <a:t> </a:t>
            </a:r>
            <a:r>
              <a:rPr lang="cs-CZ" dirty="0" err="1"/>
              <a:t>sewage</a:t>
            </a:r>
            <a:r>
              <a:rPr lang="cs-CZ" dirty="0"/>
              <a:t> </a:t>
            </a:r>
            <a:r>
              <a:rPr lang="cs-CZ" dirty="0" err="1"/>
              <a:t>treatment</a:t>
            </a:r>
            <a:endParaRPr lang="cs-CZ" dirty="0"/>
          </a:p>
          <a:p>
            <a:endParaRPr lang="cs-CZ" sz="1800" dirty="0"/>
          </a:p>
        </p:txBody>
      </p:sp>
      <p:sp>
        <p:nvSpPr>
          <p:cNvPr id="4" name="Zástupný symbol pro číslo snímku 3">
            <a:extLst>
              <a:ext uri="{FF2B5EF4-FFF2-40B4-BE49-F238E27FC236}">
                <a16:creationId xmlns:a16="http://schemas.microsoft.com/office/drawing/2014/main" id="{9A4925ED-8F89-4993-901C-EBE063B2AD2A}"/>
              </a:ext>
            </a:extLst>
          </p:cNvPr>
          <p:cNvSpPr>
            <a:spLocks noGrp="1"/>
          </p:cNvSpPr>
          <p:nvPr>
            <p:ph type="sldNum" sz="quarter" idx="10"/>
          </p:nvPr>
        </p:nvSpPr>
        <p:spPr/>
        <p:txBody>
          <a:bodyPr/>
          <a:lstStyle/>
          <a:p>
            <a:pPr>
              <a:defRPr/>
            </a:pPr>
            <a:fld id="{4E12630B-17A9-44AC-A5BE-0FEBEDB0B5E8}" type="slidenum">
              <a:rPr lang="cs-CZ" altLang="cs-CZ" noProof="0" smtClean="0"/>
              <a:pPr>
                <a:defRPr/>
              </a:pPr>
              <a:t>62</a:t>
            </a:fld>
            <a:endParaRPr lang="cs-CZ" altLang="cs-CZ" noProof="0" dirty="0"/>
          </a:p>
        </p:txBody>
      </p:sp>
      <p:pic>
        <p:nvPicPr>
          <p:cNvPr id="5" name="Picture 2" descr="Evropská unie – Wikipedie">
            <a:extLst>
              <a:ext uri="{FF2B5EF4-FFF2-40B4-BE49-F238E27FC236}">
                <a16:creationId xmlns:a16="http://schemas.microsoft.com/office/drawing/2014/main" id="{9D7D95E0-0C6E-4201-8594-230C13F4A7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402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21AEAC-F28D-4037-968D-4DDB1BC64029}"/>
              </a:ext>
            </a:extLst>
          </p:cNvPr>
          <p:cNvSpPr>
            <a:spLocks noGrp="1"/>
          </p:cNvSpPr>
          <p:nvPr>
            <p:ph type="title"/>
          </p:nvPr>
        </p:nvSpPr>
        <p:spPr/>
        <p:txBody>
          <a:bodyPr/>
          <a:lstStyle/>
          <a:p>
            <a:r>
              <a:rPr lang="en-US" dirty="0"/>
              <a:t>PPP ecotoxicity and risk </a:t>
            </a:r>
            <a:r>
              <a:rPr lang="cs-CZ" dirty="0" err="1"/>
              <a:t>assessment</a:t>
            </a:r>
            <a:endParaRPr lang="cs-CZ" dirty="0"/>
          </a:p>
        </p:txBody>
      </p:sp>
      <p:sp>
        <p:nvSpPr>
          <p:cNvPr id="3" name="Zástupný obsah 2">
            <a:extLst>
              <a:ext uri="{FF2B5EF4-FFF2-40B4-BE49-F238E27FC236}">
                <a16:creationId xmlns:a16="http://schemas.microsoft.com/office/drawing/2014/main" id="{104686D3-553F-4626-81FB-29951A0745A8}"/>
              </a:ext>
            </a:extLst>
          </p:cNvPr>
          <p:cNvSpPr>
            <a:spLocks noGrp="1"/>
          </p:cNvSpPr>
          <p:nvPr>
            <p:ph idx="1"/>
          </p:nvPr>
        </p:nvSpPr>
        <p:spPr/>
        <p:txBody>
          <a:bodyPr/>
          <a:lstStyle/>
          <a:p>
            <a:r>
              <a:rPr lang="cs-CZ" dirty="0" err="1"/>
              <a:t>fundamental</a:t>
            </a:r>
            <a:r>
              <a:rPr lang="cs-CZ" dirty="0"/>
              <a:t> </a:t>
            </a:r>
            <a:r>
              <a:rPr lang="cs-CZ" dirty="0" err="1"/>
              <a:t>principle</a:t>
            </a:r>
            <a:r>
              <a:rPr lang="cs-CZ" dirty="0"/>
              <a:t>: </a:t>
            </a:r>
            <a:r>
              <a:rPr lang="cs-CZ" b="1" dirty="0">
                <a:solidFill>
                  <a:srgbClr val="FF0000"/>
                </a:solidFill>
              </a:rPr>
              <a:t>risk </a:t>
            </a:r>
            <a:r>
              <a:rPr lang="cs-CZ" b="1" dirty="0" err="1">
                <a:solidFill>
                  <a:srgbClr val="FF0000"/>
                </a:solidFill>
              </a:rPr>
              <a:t>assessment</a:t>
            </a:r>
            <a:r>
              <a:rPr lang="cs-CZ" b="1" dirty="0">
                <a:solidFill>
                  <a:srgbClr val="FF0000"/>
                </a:solidFill>
              </a:rPr>
              <a:t> = </a:t>
            </a:r>
            <a:r>
              <a:rPr lang="cs-CZ" b="1" dirty="0" err="1">
                <a:solidFill>
                  <a:srgbClr val="FF0000"/>
                </a:solidFill>
              </a:rPr>
              <a:t>combining</a:t>
            </a:r>
            <a:r>
              <a:rPr lang="cs-CZ" b="1" dirty="0">
                <a:solidFill>
                  <a:srgbClr val="FF0000"/>
                </a:solidFill>
              </a:rPr>
              <a:t> </a:t>
            </a:r>
            <a:r>
              <a:rPr lang="cs-CZ" b="1" dirty="0" err="1">
                <a:solidFill>
                  <a:srgbClr val="FF0000"/>
                </a:solidFill>
              </a:rPr>
              <a:t>effects</a:t>
            </a:r>
            <a:r>
              <a:rPr lang="cs-CZ" b="1" dirty="0">
                <a:solidFill>
                  <a:srgbClr val="FF0000"/>
                </a:solidFill>
              </a:rPr>
              <a:t> and </a:t>
            </a:r>
            <a:r>
              <a:rPr lang="cs-CZ" b="1" dirty="0" err="1">
                <a:solidFill>
                  <a:srgbClr val="FF0000"/>
                </a:solidFill>
              </a:rPr>
              <a:t>exposures</a:t>
            </a:r>
            <a:endParaRPr lang="cs-CZ" dirty="0"/>
          </a:p>
          <a:p>
            <a:pPr lvl="1"/>
            <a:r>
              <a:rPr lang="cs-CZ" sz="1800" dirty="0"/>
              <a:t>most </a:t>
            </a:r>
            <a:r>
              <a:rPr lang="cs-CZ" sz="1800" dirty="0" err="1"/>
              <a:t>often</a:t>
            </a:r>
            <a:r>
              <a:rPr lang="cs-CZ" sz="1800" dirty="0"/>
              <a:t> as </a:t>
            </a:r>
            <a:r>
              <a:rPr lang="cs-CZ" sz="1800" b="1" dirty="0">
                <a:solidFill>
                  <a:srgbClr val="FF0000"/>
                </a:solidFill>
              </a:rPr>
              <a:t>TER</a:t>
            </a:r>
            <a:r>
              <a:rPr lang="cs-CZ" sz="1800" dirty="0"/>
              <a:t> = </a:t>
            </a:r>
            <a:r>
              <a:rPr lang="en-US" sz="1800" b="1" dirty="0">
                <a:solidFill>
                  <a:srgbClr val="FF0000"/>
                </a:solidFill>
              </a:rPr>
              <a:t>toxicity/exposure ratio</a:t>
            </a:r>
            <a:r>
              <a:rPr lang="cs-CZ" sz="1800" b="1" dirty="0">
                <a:solidFill>
                  <a:srgbClr val="FF0000"/>
                </a:solidFill>
              </a:rPr>
              <a:t> = ratio </a:t>
            </a:r>
            <a:r>
              <a:rPr lang="cs-CZ" sz="1800" b="1" dirty="0" err="1">
                <a:solidFill>
                  <a:srgbClr val="FF0000"/>
                </a:solidFill>
              </a:rPr>
              <a:t>of</a:t>
            </a:r>
            <a:r>
              <a:rPr lang="cs-CZ" sz="1800" b="1" dirty="0">
                <a:solidFill>
                  <a:srgbClr val="FF0000"/>
                </a:solidFill>
              </a:rPr>
              <a:t> </a:t>
            </a:r>
            <a:r>
              <a:rPr lang="cs-CZ" sz="1800" b="1" dirty="0" err="1">
                <a:solidFill>
                  <a:srgbClr val="FF0000"/>
                </a:solidFill>
              </a:rPr>
              <a:t>effect</a:t>
            </a:r>
            <a:r>
              <a:rPr lang="cs-CZ" sz="1800" b="1" dirty="0">
                <a:solidFill>
                  <a:srgbClr val="FF0000"/>
                </a:solidFill>
              </a:rPr>
              <a:t> </a:t>
            </a:r>
            <a:r>
              <a:rPr lang="cs-CZ" sz="1800" b="1" dirty="0" err="1">
                <a:solidFill>
                  <a:srgbClr val="FF0000"/>
                </a:solidFill>
              </a:rPr>
              <a:t>endpoint</a:t>
            </a:r>
            <a:r>
              <a:rPr lang="cs-CZ" sz="1800" b="1" dirty="0">
                <a:solidFill>
                  <a:srgbClr val="FF0000"/>
                </a:solidFill>
              </a:rPr>
              <a:t> and </a:t>
            </a:r>
            <a:r>
              <a:rPr lang="en-US" sz="1800" b="1" dirty="0">
                <a:solidFill>
                  <a:srgbClr val="FF0000"/>
                </a:solidFill>
              </a:rPr>
              <a:t>estimated exposure</a:t>
            </a:r>
            <a:endParaRPr lang="cs-CZ" sz="1800" b="1" dirty="0">
              <a:solidFill>
                <a:srgbClr val="FF0000"/>
              </a:solidFill>
            </a:endParaRPr>
          </a:p>
          <a:p>
            <a:pPr lvl="1"/>
            <a:r>
              <a:rPr lang="cs-CZ" sz="1800" dirty="0"/>
              <a:t>but </a:t>
            </a:r>
            <a:r>
              <a:rPr lang="cs-CZ" sz="1800" dirty="0" err="1"/>
              <a:t>for</a:t>
            </a:r>
            <a:r>
              <a:rPr lang="cs-CZ" sz="1800" dirty="0"/>
              <a:t> </a:t>
            </a:r>
            <a:r>
              <a:rPr lang="cs-CZ" sz="1800" dirty="0" err="1"/>
              <a:t>bees</a:t>
            </a:r>
            <a:r>
              <a:rPr lang="cs-CZ" sz="1800" dirty="0"/>
              <a:t> </a:t>
            </a:r>
            <a:r>
              <a:rPr lang="cs-CZ" sz="1800" dirty="0" err="1"/>
              <a:t>or</a:t>
            </a:r>
            <a:r>
              <a:rPr lang="cs-CZ" sz="1800" dirty="0"/>
              <a:t> non-</a:t>
            </a:r>
            <a:r>
              <a:rPr lang="cs-CZ" sz="1800" dirty="0" err="1"/>
              <a:t>target</a:t>
            </a:r>
            <a:r>
              <a:rPr lang="cs-CZ" sz="1800" dirty="0"/>
              <a:t> </a:t>
            </a:r>
            <a:r>
              <a:rPr lang="cs-CZ" sz="1800" dirty="0" err="1"/>
              <a:t>arthtropods</a:t>
            </a:r>
            <a:r>
              <a:rPr lang="cs-CZ" sz="1800" dirty="0"/>
              <a:t>, hazard </a:t>
            </a:r>
            <a:r>
              <a:rPr lang="cs-CZ" sz="1800" dirty="0" err="1"/>
              <a:t>quotient</a:t>
            </a:r>
            <a:r>
              <a:rPr lang="cs-CZ" sz="1800" dirty="0"/>
              <a:t> (HQ) - </a:t>
            </a:r>
            <a:r>
              <a:rPr lang="en-US" sz="1800" dirty="0"/>
              <a:t>ratio between </a:t>
            </a:r>
            <a:r>
              <a:rPr lang="cs-CZ" sz="1800" dirty="0" err="1"/>
              <a:t>exposure</a:t>
            </a:r>
            <a:r>
              <a:rPr lang="cs-CZ" sz="1800" dirty="0"/>
              <a:t> and toxicity (</a:t>
            </a:r>
            <a:r>
              <a:rPr lang="cs-CZ" sz="1800" dirty="0" err="1"/>
              <a:t>usually</a:t>
            </a:r>
            <a:r>
              <a:rPr lang="cs-CZ" sz="1800" dirty="0"/>
              <a:t> in </a:t>
            </a:r>
            <a:r>
              <a:rPr lang="cs-CZ" sz="1800" dirty="0" err="1"/>
              <a:t>units</a:t>
            </a:r>
            <a:r>
              <a:rPr lang="cs-CZ" sz="1800" dirty="0"/>
              <a:t> </a:t>
            </a:r>
            <a:r>
              <a:rPr lang="cs-CZ" sz="1800" dirty="0" err="1"/>
              <a:t>of</a:t>
            </a:r>
            <a:r>
              <a:rPr lang="cs-CZ" sz="1800" dirty="0"/>
              <a:t> </a:t>
            </a:r>
            <a:r>
              <a:rPr lang="en-US" sz="1800" dirty="0"/>
              <a:t>g</a:t>
            </a:r>
            <a:r>
              <a:rPr lang="cs-CZ" sz="1800" dirty="0"/>
              <a:t> a.s. / ha)</a:t>
            </a:r>
          </a:p>
          <a:p>
            <a:r>
              <a:rPr lang="cs-CZ" dirty="0" err="1"/>
              <a:t>used</a:t>
            </a:r>
            <a:r>
              <a:rPr lang="cs-CZ" dirty="0"/>
              <a:t> </a:t>
            </a:r>
            <a:r>
              <a:rPr lang="cs-CZ" dirty="0" err="1"/>
              <a:t>endpoints</a:t>
            </a:r>
            <a:r>
              <a:rPr lang="cs-CZ" dirty="0"/>
              <a:t> (</a:t>
            </a:r>
            <a:r>
              <a:rPr lang="en-US" dirty="0"/>
              <a:t>LD50</a:t>
            </a:r>
            <a:r>
              <a:rPr lang="cs-CZ" dirty="0"/>
              <a:t>, NOEL,</a:t>
            </a:r>
            <a:r>
              <a:rPr lang="en-US" dirty="0"/>
              <a:t> LC50</a:t>
            </a:r>
            <a:r>
              <a:rPr lang="cs-CZ" dirty="0"/>
              <a:t>, EC50, </a:t>
            </a:r>
            <a:r>
              <a:rPr lang="en-US" dirty="0"/>
              <a:t>NOEC</a:t>
            </a:r>
            <a:r>
              <a:rPr lang="cs-CZ" dirty="0"/>
              <a:t> ... </a:t>
            </a:r>
            <a:r>
              <a:rPr lang="cs-CZ" dirty="0" err="1"/>
              <a:t>acute</a:t>
            </a:r>
            <a:r>
              <a:rPr lang="cs-CZ" dirty="0"/>
              <a:t>, </a:t>
            </a:r>
            <a:r>
              <a:rPr lang="cs-CZ" dirty="0" err="1"/>
              <a:t>short</a:t>
            </a:r>
            <a:r>
              <a:rPr lang="cs-CZ" dirty="0"/>
              <a:t>-, </a:t>
            </a:r>
            <a:r>
              <a:rPr lang="cs-CZ" dirty="0" err="1"/>
              <a:t>or</a:t>
            </a:r>
            <a:r>
              <a:rPr lang="cs-CZ" dirty="0"/>
              <a:t> long-term) and </a:t>
            </a:r>
            <a:r>
              <a:rPr lang="cs-CZ" dirty="0" err="1"/>
              <a:t>units</a:t>
            </a:r>
            <a:r>
              <a:rPr lang="cs-CZ" dirty="0"/>
              <a:t> (</a:t>
            </a:r>
            <a:r>
              <a:rPr lang="cs-CZ" dirty="0" err="1"/>
              <a:t>e.g</a:t>
            </a:r>
            <a:r>
              <a:rPr lang="cs-CZ" dirty="0"/>
              <a:t>. in body </a:t>
            </a:r>
            <a:r>
              <a:rPr lang="cs-CZ" dirty="0" err="1"/>
              <a:t>or</a:t>
            </a:r>
            <a:r>
              <a:rPr lang="cs-CZ" dirty="0"/>
              <a:t> in environment, </a:t>
            </a:r>
            <a:r>
              <a:rPr lang="cs-CZ" dirty="0" err="1"/>
              <a:t>initial</a:t>
            </a:r>
            <a:r>
              <a:rPr lang="cs-CZ" dirty="0"/>
              <a:t>, long- </a:t>
            </a:r>
            <a:r>
              <a:rPr lang="cs-CZ" dirty="0" err="1"/>
              <a:t>or</a:t>
            </a:r>
            <a:r>
              <a:rPr lang="cs-CZ" dirty="0"/>
              <a:t> </a:t>
            </a:r>
            <a:r>
              <a:rPr lang="cs-CZ" dirty="0" err="1"/>
              <a:t>short</a:t>
            </a:r>
            <a:r>
              <a:rPr lang="cs-CZ" dirty="0"/>
              <a:t>-term ...) </a:t>
            </a:r>
            <a:r>
              <a:rPr lang="cs-CZ" dirty="0" err="1"/>
              <a:t>depend</a:t>
            </a:r>
            <a:r>
              <a:rPr lang="cs-CZ" dirty="0"/>
              <a:t> on </a:t>
            </a:r>
            <a:r>
              <a:rPr lang="cs-CZ" dirty="0" err="1"/>
              <a:t>the</a:t>
            </a:r>
            <a:r>
              <a:rPr lang="cs-CZ" dirty="0"/>
              <a:t> </a:t>
            </a:r>
            <a:r>
              <a:rPr lang="cs-CZ" dirty="0" err="1"/>
              <a:t>specific</a:t>
            </a:r>
            <a:r>
              <a:rPr lang="cs-CZ" dirty="0"/>
              <a:t> </a:t>
            </a:r>
            <a:r>
              <a:rPr lang="cs-CZ" dirty="0" err="1"/>
              <a:t>bioassay</a:t>
            </a:r>
            <a:r>
              <a:rPr lang="cs-CZ" dirty="0"/>
              <a:t> and </a:t>
            </a:r>
            <a:r>
              <a:rPr lang="cs-CZ" dirty="0" err="1"/>
              <a:t>results</a:t>
            </a:r>
            <a:endParaRPr lang="cs-CZ" dirty="0"/>
          </a:p>
          <a:p>
            <a:r>
              <a:rPr lang="en-US" b="1" dirty="0">
                <a:solidFill>
                  <a:srgbClr val="FF0000"/>
                </a:solidFill>
              </a:rPr>
              <a:t>the most sensitive organism</a:t>
            </a:r>
            <a:r>
              <a:rPr lang="en-US" dirty="0"/>
              <a:t> used in the tests</a:t>
            </a:r>
            <a:r>
              <a:rPr lang="cs-CZ" dirty="0"/>
              <a:t> has </a:t>
            </a:r>
            <a:r>
              <a:rPr lang="cs-CZ" dirty="0" err="1"/>
              <a:t>key</a:t>
            </a:r>
            <a:r>
              <a:rPr lang="cs-CZ" dirty="0"/>
              <a:t> influence on </a:t>
            </a:r>
            <a:r>
              <a:rPr lang="cs-CZ" dirty="0" err="1"/>
              <a:t>the</a:t>
            </a:r>
            <a:r>
              <a:rPr lang="cs-CZ" dirty="0"/>
              <a:t> </a:t>
            </a:r>
            <a:r>
              <a:rPr lang="cs-CZ" dirty="0" err="1"/>
              <a:t>final</a:t>
            </a:r>
            <a:r>
              <a:rPr lang="cs-CZ" dirty="0"/>
              <a:t> </a:t>
            </a:r>
            <a:r>
              <a:rPr lang="cs-CZ" dirty="0" err="1"/>
              <a:t>decisions</a:t>
            </a:r>
            <a:endParaRPr lang="en-US" dirty="0"/>
          </a:p>
        </p:txBody>
      </p:sp>
      <p:sp>
        <p:nvSpPr>
          <p:cNvPr id="4" name="Zástupný symbol pro číslo snímku 3">
            <a:extLst>
              <a:ext uri="{FF2B5EF4-FFF2-40B4-BE49-F238E27FC236}">
                <a16:creationId xmlns:a16="http://schemas.microsoft.com/office/drawing/2014/main" id="{9A4925ED-8F89-4993-901C-EBE063B2AD2A}"/>
              </a:ext>
            </a:extLst>
          </p:cNvPr>
          <p:cNvSpPr>
            <a:spLocks noGrp="1"/>
          </p:cNvSpPr>
          <p:nvPr>
            <p:ph type="sldNum" sz="quarter" idx="10"/>
          </p:nvPr>
        </p:nvSpPr>
        <p:spPr/>
        <p:txBody>
          <a:bodyPr/>
          <a:lstStyle/>
          <a:p>
            <a:pPr>
              <a:defRPr/>
            </a:pPr>
            <a:fld id="{4E12630B-17A9-44AC-A5BE-0FEBEDB0B5E8}" type="slidenum">
              <a:rPr lang="cs-CZ" altLang="cs-CZ" noProof="0" smtClean="0"/>
              <a:pPr>
                <a:defRPr/>
              </a:pPr>
              <a:t>63</a:t>
            </a:fld>
            <a:endParaRPr lang="cs-CZ" altLang="cs-CZ" noProof="0" dirty="0"/>
          </a:p>
        </p:txBody>
      </p:sp>
      <p:pic>
        <p:nvPicPr>
          <p:cNvPr id="5" name="Picture 2" descr="Evropská unie – Wikipedie">
            <a:extLst>
              <a:ext uri="{FF2B5EF4-FFF2-40B4-BE49-F238E27FC236}">
                <a16:creationId xmlns:a16="http://schemas.microsoft.com/office/drawing/2014/main" id="{9D7D95E0-0C6E-4201-8594-230C13F4A7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372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21AEAC-F28D-4037-968D-4DDB1BC64029}"/>
              </a:ext>
            </a:extLst>
          </p:cNvPr>
          <p:cNvSpPr>
            <a:spLocks noGrp="1"/>
          </p:cNvSpPr>
          <p:nvPr>
            <p:ph type="title"/>
          </p:nvPr>
        </p:nvSpPr>
        <p:spPr/>
        <p:txBody>
          <a:bodyPr/>
          <a:lstStyle/>
          <a:p>
            <a:r>
              <a:rPr lang="en-US" dirty="0"/>
              <a:t>PPP ecotoxicity and risk </a:t>
            </a:r>
            <a:r>
              <a:rPr lang="cs-CZ" dirty="0" err="1"/>
              <a:t>assessment</a:t>
            </a:r>
            <a:endParaRPr lang="cs-CZ" dirty="0"/>
          </a:p>
        </p:txBody>
      </p:sp>
      <p:sp>
        <p:nvSpPr>
          <p:cNvPr id="3" name="Zástupný obsah 2">
            <a:extLst>
              <a:ext uri="{FF2B5EF4-FFF2-40B4-BE49-F238E27FC236}">
                <a16:creationId xmlns:a16="http://schemas.microsoft.com/office/drawing/2014/main" id="{104686D3-553F-4626-81FB-29951A0745A8}"/>
              </a:ext>
            </a:extLst>
          </p:cNvPr>
          <p:cNvSpPr>
            <a:spLocks noGrp="1"/>
          </p:cNvSpPr>
          <p:nvPr>
            <p:ph idx="1"/>
          </p:nvPr>
        </p:nvSpPr>
        <p:spPr/>
        <p:txBody>
          <a:bodyPr/>
          <a:lstStyle/>
          <a:p>
            <a:r>
              <a:rPr lang="cs-CZ" dirty="0"/>
              <a:t>TER </a:t>
            </a:r>
            <a:r>
              <a:rPr lang="cs-CZ" dirty="0" err="1"/>
              <a:t>is</a:t>
            </a:r>
            <a:r>
              <a:rPr lang="cs-CZ" dirty="0"/>
              <a:t> </a:t>
            </a:r>
            <a:r>
              <a:rPr lang="cs-CZ" dirty="0" err="1"/>
              <a:t>compared</a:t>
            </a:r>
            <a:r>
              <a:rPr lang="cs-CZ" dirty="0"/>
              <a:t> to </a:t>
            </a:r>
            <a:r>
              <a:rPr lang="cs-CZ" b="1" dirty="0" err="1">
                <a:solidFill>
                  <a:srgbClr val="FF0000"/>
                </a:solidFill>
              </a:rPr>
              <a:t>trigger</a:t>
            </a:r>
            <a:r>
              <a:rPr lang="cs-CZ" dirty="0"/>
              <a:t> (</a:t>
            </a:r>
            <a:r>
              <a:rPr lang="en-US" dirty="0"/>
              <a:t>= Assessment Factor = Safety Factor)</a:t>
            </a:r>
            <a:endParaRPr lang="cs-CZ" dirty="0"/>
          </a:p>
          <a:p>
            <a:r>
              <a:rPr lang="cs-CZ" dirty="0"/>
              <a:t>these are </a:t>
            </a:r>
            <a:r>
              <a:rPr lang="cs-CZ" dirty="0" err="1"/>
              <a:t>laid</a:t>
            </a:r>
            <a:r>
              <a:rPr lang="cs-CZ" dirty="0"/>
              <a:t> </a:t>
            </a:r>
            <a:r>
              <a:rPr lang="cs-CZ" dirty="0" err="1"/>
              <a:t>down</a:t>
            </a:r>
            <a:r>
              <a:rPr lang="cs-CZ" dirty="0"/>
              <a:t> in </a:t>
            </a:r>
            <a:r>
              <a:rPr lang="cs-CZ" dirty="0" err="1"/>
              <a:t>Regulation</a:t>
            </a:r>
            <a:r>
              <a:rPr lang="cs-CZ" dirty="0"/>
              <a:t> 546/2011 and </a:t>
            </a:r>
            <a:r>
              <a:rPr lang="cs-CZ" dirty="0" err="1"/>
              <a:t>Guidance</a:t>
            </a:r>
            <a:r>
              <a:rPr lang="cs-CZ" dirty="0"/>
              <a:t> </a:t>
            </a:r>
            <a:r>
              <a:rPr lang="cs-CZ" dirty="0" err="1"/>
              <a:t>Documents</a:t>
            </a:r>
            <a:endParaRPr lang="cs-CZ" dirty="0"/>
          </a:p>
          <a:p>
            <a:r>
              <a:rPr lang="cs-CZ" dirty="0" err="1"/>
              <a:t>example</a:t>
            </a:r>
            <a:r>
              <a:rPr lang="cs-CZ" dirty="0"/>
              <a:t> </a:t>
            </a:r>
            <a:r>
              <a:rPr lang="cs-CZ" dirty="0" err="1"/>
              <a:t>for</a:t>
            </a:r>
            <a:r>
              <a:rPr lang="cs-CZ" dirty="0"/>
              <a:t> </a:t>
            </a:r>
            <a:r>
              <a:rPr lang="cs-CZ" dirty="0" err="1"/>
              <a:t>birds</a:t>
            </a:r>
            <a:r>
              <a:rPr lang="cs-CZ" dirty="0"/>
              <a:t> and </a:t>
            </a:r>
            <a:r>
              <a:rPr lang="cs-CZ" dirty="0" err="1"/>
              <a:t>mammals</a:t>
            </a:r>
            <a:r>
              <a:rPr lang="cs-CZ" dirty="0"/>
              <a:t> (</a:t>
            </a:r>
            <a:r>
              <a:rPr lang="cs-CZ" dirty="0" err="1"/>
              <a:t>tier</a:t>
            </a:r>
            <a:r>
              <a:rPr lang="cs-CZ" dirty="0"/>
              <a:t> 1):</a:t>
            </a:r>
          </a:p>
          <a:p>
            <a:endParaRPr lang="cs-CZ" dirty="0"/>
          </a:p>
          <a:p>
            <a:endParaRPr lang="cs-CZ" dirty="0"/>
          </a:p>
          <a:p>
            <a:r>
              <a:rPr lang="cs-CZ" dirty="0" err="1"/>
              <a:t>example</a:t>
            </a:r>
            <a:r>
              <a:rPr lang="cs-CZ" dirty="0"/>
              <a:t> </a:t>
            </a:r>
            <a:r>
              <a:rPr lang="cs-CZ" dirty="0" err="1"/>
              <a:t>for</a:t>
            </a:r>
            <a:r>
              <a:rPr lang="cs-CZ" dirty="0"/>
              <a:t> </a:t>
            </a:r>
            <a:r>
              <a:rPr lang="cs-CZ" dirty="0" err="1"/>
              <a:t>aquatic</a:t>
            </a:r>
            <a:r>
              <a:rPr lang="cs-CZ" dirty="0"/>
              <a:t> </a:t>
            </a:r>
            <a:r>
              <a:rPr lang="cs-CZ" dirty="0" err="1"/>
              <a:t>organisms</a:t>
            </a:r>
            <a:r>
              <a:rPr lang="cs-CZ" dirty="0"/>
              <a:t> (</a:t>
            </a:r>
            <a:r>
              <a:rPr lang="cs-CZ" dirty="0" err="1"/>
              <a:t>tier</a:t>
            </a:r>
            <a:r>
              <a:rPr lang="cs-CZ" dirty="0"/>
              <a:t> 1):</a:t>
            </a:r>
            <a:endParaRPr lang="en-US" dirty="0"/>
          </a:p>
        </p:txBody>
      </p:sp>
      <p:sp>
        <p:nvSpPr>
          <p:cNvPr id="4" name="Zástupný symbol pro číslo snímku 3">
            <a:extLst>
              <a:ext uri="{FF2B5EF4-FFF2-40B4-BE49-F238E27FC236}">
                <a16:creationId xmlns:a16="http://schemas.microsoft.com/office/drawing/2014/main" id="{9A4925ED-8F89-4993-901C-EBE063B2AD2A}"/>
              </a:ext>
            </a:extLst>
          </p:cNvPr>
          <p:cNvSpPr>
            <a:spLocks noGrp="1"/>
          </p:cNvSpPr>
          <p:nvPr>
            <p:ph type="sldNum" sz="quarter" idx="10"/>
          </p:nvPr>
        </p:nvSpPr>
        <p:spPr/>
        <p:txBody>
          <a:bodyPr/>
          <a:lstStyle/>
          <a:p>
            <a:pPr>
              <a:defRPr/>
            </a:pPr>
            <a:fld id="{4E12630B-17A9-44AC-A5BE-0FEBEDB0B5E8}" type="slidenum">
              <a:rPr lang="cs-CZ" altLang="cs-CZ" noProof="0" smtClean="0"/>
              <a:pPr>
                <a:defRPr/>
              </a:pPr>
              <a:t>64</a:t>
            </a:fld>
            <a:endParaRPr lang="cs-CZ" altLang="cs-CZ" noProof="0" dirty="0"/>
          </a:p>
        </p:txBody>
      </p:sp>
      <p:pic>
        <p:nvPicPr>
          <p:cNvPr id="5" name="Picture 2" descr="Evropská unie – Wikipedie">
            <a:extLst>
              <a:ext uri="{FF2B5EF4-FFF2-40B4-BE49-F238E27FC236}">
                <a16:creationId xmlns:a16="http://schemas.microsoft.com/office/drawing/2014/main" id="{9D7D95E0-0C6E-4201-8594-230C13F4A7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6A07DA0E-DFCC-4693-A870-441D69DD2A71}"/>
              </a:ext>
            </a:extLst>
          </p:cNvPr>
          <p:cNvPicPr>
            <a:picLocks noChangeAspect="1"/>
          </p:cNvPicPr>
          <p:nvPr/>
        </p:nvPicPr>
        <p:blipFill>
          <a:blip r:embed="rId3"/>
          <a:stretch>
            <a:fillRect/>
          </a:stretch>
        </p:blipFill>
        <p:spPr>
          <a:xfrm>
            <a:off x="6588231" y="1941938"/>
            <a:ext cx="5464494" cy="1565426"/>
          </a:xfrm>
          <a:prstGeom prst="rect">
            <a:avLst/>
          </a:prstGeom>
        </p:spPr>
      </p:pic>
      <p:pic>
        <p:nvPicPr>
          <p:cNvPr id="11" name="Obrázek 10">
            <a:extLst>
              <a:ext uri="{FF2B5EF4-FFF2-40B4-BE49-F238E27FC236}">
                <a16:creationId xmlns:a16="http://schemas.microsoft.com/office/drawing/2014/main" id="{63EB2516-1E42-44FE-82FD-98A9E23BEF6B}"/>
              </a:ext>
            </a:extLst>
          </p:cNvPr>
          <p:cNvPicPr>
            <a:picLocks noChangeAspect="1"/>
          </p:cNvPicPr>
          <p:nvPr/>
        </p:nvPicPr>
        <p:blipFill>
          <a:blip r:embed="rId4"/>
          <a:stretch>
            <a:fillRect/>
          </a:stretch>
        </p:blipFill>
        <p:spPr>
          <a:xfrm>
            <a:off x="6588231" y="3732519"/>
            <a:ext cx="5076302" cy="2519138"/>
          </a:xfrm>
          <a:prstGeom prst="rect">
            <a:avLst/>
          </a:prstGeom>
        </p:spPr>
      </p:pic>
    </p:spTree>
    <p:extLst>
      <p:ext uri="{BB962C8B-B14F-4D97-AF65-F5344CB8AC3E}">
        <p14:creationId xmlns:p14="http://schemas.microsoft.com/office/powerpoint/2010/main" val="1749296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21AEAC-F28D-4037-968D-4DDB1BC64029}"/>
              </a:ext>
            </a:extLst>
          </p:cNvPr>
          <p:cNvSpPr>
            <a:spLocks noGrp="1"/>
          </p:cNvSpPr>
          <p:nvPr>
            <p:ph type="title"/>
          </p:nvPr>
        </p:nvSpPr>
        <p:spPr/>
        <p:txBody>
          <a:bodyPr/>
          <a:lstStyle/>
          <a:p>
            <a:r>
              <a:rPr lang="en-US" dirty="0"/>
              <a:t>PPP ecotoxicity and risk </a:t>
            </a:r>
            <a:r>
              <a:rPr lang="cs-CZ" dirty="0" err="1"/>
              <a:t>assessment</a:t>
            </a:r>
            <a:endParaRPr lang="cs-CZ" dirty="0"/>
          </a:p>
        </p:txBody>
      </p:sp>
      <p:sp>
        <p:nvSpPr>
          <p:cNvPr id="3" name="Zástupný obsah 2">
            <a:extLst>
              <a:ext uri="{FF2B5EF4-FFF2-40B4-BE49-F238E27FC236}">
                <a16:creationId xmlns:a16="http://schemas.microsoft.com/office/drawing/2014/main" id="{104686D3-553F-4626-81FB-29951A0745A8}"/>
              </a:ext>
            </a:extLst>
          </p:cNvPr>
          <p:cNvSpPr>
            <a:spLocks noGrp="1"/>
          </p:cNvSpPr>
          <p:nvPr>
            <p:ph idx="1"/>
          </p:nvPr>
        </p:nvSpPr>
        <p:spPr>
          <a:xfrm>
            <a:off x="704850" y="956346"/>
            <a:ext cx="10810875" cy="5034880"/>
          </a:xfrm>
        </p:spPr>
        <p:txBody>
          <a:bodyPr/>
          <a:lstStyle/>
          <a:p>
            <a:pPr marL="0" indent="0">
              <a:buNone/>
            </a:pPr>
            <a:r>
              <a:rPr lang="cs-CZ" sz="2000" b="1" dirty="0" err="1"/>
              <a:t>Regulation</a:t>
            </a:r>
            <a:r>
              <a:rPr lang="cs-CZ" sz="2000" b="1" dirty="0"/>
              <a:t> 546/2011: n</a:t>
            </a:r>
            <a:r>
              <a:rPr lang="en-US" sz="2000" b="1" dirty="0"/>
              <a:t>o </a:t>
            </a:r>
            <a:r>
              <a:rPr lang="en-US" sz="2000" b="1" dirty="0" err="1"/>
              <a:t>authorisation</a:t>
            </a:r>
            <a:r>
              <a:rPr lang="en-US" sz="2000" b="1" dirty="0"/>
              <a:t> shall be granted if:</a:t>
            </a:r>
          </a:p>
          <a:p>
            <a:r>
              <a:rPr lang="en-US" sz="1600" dirty="0"/>
              <a:t>birds and other non-target terrestrial vertebrates</a:t>
            </a:r>
            <a:endParaRPr lang="cs-CZ" sz="1600" dirty="0"/>
          </a:p>
          <a:p>
            <a:pPr lvl="1"/>
            <a:r>
              <a:rPr lang="en-US" sz="1200" dirty="0"/>
              <a:t>acute and short-term TER &lt; 10 </a:t>
            </a:r>
            <a:r>
              <a:rPr lang="cs-CZ" sz="1200" dirty="0"/>
              <a:t>(</a:t>
            </a:r>
            <a:r>
              <a:rPr lang="cs-CZ" sz="1200" dirty="0" err="1"/>
              <a:t>using</a:t>
            </a:r>
            <a:r>
              <a:rPr lang="cs-CZ" sz="1200" dirty="0"/>
              <a:t> LD50) </a:t>
            </a:r>
            <a:r>
              <a:rPr lang="en-US" sz="1200" dirty="0"/>
              <a:t>or long-term TER &lt;</a:t>
            </a:r>
            <a:r>
              <a:rPr lang="cs-CZ" sz="1200" dirty="0"/>
              <a:t> </a:t>
            </a:r>
            <a:r>
              <a:rPr lang="en-US" sz="1200" dirty="0"/>
              <a:t>5</a:t>
            </a:r>
            <a:endParaRPr lang="cs-CZ" sz="1200" dirty="0"/>
          </a:p>
          <a:p>
            <a:pPr lvl="1"/>
            <a:r>
              <a:rPr lang="cs-CZ" sz="1200" dirty="0" err="1"/>
              <a:t>secondary</a:t>
            </a:r>
            <a:r>
              <a:rPr lang="cs-CZ" sz="1200" dirty="0"/>
              <a:t> </a:t>
            </a:r>
            <a:r>
              <a:rPr lang="cs-CZ" sz="1200" dirty="0" err="1"/>
              <a:t>poisoning</a:t>
            </a:r>
            <a:r>
              <a:rPr lang="cs-CZ" sz="1200" dirty="0"/>
              <a:t> </a:t>
            </a:r>
            <a:r>
              <a:rPr lang="en-US" sz="1200" dirty="0"/>
              <a:t> </a:t>
            </a:r>
            <a:r>
              <a:rPr lang="cs-CZ" sz="1200" dirty="0" err="1"/>
              <a:t>from</a:t>
            </a:r>
            <a:r>
              <a:rPr lang="cs-CZ" sz="1200" dirty="0"/>
              <a:t> food (</a:t>
            </a:r>
            <a:r>
              <a:rPr lang="cs-CZ" sz="1200" dirty="0" err="1"/>
              <a:t>fish</a:t>
            </a:r>
            <a:r>
              <a:rPr lang="cs-CZ" sz="1200" dirty="0"/>
              <a:t>, </a:t>
            </a:r>
            <a:r>
              <a:rPr lang="cs-CZ" sz="1200" dirty="0" err="1"/>
              <a:t>earthworms</a:t>
            </a:r>
            <a:r>
              <a:rPr lang="cs-CZ" sz="1200" dirty="0"/>
              <a:t>)</a:t>
            </a:r>
          </a:p>
          <a:p>
            <a:r>
              <a:rPr lang="cs-CZ" sz="1600" dirty="0" err="1"/>
              <a:t>aquatic</a:t>
            </a:r>
            <a:r>
              <a:rPr lang="cs-CZ" sz="1600" dirty="0"/>
              <a:t> </a:t>
            </a:r>
            <a:r>
              <a:rPr lang="cs-CZ" sz="1600" dirty="0" err="1"/>
              <a:t>organisms</a:t>
            </a:r>
            <a:endParaRPr lang="en-US" sz="1600" dirty="0"/>
          </a:p>
          <a:p>
            <a:pPr lvl="1"/>
            <a:r>
              <a:rPr lang="en-US" sz="1200" dirty="0"/>
              <a:t>fish and Daphnia </a:t>
            </a:r>
            <a:r>
              <a:rPr lang="cs-CZ" sz="1200" dirty="0"/>
              <a:t>TER </a:t>
            </a:r>
            <a:r>
              <a:rPr lang="en-US" sz="1200" dirty="0"/>
              <a:t>&lt;</a:t>
            </a:r>
            <a:r>
              <a:rPr lang="cs-CZ" sz="1200" dirty="0"/>
              <a:t> </a:t>
            </a:r>
            <a:r>
              <a:rPr lang="en-US" sz="1200" dirty="0"/>
              <a:t>100 for acute exposure and &lt; 10 for long-term exposure</a:t>
            </a:r>
          </a:p>
          <a:p>
            <a:pPr lvl="1"/>
            <a:r>
              <a:rPr lang="en-US" sz="1200" dirty="0"/>
              <a:t>algal growth inhibition TER &lt; 10</a:t>
            </a:r>
          </a:p>
          <a:p>
            <a:pPr lvl="1"/>
            <a:r>
              <a:rPr lang="en-US" sz="1200" dirty="0"/>
              <a:t>BCF &gt;</a:t>
            </a:r>
            <a:r>
              <a:rPr lang="cs-CZ" sz="1200" dirty="0"/>
              <a:t> </a:t>
            </a:r>
            <a:r>
              <a:rPr lang="en-US" sz="1200" dirty="0"/>
              <a:t>1000 </a:t>
            </a:r>
            <a:r>
              <a:rPr lang="cs-CZ" sz="1200" dirty="0" err="1"/>
              <a:t>for</a:t>
            </a:r>
            <a:r>
              <a:rPr lang="cs-CZ" sz="1200" dirty="0"/>
              <a:t> </a:t>
            </a:r>
            <a:r>
              <a:rPr lang="en-US" sz="1200" dirty="0"/>
              <a:t>readily biodegradable or &gt;</a:t>
            </a:r>
            <a:r>
              <a:rPr lang="cs-CZ" sz="1200" dirty="0"/>
              <a:t> </a:t>
            </a:r>
            <a:r>
              <a:rPr lang="en-US" sz="1200" dirty="0"/>
              <a:t>100 for not readily biodegradable</a:t>
            </a:r>
            <a:r>
              <a:rPr lang="cs-CZ" sz="1200" dirty="0"/>
              <a:t> AS</a:t>
            </a:r>
          </a:p>
          <a:p>
            <a:r>
              <a:rPr lang="en-US" sz="1600" dirty="0"/>
              <a:t>bees</a:t>
            </a:r>
            <a:endParaRPr lang="cs-CZ" sz="1600" dirty="0"/>
          </a:p>
          <a:p>
            <a:pPr lvl="1"/>
            <a:r>
              <a:rPr lang="en-US" sz="1200" dirty="0"/>
              <a:t>hazard quotient</a:t>
            </a:r>
            <a:r>
              <a:rPr lang="cs-CZ" sz="1200" dirty="0"/>
              <a:t> </a:t>
            </a:r>
            <a:r>
              <a:rPr lang="en-US" sz="1200" dirty="0"/>
              <a:t>for oral or contact exposure &gt; 50</a:t>
            </a:r>
          </a:p>
          <a:p>
            <a:r>
              <a:rPr lang="en-US" sz="1600" dirty="0"/>
              <a:t>beneficial arthropods other than honeybees</a:t>
            </a:r>
          </a:p>
          <a:p>
            <a:pPr lvl="1"/>
            <a:r>
              <a:rPr lang="en-US" sz="1200" dirty="0"/>
              <a:t>&gt; 30 % of test organisms affected in lethal or sublethal laboratory tests of max application rate</a:t>
            </a:r>
          </a:p>
          <a:p>
            <a:r>
              <a:rPr lang="en-US" sz="1600" dirty="0"/>
              <a:t>earthworms</a:t>
            </a:r>
          </a:p>
          <a:p>
            <a:pPr lvl="1"/>
            <a:r>
              <a:rPr lang="en-US" sz="1200" dirty="0"/>
              <a:t>long-term TER &lt; 5</a:t>
            </a:r>
          </a:p>
          <a:p>
            <a:r>
              <a:rPr lang="en-US" sz="1600" dirty="0"/>
              <a:t>soil microorganisms</a:t>
            </a:r>
            <a:r>
              <a:rPr lang="cs-CZ" sz="1600" dirty="0"/>
              <a:t> </a:t>
            </a:r>
          </a:p>
          <a:p>
            <a:pPr lvl="1"/>
            <a:r>
              <a:rPr lang="en-US" sz="1200" dirty="0"/>
              <a:t>nitrogen or carbon </a:t>
            </a:r>
            <a:r>
              <a:rPr lang="en-US" sz="1200" dirty="0" err="1"/>
              <a:t>mineralisation</a:t>
            </a:r>
            <a:r>
              <a:rPr lang="en-US" sz="1200" dirty="0"/>
              <a:t> affected &gt; 25 % after 100 days</a:t>
            </a:r>
            <a:endParaRPr lang="cs-CZ" sz="1200" dirty="0"/>
          </a:p>
          <a:p>
            <a:pPr marL="0" indent="0">
              <a:buNone/>
            </a:pPr>
            <a:endParaRPr lang="cs-CZ" sz="2000" b="1" dirty="0">
              <a:solidFill>
                <a:srgbClr val="FF0000"/>
              </a:solidFill>
            </a:endParaRPr>
          </a:p>
          <a:p>
            <a:pPr marL="0" indent="0">
              <a:buNone/>
            </a:pPr>
            <a:r>
              <a:rPr lang="cs-CZ" sz="2000" b="1" dirty="0" err="1">
                <a:solidFill>
                  <a:srgbClr val="FF0000"/>
                </a:solidFill>
              </a:rPr>
              <a:t>However</a:t>
            </a:r>
            <a:r>
              <a:rPr lang="cs-CZ" sz="2000" b="1" dirty="0">
                <a:solidFill>
                  <a:srgbClr val="FF0000"/>
                </a:solidFill>
              </a:rPr>
              <a:t>, in </a:t>
            </a:r>
            <a:r>
              <a:rPr lang="cs-CZ" sz="2000" b="1" dirty="0" err="1">
                <a:solidFill>
                  <a:srgbClr val="FF0000"/>
                </a:solidFill>
              </a:rPr>
              <a:t>general</a:t>
            </a:r>
            <a:r>
              <a:rPr lang="cs-CZ" sz="2000" b="1" dirty="0">
                <a:solidFill>
                  <a:srgbClr val="FF0000"/>
                </a:solidFill>
              </a:rPr>
              <a:t> more </a:t>
            </a:r>
            <a:r>
              <a:rPr lang="cs-CZ" sz="2000" b="1" dirty="0" err="1">
                <a:solidFill>
                  <a:srgbClr val="FF0000"/>
                </a:solidFill>
              </a:rPr>
              <a:t>detailed</a:t>
            </a:r>
            <a:r>
              <a:rPr lang="cs-CZ" sz="2000" b="1" dirty="0">
                <a:solidFill>
                  <a:srgbClr val="FF0000"/>
                </a:solidFill>
              </a:rPr>
              <a:t> </a:t>
            </a:r>
            <a:r>
              <a:rPr lang="cs-CZ" sz="2000" b="1" dirty="0" err="1">
                <a:solidFill>
                  <a:srgbClr val="FF0000"/>
                </a:solidFill>
              </a:rPr>
              <a:t>decision</a:t>
            </a:r>
            <a:r>
              <a:rPr lang="cs-CZ" sz="2000" b="1" dirty="0">
                <a:solidFill>
                  <a:srgbClr val="FF0000"/>
                </a:solidFill>
              </a:rPr>
              <a:t> </a:t>
            </a:r>
            <a:r>
              <a:rPr lang="cs-CZ" sz="2000" b="1" dirty="0" err="1">
                <a:solidFill>
                  <a:srgbClr val="FF0000"/>
                </a:solidFill>
              </a:rPr>
              <a:t>is</a:t>
            </a:r>
            <a:r>
              <a:rPr lang="cs-CZ" sz="2000" b="1" dirty="0">
                <a:solidFill>
                  <a:srgbClr val="FF0000"/>
                </a:solidFill>
              </a:rPr>
              <a:t> </a:t>
            </a:r>
            <a:r>
              <a:rPr lang="cs-CZ" sz="2000" b="1" dirty="0" err="1">
                <a:solidFill>
                  <a:srgbClr val="FF0000"/>
                </a:solidFill>
              </a:rPr>
              <a:t>performed</a:t>
            </a:r>
            <a:r>
              <a:rPr lang="cs-CZ" sz="2000" b="1" dirty="0">
                <a:solidFill>
                  <a:srgbClr val="FF0000"/>
                </a:solidFill>
              </a:rPr>
              <a:t> </a:t>
            </a:r>
            <a:r>
              <a:rPr lang="cs-CZ" sz="2000" b="1" dirty="0" err="1">
                <a:solidFill>
                  <a:srgbClr val="FF0000"/>
                </a:solidFill>
              </a:rPr>
              <a:t>based</a:t>
            </a:r>
            <a:r>
              <a:rPr lang="cs-CZ" sz="2000" b="1" dirty="0">
                <a:solidFill>
                  <a:srgbClr val="FF0000"/>
                </a:solidFill>
              </a:rPr>
              <a:t> on </a:t>
            </a:r>
            <a:r>
              <a:rPr lang="cs-CZ" sz="2000" b="1" dirty="0" err="1">
                <a:solidFill>
                  <a:srgbClr val="FF0000"/>
                </a:solidFill>
              </a:rPr>
              <a:t>specific</a:t>
            </a:r>
            <a:r>
              <a:rPr lang="cs-CZ" sz="2000" b="1" dirty="0">
                <a:solidFill>
                  <a:srgbClr val="FF0000"/>
                </a:solidFill>
              </a:rPr>
              <a:t> </a:t>
            </a:r>
            <a:r>
              <a:rPr lang="cs-CZ" sz="2000" b="1" dirty="0" err="1">
                <a:solidFill>
                  <a:srgbClr val="FF0000"/>
                </a:solidFill>
              </a:rPr>
              <a:t>guidelines</a:t>
            </a:r>
            <a:r>
              <a:rPr lang="cs-CZ" sz="2000" b="1" dirty="0">
                <a:solidFill>
                  <a:srgbClr val="FF0000"/>
                </a:solidFill>
              </a:rPr>
              <a:t>!</a:t>
            </a:r>
            <a:endParaRPr lang="en-US" sz="2000" b="1" dirty="0">
              <a:solidFill>
                <a:srgbClr val="FF0000"/>
              </a:solidFill>
            </a:endParaRPr>
          </a:p>
        </p:txBody>
      </p:sp>
      <p:sp>
        <p:nvSpPr>
          <p:cNvPr id="4" name="Zástupný symbol pro číslo snímku 3">
            <a:extLst>
              <a:ext uri="{FF2B5EF4-FFF2-40B4-BE49-F238E27FC236}">
                <a16:creationId xmlns:a16="http://schemas.microsoft.com/office/drawing/2014/main" id="{9A4925ED-8F89-4993-901C-EBE063B2AD2A}"/>
              </a:ext>
            </a:extLst>
          </p:cNvPr>
          <p:cNvSpPr>
            <a:spLocks noGrp="1"/>
          </p:cNvSpPr>
          <p:nvPr>
            <p:ph type="sldNum" sz="quarter" idx="10"/>
          </p:nvPr>
        </p:nvSpPr>
        <p:spPr/>
        <p:txBody>
          <a:bodyPr/>
          <a:lstStyle/>
          <a:p>
            <a:pPr>
              <a:defRPr/>
            </a:pPr>
            <a:fld id="{4E12630B-17A9-44AC-A5BE-0FEBEDB0B5E8}" type="slidenum">
              <a:rPr lang="cs-CZ" altLang="cs-CZ" noProof="0" smtClean="0"/>
              <a:pPr>
                <a:defRPr/>
              </a:pPr>
              <a:t>65</a:t>
            </a:fld>
            <a:endParaRPr lang="cs-CZ" altLang="cs-CZ" noProof="0" dirty="0"/>
          </a:p>
        </p:txBody>
      </p:sp>
      <p:pic>
        <p:nvPicPr>
          <p:cNvPr id="5" name="Picture 2" descr="Evropská unie – Wikipedie">
            <a:extLst>
              <a:ext uri="{FF2B5EF4-FFF2-40B4-BE49-F238E27FC236}">
                <a16:creationId xmlns:a16="http://schemas.microsoft.com/office/drawing/2014/main" id="{9D7D95E0-0C6E-4201-8594-230C13F4A7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2">
            <a:extLst>
              <a:ext uri="{FF2B5EF4-FFF2-40B4-BE49-F238E27FC236}">
                <a16:creationId xmlns:a16="http://schemas.microsoft.com/office/drawing/2014/main" id="{DCB0A3B3-ED58-49D0-8F43-875293109E28}"/>
              </a:ext>
            </a:extLst>
          </p:cNvPr>
          <p:cNvSpPr txBox="1">
            <a:spLocks/>
          </p:cNvSpPr>
          <p:nvPr/>
        </p:nvSpPr>
        <p:spPr>
          <a:xfrm>
            <a:off x="8660407" y="3064571"/>
            <a:ext cx="3017782" cy="2427063"/>
          </a:xfrm>
          <a:prstGeom prst="rect">
            <a:avLst/>
          </a:prstGeom>
          <a:solidFill>
            <a:srgbClr val="FFFF00"/>
          </a:solidFill>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None/>
            </a:pPr>
            <a:r>
              <a:rPr lang="cs-CZ" sz="1800" b="1" kern="0" dirty="0" err="1">
                <a:solidFill>
                  <a:srgbClr val="FF0000"/>
                </a:solidFill>
              </a:rPr>
              <a:t>higher</a:t>
            </a:r>
            <a:r>
              <a:rPr lang="cs-CZ" sz="1800" b="1" kern="0" dirty="0">
                <a:solidFill>
                  <a:srgbClr val="FF0000"/>
                </a:solidFill>
              </a:rPr>
              <a:t> </a:t>
            </a:r>
            <a:r>
              <a:rPr lang="cs-CZ" sz="1800" b="1" kern="0" dirty="0" err="1">
                <a:solidFill>
                  <a:srgbClr val="FF0000"/>
                </a:solidFill>
              </a:rPr>
              <a:t>tier</a:t>
            </a:r>
            <a:r>
              <a:rPr lang="cs-CZ" sz="1800" b="1" kern="0" dirty="0">
                <a:solidFill>
                  <a:srgbClr val="FF0000"/>
                </a:solidFill>
              </a:rPr>
              <a:t> „</a:t>
            </a:r>
            <a:r>
              <a:rPr lang="cs-CZ" sz="1800" b="1" kern="0" dirty="0" err="1">
                <a:solidFill>
                  <a:srgbClr val="FF0000"/>
                </a:solidFill>
              </a:rPr>
              <a:t>unless</a:t>
            </a:r>
            <a:r>
              <a:rPr lang="cs-CZ" sz="1800" b="1" kern="0" dirty="0">
                <a:solidFill>
                  <a:srgbClr val="FF0000"/>
                </a:solidFill>
              </a:rPr>
              <a:t>“</a:t>
            </a:r>
            <a:r>
              <a:rPr lang="en-US" sz="1800" kern="0" dirty="0"/>
              <a:t>:</a:t>
            </a:r>
            <a:r>
              <a:rPr lang="cs-CZ" sz="1800" kern="0" dirty="0"/>
              <a:t> „</a:t>
            </a:r>
            <a:r>
              <a:rPr lang="en-US" sz="1800" i="1" kern="0" dirty="0"/>
              <a:t>unless clearly established through an appropriate risk assessment that under field conditions no unacceptable impact occurs after </a:t>
            </a:r>
            <a:r>
              <a:rPr lang="cs-CZ" sz="1800" i="1" kern="0" dirty="0"/>
              <a:t>PPP </a:t>
            </a:r>
            <a:r>
              <a:rPr lang="en-US" sz="1800" i="1" kern="0" dirty="0"/>
              <a:t>use in accordance with the proposed conditions of use</a:t>
            </a:r>
            <a:r>
              <a:rPr lang="cs-CZ" sz="1800" i="1" kern="0" dirty="0"/>
              <a:t>“</a:t>
            </a:r>
          </a:p>
        </p:txBody>
      </p:sp>
      <p:sp>
        <p:nvSpPr>
          <p:cNvPr id="7" name="TextovéPole 6">
            <a:extLst>
              <a:ext uri="{FF2B5EF4-FFF2-40B4-BE49-F238E27FC236}">
                <a16:creationId xmlns:a16="http://schemas.microsoft.com/office/drawing/2014/main" id="{D30CD62F-AC63-4934-AF72-BF4AF607F3B6}"/>
              </a:ext>
            </a:extLst>
          </p:cNvPr>
          <p:cNvSpPr txBox="1"/>
          <p:nvPr/>
        </p:nvSpPr>
        <p:spPr>
          <a:xfrm>
            <a:off x="8146597" y="1151426"/>
            <a:ext cx="4045403" cy="707886"/>
          </a:xfrm>
          <a:prstGeom prst="rect">
            <a:avLst/>
          </a:prstGeom>
          <a:noFill/>
        </p:spPr>
        <p:txBody>
          <a:bodyPr wrap="square">
            <a:spAutoFit/>
          </a:bodyPr>
          <a:lstStyle/>
          <a:p>
            <a:r>
              <a:rPr lang="en-US" sz="1000" dirty="0"/>
              <a:t>Regulation 546/2011</a:t>
            </a:r>
            <a:r>
              <a:rPr lang="cs-CZ" sz="1000" dirty="0"/>
              <a:t>, </a:t>
            </a:r>
            <a:r>
              <a:rPr lang="en-US" sz="1000" dirty="0"/>
              <a:t>uniform principles for evaluation and </a:t>
            </a:r>
            <a:r>
              <a:rPr lang="en-US" sz="1000" dirty="0" err="1"/>
              <a:t>authorisation</a:t>
            </a:r>
            <a:r>
              <a:rPr lang="en-US" sz="1000" dirty="0"/>
              <a:t> of </a:t>
            </a:r>
            <a:r>
              <a:rPr lang="cs-CZ" sz="1000" dirty="0"/>
              <a:t>PPP</a:t>
            </a:r>
            <a:br>
              <a:rPr lang="cs-CZ" sz="1000" dirty="0"/>
            </a:br>
            <a:r>
              <a:rPr lang="cs-CZ" sz="1000" dirty="0">
                <a:hlinkClick r:id="rId4">
                  <a:extLst>
                    <a:ext uri="{A12FA001-AC4F-418D-AE19-62706E023703}">
                      <ahyp:hlinkClr xmlns:ahyp="http://schemas.microsoft.com/office/drawing/2018/hyperlinkcolor" val="tx"/>
                    </a:ext>
                  </a:extLst>
                </a:hlinkClick>
              </a:rPr>
              <a:t>https://eur-lex.europa.eu/legal-content/EN/TXT/?uri=CELEX%3A02011R0546-20180524</a:t>
            </a:r>
            <a:r>
              <a:rPr lang="cs-CZ" sz="1000" dirty="0"/>
              <a:t> </a:t>
            </a:r>
          </a:p>
        </p:txBody>
      </p:sp>
    </p:spTree>
    <p:extLst>
      <p:ext uri="{BB962C8B-B14F-4D97-AF65-F5344CB8AC3E}">
        <p14:creationId xmlns:p14="http://schemas.microsoft.com/office/powerpoint/2010/main" val="1433408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PPP ecotoxicity and risk </a:t>
            </a:r>
            <a:r>
              <a:rPr lang="cs-CZ" dirty="0" err="1"/>
              <a:t>assessment</a:t>
            </a:r>
            <a:endParaRPr lang="cs-CZ" dirty="0"/>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704850" y="1212782"/>
            <a:ext cx="11173961" cy="4778443"/>
          </a:xfrm>
        </p:spPr>
        <p:txBody>
          <a:bodyPr/>
          <a:lstStyle/>
          <a:p>
            <a:r>
              <a:rPr lang="cs-CZ" sz="2000" dirty="0" err="1"/>
              <a:t>details</a:t>
            </a:r>
            <a:r>
              <a:rPr lang="cs-CZ" sz="2000" dirty="0"/>
              <a:t> </a:t>
            </a:r>
            <a:r>
              <a:rPr lang="cs-CZ" sz="2000" dirty="0" err="1"/>
              <a:t>for</a:t>
            </a:r>
            <a:r>
              <a:rPr lang="cs-CZ" sz="2000" dirty="0"/>
              <a:t> </a:t>
            </a:r>
            <a:r>
              <a:rPr lang="cs-CZ" sz="2000" dirty="0" err="1"/>
              <a:t>the</a:t>
            </a:r>
            <a:r>
              <a:rPr lang="cs-CZ" sz="2000" dirty="0"/>
              <a:t> testing and </a:t>
            </a:r>
            <a:r>
              <a:rPr lang="cs-CZ" sz="2000" dirty="0" err="1"/>
              <a:t>evaluation</a:t>
            </a:r>
            <a:r>
              <a:rPr lang="cs-CZ" sz="2000" dirty="0"/>
              <a:t> (risk </a:t>
            </a:r>
            <a:r>
              <a:rPr lang="cs-CZ" sz="2000" dirty="0" err="1"/>
              <a:t>assessment</a:t>
            </a:r>
            <a:r>
              <a:rPr lang="cs-CZ" sz="2000" dirty="0"/>
              <a:t>) in </a:t>
            </a:r>
            <a:r>
              <a:rPr lang="cs-CZ" sz="2000" b="1" dirty="0" err="1">
                <a:solidFill>
                  <a:srgbClr val="FF0000"/>
                </a:solidFill>
              </a:rPr>
              <a:t>guideline</a:t>
            </a:r>
            <a:r>
              <a:rPr lang="cs-CZ" sz="2000" b="1" dirty="0">
                <a:solidFill>
                  <a:srgbClr val="FF0000"/>
                </a:solidFill>
              </a:rPr>
              <a:t> </a:t>
            </a:r>
            <a:r>
              <a:rPr lang="cs-CZ" sz="2000" b="1" dirty="0" err="1">
                <a:solidFill>
                  <a:srgbClr val="FF0000"/>
                </a:solidFill>
              </a:rPr>
              <a:t>documents</a:t>
            </a:r>
            <a:endParaRPr lang="cs-CZ" sz="2000" b="1" dirty="0">
              <a:solidFill>
                <a:srgbClr val="FF0000"/>
              </a:solidFill>
            </a:endParaRPr>
          </a:p>
          <a:p>
            <a:r>
              <a:rPr lang="cs-CZ" sz="2000" dirty="0" err="1"/>
              <a:t>for</a:t>
            </a:r>
            <a:r>
              <a:rPr lang="cs-CZ" sz="2000" dirty="0"/>
              <a:t> </a:t>
            </a:r>
            <a:r>
              <a:rPr lang="cs-CZ" sz="2000" dirty="0" err="1"/>
              <a:t>ecotox</a:t>
            </a:r>
            <a:r>
              <a:rPr lang="cs-CZ" sz="2000" dirty="0"/>
              <a:t> </a:t>
            </a:r>
            <a:r>
              <a:rPr lang="cs-CZ" sz="2000" dirty="0" err="1"/>
              <a:t>mainly</a:t>
            </a:r>
            <a:r>
              <a:rPr lang="cs-CZ" sz="2000" dirty="0"/>
              <a:t> these 4 are </a:t>
            </a:r>
            <a:r>
              <a:rPr lang="cs-CZ" sz="2000" dirty="0" err="1"/>
              <a:t>of</a:t>
            </a:r>
            <a:r>
              <a:rPr lang="cs-CZ" sz="2000" dirty="0"/>
              <a:t> </a:t>
            </a:r>
            <a:r>
              <a:rPr lang="cs-CZ" sz="2000" dirty="0" err="1"/>
              <a:t>key</a:t>
            </a:r>
            <a:r>
              <a:rPr lang="cs-CZ" sz="2000" dirty="0"/>
              <a:t> </a:t>
            </a:r>
            <a:r>
              <a:rPr lang="cs-CZ" sz="2000" dirty="0" err="1"/>
              <a:t>importance</a:t>
            </a:r>
            <a:r>
              <a:rPr lang="cs-CZ" sz="2000" dirty="0"/>
              <a:t>:</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66</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43C29CF6-572B-4DBF-AF56-E4166DBF2F55}"/>
              </a:ext>
            </a:extLst>
          </p:cNvPr>
          <p:cNvPicPr>
            <a:picLocks noChangeAspect="1"/>
          </p:cNvPicPr>
          <p:nvPr/>
        </p:nvPicPr>
        <p:blipFill>
          <a:blip r:embed="rId3"/>
          <a:stretch>
            <a:fillRect/>
          </a:stretch>
        </p:blipFill>
        <p:spPr>
          <a:xfrm>
            <a:off x="138700" y="2369466"/>
            <a:ext cx="2305737" cy="3266838"/>
          </a:xfrm>
          <a:prstGeom prst="rect">
            <a:avLst/>
          </a:prstGeom>
          <a:ln>
            <a:noFill/>
          </a:ln>
          <a:effectLst>
            <a:outerShdw blurRad="292100" dist="139700" dir="2700000" algn="tl" rotWithShape="0">
              <a:srgbClr val="333333">
                <a:alpha val="65000"/>
              </a:srgbClr>
            </a:outerShdw>
          </a:effectLst>
        </p:spPr>
      </p:pic>
      <p:pic>
        <p:nvPicPr>
          <p:cNvPr id="11" name="Obrázek 10">
            <a:extLst>
              <a:ext uri="{FF2B5EF4-FFF2-40B4-BE49-F238E27FC236}">
                <a16:creationId xmlns:a16="http://schemas.microsoft.com/office/drawing/2014/main" id="{30420949-4B85-4FAF-A070-69E352462A52}"/>
              </a:ext>
            </a:extLst>
          </p:cNvPr>
          <p:cNvPicPr>
            <a:picLocks noChangeAspect="1"/>
          </p:cNvPicPr>
          <p:nvPr/>
        </p:nvPicPr>
        <p:blipFill>
          <a:blip r:embed="rId4"/>
          <a:stretch>
            <a:fillRect/>
          </a:stretch>
        </p:blipFill>
        <p:spPr>
          <a:xfrm>
            <a:off x="4990531" y="2378382"/>
            <a:ext cx="2306196" cy="3266836"/>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25EA96C9-E87C-4CB1-A86D-3E63BF9AF654}"/>
              </a:ext>
            </a:extLst>
          </p:cNvPr>
          <p:cNvPicPr>
            <a:picLocks noChangeAspect="1"/>
          </p:cNvPicPr>
          <p:nvPr/>
        </p:nvPicPr>
        <p:blipFill>
          <a:blip r:embed="rId5"/>
          <a:stretch>
            <a:fillRect/>
          </a:stretch>
        </p:blipFill>
        <p:spPr>
          <a:xfrm>
            <a:off x="2559622" y="2369466"/>
            <a:ext cx="2315724" cy="3275752"/>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EC7F2CF7-AFB2-42F5-ADC9-807FCD9E4C2E}"/>
              </a:ext>
            </a:extLst>
          </p:cNvPr>
          <p:cNvPicPr>
            <a:picLocks noChangeAspect="1"/>
          </p:cNvPicPr>
          <p:nvPr/>
        </p:nvPicPr>
        <p:blipFill>
          <a:blip r:embed="rId6"/>
          <a:stretch>
            <a:fillRect/>
          </a:stretch>
        </p:blipFill>
        <p:spPr>
          <a:xfrm>
            <a:off x="7411912" y="2378382"/>
            <a:ext cx="2300388" cy="3275752"/>
          </a:xfrm>
          <a:prstGeom prst="rect">
            <a:avLst/>
          </a:prstGeom>
          <a:ln>
            <a:noFill/>
          </a:ln>
          <a:effectLst>
            <a:outerShdw blurRad="292100" dist="139700" dir="2700000" algn="tl" rotWithShape="0">
              <a:srgbClr val="333333">
                <a:alpha val="65000"/>
              </a:srgbClr>
            </a:outerShdw>
          </a:effectLst>
        </p:spPr>
      </p:pic>
      <p:sp>
        <p:nvSpPr>
          <p:cNvPr id="12" name="TextovéPole 11">
            <a:extLst>
              <a:ext uri="{FF2B5EF4-FFF2-40B4-BE49-F238E27FC236}">
                <a16:creationId xmlns:a16="http://schemas.microsoft.com/office/drawing/2014/main" id="{AA97130F-1DB0-4944-9BDF-563FE747F2A6}"/>
              </a:ext>
            </a:extLst>
          </p:cNvPr>
          <p:cNvSpPr txBox="1"/>
          <p:nvPr/>
        </p:nvSpPr>
        <p:spPr>
          <a:xfrm>
            <a:off x="47629" y="5887488"/>
            <a:ext cx="11630021" cy="9233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cs-CZ" sz="900" dirty="0"/>
              <a:t>EFSA (2009): </a:t>
            </a:r>
            <a:r>
              <a:rPr lang="en-US" sz="900" dirty="0"/>
              <a:t>Risk assessment for birds and mammals: EFSA guidance document</a:t>
            </a:r>
            <a:r>
              <a:rPr lang="cs-CZ" sz="900" dirty="0"/>
              <a:t>. </a:t>
            </a:r>
            <a:r>
              <a:rPr lang="en-US" sz="900" dirty="0"/>
              <a:t>EFSA Journal 7(12): 1438</a:t>
            </a:r>
            <a:r>
              <a:rPr lang="cs-CZ" sz="900" dirty="0"/>
              <a:t>. </a:t>
            </a:r>
            <a:r>
              <a:rPr lang="cs-CZ" sz="900" dirty="0">
                <a:hlinkClick r:id="rId7"/>
              </a:rPr>
              <a:t>http://www.efsa.europa.eu/en/efsajournal/pub/1438</a:t>
            </a:r>
            <a:r>
              <a:rPr lang="cs-CZ" sz="900" dirty="0"/>
              <a:t> </a:t>
            </a:r>
          </a:p>
          <a:p>
            <a:pPr marL="171450" indent="-171450">
              <a:buFont typeface="Arial" panose="020B0604020202020204" pitchFamily="34" charset="0"/>
              <a:buChar char="•"/>
            </a:pPr>
            <a:r>
              <a:rPr lang="cs-CZ" sz="900" dirty="0"/>
              <a:t>EFSA (2013): </a:t>
            </a:r>
            <a:r>
              <a:rPr lang="en-US" sz="900" dirty="0"/>
              <a:t>Guidance on tiered risk assessment for plant protection products for aquatic organisms in edge-of-field surface waters</a:t>
            </a:r>
            <a:r>
              <a:rPr lang="cs-CZ" sz="900" dirty="0"/>
              <a:t>. </a:t>
            </a:r>
            <a:r>
              <a:rPr lang="en-US" sz="900" dirty="0"/>
              <a:t>EFSA Journal </a:t>
            </a:r>
            <a:r>
              <a:rPr lang="cs-CZ" sz="900" dirty="0"/>
              <a:t>1</a:t>
            </a:r>
            <a:r>
              <a:rPr lang="en-US" sz="900" dirty="0"/>
              <a:t>1(7):</a:t>
            </a:r>
            <a:r>
              <a:rPr lang="cs-CZ" sz="900" dirty="0"/>
              <a:t> </a:t>
            </a:r>
            <a:r>
              <a:rPr lang="en-US" sz="900" dirty="0"/>
              <a:t>3290</a:t>
            </a:r>
            <a:r>
              <a:rPr lang="cs-CZ" sz="900" dirty="0"/>
              <a:t>. </a:t>
            </a:r>
            <a:r>
              <a:rPr lang="cs-CZ" sz="900" dirty="0">
                <a:hlinkClick r:id="rId8"/>
              </a:rPr>
              <a:t>https://www.efsa.europa.eu/en/efsajournal/pub/3290</a:t>
            </a:r>
            <a:r>
              <a:rPr lang="cs-CZ" sz="900" dirty="0"/>
              <a:t> </a:t>
            </a:r>
          </a:p>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9"/>
              </a:rPr>
              <a:t>https://ec.europa.eu/food/sites/food/files/plant/docs/pesticides_ppp_app-proc_guide_ecotox_terrestrial.pdf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a:p>
            <a:pPr marL="171450" indent="-171450">
              <a:buFont typeface="Arial" panose="020B0604020202020204" pitchFamily="34" charset="0"/>
              <a:buChar char="•"/>
            </a:pPr>
            <a:r>
              <a:rPr lang="cs-CZ" sz="900" dirty="0"/>
              <a:t>EFSA (2013): </a:t>
            </a:r>
            <a:r>
              <a:rPr lang="en-US" sz="900" dirty="0"/>
              <a:t>Guidance on the risk assessment of plant protection products on bees (</a:t>
            </a:r>
            <a:r>
              <a:rPr lang="en-US" sz="900" dirty="0" err="1"/>
              <a:t>Apis</a:t>
            </a:r>
            <a:r>
              <a:rPr lang="en-US" sz="900" dirty="0"/>
              <a:t> mellifera, Bombus spp. and solitary bees)</a:t>
            </a:r>
            <a:r>
              <a:rPr lang="cs-CZ" sz="900" dirty="0"/>
              <a:t>. </a:t>
            </a:r>
            <a:r>
              <a:rPr lang="en-US" sz="900" dirty="0"/>
              <a:t>EFSA Journal 11(7):</a:t>
            </a:r>
            <a:r>
              <a:rPr lang="cs-CZ" sz="900" dirty="0"/>
              <a:t> </a:t>
            </a:r>
            <a:r>
              <a:rPr lang="en-US" sz="900" dirty="0"/>
              <a:t>3295</a:t>
            </a:r>
            <a:r>
              <a:rPr lang="cs-CZ" sz="900" dirty="0"/>
              <a:t>. </a:t>
            </a:r>
            <a:r>
              <a:rPr lang="cs-CZ" sz="900" dirty="0">
                <a:hlinkClick r:id="rId10"/>
              </a:rPr>
              <a:t>https://www.efsa.europa.eu/en/efsajournal/pub/3295</a:t>
            </a:r>
            <a:r>
              <a:rPr lang="cs-CZ" sz="900" dirty="0"/>
              <a:t> </a:t>
            </a:r>
          </a:p>
        </p:txBody>
      </p:sp>
      <p:pic>
        <p:nvPicPr>
          <p:cNvPr id="8" name="Obrázek 7">
            <a:extLst>
              <a:ext uri="{FF2B5EF4-FFF2-40B4-BE49-F238E27FC236}">
                <a16:creationId xmlns:a16="http://schemas.microsoft.com/office/drawing/2014/main" id="{8C732C0F-53CF-4CC4-840D-C4310A482A19}"/>
              </a:ext>
            </a:extLst>
          </p:cNvPr>
          <p:cNvPicPr>
            <a:picLocks noChangeAspect="1"/>
          </p:cNvPicPr>
          <p:nvPr/>
        </p:nvPicPr>
        <p:blipFill>
          <a:blip r:embed="rId11"/>
          <a:stretch>
            <a:fillRect/>
          </a:stretch>
        </p:blipFill>
        <p:spPr>
          <a:xfrm>
            <a:off x="9827485" y="2378382"/>
            <a:ext cx="2315724" cy="32757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494812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general</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1212782"/>
            <a:ext cx="7415693" cy="4778443"/>
          </a:xfrm>
        </p:spPr>
        <p:txBody>
          <a:bodyPr/>
          <a:lstStyle/>
          <a:p>
            <a:r>
              <a:rPr lang="cs-CZ" sz="2000" dirty="0" err="1"/>
              <a:t>this</a:t>
            </a:r>
            <a:r>
              <a:rPr lang="cs-CZ" sz="2000" dirty="0"/>
              <a:t> </a:t>
            </a:r>
            <a:r>
              <a:rPr lang="cs-CZ" sz="2000" dirty="0" err="1"/>
              <a:t>approach</a:t>
            </a:r>
            <a:r>
              <a:rPr lang="cs-CZ" sz="2000" dirty="0"/>
              <a:t> </a:t>
            </a:r>
            <a:r>
              <a:rPr lang="cs-CZ" sz="2000" dirty="0" err="1"/>
              <a:t>saves</a:t>
            </a:r>
            <a:r>
              <a:rPr lang="cs-CZ" sz="2000" dirty="0"/>
              <a:t> </a:t>
            </a:r>
            <a:r>
              <a:rPr lang="cs-CZ" sz="2000" dirty="0" err="1"/>
              <a:t>time</a:t>
            </a:r>
            <a:r>
              <a:rPr lang="cs-CZ" sz="2000" dirty="0"/>
              <a:t>, </a:t>
            </a:r>
            <a:r>
              <a:rPr lang="cs-CZ" sz="2000" dirty="0" err="1"/>
              <a:t>money</a:t>
            </a:r>
            <a:r>
              <a:rPr lang="cs-CZ" sz="2000" dirty="0"/>
              <a:t>, </a:t>
            </a:r>
            <a:r>
              <a:rPr lang="cs-CZ" sz="2000" dirty="0" err="1"/>
              <a:t>laboratory</a:t>
            </a:r>
            <a:r>
              <a:rPr lang="cs-CZ" sz="2000" dirty="0"/>
              <a:t> </a:t>
            </a:r>
            <a:r>
              <a:rPr lang="cs-CZ" sz="2000" dirty="0" err="1"/>
              <a:t>organisms</a:t>
            </a:r>
            <a:r>
              <a:rPr lang="cs-CZ" sz="2000" dirty="0"/>
              <a:t> </a:t>
            </a:r>
            <a:r>
              <a:rPr lang="cs-CZ" sz="2000" dirty="0" err="1"/>
              <a:t>etc</a:t>
            </a:r>
            <a:r>
              <a:rPr lang="cs-CZ" sz="2000" dirty="0"/>
              <a:t>.</a:t>
            </a:r>
          </a:p>
          <a:p>
            <a:r>
              <a:rPr lang="cs-CZ" sz="2000" dirty="0" err="1"/>
              <a:t>it</a:t>
            </a:r>
            <a:r>
              <a:rPr lang="cs-CZ" sz="2000" dirty="0"/>
              <a:t> </a:t>
            </a:r>
            <a:r>
              <a:rPr lang="cs-CZ" sz="2000" dirty="0" err="1"/>
              <a:t>tries</a:t>
            </a:r>
            <a:r>
              <a:rPr lang="cs-CZ" sz="2000" dirty="0"/>
              <a:t> to go </a:t>
            </a:r>
            <a:r>
              <a:rPr lang="cs-CZ" sz="2000" dirty="0" err="1"/>
              <a:t>narrow</a:t>
            </a:r>
            <a:r>
              <a:rPr lang="cs-CZ" sz="2000" dirty="0"/>
              <a:t> </a:t>
            </a:r>
            <a:r>
              <a:rPr lang="cs-CZ" sz="2000" dirty="0" err="1"/>
              <a:t>pathway</a:t>
            </a:r>
            <a:r>
              <a:rPr lang="cs-CZ" sz="2000" dirty="0"/>
              <a:t> „</a:t>
            </a:r>
            <a:r>
              <a:rPr lang="en-US" sz="2000" dirty="0"/>
              <a:t>link</a:t>
            </a:r>
            <a:r>
              <a:rPr lang="cs-CZ" sz="2000" dirty="0" err="1"/>
              <a:t>ing</a:t>
            </a:r>
            <a:r>
              <a:rPr lang="cs-CZ" sz="2000" dirty="0"/>
              <a:t> </a:t>
            </a:r>
            <a:r>
              <a:rPr lang="en-US" sz="2000" dirty="0"/>
              <a:t>questions about risks asked by stakeholder to answers that can be provided by researchers</a:t>
            </a:r>
            <a:r>
              <a:rPr lang="cs-CZ" sz="2000" dirty="0"/>
              <a:t>“</a:t>
            </a:r>
          </a:p>
          <a:p>
            <a:r>
              <a:rPr lang="cs-CZ" sz="2000" dirty="0" err="1"/>
              <a:t>its</a:t>
            </a:r>
            <a:r>
              <a:rPr lang="cs-CZ" sz="2000" dirty="0"/>
              <a:t> </a:t>
            </a:r>
            <a:r>
              <a:rPr lang="cs-CZ" sz="2000" dirty="0" err="1"/>
              <a:t>always</a:t>
            </a:r>
            <a:r>
              <a:rPr lang="cs-CZ" sz="2000" dirty="0"/>
              <a:t> </a:t>
            </a:r>
            <a:r>
              <a:rPr lang="cs-CZ" sz="2000" dirty="0" err="1"/>
              <a:t>trade-off</a:t>
            </a:r>
            <a:r>
              <a:rPr lang="cs-CZ" sz="2000" dirty="0"/>
              <a:t> </a:t>
            </a:r>
            <a:r>
              <a:rPr lang="cs-CZ" sz="2000" dirty="0" err="1"/>
              <a:t>between</a:t>
            </a:r>
            <a:r>
              <a:rPr lang="cs-CZ" sz="2000" dirty="0"/>
              <a:t> </a:t>
            </a:r>
            <a:r>
              <a:rPr lang="en-US" sz="2000" dirty="0"/>
              <a:t>price and accuracy of assessment</a:t>
            </a:r>
            <a:r>
              <a:rPr lang="cs-CZ" sz="2000" dirty="0"/>
              <a:t> and these a</a:t>
            </a:r>
            <a:r>
              <a:rPr lang="en-US" sz="2000" dirty="0"/>
              <a:t>re different for each tier</a:t>
            </a:r>
            <a:endParaRPr lang="cs-CZ"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67</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57557A14-774D-4F4F-A6A9-F88192FC3B1D}"/>
              </a:ext>
            </a:extLst>
          </p:cNvPr>
          <p:cNvPicPr>
            <a:picLocks noChangeAspect="1"/>
          </p:cNvPicPr>
          <p:nvPr/>
        </p:nvPicPr>
        <p:blipFill>
          <a:blip r:embed="rId3"/>
          <a:stretch>
            <a:fillRect/>
          </a:stretch>
        </p:blipFill>
        <p:spPr>
          <a:xfrm>
            <a:off x="8254770" y="1212783"/>
            <a:ext cx="3857416" cy="2956546"/>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360A90A0-7BA5-45DF-A10F-E70A741DC12D}"/>
              </a:ext>
            </a:extLst>
          </p:cNvPr>
          <p:cNvSpPr txBox="1"/>
          <p:nvPr/>
        </p:nvSpPr>
        <p:spPr>
          <a:xfrm>
            <a:off x="9115957" y="4315313"/>
            <a:ext cx="2749230" cy="461665"/>
          </a:xfrm>
          <a:prstGeom prst="rect">
            <a:avLst/>
          </a:prstGeom>
          <a:noFill/>
        </p:spPr>
        <p:txBody>
          <a:bodyPr wrap="square">
            <a:spAutoFit/>
          </a:bodyPr>
          <a:lstStyle/>
          <a:p>
            <a:r>
              <a:rPr lang="en-US" sz="1200" dirty="0" err="1"/>
              <a:t>Posthuma</a:t>
            </a:r>
            <a:r>
              <a:rPr lang="en-US" sz="1200" dirty="0"/>
              <a:t> et al. 2008, Science of the Total Environment, 406:503-517</a:t>
            </a:r>
            <a:endParaRPr lang="cs-CZ" sz="1200" dirty="0"/>
          </a:p>
        </p:txBody>
      </p:sp>
    </p:spTree>
    <p:extLst>
      <p:ext uri="{BB962C8B-B14F-4D97-AF65-F5344CB8AC3E}">
        <p14:creationId xmlns:p14="http://schemas.microsoft.com/office/powerpoint/2010/main" val="132637698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general</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1212782"/>
            <a:ext cx="11148793" cy="4778443"/>
          </a:xfrm>
        </p:spPr>
        <p:txBody>
          <a:bodyPr/>
          <a:lstStyle/>
          <a:p>
            <a:r>
              <a:rPr lang="cs-CZ" dirty="0" err="1"/>
              <a:t>this</a:t>
            </a:r>
            <a:r>
              <a:rPr lang="cs-CZ" dirty="0"/>
              <a:t> </a:t>
            </a:r>
            <a:r>
              <a:rPr lang="cs-CZ" dirty="0" err="1"/>
              <a:t>approach</a:t>
            </a:r>
            <a:r>
              <a:rPr lang="cs-CZ" dirty="0"/>
              <a:t> </a:t>
            </a:r>
            <a:r>
              <a:rPr lang="cs-CZ" dirty="0" err="1"/>
              <a:t>saves</a:t>
            </a:r>
            <a:r>
              <a:rPr lang="cs-CZ" dirty="0"/>
              <a:t> </a:t>
            </a:r>
            <a:r>
              <a:rPr lang="cs-CZ" dirty="0" err="1"/>
              <a:t>time</a:t>
            </a:r>
            <a:r>
              <a:rPr lang="cs-CZ" dirty="0"/>
              <a:t>, </a:t>
            </a:r>
            <a:r>
              <a:rPr lang="cs-CZ" dirty="0" err="1"/>
              <a:t>money</a:t>
            </a:r>
            <a:r>
              <a:rPr lang="cs-CZ" dirty="0"/>
              <a:t>, </a:t>
            </a:r>
            <a:r>
              <a:rPr lang="cs-CZ" dirty="0" err="1"/>
              <a:t>laboratory</a:t>
            </a:r>
            <a:r>
              <a:rPr lang="cs-CZ" dirty="0"/>
              <a:t> </a:t>
            </a:r>
            <a:r>
              <a:rPr lang="cs-CZ" dirty="0" err="1"/>
              <a:t>organisms</a:t>
            </a:r>
            <a:r>
              <a:rPr lang="cs-CZ" dirty="0"/>
              <a:t> </a:t>
            </a:r>
            <a:r>
              <a:rPr lang="cs-CZ" dirty="0" err="1"/>
              <a:t>etc</a:t>
            </a:r>
            <a:r>
              <a:rPr lang="cs-CZ" dirty="0"/>
              <a:t>.</a:t>
            </a:r>
          </a:p>
          <a:p>
            <a:endParaRPr lang="cs-CZ" dirty="0"/>
          </a:p>
          <a:p>
            <a:r>
              <a:rPr lang="cs-CZ" dirty="0" err="1"/>
              <a:t>Tier</a:t>
            </a:r>
            <a:r>
              <a:rPr lang="cs-CZ" dirty="0"/>
              <a:t> 1 = </a:t>
            </a:r>
            <a:r>
              <a:rPr lang="en-US" dirty="0"/>
              <a:t>start</a:t>
            </a:r>
            <a:r>
              <a:rPr lang="cs-CZ" dirty="0"/>
              <a:t>s</a:t>
            </a:r>
            <a:r>
              <a:rPr lang="en-US" dirty="0"/>
              <a:t> with default </a:t>
            </a:r>
            <a:r>
              <a:rPr lang="cs-CZ" dirty="0"/>
              <a:t>(</a:t>
            </a:r>
            <a:r>
              <a:rPr lang="en-US" dirty="0"/>
              <a:t>worst-case</a:t>
            </a:r>
            <a:r>
              <a:rPr lang="cs-CZ" dirty="0"/>
              <a:t>) </a:t>
            </a:r>
            <a:r>
              <a:rPr lang="en-US" dirty="0"/>
              <a:t>parameters for exposure</a:t>
            </a:r>
            <a:endParaRPr lang="cs-CZ" dirty="0"/>
          </a:p>
          <a:p>
            <a:pPr lvl="1"/>
            <a:r>
              <a:rPr lang="cs-CZ" b="1" dirty="0">
                <a:solidFill>
                  <a:srgbClr val="FF0000"/>
                </a:solidFill>
              </a:rPr>
              <a:t>= standard </a:t>
            </a:r>
            <a:r>
              <a:rPr lang="cs-CZ" b="1" dirty="0" err="1">
                <a:solidFill>
                  <a:srgbClr val="FF0000"/>
                </a:solidFill>
              </a:rPr>
              <a:t>ecotox</a:t>
            </a:r>
            <a:r>
              <a:rPr lang="cs-CZ" b="1" dirty="0">
                <a:solidFill>
                  <a:srgbClr val="FF0000"/>
                </a:solidFill>
              </a:rPr>
              <a:t> </a:t>
            </a:r>
            <a:r>
              <a:rPr lang="cs-CZ" b="1" dirty="0" err="1">
                <a:solidFill>
                  <a:srgbClr val="FF0000"/>
                </a:solidFill>
              </a:rPr>
              <a:t>bioassays</a:t>
            </a:r>
            <a:r>
              <a:rPr lang="cs-CZ" b="1" dirty="0">
                <a:solidFill>
                  <a:srgbClr val="FF0000"/>
                </a:solidFill>
              </a:rPr>
              <a:t> as </a:t>
            </a:r>
            <a:r>
              <a:rPr lang="cs-CZ" b="1" dirty="0" err="1">
                <a:solidFill>
                  <a:srgbClr val="FF0000"/>
                </a:solidFill>
              </a:rPr>
              <a:t>we</a:t>
            </a:r>
            <a:r>
              <a:rPr lang="cs-CZ" b="1" dirty="0">
                <a:solidFill>
                  <a:srgbClr val="FF0000"/>
                </a:solidFill>
              </a:rPr>
              <a:t> </a:t>
            </a:r>
            <a:r>
              <a:rPr lang="cs-CZ" b="1" dirty="0" err="1">
                <a:solidFill>
                  <a:srgbClr val="FF0000"/>
                </a:solidFill>
              </a:rPr>
              <a:t>know</a:t>
            </a:r>
            <a:r>
              <a:rPr lang="cs-CZ" b="1" dirty="0">
                <a:solidFill>
                  <a:srgbClr val="FF0000"/>
                </a:solidFill>
              </a:rPr>
              <a:t> </a:t>
            </a:r>
            <a:r>
              <a:rPr lang="cs-CZ" b="1" dirty="0" err="1">
                <a:solidFill>
                  <a:srgbClr val="FF0000"/>
                </a:solidFill>
              </a:rPr>
              <a:t>them</a:t>
            </a:r>
            <a:endParaRPr lang="cs-CZ" b="1" dirty="0">
              <a:solidFill>
                <a:srgbClr val="FF0000"/>
              </a:solidFill>
            </a:endParaRPr>
          </a:p>
          <a:p>
            <a:pPr lvl="1"/>
            <a:r>
              <a:rPr lang="cs-CZ" dirty="0" err="1"/>
              <a:t>rough</a:t>
            </a:r>
            <a:r>
              <a:rPr lang="cs-CZ" dirty="0"/>
              <a:t> </a:t>
            </a:r>
            <a:r>
              <a:rPr lang="cs-CZ" dirty="0" err="1"/>
              <a:t>assessment</a:t>
            </a:r>
            <a:r>
              <a:rPr lang="cs-CZ" dirty="0"/>
              <a:t>, </a:t>
            </a:r>
            <a:r>
              <a:rPr lang="cs-CZ" dirty="0" err="1"/>
              <a:t>conservative</a:t>
            </a:r>
            <a:endParaRPr lang="cs-CZ" dirty="0"/>
          </a:p>
          <a:p>
            <a:pPr lvl="1"/>
            <a:r>
              <a:rPr lang="cs-CZ" dirty="0" err="1"/>
              <a:t>if</a:t>
            </a:r>
            <a:r>
              <a:rPr lang="cs-CZ" dirty="0"/>
              <a:t> risk </a:t>
            </a:r>
            <a:r>
              <a:rPr lang="cs-CZ" dirty="0" err="1"/>
              <a:t>is</a:t>
            </a:r>
            <a:r>
              <a:rPr lang="cs-CZ" dirty="0"/>
              <a:t> not </a:t>
            </a:r>
            <a:r>
              <a:rPr lang="cs-CZ" dirty="0" err="1"/>
              <a:t>acceptable</a:t>
            </a:r>
            <a:r>
              <a:rPr lang="cs-CZ" dirty="0"/>
              <a:t> </a:t>
            </a:r>
            <a:r>
              <a:rPr lang="cs-CZ" dirty="0" err="1"/>
              <a:t>then</a:t>
            </a:r>
            <a:r>
              <a:rPr lang="cs-CZ" dirty="0"/>
              <a:t> </a:t>
            </a:r>
            <a:r>
              <a:rPr lang="cs-CZ" dirty="0">
                <a:sym typeface="Wingdings" panose="05000000000000000000" pitchFamily="2" charset="2"/>
              </a:rPr>
              <a:t></a:t>
            </a:r>
            <a:endParaRPr lang="cs-CZ" dirty="0"/>
          </a:p>
          <a:p>
            <a:r>
              <a:rPr lang="cs-CZ" dirty="0" err="1"/>
              <a:t>Tier</a:t>
            </a:r>
            <a:r>
              <a:rPr lang="cs-CZ" dirty="0"/>
              <a:t> 2 = </a:t>
            </a:r>
            <a:r>
              <a:rPr lang="en-US" dirty="0"/>
              <a:t>refinement</a:t>
            </a:r>
            <a:r>
              <a:rPr lang="cs-CZ" dirty="0"/>
              <a:t>, </a:t>
            </a:r>
            <a:r>
              <a:rPr lang="cs-CZ" dirty="0" err="1"/>
              <a:t>assessment</a:t>
            </a:r>
            <a:r>
              <a:rPr lang="cs-CZ" dirty="0"/>
              <a:t> </a:t>
            </a:r>
            <a:r>
              <a:rPr lang="cs-CZ" dirty="0" err="1"/>
              <a:t>closer</a:t>
            </a:r>
            <a:r>
              <a:rPr lang="cs-CZ" dirty="0"/>
              <a:t> to reality</a:t>
            </a:r>
            <a:r>
              <a:rPr lang="en-US" dirty="0"/>
              <a:t> </a:t>
            </a:r>
            <a:r>
              <a:rPr lang="cs-CZ" sz="2000" dirty="0"/>
              <a:t>(</a:t>
            </a:r>
            <a:r>
              <a:rPr lang="cs-CZ" sz="2000" dirty="0" err="1"/>
              <a:t>e.g</a:t>
            </a:r>
            <a:r>
              <a:rPr lang="cs-CZ" sz="2000" dirty="0"/>
              <a:t>. </a:t>
            </a:r>
            <a:r>
              <a:rPr lang="en-US" sz="2000" dirty="0"/>
              <a:t>representative organisms</a:t>
            </a:r>
            <a:r>
              <a:rPr lang="cs-CZ" sz="2000" dirty="0"/>
              <a:t>, </a:t>
            </a:r>
            <a:r>
              <a:rPr lang="cs-CZ" sz="2000" dirty="0" err="1"/>
              <a:t>real</a:t>
            </a:r>
            <a:r>
              <a:rPr lang="cs-CZ" sz="2000" dirty="0"/>
              <a:t> </a:t>
            </a:r>
            <a:r>
              <a:rPr lang="cs-CZ" sz="2000" dirty="0" err="1"/>
              <a:t>conditions</a:t>
            </a:r>
            <a:r>
              <a:rPr lang="cs-CZ" sz="2000" dirty="0"/>
              <a:t>, </a:t>
            </a:r>
            <a:r>
              <a:rPr lang="cs-CZ" sz="2000" dirty="0" err="1"/>
              <a:t>considering</a:t>
            </a:r>
            <a:r>
              <a:rPr lang="cs-CZ" sz="2000" dirty="0"/>
              <a:t> </a:t>
            </a:r>
            <a:r>
              <a:rPr lang="cs-CZ" sz="2000" dirty="0" err="1"/>
              <a:t>protective</a:t>
            </a:r>
            <a:r>
              <a:rPr lang="cs-CZ" sz="2000" dirty="0"/>
              <a:t> </a:t>
            </a:r>
            <a:r>
              <a:rPr lang="cs-CZ" sz="2000" dirty="0" err="1"/>
              <a:t>distances</a:t>
            </a:r>
            <a:r>
              <a:rPr lang="cs-CZ" sz="2000" dirty="0"/>
              <a:t> ...)</a:t>
            </a:r>
            <a:r>
              <a:rPr lang="cs-CZ" dirty="0"/>
              <a:t>, </a:t>
            </a:r>
            <a:r>
              <a:rPr lang="cs-CZ" dirty="0" err="1"/>
              <a:t>if</a:t>
            </a:r>
            <a:r>
              <a:rPr lang="cs-CZ" dirty="0"/>
              <a:t> </a:t>
            </a:r>
            <a:r>
              <a:rPr lang="cs-CZ" dirty="0" err="1"/>
              <a:t>risks</a:t>
            </a:r>
            <a:r>
              <a:rPr lang="cs-CZ" dirty="0"/>
              <a:t> not </a:t>
            </a:r>
            <a:r>
              <a:rPr lang="cs-CZ" dirty="0" err="1"/>
              <a:t>acceptable</a:t>
            </a:r>
            <a:r>
              <a:rPr lang="cs-CZ" dirty="0"/>
              <a:t> </a:t>
            </a:r>
            <a:r>
              <a:rPr lang="cs-CZ" dirty="0" err="1"/>
              <a:t>then</a:t>
            </a:r>
            <a:r>
              <a:rPr lang="cs-CZ" dirty="0"/>
              <a:t> </a:t>
            </a:r>
            <a:r>
              <a:rPr lang="cs-CZ" dirty="0">
                <a:sym typeface="Wingdings" panose="05000000000000000000" pitchFamily="2" charset="2"/>
              </a:rPr>
              <a:t></a:t>
            </a:r>
            <a:endParaRPr lang="cs-CZ" dirty="0"/>
          </a:p>
          <a:p>
            <a:r>
              <a:rPr lang="cs-CZ" dirty="0" err="1"/>
              <a:t>Tier</a:t>
            </a:r>
            <a:r>
              <a:rPr lang="cs-CZ" dirty="0"/>
              <a:t> 3, </a:t>
            </a:r>
            <a:r>
              <a:rPr lang="cs-CZ" dirty="0" err="1"/>
              <a:t>Tier</a:t>
            </a:r>
            <a:r>
              <a:rPr lang="cs-CZ" dirty="0"/>
              <a:t> 4 ... </a:t>
            </a:r>
            <a:r>
              <a:rPr lang="cs-CZ" dirty="0" err="1"/>
              <a:t>e.g</a:t>
            </a:r>
            <a:r>
              <a:rPr lang="cs-CZ" dirty="0"/>
              <a:t>. </a:t>
            </a:r>
            <a:r>
              <a:rPr lang="cs-CZ" dirty="0" err="1"/>
              <a:t>mesocosm</a:t>
            </a:r>
            <a:r>
              <a:rPr lang="cs-CZ" dirty="0"/>
              <a:t> </a:t>
            </a:r>
            <a:r>
              <a:rPr lang="cs-CZ" dirty="0" err="1"/>
              <a:t>or</a:t>
            </a:r>
            <a:r>
              <a:rPr lang="cs-CZ" dirty="0"/>
              <a:t> </a:t>
            </a:r>
            <a:r>
              <a:rPr lang="cs-CZ" dirty="0" err="1"/>
              <a:t>field</a:t>
            </a:r>
            <a:r>
              <a:rPr lang="cs-CZ" dirty="0"/>
              <a:t> </a:t>
            </a:r>
            <a:r>
              <a:rPr lang="cs-CZ" dirty="0" err="1"/>
              <a:t>studies</a:t>
            </a:r>
            <a:endParaRPr lang="cs-CZ" dirty="0"/>
          </a:p>
          <a:p>
            <a:endParaRPr lang="cs-CZ" dirty="0"/>
          </a:p>
          <a:p>
            <a:r>
              <a:rPr lang="cs-CZ" dirty="0" err="1"/>
              <a:t>based</a:t>
            </a:r>
            <a:r>
              <a:rPr lang="cs-CZ" dirty="0"/>
              <a:t> on </a:t>
            </a:r>
            <a:r>
              <a:rPr lang="cs-CZ" dirty="0" err="1"/>
              <a:t>the</a:t>
            </a:r>
            <a:r>
              <a:rPr lang="cs-CZ" dirty="0"/>
              <a:t> </a:t>
            </a:r>
            <a:r>
              <a:rPr lang="cs-CZ" dirty="0" err="1"/>
              <a:t>results</a:t>
            </a:r>
            <a:r>
              <a:rPr lang="cs-CZ" dirty="0"/>
              <a:t> </a:t>
            </a:r>
            <a:r>
              <a:rPr lang="cs-CZ" dirty="0" err="1"/>
              <a:t>of</a:t>
            </a:r>
            <a:r>
              <a:rPr lang="cs-CZ" dirty="0"/>
              <a:t> </a:t>
            </a:r>
            <a:r>
              <a:rPr lang="cs-CZ" dirty="0" err="1"/>
              <a:t>previous</a:t>
            </a:r>
            <a:r>
              <a:rPr lang="cs-CZ" dirty="0"/>
              <a:t> </a:t>
            </a:r>
            <a:r>
              <a:rPr lang="cs-CZ" dirty="0" err="1"/>
              <a:t>tier</a:t>
            </a:r>
            <a:r>
              <a:rPr lang="cs-CZ" dirty="0"/>
              <a:t>, </a:t>
            </a:r>
            <a:r>
              <a:rPr lang="cs-CZ" dirty="0" err="1"/>
              <a:t>its</a:t>
            </a:r>
            <a:r>
              <a:rPr lang="cs-CZ" dirty="0"/>
              <a:t> </a:t>
            </a:r>
            <a:r>
              <a:rPr lang="cs-CZ" dirty="0" err="1"/>
              <a:t>decided</a:t>
            </a:r>
            <a:r>
              <a:rPr lang="cs-CZ" dirty="0"/>
              <a:t> </a:t>
            </a:r>
            <a:r>
              <a:rPr lang="cs-CZ" dirty="0" err="1"/>
              <a:t>what</a:t>
            </a:r>
            <a:r>
              <a:rPr lang="cs-CZ" dirty="0"/>
              <a:t> to do </a:t>
            </a:r>
            <a:r>
              <a:rPr lang="cs-CZ" dirty="0" err="1"/>
              <a:t>next</a:t>
            </a:r>
            <a:endParaRPr lang="cs-CZ"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68</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87731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1" y="1212782"/>
            <a:ext cx="11192740" cy="4778443"/>
          </a:xfrm>
        </p:spPr>
        <p:txBody>
          <a:bodyPr/>
          <a:lstStyle/>
          <a:p>
            <a:pPr marL="0" indent="0">
              <a:buNone/>
            </a:pPr>
            <a:r>
              <a:rPr lang="cs-CZ" b="1" dirty="0" err="1">
                <a:solidFill>
                  <a:srgbClr val="FF0000"/>
                </a:solidFill>
              </a:rPr>
              <a:t>Aquatic</a:t>
            </a:r>
            <a:r>
              <a:rPr lang="cs-CZ" b="1" dirty="0">
                <a:solidFill>
                  <a:srgbClr val="FF0000"/>
                </a:solidFill>
              </a:rPr>
              <a:t> </a:t>
            </a:r>
            <a:r>
              <a:rPr lang="cs-CZ" b="1" dirty="0" err="1">
                <a:solidFill>
                  <a:srgbClr val="FF0000"/>
                </a:solidFill>
              </a:rPr>
              <a:t>organisms</a:t>
            </a:r>
            <a:endParaRPr lang="cs-CZ" b="1" dirty="0">
              <a:solidFill>
                <a:srgbClr val="FF0000"/>
              </a:solidFill>
            </a:endParaRPr>
          </a:p>
          <a:p>
            <a:r>
              <a:rPr lang="en-US" sz="2000" dirty="0"/>
              <a:t>Tier 1 - based on standard laboratory studies</a:t>
            </a:r>
          </a:p>
          <a:p>
            <a:r>
              <a:rPr lang="en-US" sz="2000" dirty="0"/>
              <a:t>Tier 2 - based on additional laboratory studies:</a:t>
            </a:r>
          </a:p>
          <a:p>
            <a:pPr lvl="1"/>
            <a:r>
              <a:rPr lang="en-US" sz="1600" dirty="0"/>
              <a:t>Tier 2A – based on geomean/AF approach</a:t>
            </a:r>
          </a:p>
          <a:p>
            <a:pPr lvl="1"/>
            <a:r>
              <a:rPr lang="en-US" sz="1600" dirty="0"/>
              <a:t>Tier 2B – based on SSD approach (</a:t>
            </a:r>
            <a:r>
              <a:rPr lang="en-US" sz="1600" b="1" dirty="0">
                <a:solidFill>
                  <a:srgbClr val="FF0000"/>
                </a:solidFill>
              </a:rPr>
              <a:t>Species Sensitivity Distribution</a:t>
            </a:r>
            <a:r>
              <a:rPr lang="en-US" sz="1600" dirty="0"/>
              <a:t>)</a:t>
            </a:r>
          </a:p>
          <a:p>
            <a:pPr lvl="1"/>
            <a:r>
              <a:rPr lang="en-US" sz="1600" dirty="0"/>
              <a:t>Tier 2C – based on refined exposure laboratory tests/AF approach</a:t>
            </a:r>
          </a:p>
          <a:p>
            <a:r>
              <a:rPr lang="en-US" sz="2000" dirty="0"/>
              <a:t>Tier 3 - based on mesocosm/microcosm studies</a:t>
            </a:r>
          </a:p>
          <a:p>
            <a:endParaRPr lang="cs-CZ" sz="2000" dirty="0"/>
          </a:p>
          <a:p>
            <a:endParaRPr lang="cs-CZ" sz="2000" dirty="0"/>
          </a:p>
          <a:p>
            <a:endParaRPr lang="cs-CZ" sz="2000" dirty="0"/>
          </a:p>
          <a:p>
            <a:r>
              <a:rPr lang="cs-CZ" sz="2000" dirty="0" err="1"/>
              <a:t>at</a:t>
            </a:r>
            <a:r>
              <a:rPr lang="cs-CZ" sz="2000" dirty="0"/>
              <a:t> </a:t>
            </a:r>
            <a:r>
              <a:rPr lang="cs-CZ" sz="2000" dirty="0" err="1"/>
              <a:t>each</a:t>
            </a:r>
            <a:r>
              <a:rPr lang="cs-CZ" sz="2000" dirty="0"/>
              <a:t> </a:t>
            </a:r>
            <a:r>
              <a:rPr lang="cs-CZ" sz="2000" dirty="0" err="1"/>
              <a:t>tier</a:t>
            </a:r>
            <a:r>
              <a:rPr lang="cs-CZ" sz="2000" dirty="0"/>
              <a:t>, </a:t>
            </a:r>
            <a:r>
              <a:rPr lang="en-US" sz="2000" b="1" dirty="0">
                <a:solidFill>
                  <a:srgbClr val="FF0000"/>
                </a:solidFill>
              </a:rPr>
              <a:t>regulatory acceptable concentrations (RACs)</a:t>
            </a:r>
            <a:r>
              <a:rPr lang="cs-CZ" sz="2000" dirty="0"/>
              <a:t> </a:t>
            </a:r>
            <a:r>
              <a:rPr lang="cs-CZ" sz="2000" dirty="0" err="1"/>
              <a:t>derived</a:t>
            </a:r>
            <a:br>
              <a:rPr lang="cs-CZ" sz="2000" dirty="0"/>
            </a:br>
            <a:r>
              <a:rPr lang="cs-CZ" sz="2000" dirty="0"/>
              <a:t>and </a:t>
            </a:r>
            <a:r>
              <a:rPr lang="cs-CZ" sz="2000" dirty="0" err="1"/>
              <a:t>compared</a:t>
            </a:r>
            <a:r>
              <a:rPr lang="cs-CZ" sz="2000" dirty="0"/>
              <a:t> to PEC</a:t>
            </a:r>
            <a:endParaRPr lang="en-US" sz="16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69</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F08B2BBA-EEC1-458F-8361-B63E4D3368BD}"/>
              </a:ext>
            </a:extLst>
          </p:cNvPr>
          <p:cNvSpPr txBox="1"/>
          <p:nvPr/>
        </p:nvSpPr>
        <p:spPr>
          <a:xfrm>
            <a:off x="3795279" y="6402758"/>
            <a:ext cx="7021658" cy="400110"/>
          </a:xfrm>
          <a:prstGeom prst="rect">
            <a:avLst/>
          </a:prstGeom>
          <a:noFill/>
        </p:spPr>
        <p:txBody>
          <a:bodyPr wrap="square">
            <a:spAutoFit/>
          </a:bodyPr>
          <a:lstStyle/>
          <a:p>
            <a:r>
              <a:rPr lang="cs-CZ" sz="1000" dirty="0"/>
              <a:t>EFSA (2013): </a:t>
            </a:r>
            <a:r>
              <a:rPr lang="en-US" sz="1000" dirty="0"/>
              <a:t>Guidance on tiered risk assessment for plant protection products for aquatic organisms in edge-of-field surface waters</a:t>
            </a:r>
            <a:r>
              <a:rPr lang="cs-CZ" sz="1000" dirty="0"/>
              <a:t>. </a:t>
            </a:r>
            <a:r>
              <a:rPr lang="en-US" sz="1000" dirty="0"/>
              <a:t>EFSA Journal </a:t>
            </a:r>
            <a:r>
              <a:rPr lang="cs-CZ" sz="1000" dirty="0"/>
              <a:t>1</a:t>
            </a:r>
            <a:r>
              <a:rPr lang="en-US" sz="1000" dirty="0"/>
              <a:t>1(7):</a:t>
            </a:r>
            <a:r>
              <a:rPr lang="cs-CZ" sz="1000" dirty="0"/>
              <a:t> </a:t>
            </a:r>
            <a:r>
              <a:rPr lang="en-US" sz="1000" dirty="0"/>
              <a:t>3290</a:t>
            </a:r>
            <a:r>
              <a:rPr lang="cs-CZ" sz="1000" dirty="0"/>
              <a:t>. </a:t>
            </a:r>
            <a:r>
              <a:rPr lang="cs-CZ" sz="1000" dirty="0">
                <a:hlinkClick r:id="rId3"/>
              </a:rPr>
              <a:t>https://www.efsa.europa.eu/en/efsajournal/pub/3290</a:t>
            </a:r>
            <a:r>
              <a:rPr lang="cs-CZ" sz="1000" dirty="0"/>
              <a:t> </a:t>
            </a:r>
          </a:p>
        </p:txBody>
      </p:sp>
      <p:pic>
        <p:nvPicPr>
          <p:cNvPr id="15" name="Obrázek 14">
            <a:extLst>
              <a:ext uri="{FF2B5EF4-FFF2-40B4-BE49-F238E27FC236}">
                <a16:creationId xmlns:a16="http://schemas.microsoft.com/office/drawing/2014/main" id="{D522C34F-A69B-474B-A860-B8701B9A1F1E}"/>
              </a:ext>
            </a:extLst>
          </p:cNvPr>
          <p:cNvPicPr>
            <a:picLocks noChangeAspect="1"/>
          </p:cNvPicPr>
          <p:nvPr/>
        </p:nvPicPr>
        <p:blipFill>
          <a:blip r:embed="rId4"/>
          <a:stretch>
            <a:fillRect/>
          </a:stretch>
        </p:blipFill>
        <p:spPr>
          <a:xfrm>
            <a:off x="7783094" y="127283"/>
            <a:ext cx="1080000" cy="606823"/>
          </a:xfrm>
          <a:prstGeom prst="rect">
            <a:avLst/>
          </a:prstGeom>
          <a:ln>
            <a:noFill/>
          </a:ln>
          <a:effectLst>
            <a:outerShdw blurRad="292100" dist="139700" dir="2700000" algn="tl" rotWithShape="0">
              <a:srgbClr val="333333">
                <a:alpha val="65000"/>
              </a:srgbClr>
            </a:outerShdw>
          </a:effectLst>
        </p:spPr>
      </p:pic>
      <p:pic>
        <p:nvPicPr>
          <p:cNvPr id="16" name="Obrázek 15">
            <a:extLst>
              <a:ext uri="{FF2B5EF4-FFF2-40B4-BE49-F238E27FC236}">
                <a16:creationId xmlns:a16="http://schemas.microsoft.com/office/drawing/2014/main" id="{0E19E3CA-D0ED-4D0A-8ECB-DDD1BC043387}"/>
              </a:ext>
            </a:extLst>
          </p:cNvPr>
          <p:cNvPicPr>
            <a:picLocks noChangeAspect="1"/>
          </p:cNvPicPr>
          <p:nvPr/>
        </p:nvPicPr>
        <p:blipFill>
          <a:blip r:embed="rId5"/>
          <a:stretch>
            <a:fillRect/>
          </a:stretch>
        </p:blipFill>
        <p:spPr>
          <a:xfrm>
            <a:off x="9943941" y="69581"/>
            <a:ext cx="1080000" cy="811491"/>
          </a:xfrm>
          <a:prstGeom prst="rect">
            <a:avLst/>
          </a:prstGeom>
          <a:ln>
            <a:noFill/>
          </a:ln>
          <a:effectLst>
            <a:outerShdw blurRad="292100" dist="139700" dir="2700000" algn="tl" rotWithShape="0">
              <a:srgbClr val="333333">
                <a:alpha val="65000"/>
              </a:srgbClr>
            </a:outerShdw>
          </a:effectLst>
        </p:spPr>
      </p:pic>
      <p:pic>
        <p:nvPicPr>
          <p:cNvPr id="17" name="Obrázek 16">
            <a:extLst>
              <a:ext uri="{FF2B5EF4-FFF2-40B4-BE49-F238E27FC236}">
                <a16:creationId xmlns:a16="http://schemas.microsoft.com/office/drawing/2014/main" id="{73515693-A36D-4CD7-A02B-7DC73F1C30D6}"/>
              </a:ext>
            </a:extLst>
          </p:cNvPr>
          <p:cNvPicPr>
            <a:picLocks noChangeAspect="1"/>
          </p:cNvPicPr>
          <p:nvPr/>
        </p:nvPicPr>
        <p:blipFill>
          <a:blip r:embed="rId6"/>
          <a:stretch>
            <a:fillRect/>
          </a:stretch>
        </p:blipFill>
        <p:spPr>
          <a:xfrm>
            <a:off x="8945997" y="38715"/>
            <a:ext cx="915041" cy="762534"/>
          </a:xfrm>
          <a:prstGeom prst="rect">
            <a:avLst/>
          </a:prstGeom>
          <a:ln>
            <a:noFill/>
          </a:ln>
          <a:effectLst>
            <a:outerShdw blurRad="292100" dist="139700" dir="2700000" algn="tl" rotWithShape="0">
              <a:srgbClr val="333333">
                <a:alpha val="65000"/>
              </a:srgbClr>
            </a:outerShdw>
          </a:effectLst>
        </p:spPr>
      </p:pic>
      <p:pic>
        <p:nvPicPr>
          <p:cNvPr id="18" name="Picture 4">
            <a:extLst>
              <a:ext uri="{FF2B5EF4-FFF2-40B4-BE49-F238E27FC236}">
                <a16:creationId xmlns:a16="http://schemas.microsoft.com/office/drawing/2014/main" id="{EEB4E177-00F2-40E8-B3C5-E959634C71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4546" y="796670"/>
            <a:ext cx="1080000" cy="906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ázek 18" descr="Obsah obrázku rostlina, dlaň, zelenina&#10;&#10;Popis byl vytvořen automaticky">
            <a:extLst>
              <a:ext uri="{FF2B5EF4-FFF2-40B4-BE49-F238E27FC236}">
                <a16:creationId xmlns:a16="http://schemas.microsoft.com/office/drawing/2014/main" id="{72123607-3316-4042-8568-9238CF1F2A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2095" y="886460"/>
            <a:ext cx="1046201" cy="785927"/>
          </a:xfrm>
          <a:prstGeom prst="rect">
            <a:avLst/>
          </a:prstGeom>
          <a:ln>
            <a:noFill/>
          </a:ln>
          <a:effectLst>
            <a:outerShdw blurRad="292100" dist="139700" dir="2700000" algn="tl" rotWithShape="0">
              <a:srgbClr val="333333">
                <a:alpha val="65000"/>
              </a:srgbClr>
            </a:outerShdw>
          </a:effectLst>
        </p:spPr>
      </p:pic>
      <p:pic>
        <p:nvPicPr>
          <p:cNvPr id="20" name="Picture 4">
            <a:extLst>
              <a:ext uri="{FF2B5EF4-FFF2-40B4-BE49-F238E27FC236}">
                <a16:creationId xmlns:a16="http://schemas.microsoft.com/office/drawing/2014/main" id="{B2A260BA-575F-4AA7-B3E8-A86CBD20F796}"/>
              </a:ext>
            </a:extLst>
          </p:cNvPr>
          <p:cNvPicPr>
            <a:picLocks noChangeAspect="1" noChangeArrowheads="1"/>
          </p:cNvPicPr>
          <p:nvPr/>
        </p:nvPicPr>
        <p:blipFill>
          <a:blip r:embed="rId9" cstate="print"/>
          <a:srcRect/>
          <a:stretch>
            <a:fillRect/>
          </a:stretch>
        </p:blipFill>
        <p:spPr bwMode="auto">
          <a:xfrm>
            <a:off x="9546502" y="1438060"/>
            <a:ext cx="2540869" cy="1834708"/>
          </a:xfrm>
          <a:prstGeom prst="rect">
            <a:avLst/>
          </a:prstGeom>
          <a:ln>
            <a:noFill/>
          </a:ln>
          <a:effectLst>
            <a:outerShdw blurRad="292100" dist="139700" dir="2700000" algn="tl" rotWithShape="0">
              <a:srgbClr val="333333">
                <a:alpha val="65000"/>
              </a:srgbClr>
            </a:outerShdw>
          </a:effectLst>
        </p:spPr>
      </p:pic>
      <p:pic>
        <p:nvPicPr>
          <p:cNvPr id="7" name="Obrázek 6">
            <a:extLst>
              <a:ext uri="{FF2B5EF4-FFF2-40B4-BE49-F238E27FC236}">
                <a16:creationId xmlns:a16="http://schemas.microsoft.com/office/drawing/2014/main" id="{A1AB0DB1-EC1B-4FE1-89C9-913CFC5B8F1B}"/>
              </a:ext>
            </a:extLst>
          </p:cNvPr>
          <p:cNvPicPr>
            <a:picLocks noChangeAspect="1"/>
          </p:cNvPicPr>
          <p:nvPr/>
        </p:nvPicPr>
        <p:blipFill>
          <a:blip r:embed="rId10"/>
          <a:stretch>
            <a:fillRect/>
          </a:stretch>
        </p:blipFill>
        <p:spPr>
          <a:xfrm>
            <a:off x="7710031" y="3048095"/>
            <a:ext cx="1945697" cy="13480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574033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obsah 13">
            <a:extLst>
              <a:ext uri="{FF2B5EF4-FFF2-40B4-BE49-F238E27FC236}">
                <a16:creationId xmlns:a16="http://schemas.microsoft.com/office/drawing/2014/main" id="{F4DDE828-E80A-48AB-A6C1-9FA02EF8E059}"/>
              </a:ext>
            </a:extLst>
          </p:cNvPr>
          <p:cNvSpPr>
            <a:spLocks noGrp="1"/>
          </p:cNvSpPr>
          <p:nvPr>
            <p:ph idx="1"/>
          </p:nvPr>
        </p:nvSpPr>
        <p:spPr>
          <a:xfrm>
            <a:off x="704850" y="1031150"/>
            <a:ext cx="10810875" cy="4960076"/>
          </a:xfrm>
        </p:spPr>
        <p:txBody>
          <a:bodyPr/>
          <a:lstStyle/>
          <a:p>
            <a:r>
              <a:rPr lang="cs-CZ" b="1" dirty="0">
                <a:solidFill>
                  <a:srgbClr val="FF0000"/>
                </a:solidFill>
              </a:rPr>
              <a:t>PNEC </a:t>
            </a:r>
            <a:r>
              <a:rPr lang="cs-CZ" b="1" dirty="0" err="1">
                <a:solidFill>
                  <a:srgbClr val="FF0000"/>
                </a:solidFill>
              </a:rPr>
              <a:t>derivation</a:t>
            </a:r>
            <a:r>
              <a:rPr lang="cs-CZ" b="1" dirty="0">
                <a:solidFill>
                  <a:srgbClr val="FF0000"/>
                </a:solidFill>
              </a:rPr>
              <a:t> </a:t>
            </a:r>
            <a:r>
              <a:rPr lang="cs-CZ" b="1" dirty="0" err="1">
                <a:solidFill>
                  <a:srgbClr val="FF0000"/>
                </a:solidFill>
              </a:rPr>
              <a:t>from</a:t>
            </a:r>
            <a:r>
              <a:rPr lang="cs-CZ" b="1" dirty="0">
                <a:solidFill>
                  <a:srgbClr val="FF0000"/>
                </a:solidFill>
              </a:rPr>
              <a:t> </a:t>
            </a:r>
            <a:r>
              <a:rPr lang="cs-CZ" b="1" dirty="0" err="1">
                <a:solidFill>
                  <a:srgbClr val="FF0000"/>
                </a:solidFill>
              </a:rPr>
              <a:t>ecotoxicity</a:t>
            </a:r>
            <a:r>
              <a:rPr lang="cs-CZ" b="1" dirty="0">
                <a:solidFill>
                  <a:srgbClr val="FF0000"/>
                </a:solidFill>
              </a:rPr>
              <a:t> data</a:t>
            </a:r>
          </a:p>
          <a:p>
            <a:r>
              <a:rPr lang="cs-CZ" dirty="0"/>
              <a:t>o</a:t>
            </a:r>
            <a:r>
              <a:rPr lang="en-US" dirty="0" err="1"/>
              <a:t>bjective</a:t>
            </a:r>
            <a:r>
              <a:rPr lang="en-US" dirty="0"/>
              <a:t> </a:t>
            </a:r>
            <a:r>
              <a:rPr lang="cs-CZ" dirty="0" err="1"/>
              <a:t>is</a:t>
            </a:r>
            <a:r>
              <a:rPr lang="cs-CZ" dirty="0"/>
              <a:t> </a:t>
            </a:r>
            <a:r>
              <a:rPr lang="en-US" dirty="0"/>
              <a:t>to protect real ecosystems, safe concentration</a:t>
            </a:r>
          </a:p>
          <a:p>
            <a:pPr marL="0" indent="0">
              <a:buNone/>
            </a:pPr>
            <a:r>
              <a:rPr lang="cs-CZ" dirty="0">
                <a:sym typeface="Wingdings" panose="05000000000000000000" pitchFamily="2" charset="2"/>
              </a:rPr>
              <a:t></a:t>
            </a:r>
            <a:r>
              <a:rPr lang="en-US" dirty="0">
                <a:sym typeface="Wingdings" panose="05000000000000000000" pitchFamily="2" charset="2"/>
              </a:rPr>
              <a:t> </a:t>
            </a:r>
            <a:r>
              <a:rPr lang="en-US" dirty="0"/>
              <a:t>need to </a:t>
            </a:r>
            <a:r>
              <a:rPr lang="en-US" b="1" dirty="0">
                <a:solidFill>
                  <a:srgbClr val="FF0000"/>
                </a:solidFill>
              </a:rPr>
              <a:t>extrapolate</a:t>
            </a:r>
            <a:r>
              <a:rPr lang="en-US" dirty="0"/>
              <a:t> bioassay results to be valid for ecosystems</a:t>
            </a:r>
          </a:p>
          <a:p>
            <a:r>
              <a:rPr lang="en-US" dirty="0"/>
              <a:t>how much information we have? </a:t>
            </a:r>
            <a:r>
              <a:rPr lang="cs-CZ" dirty="0">
                <a:sym typeface="Wingdings" panose="05000000000000000000" pitchFamily="2" charset="2"/>
              </a:rPr>
              <a:t> </a:t>
            </a:r>
            <a:r>
              <a:rPr lang="en-US" dirty="0"/>
              <a:t>uncertainty factors, 1, 10, 100, 1000</a:t>
            </a:r>
            <a:endParaRPr lang="cs-CZ" dirty="0"/>
          </a:p>
        </p:txBody>
      </p:sp>
      <p:pic>
        <p:nvPicPr>
          <p:cNvPr id="16" name="Obrázek 15">
            <a:extLst>
              <a:ext uri="{FF2B5EF4-FFF2-40B4-BE49-F238E27FC236}">
                <a16:creationId xmlns:a16="http://schemas.microsoft.com/office/drawing/2014/main" id="{D854530C-2AC8-46DE-A804-DEDB2940EBC3}"/>
              </a:ext>
            </a:extLst>
          </p:cNvPr>
          <p:cNvPicPr>
            <a:picLocks noChangeAspect="1"/>
          </p:cNvPicPr>
          <p:nvPr/>
        </p:nvPicPr>
        <p:blipFill>
          <a:blip r:embed="rId2"/>
          <a:stretch>
            <a:fillRect/>
          </a:stretch>
        </p:blipFill>
        <p:spPr>
          <a:xfrm>
            <a:off x="6812143" y="3405668"/>
            <a:ext cx="4200066" cy="2441540"/>
          </a:xfrm>
          <a:prstGeom prst="rect">
            <a:avLst/>
          </a:prstGeom>
        </p:spPr>
      </p:pic>
      <p:sp>
        <p:nvSpPr>
          <p:cNvPr id="2" name="Nadpis 1"/>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4" name="Rectangle 19"/>
          <p:cNvSpPr>
            <a:spLocks noChangeArrowheads="1"/>
          </p:cNvSpPr>
          <p:nvPr/>
        </p:nvSpPr>
        <p:spPr bwMode="auto">
          <a:xfrm>
            <a:off x="7531280" y="2929454"/>
            <a:ext cx="4200065" cy="646331"/>
          </a:xfrm>
          <a:prstGeom prst="rect">
            <a:avLst/>
          </a:prstGeom>
          <a:noFill/>
          <a:ln w="12700" cap="sq">
            <a:noFill/>
            <a:miter lim="800000"/>
            <a:headEnd type="none" w="sm" len="sm"/>
            <a:tailEnd type="none" w="sm" len="sm"/>
          </a:ln>
        </p:spPr>
        <p:txBody>
          <a:bodyPr wrap="square">
            <a:spAutoFit/>
          </a:bodyPr>
          <a:lstStyle/>
          <a:p>
            <a:pPr eaLnBrk="0" hangingPunct="0"/>
            <a:r>
              <a:rPr lang="nl-NL" sz="1800" b="1" dirty="0"/>
              <a:t>Species sensitivity distribution (SSD) </a:t>
            </a:r>
            <a:endParaRPr lang="en-GB" sz="1800" b="1" dirty="0"/>
          </a:p>
        </p:txBody>
      </p:sp>
      <p:sp>
        <p:nvSpPr>
          <p:cNvPr id="6" name="Rectangle 24"/>
          <p:cNvSpPr>
            <a:spLocks noChangeArrowheads="1"/>
          </p:cNvSpPr>
          <p:nvPr/>
        </p:nvSpPr>
        <p:spPr bwMode="auto">
          <a:xfrm>
            <a:off x="7475484" y="5644478"/>
            <a:ext cx="2454275" cy="304800"/>
          </a:xfrm>
          <a:prstGeom prst="rect">
            <a:avLst/>
          </a:prstGeom>
          <a:noFill/>
          <a:ln w="12700" cap="sq">
            <a:noFill/>
            <a:miter lim="800000"/>
            <a:headEnd type="none" w="sm" len="sm"/>
            <a:tailEnd type="none" w="sm" len="sm"/>
          </a:ln>
        </p:spPr>
        <p:txBody>
          <a:bodyPr wrap="none">
            <a:spAutoFit/>
          </a:bodyPr>
          <a:lstStyle/>
          <a:p>
            <a:pPr eaLnBrk="0" hangingPunct="0"/>
            <a:r>
              <a:rPr lang="nl-NL" sz="1400" dirty="0"/>
              <a:t>HC5 = 95% protection level</a:t>
            </a:r>
            <a:endParaRPr lang="en-GB" sz="1400" dirty="0"/>
          </a:p>
        </p:txBody>
      </p:sp>
      <p:sp>
        <p:nvSpPr>
          <p:cNvPr id="7" name="Rectangle 26"/>
          <p:cNvSpPr>
            <a:spLocks noChangeArrowheads="1"/>
          </p:cNvSpPr>
          <p:nvPr/>
        </p:nvSpPr>
        <p:spPr bwMode="auto">
          <a:xfrm>
            <a:off x="2031622" y="2961161"/>
            <a:ext cx="1580882" cy="338554"/>
          </a:xfrm>
          <a:prstGeom prst="rect">
            <a:avLst/>
          </a:prstGeom>
          <a:noFill/>
          <a:ln w="12700" cap="sq">
            <a:noFill/>
            <a:miter lim="800000"/>
            <a:headEnd type="none" w="sm" len="sm"/>
            <a:tailEnd type="none" w="sm" len="sm"/>
          </a:ln>
        </p:spPr>
        <p:txBody>
          <a:bodyPr wrap="none">
            <a:spAutoFit/>
          </a:bodyPr>
          <a:lstStyle/>
          <a:p>
            <a:pPr eaLnBrk="0" hangingPunct="0"/>
            <a:r>
              <a:rPr lang="nl-NL" sz="1600" b="1" dirty="0"/>
              <a:t>Extrapola</a:t>
            </a:r>
            <a:r>
              <a:rPr lang="cs-CZ" sz="1600" b="1" dirty="0" err="1"/>
              <a:t>tion</a:t>
            </a:r>
            <a:endParaRPr lang="en-GB" sz="1600" b="1" dirty="0"/>
          </a:p>
        </p:txBody>
      </p:sp>
      <p:sp>
        <p:nvSpPr>
          <p:cNvPr id="8" name="Rectangle 28"/>
          <p:cNvSpPr>
            <a:spLocks noChangeArrowheads="1"/>
          </p:cNvSpPr>
          <p:nvPr/>
        </p:nvSpPr>
        <p:spPr bwMode="auto">
          <a:xfrm>
            <a:off x="4151784" y="6093296"/>
            <a:ext cx="3911600" cy="469900"/>
          </a:xfrm>
          <a:prstGeom prst="rect">
            <a:avLst/>
          </a:prstGeom>
          <a:noFill/>
          <a:ln w="9525">
            <a:noFill/>
            <a:miter lim="800000"/>
            <a:headEnd/>
            <a:tailEnd/>
          </a:ln>
        </p:spPr>
        <p:txBody>
          <a:bodyPr lIns="0" tIns="0" rIns="0" bIns="0"/>
          <a:lstStyle/>
          <a:p>
            <a:pPr algn="ctr" defTabSz="908050" eaLnBrk="0" hangingPunct="0"/>
            <a:r>
              <a:rPr lang="en-US" dirty="0"/>
              <a:t>PN</a:t>
            </a:r>
            <a:r>
              <a:rPr lang="cs-CZ" dirty="0"/>
              <a:t>EC (limits, EQS)</a:t>
            </a:r>
            <a:endParaRPr lang="en-US" dirty="0">
              <a:latin typeface="Optimum"/>
            </a:endParaRPr>
          </a:p>
        </p:txBody>
      </p:sp>
      <p:sp>
        <p:nvSpPr>
          <p:cNvPr id="9" name="AutoShape 29"/>
          <p:cNvSpPr>
            <a:spLocks noChangeArrowheads="1"/>
          </p:cNvSpPr>
          <p:nvPr/>
        </p:nvSpPr>
        <p:spPr bwMode="auto">
          <a:xfrm flipV="1">
            <a:off x="6756346" y="2839738"/>
            <a:ext cx="719138" cy="504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10" name="AutoShape 30"/>
          <p:cNvSpPr>
            <a:spLocks noChangeArrowheads="1"/>
          </p:cNvSpPr>
          <p:nvPr/>
        </p:nvSpPr>
        <p:spPr bwMode="auto">
          <a:xfrm flipH="1" flipV="1">
            <a:off x="3719190" y="2771177"/>
            <a:ext cx="719137" cy="504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11" name="AutoShape 31"/>
          <p:cNvSpPr>
            <a:spLocks noChangeArrowheads="1"/>
          </p:cNvSpPr>
          <p:nvPr/>
        </p:nvSpPr>
        <p:spPr bwMode="auto">
          <a:xfrm rot="5400000" flipV="1">
            <a:off x="7690466" y="5714141"/>
            <a:ext cx="620712" cy="10080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12" name="AutoShape 32"/>
          <p:cNvSpPr>
            <a:spLocks noChangeArrowheads="1"/>
          </p:cNvSpPr>
          <p:nvPr/>
        </p:nvSpPr>
        <p:spPr bwMode="auto">
          <a:xfrm rot="16200000" flipH="1" flipV="1">
            <a:off x="3841428" y="5704614"/>
            <a:ext cx="620712" cy="86518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15" name="Zástupný symbol pro číslo snímku 14">
            <a:extLst>
              <a:ext uri="{FF2B5EF4-FFF2-40B4-BE49-F238E27FC236}">
                <a16:creationId xmlns:a16="http://schemas.microsoft.com/office/drawing/2014/main" id="{33F8F18E-3F42-402A-BE88-D46238C857FB}"/>
              </a:ext>
            </a:extLst>
          </p:cNvPr>
          <p:cNvSpPr>
            <a:spLocks noGrp="1"/>
          </p:cNvSpPr>
          <p:nvPr>
            <p:ph type="sldNum" sz="quarter" idx="10"/>
          </p:nvPr>
        </p:nvSpPr>
        <p:spPr/>
        <p:txBody>
          <a:bodyPr/>
          <a:lstStyle/>
          <a:p>
            <a:pPr>
              <a:defRPr/>
            </a:pPr>
            <a:fld id="{4E12630B-17A9-44AC-A5BE-0FEBEDB0B5E8}" type="slidenum">
              <a:rPr lang="cs-CZ" altLang="cs-CZ" noProof="0" smtClean="0"/>
              <a:pPr>
                <a:defRPr/>
              </a:pPr>
              <a:t>7</a:t>
            </a:fld>
            <a:endParaRPr lang="cs-CZ" altLang="cs-CZ" noProof="0" dirty="0"/>
          </a:p>
        </p:txBody>
      </p:sp>
      <p:pic>
        <p:nvPicPr>
          <p:cNvPr id="3" name="Obrázek 2">
            <a:extLst>
              <a:ext uri="{FF2B5EF4-FFF2-40B4-BE49-F238E27FC236}">
                <a16:creationId xmlns:a16="http://schemas.microsoft.com/office/drawing/2014/main" id="{FF064399-B2E3-B0F7-1051-A12DD8842754}"/>
              </a:ext>
            </a:extLst>
          </p:cNvPr>
          <p:cNvPicPr>
            <a:picLocks noChangeAspect="1"/>
          </p:cNvPicPr>
          <p:nvPr/>
        </p:nvPicPr>
        <p:blipFill>
          <a:blip r:embed="rId3"/>
          <a:stretch>
            <a:fillRect/>
          </a:stretch>
        </p:blipFill>
        <p:spPr>
          <a:xfrm>
            <a:off x="263381" y="3304461"/>
            <a:ext cx="6051496" cy="2406758"/>
          </a:xfrm>
          <a:prstGeom prst="rect">
            <a:avLst/>
          </a:prstGeom>
        </p:spPr>
      </p:pic>
      <p:sp>
        <p:nvSpPr>
          <p:cNvPr id="5" name="TextovéPole 4">
            <a:extLst>
              <a:ext uri="{FF2B5EF4-FFF2-40B4-BE49-F238E27FC236}">
                <a16:creationId xmlns:a16="http://schemas.microsoft.com/office/drawing/2014/main" id="{5385DA31-6AD9-ACA2-A3CC-1001EF98D18E}"/>
              </a:ext>
            </a:extLst>
          </p:cNvPr>
          <p:cNvSpPr txBox="1"/>
          <p:nvPr/>
        </p:nvSpPr>
        <p:spPr>
          <a:xfrm>
            <a:off x="74221" y="5711219"/>
            <a:ext cx="3644969" cy="707886"/>
          </a:xfrm>
          <a:prstGeom prst="rect">
            <a:avLst/>
          </a:prstGeom>
          <a:noFill/>
        </p:spPr>
        <p:txBody>
          <a:bodyPr wrap="square" rtlCol="0">
            <a:spAutoFit/>
          </a:bodyPr>
          <a:lstStyle/>
          <a:p>
            <a:r>
              <a:rPr lang="cs-CZ" sz="800" dirty="0"/>
              <a:t>ECHA (2008): </a:t>
            </a:r>
            <a:r>
              <a:rPr lang="en-US" sz="800" dirty="0"/>
              <a:t>Guidance on information requirements and chemical safety assessment</a:t>
            </a:r>
            <a:r>
              <a:rPr lang="cs-CZ" sz="800" dirty="0"/>
              <a:t>. </a:t>
            </a:r>
            <a:r>
              <a:rPr lang="en-US" sz="800" dirty="0"/>
              <a:t>Chapter R.10: </a:t>
            </a:r>
            <a:r>
              <a:rPr lang="en-US" sz="800" dirty="0" err="1"/>
              <a:t>Characterisation</a:t>
            </a:r>
            <a:r>
              <a:rPr lang="en-US" sz="800" dirty="0"/>
              <a:t> of dose [concentration]-response for environment</a:t>
            </a:r>
            <a:r>
              <a:rPr lang="cs-CZ" sz="800" dirty="0"/>
              <a:t>. </a:t>
            </a:r>
            <a:r>
              <a:rPr lang="cs-CZ" sz="800" dirty="0">
                <a:hlinkClick r:id="rId4"/>
              </a:rPr>
              <a:t>https://echa.europa.eu/guidance-documents/guidance-on-information-requirements-and-chemical-safety-assessment</a:t>
            </a:r>
            <a:r>
              <a:rPr lang="cs-CZ" sz="800" dirty="0"/>
              <a:t> </a:t>
            </a:r>
          </a:p>
        </p:txBody>
      </p:sp>
    </p:spTree>
    <p:extLst>
      <p:ext uri="{BB962C8B-B14F-4D97-AF65-F5344CB8AC3E}">
        <p14:creationId xmlns:p14="http://schemas.microsoft.com/office/powerpoint/2010/main" val="1734707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animBg="1"/>
      <p:bldP spid="10" grpId="0" animBg="1"/>
      <p:bldP spid="11" grpId="0"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1" y="1212782"/>
            <a:ext cx="11192740" cy="4778443"/>
          </a:xfrm>
        </p:spPr>
        <p:txBody>
          <a:bodyPr/>
          <a:lstStyle/>
          <a:p>
            <a:pPr marL="0" indent="0">
              <a:buNone/>
            </a:pPr>
            <a:r>
              <a:rPr lang="cs-CZ" b="1" dirty="0" err="1">
                <a:solidFill>
                  <a:srgbClr val="FF0000"/>
                </a:solidFill>
              </a:rPr>
              <a:t>Aquatic</a:t>
            </a:r>
            <a:r>
              <a:rPr lang="cs-CZ" b="1" dirty="0">
                <a:solidFill>
                  <a:srgbClr val="FF0000"/>
                </a:solidFill>
              </a:rPr>
              <a:t> </a:t>
            </a:r>
            <a:r>
              <a:rPr lang="cs-CZ" b="1" dirty="0" err="1">
                <a:solidFill>
                  <a:srgbClr val="FF0000"/>
                </a:solidFill>
              </a:rPr>
              <a:t>organisms</a:t>
            </a:r>
            <a:endParaRPr lang="cs-CZ" b="1" dirty="0">
              <a:solidFill>
                <a:srgbClr val="FF0000"/>
              </a:solidFill>
            </a:endParaRPr>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70</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981C9018-CFA2-4534-982A-B51EAC92C4C8}"/>
              </a:ext>
            </a:extLst>
          </p:cNvPr>
          <p:cNvPicPr>
            <a:picLocks noChangeAspect="1"/>
          </p:cNvPicPr>
          <p:nvPr/>
        </p:nvPicPr>
        <p:blipFill>
          <a:blip r:embed="rId3"/>
          <a:stretch>
            <a:fillRect/>
          </a:stretch>
        </p:blipFill>
        <p:spPr>
          <a:xfrm>
            <a:off x="83889" y="1757106"/>
            <a:ext cx="11968836" cy="4237893"/>
          </a:xfrm>
          <a:prstGeom prst="rect">
            <a:avLst/>
          </a:prstGeom>
        </p:spPr>
      </p:pic>
      <p:sp>
        <p:nvSpPr>
          <p:cNvPr id="5" name="TextovéPole 4">
            <a:extLst>
              <a:ext uri="{FF2B5EF4-FFF2-40B4-BE49-F238E27FC236}">
                <a16:creationId xmlns:a16="http://schemas.microsoft.com/office/drawing/2014/main" id="{29881085-3526-4EE9-AAC4-2DB201E7698E}"/>
              </a:ext>
            </a:extLst>
          </p:cNvPr>
          <p:cNvSpPr txBox="1"/>
          <p:nvPr/>
        </p:nvSpPr>
        <p:spPr>
          <a:xfrm>
            <a:off x="4093828" y="6476813"/>
            <a:ext cx="5106270" cy="307777"/>
          </a:xfrm>
          <a:prstGeom prst="rect">
            <a:avLst/>
          </a:prstGeom>
          <a:noFill/>
        </p:spPr>
        <p:txBody>
          <a:bodyPr wrap="none" rtlCol="0">
            <a:spAutoFit/>
          </a:bodyPr>
          <a:lstStyle/>
          <a:p>
            <a:r>
              <a:rPr lang="cs-CZ" sz="1400" dirty="0" err="1"/>
              <a:t>From</a:t>
            </a:r>
            <a:r>
              <a:rPr lang="cs-CZ" sz="1400" dirty="0"/>
              <a:t>: </a:t>
            </a:r>
            <a:r>
              <a:rPr lang="cs-CZ" sz="1400" dirty="0" err="1"/>
              <a:t>Better</a:t>
            </a:r>
            <a:r>
              <a:rPr lang="cs-CZ" sz="1400" dirty="0"/>
              <a:t> </a:t>
            </a:r>
            <a:r>
              <a:rPr lang="cs-CZ" sz="1400" dirty="0" err="1"/>
              <a:t>Training</a:t>
            </a:r>
            <a:r>
              <a:rPr lang="cs-CZ" sz="1400" dirty="0"/>
              <a:t> </a:t>
            </a:r>
            <a:r>
              <a:rPr lang="cs-CZ" sz="1400" dirty="0" err="1"/>
              <a:t>for</a:t>
            </a:r>
            <a:r>
              <a:rPr lang="cs-CZ" sz="1400" dirty="0"/>
              <a:t> </a:t>
            </a:r>
            <a:r>
              <a:rPr lang="cs-CZ" sz="1400" dirty="0" err="1"/>
              <a:t>Safer</a:t>
            </a:r>
            <a:r>
              <a:rPr lang="cs-CZ" sz="1400" dirty="0"/>
              <a:t> Food </a:t>
            </a:r>
            <a:r>
              <a:rPr lang="cs-CZ" sz="1400" dirty="0" err="1"/>
              <a:t>Initiative</a:t>
            </a:r>
            <a:r>
              <a:rPr lang="cs-CZ" sz="1400" dirty="0"/>
              <a:t> workshop, 2019</a:t>
            </a:r>
          </a:p>
        </p:txBody>
      </p:sp>
    </p:spTree>
    <p:extLst>
      <p:ext uri="{BB962C8B-B14F-4D97-AF65-F5344CB8AC3E}">
        <p14:creationId xmlns:p14="http://schemas.microsoft.com/office/powerpoint/2010/main" val="39032762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1" y="1212782"/>
            <a:ext cx="11192740" cy="4778443"/>
          </a:xfrm>
        </p:spPr>
        <p:txBody>
          <a:bodyPr/>
          <a:lstStyle/>
          <a:p>
            <a:pPr marL="0" indent="0">
              <a:buNone/>
            </a:pPr>
            <a:r>
              <a:rPr lang="cs-CZ" b="1" dirty="0" err="1">
                <a:solidFill>
                  <a:srgbClr val="FF0000"/>
                </a:solidFill>
              </a:rPr>
              <a:t>Aquatic</a:t>
            </a:r>
            <a:r>
              <a:rPr lang="cs-CZ" b="1" dirty="0">
                <a:solidFill>
                  <a:srgbClr val="FF0000"/>
                </a:solidFill>
              </a:rPr>
              <a:t> </a:t>
            </a:r>
            <a:r>
              <a:rPr lang="cs-CZ" b="1" dirty="0" err="1">
                <a:solidFill>
                  <a:srgbClr val="FF0000"/>
                </a:solidFill>
              </a:rPr>
              <a:t>organisms</a:t>
            </a:r>
            <a:endParaRPr lang="cs-CZ" sz="2000" b="1" dirty="0">
              <a:solidFill>
                <a:srgbClr val="FF0000"/>
              </a:solidFill>
            </a:endParaRPr>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71</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FD800C5A-65A3-40A4-9445-1CF59D2DC4BF}"/>
              </a:ext>
            </a:extLst>
          </p:cNvPr>
          <p:cNvPicPr>
            <a:picLocks noChangeAspect="1"/>
          </p:cNvPicPr>
          <p:nvPr/>
        </p:nvPicPr>
        <p:blipFill>
          <a:blip r:embed="rId3"/>
          <a:stretch>
            <a:fillRect/>
          </a:stretch>
        </p:blipFill>
        <p:spPr>
          <a:xfrm>
            <a:off x="1270932" y="1680883"/>
            <a:ext cx="9650136" cy="4553136"/>
          </a:xfrm>
          <a:prstGeom prst="rect">
            <a:avLst/>
          </a:prstGeom>
        </p:spPr>
      </p:pic>
      <p:sp>
        <p:nvSpPr>
          <p:cNvPr id="21" name="TextovéPole 20">
            <a:extLst>
              <a:ext uri="{FF2B5EF4-FFF2-40B4-BE49-F238E27FC236}">
                <a16:creationId xmlns:a16="http://schemas.microsoft.com/office/drawing/2014/main" id="{BCFD142B-9196-487A-A1F6-77BC8D1FB115}"/>
              </a:ext>
            </a:extLst>
          </p:cNvPr>
          <p:cNvSpPr txBox="1"/>
          <p:nvPr/>
        </p:nvSpPr>
        <p:spPr>
          <a:xfrm>
            <a:off x="4093828" y="6476813"/>
            <a:ext cx="5106270" cy="307777"/>
          </a:xfrm>
          <a:prstGeom prst="rect">
            <a:avLst/>
          </a:prstGeom>
          <a:noFill/>
        </p:spPr>
        <p:txBody>
          <a:bodyPr wrap="none" rtlCol="0">
            <a:spAutoFit/>
          </a:bodyPr>
          <a:lstStyle/>
          <a:p>
            <a:r>
              <a:rPr lang="cs-CZ" sz="1400" dirty="0" err="1"/>
              <a:t>From</a:t>
            </a:r>
            <a:r>
              <a:rPr lang="cs-CZ" sz="1400" dirty="0"/>
              <a:t>: </a:t>
            </a:r>
            <a:r>
              <a:rPr lang="cs-CZ" sz="1400" dirty="0" err="1"/>
              <a:t>Better</a:t>
            </a:r>
            <a:r>
              <a:rPr lang="cs-CZ" sz="1400" dirty="0"/>
              <a:t> </a:t>
            </a:r>
            <a:r>
              <a:rPr lang="cs-CZ" sz="1400" dirty="0" err="1"/>
              <a:t>Training</a:t>
            </a:r>
            <a:r>
              <a:rPr lang="cs-CZ" sz="1400" dirty="0"/>
              <a:t> </a:t>
            </a:r>
            <a:r>
              <a:rPr lang="cs-CZ" sz="1400" dirty="0" err="1"/>
              <a:t>for</a:t>
            </a:r>
            <a:r>
              <a:rPr lang="cs-CZ" sz="1400" dirty="0"/>
              <a:t> </a:t>
            </a:r>
            <a:r>
              <a:rPr lang="cs-CZ" sz="1400" dirty="0" err="1"/>
              <a:t>Safer</a:t>
            </a:r>
            <a:r>
              <a:rPr lang="cs-CZ" sz="1400" dirty="0"/>
              <a:t> Food </a:t>
            </a:r>
            <a:r>
              <a:rPr lang="cs-CZ" sz="1400" dirty="0" err="1"/>
              <a:t>Initiative</a:t>
            </a:r>
            <a:r>
              <a:rPr lang="cs-CZ" sz="1400" dirty="0"/>
              <a:t> workshop, 2019</a:t>
            </a:r>
          </a:p>
        </p:txBody>
      </p:sp>
    </p:spTree>
    <p:extLst>
      <p:ext uri="{BB962C8B-B14F-4D97-AF65-F5344CB8AC3E}">
        <p14:creationId xmlns:p14="http://schemas.microsoft.com/office/powerpoint/2010/main" val="410413284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BD7E19A3-DE46-48BD-8473-5227C75F7912}"/>
              </a:ext>
            </a:extLst>
          </p:cNvPr>
          <p:cNvPicPr>
            <a:picLocks noChangeAspect="1"/>
          </p:cNvPicPr>
          <p:nvPr/>
        </p:nvPicPr>
        <p:blipFill>
          <a:blip r:embed="rId2"/>
          <a:stretch>
            <a:fillRect/>
          </a:stretch>
        </p:blipFill>
        <p:spPr>
          <a:xfrm>
            <a:off x="7120646" y="956345"/>
            <a:ext cx="5071352" cy="5901655"/>
          </a:xfrm>
          <a:prstGeom prst="rect">
            <a:avLst/>
          </a:prstGeom>
        </p:spPr>
      </p:pic>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1212782"/>
            <a:ext cx="6863269" cy="4778443"/>
          </a:xfrm>
        </p:spPr>
        <p:txBody>
          <a:bodyPr/>
          <a:lstStyle/>
          <a:p>
            <a:pPr marL="0" indent="0">
              <a:buNone/>
            </a:pPr>
            <a:r>
              <a:rPr lang="cs-CZ" b="1" dirty="0" err="1">
                <a:solidFill>
                  <a:srgbClr val="FF0000"/>
                </a:solidFill>
              </a:rPr>
              <a:t>Birds</a:t>
            </a:r>
            <a:r>
              <a:rPr lang="cs-CZ" b="1" dirty="0">
                <a:solidFill>
                  <a:srgbClr val="FF0000"/>
                </a:solidFill>
              </a:rPr>
              <a:t> and </a:t>
            </a:r>
            <a:r>
              <a:rPr lang="cs-CZ" b="1" dirty="0" err="1">
                <a:solidFill>
                  <a:srgbClr val="FF0000"/>
                </a:solidFill>
              </a:rPr>
              <a:t>mammals</a:t>
            </a:r>
            <a:endParaRPr lang="cs-CZ" b="1" dirty="0">
              <a:solidFill>
                <a:srgbClr val="FF0000"/>
              </a:solidFill>
            </a:endParaRPr>
          </a:p>
          <a:p>
            <a:r>
              <a:rPr lang="cs-CZ" sz="2000" dirty="0"/>
              <a:t>screening – </a:t>
            </a:r>
            <a:r>
              <a:rPr lang="cs-CZ" sz="2000" dirty="0" err="1"/>
              <a:t>general</a:t>
            </a:r>
            <a:r>
              <a:rPr lang="cs-CZ" sz="2000" dirty="0"/>
              <a:t> model, </a:t>
            </a:r>
            <a:r>
              <a:rPr lang="cs-CZ" sz="2000" dirty="0" err="1"/>
              <a:t>indicator</a:t>
            </a:r>
            <a:r>
              <a:rPr lang="cs-CZ" sz="2000" dirty="0"/>
              <a:t> species</a:t>
            </a:r>
          </a:p>
          <a:p>
            <a:r>
              <a:rPr lang="cs-CZ" sz="2000" dirty="0" err="1"/>
              <a:t>tier</a:t>
            </a:r>
            <a:r>
              <a:rPr lang="cs-CZ" sz="2000" dirty="0"/>
              <a:t> 1 – </a:t>
            </a:r>
            <a:r>
              <a:rPr lang="cs-CZ" sz="2000" dirty="0" err="1"/>
              <a:t>specific</a:t>
            </a:r>
            <a:r>
              <a:rPr lang="cs-CZ" sz="2000" dirty="0"/>
              <a:t> model, </a:t>
            </a:r>
            <a:r>
              <a:rPr lang="cs-CZ" sz="2000" dirty="0" err="1"/>
              <a:t>generic</a:t>
            </a:r>
            <a:r>
              <a:rPr lang="cs-CZ" sz="2000" dirty="0"/>
              <a:t> </a:t>
            </a:r>
            <a:r>
              <a:rPr lang="cs-CZ" sz="2000" dirty="0" err="1"/>
              <a:t>focal</a:t>
            </a:r>
            <a:r>
              <a:rPr lang="cs-CZ" sz="2000" dirty="0"/>
              <a:t> species </a:t>
            </a:r>
            <a:r>
              <a:rPr lang="cs-CZ" sz="2000" dirty="0" err="1"/>
              <a:t>with</a:t>
            </a:r>
            <a:r>
              <a:rPr lang="cs-CZ" sz="2000" dirty="0"/>
              <a:t> </a:t>
            </a:r>
            <a:r>
              <a:rPr lang="cs-CZ" sz="2000" dirty="0" err="1"/>
              <a:t>different</a:t>
            </a:r>
            <a:r>
              <a:rPr lang="cs-CZ" sz="2000" dirty="0"/>
              <a:t> </a:t>
            </a:r>
            <a:r>
              <a:rPr lang="cs-CZ" sz="2000" dirty="0" err="1"/>
              <a:t>feeding</a:t>
            </a:r>
            <a:r>
              <a:rPr lang="cs-CZ" sz="2000" dirty="0"/>
              <a:t> </a:t>
            </a:r>
            <a:r>
              <a:rPr lang="cs-CZ" sz="2000" dirty="0" err="1"/>
              <a:t>preferences</a:t>
            </a:r>
            <a:r>
              <a:rPr lang="cs-CZ" sz="2000" dirty="0"/>
              <a:t> and </a:t>
            </a:r>
            <a:r>
              <a:rPr lang="cs-CZ" sz="2000" dirty="0" err="1"/>
              <a:t>growth</a:t>
            </a:r>
            <a:r>
              <a:rPr lang="cs-CZ" sz="2000" dirty="0"/>
              <a:t> </a:t>
            </a:r>
            <a:r>
              <a:rPr lang="cs-CZ" sz="2000" dirty="0" err="1"/>
              <a:t>stages</a:t>
            </a:r>
            <a:endParaRPr lang="cs-CZ" sz="2000" dirty="0"/>
          </a:p>
          <a:p>
            <a:r>
              <a:rPr lang="cs-CZ" sz="2000" dirty="0" err="1"/>
              <a:t>higher</a:t>
            </a:r>
            <a:r>
              <a:rPr lang="cs-CZ" sz="2000" dirty="0"/>
              <a:t> </a:t>
            </a:r>
            <a:r>
              <a:rPr lang="cs-CZ" sz="2000" dirty="0" err="1"/>
              <a:t>tier</a:t>
            </a:r>
            <a:r>
              <a:rPr lang="cs-CZ" sz="2000" dirty="0"/>
              <a:t> – </a:t>
            </a:r>
            <a:r>
              <a:rPr lang="cs-CZ" sz="2000" dirty="0" err="1"/>
              <a:t>focal</a:t>
            </a:r>
            <a:r>
              <a:rPr lang="cs-CZ" sz="2000" dirty="0"/>
              <a:t> species, </a:t>
            </a:r>
            <a:r>
              <a:rPr lang="cs-CZ" sz="2000" dirty="0" err="1"/>
              <a:t>corrections</a:t>
            </a:r>
            <a:r>
              <a:rPr lang="cs-CZ" sz="2000" dirty="0"/>
              <a:t> </a:t>
            </a:r>
            <a:r>
              <a:rPr lang="cs-CZ" sz="2000" dirty="0" err="1"/>
              <a:t>using</a:t>
            </a:r>
            <a:r>
              <a:rPr lang="cs-CZ" sz="2000" dirty="0"/>
              <a:t> </a:t>
            </a:r>
            <a:r>
              <a:rPr lang="cs-CZ" sz="2000" dirty="0" err="1"/>
              <a:t>measured</a:t>
            </a:r>
            <a:r>
              <a:rPr lang="cs-CZ" sz="2000" dirty="0"/>
              <a:t> data (monitoring </a:t>
            </a:r>
            <a:r>
              <a:rPr lang="cs-CZ" sz="2000" dirty="0" err="1"/>
              <a:t>studies</a:t>
            </a:r>
            <a:r>
              <a:rPr lang="cs-CZ" sz="2000" dirty="0"/>
              <a:t>)</a:t>
            </a:r>
            <a:endParaRPr lang="cs-CZ" sz="16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72</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920B2753-AE58-4620-BB48-1A4FDA44C322}"/>
              </a:ext>
            </a:extLst>
          </p:cNvPr>
          <p:cNvSpPr txBox="1"/>
          <p:nvPr/>
        </p:nvSpPr>
        <p:spPr>
          <a:xfrm>
            <a:off x="-287932" y="3602003"/>
            <a:ext cx="7349855" cy="2677656"/>
          </a:xfrm>
          <a:prstGeom prst="rect">
            <a:avLst/>
          </a:prstGeom>
          <a:noFill/>
        </p:spPr>
        <p:txBody>
          <a:bodyPr wrap="square">
            <a:spAutoFit/>
          </a:bodyPr>
          <a:lstStyle/>
          <a:p>
            <a:pPr lvl="1"/>
            <a:r>
              <a:rPr lang="en-US" sz="1400" b="1" dirty="0"/>
              <a:t>Indicator species</a:t>
            </a:r>
            <a:r>
              <a:rPr lang="en-US" sz="1400" dirty="0"/>
              <a:t> – used in the screening step, it is </a:t>
            </a:r>
            <a:r>
              <a:rPr lang="en-US" sz="1400" b="1" dirty="0"/>
              <a:t>not a real species</a:t>
            </a:r>
            <a:r>
              <a:rPr lang="en-US" sz="1400" dirty="0"/>
              <a:t> but, by virtue of its size and feeding habits is considered to have higher exposure than (i.e. to be protective of) other species that occur in a particular crop at a particular time.</a:t>
            </a:r>
          </a:p>
          <a:p>
            <a:pPr lvl="1"/>
            <a:r>
              <a:rPr lang="en-US" sz="1400" b="1" dirty="0"/>
              <a:t>Generic focal species</a:t>
            </a:r>
            <a:r>
              <a:rPr lang="en-US" sz="1400" dirty="0"/>
              <a:t> – used in Tier 1assessment, it is </a:t>
            </a:r>
            <a:r>
              <a:rPr lang="en-US" sz="1400" b="1" dirty="0"/>
              <a:t>not a real species</a:t>
            </a:r>
            <a:r>
              <a:rPr lang="en-US" sz="1400" dirty="0"/>
              <a:t>, however it is considered to be representative of all those species potentially at risk. Instead of the one single food item approach of the screening step in this assessment a mixed diet is applied when appropriate for the generic focal species. In addition, interception of the spray by the crop is taken into account by calculating the residue level on the several food types for the birds and the mammals.</a:t>
            </a:r>
          </a:p>
          <a:p>
            <a:pPr lvl="1"/>
            <a:r>
              <a:rPr lang="en-US" sz="1400" b="1" dirty="0"/>
              <a:t>Focal species</a:t>
            </a:r>
            <a:r>
              <a:rPr lang="en-US" sz="1400" dirty="0"/>
              <a:t> – used in higher tier assessment, it is a </a:t>
            </a:r>
            <a:r>
              <a:rPr lang="en-US" sz="1400" b="1" dirty="0"/>
              <a:t>real species</a:t>
            </a:r>
            <a:r>
              <a:rPr lang="en-US" sz="1400" dirty="0"/>
              <a:t> that actually occurs in the crop when the pesticide is being used (see section 6.1.3 for identification of focal species.).</a:t>
            </a:r>
          </a:p>
        </p:txBody>
      </p:sp>
    </p:spTree>
    <p:extLst>
      <p:ext uri="{BB962C8B-B14F-4D97-AF65-F5344CB8AC3E}">
        <p14:creationId xmlns:p14="http://schemas.microsoft.com/office/powerpoint/2010/main" val="408074337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1" y="1212782"/>
            <a:ext cx="6643906" cy="4778443"/>
          </a:xfrm>
        </p:spPr>
        <p:txBody>
          <a:bodyPr/>
          <a:lstStyle/>
          <a:p>
            <a:pPr marL="0" indent="0">
              <a:buNone/>
            </a:pPr>
            <a:r>
              <a:rPr lang="cs-CZ" b="1" dirty="0" err="1">
                <a:solidFill>
                  <a:srgbClr val="FF0000"/>
                </a:solidFill>
              </a:rPr>
              <a:t>Birds</a:t>
            </a:r>
            <a:r>
              <a:rPr lang="cs-CZ" b="1" dirty="0">
                <a:solidFill>
                  <a:srgbClr val="FF0000"/>
                </a:solidFill>
              </a:rPr>
              <a:t> and </a:t>
            </a:r>
            <a:r>
              <a:rPr lang="cs-CZ" b="1" dirty="0" err="1">
                <a:solidFill>
                  <a:srgbClr val="FF0000"/>
                </a:solidFill>
              </a:rPr>
              <a:t>mammals</a:t>
            </a:r>
            <a:endParaRPr lang="cs-CZ" b="1" dirty="0">
              <a:solidFill>
                <a:srgbClr val="FF0000"/>
              </a:solidFill>
            </a:endParaRPr>
          </a:p>
          <a:p>
            <a:r>
              <a:rPr lang="en-US" sz="2000" b="1" dirty="0"/>
              <a:t>shortcut values</a:t>
            </a:r>
            <a:r>
              <a:rPr lang="en-US" sz="2000" dirty="0"/>
              <a:t> for screening and Tier 1 calculations</a:t>
            </a:r>
            <a:r>
              <a:rPr lang="cs-CZ" sz="2000" dirty="0"/>
              <a:t> - </a:t>
            </a:r>
            <a:r>
              <a:rPr lang="en-US" sz="2000" dirty="0" err="1"/>
              <a:t>describ</a:t>
            </a:r>
            <a:r>
              <a:rPr lang="cs-CZ" sz="2000" dirty="0"/>
              <a:t>e</a:t>
            </a:r>
            <a:r>
              <a:rPr lang="en-US" sz="2000" dirty="0"/>
              <a:t> feeding habits and other ecological needs for indicator and generic focal species</a:t>
            </a:r>
          </a:p>
          <a:p>
            <a:endParaRPr lang="cs-CZ"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73</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177DA3DF-0157-47E4-A611-582E9A156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3" y="3206112"/>
            <a:ext cx="6085544" cy="2415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B2696683-7AEE-498F-9D39-A834D0684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327" y="4632581"/>
            <a:ext cx="5989677" cy="222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Obrázek 12">
            <a:extLst>
              <a:ext uri="{FF2B5EF4-FFF2-40B4-BE49-F238E27FC236}">
                <a16:creationId xmlns:a16="http://schemas.microsoft.com/office/drawing/2014/main" id="{E00AF624-B45F-4DC8-B40A-5CE9DA1B0D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8859" y="0"/>
            <a:ext cx="4033141" cy="3152713"/>
          </a:xfrm>
          <a:prstGeom prst="rect">
            <a:avLst/>
          </a:prstGeom>
        </p:spPr>
      </p:pic>
      <p:sp>
        <p:nvSpPr>
          <p:cNvPr id="14" name="Obdélník 13">
            <a:extLst>
              <a:ext uri="{FF2B5EF4-FFF2-40B4-BE49-F238E27FC236}">
                <a16:creationId xmlns:a16="http://schemas.microsoft.com/office/drawing/2014/main" id="{8EAE516C-EAAF-4843-9B29-A3B875F6D5F8}"/>
              </a:ext>
            </a:extLst>
          </p:cNvPr>
          <p:cNvSpPr/>
          <p:nvPr/>
        </p:nvSpPr>
        <p:spPr>
          <a:xfrm>
            <a:off x="8061820" y="3109047"/>
            <a:ext cx="4130180" cy="1077218"/>
          </a:xfrm>
          <a:prstGeom prst="rect">
            <a:avLst/>
          </a:prstGeom>
          <a:solidFill>
            <a:schemeClr val="bg1"/>
          </a:solidFill>
        </p:spPr>
        <p:txBody>
          <a:bodyPr wrap="square">
            <a:spAutoFit/>
          </a:bodyPr>
          <a:lstStyle/>
          <a:p>
            <a:r>
              <a:rPr lang="en-US" sz="800" dirty="0"/>
              <a:t>Theoretical dietary exposure routes for birds feeding in crop (e.g., cereals) sprayed with a plant protection product. Most of the plant protection product will be deposited in the treated crop area, but some may enter neighboring water bodies. Exposure to birds in the treated area can therefore occur by feeding on the crop itself (</a:t>
            </a:r>
            <a:r>
              <a:rPr lang="en-US" sz="800" b="1" dirty="0"/>
              <a:t>a</a:t>
            </a:r>
            <a:r>
              <a:rPr lang="en-US" sz="800" dirty="0"/>
              <a:t>), ground‐dwelling (</a:t>
            </a:r>
            <a:r>
              <a:rPr lang="en-US" sz="800" b="1" dirty="0"/>
              <a:t>b</a:t>
            </a:r>
            <a:r>
              <a:rPr lang="en-US" sz="800" dirty="0"/>
              <a:t>) or foliar‐dwelling (</a:t>
            </a:r>
            <a:r>
              <a:rPr lang="en-US" sz="800" b="1" dirty="0"/>
              <a:t>c</a:t>
            </a:r>
            <a:r>
              <a:rPr lang="en-US" sz="800" dirty="0"/>
              <a:t>) invertebrates, weeds (</a:t>
            </a:r>
            <a:r>
              <a:rPr lang="en-US" sz="800" b="1" dirty="0"/>
              <a:t>d</a:t>
            </a:r>
            <a:r>
              <a:rPr lang="en-US" sz="800" dirty="0"/>
              <a:t>), or weed seeds (</a:t>
            </a:r>
            <a:r>
              <a:rPr lang="en-US" sz="800" b="1" dirty="0"/>
              <a:t>e</a:t>
            </a:r>
            <a:r>
              <a:rPr lang="en-US" sz="800" dirty="0"/>
              <a:t>). Birds may also feed on earthworms living in the treated soil (</a:t>
            </a:r>
            <a:r>
              <a:rPr lang="en-US" sz="800" b="1" dirty="0"/>
              <a:t>f</a:t>
            </a:r>
            <a:r>
              <a:rPr lang="en-US" sz="800" dirty="0"/>
              <a:t>) or fish living in neighboring contaminated surface waters (</a:t>
            </a:r>
            <a:r>
              <a:rPr lang="en-US" sz="800" b="1" dirty="0"/>
              <a:t>g</a:t>
            </a:r>
            <a:r>
              <a:rPr lang="en-US" sz="800" dirty="0"/>
              <a:t>). Exposure may also occur by drinking from contaminated puddles within the treated crop area (</a:t>
            </a:r>
            <a:r>
              <a:rPr lang="en-US" sz="800" b="1" dirty="0"/>
              <a:t>h</a:t>
            </a:r>
            <a:r>
              <a:rPr lang="en-US" sz="800" dirty="0"/>
              <a:t>)</a:t>
            </a:r>
            <a:endParaRPr lang="cs-CZ" sz="800" dirty="0"/>
          </a:p>
        </p:txBody>
      </p:sp>
    </p:spTree>
    <p:extLst>
      <p:ext uri="{BB962C8B-B14F-4D97-AF65-F5344CB8AC3E}">
        <p14:creationId xmlns:p14="http://schemas.microsoft.com/office/powerpoint/2010/main" val="328109753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1" y="1212782"/>
            <a:ext cx="6643906" cy="4778443"/>
          </a:xfrm>
        </p:spPr>
        <p:txBody>
          <a:bodyPr/>
          <a:lstStyle/>
          <a:p>
            <a:pPr marL="0" indent="0">
              <a:buNone/>
            </a:pPr>
            <a:r>
              <a:rPr lang="cs-CZ" b="1" dirty="0" err="1">
                <a:solidFill>
                  <a:srgbClr val="FF0000"/>
                </a:solidFill>
              </a:rPr>
              <a:t>Birds</a:t>
            </a:r>
            <a:r>
              <a:rPr lang="cs-CZ" b="1" dirty="0">
                <a:solidFill>
                  <a:srgbClr val="FF0000"/>
                </a:solidFill>
              </a:rPr>
              <a:t> and </a:t>
            </a:r>
            <a:r>
              <a:rPr lang="cs-CZ" b="1" dirty="0" err="1">
                <a:solidFill>
                  <a:srgbClr val="FF0000"/>
                </a:solidFill>
              </a:rPr>
              <a:t>mammals</a:t>
            </a:r>
            <a:endParaRPr lang="cs-CZ" b="1" dirty="0">
              <a:solidFill>
                <a:srgbClr val="FF0000"/>
              </a:solidFill>
            </a:endParaRPr>
          </a:p>
          <a:p>
            <a:r>
              <a:rPr lang="cs-CZ" sz="2000" b="1" dirty="0" err="1"/>
              <a:t>higher</a:t>
            </a:r>
            <a:r>
              <a:rPr lang="cs-CZ" sz="2000" b="1" dirty="0"/>
              <a:t> </a:t>
            </a:r>
            <a:r>
              <a:rPr lang="cs-CZ" sz="2000" b="1" dirty="0" err="1"/>
              <a:t>tiers</a:t>
            </a:r>
            <a:r>
              <a:rPr lang="cs-CZ" sz="2000" b="1" dirty="0"/>
              <a:t>, </a:t>
            </a:r>
            <a:r>
              <a:rPr lang="cs-CZ" sz="2000" b="1" dirty="0" err="1"/>
              <a:t>e.g</a:t>
            </a:r>
            <a:r>
              <a:rPr lang="cs-CZ" sz="2000" b="1" dirty="0"/>
              <a:t>. </a:t>
            </a:r>
            <a:r>
              <a:rPr lang="cs-CZ" sz="2000" b="1" dirty="0" err="1"/>
              <a:t>field</a:t>
            </a:r>
            <a:r>
              <a:rPr lang="cs-CZ" sz="2000" b="1" dirty="0"/>
              <a:t> </a:t>
            </a:r>
            <a:r>
              <a:rPr lang="cs-CZ" sz="2000" b="1" dirty="0" err="1"/>
              <a:t>studies</a:t>
            </a:r>
            <a:endParaRPr lang="en-US" sz="2000" dirty="0"/>
          </a:p>
          <a:p>
            <a:endParaRPr lang="cs-CZ"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74</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088AF627-D345-417B-A92B-299ADBB02D76}"/>
              </a:ext>
            </a:extLst>
          </p:cNvPr>
          <p:cNvPicPr>
            <a:picLocks noChangeAspect="1"/>
          </p:cNvPicPr>
          <p:nvPr/>
        </p:nvPicPr>
        <p:blipFill rotWithShape="1">
          <a:blip r:embed="rId3"/>
          <a:srcRect t="20360"/>
          <a:stretch/>
        </p:blipFill>
        <p:spPr>
          <a:xfrm>
            <a:off x="6080310" y="2129132"/>
            <a:ext cx="6111690" cy="3516086"/>
          </a:xfrm>
          <a:prstGeom prst="rect">
            <a:avLst/>
          </a:prstGeom>
        </p:spPr>
      </p:pic>
      <p:pic>
        <p:nvPicPr>
          <p:cNvPr id="9" name="Obrázek 8">
            <a:extLst>
              <a:ext uri="{FF2B5EF4-FFF2-40B4-BE49-F238E27FC236}">
                <a16:creationId xmlns:a16="http://schemas.microsoft.com/office/drawing/2014/main" id="{D66A885F-1EEE-4E8D-9A10-BEF5BC3B9B6D}"/>
              </a:ext>
            </a:extLst>
          </p:cNvPr>
          <p:cNvPicPr>
            <a:picLocks noChangeAspect="1"/>
          </p:cNvPicPr>
          <p:nvPr/>
        </p:nvPicPr>
        <p:blipFill>
          <a:blip r:embed="rId4"/>
          <a:stretch>
            <a:fillRect/>
          </a:stretch>
        </p:blipFill>
        <p:spPr>
          <a:xfrm>
            <a:off x="-1" y="2129131"/>
            <a:ext cx="5829300" cy="3516086"/>
          </a:xfrm>
          <a:prstGeom prst="rect">
            <a:avLst/>
          </a:prstGeom>
        </p:spPr>
      </p:pic>
    </p:spTree>
    <p:extLst>
      <p:ext uri="{BB962C8B-B14F-4D97-AF65-F5344CB8AC3E}">
        <p14:creationId xmlns:p14="http://schemas.microsoft.com/office/powerpoint/2010/main" val="25190106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sz="2000" b="1" dirty="0" err="1">
                <a:solidFill>
                  <a:srgbClr val="FF0000"/>
                </a:solidFill>
              </a:rPr>
              <a:t>S</a:t>
            </a:r>
            <a:r>
              <a:rPr lang="cs-CZ" sz="2000" b="1" dirty="0" err="1">
                <a:solidFill>
                  <a:srgbClr val="FF0000"/>
                </a:solidFill>
                <a:sym typeface="Wingdings" panose="05000000000000000000" pitchFamily="2" charset="2"/>
              </a:rPr>
              <a:t>oil</a:t>
            </a:r>
            <a:r>
              <a:rPr lang="cs-CZ" sz="2000" b="1" dirty="0">
                <a:solidFill>
                  <a:srgbClr val="FF0000"/>
                </a:solidFill>
                <a:sym typeface="Wingdings" panose="05000000000000000000" pitchFamily="2" charset="2"/>
              </a:rPr>
              <a:t> </a:t>
            </a:r>
            <a:r>
              <a:rPr lang="cs-CZ" sz="2000" b="1" dirty="0" err="1">
                <a:solidFill>
                  <a:srgbClr val="FF0000"/>
                </a:solidFill>
                <a:sym typeface="Wingdings" panose="05000000000000000000" pitchFamily="2" charset="2"/>
              </a:rPr>
              <a:t>organisms</a:t>
            </a:r>
            <a:r>
              <a:rPr lang="cs-CZ" sz="2000" b="1" dirty="0">
                <a:solidFill>
                  <a:srgbClr val="FF0000"/>
                </a:solidFill>
                <a:sym typeface="Wingdings" panose="05000000000000000000" pitchFamily="2" charset="2"/>
              </a:rPr>
              <a:t>                                                            Non-</a:t>
            </a:r>
            <a:r>
              <a:rPr lang="cs-CZ" sz="2000" b="1" dirty="0" err="1">
                <a:solidFill>
                  <a:srgbClr val="FF0000"/>
                </a:solidFill>
                <a:sym typeface="Wingdings" panose="05000000000000000000" pitchFamily="2" charset="2"/>
              </a:rPr>
              <a:t>target</a:t>
            </a:r>
            <a:r>
              <a:rPr lang="cs-CZ" sz="2000" b="1" dirty="0">
                <a:solidFill>
                  <a:srgbClr val="FF0000"/>
                </a:solidFill>
                <a:sym typeface="Wingdings" panose="05000000000000000000" pitchFamily="2" charset="2"/>
              </a:rPr>
              <a:t> </a:t>
            </a:r>
            <a:r>
              <a:rPr lang="cs-CZ" sz="2000" b="1" dirty="0" err="1">
                <a:solidFill>
                  <a:srgbClr val="FF0000"/>
                </a:solidFill>
                <a:sym typeface="Wingdings" panose="05000000000000000000" pitchFamily="2" charset="2"/>
              </a:rPr>
              <a:t>arthropods</a:t>
            </a:r>
            <a:r>
              <a:rPr lang="cs-CZ" sz="2000" b="1" dirty="0">
                <a:solidFill>
                  <a:srgbClr val="FF0000"/>
                </a:solidFill>
                <a:sym typeface="Wingdings" panose="05000000000000000000" pitchFamily="2" charset="2"/>
              </a:rPr>
              <a:t> (NTA)</a:t>
            </a:r>
            <a:endParaRPr lang="cs-CZ" sz="2000" b="1" dirty="0">
              <a:solidFill>
                <a:srgbClr val="FF0000"/>
              </a:solidFill>
            </a:endParaRPr>
          </a:p>
          <a:p>
            <a:endParaRPr lang="en-US" sz="2000" b="1" dirty="0">
              <a:solidFill>
                <a:srgbClr val="FF0000"/>
              </a:solidFill>
            </a:endParaRPr>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75</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8455F0CA-BFAA-4732-8D99-9FC668105158}"/>
              </a:ext>
            </a:extLst>
          </p:cNvPr>
          <p:cNvPicPr>
            <a:picLocks noChangeAspect="1"/>
          </p:cNvPicPr>
          <p:nvPr/>
        </p:nvPicPr>
        <p:blipFill>
          <a:blip r:embed="rId3"/>
          <a:stretch>
            <a:fillRect/>
          </a:stretch>
        </p:blipFill>
        <p:spPr>
          <a:xfrm>
            <a:off x="646302" y="1408623"/>
            <a:ext cx="3665989" cy="5431096"/>
          </a:xfrm>
          <a:prstGeom prst="rect">
            <a:avLst/>
          </a:prstGeom>
        </p:spPr>
      </p:pic>
      <p:pic>
        <p:nvPicPr>
          <p:cNvPr id="9" name="Obrázek 8">
            <a:extLst>
              <a:ext uri="{FF2B5EF4-FFF2-40B4-BE49-F238E27FC236}">
                <a16:creationId xmlns:a16="http://schemas.microsoft.com/office/drawing/2014/main" id="{EC49465B-E675-4EA9-B40E-B184697A4774}"/>
              </a:ext>
            </a:extLst>
          </p:cNvPr>
          <p:cNvPicPr>
            <a:picLocks noChangeAspect="1"/>
          </p:cNvPicPr>
          <p:nvPr/>
        </p:nvPicPr>
        <p:blipFill rotWithShape="1">
          <a:blip r:embed="rId4"/>
          <a:srcRect t="3670"/>
          <a:stretch/>
        </p:blipFill>
        <p:spPr>
          <a:xfrm>
            <a:off x="6915700" y="1408623"/>
            <a:ext cx="3665989" cy="5461729"/>
          </a:xfrm>
          <a:prstGeom prst="rect">
            <a:avLst/>
          </a:prstGeom>
        </p:spPr>
      </p:pic>
      <p:cxnSp>
        <p:nvCxnSpPr>
          <p:cNvPr id="8" name="Přímá spojnice se šipkou 7">
            <a:extLst>
              <a:ext uri="{FF2B5EF4-FFF2-40B4-BE49-F238E27FC236}">
                <a16:creationId xmlns:a16="http://schemas.microsoft.com/office/drawing/2014/main" id="{40094D65-A0A1-4BFC-8748-B81DE9547233}"/>
              </a:ext>
            </a:extLst>
          </p:cNvPr>
          <p:cNvCxnSpPr/>
          <p:nvPr/>
        </p:nvCxnSpPr>
        <p:spPr bwMode="auto">
          <a:xfrm flipV="1">
            <a:off x="3772638" y="3091199"/>
            <a:ext cx="2323362" cy="1"/>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Přímá spojnice se šipkou 10">
            <a:extLst>
              <a:ext uri="{FF2B5EF4-FFF2-40B4-BE49-F238E27FC236}">
                <a16:creationId xmlns:a16="http://schemas.microsoft.com/office/drawing/2014/main" id="{61801CDA-1947-4255-9305-28831D634C05}"/>
              </a:ext>
            </a:extLst>
          </p:cNvPr>
          <p:cNvCxnSpPr/>
          <p:nvPr/>
        </p:nvCxnSpPr>
        <p:spPr bwMode="auto">
          <a:xfrm flipH="1">
            <a:off x="3772638" y="3207495"/>
            <a:ext cx="2264814" cy="20170"/>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ovéPole 13">
            <a:extLst>
              <a:ext uri="{FF2B5EF4-FFF2-40B4-BE49-F238E27FC236}">
                <a16:creationId xmlns:a16="http://schemas.microsoft.com/office/drawing/2014/main" id="{B6650A04-0A2D-4775-BE7C-BF9CC02C4FF7}"/>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5"/>
              </a:rPr>
              <a:t>https://ec.europa.eu/food/sites/food/files/plant/docs/pesticides_ppp_app-</a:t>
            </a:r>
            <a:r>
              <a:rPr lang="cs-CZ" sz="900" dirty="0">
                <a:hlinkClick r:id="rId6"/>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spTree>
    <p:extLst>
      <p:ext uri="{BB962C8B-B14F-4D97-AF65-F5344CB8AC3E}">
        <p14:creationId xmlns:p14="http://schemas.microsoft.com/office/powerpoint/2010/main" val="274211478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err="1">
                <a:solidFill>
                  <a:srgbClr val="FF0000"/>
                </a:solidFill>
                <a:sym typeface="Wingdings" panose="05000000000000000000" pitchFamily="2" charset="2"/>
              </a:rPr>
              <a:t>Soil</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organisms</a:t>
            </a:r>
            <a:endParaRPr lang="cs-CZ" b="1" dirty="0">
              <a:solidFill>
                <a:srgbClr val="FF0000"/>
              </a:solidFill>
            </a:endParaRPr>
          </a:p>
          <a:p>
            <a:endParaRPr lang="cs-CZ" sz="2000" dirty="0"/>
          </a:p>
          <a:p>
            <a:pPr marL="0" indent="0">
              <a:buNone/>
            </a:pPr>
            <a:r>
              <a:rPr lang="cs-CZ" sz="2000" b="1" dirty="0" err="1">
                <a:solidFill>
                  <a:srgbClr val="FF0000"/>
                </a:solidFill>
              </a:rPr>
              <a:t>Exposure</a:t>
            </a:r>
            <a:r>
              <a:rPr lang="cs-CZ" sz="2000" b="1" dirty="0">
                <a:solidFill>
                  <a:srgbClr val="FF0000"/>
                </a:solidFill>
              </a:rPr>
              <a:t> </a:t>
            </a:r>
            <a:r>
              <a:rPr lang="cs-CZ" sz="2000" b="1" dirty="0" err="1">
                <a:solidFill>
                  <a:srgbClr val="FF0000"/>
                </a:solidFill>
              </a:rPr>
              <a:t>estimation</a:t>
            </a:r>
            <a:r>
              <a:rPr lang="cs-CZ" sz="2000" b="1" dirty="0">
                <a:solidFill>
                  <a:srgbClr val="FF0000"/>
                </a:solidFill>
              </a:rPr>
              <a:t> - </a:t>
            </a:r>
            <a:r>
              <a:rPr lang="cs-CZ" sz="2000" b="1" dirty="0" err="1">
                <a:solidFill>
                  <a:srgbClr val="FF0000"/>
                </a:solidFill>
              </a:rPr>
              <a:t>PEC</a:t>
            </a:r>
            <a:r>
              <a:rPr lang="cs-CZ" sz="2000" b="1" baseline="-25000" dirty="0" err="1">
                <a:solidFill>
                  <a:srgbClr val="FF0000"/>
                </a:solidFill>
              </a:rPr>
              <a:t>soil</a:t>
            </a:r>
            <a:endParaRPr lang="cs-CZ" sz="2000" b="1" baseline="-25000" dirty="0">
              <a:solidFill>
                <a:srgbClr val="FF0000"/>
              </a:solidFill>
            </a:endParaRPr>
          </a:p>
          <a:p>
            <a:r>
              <a:rPr lang="cs-CZ" sz="2000" dirty="0"/>
              <a:t>p</a:t>
            </a:r>
            <a:r>
              <a:rPr lang="en-US" sz="2000" dirty="0" err="1"/>
              <a:t>ercentage</a:t>
            </a:r>
            <a:r>
              <a:rPr lang="en-US" sz="2000" dirty="0"/>
              <a:t> of applied spray volume reaching soil depending on interception</a:t>
            </a:r>
            <a:r>
              <a:rPr lang="cs-CZ" sz="2000" dirty="0"/>
              <a:t> (</a:t>
            </a:r>
            <a:r>
              <a:rPr lang="cs-CZ" sz="2000" dirty="0" err="1"/>
              <a:t>e.g</a:t>
            </a:r>
            <a:r>
              <a:rPr lang="cs-CZ" sz="2000" dirty="0"/>
              <a:t>. 50%)</a:t>
            </a:r>
            <a:endParaRPr lang="en-US" sz="2000" dirty="0"/>
          </a:p>
          <a:p>
            <a:r>
              <a:rPr lang="cs-CZ" sz="2000" dirty="0"/>
              <a:t>e</a:t>
            </a:r>
            <a:r>
              <a:rPr lang="en-US" sz="2000" dirty="0" err="1"/>
              <a:t>ven</a:t>
            </a:r>
            <a:r>
              <a:rPr lang="en-US" sz="2000" dirty="0"/>
              <a:t> distribution in the top 5 cm of soil</a:t>
            </a:r>
          </a:p>
          <a:p>
            <a:r>
              <a:rPr lang="cs-CZ" sz="2000" dirty="0"/>
              <a:t>s</a:t>
            </a:r>
            <a:r>
              <a:rPr lang="en-US" sz="2000" dirty="0"/>
              <a:t>oil density of 1.5 g/cm</a:t>
            </a:r>
            <a:r>
              <a:rPr lang="en-US" sz="2000" baseline="30000" dirty="0"/>
              <a:t>3</a:t>
            </a:r>
          </a:p>
          <a:p>
            <a:r>
              <a:rPr lang="cs-CZ" sz="2000" dirty="0"/>
              <a:t>c</a:t>
            </a:r>
            <a:r>
              <a:rPr lang="en-US" sz="2000" dirty="0" err="1"/>
              <a:t>alculate</a:t>
            </a:r>
            <a:r>
              <a:rPr lang="en-US" sz="2000" dirty="0"/>
              <a:t> </a:t>
            </a:r>
            <a:r>
              <a:rPr lang="cs-CZ" sz="2000" dirty="0"/>
              <a:t>P</a:t>
            </a:r>
            <a:r>
              <a:rPr lang="en-US" sz="2000" dirty="0"/>
              <a:t>EC</a:t>
            </a:r>
            <a:r>
              <a:rPr lang="cs-CZ" sz="2000" baseline="-25000" dirty="0" err="1"/>
              <a:t>soil</a:t>
            </a:r>
            <a:r>
              <a:rPr lang="en-US" sz="2000" dirty="0"/>
              <a:t> in mg </a:t>
            </a:r>
            <a:r>
              <a:rPr lang="en-US" sz="2000" dirty="0" err="1"/>
              <a:t>a.s.</a:t>
            </a:r>
            <a:r>
              <a:rPr lang="cs-CZ" sz="2000" dirty="0"/>
              <a:t> </a:t>
            </a:r>
            <a:r>
              <a:rPr lang="en-US" sz="2000" dirty="0"/>
              <a:t>/</a:t>
            </a:r>
            <a:r>
              <a:rPr lang="cs-CZ" sz="2000" dirty="0"/>
              <a:t> </a:t>
            </a:r>
            <a:r>
              <a:rPr lang="en-US" sz="2000" dirty="0"/>
              <a:t>kg soil</a:t>
            </a:r>
          </a:p>
          <a:p>
            <a:endParaRPr lang="cs-CZ" sz="2000" dirty="0"/>
          </a:p>
          <a:p>
            <a:r>
              <a:rPr lang="cs-CZ" sz="2000" dirty="0" err="1"/>
              <a:t>example</a:t>
            </a:r>
            <a:r>
              <a:rPr lang="cs-CZ" sz="2000" dirty="0"/>
              <a:t> </a:t>
            </a:r>
            <a:r>
              <a:rPr lang="cs-CZ" sz="2000" dirty="0" err="1"/>
              <a:t>results</a:t>
            </a:r>
            <a:r>
              <a:rPr lang="cs-CZ" sz="2000" dirty="0"/>
              <a:t> </a:t>
            </a:r>
            <a:r>
              <a:rPr lang="cs-CZ" sz="2000" dirty="0" err="1"/>
              <a:t>for</a:t>
            </a:r>
            <a:r>
              <a:rPr lang="cs-CZ" sz="2000" dirty="0"/>
              <a:t> PPP „Pest-</a:t>
            </a:r>
            <a:r>
              <a:rPr lang="cs-CZ" sz="2000" dirty="0" err="1"/>
              <a:t>Killer</a:t>
            </a:r>
            <a:r>
              <a:rPr lang="cs-CZ" sz="2000" dirty="0"/>
              <a:t>“</a:t>
            </a:r>
            <a:r>
              <a:rPr lang="en-US" sz="2000" dirty="0"/>
              <a:t> </a:t>
            </a:r>
            <a:endParaRPr lang="cs-CZ" sz="2000" dirty="0"/>
          </a:p>
          <a:p>
            <a:r>
              <a:rPr lang="cs-CZ" sz="2000" dirty="0" err="1"/>
              <a:t>application</a:t>
            </a:r>
            <a:r>
              <a:rPr lang="cs-CZ" sz="2000" dirty="0"/>
              <a:t> dose </a:t>
            </a:r>
            <a:r>
              <a:rPr lang="cs-CZ" sz="2000" dirty="0" err="1"/>
              <a:t>is</a:t>
            </a:r>
            <a:r>
              <a:rPr lang="cs-CZ" sz="2000" dirty="0"/>
              <a:t> 150 g a.s. / ha</a:t>
            </a:r>
          </a:p>
          <a:p>
            <a:r>
              <a:rPr lang="cs-CZ" sz="2000" dirty="0"/>
              <a:t>1 ha </a:t>
            </a:r>
            <a:r>
              <a:rPr lang="cs-CZ" sz="2000" dirty="0" err="1"/>
              <a:t>of</a:t>
            </a:r>
            <a:r>
              <a:rPr lang="cs-CZ" sz="2000" dirty="0"/>
              <a:t> 5 cm </a:t>
            </a:r>
            <a:r>
              <a:rPr lang="cs-CZ" sz="2000" dirty="0" err="1"/>
              <a:t>soil</a:t>
            </a:r>
            <a:r>
              <a:rPr lang="cs-CZ" sz="2000" dirty="0"/>
              <a:t> </a:t>
            </a:r>
            <a:r>
              <a:rPr lang="cs-CZ" sz="2000" dirty="0" err="1"/>
              <a:t>corresponds</a:t>
            </a:r>
            <a:r>
              <a:rPr lang="cs-CZ" sz="2000" dirty="0"/>
              <a:t> to 500,000,000 </a:t>
            </a:r>
            <a:r>
              <a:rPr lang="en-US" sz="2000" dirty="0"/>
              <a:t>cm</a:t>
            </a:r>
            <a:r>
              <a:rPr lang="en-US" sz="2000" baseline="30000" dirty="0"/>
              <a:t>3</a:t>
            </a:r>
            <a:r>
              <a:rPr lang="cs-CZ" sz="2000" dirty="0"/>
              <a:t> </a:t>
            </a:r>
            <a:r>
              <a:rPr lang="cs-CZ" sz="2000" dirty="0" err="1"/>
              <a:t>which</a:t>
            </a:r>
            <a:r>
              <a:rPr lang="cs-CZ" sz="2000" dirty="0"/>
              <a:t> </a:t>
            </a:r>
            <a:r>
              <a:rPr lang="cs-CZ" sz="2000" dirty="0" err="1"/>
              <a:t>is</a:t>
            </a:r>
            <a:r>
              <a:rPr lang="cs-CZ" sz="2000" dirty="0"/>
              <a:t> 750,000 kg </a:t>
            </a:r>
            <a:r>
              <a:rPr lang="cs-CZ" sz="2000" dirty="0" err="1"/>
              <a:t>soil</a:t>
            </a:r>
            <a:endParaRPr lang="cs-CZ" sz="2000" dirty="0"/>
          </a:p>
          <a:p>
            <a:r>
              <a:rPr lang="cs-CZ" sz="2000" b="1" dirty="0" err="1">
                <a:solidFill>
                  <a:srgbClr val="FF0000"/>
                </a:solidFill>
              </a:rPr>
              <a:t>PEC</a:t>
            </a:r>
            <a:r>
              <a:rPr lang="cs-CZ" sz="2000" b="1" baseline="-25000" dirty="0" err="1">
                <a:solidFill>
                  <a:srgbClr val="FF0000"/>
                </a:solidFill>
              </a:rPr>
              <a:t>soil</a:t>
            </a:r>
            <a:r>
              <a:rPr lang="cs-CZ" sz="2000" b="1" dirty="0">
                <a:solidFill>
                  <a:srgbClr val="FF0000"/>
                </a:solidFill>
              </a:rPr>
              <a:t> </a:t>
            </a:r>
            <a:r>
              <a:rPr lang="cs-CZ" sz="2000" b="1" dirty="0" err="1">
                <a:solidFill>
                  <a:srgbClr val="FF0000"/>
                </a:solidFill>
              </a:rPr>
              <a:t>is</a:t>
            </a:r>
            <a:r>
              <a:rPr lang="cs-CZ" sz="2000" b="1" dirty="0">
                <a:solidFill>
                  <a:srgbClr val="FF0000"/>
                </a:solidFill>
              </a:rPr>
              <a:t> 0.2 mg a.s. / ha</a:t>
            </a:r>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76</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spTree>
    <p:extLst>
      <p:ext uri="{BB962C8B-B14F-4D97-AF65-F5344CB8AC3E}">
        <p14:creationId xmlns:p14="http://schemas.microsoft.com/office/powerpoint/2010/main" val="176317574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err="1">
                <a:solidFill>
                  <a:srgbClr val="FF0000"/>
                </a:solidFill>
                <a:sym typeface="Wingdings" panose="05000000000000000000" pitchFamily="2" charset="2"/>
              </a:rPr>
              <a:t>Soil</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organisms</a:t>
            </a:r>
            <a:endParaRPr lang="cs-CZ" b="1" dirty="0">
              <a:solidFill>
                <a:srgbClr val="FF0000"/>
              </a:solidFill>
            </a:endParaRPr>
          </a:p>
          <a:p>
            <a:endParaRPr lang="cs-CZ" sz="2000" dirty="0"/>
          </a:p>
          <a:p>
            <a:pPr marL="0" indent="0">
              <a:buNone/>
            </a:pPr>
            <a:r>
              <a:rPr lang="cs-CZ" sz="2000" b="1" dirty="0"/>
              <a:t>TIER 1</a:t>
            </a:r>
          </a:p>
          <a:p>
            <a:r>
              <a:rPr lang="cs-CZ" sz="2000" dirty="0" err="1"/>
              <a:t>reproduction</a:t>
            </a:r>
            <a:r>
              <a:rPr lang="cs-CZ" sz="2000" dirty="0"/>
              <a:t> </a:t>
            </a:r>
            <a:r>
              <a:rPr lang="cs-CZ" sz="2000" dirty="0" err="1"/>
              <a:t>effects</a:t>
            </a:r>
            <a:r>
              <a:rPr lang="cs-CZ" sz="2000" dirty="0"/>
              <a:t> on </a:t>
            </a:r>
            <a:r>
              <a:rPr lang="cs-CZ" sz="2000" dirty="0" err="1"/>
              <a:t>earthworms</a:t>
            </a:r>
            <a:r>
              <a:rPr lang="cs-CZ" sz="2000" dirty="0"/>
              <a:t> - </a:t>
            </a:r>
            <a:r>
              <a:rPr lang="en-US" sz="2000" dirty="0"/>
              <a:t>NOEC are derived</a:t>
            </a:r>
          </a:p>
          <a:p>
            <a:r>
              <a:rPr lang="en-US" sz="2000" dirty="0"/>
              <a:t>TER</a:t>
            </a:r>
            <a:r>
              <a:rPr lang="cs-CZ" sz="2000" dirty="0"/>
              <a:t> </a:t>
            </a:r>
            <a:r>
              <a:rPr lang="en-US" sz="2000" dirty="0"/>
              <a:t>&gt;</a:t>
            </a:r>
            <a:r>
              <a:rPr lang="cs-CZ" sz="2000" dirty="0"/>
              <a:t> 5</a:t>
            </a:r>
            <a:r>
              <a:rPr lang="en-US" sz="2000" dirty="0"/>
              <a:t> OK, TER</a:t>
            </a:r>
            <a:r>
              <a:rPr lang="cs-CZ" sz="2000" dirty="0"/>
              <a:t> </a:t>
            </a:r>
            <a:r>
              <a:rPr lang="en-US" sz="2000" dirty="0"/>
              <a:t>&lt;</a:t>
            </a:r>
            <a:r>
              <a:rPr lang="cs-CZ" sz="2000" dirty="0"/>
              <a:t> 5</a:t>
            </a:r>
            <a:r>
              <a:rPr lang="en-US" sz="2000" dirty="0"/>
              <a:t> further studies</a:t>
            </a:r>
            <a:r>
              <a:rPr lang="cs-CZ" sz="2000" dirty="0"/>
              <a:t> </a:t>
            </a:r>
            <a:r>
              <a:rPr lang="cs-CZ" sz="2000" dirty="0" err="1"/>
              <a:t>needed</a:t>
            </a:r>
            <a:endParaRPr lang="cs-CZ" sz="2000" dirty="0"/>
          </a:p>
          <a:p>
            <a:endParaRPr lang="cs-CZ" sz="2000" dirty="0"/>
          </a:p>
          <a:p>
            <a:r>
              <a:rPr lang="en-US" sz="2000" dirty="0"/>
              <a:t>example results for PPP „Pest-Killer“ </a:t>
            </a:r>
          </a:p>
          <a:p>
            <a:pPr lvl="1"/>
            <a:r>
              <a:rPr lang="en-US" sz="1600" dirty="0"/>
              <a:t>tested at </a:t>
            </a:r>
            <a:r>
              <a:rPr lang="cs-CZ" sz="1600" dirty="0"/>
              <a:t>0.02</a:t>
            </a:r>
            <a:r>
              <a:rPr lang="en-US" sz="1600" dirty="0"/>
              <a:t>, </a:t>
            </a:r>
            <a:r>
              <a:rPr lang="cs-CZ" sz="1600" dirty="0"/>
              <a:t>0.04, 0.08, 0.16, 0.32, 0.64 m</a:t>
            </a:r>
            <a:r>
              <a:rPr lang="en-US" sz="1600" dirty="0"/>
              <a:t>g </a:t>
            </a:r>
            <a:r>
              <a:rPr lang="en-US" sz="1600" dirty="0" err="1"/>
              <a:t>a.s.</a:t>
            </a:r>
            <a:r>
              <a:rPr lang="cs-CZ" sz="1600" dirty="0"/>
              <a:t> </a:t>
            </a:r>
            <a:r>
              <a:rPr lang="en-US" sz="1600" dirty="0"/>
              <a:t>/</a:t>
            </a:r>
            <a:r>
              <a:rPr lang="cs-CZ" sz="1600" dirty="0"/>
              <a:t> kg</a:t>
            </a:r>
          </a:p>
          <a:p>
            <a:pPr lvl="1"/>
            <a:r>
              <a:rPr lang="cs-CZ" sz="1600" dirty="0"/>
              <a:t>NOEC</a:t>
            </a:r>
            <a:r>
              <a:rPr lang="en-US" sz="1600" dirty="0"/>
              <a:t> </a:t>
            </a:r>
            <a:r>
              <a:rPr lang="cs-CZ" sz="1600" dirty="0" err="1"/>
              <a:t>was</a:t>
            </a:r>
            <a:r>
              <a:rPr lang="cs-CZ" sz="1600" dirty="0"/>
              <a:t> 0</a:t>
            </a:r>
            <a:r>
              <a:rPr lang="en-US" sz="1600" dirty="0"/>
              <a:t>.</a:t>
            </a:r>
            <a:r>
              <a:rPr lang="cs-CZ" sz="1600" dirty="0"/>
              <a:t>32</a:t>
            </a:r>
            <a:r>
              <a:rPr lang="en-US" sz="1600" dirty="0"/>
              <a:t> </a:t>
            </a:r>
            <a:r>
              <a:rPr lang="cs-CZ" sz="1600" dirty="0"/>
              <a:t>m</a:t>
            </a:r>
            <a:r>
              <a:rPr lang="en-US" sz="1600" dirty="0"/>
              <a:t>g </a:t>
            </a:r>
            <a:r>
              <a:rPr lang="en-US" sz="1600" dirty="0" err="1"/>
              <a:t>a.s.</a:t>
            </a:r>
            <a:r>
              <a:rPr lang="cs-CZ" sz="1600" dirty="0"/>
              <a:t> </a:t>
            </a:r>
            <a:r>
              <a:rPr lang="en-US" sz="1600" dirty="0"/>
              <a:t>/</a:t>
            </a:r>
            <a:r>
              <a:rPr lang="cs-CZ" sz="1600" dirty="0"/>
              <a:t> kg</a:t>
            </a:r>
            <a:endParaRPr lang="en-US" sz="1600" dirty="0"/>
          </a:p>
          <a:p>
            <a:endParaRPr lang="cs-CZ" sz="2000" b="1" dirty="0">
              <a:solidFill>
                <a:srgbClr val="FF0000"/>
              </a:solidFill>
            </a:endParaRPr>
          </a:p>
          <a:p>
            <a:r>
              <a:rPr lang="cs-CZ" sz="2000" b="1" dirty="0">
                <a:solidFill>
                  <a:srgbClr val="FF0000"/>
                </a:solidFill>
              </a:rPr>
              <a:t>TER = NOEC/</a:t>
            </a:r>
            <a:r>
              <a:rPr lang="cs-CZ" sz="2000" b="1" dirty="0" err="1">
                <a:solidFill>
                  <a:srgbClr val="FF0000"/>
                </a:solidFill>
              </a:rPr>
              <a:t>PEC</a:t>
            </a:r>
            <a:r>
              <a:rPr lang="cs-CZ" sz="2000" b="1" baseline="-25000" dirty="0" err="1">
                <a:solidFill>
                  <a:srgbClr val="FF0000"/>
                </a:solidFill>
              </a:rPr>
              <a:t>soil</a:t>
            </a:r>
            <a:r>
              <a:rPr lang="cs-CZ" sz="2000" b="1" dirty="0">
                <a:solidFill>
                  <a:srgbClr val="FF0000"/>
                </a:solidFill>
              </a:rPr>
              <a:t> = 0.32 / 0.2 = 1.6 (</a:t>
            </a:r>
            <a:r>
              <a:rPr lang="en-US" sz="2000" b="1" dirty="0">
                <a:solidFill>
                  <a:srgbClr val="FF0000"/>
                </a:solidFill>
              </a:rPr>
              <a:t>&lt;</a:t>
            </a:r>
            <a:r>
              <a:rPr lang="cs-CZ" sz="2000" b="1" dirty="0">
                <a:solidFill>
                  <a:srgbClr val="FF0000"/>
                </a:solidFill>
              </a:rPr>
              <a:t> 5, not OK and </a:t>
            </a:r>
            <a:r>
              <a:rPr lang="cs-CZ" sz="2000" b="1" dirty="0" err="1">
                <a:solidFill>
                  <a:srgbClr val="FF0000"/>
                </a:solidFill>
              </a:rPr>
              <a:t>further</a:t>
            </a:r>
            <a:r>
              <a:rPr lang="cs-CZ" sz="2000" b="1" dirty="0">
                <a:solidFill>
                  <a:srgbClr val="FF0000"/>
                </a:solidFill>
              </a:rPr>
              <a:t> </a:t>
            </a:r>
            <a:r>
              <a:rPr lang="cs-CZ" sz="2000" b="1" dirty="0" err="1">
                <a:solidFill>
                  <a:srgbClr val="FF0000"/>
                </a:solidFill>
              </a:rPr>
              <a:t>studies</a:t>
            </a:r>
            <a:r>
              <a:rPr lang="cs-CZ" sz="2000" b="1" dirty="0">
                <a:solidFill>
                  <a:srgbClr val="FF0000"/>
                </a:solidFill>
              </a:rPr>
              <a:t> are </a:t>
            </a:r>
            <a:r>
              <a:rPr lang="cs-CZ" sz="2000" b="1" dirty="0" err="1">
                <a:solidFill>
                  <a:srgbClr val="FF0000"/>
                </a:solidFill>
              </a:rPr>
              <a:t>needed</a:t>
            </a:r>
            <a:r>
              <a:rPr lang="cs-CZ" sz="2000" b="1" dirty="0">
                <a:solidFill>
                  <a:srgbClr val="FF0000"/>
                </a:solidFill>
              </a:rPr>
              <a:t>)</a:t>
            </a:r>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77</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pic>
        <p:nvPicPr>
          <p:cNvPr id="7" name="Picture 2" descr="http://t3.gstatic.com/images?q=tbn:ANd9GcR7-3EeXeOV0fHO4s2TOGWEnFANnR74gi6jRAso6-WCvT_OWvmIZlw3FsoMyA">
            <a:extLst>
              <a:ext uri="{FF2B5EF4-FFF2-40B4-BE49-F238E27FC236}">
                <a16:creationId xmlns:a16="http://schemas.microsoft.com/office/drawing/2014/main" id="{CB76C9BB-FE59-4C11-9ECF-C286C105FE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6203" y="3073996"/>
            <a:ext cx="2235441" cy="1429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574052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a:solidFill>
                  <a:srgbClr val="FF0000"/>
                </a:solidFill>
                <a:sym typeface="Wingdings" panose="05000000000000000000" pitchFamily="2" charset="2"/>
              </a:rPr>
              <a:t>Non-</a:t>
            </a:r>
            <a:r>
              <a:rPr lang="cs-CZ" b="1" dirty="0" err="1">
                <a:solidFill>
                  <a:srgbClr val="FF0000"/>
                </a:solidFill>
                <a:sym typeface="Wingdings" panose="05000000000000000000" pitchFamily="2" charset="2"/>
              </a:rPr>
              <a:t>target</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arthropods</a:t>
            </a:r>
            <a:r>
              <a:rPr lang="cs-CZ" b="1" dirty="0">
                <a:solidFill>
                  <a:srgbClr val="FF0000"/>
                </a:solidFill>
                <a:sym typeface="Wingdings" panose="05000000000000000000" pitchFamily="2" charset="2"/>
              </a:rPr>
              <a:t> (NTA)</a:t>
            </a:r>
            <a:endParaRPr lang="cs-CZ" b="1" dirty="0">
              <a:solidFill>
                <a:srgbClr val="FF0000"/>
              </a:solidFill>
            </a:endParaRPr>
          </a:p>
          <a:p>
            <a:endParaRPr lang="cs-CZ" sz="2000" b="1" dirty="0"/>
          </a:p>
          <a:p>
            <a:r>
              <a:rPr lang="cs-CZ" sz="2000" b="1" dirty="0"/>
              <a:t>in-</a:t>
            </a:r>
            <a:r>
              <a:rPr lang="cs-CZ" sz="2000" b="1" dirty="0" err="1"/>
              <a:t>field</a:t>
            </a:r>
            <a:r>
              <a:rPr lang="cs-CZ" sz="2000" b="1" dirty="0"/>
              <a:t> and </a:t>
            </a:r>
            <a:r>
              <a:rPr lang="cs-CZ" sz="2000" b="1" dirty="0" err="1"/>
              <a:t>off-field</a:t>
            </a:r>
            <a:r>
              <a:rPr lang="cs-CZ" sz="2000" b="1" dirty="0"/>
              <a:t> </a:t>
            </a:r>
            <a:r>
              <a:rPr lang="cs-CZ" sz="2000" b="1" dirty="0" err="1"/>
              <a:t>assessment</a:t>
            </a:r>
            <a:endParaRPr lang="cs-CZ" sz="2000" b="1" dirty="0"/>
          </a:p>
          <a:p>
            <a:pPr marL="0" indent="0">
              <a:buNone/>
            </a:pPr>
            <a:endParaRPr lang="cs-CZ" sz="2000" b="1" dirty="0"/>
          </a:p>
          <a:p>
            <a:pPr marL="0" indent="0">
              <a:buNone/>
            </a:pPr>
            <a:r>
              <a:rPr lang="cs-CZ" sz="2000" b="1" dirty="0"/>
              <a:t>TIER 1</a:t>
            </a:r>
          </a:p>
          <a:p>
            <a:r>
              <a:rPr lang="cs-CZ" sz="2000" dirty="0"/>
              <a:t>r</a:t>
            </a:r>
            <a:r>
              <a:rPr lang="en-US" sz="2000" dirty="0" err="1"/>
              <a:t>isk</a:t>
            </a:r>
            <a:r>
              <a:rPr lang="en-US" sz="2000" dirty="0"/>
              <a:t> assessment based on two indicator species:</a:t>
            </a:r>
          </a:p>
          <a:p>
            <a:pPr lvl="1"/>
            <a:r>
              <a:rPr lang="en-US" sz="1600" dirty="0" err="1"/>
              <a:t>Typhlodromus</a:t>
            </a:r>
            <a:r>
              <a:rPr lang="en-US" sz="1600" dirty="0"/>
              <a:t> </a:t>
            </a:r>
            <a:r>
              <a:rPr lang="en-US" sz="1600" dirty="0" err="1"/>
              <a:t>pyri</a:t>
            </a:r>
            <a:endParaRPr lang="en-US" sz="1600" dirty="0"/>
          </a:p>
          <a:p>
            <a:pPr lvl="1"/>
            <a:r>
              <a:rPr lang="en-US" sz="1600" dirty="0" err="1"/>
              <a:t>Aphidius</a:t>
            </a:r>
            <a:r>
              <a:rPr lang="en-US" sz="1600" dirty="0"/>
              <a:t> </a:t>
            </a:r>
            <a:r>
              <a:rPr lang="en-US" sz="1600" dirty="0" err="1"/>
              <a:t>rhopalosiphi</a:t>
            </a:r>
            <a:endParaRPr lang="en-US" sz="1600" dirty="0"/>
          </a:p>
          <a:p>
            <a:r>
              <a:rPr lang="cs-CZ" sz="2000" dirty="0"/>
              <a:t>standard toxicity </a:t>
            </a:r>
            <a:r>
              <a:rPr lang="cs-CZ" sz="2000" dirty="0" err="1"/>
              <a:t>tests</a:t>
            </a:r>
            <a:r>
              <a:rPr lang="cs-CZ" sz="2000" dirty="0"/>
              <a:t> to </a:t>
            </a:r>
            <a:r>
              <a:rPr lang="cs-CZ" sz="2000" dirty="0" err="1"/>
              <a:t>determine</a:t>
            </a:r>
            <a:r>
              <a:rPr lang="cs-CZ" sz="2000" dirty="0"/>
              <a:t> </a:t>
            </a:r>
            <a:r>
              <a:rPr lang="en-US" sz="2000" dirty="0"/>
              <a:t>LR50</a:t>
            </a:r>
            <a:r>
              <a:rPr lang="cs-CZ" sz="2000" dirty="0"/>
              <a:t> </a:t>
            </a:r>
            <a:r>
              <a:rPr lang="en-US" sz="2000" dirty="0"/>
              <a:t>in g</a:t>
            </a:r>
            <a:r>
              <a:rPr lang="cs-CZ" sz="2000" dirty="0"/>
              <a:t> a.s. </a:t>
            </a:r>
            <a:r>
              <a:rPr lang="en-US" sz="2000" dirty="0"/>
              <a:t>/</a:t>
            </a:r>
            <a:r>
              <a:rPr lang="cs-CZ" sz="2000" dirty="0"/>
              <a:t> </a:t>
            </a:r>
            <a:r>
              <a:rPr lang="en-US" sz="2000" dirty="0"/>
              <a:t>ha based on mortality</a:t>
            </a:r>
            <a:endParaRPr lang="cs-CZ" sz="2000" dirty="0"/>
          </a:p>
          <a:p>
            <a:r>
              <a:rPr lang="cs-CZ" sz="2000" dirty="0" err="1"/>
              <a:t>example</a:t>
            </a:r>
            <a:r>
              <a:rPr lang="cs-CZ" sz="2000" dirty="0"/>
              <a:t> </a:t>
            </a:r>
            <a:r>
              <a:rPr lang="cs-CZ" sz="2000" dirty="0" err="1"/>
              <a:t>results</a:t>
            </a:r>
            <a:r>
              <a:rPr lang="cs-CZ" sz="2000" dirty="0"/>
              <a:t> </a:t>
            </a:r>
            <a:r>
              <a:rPr lang="cs-CZ" sz="2000" dirty="0" err="1"/>
              <a:t>for</a:t>
            </a:r>
            <a:r>
              <a:rPr lang="cs-CZ" sz="2000" dirty="0"/>
              <a:t> PPP „Pest-</a:t>
            </a:r>
            <a:r>
              <a:rPr lang="cs-CZ" sz="2000" dirty="0" err="1"/>
              <a:t>Killer</a:t>
            </a:r>
            <a:r>
              <a:rPr lang="cs-CZ" sz="2000" dirty="0"/>
              <a:t>“</a:t>
            </a:r>
            <a:r>
              <a:rPr lang="en-US" sz="2000" dirty="0"/>
              <a:t> </a:t>
            </a:r>
            <a:endParaRPr lang="cs-CZ" sz="2000" dirty="0"/>
          </a:p>
          <a:p>
            <a:pPr lvl="1"/>
            <a:r>
              <a:rPr lang="cs-CZ" sz="1600" dirty="0" err="1"/>
              <a:t>tested</a:t>
            </a:r>
            <a:r>
              <a:rPr lang="cs-CZ" sz="1600" dirty="0"/>
              <a:t> </a:t>
            </a:r>
            <a:r>
              <a:rPr lang="cs-CZ" sz="1600" dirty="0" err="1"/>
              <a:t>at</a:t>
            </a:r>
            <a:r>
              <a:rPr lang="cs-CZ" sz="1600" dirty="0"/>
              <a:t> 1.25, 2.5, 5, 10, 20, 40, 80 g a.s./ha</a:t>
            </a:r>
          </a:p>
          <a:p>
            <a:pPr lvl="1"/>
            <a:r>
              <a:rPr lang="cs-CZ" sz="1600" dirty="0"/>
              <a:t>LR50 </a:t>
            </a:r>
            <a:r>
              <a:rPr lang="cs-CZ" sz="1600" dirty="0" err="1"/>
              <a:t>for</a:t>
            </a:r>
            <a:r>
              <a:rPr lang="cs-CZ" sz="1600" dirty="0"/>
              <a:t> </a:t>
            </a:r>
            <a:r>
              <a:rPr lang="cs-CZ" sz="1600" dirty="0" err="1"/>
              <a:t>both</a:t>
            </a:r>
            <a:r>
              <a:rPr lang="cs-CZ" sz="1600" dirty="0"/>
              <a:t> species = 2.5 g a.s./ha</a:t>
            </a:r>
          </a:p>
          <a:p>
            <a:pPr lvl="1"/>
            <a:r>
              <a:rPr lang="cs-CZ" sz="1600" dirty="0" err="1"/>
              <a:t>all</a:t>
            </a:r>
            <a:r>
              <a:rPr lang="cs-CZ" sz="1600" dirty="0"/>
              <a:t> in </a:t>
            </a:r>
            <a:r>
              <a:rPr lang="cs-CZ" sz="1600" dirty="0" err="1"/>
              <a:t>acreditted</a:t>
            </a:r>
            <a:r>
              <a:rPr lang="cs-CZ" sz="1600" dirty="0"/>
              <a:t> </a:t>
            </a:r>
            <a:r>
              <a:rPr lang="cs-CZ" sz="1600" dirty="0" err="1"/>
              <a:t>labs</a:t>
            </a:r>
            <a:r>
              <a:rPr lang="cs-CZ" sz="1600" dirty="0"/>
              <a:t> </a:t>
            </a:r>
            <a:r>
              <a:rPr lang="cs-CZ" sz="1600" dirty="0" err="1"/>
              <a:t>with</a:t>
            </a:r>
            <a:r>
              <a:rPr lang="cs-CZ" sz="1600" dirty="0"/>
              <a:t> GLP</a:t>
            </a:r>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78</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pic>
        <p:nvPicPr>
          <p:cNvPr id="13" name="Obrázek 12" descr="Obsah obrázku zelenina&#10;&#10;Popis byl vytvořen automaticky">
            <a:extLst>
              <a:ext uri="{FF2B5EF4-FFF2-40B4-BE49-F238E27FC236}">
                <a16:creationId xmlns:a16="http://schemas.microsoft.com/office/drawing/2014/main" id="{DD722A0B-15B2-427B-A707-4655B572F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3293" y="2030124"/>
            <a:ext cx="1534018" cy="1225894"/>
          </a:xfrm>
          <a:prstGeom prst="rect">
            <a:avLst/>
          </a:prstGeom>
        </p:spPr>
      </p:pic>
      <p:pic>
        <p:nvPicPr>
          <p:cNvPr id="2050" name="Picture 2" descr="Aphidius rhopalosiphi - BiasLabs">
            <a:extLst>
              <a:ext uri="{FF2B5EF4-FFF2-40B4-BE49-F238E27FC236}">
                <a16:creationId xmlns:a16="http://schemas.microsoft.com/office/drawing/2014/main" id="{92AA4043-37EA-4E14-A7C9-D512C15E74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271" t="11105" r="15161" b="30883"/>
          <a:stretch/>
        </p:blipFill>
        <p:spPr bwMode="auto">
          <a:xfrm>
            <a:off x="8892369" y="2030124"/>
            <a:ext cx="1816552" cy="1225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44670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a:solidFill>
                  <a:srgbClr val="FF0000"/>
                </a:solidFill>
                <a:sym typeface="Wingdings" panose="05000000000000000000" pitchFamily="2" charset="2"/>
              </a:rPr>
              <a:t>Non-</a:t>
            </a:r>
            <a:r>
              <a:rPr lang="cs-CZ" b="1" dirty="0" err="1">
                <a:solidFill>
                  <a:srgbClr val="FF0000"/>
                </a:solidFill>
                <a:sym typeface="Wingdings" panose="05000000000000000000" pitchFamily="2" charset="2"/>
              </a:rPr>
              <a:t>target</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arthropods</a:t>
            </a:r>
            <a:r>
              <a:rPr lang="cs-CZ" b="1" dirty="0">
                <a:solidFill>
                  <a:srgbClr val="FF0000"/>
                </a:solidFill>
                <a:sym typeface="Wingdings" panose="05000000000000000000" pitchFamily="2" charset="2"/>
              </a:rPr>
              <a:t> (NTA)</a:t>
            </a:r>
            <a:endParaRPr lang="cs-CZ" b="1" dirty="0">
              <a:solidFill>
                <a:srgbClr val="FF0000"/>
              </a:solidFill>
            </a:endParaRPr>
          </a:p>
          <a:p>
            <a:pPr marL="0" indent="0">
              <a:buNone/>
            </a:pPr>
            <a:endParaRPr lang="cs-CZ" sz="2000" b="1" dirty="0"/>
          </a:p>
          <a:p>
            <a:pPr marL="0" indent="0">
              <a:buNone/>
            </a:pPr>
            <a:r>
              <a:rPr lang="cs-CZ" sz="2000" b="1" dirty="0"/>
              <a:t>TIER 1 (</a:t>
            </a:r>
            <a:r>
              <a:rPr lang="cs-CZ" sz="2000" b="1" dirty="0" err="1"/>
              <a:t>cont</a:t>
            </a:r>
            <a:r>
              <a:rPr lang="cs-CZ" sz="2000" b="1" dirty="0"/>
              <a:t>.)</a:t>
            </a:r>
          </a:p>
          <a:p>
            <a:r>
              <a:rPr lang="cs-CZ" sz="2000" dirty="0" err="1"/>
              <a:t>now</a:t>
            </a:r>
            <a:r>
              <a:rPr lang="cs-CZ" sz="2000" dirty="0"/>
              <a:t> to </a:t>
            </a:r>
            <a:r>
              <a:rPr lang="cs-CZ" sz="2000" dirty="0" err="1"/>
              <a:t>determine</a:t>
            </a:r>
            <a:r>
              <a:rPr lang="cs-CZ" sz="2000" dirty="0"/>
              <a:t> </a:t>
            </a:r>
            <a:r>
              <a:rPr lang="cs-CZ" sz="2000" dirty="0" err="1"/>
              <a:t>hazards</a:t>
            </a:r>
            <a:r>
              <a:rPr lang="cs-CZ" sz="2000" dirty="0"/>
              <a:t>, </a:t>
            </a:r>
            <a:r>
              <a:rPr lang="cs-CZ" sz="2000" dirty="0" err="1"/>
              <a:t>compare</a:t>
            </a:r>
            <a:r>
              <a:rPr lang="cs-CZ" sz="2000" dirty="0"/>
              <a:t> </a:t>
            </a:r>
            <a:r>
              <a:rPr lang="cs-CZ" sz="2000" dirty="0" err="1"/>
              <a:t>exposure</a:t>
            </a:r>
            <a:r>
              <a:rPr lang="cs-CZ" sz="2000" dirty="0"/>
              <a:t> to </a:t>
            </a:r>
            <a:r>
              <a:rPr lang="cs-CZ" sz="2000" dirty="0" err="1"/>
              <a:t>effect</a:t>
            </a:r>
            <a:r>
              <a:rPr lang="cs-CZ" sz="2000" dirty="0"/>
              <a:t> in hazard </a:t>
            </a:r>
            <a:r>
              <a:rPr lang="cs-CZ" sz="2000" dirty="0" err="1"/>
              <a:t>quotient</a:t>
            </a:r>
            <a:r>
              <a:rPr lang="cs-CZ" sz="2000" dirty="0"/>
              <a:t> (HQ) – </a:t>
            </a:r>
            <a:r>
              <a:rPr lang="cs-CZ" sz="2000" dirty="0" err="1"/>
              <a:t>exposure</a:t>
            </a:r>
            <a:r>
              <a:rPr lang="cs-CZ" sz="2000" dirty="0"/>
              <a:t> (a</a:t>
            </a:r>
            <a:r>
              <a:rPr lang="en-US" sz="2000" dirty="0" err="1"/>
              <a:t>pplication</a:t>
            </a:r>
            <a:r>
              <a:rPr lang="en-US" sz="2000" dirty="0"/>
              <a:t> rate</a:t>
            </a:r>
            <a:r>
              <a:rPr lang="cs-CZ" sz="2000" dirty="0"/>
              <a:t>)</a:t>
            </a:r>
            <a:r>
              <a:rPr lang="en-US" sz="2000" dirty="0"/>
              <a:t> and LR50</a:t>
            </a:r>
            <a:r>
              <a:rPr lang="cs-CZ" sz="2000" dirty="0"/>
              <a:t> </a:t>
            </a:r>
            <a:r>
              <a:rPr lang="en-US" sz="2000" dirty="0"/>
              <a:t>must not differ in units</a:t>
            </a:r>
            <a:endParaRPr lang="cs-CZ" sz="2000" dirty="0"/>
          </a:p>
          <a:p>
            <a:r>
              <a:rPr lang="cs-CZ" sz="2000" dirty="0"/>
              <a:t>i</a:t>
            </a:r>
            <a:r>
              <a:rPr lang="en-US" sz="2000" dirty="0"/>
              <a:t>f resulting HQ ≥</a:t>
            </a:r>
            <a:r>
              <a:rPr lang="cs-CZ" sz="2000" dirty="0"/>
              <a:t> </a:t>
            </a:r>
            <a:r>
              <a:rPr lang="en-US" sz="2000" dirty="0"/>
              <a:t>2</a:t>
            </a:r>
            <a:r>
              <a:rPr lang="cs-CZ" sz="2000" dirty="0"/>
              <a:t>, </a:t>
            </a:r>
            <a:r>
              <a:rPr lang="cs-CZ" sz="2000" dirty="0" err="1"/>
              <a:t>there</a:t>
            </a:r>
            <a:r>
              <a:rPr lang="cs-CZ" sz="2000" dirty="0"/>
              <a:t> </a:t>
            </a:r>
            <a:r>
              <a:rPr lang="cs-CZ" sz="2000" dirty="0" err="1"/>
              <a:t>is</a:t>
            </a:r>
            <a:r>
              <a:rPr lang="cs-CZ" sz="2000" dirty="0"/>
              <a:t> </a:t>
            </a:r>
            <a:r>
              <a:rPr lang="en-US" sz="2000" dirty="0"/>
              <a:t>potential hazard to non-target arthropods</a:t>
            </a:r>
          </a:p>
          <a:p>
            <a:endParaRPr lang="cs-CZ" sz="2000" dirty="0"/>
          </a:p>
          <a:p>
            <a:endParaRPr lang="en-US" sz="2000" dirty="0"/>
          </a:p>
          <a:p>
            <a:endParaRPr lang="en-US" sz="2000" dirty="0"/>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79</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sp>
        <p:nvSpPr>
          <p:cNvPr id="11" name="Text Box 3">
            <a:extLst>
              <a:ext uri="{FF2B5EF4-FFF2-40B4-BE49-F238E27FC236}">
                <a16:creationId xmlns:a16="http://schemas.microsoft.com/office/drawing/2014/main" id="{1A3534ED-4DFF-40E9-B8F7-B8E59791F2DE}"/>
              </a:ext>
            </a:extLst>
          </p:cNvPr>
          <p:cNvSpPr txBox="1">
            <a:spLocks noChangeArrowheads="1"/>
          </p:cNvSpPr>
          <p:nvPr/>
        </p:nvSpPr>
        <p:spPr bwMode="auto">
          <a:xfrm>
            <a:off x="541761" y="4232408"/>
            <a:ext cx="1242648" cy="307777"/>
          </a:xfrm>
          <a:prstGeom prst="rect">
            <a:avLst/>
          </a:prstGeom>
          <a:noFill/>
          <a:ln w="12700">
            <a:noFill/>
            <a:miter lim="800000"/>
            <a:headEnd/>
            <a:tailEnd/>
          </a:ln>
          <a:effectLst/>
        </p:spPr>
        <p:txBody>
          <a:bodyPr wrap="none">
            <a:spAutoFit/>
          </a:bodyPr>
          <a:lstStyle/>
          <a:p>
            <a:pPr>
              <a:defRPr/>
            </a:pPr>
            <a:r>
              <a:rPr lang="en-GB" sz="1400" b="1" dirty="0">
                <a:latin typeface="+mn-lt"/>
              </a:rPr>
              <a:t>In-field HQ </a:t>
            </a:r>
            <a:r>
              <a:rPr lang="en-GB" sz="1400" dirty="0">
                <a:latin typeface="+mn-lt"/>
              </a:rPr>
              <a:t>=</a:t>
            </a:r>
          </a:p>
        </p:txBody>
      </p:sp>
      <p:sp>
        <p:nvSpPr>
          <p:cNvPr id="12" name="Text Box 4">
            <a:extLst>
              <a:ext uri="{FF2B5EF4-FFF2-40B4-BE49-F238E27FC236}">
                <a16:creationId xmlns:a16="http://schemas.microsoft.com/office/drawing/2014/main" id="{3409105C-8149-463C-9822-758CFF09A2F2}"/>
              </a:ext>
            </a:extLst>
          </p:cNvPr>
          <p:cNvSpPr txBox="1">
            <a:spLocks noChangeArrowheads="1"/>
          </p:cNvSpPr>
          <p:nvPr/>
        </p:nvSpPr>
        <p:spPr bwMode="auto">
          <a:xfrm>
            <a:off x="1734075" y="4040829"/>
            <a:ext cx="1974717" cy="307777"/>
          </a:xfrm>
          <a:prstGeom prst="rect">
            <a:avLst/>
          </a:prstGeom>
          <a:noFill/>
          <a:ln w="12700">
            <a:noFill/>
            <a:miter lim="800000"/>
            <a:headEnd/>
            <a:tailEnd/>
          </a:ln>
          <a:effectLst/>
        </p:spPr>
        <p:txBody>
          <a:bodyPr wrap="square">
            <a:spAutoFit/>
          </a:bodyPr>
          <a:lstStyle/>
          <a:p>
            <a:pPr>
              <a:defRPr/>
            </a:pPr>
            <a:r>
              <a:rPr lang="en-GB" sz="1400" dirty="0">
                <a:latin typeface="+mn-lt"/>
              </a:rPr>
              <a:t>Application rate x MAF</a:t>
            </a:r>
          </a:p>
        </p:txBody>
      </p:sp>
      <p:sp>
        <p:nvSpPr>
          <p:cNvPr id="14" name="Line 5">
            <a:extLst>
              <a:ext uri="{FF2B5EF4-FFF2-40B4-BE49-F238E27FC236}">
                <a16:creationId xmlns:a16="http://schemas.microsoft.com/office/drawing/2014/main" id="{88EFFB0A-7402-476F-9941-383D0C968DE2}"/>
              </a:ext>
            </a:extLst>
          </p:cNvPr>
          <p:cNvSpPr>
            <a:spLocks noChangeShapeType="1"/>
          </p:cNvSpPr>
          <p:nvPr/>
        </p:nvSpPr>
        <p:spPr bwMode="auto">
          <a:xfrm>
            <a:off x="1750092" y="4388340"/>
            <a:ext cx="18915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sz="1400">
              <a:latin typeface="+mn-lt"/>
            </a:endParaRPr>
          </a:p>
        </p:txBody>
      </p:sp>
      <p:sp>
        <p:nvSpPr>
          <p:cNvPr id="15" name="Text Box 6">
            <a:extLst>
              <a:ext uri="{FF2B5EF4-FFF2-40B4-BE49-F238E27FC236}">
                <a16:creationId xmlns:a16="http://schemas.microsoft.com/office/drawing/2014/main" id="{6A6F6631-EEBB-44D5-B597-6164C4DD7475}"/>
              </a:ext>
            </a:extLst>
          </p:cNvPr>
          <p:cNvSpPr txBox="1">
            <a:spLocks noChangeArrowheads="1"/>
          </p:cNvSpPr>
          <p:nvPr/>
        </p:nvSpPr>
        <p:spPr bwMode="auto">
          <a:xfrm>
            <a:off x="2299780" y="4400749"/>
            <a:ext cx="612668" cy="307777"/>
          </a:xfrm>
          <a:prstGeom prst="rect">
            <a:avLst/>
          </a:prstGeom>
          <a:noFill/>
          <a:ln w="12700">
            <a:noFill/>
            <a:miter lim="800000"/>
            <a:headEnd/>
            <a:tailEnd/>
          </a:ln>
          <a:effectLst/>
        </p:spPr>
        <p:txBody>
          <a:bodyPr wrap="none">
            <a:spAutoFit/>
          </a:bodyPr>
          <a:lstStyle/>
          <a:p>
            <a:pPr>
              <a:defRPr/>
            </a:pPr>
            <a:r>
              <a:rPr lang="en-GB" sz="1400" dirty="0">
                <a:latin typeface="+mn-lt"/>
              </a:rPr>
              <a:t>LR50</a:t>
            </a:r>
          </a:p>
        </p:txBody>
      </p:sp>
      <p:sp>
        <p:nvSpPr>
          <p:cNvPr id="16" name="Text Box 8">
            <a:extLst>
              <a:ext uri="{FF2B5EF4-FFF2-40B4-BE49-F238E27FC236}">
                <a16:creationId xmlns:a16="http://schemas.microsoft.com/office/drawing/2014/main" id="{203B9B44-7FCB-4BE3-BFBF-6448E9F2A43D}"/>
              </a:ext>
            </a:extLst>
          </p:cNvPr>
          <p:cNvSpPr txBox="1">
            <a:spLocks noChangeArrowheads="1"/>
          </p:cNvSpPr>
          <p:nvPr/>
        </p:nvSpPr>
        <p:spPr bwMode="auto">
          <a:xfrm>
            <a:off x="426282" y="3582538"/>
            <a:ext cx="2090196" cy="253916"/>
          </a:xfrm>
          <a:prstGeom prst="rect">
            <a:avLst/>
          </a:prstGeom>
          <a:noFill/>
          <a:ln w="9525">
            <a:solidFill>
              <a:schemeClr val="tx1"/>
            </a:solidFill>
            <a:miter lim="800000"/>
            <a:headEnd/>
            <a:tailEnd/>
          </a:ln>
          <a:effectLst/>
        </p:spPr>
        <p:txBody>
          <a:bodyPr wrap="square">
            <a:spAutoFit/>
          </a:bodyPr>
          <a:lstStyle/>
          <a:p>
            <a:pPr>
              <a:defRPr/>
            </a:pPr>
            <a:r>
              <a:rPr lang="en-GB" sz="1050" dirty="0">
                <a:latin typeface="+mn-lt"/>
              </a:rPr>
              <a:t>Single application in g </a:t>
            </a:r>
            <a:r>
              <a:rPr lang="en-GB" sz="1050" dirty="0" err="1">
                <a:latin typeface="+mn-lt"/>
              </a:rPr>
              <a:t>a.s.</a:t>
            </a:r>
            <a:r>
              <a:rPr lang="cs-CZ" sz="1050" dirty="0">
                <a:latin typeface="+mn-lt"/>
              </a:rPr>
              <a:t> </a:t>
            </a:r>
            <a:r>
              <a:rPr lang="en-GB" sz="1050" dirty="0">
                <a:latin typeface="+mn-lt"/>
              </a:rPr>
              <a:t>/</a:t>
            </a:r>
            <a:r>
              <a:rPr lang="cs-CZ" sz="1050" dirty="0">
                <a:latin typeface="+mn-lt"/>
              </a:rPr>
              <a:t> </a:t>
            </a:r>
            <a:r>
              <a:rPr lang="en-GB" sz="1050" dirty="0">
                <a:latin typeface="+mn-lt"/>
              </a:rPr>
              <a:t>ha  </a:t>
            </a:r>
          </a:p>
        </p:txBody>
      </p:sp>
      <p:sp>
        <p:nvSpPr>
          <p:cNvPr id="17" name="Text Box 10">
            <a:extLst>
              <a:ext uri="{FF2B5EF4-FFF2-40B4-BE49-F238E27FC236}">
                <a16:creationId xmlns:a16="http://schemas.microsoft.com/office/drawing/2014/main" id="{EC4E7351-3C29-4C13-9B6E-22BDBDE508D4}"/>
              </a:ext>
            </a:extLst>
          </p:cNvPr>
          <p:cNvSpPr txBox="1">
            <a:spLocks noChangeArrowheads="1"/>
          </p:cNvSpPr>
          <p:nvPr/>
        </p:nvSpPr>
        <p:spPr bwMode="auto">
          <a:xfrm>
            <a:off x="3007801" y="3374390"/>
            <a:ext cx="2682965" cy="600164"/>
          </a:xfrm>
          <a:prstGeom prst="rect">
            <a:avLst/>
          </a:prstGeom>
          <a:noFill/>
          <a:ln w="9525">
            <a:solidFill>
              <a:schemeClr val="tx1"/>
            </a:solidFill>
            <a:miter lim="800000"/>
            <a:headEnd/>
            <a:tailEnd/>
          </a:ln>
          <a:effectLst/>
        </p:spPr>
        <p:txBody>
          <a:bodyPr wrap="square">
            <a:spAutoFit/>
          </a:bodyPr>
          <a:lstStyle/>
          <a:p>
            <a:pPr>
              <a:defRPr/>
            </a:pPr>
            <a:r>
              <a:rPr lang="en-GB" sz="1100" dirty="0">
                <a:latin typeface="+mn-lt"/>
              </a:rPr>
              <a:t>Ratio between rate after max. recommended</a:t>
            </a:r>
            <a:r>
              <a:rPr lang="cs-CZ" sz="1100" dirty="0">
                <a:latin typeface="+mn-lt"/>
              </a:rPr>
              <a:t> </a:t>
            </a:r>
            <a:r>
              <a:rPr lang="en-GB" sz="1100" dirty="0">
                <a:latin typeface="+mn-lt"/>
              </a:rPr>
              <a:t>no. of applications and the initial rate after a single </a:t>
            </a:r>
            <a:r>
              <a:rPr lang="cs-CZ" sz="1100" dirty="0">
                <a:latin typeface="+mn-lt"/>
              </a:rPr>
              <a:t>a</a:t>
            </a:r>
            <a:r>
              <a:rPr lang="en-GB" sz="1100" dirty="0" err="1">
                <a:latin typeface="+mn-lt"/>
              </a:rPr>
              <a:t>pplication</a:t>
            </a:r>
            <a:endParaRPr lang="en-GB" sz="1100" dirty="0">
              <a:latin typeface="+mn-lt"/>
            </a:endParaRPr>
          </a:p>
        </p:txBody>
      </p:sp>
      <p:sp>
        <p:nvSpPr>
          <p:cNvPr id="18" name="Text Box 13">
            <a:extLst>
              <a:ext uri="{FF2B5EF4-FFF2-40B4-BE49-F238E27FC236}">
                <a16:creationId xmlns:a16="http://schemas.microsoft.com/office/drawing/2014/main" id="{C51B3B48-AF4F-4D13-933D-A40C1A3DB5C0}"/>
              </a:ext>
            </a:extLst>
          </p:cNvPr>
          <p:cNvSpPr txBox="1">
            <a:spLocks noChangeArrowheads="1"/>
          </p:cNvSpPr>
          <p:nvPr/>
        </p:nvSpPr>
        <p:spPr bwMode="auto">
          <a:xfrm>
            <a:off x="624890" y="4912901"/>
            <a:ext cx="2096544" cy="261610"/>
          </a:xfrm>
          <a:prstGeom prst="rect">
            <a:avLst/>
          </a:prstGeom>
          <a:noFill/>
          <a:ln w="9525">
            <a:solidFill>
              <a:schemeClr val="tx1"/>
            </a:solidFill>
            <a:miter lim="800000"/>
            <a:headEnd/>
            <a:tailEnd/>
          </a:ln>
          <a:effectLst/>
        </p:spPr>
        <p:txBody>
          <a:bodyPr wrap="square">
            <a:spAutoFit/>
          </a:bodyPr>
          <a:lstStyle/>
          <a:p>
            <a:pPr>
              <a:defRPr/>
            </a:pPr>
            <a:r>
              <a:rPr lang="en-GB" sz="1100" dirty="0">
                <a:latin typeface="+mn-lt"/>
              </a:rPr>
              <a:t>LR50 expressed in g </a:t>
            </a:r>
            <a:r>
              <a:rPr lang="en-GB" sz="1100" dirty="0" err="1">
                <a:latin typeface="+mn-lt"/>
              </a:rPr>
              <a:t>a.s.</a:t>
            </a:r>
            <a:r>
              <a:rPr lang="cs-CZ" sz="1100" dirty="0">
                <a:latin typeface="+mn-lt"/>
              </a:rPr>
              <a:t> </a:t>
            </a:r>
            <a:r>
              <a:rPr lang="en-GB" sz="1100" dirty="0">
                <a:latin typeface="+mn-lt"/>
              </a:rPr>
              <a:t>/</a:t>
            </a:r>
            <a:r>
              <a:rPr lang="cs-CZ" sz="1100" dirty="0">
                <a:latin typeface="+mn-lt"/>
              </a:rPr>
              <a:t> </a:t>
            </a:r>
            <a:r>
              <a:rPr lang="en-GB" sz="1100" dirty="0">
                <a:latin typeface="+mn-lt"/>
              </a:rPr>
              <a:t>ha</a:t>
            </a:r>
          </a:p>
        </p:txBody>
      </p:sp>
      <p:cxnSp>
        <p:nvCxnSpPr>
          <p:cNvPr id="19" name="AutoShape 14">
            <a:extLst>
              <a:ext uri="{FF2B5EF4-FFF2-40B4-BE49-F238E27FC236}">
                <a16:creationId xmlns:a16="http://schemas.microsoft.com/office/drawing/2014/main" id="{07087E8C-A788-430A-9B52-E97AC26506F4}"/>
              </a:ext>
            </a:extLst>
          </p:cNvPr>
          <p:cNvCxnSpPr>
            <a:cxnSpLocks noChangeShapeType="1"/>
            <a:stCxn id="16" idx="3"/>
            <a:endCxn id="12" idx="0"/>
          </p:cNvCxnSpPr>
          <p:nvPr/>
        </p:nvCxnSpPr>
        <p:spPr bwMode="auto">
          <a:xfrm>
            <a:off x="2516478" y="3709496"/>
            <a:ext cx="204956" cy="331333"/>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0" name="AutoShape 15">
            <a:extLst>
              <a:ext uri="{FF2B5EF4-FFF2-40B4-BE49-F238E27FC236}">
                <a16:creationId xmlns:a16="http://schemas.microsoft.com/office/drawing/2014/main" id="{63D253A7-0947-4A21-A09B-B5A44F96DE2E}"/>
              </a:ext>
            </a:extLst>
          </p:cNvPr>
          <p:cNvCxnSpPr>
            <a:cxnSpLocks noChangeShapeType="1"/>
            <a:stCxn id="17" idx="2"/>
            <a:endCxn id="12" idx="3"/>
          </p:cNvCxnSpPr>
          <p:nvPr/>
        </p:nvCxnSpPr>
        <p:spPr bwMode="auto">
          <a:xfrm rot="5400000">
            <a:off x="3918956" y="3764390"/>
            <a:ext cx="220164" cy="640492"/>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2" name="AutoShape 16">
            <a:extLst>
              <a:ext uri="{FF2B5EF4-FFF2-40B4-BE49-F238E27FC236}">
                <a16:creationId xmlns:a16="http://schemas.microsoft.com/office/drawing/2014/main" id="{8EB68FEF-BB8E-4F1F-8F89-816E51614877}"/>
              </a:ext>
            </a:extLst>
          </p:cNvPr>
          <p:cNvCxnSpPr>
            <a:cxnSpLocks noChangeShapeType="1"/>
            <a:stCxn id="18" idx="0"/>
            <a:endCxn id="15" idx="2"/>
          </p:cNvCxnSpPr>
          <p:nvPr/>
        </p:nvCxnSpPr>
        <p:spPr bwMode="auto">
          <a:xfrm flipV="1">
            <a:off x="1673162" y="4708526"/>
            <a:ext cx="932952" cy="204375"/>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23" name="TextovéPole 22">
                <a:extLst>
                  <a:ext uri="{FF2B5EF4-FFF2-40B4-BE49-F238E27FC236}">
                    <a16:creationId xmlns:a16="http://schemas.microsoft.com/office/drawing/2014/main" id="{6D936CD4-9382-4D04-9C97-1E35599953E0}"/>
                  </a:ext>
                </a:extLst>
              </p:cNvPr>
              <p:cNvSpPr txBox="1"/>
              <p:nvPr/>
            </p:nvSpPr>
            <p:spPr>
              <a:xfrm>
                <a:off x="7654680" y="1482228"/>
                <a:ext cx="3272434" cy="5110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sz="1600" b="1" i="0" smtClean="0">
                          <a:latin typeface="Cambria Math" panose="02040503050406030204" pitchFamily="18" charset="0"/>
                        </a:rPr>
                        <m:t>𝐇𝐐</m:t>
                      </m:r>
                      <m:r>
                        <a:rPr lang="cs-CZ" sz="1600" b="1" i="0" smtClean="0">
                          <a:latin typeface="Cambria Math" panose="02040503050406030204" pitchFamily="18" charset="0"/>
                          <a:ea typeface="Cambria Math" panose="02040503050406030204" pitchFamily="18" charset="0"/>
                        </a:rPr>
                        <m:t>=</m:t>
                      </m:r>
                      <m:f>
                        <m:fPr>
                          <m:ctrlPr>
                            <a:rPr lang="cs-CZ" sz="1600" b="1" i="1" smtClean="0">
                              <a:latin typeface="Cambria Math" panose="02040503050406030204" pitchFamily="18" charset="0"/>
                              <a:ea typeface="Cambria Math" panose="02040503050406030204" pitchFamily="18" charset="0"/>
                            </a:rPr>
                          </m:ctrlPr>
                        </m:fPr>
                        <m:num>
                          <m:r>
                            <a:rPr lang="cs-CZ" sz="1600" b="1" i="0" smtClean="0">
                              <a:latin typeface="Cambria Math" panose="02040503050406030204" pitchFamily="18" charset="0"/>
                              <a:ea typeface="Cambria Math" panose="02040503050406030204" pitchFamily="18" charset="0"/>
                            </a:rPr>
                            <m:t>𝐚𝐩𝐩𝐥𝐢𝐜𝐚𝐭𝐢𝐨𝐧</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𝐫𝐚𝐭𝐞</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𝐢𝐧</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𝐠</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𝐚</m:t>
                          </m:r>
                          <m:r>
                            <a:rPr lang="cs-CZ" sz="1600" b="1" i="0" smtClean="0">
                              <a:latin typeface="Cambria Math" panose="02040503050406030204" pitchFamily="18" charset="0"/>
                              <a:ea typeface="Cambria Math" panose="02040503050406030204" pitchFamily="18" charset="0"/>
                            </a:rPr>
                            <m:t>.</m:t>
                          </m:r>
                          <m:r>
                            <a:rPr lang="cs-CZ" sz="1600" b="1" i="0" smtClean="0">
                              <a:latin typeface="Cambria Math" panose="02040503050406030204" pitchFamily="18" charset="0"/>
                              <a:ea typeface="Cambria Math" panose="02040503050406030204" pitchFamily="18" charset="0"/>
                            </a:rPr>
                            <m:t>𝐬</m:t>
                          </m:r>
                          <m:r>
                            <a:rPr lang="cs-CZ" sz="1600" b="1" i="0" smtClean="0">
                              <a:latin typeface="Cambria Math" panose="02040503050406030204" pitchFamily="18" charset="0"/>
                              <a:ea typeface="Cambria Math" panose="02040503050406030204" pitchFamily="18" charset="0"/>
                            </a:rPr>
                            <m:t>./</m:t>
                          </m:r>
                          <m:r>
                            <a:rPr lang="cs-CZ" sz="1600" b="1" i="0" smtClean="0">
                              <a:latin typeface="Cambria Math" panose="02040503050406030204" pitchFamily="18" charset="0"/>
                              <a:ea typeface="Cambria Math" panose="02040503050406030204" pitchFamily="18" charset="0"/>
                            </a:rPr>
                            <m:t>𝐡𝐚</m:t>
                          </m:r>
                        </m:num>
                        <m:den>
                          <m:r>
                            <a:rPr lang="cs-CZ" sz="1600" b="1" i="0" smtClean="0">
                              <a:latin typeface="Cambria Math" panose="02040503050406030204" pitchFamily="18" charset="0"/>
                              <a:ea typeface="Cambria Math" panose="02040503050406030204" pitchFamily="18" charset="0"/>
                            </a:rPr>
                            <m:t>𝐋𝐑𝟓𝟎</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𝐢𝐧</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𝐠</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𝐚</m:t>
                          </m:r>
                          <m:r>
                            <a:rPr lang="cs-CZ" sz="1600" b="1" i="0" smtClean="0">
                              <a:latin typeface="Cambria Math" panose="02040503050406030204" pitchFamily="18" charset="0"/>
                              <a:ea typeface="Cambria Math" panose="02040503050406030204" pitchFamily="18" charset="0"/>
                            </a:rPr>
                            <m:t>.</m:t>
                          </m:r>
                          <m:r>
                            <a:rPr lang="cs-CZ" sz="1600" b="1" i="0" smtClean="0">
                              <a:latin typeface="Cambria Math" panose="02040503050406030204" pitchFamily="18" charset="0"/>
                              <a:ea typeface="Cambria Math" panose="02040503050406030204" pitchFamily="18" charset="0"/>
                            </a:rPr>
                            <m:t>𝐬</m:t>
                          </m:r>
                          <m:r>
                            <a:rPr lang="cs-CZ" sz="1600" b="1" i="0" smtClean="0">
                              <a:latin typeface="Cambria Math" panose="02040503050406030204" pitchFamily="18" charset="0"/>
                              <a:ea typeface="Cambria Math" panose="02040503050406030204" pitchFamily="18" charset="0"/>
                            </a:rPr>
                            <m:t>./</m:t>
                          </m:r>
                          <m:r>
                            <a:rPr lang="cs-CZ" sz="1600" b="1" i="0" smtClean="0">
                              <a:latin typeface="Cambria Math" panose="02040503050406030204" pitchFamily="18" charset="0"/>
                              <a:ea typeface="Cambria Math" panose="02040503050406030204" pitchFamily="18" charset="0"/>
                            </a:rPr>
                            <m:t>𝐡𝐚</m:t>
                          </m:r>
                        </m:den>
                      </m:f>
                    </m:oMath>
                  </m:oMathPara>
                </a14:m>
                <a:endParaRPr lang="cs-CZ" sz="1600" b="1" dirty="0">
                  <a:latin typeface="+mn-lt"/>
                </a:endParaRPr>
              </a:p>
            </p:txBody>
          </p:sp>
        </mc:Choice>
        <mc:Fallback xmlns="">
          <p:sp>
            <p:nvSpPr>
              <p:cNvPr id="23" name="TextovéPole 22">
                <a:extLst>
                  <a:ext uri="{FF2B5EF4-FFF2-40B4-BE49-F238E27FC236}">
                    <a16:creationId xmlns:a16="http://schemas.microsoft.com/office/drawing/2014/main" id="{6D936CD4-9382-4D04-9C97-1E35599953E0}"/>
                  </a:ext>
                </a:extLst>
              </p:cNvPr>
              <p:cNvSpPr txBox="1">
                <a:spLocks noRot="1" noChangeAspect="1" noMove="1" noResize="1" noEditPoints="1" noAdjustHandles="1" noChangeArrowheads="1" noChangeShapeType="1" noTextEdit="1"/>
              </p:cNvSpPr>
              <p:nvPr/>
            </p:nvSpPr>
            <p:spPr>
              <a:xfrm>
                <a:off x="7654680" y="1482228"/>
                <a:ext cx="3272434" cy="511037"/>
              </a:xfrm>
              <a:prstGeom prst="rect">
                <a:avLst/>
              </a:prstGeom>
              <a:blipFill>
                <a:blip r:embed="rId5"/>
                <a:stretch>
                  <a:fillRect/>
                </a:stretch>
              </a:blipFill>
            </p:spPr>
            <p:txBody>
              <a:bodyPr/>
              <a:lstStyle/>
              <a:p>
                <a:r>
                  <a:rPr lang="cs-CZ">
                    <a:noFill/>
                  </a:rPr>
                  <a:t> </a:t>
                </a:r>
              </a:p>
            </p:txBody>
          </p:sp>
        </mc:Fallback>
      </mc:AlternateContent>
      <p:sp>
        <p:nvSpPr>
          <p:cNvPr id="48" name="Text Box 4">
            <a:extLst>
              <a:ext uri="{FF2B5EF4-FFF2-40B4-BE49-F238E27FC236}">
                <a16:creationId xmlns:a16="http://schemas.microsoft.com/office/drawing/2014/main" id="{4812B32A-DE19-489A-9DFD-DA7708EEB99B}"/>
              </a:ext>
            </a:extLst>
          </p:cNvPr>
          <p:cNvSpPr txBox="1">
            <a:spLocks noChangeArrowheads="1"/>
          </p:cNvSpPr>
          <p:nvPr/>
        </p:nvSpPr>
        <p:spPr bwMode="auto">
          <a:xfrm>
            <a:off x="3474988" y="5501738"/>
            <a:ext cx="1342034" cy="307777"/>
          </a:xfrm>
          <a:prstGeom prst="rect">
            <a:avLst/>
          </a:prstGeom>
          <a:noFill/>
          <a:ln w="12700">
            <a:noFill/>
            <a:miter lim="800000"/>
            <a:headEnd/>
            <a:tailEnd/>
          </a:ln>
          <a:effectLst/>
        </p:spPr>
        <p:txBody>
          <a:bodyPr wrap="none">
            <a:spAutoFit/>
          </a:bodyPr>
          <a:lstStyle/>
          <a:p>
            <a:pPr>
              <a:defRPr/>
            </a:pPr>
            <a:r>
              <a:rPr lang="en-GB" sz="1400" b="1" dirty="0">
                <a:latin typeface="+mn-lt"/>
              </a:rPr>
              <a:t>Off-field HQ </a:t>
            </a:r>
            <a:r>
              <a:rPr lang="en-GB" sz="1400" dirty="0">
                <a:latin typeface="+mn-lt"/>
              </a:rPr>
              <a:t>=</a:t>
            </a:r>
          </a:p>
        </p:txBody>
      </p:sp>
      <p:sp>
        <p:nvSpPr>
          <p:cNvPr id="49" name="Text Box 5">
            <a:extLst>
              <a:ext uri="{FF2B5EF4-FFF2-40B4-BE49-F238E27FC236}">
                <a16:creationId xmlns:a16="http://schemas.microsoft.com/office/drawing/2014/main" id="{7EE29376-7CBD-47F4-A417-1BD39ABD81DD}"/>
              </a:ext>
            </a:extLst>
          </p:cNvPr>
          <p:cNvSpPr txBox="1">
            <a:spLocks noChangeArrowheads="1"/>
          </p:cNvSpPr>
          <p:nvPr/>
        </p:nvSpPr>
        <p:spPr bwMode="auto">
          <a:xfrm>
            <a:off x="4766378" y="5363577"/>
            <a:ext cx="5913798" cy="307777"/>
          </a:xfrm>
          <a:prstGeom prst="rect">
            <a:avLst/>
          </a:prstGeom>
          <a:noFill/>
          <a:ln w="12700">
            <a:noFill/>
            <a:miter lim="800000"/>
            <a:headEnd/>
            <a:tailEnd/>
          </a:ln>
          <a:effectLst/>
        </p:spPr>
        <p:txBody>
          <a:bodyPr wrap="none">
            <a:spAutoFit/>
          </a:bodyPr>
          <a:lstStyle/>
          <a:p>
            <a:pPr>
              <a:defRPr/>
            </a:pPr>
            <a:r>
              <a:rPr lang="en-GB" sz="1400" dirty="0">
                <a:latin typeface="+mn-lt"/>
              </a:rPr>
              <a:t>Application rate x MAF x (drift / </a:t>
            </a:r>
            <a:r>
              <a:rPr lang="en-GB" sz="1400" dirty="0" err="1">
                <a:latin typeface="+mn-lt"/>
              </a:rPr>
              <a:t>veg</a:t>
            </a:r>
            <a:r>
              <a:rPr lang="en-GB" sz="1400" dirty="0">
                <a:latin typeface="+mn-lt"/>
              </a:rPr>
              <a:t> distribution factor) x correction factor</a:t>
            </a:r>
          </a:p>
        </p:txBody>
      </p:sp>
      <p:sp>
        <p:nvSpPr>
          <p:cNvPr id="50" name="Line 6">
            <a:extLst>
              <a:ext uri="{FF2B5EF4-FFF2-40B4-BE49-F238E27FC236}">
                <a16:creationId xmlns:a16="http://schemas.microsoft.com/office/drawing/2014/main" id="{F6287619-44D2-4F19-B185-1B13D95EACAA}"/>
              </a:ext>
            </a:extLst>
          </p:cNvPr>
          <p:cNvSpPr>
            <a:spLocks noChangeShapeType="1"/>
          </p:cNvSpPr>
          <p:nvPr/>
        </p:nvSpPr>
        <p:spPr bwMode="auto">
          <a:xfrm flipV="1">
            <a:off x="4830675" y="5671354"/>
            <a:ext cx="5863154" cy="853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sz="1400">
              <a:latin typeface="+mn-lt"/>
            </a:endParaRPr>
          </a:p>
        </p:txBody>
      </p:sp>
      <p:sp>
        <p:nvSpPr>
          <p:cNvPr id="51" name="Text Box 7">
            <a:extLst>
              <a:ext uri="{FF2B5EF4-FFF2-40B4-BE49-F238E27FC236}">
                <a16:creationId xmlns:a16="http://schemas.microsoft.com/office/drawing/2014/main" id="{1E040244-F944-41A9-B3B0-A718BF68E64D}"/>
              </a:ext>
            </a:extLst>
          </p:cNvPr>
          <p:cNvSpPr txBox="1">
            <a:spLocks noChangeArrowheads="1"/>
          </p:cNvSpPr>
          <p:nvPr/>
        </p:nvSpPr>
        <p:spPr bwMode="auto">
          <a:xfrm>
            <a:off x="6923648" y="5655626"/>
            <a:ext cx="612668" cy="307777"/>
          </a:xfrm>
          <a:prstGeom prst="rect">
            <a:avLst/>
          </a:prstGeom>
          <a:noFill/>
          <a:ln w="12700">
            <a:noFill/>
            <a:miter lim="800000"/>
            <a:headEnd/>
            <a:tailEnd/>
          </a:ln>
          <a:effectLst/>
        </p:spPr>
        <p:txBody>
          <a:bodyPr wrap="none">
            <a:spAutoFit/>
          </a:bodyPr>
          <a:lstStyle/>
          <a:p>
            <a:pPr>
              <a:defRPr/>
            </a:pPr>
            <a:r>
              <a:rPr lang="en-GB" sz="1400" dirty="0">
                <a:latin typeface="+mn-lt"/>
              </a:rPr>
              <a:t>LR50</a:t>
            </a:r>
          </a:p>
        </p:txBody>
      </p:sp>
      <p:sp>
        <p:nvSpPr>
          <p:cNvPr id="52" name="Line 8">
            <a:extLst>
              <a:ext uri="{FF2B5EF4-FFF2-40B4-BE49-F238E27FC236}">
                <a16:creationId xmlns:a16="http://schemas.microsoft.com/office/drawing/2014/main" id="{B4A38901-583C-4322-9420-01BE3AE11CF0}"/>
              </a:ext>
            </a:extLst>
          </p:cNvPr>
          <p:cNvSpPr>
            <a:spLocks noChangeShapeType="1"/>
          </p:cNvSpPr>
          <p:nvPr/>
        </p:nvSpPr>
        <p:spPr bwMode="auto">
          <a:xfrm>
            <a:off x="6847425" y="4906272"/>
            <a:ext cx="232108" cy="45730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sz="1400">
              <a:latin typeface="+mn-lt"/>
            </a:endParaRPr>
          </a:p>
        </p:txBody>
      </p:sp>
      <p:sp>
        <p:nvSpPr>
          <p:cNvPr id="53" name="Text Box 9">
            <a:extLst>
              <a:ext uri="{FF2B5EF4-FFF2-40B4-BE49-F238E27FC236}">
                <a16:creationId xmlns:a16="http://schemas.microsoft.com/office/drawing/2014/main" id="{BF42EEE1-445B-434F-9BF8-B9AF0E7D8359}"/>
              </a:ext>
            </a:extLst>
          </p:cNvPr>
          <p:cNvSpPr txBox="1">
            <a:spLocks noChangeArrowheads="1"/>
          </p:cNvSpPr>
          <p:nvPr/>
        </p:nvSpPr>
        <p:spPr bwMode="auto">
          <a:xfrm>
            <a:off x="5637843" y="4646734"/>
            <a:ext cx="1199077" cy="430887"/>
          </a:xfrm>
          <a:prstGeom prst="rect">
            <a:avLst/>
          </a:prstGeom>
          <a:noFill/>
          <a:ln w="9525">
            <a:solidFill>
              <a:schemeClr val="tx1"/>
            </a:solidFill>
            <a:miter lim="800000"/>
            <a:headEnd/>
            <a:tailEnd/>
          </a:ln>
          <a:effectLst/>
        </p:spPr>
        <p:txBody>
          <a:bodyPr wrap="square">
            <a:spAutoFit/>
          </a:bodyPr>
          <a:lstStyle/>
          <a:p>
            <a:pPr>
              <a:defRPr/>
            </a:pPr>
            <a:r>
              <a:rPr lang="en-GB" sz="1100" dirty="0">
                <a:latin typeface="+mn-lt"/>
              </a:rPr>
              <a:t>= % drift/100</a:t>
            </a:r>
          </a:p>
          <a:p>
            <a:pPr>
              <a:defRPr/>
            </a:pPr>
            <a:r>
              <a:rPr lang="en-GB" sz="1100" dirty="0">
                <a:latin typeface="+mn-lt"/>
              </a:rPr>
              <a:t>(90th percentile)</a:t>
            </a:r>
          </a:p>
        </p:txBody>
      </p:sp>
      <p:sp>
        <p:nvSpPr>
          <p:cNvPr id="54" name="Line 10">
            <a:extLst>
              <a:ext uri="{FF2B5EF4-FFF2-40B4-BE49-F238E27FC236}">
                <a16:creationId xmlns:a16="http://schemas.microsoft.com/office/drawing/2014/main" id="{44AF72D9-AE99-4054-A69E-3BEB75E4982B}"/>
              </a:ext>
            </a:extLst>
          </p:cNvPr>
          <p:cNvSpPr>
            <a:spLocks noChangeShapeType="1"/>
          </p:cNvSpPr>
          <p:nvPr/>
        </p:nvSpPr>
        <p:spPr bwMode="auto">
          <a:xfrm>
            <a:off x="8128310" y="5093431"/>
            <a:ext cx="113185" cy="311849"/>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sz="1400">
              <a:latin typeface="+mn-lt"/>
            </a:endParaRPr>
          </a:p>
        </p:txBody>
      </p:sp>
      <p:sp>
        <p:nvSpPr>
          <p:cNvPr id="55" name="Text Box 11">
            <a:extLst>
              <a:ext uri="{FF2B5EF4-FFF2-40B4-BE49-F238E27FC236}">
                <a16:creationId xmlns:a16="http://schemas.microsoft.com/office/drawing/2014/main" id="{6531E8C8-0488-4704-95E5-B1A51593EBE5}"/>
              </a:ext>
            </a:extLst>
          </p:cNvPr>
          <p:cNvSpPr txBox="1">
            <a:spLocks noChangeArrowheads="1"/>
          </p:cNvSpPr>
          <p:nvPr/>
        </p:nvSpPr>
        <p:spPr bwMode="auto">
          <a:xfrm>
            <a:off x="7163809" y="4668464"/>
            <a:ext cx="1819835" cy="430887"/>
          </a:xfrm>
          <a:prstGeom prst="rect">
            <a:avLst/>
          </a:prstGeom>
          <a:noFill/>
          <a:ln w="9525">
            <a:solidFill>
              <a:schemeClr val="tx1"/>
            </a:solidFill>
            <a:miter lim="800000"/>
            <a:headEnd/>
            <a:tailEnd/>
          </a:ln>
          <a:effectLst/>
        </p:spPr>
        <p:txBody>
          <a:bodyPr wrap="square">
            <a:spAutoFit/>
          </a:bodyPr>
          <a:lstStyle/>
          <a:p>
            <a:pPr>
              <a:defRPr/>
            </a:pPr>
            <a:r>
              <a:rPr lang="en-GB" sz="1100" dirty="0">
                <a:latin typeface="+mn-lt"/>
              </a:rPr>
              <a:t>For </a:t>
            </a:r>
            <a:r>
              <a:rPr lang="cs-CZ" sz="1100" dirty="0">
                <a:latin typeface="+mn-lt"/>
              </a:rPr>
              <a:t>2</a:t>
            </a:r>
            <a:r>
              <a:rPr lang="en-GB" sz="1100" dirty="0">
                <a:latin typeface="+mn-lt"/>
              </a:rPr>
              <a:t>-D </a:t>
            </a:r>
            <a:r>
              <a:rPr lang="cs-CZ" sz="1100" dirty="0" err="1">
                <a:latin typeface="+mn-lt"/>
              </a:rPr>
              <a:t>exposure</a:t>
            </a:r>
            <a:r>
              <a:rPr lang="cs-CZ" sz="1100" dirty="0">
                <a:latin typeface="+mn-lt"/>
              </a:rPr>
              <a:t> (= </a:t>
            </a:r>
            <a:r>
              <a:rPr lang="cs-CZ" sz="1100" dirty="0" err="1">
                <a:latin typeface="+mn-lt"/>
              </a:rPr>
              <a:t>glass</a:t>
            </a:r>
            <a:r>
              <a:rPr lang="cs-CZ" sz="1100" dirty="0">
                <a:latin typeface="+mn-lt"/>
              </a:rPr>
              <a:t> plate)</a:t>
            </a:r>
            <a:r>
              <a:rPr lang="en-GB" sz="1100" dirty="0">
                <a:latin typeface="+mn-lt"/>
              </a:rPr>
              <a:t> </a:t>
            </a:r>
            <a:r>
              <a:rPr lang="cs-CZ" sz="1100" dirty="0">
                <a:latin typeface="+mn-lt"/>
              </a:rPr>
              <a:t> </a:t>
            </a:r>
            <a:r>
              <a:rPr lang="en-GB" sz="1100" dirty="0">
                <a:latin typeface="+mn-lt"/>
              </a:rPr>
              <a:t>this = 10</a:t>
            </a:r>
          </a:p>
        </p:txBody>
      </p:sp>
      <p:sp>
        <p:nvSpPr>
          <p:cNvPr id="56" name="Text Box 12">
            <a:extLst>
              <a:ext uri="{FF2B5EF4-FFF2-40B4-BE49-F238E27FC236}">
                <a16:creationId xmlns:a16="http://schemas.microsoft.com/office/drawing/2014/main" id="{592418F5-EC7D-4CD8-8359-EF05016EDC12}"/>
              </a:ext>
            </a:extLst>
          </p:cNvPr>
          <p:cNvSpPr txBox="1">
            <a:spLocks noChangeArrowheads="1"/>
          </p:cNvSpPr>
          <p:nvPr/>
        </p:nvSpPr>
        <p:spPr bwMode="auto">
          <a:xfrm>
            <a:off x="9292104" y="4646734"/>
            <a:ext cx="1967756" cy="430887"/>
          </a:xfrm>
          <a:prstGeom prst="rect">
            <a:avLst/>
          </a:prstGeom>
          <a:noFill/>
          <a:ln w="12700">
            <a:solidFill>
              <a:schemeClr val="tx1"/>
            </a:solidFill>
            <a:miter lim="800000"/>
            <a:headEnd/>
            <a:tailEnd/>
          </a:ln>
          <a:effectLst/>
        </p:spPr>
        <p:txBody>
          <a:bodyPr wrap="square">
            <a:spAutoFit/>
          </a:bodyPr>
          <a:lstStyle/>
          <a:p>
            <a:pPr>
              <a:defRPr/>
            </a:pPr>
            <a:r>
              <a:rPr lang="en-GB" sz="1100" dirty="0">
                <a:latin typeface="+mn-lt"/>
              </a:rPr>
              <a:t>To account for uncertainty between species this = 10</a:t>
            </a:r>
          </a:p>
        </p:txBody>
      </p:sp>
      <p:sp>
        <p:nvSpPr>
          <p:cNvPr id="57" name="Line 13">
            <a:extLst>
              <a:ext uri="{FF2B5EF4-FFF2-40B4-BE49-F238E27FC236}">
                <a16:creationId xmlns:a16="http://schemas.microsoft.com/office/drawing/2014/main" id="{E98675AA-E304-4A6B-A87D-0A446341D714}"/>
              </a:ext>
            </a:extLst>
          </p:cNvPr>
          <p:cNvSpPr>
            <a:spLocks noChangeShapeType="1"/>
          </p:cNvSpPr>
          <p:nvPr/>
        </p:nvSpPr>
        <p:spPr bwMode="auto">
          <a:xfrm flipH="1">
            <a:off x="9678416" y="5093349"/>
            <a:ext cx="354042" cy="32179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sz="1400">
              <a:latin typeface="+mn-lt"/>
            </a:endParaRPr>
          </a:p>
        </p:txBody>
      </p:sp>
    </p:spTree>
    <p:extLst>
      <p:ext uri="{BB962C8B-B14F-4D97-AF65-F5344CB8AC3E}">
        <p14:creationId xmlns:p14="http://schemas.microsoft.com/office/powerpoint/2010/main" val="44318420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p:txBody>
          <a:bodyPr/>
          <a:lstStyle/>
          <a:p>
            <a:pPr marL="0" indent="0">
              <a:buNone/>
            </a:pPr>
            <a:r>
              <a:rPr lang="cs-CZ" b="1" dirty="0">
                <a:solidFill>
                  <a:srgbClr val="FF0000"/>
                </a:solidFill>
              </a:rPr>
              <a:t>Use </a:t>
            </a:r>
            <a:r>
              <a:rPr lang="cs-CZ" b="1" dirty="0" err="1">
                <a:solidFill>
                  <a:srgbClr val="FF0000"/>
                </a:solidFill>
              </a:rPr>
              <a:t>of</a:t>
            </a:r>
            <a:r>
              <a:rPr lang="cs-CZ" b="1" dirty="0">
                <a:solidFill>
                  <a:srgbClr val="FF0000"/>
                </a:solidFill>
              </a:rPr>
              <a:t> </a:t>
            </a:r>
            <a:r>
              <a:rPr lang="cs-CZ" b="1" dirty="0" err="1">
                <a:solidFill>
                  <a:srgbClr val="FF0000"/>
                </a:solidFill>
              </a:rPr>
              <a:t>PNECs</a:t>
            </a:r>
            <a:endParaRPr lang="cs-CZ" b="1" dirty="0">
              <a:solidFill>
                <a:srgbClr val="FF0000"/>
              </a:solidFill>
            </a:endParaRPr>
          </a:p>
          <a:p>
            <a:pPr marL="457200" indent="-457200">
              <a:buFont typeface="+mj-lt"/>
              <a:buAutoNum type="alphaLcParenR"/>
            </a:pPr>
            <a:r>
              <a:rPr lang="cs-CZ" dirty="0"/>
              <a:t>to </a:t>
            </a:r>
            <a:r>
              <a:rPr lang="cs-CZ" dirty="0" err="1"/>
              <a:t>assess</a:t>
            </a:r>
            <a:r>
              <a:rPr lang="cs-CZ" dirty="0"/>
              <a:t> </a:t>
            </a:r>
            <a:r>
              <a:rPr lang="cs-CZ" dirty="0" err="1"/>
              <a:t>RISKs</a:t>
            </a:r>
            <a:r>
              <a:rPr lang="cs-CZ" dirty="0"/>
              <a:t> in </a:t>
            </a:r>
            <a:r>
              <a:rPr lang="cs-CZ" dirty="0" err="1"/>
              <a:t>combination</a:t>
            </a:r>
            <a:r>
              <a:rPr lang="cs-CZ" dirty="0"/>
              <a:t> </a:t>
            </a:r>
            <a:r>
              <a:rPr lang="cs-CZ" dirty="0" err="1"/>
              <a:t>with</a:t>
            </a:r>
            <a:r>
              <a:rPr lang="cs-CZ" dirty="0"/>
              <a:t> </a:t>
            </a:r>
            <a:r>
              <a:rPr lang="cs-CZ" dirty="0" err="1"/>
              <a:t>exposure</a:t>
            </a:r>
            <a:r>
              <a:rPr lang="cs-CZ" dirty="0"/>
              <a:t> data</a:t>
            </a:r>
            <a:br>
              <a:rPr lang="cs-CZ" dirty="0"/>
            </a:br>
            <a:r>
              <a:rPr lang="cs-CZ" i="1" dirty="0" err="1"/>
              <a:t>see</a:t>
            </a:r>
            <a:r>
              <a:rPr lang="cs-CZ" i="1" dirty="0"/>
              <a:t> </a:t>
            </a:r>
            <a:r>
              <a:rPr lang="cs-CZ" i="1" dirty="0" err="1"/>
              <a:t>next</a:t>
            </a:r>
            <a:r>
              <a:rPr lang="cs-CZ" i="1" dirty="0"/>
              <a:t> </a:t>
            </a:r>
            <a:r>
              <a:rPr lang="cs-CZ" i="1" dirty="0" err="1"/>
              <a:t>slides</a:t>
            </a:r>
            <a:endParaRPr lang="cs-CZ" i="1" dirty="0"/>
          </a:p>
          <a:p>
            <a:pPr marL="457200" indent="-457200">
              <a:buFont typeface="+mj-lt"/>
              <a:buAutoNum type="alphaLcParenR"/>
            </a:pPr>
            <a:endParaRPr lang="cs-CZ" dirty="0"/>
          </a:p>
          <a:p>
            <a:pPr marL="457200" indent="-457200">
              <a:buFont typeface="+mj-lt"/>
              <a:buAutoNum type="alphaLcParenR"/>
            </a:pPr>
            <a:r>
              <a:rPr lang="cs-CZ" dirty="0"/>
              <a:t>to </a:t>
            </a:r>
            <a:r>
              <a:rPr lang="cs-CZ" dirty="0" err="1"/>
              <a:t>derive</a:t>
            </a:r>
            <a:r>
              <a:rPr lang="cs-CZ" dirty="0"/>
              <a:t> </a:t>
            </a:r>
            <a:r>
              <a:rPr lang="cs-CZ" dirty="0" err="1"/>
              <a:t>safe</a:t>
            </a:r>
            <a:r>
              <a:rPr lang="cs-CZ" dirty="0"/>
              <a:t> </a:t>
            </a:r>
            <a:r>
              <a:rPr lang="cs-CZ" dirty="0" err="1"/>
              <a:t>limits</a:t>
            </a:r>
            <a:r>
              <a:rPr lang="cs-CZ" dirty="0"/>
              <a:t> </a:t>
            </a:r>
            <a:r>
              <a:rPr lang="cs-CZ" dirty="0" err="1"/>
              <a:t>for</a:t>
            </a:r>
            <a:r>
              <a:rPr lang="cs-CZ" dirty="0"/>
              <a:t> </a:t>
            </a:r>
            <a:r>
              <a:rPr lang="cs-CZ" dirty="0" err="1"/>
              <a:t>environmental</a:t>
            </a:r>
            <a:r>
              <a:rPr lang="cs-CZ" dirty="0"/>
              <a:t> </a:t>
            </a:r>
            <a:r>
              <a:rPr lang="cs-CZ" dirty="0" err="1"/>
              <a:t>concentrations</a:t>
            </a:r>
            <a:r>
              <a:rPr lang="cs-CZ" dirty="0"/>
              <a:t> </a:t>
            </a:r>
            <a:r>
              <a:rPr lang="cs-CZ" dirty="0" err="1"/>
              <a:t>of</a:t>
            </a:r>
            <a:r>
              <a:rPr lang="cs-CZ" dirty="0"/>
              <a:t> </a:t>
            </a:r>
            <a:r>
              <a:rPr lang="cs-CZ" dirty="0" err="1"/>
              <a:t>pollutants</a:t>
            </a:r>
            <a:r>
              <a:rPr lang="cs-CZ" dirty="0"/>
              <a:t> – </a:t>
            </a:r>
            <a:r>
              <a:rPr lang="cs-CZ" b="1" dirty="0" err="1">
                <a:solidFill>
                  <a:srgbClr val="FF0000"/>
                </a:solidFill>
              </a:rPr>
              <a:t>Environmental</a:t>
            </a:r>
            <a:r>
              <a:rPr lang="cs-CZ" b="1" dirty="0">
                <a:solidFill>
                  <a:srgbClr val="FF0000"/>
                </a:solidFill>
              </a:rPr>
              <a:t> </a:t>
            </a:r>
            <a:r>
              <a:rPr lang="cs-CZ" b="1" dirty="0" err="1">
                <a:solidFill>
                  <a:srgbClr val="FF0000"/>
                </a:solidFill>
              </a:rPr>
              <a:t>Quality</a:t>
            </a:r>
            <a:r>
              <a:rPr lang="cs-CZ" b="1" dirty="0">
                <a:solidFill>
                  <a:srgbClr val="FF0000"/>
                </a:solidFill>
              </a:rPr>
              <a:t> </a:t>
            </a:r>
            <a:r>
              <a:rPr lang="cs-CZ" b="1" dirty="0" err="1">
                <a:solidFill>
                  <a:srgbClr val="FF0000"/>
                </a:solidFill>
              </a:rPr>
              <a:t>Standards</a:t>
            </a:r>
            <a:r>
              <a:rPr lang="cs-CZ" b="1" dirty="0">
                <a:solidFill>
                  <a:srgbClr val="FF0000"/>
                </a:solidFill>
              </a:rPr>
              <a:t> (EQS)</a:t>
            </a:r>
            <a:br>
              <a:rPr lang="cs-CZ" b="1" dirty="0">
                <a:solidFill>
                  <a:srgbClr val="FF0000"/>
                </a:solidFill>
              </a:rPr>
            </a:br>
            <a:r>
              <a:rPr lang="cs-CZ" dirty="0" err="1"/>
              <a:t>e.g</a:t>
            </a:r>
            <a:r>
              <a:rPr lang="cs-CZ" dirty="0"/>
              <a:t>. EQS in EU </a:t>
            </a:r>
            <a:r>
              <a:rPr lang="cs-CZ" dirty="0" err="1"/>
              <a:t>Water</a:t>
            </a:r>
            <a:r>
              <a:rPr lang="cs-CZ" dirty="0"/>
              <a:t> Framework </a:t>
            </a:r>
            <a:r>
              <a:rPr lang="cs-CZ" dirty="0" err="1"/>
              <a:t>Directive</a:t>
            </a:r>
            <a:endParaRPr lang="cs-CZ" dirty="0"/>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8</a:t>
            </a:fld>
            <a:endParaRPr lang="cs-CZ" altLang="cs-CZ" noProof="0" dirty="0"/>
          </a:p>
        </p:txBody>
      </p:sp>
      <mc:AlternateContent xmlns:mc="http://schemas.openxmlformats.org/markup-compatibility/2006" xmlns:a14="http://schemas.microsoft.com/office/drawing/2010/main">
        <mc:Choice Requires="a14">
          <p:sp>
            <p:nvSpPr>
              <p:cNvPr id="5" name="TextovéPole 4">
                <a:extLst>
                  <a:ext uri="{FF2B5EF4-FFF2-40B4-BE49-F238E27FC236}">
                    <a16:creationId xmlns:a16="http://schemas.microsoft.com/office/drawing/2014/main" id="{9A376DC1-1606-4FB9-860F-028EEAA2A04D}"/>
                  </a:ext>
                </a:extLst>
              </p:cNvPr>
              <p:cNvSpPr txBox="1"/>
              <p:nvPr/>
            </p:nvSpPr>
            <p:spPr>
              <a:xfrm>
                <a:off x="8869317" y="236529"/>
                <a:ext cx="2617833" cy="10407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sz="3600" b="0" i="1" smtClean="0">
                          <a:latin typeface="Cambria Math" panose="02040503050406030204" pitchFamily="18" charset="0"/>
                        </a:rPr>
                        <m:t>𝐻𝑄</m:t>
                      </m:r>
                      <m:r>
                        <a:rPr lang="cs-CZ" sz="3600" b="0" i="1" smtClean="0">
                          <a:latin typeface="Cambria Math" panose="02040503050406030204" pitchFamily="18" charset="0"/>
                        </a:rPr>
                        <m:t>=</m:t>
                      </m:r>
                      <m:f>
                        <m:fPr>
                          <m:ctrlPr>
                            <a:rPr lang="cs-CZ" sz="3600" b="0" i="1" smtClean="0">
                              <a:latin typeface="Cambria Math" panose="02040503050406030204" pitchFamily="18" charset="0"/>
                            </a:rPr>
                          </m:ctrlPr>
                        </m:fPr>
                        <m:num>
                          <m:r>
                            <a:rPr lang="cs-CZ" sz="3600" b="0" i="1" smtClean="0">
                              <a:latin typeface="Cambria Math" panose="02040503050406030204" pitchFamily="18" charset="0"/>
                            </a:rPr>
                            <m:t>𝑃𝐸𝐶</m:t>
                          </m:r>
                        </m:num>
                        <m:den>
                          <m:r>
                            <a:rPr lang="cs-CZ" sz="3600" b="0" i="1" smtClean="0">
                              <a:latin typeface="Cambria Math" panose="02040503050406030204" pitchFamily="18" charset="0"/>
                            </a:rPr>
                            <m:t>𝑃𝑁𝐸𝐶</m:t>
                          </m:r>
                        </m:den>
                      </m:f>
                    </m:oMath>
                  </m:oMathPara>
                </a14:m>
                <a:endParaRPr lang="cs-CZ" sz="3600" dirty="0"/>
              </a:p>
            </p:txBody>
          </p:sp>
        </mc:Choice>
        <mc:Fallback xmlns="">
          <p:sp>
            <p:nvSpPr>
              <p:cNvPr id="5" name="TextovéPole 4">
                <a:extLst>
                  <a:ext uri="{FF2B5EF4-FFF2-40B4-BE49-F238E27FC236}">
                    <a16:creationId xmlns:a16="http://schemas.microsoft.com/office/drawing/2014/main" id="{9A376DC1-1606-4FB9-860F-028EEAA2A04D}"/>
                  </a:ext>
                </a:extLst>
              </p:cNvPr>
              <p:cNvSpPr txBox="1">
                <a:spLocks noRot="1" noChangeAspect="1" noMove="1" noResize="1" noEditPoints="1" noAdjustHandles="1" noChangeArrowheads="1" noChangeShapeType="1" noTextEdit="1"/>
              </p:cNvSpPr>
              <p:nvPr/>
            </p:nvSpPr>
            <p:spPr>
              <a:xfrm>
                <a:off x="8869317" y="236529"/>
                <a:ext cx="2617833" cy="1040734"/>
              </a:xfrm>
              <a:prstGeom prst="rect">
                <a:avLst/>
              </a:prstGeom>
              <a:blipFill>
                <a:blip r:embed="rId2"/>
                <a:stretch>
                  <a:fillRect/>
                </a:stretch>
              </a:blipFill>
            </p:spPr>
            <p:txBody>
              <a:bodyPr/>
              <a:lstStyle/>
              <a:p>
                <a:r>
                  <a:rPr lang="cs-CZ">
                    <a:noFill/>
                  </a:rPr>
                  <a:t> </a:t>
                </a:r>
              </a:p>
            </p:txBody>
          </p:sp>
        </mc:Fallback>
      </mc:AlternateContent>
      <p:pic>
        <p:nvPicPr>
          <p:cNvPr id="6" name="Obrázek 5">
            <a:extLst>
              <a:ext uri="{FF2B5EF4-FFF2-40B4-BE49-F238E27FC236}">
                <a16:creationId xmlns:a16="http://schemas.microsoft.com/office/drawing/2014/main" id="{A956B612-CEDB-4D2B-95CB-BA1151810C61}"/>
              </a:ext>
            </a:extLst>
          </p:cNvPr>
          <p:cNvPicPr>
            <a:picLocks noChangeAspect="1"/>
          </p:cNvPicPr>
          <p:nvPr/>
        </p:nvPicPr>
        <p:blipFill rotWithShape="1">
          <a:blip r:embed="rId3"/>
          <a:srcRect t="12639" b="46667"/>
          <a:stretch/>
        </p:blipFill>
        <p:spPr>
          <a:xfrm>
            <a:off x="7168445" y="3401515"/>
            <a:ext cx="5023556" cy="3456485"/>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E8C8669B-C464-44A5-93F5-206AD1A62995}"/>
              </a:ext>
            </a:extLst>
          </p:cNvPr>
          <p:cNvSpPr txBox="1"/>
          <p:nvPr/>
        </p:nvSpPr>
        <p:spPr>
          <a:xfrm>
            <a:off x="9647415" y="3576956"/>
            <a:ext cx="2280356" cy="600164"/>
          </a:xfrm>
          <a:prstGeom prst="rect">
            <a:avLst/>
          </a:prstGeom>
          <a:noFill/>
        </p:spPr>
        <p:txBody>
          <a:bodyPr wrap="square">
            <a:spAutoFit/>
          </a:bodyPr>
          <a:lstStyle/>
          <a:p>
            <a:r>
              <a:rPr lang="cs-CZ" sz="1100" dirty="0">
                <a:hlinkClick r:id="rId4"/>
              </a:rPr>
              <a:t>https://eur-lex.europa.eu/legal-content/EN/TXT/?uri=CELEX%3A02008L0105-20130913</a:t>
            </a:r>
            <a:r>
              <a:rPr lang="cs-CZ" sz="1100" dirty="0"/>
              <a:t> </a:t>
            </a:r>
          </a:p>
        </p:txBody>
      </p:sp>
      <p:graphicFrame>
        <p:nvGraphicFramePr>
          <p:cNvPr id="8" name="Object 8">
            <a:extLst>
              <a:ext uri="{FF2B5EF4-FFF2-40B4-BE49-F238E27FC236}">
                <a16:creationId xmlns:a16="http://schemas.microsoft.com/office/drawing/2014/main" id="{A433C034-B803-4C92-92ED-254EDE750CED}"/>
              </a:ext>
            </a:extLst>
          </p:cNvPr>
          <p:cNvGraphicFramePr>
            <a:graphicFrameLocks noChangeAspect="1"/>
          </p:cNvGraphicFramePr>
          <p:nvPr>
            <p:extLst>
              <p:ext uri="{D42A27DB-BD31-4B8C-83A1-F6EECF244321}">
                <p14:modId xmlns:p14="http://schemas.microsoft.com/office/powerpoint/2010/main" val="915825107"/>
              </p:ext>
            </p:extLst>
          </p:nvPr>
        </p:nvGraphicFramePr>
        <p:xfrm>
          <a:off x="8620101" y="1572334"/>
          <a:ext cx="3116263" cy="1223962"/>
        </p:xfrm>
        <a:graphic>
          <a:graphicData uri="http://schemas.openxmlformats.org/presentationml/2006/ole">
            <mc:AlternateContent xmlns:mc="http://schemas.openxmlformats.org/markup-compatibility/2006">
              <mc:Choice xmlns:v="urn:schemas-microsoft-com:vml" Requires="v">
                <p:oleObj name="Equation" r:id="rId5" imgW="1066680" imgH="419040" progId="Equation.3">
                  <p:embed/>
                </p:oleObj>
              </mc:Choice>
              <mc:Fallback>
                <p:oleObj name="Equation" r:id="rId5" imgW="1066680" imgH="419040" progId="Equation.3">
                  <p:embed/>
                  <p:pic>
                    <p:nvPicPr>
                      <p:cNvPr id="8" name="Object 8">
                        <a:extLst>
                          <a:ext uri="{FF2B5EF4-FFF2-40B4-BE49-F238E27FC236}">
                            <a16:creationId xmlns:a16="http://schemas.microsoft.com/office/drawing/2014/main" id="{A433C034-B803-4C92-92ED-254EDE750C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101" y="1572334"/>
                        <a:ext cx="3116263" cy="1223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978022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a:solidFill>
                  <a:srgbClr val="FF0000"/>
                </a:solidFill>
                <a:sym typeface="Wingdings" panose="05000000000000000000" pitchFamily="2" charset="2"/>
              </a:rPr>
              <a:t>Non-</a:t>
            </a:r>
            <a:r>
              <a:rPr lang="cs-CZ" b="1" dirty="0" err="1">
                <a:solidFill>
                  <a:srgbClr val="FF0000"/>
                </a:solidFill>
                <a:sym typeface="Wingdings" panose="05000000000000000000" pitchFamily="2" charset="2"/>
              </a:rPr>
              <a:t>target</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arthropods</a:t>
            </a:r>
            <a:r>
              <a:rPr lang="cs-CZ" b="1" dirty="0">
                <a:solidFill>
                  <a:srgbClr val="FF0000"/>
                </a:solidFill>
                <a:sym typeface="Wingdings" panose="05000000000000000000" pitchFamily="2" charset="2"/>
              </a:rPr>
              <a:t> (NTA)</a:t>
            </a:r>
            <a:endParaRPr lang="cs-CZ" b="1" dirty="0">
              <a:solidFill>
                <a:srgbClr val="FF0000"/>
              </a:solidFill>
            </a:endParaRPr>
          </a:p>
          <a:p>
            <a:endParaRPr lang="cs-CZ" sz="2000" dirty="0"/>
          </a:p>
          <a:p>
            <a:pPr marL="0" indent="0">
              <a:buNone/>
            </a:pPr>
            <a:r>
              <a:rPr lang="cs-CZ" sz="2000" b="1" dirty="0"/>
              <a:t>TIER 1 (</a:t>
            </a:r>
            <a:r>
              <a:rPr lang="cs-CZ" sz="2000" b="1" dirty="0" err="1"/>
              <a:t>cont</a:t>
            </a:r>
            <a:r>
              <a:rPr lang="cs-CZ" sz="2000" b="1" dirty="0"/>
              <a:t>.)</a:t>
            </a:r>
          </a:p>
          <a:p>
            <a:r>
              <a:rPr lang="cs-CZ" sz="2000" b="1" dirty="0"/>
              <a:t>a</a:t>
            </a:r>
            <a:r>
              <a:rPr lang="en-US" sz="2000" b="1" dirty="0" err="1"/>
              <a:t>pplication</a:t>
            </a:r>
            <a:r>
              <a:rPr lang="en-US" sz="2000" b="1" dirty="0"/>
              <a:t> details:</a:t>
            </a:r>
          </a:p>
          <a:p>
            <a:pPr lvl="1"/>
            <a:r>
              <a:rPr lang="cs-CZ" sz="1600" dirty="0"/>
              <a:t>a</a:t>
            </a:r>
            <a:r>
              <a:rPr lang="en-US" sz="1600" dirty="0" err="1"/>
              <a:t>pplication</a:t>
            </a:r>
            <a:r>
              <a:rPr lang="en-US" sz="1600" dirty="0"/>
              <a:t> </a:t>
            </a:r>
            <a:r>
              <a:rPr lang="cs-CZ" sz="1600" dirty="0"/>
              <a:t>r</a:t>
            </a:r>
            <a:r>
              <a:rPr lang="en-US" sz="1600" dirty="0"/>
              <a:t>ate = 56 g </a:t>
            </a:r>
            <a:r>
              <a:rPr lang="en-US" sz="1600" dirty="0" err="1"/>
              <a:t>a.s.</a:t>
            </a:r>
            <a:r>
              <a:rPr lang="en-US" sz="1600" dirty="0"/>
              <a:t>/ha</a:t>
            </a:r>
          </a:p>
          <a:p>
            <a:pPr lvl="1"/>
            <a:r>
              <a:rPr lang="en-US" sz="1600" dirty="0"/>
              <a:t>No. of treatments = 3 per crop</a:t>
            </a:r>
          </a:p>
          <a:p>
            <a:pPr lvl="1"/>
            <a:r>
              <a:rPr lang="en-US" sz="1600" dirty="0"/>
              <a:t>LR50 = 2.5 g </a:t>
            </a:r>
            <a:r>
              <a:rPr lang="en-US" sz="1600" dirty="0" err="1"/>
              <a:t>a.s.</a:t>
            </a:r>
            <a:r>
              <a:rPr lang="cs-CZ" sz="1600" dirty="0"/>
              <a:t> </a:t>
            </a:r>
            <a:r>
              <a:rPr lang="en-US" sz="1600" dirty="0"/>
              <a:t>/</a:t>
            </a:r>
            <a:r>
              <a:rPr lang="cs-CZ" sz="1600" dirty="0"/>
              <a:t> </a:t>
            </a:r>
            <a:r>
              <a:rPr lang="en-US" sz="1600" dirty="0"/>
              <a:t>ha</a:t>
            </a:r>
          </a:p>
          <a:p>
            <a:r>
              <a:rPr lang="cs-CZ" sz="2000" dirty="0"/>
              <a:t>a</a:t>
            </a:r>
            <a:r>
              <a:rPr lang="en-US" sz="2000" dirty="0" err="1"/>
              <a:t>ssumptions</a:t>
            </a:r>
            <a:r>
              <a:rPr lang="en-US" sz="2000" dirty="0"/>
              <a:t>:</a:t>
            </a:r>
            <a:r>
              <a:rPr lang="cs-CZ" sz="2000" dirty="0"/>
              <a:t> </a:t>
            </a:r>
          </a:p>
          <a:p>
            <a:pPr lvl="1"/>
            <a:r>
              <a:rPr lang="en-US" sz="1600" dirty="0"/>
              <a:t>Drift value – 2.01</a:t>
            </a:r>
          </a:p>
          <a:p>
            <a:pPr lvl="1"/>
            <a:r>
              <a:rPr lang="en-US" sz="1600" dirty="0"/>
              <a:t>MAF – 2.3</a:t>
            </a:r>
          </a:p>
          <a:p>
            <a:pPr lvl="1"/>
            <a:r>
              <a:rPr lang="en-US" sz="1600" dirty="0"/>
              <a:t>Application to field crops at tier 1 use the shortest distance – 1 m (3m for orchards, vines </a:t>
            </a:r>
            <a:r>
              <a:rPr lang="en-US" sz="1600" dirty="0" err="1"/>
              <a:t>etc</a:t>
            </a:r>
            <a:r>
              <a:rPr lang="en-US" sz="1600" dirty="0"/>
              <a:t>)</a:t>
            </a:r>
          </a:p>
          <a:p>
            <a:endParaRPr lang="cs-CZ" sz="2000" dirty="0"/>
          </a:p>
          <a:p>
            <a:endParaRPr lang="en-US" sz="2000" dirty="0"/>
          </a:p>
          <a:p>
            <a:endParaRPr lang="cs-CZ" sz="2000" dirty="0"/>
          </a:p>
          <a:p>
            <a:r>
              <a:rPr lang="cs-CZ" sz="2000" b="1" dirty="0">
                <a:solidFill>
                  <a:srgbClr val="FF0000"/>
                </a:solidFill>
              </a:rPr>
              <a:t>in-</a:t>
            </a:r>
            <a:r>
              <a:rPr lang="cs-CZ" sz="2000" b="1" dirty="0" err="1">
                <a:solidFill>
                  <a:srgbClr val="FF0000"/>
                </a:solidFill>
              </a:rPr>
              <a:t>field</a:t>
            </a:r>
            <a:r>
              <a:rPr lang="en-US" sz="2000" b="1" dirty="0">
                <a:solidFill>
                  <a:srgbClr val="FF0000"/>
                </a:solidFill>
              </a:rPr>
              <a:t> </a:t>
            </a:r>
            <a:r>
              <a:rPr lang="cs-CZ" sz="2000" b="1" dirty="0">
                <a:solidFill>
                  <a:srgbClr val="FF0000"/>
                </a:solidFill>
              </a:rPr>
              <a:t>risk </a:t>
            </a:r>
            <a:r>
              <a:rPr lang="cs-CZ" sz="2000" b="1" dirty="0" err="1">
                <a:solidFill>
                  <a:srgbClr val="FF0000"/>
                </a:solidFill>
              </a:rPr>
              <a:t>is</a:t>
            </a:r>
            <a:r>
              <a:rPr lang="cs-CZ" sz="2000" b="1" dirty="0">
                <a:solidFill>
                  <a:srgbClr val="FF0000"/>
                </a:solidFill>
              </a:rPr>
              <a:t> not </a:t>
            </a:r>
            <a:r>
              <a:rPr lang="cs-CZ" sz="2000" b="1" dirty="0" err="1">
                <a:solidFill>
                  <a:srgbClr val="FF0000"/>
                </a:solidFill>
              </a:rPr>
              <a:t>acceptable</a:t>
            </a:r>
            <a:r>
              <a:rPr lang="cs-CZ" sz="2000" b="1" dirty="0">
                <a:solidFill>
                  <a:srgbClr val="FF0000"/>
                </a:solidFill>
              </a:rPr>
              <a:t> (</a:t>
            </a:r>
            <a:r>
              <a:rPr lang="en-US" sz="2000" b="1" dirty="0">
                <a:solidFill>
                  <a:srgbClr val="FF0000"/>
                </a:solidFill>
              </a:rPr>
              <a:t>HQ ≥ 2</a:t>
            </a:r>
            <a:r>
              <a:rPr lang="cs-CZ" sz="2000" b="1" dirty="0">
                <a:solidFill>
                  <a:srgbClr val="FF0000"/>
                </a:solidFill>
              </a:rPr>
              <a:t>), </a:t>
            </a:r>
            <a:r>
              <a:rPr lang="cs-CZ" sz="2000" b="1" dirty="0" err="1">
                <a:solidFill>
                  <a:srgbClr val="FF0000"/>
                </a:solidFill>
              </a:rPr>
              <a:t>off-field</a:t>
            </a:r>
            <a:r>
              <a:rPr lang="cs-CZ" sz="2000" b="1" dirty="0">
                <a:solidFill>
                  <a:srgbClr val="FF0000"/>
                </a:solidFill>
              </a:rPr>
              <a:t> </a:t>
            </a:r>
            <a:r>
              <a:rPr lang="cs-CZ" sz="2000" b="1" dirty="0" err="1">
                <a:solidFill>
                  <a:srgbClr val="FF0000"/>
                </a:solidFill>
              </a:rPr>
              <a:t>is</a:t>
            </a:r>
            <a:r>
              <a:rPr lang="cs-CZ" sz="2000" b="1" dirty="0">
                <a:solidFill>
                  <a:srgbClr val="FF0000"/>
                </a:solidFill>
              </a:rPr>
              <a:t> </a:t>
            </a:r>
            <a:r>
              <a:rPr lang="cs-CZ" sz="2000" b="1" dirty="0" err="1">
                <a:solidFill>
                  <a:srgbClr val="FF0000"/>
                </a:solidFill>
              </a:rPr>
              <a:t>also</a:t>
            </a:r>
            <a:r>
              <a:rPr lang="cs-CZ" sz="2000" b="1" dirty="0">
                <a:solidFill>
                  <a:srgbClr val="FF0000"/>
                </a:solidFill>
              </a:rPr>
              <a:t> not </a:t>
            </a:r>
            <a:r>
              <a:rPr lang="cs-CZ" sz="2000" b="1" dirty="0" err="1">
                <a:solidFill>
                  <a:srgbClr val="FF0000"/>
                </a:solidFill>
              </a:rPr>
              <a:t>acceptable</a:t>
            </a:r>
            <a:r>
              <a:rPr lang="cs-CZ" sz="2000" b="1" dirty="0">
                <a:solidFill>
                  <a:srgbClr val="FF0000"/>
                </a:solidFill>
              </a:rPr>
              <a:t> (</a:t>
            </a:r>
            <a:r>
              <a:rPr lang="en-US" sz="2000" b="1" dirty="0">
                <a:solidFill>
                  <a:srgbClr val="FF0000"/>
                </a:solidFill>
              </a:rPr>
              <a:t>HQ ≥ 2</a:t>
            </a:r>
            <a:r>
              <a:rPr lang="cs-CZ" sz="2000" b="1" dirty="0">
                <a:solidFill>
                  <a:srgbClr val="FF0000"/>
                </a:solidFill>
              </a:rPr>
              <a:t>)</a:t>
            </a:r>
            <a:endParaRPr lang="en-US" sz="2000" b="1" dirty="0">
              <a:solidFill>
                <a:srgbClr val="FF0000"/>
              </a:solidFill>
            </a:endParaRPr>
          </a:p>
          <a:p>
            <a:endParaRPr lang="en-US" sz="2000" dirty="0"/>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80</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sp>
        <p:nvSpPr>
          <p:cNvPr id="17" name="Text Box 4">
            <a:extLst>
              <a:ext uri="{FF2B5EF4-FFF2-40B4-BE49-F238E27FC236}">
                <a16:creationId xmlns:a16="http://schemas.microsoft.com/office/drawing/2014/main" id="{04340A9A-0CB7-461C-B069-718C4C6C4303}"/>
              </a:ext>
            </a:extLst>
          </p:cNvPr>
          <p:cNvSpPr txBox="1">
            <a:spLocks noChangeArrowheads="1"/>
          </p:cNvSpPr>
          <p:nvPr/>
        </p:nvSpPr>
        <p:spPr bwMode="auto">
          <a:xfrm>
            <a:off x="224628" y="5140999"/>
            <a:ext cx="1648208" cy="338554"/>
          </a:xfrm>
          <a:prstGeom prst="rect">
            <a:avLst/>
          </a:prstGeom>
          <a:noFill/>
          <a:ln w="12700">
            <a:noFill/>
            <a:miter lim="800000"/>
            <a:headEnd/>
            <a:tailEnd/>
          </a:ln>
          <a:effectLst/>
        </p:spPr>
        <p:txBody>
          <a:bodyPr wrap="none">
            <a:spAutoFit/>
          </a:bodyPr>
          <a:lstStyle/>
          <a:p>
            <a:pPr>
              <a:defRPr/>
            </a:pPr>
            <a:r>
              <a:rPr lang="en-GB" sz="1600" b="1" dirty="0">
                <a:latin typeface="+mn-lt"/>
              </a:rPr>
              <a:t>In-field effects:</a:t>
            </a:r>
          </a:p>
        </p:txBody>
      </p:sp>
      <p:sp>
        <p:nvSpPr>
          <p:cNvPr id="18" name="Text Box 5">
            <a:extLst>
              <a:ext uri="{FF2B5EF4-FFF2-40B4-BE49-F238E27FC236}">
                <a16:creationId xmlns:a16="http://schemas.microsoft.com/office/drawing/2014/main" id="{2AAE9BB5-B78B-49E2-B364-E23659EABE48}"/>
              </a:ext>
            </a:extLst>
          </p:cNvPr>
          <p:cNvSpPr txBox="1">
            <a:spLocks noChangeArrowheads="1"/>
          </p:cNvSpPr>
          <p:nvPr/>
        </p:nvSpPr>
        <p:spPr bwMode="auto">
          <a:xfrm>
            <a:off x="1822919" y="5008370"/>
            <a:ext cx="1762021" cy="338554"/>
          </a:xfrm>
          <a:prstGeom prst="rect">
            <a:avLst/>
          </a:prstGeom>
          <a:noFill/>
          <a:ln w="12700">
            <a:noFill/>
            <a:miter lim="800000"/>
            <a:headEnd/>
            <a:tailEnd/>
          </a:ln>
          <a:effectLst/>
        </p:spPr>
        <p:txBody>
          <a:bodyPr wrap="none">
            <a:spAutoFit/>
          </a:bodyPr>
          <a:lstStyle/>
          <a:p>
            <a:pPr>
              <a:defRPr/>
            </a:pPr>
            <a:r>
              <a:rPr lang="en-GB" sz="1600" dirty="0">
                <a:latin typeface="+mn-lt"/>
              </a:rPr>
              <a:t>56 g </a:t>
            </a:r>
            <a:r>
              <a:rPr lang="en-GB" sz="1600" dirty="0" err="1">
                <a:latin typeface="+mn-lt"/>
              </a:rPr>
              <a:t>a.s.</a:t>
            </a:r>
            <a:r>
              <a:rPr lang="en-GB" sz="1600" dirty="0">
                <a:latin typeface="+mn-lt"/>
              </a:rPr>
              <a:t>/ha x 2.3</a:t>
            </a:r>
          </a:p>
        </p:txBody>
      </p:sp>
      <p:sp>
        <p:nvSpPr>
          <p:cNvPr id="19" name="Line 6">
            <a:extLst>
              <a:ext uri="{FF2B5EF4-FFF2-40B4-BE49-F238E27FC236}">
                <a16:creationId xmlns:a16="http://schemas.microsoft.com/office/drawing/2014/main" id="{4DAF772D-94C6-4E84-A604-90B01CEAD009}"/>
              </a:ext>
            </a:extLst>
          </p:cNvPr>
          <p:cNvSpPr>
            <a:spLocks noChangeShapeType="1"/>
          </p:cNvSpPr>
          <p:nvPr/>
        </p:nvSpPr>
        <p:spPr bwMode="auto">
          <a:xfrm flipV="1">
            <a:off x="1822919" y="5346924"/>
            <a:ext cx="1762021" cy="0"/>
          </a:xfrm>
          <a:prstGeom prst="line">
            <a:avLst/>
          </a:prstGeom>
          <a:noFill/>
          <a:ln w="12700">
            <a:solidFill>
              <a:schemeClr val="tx1"/>
            </a:solidFill>
            <a:round/>
            <a:headEnd/>
            <a:tailEnd/>
          </a:ln>
          <a:effectLst/>
        </p:spPr>
        <p:txBody>
          <a:bodyPr wrap="none" anchor="ctr"/>
          <a:lstStyle/>
          <a:p>
            <a:pPr>
              <a:defRPr/>
            </a:pPr>
            <a:endParaRPr lang="en-GB" sz="1600">
              <a:latin typeface="+mn-lt"/>
            </a:endParaRPr>
          </a:p>
        </p:txBody>
      </p:sp>
      <p:sp>
        <p:nvSpPr>
          <p:cNvPr id="20" name="Text Box 7">
            <a:extLst>
              <a:ext uri="{FF2B5EF4-FFF2-40B4-BE49-F238E27FC236}">
                <a16:creationId xmlns:a16="http://schemas.microsoft.com/office/drawing/2014/main" id="{35B4489C-2680-4356-9D34-21019175DB7D}"/>
              </a:ext>
            </a:extLst>
          </p:cNvPr>
          <p:cNvSpPr txBox="1">
            <a:spLocks noChangeArrowheads="1"/>
          </p:cNvSpPr>
          <p:nvPr/>
        </p:nvSpPr>
        <p:spPr bwMode="auto">
          <a:xfrm>
            <a:off x="2045736" y="5358231"/>
            <a:ext cx="1316386" cy="338554"/>
          </a:xfrm>
          <a:prstGeom prst="rect">
            <a:avLst/>
          </a:prstGeom>
          <a:noFill/>
          <a:ln w="12700">
            <a:noFill/>
            <a:miter lim="800000"/>
            <a:headEnd/>
            <a:tailEnd/>
          </a:ln>
          <a:effectLst/>
        </p:spPr>
        <p:txBody>
          <a:bodyPr wrap="none">
            <a:spAutoFit/>
          </a:bodyPr>
          <a:lstStyle/>
          <a:p>
            <a:pPr>
              <a:defRPr/>
            </a:pPr>
            <a:r>
              <a:rPr lang="en-GB" sz="1600" dirty="0">
                <a:latin typeface="+mn-lt"/>
              </a:rPr>
              <a:t>2.5 g </a:t>
            </a:r>
            <a:r>
              <a:rPr lang="en-GB" sz="1600" dirty="0" err="1">
                <a:latin typeface="+mn-lt"/>
              </a:rPr>
              <a:t>a.s.</a:t>
            </a:r>
            <a:r>
              <a:rPr lang="en-GB" sz="1600" dirty="0">
                <a:latin typeface="+mn-lt"/>
              </a:rPr>
              <a:t>/ha</a:t>
            </a:r>
          </a:p>
        </p:txBody>
      </p:sp>
      <p:sp>
        <p:nvSpPr>
          <p:cNvPr id="22" name="Text Box 8">
            <a:extLst>
              <a:ext uri="{FF2B5EF4-FFF2-40B4-BE49-F238E27FC236}">
                <a16:creationId xmlns:a16="http://schemas.microsoft.com/office/drawing/2014/main" id="{F7DD8300-5D0F-4CB6-B483-043F0DCB79B2}"/>
              </a:ext>
            </a:extLst>
          </p:cNvPr>
          <p:cNvSpPr txBox="1">
            <a:spLocks noChangeArrowheads="1"/>
          </p:cNvSpPr>
          <p:nvPr/>
        </p:nvSpPr>
        <p:spPr bwMode="auto">
          <a:xfrm>
            <a:off x="3774239" y="5108045"/>
            <a:ext cx="1241045" cy="338554"/>
          </a:xfrm>
          <a:prstGeom prst="rect">
            <a:avLst/>
          </a:prstGeom>
          <a:noFill/>
          <a:ln w="12700">
            <a:noFill/>
            <a:miter lim="800000"/>
            <a:headEnd/>
            <a:tailEnd/>
          </a:ln>
          <a:effectLst/>
        </p:spPr>
        <p:txBody>
          <a:bodyPr wrap="none">
            <a:spAutoFit/>
          </a:bodyPr>
          <a:lstStyle/>
          <a:p>
            <a:pPr>
              <a:defRPr/>
            </a:pPr>
            <a:r>
              <a:rPr lang="en-GB" sz="1600" b="1" dirty="0">
                <a:latin typeface="+mn-lt"/>
              </a:rPr>
              <a:t>HQ = 51.52</a:t>
            </a:r>
          </a:p>
        </p:txBody>
      </p:sp>
      <p:sp>
        <p:nvSpPr>
          <p:cNvPr id="32" name="Text Box 9">
            <a:extLst>
              <a:ext uri="{FF2B5EF4-FFF2-40B4-BE49-F238E27FC236}">
                <a16:creationId xmlns:a16="http://schemas.microsoft.com/office/drawing/2014/main" id="{8C5951BC-14CF-4245-86A2-481BB57642E4}"/>
              </a:ext>
            </a:extLst>
          </p:cNvPr>
          <p:cNvSpPr txBox="1">
            <a:spLocks noChangeArrowheads="1"/>
          </p:cNvSpPr>
          <p:nvPr/>
        </p:nvSpPr>
        <p:spPr bwMode="auto">
          <a:xfrm>
            <a:off x="5263525" y="5108045"/>
            <a:ext cx="1763624" cy="338554"/>
          </a:xfrm>
          <a:prstGeom prst="rect">
            <a:avLst/>
          </a:prstGeom>
          <a:noFill/>
          <a:ln w="12700">
            <a:noFill/>
            <a:miter lim="800000"/>
            <a:headEnd/>
            <a:tailEnd/>
          </a:ln>
          <a:effectLst/>
        </p:spPr>
        <p:txBody>
          <a:bodyPr wrap="none">
            <a:spAutoFit/>
          </a:bodyPr>
          <a:lstStyle/>
          <a:p>
            <a:pPr>
              <a:defRPr/>
            </a:pPr>
            <a:r>
              <a:rPr lang="en-GB" sz="1600" b="1" dirty="0">
                <a:latin typeface="+mn-lt"/>
              </a:rPr>
              <a:t>Off-field effects:</a:t>
            </a:r>
          </a:p>
        </p:txBody>
      </p:sp>
      <p:sp>
        <p:nvSpPr>
          <p:cNvPr id="33" name="Text Box 10">
            <a:extLst>
              <a:ext uri="{FF2B5EF4-FFF2-40B4-BE49-F238E27FC236}">
                <a16:creationId xmlns:a16="http://schemas.microsoft.com/office/drawing/2014/main" id="{D0B1B9E1-E59D-437B-86DA-F0FDCAAEE5F5}"/>
              </a:ext>
            </a:extLst>
          </p:cNvPr>
          <p:cNvSpPr txBox="1">
            <a:spLocks noChangeArrowheads="1"/>
          </p:cNvSpPr>
          <p:nvPr/>
        </p:nvSpPr>
        <p:spPr bwMode="auto">
          <a:xfrm>
            <a:off x="6916687" y="4948909"/>
            <a:ext cx="3361818" cy="338554"/>
          </a:xfrm>
          <a:prstGeom prst="rect">
            <a:avLst/>
          </a:prstGeom>
          <a:noFill/>
          <a:ln w="12700">
            <a:noFill/>
            <a:miter lim="800000"/>
            <a:headEnd/>
            <a:tailEnd/>
          </a:ln>
          <a:effectLst/>
        </p:spPr>
        <p:txBody>
          <a:bodyPr wrap="none">
            <a:spAutoFit/>
          </a:bodyPr>
          <a:lstStyle/>
          <a:p>
            <a:pPr>
              <a:defRPr/>
            </a:pPr>
            <a:r>
              <a:rPr lang="en-GB" sz="1600" dirty="0">
                <a:latin typeface="+mn-lt"/>
              </a:rPr>
              <a:t>56 g </a:t>
            </a:r>
            <a:r>
              <a:rPr lang="en-GB" sz="1600" dirty="0" err="1">
                <a:latin typeface="+mn-lt"/>
              </a:rPr>
              <a:t>a.s.</a:t>
            </a:r>
            <a:r>
              <a:rPr lang="en-GB" sz="1600" dirty="0">
                <a:latin typeface="+mn-lt"/>
              </a:rPr>
              <a:t>/ha x 2.3 x (2.01/100)</a:t>
            </a:r>
            <a:r>
              <a:rPr lang="cs-CZ" sz="1600" dirty="0">
                <a:latin typeface="+mn-lt"/>
              </a:rPr>
              <a:t> x 10</a:t>
            </a:r>
            <a:endParaRPr lang="en-GB" sz="1600" dirty="0">
              <a:latin typeface="+mn-lt"/>
            </a:endParaRPr>
          </a:p>
        </p:txBody>
      </p:sp>
      <p:sp>
        <p:nvSpPr>
          <p:cNvPr id="34" name="Line 11">
            <a:extLst>
              <a:ext uri="{FF2B5EF4-FFF2-40B4-BE49-F238E27FC236}">
                <a16:creationId xmlns:a16="http://schemas.microsoft.com/office/drawing/2014/main" id="{1B315575-05D6-4EBC-972C-2639B1725E2F}"/>
              </a:ext>
            </a:extLst>
          </p:cNvPr>
          <p:cNvSpPr>
            <a:spLocks noChangeShapeType="1"/>
          </p:cNvSpPr>
          <p:nvPr/>
        </p:nvSpPr>
        <p:spPr bwMode="auto">
          <a:xfrm flipV="1">
            <a:off x="6958861" y="5285286"/>
            <a:ext cx="3250967" cy="40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sz="1600">
              <a:latin typeface="+mn-lt"/>
            </a:endParaRPr>
          </a:p>
        </p:txBody>
      </p:sp>
      <p:sp>
        <p:nvSpPr>
          <p:cNvPr id="35" name="Text Box 12">
            <a:extLst>
              <a:ext uri="{FF2B5EF4-FFF2-40B4-BE49-F238E27FC236}">
                <a16:creationId xmlns:a16="http://schemas.microsoft.com/office/drawing/2014/main" id="{9433005F-EF1E-4385-B077-6EEE1B621BAB}"/>
              </a:ext>
            </a:extLst>
          </p:cNvPr>
          <p:cNvSpPr txBox="1">
            <a:spLocks noChangeArrowheads="1"/>
          </p:cNvSpPr>
          <p:nvPr/>
        </p:nvSpPr>
        <p:spPr bwMode="auto">
          <a:xfrm>
            <a:off x="7568713" y="5285286"/>
            <a:ext cx="1316386" cy="338554"/>
          </a:xfrm>
          <a:prstGeom prst="rect">
            <a:avLst/>
          </a:prstGeom>
          <a:noFill/>
          <a:ln w="12700">
            <a:noFill/>
            <a:miter lim="800000"/>
            <a:headEnd/>
            <a:tailEnd/>
          </a:ln>
          <a:effectLst/>
        </p:spPr>
        <p:txBody>
          <a:bodyPr wrap="none">
            <a:spAutoFit/>
          </a:bodyPr>
          <a:lstStyle/>
          <a:p>
            <a:pPr>
              <a:defRPr/>
            </a:pPr>
            <a:r>
              <a:rPr lang="en-GB" sz="1600" dirty="0">
                <a:latin typeface="+mn-lt"/>
              </a:rPr>
              <a:t>2.5 g </a:t>
            </a:r>
            <a:r>
              <a:rPr lang="en-GB" sz="1600" dirty="0" err="1">
                <a:latin typeface="+mn-lt"/>
              </a:rPr>
              <a:t>a.s</a:t>
            </a:r>
            <a:r>
              <a:rPr lang="en-GB" sz="1600" dirty="0">
                <a:latin typeface="+mn-lt"/>
              </a:rPr>
              <a:t>./ha</a:t>
            </a:r>
          </a:p>
        </p:txBody>
      </p:sp>
      <p:sp>
        <p:nvSpPr>
          <p:cNvPr id="36" name="Text Box 13">
            <a:extLst>
              <a:ext uri="{FF2B5EF4-FFF2-40B4-BE49-F238E27FC236}">
                <a16:creationId xmlns:a16="http://schemas.microsoft.com/office/drawing/2014/main" id="{C43CEFC3-3DC1-4095-9F6D-1A7A2D9ACDC0}"/>
              </a:ext>
            </a:extLst>
          </p:cNvPr>
          <p:cNvSpPr txBox="1">
            <a:spLocks noChangeArrowheads="1"/>
          </p:cNvSpPr>
          <p:nvPr/>
        </p:nvSpPr>
        <p:spPr bwMode="auto">
          <a:xfrm>
            <a:off x="10209829" y="5108045"/>
            <a:ext cx="1241045" cy="338554"/>
          </a:xfrm>
          <a:prstGeom prst="rect">
            <a:avLst/>
          </a:prstGeom>
          <a:noFill/>
          <a:ln w="12700">
            <a:noFill/>
            <a:miter lim="800000"/>
            <a:headEnd/>
            <a:tailEnd/>
          </a:ln>
          <a:effectLst/>
        </p:spPr>
        <p:txBody>
          <a:bodyPr wrap="none">
            <a:spAutoFit/>
          </a:bodyPr>
          <a:lstStyle/>
          <a:p>
            <a:pPr>
              <a:defRPr/>
            </a:pPr>
            <a:r>
              <a:rPr lang="en-GB" sz="1600" b="1" dirty="0">
                <a:latin typeface="+mn-lt"/>
              </a:rPr>
              <a:t>HQ = 1</a:t>
            </a:r>
            <a:r>
              <a:rPr lang="cs-CZ" sz="1600" b="1" dirty="0">
                <a:latin typeface="+mn-lt"/>
              </a:rPr>
              <a:t>0</a:t>
            </a:r>
            <a:r>
              <a:rPr lang="en-GB" sz="1600" b="1" dirty="0">
                <a:latin typeface="+mn-lt"/>
              </a:rPr>
              <a:t>.03</a:t>
            </a:r>
          </a:p>
        </p:txBody>
      </p:sp>
      <p:pic>
        <p:nvPicPr>
          <p:cNvPr id="23" name="Picture 2">
            <a:extLst>
              <a:ext uri="{FF2B5EF4-FFF2-40B4-BE49-F238E27FC236}">
                <a16:creationId xmlns:a16="http://schemas.microsoft.com/office/drawing/2014/main" id="{13F90D09-E825-410B-ACF5-2973592E8B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656318"/>
            <a:ext cx="4375120" cy="25888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95492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a:solidFill>
                  <a:srgbClr val="FF0000"/>
                </a:solidFill>
                <a:sym typeface="Wingdings" panose="05000000000000000000" pitchFamily="2" charset="2"/>
              </a:rPr>
              <a:t>Non-</a:t>
            </a:r>
            <a:r>
              <a:rPr lang="cs-CZ" b="1" dirty="0" err="1">
                <a:solidFill>
                  <a:srgbClr val="FF0000"/>
                </a:solidFill>
                <a:sym typeface="Wingdings" panose="05000000000000000000" pitchFamily="2" charset="2"/>
              </a:rPr>
              <a:t>target</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arthropods</a:t>
            </a:r>
            <a:r>
              <a:rPr lang="cs-CZ" b="1" dirty="0">
                <a:solidFill>
                  <a:srgbClr val="FF0000"/>
                </a:solidFill>
                <a:sym typeface="Wingdings" panose="05000000000000000000" pitchFamily="2" charset="2"/>
              </a:rPr>
              <a:t> (NTA)</a:t>
            </a:r>
            <a:endParaRPr lang="cs-CZ" b="1" dirty="0">
              <a:solidFill>
                <a:srgbClr val="FF0000"/>
              </a:solidFill>
            </a:endParaRPr>
          </a:p>
          <a:p>
            <a:pPr marL="0" indent="0">
              <a:buNone/>
            </a:pPr>
            <a:endParaRPr lang="cs-CZ" sz="2000" b="1" dirty="0"/>
          </a:p>
          <a:p>
            <a:pPr marL="0" indent="0">
              <a:buNone/>
            </a:pPr>
            <a:r>
              <a:rPr lang="cs-CZ" sz="2000" b="1" dirty="0"/>
              <a:t>TIER 1 (</a:t>
            </a:r>
            <a:r>
              <a:rPr lang="cs-CZ" sz="2000" b="1" dirty="0" err="1"/>
              <a:t>cont</a:t>
            </a:r>
            <a:r>
              <a:rPr lang="cs-CZ" sz="2000" b="1" dirty="0"/>
              <a:t>.)</a:t>
            </a:r>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81</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pic>
        <p:nvPicPr>
          <p:cNvPr id="5" name="Obrázek 4">
            <a:extLst>
              <a:ext uri="{FF2B5EF4-FFF2-40B4-BE49-F238E27FC236}">
                <a16:creationId xmlns:a16="http://schemas.microsoft.com/office/drawing/2014/main" id="{99011DFA-0C46-4FEF-BF2F-F9A43ED2FB24}"/>
              </a:ext>
            </a:extLst>
          </p:cNvPr>
          <p:cNvPicPr>
            <a:picLocks noChangeAspect="1"/>
          </p:cNvPicPr>
          <p:nvPr/>
        </p:nvPicPr>
        <p:blipFill>
          <a:blip r:embed="rId5"/>
          <a:stretch>
            <a:fillRect/>
          </a:stretch>
        </p:blipFill>
        <p:spPr>
          <a:xfrm>
            <a:off x="2441196" y="2112231"/>
            <a:ext cx="7540914" cy="4224357"/>
          </a:xfrm>
          <a:prstGeom prst="rect">
            <a:avLst/>
          </a:prstGeom>
        </p:spPr>
      </p:pic>
      <p:cxnSp>
        <p:nvCxnSpPr>
          <p:cNvPr id="45" name="Přímá spojnice se šipkou 44">
            <a:extLst>
              <a:ext uri="{FF2B5EF4-FFF2-40B4-BE49-F238E27FC236}">
                <a16:creationId xmlns:a16="http://schemas.microsoft.com/office/drawing/2014/main" id="{F70B0480-BC0D-4428-B33F-187073921681}"/>
              </a:ext>
            </a:extLst>
          </p:cNvPr>
          <p:cNvCxnSpPr/>
          <p:nvPr/>
        </p:nvCxnSpPr>
        <p:spPr bwMode="auto">
          <a:xfrm>
            <a:off x="4160939" y="3145873"/>
            <a:ext cx="0" cy="427837"/>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Přímá spojnice se šipkou 45">
            <a:extLst>
              <a:ext uri="{FF2B5EF4-FFF2-40B4-BE49-F238E27FC236}">
                <a16:creationId xmlns:a16="http://schemas.microsoft.com/office/drawing/2014/main" id="{86CA1E05-9D24-4E9E-A7E1-563186CB8874}"/>
              </a:ext>
            </a:extLst>
          </p:cNvPr>
          <p:cNvCxnSpPr/>
          <p:nvPr/>
        </p:nvCxnSpPr>
        <p:spPr bwMode="auto">
          <a:xfrm>
            <a:off x="4160939" y="4494180"/>
            <a:ext cx="0" cy="505837"/>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Přímá spojnice se šipkou 15">
            <a:extLst>
              <a:ext uri="{FF2B5EF4-FFF2-40B4-BE49-F238E27FC236}">
                <a16:creationId xmlns:a16="http://schemas.microsoft.com/office/drawing/2014/main" id="{32E20BD0-3028-4859-9DDE-D80F6D716906}"/>
              </a:ext>
            </a:extLst>
          </p:cNvPr>
          <p:cNvCxnSpPr/>
          <p:nvPr/>
        </p:nvCxnSpPr>
        <p:spPr bwMode="auto">
          <a:xfrm>
            <a:off x="4160939" y="5485388"/>
            <a:ext cx="0" cy="505837"/>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7664383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sz="2000" b="1" dirty="0" err="1">
                <a:solidFill>
                  <a:srgbClr val="FF0000"/>
                </a:solidFill>
              </a:rPr>
              <a:t>Simplified</a:t>
            </a:r>
            <a:r>
              <a:rPr lang="cs-CZ" sz="2000" b="1" dirty="0">
                <a:solidFill>
                  <a:srgbClr val="FF0000"/>
                </a:solidFill>
              </a:rPr>
              <a:t> </a:t>
            </a:r>
            <a:r>
              <a:rPr lang="cs-CZ" sz="2000" b="1" dirty="0" err="1">
                <a:solidFill>
                  <a:srgbClr val="FF0000"/>
                </a:solidFill>
              </a:rPr>
              <a:t>example</a:t>
            </a:r>
            <a:r>
              <a:rPr lang="cs-CZ" sz="2000" b="1" dirty="0">
                <a:solidFill>
                  <a:srgbClr val="FF0000"/>
                </a:solidFill>
              </a:rPr>
              <a:t> </a:t>
            </a:r>
            <a:r>
              <a:rPr lang="cs-CZ" sz="2000" b="1" dirty="0" err="1">
                <a:solidFill>
                  <a:srgbClr val="FF0000"/>
                </a:solidFill>
              </a:rPr>
              <a:t>of</a:t>
            </a:r>
            <a:r>
              <a:rPr lang="cs-CZ" sz="2000" b="1" dirty="0">
                <a:solidFill>
                  <a:srgbClr val="FF0000"/>
                </a:solidFill>
              </a:rPr>
              <a:t> </a:t>
            </a:r>
            <a:r>
              <a:rPr lang="cs-CZ" sz="2000" b="1" dirty="0" err="1">
                <a:solidFill>
                  <a:srgbClr val="FF0000"/>
                </a:solidFill>
              </a:rPr>
              <a:t>evaluation</a:t>
            </a:r>
            <a:r>
              <a:rPr lang="cs-CZ" sz="2000" b="1" dirty="0">
                <a:solidFill>
                  <a:srgbClr val="FF0000"/>
                </a:solidFill>
              </a:rPr>
              <a:t>: </a:t>
            </a:r>
            <a:r>
              <a:rPr lang="cs-CZ" sz="2000" b="1" dirty="0">
                <a:solidFill>
                  <a:srgbClr val="FF0000"/>
                </a:solidFill>
                <a:sym typeface="Wingdings" panose="05000000000000000000" pitchFamily="2" charset="2"/>
              </a:rPr>
              <a:t>non-</a:t>
            </a:r>
            <a:r>
              <a:rPr lang="cs-CZ" sz="2000" b="1" dirty="0" err="1">
                <a:solidFill>
                  <a:srgbClr val="FF0000"/>
                </a:solidFill>
                <a:sym typeface="Wingdings" panose="05000000000000000000" pitchFamily="2" charset="2"/>
              </a:rPr>
              <a:t>target</a:t>
            </a:r>
            <a:r>
              <a:rPr lang="cs-CZ" sz="2000" b="1" dirty="0">
                <a:solidFill>
                  <a:srgbClr val="FF0000"/>
                </a:solidFill>
                <a:sym typeface="Wingdings" panose="05000000000000000000" pitchFamily="2" charset="2"/>
              </a:rPr>
              <a:t> </a:t>
            </a:r>
            <a:r>
              <a:rPr lang="cs-CZ" sz="2000" b="1" dirty="0" err="1">
                <a:solidFill>
                  <a:srgbClr val="FF0000"/>
                </a:solidFill>
                <a:sym typeface="Wingdings" panose="05000000000000000000" pitchFamily="2" charset="2"/>
              </a:rPr>
              <a:t>arthropods</a:t>
            </a:r>
            <a:r>
              <a:rPr lang="cs-CZ" sz="2000" b="1" dirty="0">
                <a:solidFill>
                  <a:srgbClr val="FF0000"/>
                </a:solidFill>
                <a:sym typeface="Wingdings" panose="05000000000000000000" pitchFamily="2" charset="2"/>
              </a:rPr>
              <a:t> (NTA)</a:t>
            </a:r>
            <a:endParaRPr lang="cs-CZ" sz="2000" b="1" dirty="0">
              <a:solidFill>
                <a:srgbClr val="FF0000"/>
              </a:solidFill>
            </a:endParaRPr>
          </a:p>
          <a:p>
            <a:pPr marL="0" indent="0">
              <a:buNone/>
            </a:pPr>
            <a:endParaRPr lang="cs-CZ" sz="2000" dirty="0"/>
          </a:p>
          <a:p>
            <a:pPr marL="0" indent="0">
              <a:buNone/>
            </a:pPr>
            <a:r>
              <a:rPr lang="cs-CZ" sz="2000" b="1" dirty="0"/>
              <a:t>TIER 2</a:t>
            </a:r>
          </a:p>
          <a:p>
            <a:r>
              <a:rPr lang="cs-CZ" sz="2000" dirty="0"/>
              <a:t>i</a:t>
            </a:r>
            <a:r>
              <a:rPr lang="en-US" sz="2000" dirty="0"/>
              <a:t>f HQ ≥</a:t>
            </a:r>
            <a:r>
              <a:rPr lang="cs-CZ" sz="2000" dirty="0"/>
              <a:t> </a:t>
            </a:r>
            <a:r>
              <a:rPr lang="en-US" sz="2000" dirty="0"/>
              <a:t>2 for in-field risk assessment, test affected indicator species + </a:t>
            </a:r>
            <a:r>
              <a:rPr lang="cs-CZ" sz="2000" dirty="0"/>
              <a:t>1</a:t>
            </a:r>
            <a:r>
              <a:rPr lang="en-US" sz="2000" dirty="0"/>
              <a:t> additional species</a:t>
            </a:r>
          </a:p>
          <a:p>
            <a:r>
              <a:rPr lang="cs-CZ" sz="2000" dirty="0"/>
              <a:t>i</a:t>
            </a:r>
            <a:r>
              <a:rPr lang="en-US" sz="2000" dirty="0"/>
              <a:t>f HQ ≥ 2 for off-field risk assessment, test affected species + 2 additional species</a:t>
            </a:r>
          </a:p>
          <a:p>
            <a:r>
              <a:rPr lang="cs-CZ" sz="2000" dirty="0"/>
              <a:t>p</a:t>
            </a:r>
            <a:r>
              <a:rPr lang="en-US" sz="2000" dirty="0"/>
              <a:t>referred species:</a:t>
            </a:r>
            <a:r>
              <a:rPr lang="cs-CZ" sz="2000" dirty="0"/>
              <a:t> </a:t>
            </a:r>
            <a:r>
              <a:rPr lang="en-US" sz="2000" i="1" dirty="0" err="1"/>
              <a:t>Orius</a:t>
            </a:r>
            <a:r>
              <a:rPr lang="en-US" sz="2000" i="1" dirty="0"/>
              <a:t> </a:t>
            </a:r>
            <a:r>
              <a:rPr lang="en-US" sz="2000" i="1" dirty="0" err="1"/>
              <a:t>laevigatus</a:t>
            </a:r>
            <a:r>
              <a:rPr lang="en-US" sz="2000" i="1" dirty="0"/>
              <a:t>, </a:t>
            </a:r>
            <a:r>
              <a:rPr lang="en-US" sz="2000" i="1" dirty="0" err="1"/>
              <a:t>Chrysoperla</a:t>
            </a:r>
            <a:r>
              <a:rPr lang="en-US" sz="2000" i="1" dirty="0"/>
              <a:t> </a:t>
            </a:r>
            <a:r>
              <a:rPr lang="en-US" sz="2000" i="1" dirty="0" err="1"/>
              <a:t>carnea</a:t>
            </a:r>
            <a:r>
              <a:rPr lang="cs-CZ" sz="2000" i="1" dirty="0"/>
              <a:t>, </a:t>
            </a:r>
            <a:r>
              <a:rPr lang="en-US" sz="2000" i="1" dirty="0" err="1"/>
              <a:t>Coccinella</a:t>
            </a:r>
            <a:r>
              <a:rPr lang="en-US" sz="2000" i="1" dirty="0"/>
              <a:t> </a:t>
            </a:r>
            <a:r>
              <a:rPr lang="en-US" sz="2000" i="1" dirty="0" err="1"/>
              <a:t>septempunctata</a:t>
            </a:r>
            <a:r>
              <a:rPr lang="en-US" sz="2000" i="1" dirty="0"/>
              <a:t>, </a:t>
            </a:r>
            <a:r>
              <a:rPr lang="en-US" sz="2000" i="1" dirty="0" err="1"/>
              <a:t>Aleochara</a:t>
            </a:r>
            <a:r>
              <a:rPr lang="en-US" sz="2000" i="1" dirty="0"/>
              <a:t> </a:t>
            </a:r>
            <a:r>
              <a:rPr lang="en-US" sz="2000" i="1" dirty="0" err="1"/>
              <a:t>bilineata</a:t>
            </a:r>
            <a:r>
              <a:rPr lang="cs-CZ" sz="2000" i="1" dirty="0"/>
              <a:t>, </a:t>
            </a:r>
            <a:r>
              <a:rPr lang="cs-CZ" sz="2000" i="1" dirty="0" err="1"/>
              <a:t>Poecilus</a:t>
            </a:r>
            <a:r>
              <a:rPr lang="cs-CZ" sz="2000" i="1" dirty="0"/>
              <a:t> </a:t>
            </a:r>
            <a:r>
              <a:rPr lang="cs-CZ" sz="2000" i="1" dirty="0" err="1"/>
              <a:t>cupreus</a:t>
            </a:r>
            <a:endParaRPr lang="cs-CZ" sz="2000" i="1" dirty="0"/>
          </a:p>
          <a:p>
            <a:r>
              <a:rPr lang="en-US" sz="2000" dirty="0"/>
              <a:t> </a:t>
            </a:r>
          </a:p>
          <a:p>
            <a:endParaRPr lang="cs-CZ" sz="2000" dirty="0"/>
          </a:p>
          <a:p>
            <a:endParaRPr lang="cs-CZ" sz="2000" dirty="0"/>
          </a:p>
          <a:p>
            <a:endParaRPr lang="cs-CZ" sz="2000" dirty="0"/>
          </a:p>
          <a:p>
            <a:endParaRPr lang="cs-CZ" sz="2000" dirty="0"/>
          </a:p>
          <a:p>
            <a:endParaRPr lang="cs-CZ" sz="2000" dirty="0"/>
          </a:p>
          <a:p>
            <a:r>
              <a:rPr lang="cs-CZ" sz="2000" b="1" dirty="0">
                <a:solidFill>
                  <a:srgbClr val="FF0000"/>
                </a:solidFill>
              </a:rPr>
              <a:t>e</a:t>
            </a:r>
            <a:r>
              <a:rPr lang="en-US" sz="2000" b="1" dirty="0" err="1">
                <a:solidFill>
                  <a:srgbClr val="FF0000"/>
                </a:solidFill>
              </a:rPr>
              <a:t>xtended</a:t>
            </a:r>
            <a:r>
              <a:rPr lang="en-US" sz="2000" b="1" dirty="0">
                <a:solidFill>
                  <a:srgbClr val="FF0000"/>
                </a:solidFill>
              </a:rPr>
              <a:t> laboratory studies</a:t>
            </a:r>
            <a:r>
              <a:rPr lang="cs-CZ" sz="2000" b="1" dirty="0">
                <a:solidFill>
                  <a:srgbClr val="FF0000"/>
                </a:solidFill>
              </a:rPr>
              <a:t>; a</a:t>
            </a:r>
            <a:r>
              <a:rPr lang="en-US" sz="2000" b="1" dirty="0" err="1">
                <a:solidFill>
                  <a:srgbClr val="FF0000"/>
                </a:solidFill>
              </a:rPr>
              <a:t>ged</a:t>
            </a:r>
            <a:r>
              <a:rPr lang="en-US" sz="2000" b="1" dirty="0">
                <a:solidFill>
                  <a:srgbClr val="FF0000"/>
                </a:solidFill>
              </a:rPr>
              <a:t> residue studies</a:t>
            </a:r>
            <a:r>
              <a:rPr lang="cs-CZ" sz="2000" b="1" dirty="0">
                <a:solidFill>
                  <a:srgbClr val="FF0000"/>
                </a:solidFill>
              </a:rPr>
              <a:t>; s</a:t>
            </a:r>
            <a:r>
              <a:rPr lang="en-US" sz="2000" b="1" dirty="0" err="1">
                <a:solidFill>
                  <a:srgbClr val="FF0000"/>
                </a:solidFill>
              </a:rPr>
              <a:t>emi</a:t>
            </a:r>
            <a:r>
              <a:rPr lang="en-US" sz="2000" b="1" dirty="0">
                <a:solidFill>
                  <a:srgbClr val="FF0000"/>
                </a:solidFill>
              </a:rPr>
              <a:t>-field studies</a:t>
            </a:r>
            <a:r>
              <a:rPr lang="cs-CZ" sz="2000" b="1" dirty="0">
                <a:solidFill>
                  <a:srgbClr val="FF0000"/>
                </a:solidFill>
              </a:rPr>
              <a:t>; f</a:t>
            </a:r>
            <a:r>
              <a:rPr lang="en-US" sz="2000" b="1" dirty="0" err="1">
                <a:solidFill>
                  <a:srgbClr val="FF0000"/>
                </a:solidFill>
              </a:rPr>
              <a:t>ield</a:t>
            </a:r>
            <a:r>
              <a:rPr lang="en-US" sz="2000" b="1" dirty="0">
                <a:solidFill>
                  <a:srgbClr val="FF0000"/>
                </a:solidFill>
              </a:rPr>
              <a:t> studies</a:t>
            </a:r>
            <a:endParaRPr lang="cs-CZ" sz="2000" b="1" dirty="0">
              <a:solidFill>
                <a:srgbClr val="FF0000"/>
              </a:solidFill>
            </a:endParaRPr>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82</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pic>
        <p:nvPicPr>
          <p:cNvPr id="8194" name="Picture 2" descr="Details on a Potential New Pest of Orius laevigatus - Greenhouse Grower">
            <a:extLst>
              <a:ext uri="{FF2B5EF4-FFF2-40B4-BE49-F238E27FC236}">
                <a16:creationId xmlns:a16="http://schemas.microsoft.com/office/drawing/2014/main" id="{95A0DE66-0F16-4F0C-AE11-D387B53A34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416" y="3929279"/>
            <a:ext cx="191716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Chrysoperla carnea | NatureSpot">
            <a:extLst>
              <a:ext uri="{FF2B5EF4-FFF2-40B4-BE49-F238E27FC236}">
                <a16:creationId xmlns:a16="http://schemas.microsoft.com/office/drawing/2014/main" id="{BA9ECFE8-341A-4E3C-8464-1BC7638CCC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208" y="3929279"/>
            <a:ext cx="1423353"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descr="Coccinella septempunctata (Seven-spot ladybird): an aphid predator for  biocontrol">
            <a:extLst>
              <a:ext uri="{FF2B5EF4-FFF2-40B4-BE49-F238E27FC236}">
                <a16:creationId xmlns:a16="http://schemas.microsoft.com/office/drawing/2014/main" id="{8435EC67-D4FD-4443-B608-ED040E3BE9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581" y="3929279"/>
            <a:ext cx="135000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200" name="Picture 8" descr="Aleochara bilineata">
            <a:extLst>
              <a:ext uri="{FF2B5EF4-FFF2-40B4-BE49-F238E27FC236}">
                <a16:creationId xmlns:a16="http://schemas.microsoft.com/office/drawing/2014/main" id="{27034F73-3D92-4804-BB0E-E5E3AEFD0A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4601" y="3914623"/>
            <a:ext cx="1880471"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202" name="Picture 10" descr="Chrysoperla carnea - Chrysoperla - BugGuide.Net">
            <a:extLst>
              <a:ext uri="{FF2B5EF4-FFF2-40B4-BE49-F238E27FC236}">
                <a16:creationId xmlns:a16="http://schemas.microsoft.com/office/drawing/2014/main" id="{B525EAF2-93FF-4765-8BC5-DB3DAA44BB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1042" y="4774448"/>
            <a:ext cx="1423354" cy="9523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E24D6E2C-8904-4E82-B9EF-F6A043BFD3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04223" y="3929279"/>
            <a:ext cx="1541466" cy="10276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863293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a:solidFill>
                  <a:srgbClr val="FF0000"/>
                </a:solidFill>
                <a:sym typeface="Wingdings" panose="05000000000000000000" pitchFamily="2" charset="2"/>
              </a:rPr>
              <a:t>Non-</a:t>
            </a:r>
            <a:r>
              <a:rPr lang="cs-CZ" b="1" dirty="0" err="1">
                <a:solidFill>
                  <a:srgbClr val="FF0000"/>
                </a:solidFill>
                <a:sym typeface="Wingdings" panose="05000000000000000000" pitchFamily="2" charset="2"/>
              </a:rPr>
              <a:t>target</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arthropods</a:t>
            </a:r>
            <a:r>
              <a:rPr lang="cs-CZ" b="1" dirty="0">
                <a:solidFill>
                  <a:srgbClr val="FF0000"/>
                </a:solidFill>
                <a:sym typeface="Wingdings" panose="05000000000000000000" pitchFamily="2" charset="2"/>
              </a:rPr>
              <a:t> (NTA)</a:t>
            </a:r>
            <a:endParaRPr lang="cs-CZ" b="1" dirty="0">
              <a:solidFill>
                <a:srgbClr val="FF0000"/>
              </a:solidFill>
            </a:endParaRPr>
          </a:p>
          <a:p>
            <a:pPr marL="0" indent="0">
              <a:buNone/>
            </a:pPr>
            <a:endParaRPr lang="cs-CZ" sz="2000" dirty="0"/>
          </a:p>
          <a:p>
            <a:pPr marL="0" indent="0">
              <a:buNone/>
            </a:pPr>
            <a:r>
              <a:rPr lang="cs-CZ" sz="2000" b="1" dirty="0"/>
              <a:t>TIER 2</a:t>
            </a:r>
          </a:p>
          <a:p>
            <a:r>
              <a:rPr lang="en-US" sz="2000" b="1" dirty="0">
                <a:solidFill>
                  <a:srgbClr val="FF0000"/>
                </a:solidFill>
              </a:rPr>
              <a:t>HQ approach </a:t>
            </a:r>
            <a:r>
              <a:rPr lang="cs-CZ" sz="2000" b="1" dirty="0" err="1">
                <a:solidFill>
                  <a:srgbClr val="FF0000"/>
                </a:solidFill>
              </a:rPr>
              <a:t>with</a:t>
            </a:r>
            <a:r>
              <a:rPr lang="cs-CZ" sz="2000" b="1" dirty="0">
                <a:solidFill>
                  <a:srgbClr val="FF0000"/>
                </a:solidFill>
              </a:rPr>
              <a:t> </a:t>
            </a:r>
            <a:r>
              <a:rPr lang="cs-CZ" sz="2000" b="1" dirty="0" err="1">
                <a:solidFill>
                  <a:srgbClr val="FF0000"/>
                </a:solidFill>
              </a:rPr>
              <a:t>criteria</a:t>
            </a:r>
            <a:r>
              <a:rPr lang="cs-CZ" sz="2000" b="1" dirty="0">
                <a:solidFill>
                  <a:srgbClr val="FF0000"/>
                </a:solidFill>
              </a:rPr>
              <a:t> </a:t>
            </a:r>
            <a:r>
              <a:rPr lang="cs-CZ" sz="2000" b="1" dirty="0" err="1">
                <a:solidFill>
                  <a:srgbClr val="FF0000"/>
                </a:solidFill>
              </a:rPr>
              <a:t>of</a:t>
            </a:r>
            <a:r>
              <a:rPr lang="cs-CZ" sz="2000" b="1" dirty="0">
                <a:solidFill>
                  <a:srgbClr val="FF0000"/>
                </a:solidFill>
              </a:rPr>
              <a:t> ≥ 2 </a:t>
            </a:r>
            <a:r>
              <a:rPr lang="en-US" sz="2000" b="1" dirty="0">
                <a:solidFill>
                  <a:srgbClr val="FF0000"/>
                </a:solidFill>
              </a:rPr>
              <a:t>is not applied !</a:t>
            </a:r>
          </a:p>
          <a:p>
            <a:r>
              <a:rPr lang="cs-CZ" sz="2000" dirty="0"/>
              <a:t>p</a:t>
            </a:r>
            <a:r>
              <a:rPr lang="en-US" sz="2000" dirty="0" err="1"/>
              <a:t>redicted</a:t>
            </a:r>
            <a:r>
              <a:rPr lang="en-US" sz="2000" dirty="0"/>
              <a:t> exposure rates are calculated </a:t>
            </a:r>
            <a:r>
              <a:rPr lang="cs-CZ" sz="2000" dirty="0" err="1"/>
              <a:t>based</a:t>
            </a:r>
            <a:r>
              <a:rPr lang="cs-CZ" sz="2000" dirty="0"/>
              <a:t> on </a:t>
            </a:r>
            <a:r>
              <a:rPr lang="cs-CZ" sz="2000" dirty="0" err="1"/>
              <a:t>similar</a:t>
            </a:r>
            <a:r>
              <a:rPr lang="cs-CZ" sz="2000" dirty="0"/>
              <a:t> </a:t>
            </a:r>
            <a:r>
              <a:rPr lang="cs-CZ" sz="2000" dirty="0" err="1"/>
              <a:t>equations</a:t>
            </a:r>
            <a:r>
              <a:rPr lang="cs-CZ" sz="2000" dirty="0"/>
              <a:t> as in </a:t>
            </a:r>
            <a:r>
              <a:rPr lang="cs-CZ" sz="2000" dirty="0" err="1"/>
              <a:t>Tier</a:t>
            </a:r>
            <a:r>
              <a:rPr lang="cs-CZ" sz="2000" dirty="0"/>
              <a:t> 1</a:t>
            </a:r>
          </a:p>
          <a:p>
            <a:r>
              <a:rPr lang="en-US" sz="2000" dirty="0"/>
              <a:t>compared directly to toxicity endpoints LR50 or ER50 </a:t>
            </a:r>
            <a:r>
              <a:rPr lang="cs-CZ" sz="2000" dirty="0"/>
              <a:t>(</a:t>
            </a:r>
            <a:r>
              <a:rPr lang="en-US" sz="2000" dirty="0"/>
              <a:t>the lower one should be used</a:t>
            </a:r>
            <a:r>
              <a:rPr lang="cs-CZ" sz="2000" dirty="0"/>
              <a:t>)</a:t>
            </a:r>
            <a:endParaRPr lang="en-US" sz="2000" dirty="0"/>
          </a:p>
          <a:p>
            <a:r>
              <a:rPr lang="en-US" sz="2000" b="1" dirty="0">
                <a:solidFill>
                  <a:srgbClr val="FF0000"/>
                </a:solidFill>
              </a:rPr>
              <a:t>i.e. trigger is less than 50% negative effects</a:t>
            </a:r>
            <a:r>
              <a:rPr lang="en-US" sz="2000" dirty="0"/>
              <a:t> </a:t>
            </a:r>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83</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spTree>
    <p:extLst>
      <p:ext uri="{BB962C8B-B14F-4D97-AF65-F5344CB8AC3E}">
        <p14:creationId xmlns:p14="http://schemas.microsoft.com/office/powerpoint/2010/main" val="326201645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PPP </a:t>
            </a:r>
            <a:r>
              <a:rPr lang="cs-CZ" dirty="0" err="1"/>
              <a:t>assessment</a:t>
            </a:r>
            <a:r>
              <a:rPr lang="cs-CZ" dirty="0"/>
              <a:t> – </a:t>
            </a:r>
            <a:r>
              <a:rPr lang="cs-CZ" dirty="0" err="1"/>
              <a:t>results</a:t>
            </a:r>
            <a:r>
              <a:rPr lang="cs-CZ" dirty="0"/>
              <a:t> </a:t>
            </a:r>
            <a:r>
              <a:rPr lang="cs-CZ" dirty="0" err="1"/>
              <a:t>available</a:t>
            </a:r>
            <a:endParaRPr lang="cs-CZ" dirty="0"/>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704850" y="1212782"/>
            <a:ext cx="5833111" cy="4778443"/>
          </a:xfrm>
        </p:spPr>
        <p:txBody>
          <a:bodyPr/>
          <a:lstStyle/>
          <a:p>
            <a:pPr marL="0" indent="0">
              <a:buNone/>
            </a:pPr>
            <a:r>
              <a:rPr lang="cs-CZ" sz="2000" dirty="0" err="1"/>
              <a:t>ecotoxicological</a:t>
            </a:r>
            <a:r>
              <a:rPr lang="cs-CZ" sz="2000" dirty="0"/>
              <a:t> data and risk </a:t>
            </a:r>
            <a:r>
              <a:rPr lang="cs-CZ" sz="2000" dirty="0" err="1"/>
              <a:t>assessment</a:t>
            </a:r>
            <a:r>
              <a:rPr lang="cs-CZ" sz="2000" dirty="0"/>
              <a:t> (</a:t>
            </a:r>
            <a:r>
              <a:rPr lang="cs-CZ" sz="2000" dirty="0" err="1"/>
              <a:t>i.e</a:t>
            </a:r>
            <a:r>
              <a:rPr lang="cs-CZ" sz="2000" dirty="0"/>
              <a:t>. data on </a:t>
            </a:r>
            <a:r>
              <a:rPr lang="cs-CZ" sz="2000" dirty="0" err="1"/>
              <a:t>tox</a:t>
            </a:r>
            <a:r>
              <a:rPr lang="cs-CZ" sz="2000" dirty="0"/>
              <a:t>/</a:t>
            </a:r>
            <a:r>
              <a:rPr lang="cs-CZ" sz="2000" dirty="0" err="1"/>
              <a:t>ecotox</a:t>
            </a:r>
            <a:r>
              <a:rPr lang="cs-CZ" sz="2000" dirty="0"/>
              <a:t> are </a:t>
            </a:r>
            <a:r>
              <a:rPr lang="cs-CZ" sz="2000" dirty="0" err="1"/>
              <a:t>combined</a:t>
            </a:r>
            <a:r>
              <a:rPr lang="cs-CZ" sz="2000" dirty="0"/>
              <a:t> </a:t>
            </a:r>
            <a:r>
              <a:rPr lang="cs-CZ" sz="2000" dirty="0" err="1"/>
              <a:t>with</a:t>
            </a:r>
            <a:r>
              <a:rPr lang="cs-CZ" sz="2000" dirty="0"/>
              <a:t> data on </a:t>
            </a:r>
            <a:r>
              <a:rPr lang="cs-CZ" sz="2000" dirty="0" err="1"/>
              <a:t>exposure</a:t>
            </a:r>
            <a:r>
              <a:rPr lang="cs-CZ" sz="2000" dirty="0"/>
              <a:t> and </a:t>
            </a:r>
            <a:r>
              <a:rPr lang="cs-CZ" sz="2000" dirty="0" err="1"/>
              <a:t>env</a:t>
            </a:r>
            <a:r>
              <a:rPr lang="cs-CZ" sz="2000" dirty="0"/>
              <a:t>. </a:t>
            </a:r>
            <a:r>
              <a:rPr lang="cs-CZ" sz="2000" dirty="0" err="1"/>
              <a:t>fate</a:t>
            </a:r>
            <a:r>
              <a:rPr lang="cs-CZ" sz="2000" dirty="0"/>
              <a:t>) are </a:t>
            </a:r>
            <a:r>
              <a:rPr lang="cs-CZ" sz="2000" dirty="0" err="1"/>
              <a:t>available</a:t>
            </a:r>
            <a:r>
              <a:rPr lang="cs-CZ" sz="2000" dirty="0"/>
              <a:t>: </a:t>
            </a:r>
            <a:endParaRPr lang="cs-CZ" sz="1800" dirty="0"/>
          </a:p>
          <a:p>
            <a:r>
              <a:rPr lang="cs-CZ" sz="1800" dirty="0"/>
              <a:t>in Draft </a:t>
            </a:r>
            <a:r>
              <a:rPr lang="cs-CZ" sz="1800" dirty="0" err="1"/>
              <a:t>Assessment</a:t>
            </a:r>
            <a:r>
              <a:rPr lang="cs-CZ" sz="1800" dirty="0"/>
              <a:t> </a:t>
            </a:r>
            <a:r>
              <a:rPr lang="cs-CZ" sz="1800" dirty="0" err="1"/>
              <a:t>Reports</a:t>
            </a:r>
            <a:r>
              <a:rPr lang="cs-CZ" sz="1800" dirty="0"/>
              <a:t> </a:t>
            </a:r>
            <a:r>
              <a:rPr lang="cs-CZ" sz="1800" dirty="0" err="1"/>
              <a:t>or</a:t>
            </a:r>
            <a:r>
              <a:rPr lang="cs-CZ" sz="1800" dirty="0"/>
              <a:t> </a:t>
            </a:r>
            <a:r>
              <a:rPr lang="cs-CZ" sz="1800" dirty="0" err="1"/>
              <a:t>Renewal</a:t>
            </a:r>
            <a:r>
              <a:rPr lang="cs-CZ" sz="1800" dirty="0"/>
              <a:t> </a:t>
            </a:r>
            <a:r>
              <a:rPr lang="cs-CZ" sz="1800" dirty="0" err="1"/>
              <a:t>Assessment</a:t>
            </a:r>
            <a:r>
              <a:rPr lang="cs-CZ" sz="1800" dirty="0"/>
              <a:t> </a:t>
            </a:r>
            <a:r>
              <a:rPr lang="cs-CZ" sz="1800" dirty="0" err="1"/>
              <a:t>Reports</a:t>
            </a:r>
            <a:r>
              <a:rPr lang="cs-CZ" sz="1800" dirty="0"/>
              <a:t> (DAR / RAR)</a:t>
            </a:r>
            <a:br>
              <a:rPr lang="cs-CZ" sz="1800" dirty="0"/>
            </a:br>
            <a:r>
              <a:rPr lang="cs-CZ" sz="1200" dirty="0">
                <a:hlinkClick r:id="rId2"/>
              </a:rPr>
              <a:t>http://registerofquestions.efsa.europa.eu/roqFrontend/wicket/page?5</a:t>
            </a:r>
            <a:br>
              <a:rPr lang="cs-CZ" sz="1400" dirty="0"/>
            </a:br>
            <a:r>
              <a:rPr lang="cs-CZ" sz="1400" dirty="0"/>
              <a:t>(</a:t>
            </a:r>
            <a:r>
              <a:rPr lang="cs-CZ" sz="1400" dirty="0" err="1"/>
              <a:t>generally</a:t>
            </a:r>
            <a:r>
              <a:rPr lang="cs-CZ" sz="1400" dirty="0"/>
              <a:t>: </a:t>
            </a:r>
            <a:r>
              <a:rPr lang="cs-CZ" sz="1200" dirty="0">
                <a:hlinkClick r:id="rId3"/>
              </a:rPr>
              <a:t>https://www.efsa.europa.eu/en/</a:t>
            </a:r>
            <a:r>
              <a:rPr lang="cs-CZ" sz="1200" dirty="0" err="1">
                <a:hlinkClick r:id="rId3"/>
              </a:rPr>
              <a:t>calls</a:t>
            </a:r>
            <a:r>
              <a:rPr lang="cs-CZ" sz="1200" dirty="0">
                <a:hlinkClick r:id="rId3"/>
              </a:rPr>
              <a:t>/</a:t>
            </a:r>
            <a:r>
              <a:rPr lang="cs-CZ" sz="1200" dirty="0" err="1">
                <a:hlinkClick r:id="rId3"/>
              </a:rPr>
              <a:t>consultations</a:t>
            </a:r>
            <a:r>
              <a:rPr lang="cs-CZ" sz="1400" dirty="0"/>
              <a:t>)  </a:t>
            </a:r>
            <a:br>
              <a:rPr lang="cs-CZ" sz="1400" dirty="0"/>
            </a:br>
            <a:r>
              <a:rPr lang="en-US" sz="1400" dirty="0"/>
              <a:t>Part A</a:t>
            </a:r>
            <a:r>
              <a:rPr lang="cs-CZ" sz="1400" dirty="0"/>
              <a:t>: </a:t>
            </a:r>
            <a:r>
              <a:rPr lang="en-US" sz="1400" dirty="0"/>
              <a:t>Summary of each section</a:t>
            </a:r>
            <a:r>
              <a:rPr lang="cs-CZ" sz="1400" dirty="0"/>
              <a:t>; </a:t>
            </a:r>
            <a:r>
              <a:rPr lang="en-US" sz="1400" dirty="0"/>
              <a:t>List of Endpoints</a:t>
            </a:r>
            <a:br>
              <a:rPr lang="cs-CZ" sz="1400" dirty="0"/>
            </a:br>
            <a:r>
              <a:rPr lang="en-US" sz="1400" dirty="0"/>
              <a:t>Part B</a:t>
            </a:r>
            <a:r>
              <a:rPr lang="cs-CZ" sz="1400" dirty="0"/>
              <a:t>: </a:t>
            </a:r>
            <a:r>
              <a:rPr lang="en-US" sz="1400" dirty="0"/>
              <a:t>Detailed evaluation for each area</a:t>
            </a:r>
            <a:r>
              <a:rPr lang="cs-CZ" sz="1400" dirty="0"/>
              <a:t>; </a:t>
            </a:r>
            <a:r>
              <a:rPr lang="en-US" sz="1400" b="1" dirty="0" err="1">
                <a:solidFill>
                  <a:srgbClr val="FF0000"/>
                </a:solidFill>
              </a:rPr>
              <a:t>Ecotox</a:t>
            </a:r>
            <a:r>
              <a:rPr lang="en-US" sz="1400" b="1" dirty="0">
                <a:solidFill>
                  <a:srgbClr val="FF0000"/>
                </a:solidFill>
              </a:rPr>
              <a:t> in section B.9</a:t>
            </a:r>
            <a:br>
              <a:rPr lang="cs-CZ" sz="1400" b="1" dirty="0">
                <a:solidFill>
                  <a:srgbClr val="FF0000"/>
                </a:solidFill>
              </a:rPr>
            </a:br>
            <a:r>
              <a:rPr lang="en-US" sz="1400" dirty="0"/>
              <a:t>Part C</a:t>
            </a:r>
            <a:r>
              <a:rPr lang="cs-CZ" sz="1400" dirty="0"/>
              <a:t>: </a:t>
            </a:r>
            <a:r>
              <a:rPr lang="en-US" sz="1400" dirty="0"/>
              <a:t>Confidential information</a:t>
            </a:r>
          </a:p>
          <a:p>
            <a:pPr marL="0" indent="0">
              <a:buNone/>
            </a:pPr>
            <a:r>
              <a:rPr lang="cs-CZ" sz="1500" dirty="0"/>
              <a:t> </a:t>
            </a:r>
            <a:endParaRPr lang="cs-CZ" sz="1800" dirty="0"/>
          </a:p>
          <a:p>
            <a:r>
              <a:rPr lang="cs-CZ" sz="1800" dirty="0"/>
              <a:t>in EFSA </a:t>
            </a:r>
            <a:r>
              <a:rPr lang="cs-CZ" sz="1800" dirty="0" err="1"/>
              <a:t>Conclusions</a:t>
            </a:r>
            <a:r>
              <a:rPr lang="cs-CZ" sz="1800" dirty="0"/>
              <a:t>, Peer </a:t>
            </a:r>
            <a:r>
              <a:rPr lang="cs-CZ" sz="1800" dirty="0" err="1"/>
              <a:t>Reviews</a:t>
            </a:r>
            <a:r>
              <a:rPr lang="cs-CZ" sz="1800" dirty="0"/>
              <a:t> and Peer </a:t>
            </a:r>
            <a:r>
              <a:rPr lang="cs-CZ" sz="1800" dirty="0" err="1"/>
              <a:t>Review</a:t>
            </a:r>
            <a:r>
              <a:rPr lang="cs-CZ" sz="1800" dirty="0"/>
              <a:t> </a:t>
            </a:r>
            <a:r>
              <a:rPr lang="cs-CZ" sz="1800" dirty="0" err="1"/>
              <a:t>Reports</a:t>
            </a:r>
            <a:r>
              <a:rPr lang="cs-CZ" sz="1800" dirty="0"/>
              <a:t>; </a:t>
            </a:r>
            <a:r>
              <a:rPr lang="cs-CZ" sz="1800" dirty="0" err="1"/>
              <a:t>example</a:t>
            </a:r>
            <a:r>
              <a:rPr lang="cs-CZ" sz="1800" dirty="0"/>
              <a:t> </a:t>
            </a:r>
            <a:r>
              <a:rPr lang="cs-CZ" sz="1800" dirty="0" err="1"/>
              <a:t>of</a:t>
            </a:r>
            <a:r>
              <a:rPr lang="cs-CZ" sz="1800" dirty="0"/>
              <a:t> </a:t>
            </a:r>
            <a:r>
              <a:rPr lang="cs-CZ" sz="1800" dirty="0" err="1"/>
              <a:t>Epoxiconazole</a:t>
            </a:r>
            <a:r>
              <a:rPr lang="cs-CZ" sz="1800" dirty="0"/>
              <a:t>:</a:t>
            </a:r>
            <a:br>
              <a:rPr lang="cs-CZ" sz="1800" dirty="0"/>
            </a:br>
            <a:r>
              <a:rPr lang="cs-CZ" sz="1200" dirty="0">
                <a:hlinkClick r:id="rId4"/>
              </a:rPr>
              <a:t>https://www.efsa.europa.eu/en/efsajournal/pub/rn-138</a:t>
            </a:r>
            <a:r>
              <a:rPr lang="cs-CZ" sz="1200" dirty="0"/>
              <a:t> </a:t>
            </a:r>
            <a:br>
              <a:rPr lang="cs-CZ" sz="1200" dirty="0"/>
            </a:br>
            <a:r>
              <a:rPr lang="cs-CZ" sz="1200" dirty="0">
                <a:hlinkClick r:id="rId5"/>
              </a:rPr>
              <a:t>https://www.efsa.europa.eu/en/efsajournal/pub/4123</a:t>
            </a:r>
            <a:br>
              <a:rPr lang="cs-CZ" sz="1200" dirty="0"/>
            </a:br>
            <a:r>
              <a:rPr lang="cs-CZ" sz="1200" dirty="0">
                <a:hlinkClick r:id="rId6"/>
              </a:rPr>
              <a:t>http://registerofquestions.efsa.europa.eu/roqFrontend/wicket/page?16</a:t>
            </a:r>
            <a:r>
              <a:rPr lang="cs-CZ" sz="1200" dirty="0"/>
              <a:t> </a:t>
            </a:r>
            <a:endParaRPr lang="cs-CZ" sz="15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84</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9AF27FF3-7178-475A-90ED-6E213928A493}"/>
              </a:ext>
            </a:extLst>
          </p:cNvPr>
          <p:cNvPicPr>
            <a:picLocks noChangeAspect="1"/>
          </p:cNvPicPr>
          <p:nvPr/>
        </p:nvPicPr>
        <p:blipFill rotWithShape="1">
          <a:blip r:embed="rId8"/>
          <a:srcRect l="2743" b="3609"/>
          <a:stretch/>
        </p:blipFill>
        <p:spPr>
          <a:xfrm>
            <a:off x="6539008" y="1212782"/>
            <a:ext cx="5589295" cy="5160931"/>
          </a:xfrm>
          <a:prstGeom prst="rect">
            <a:avLst/>
          </a:prstGeom>
          <a:ln>
            <a:noFill/>
          </a:ln>
          <a:effectLst>
            <a:outerShdw blurRad="292100" dist="139700" dir="2700000" algn="tl" rotWithShape="0">
              <a:srgbClr val="333333">
                <a:alpha val="65000"/>
              </a:srgbClr>
            </a:outerShdw>
          </a:effectLst>
        </p:spPr>
      </p:pic>
      <p:cxnSp>
        <p:nvCxnSpPr>
          <p:cNvPr id="14" name="Přímá spojnice se šipkou 13">
            <a:extLst>
              <a:ext uri="{FF2B5EF4-FFF2-40B4-BE49-F238E27FC236}">
                <a16:creationId xmlns:a16="http://schemas.microsoft.com/office/drawing/2014/main" id="{6F640E58-4C25-43DC-A7A8-6D709EFCDCD2}"/>
              </a:ext>
            </a:extLst>
          </p:cNvPr>
          <p:cNvCxnSpPr/>
          <p:nvPr/>
        </p:nvCxnSpPr>
        <p:spPr bwMode="auto">
          <a:xfrm>
            <a:off x="5889072" y="2583809"/>
            <a:ext cx="3500461" cy="404924"/>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Přímá spojnice se šipkou 14">
            <a:extLst>
              <a:ext uri="{FF2B5EF4-FFF2-40B4-BE49-F238E27FC236}">
                <a16:creationId xmlns:a16="http://schemas.microsoft.com/office/drawing/2014/main" id="{2093D703-9626-4546-BC72-B070D3EA8841}"/>
              </a:ext>
            </a:extLst>
          </p:cNvPr>
          <p:cNvCxnSpPr/>
          <p:nvPr/>
        </p:nvCxnSpPr>
        <p:spPr bwMode="auto">
          <a:xfrm flipV="1">
            <a:off x="6096000" y="4489979"/>
            <a:ext cx="3237655" cy="249801"/>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3306681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E40274-36F9-44A8-AE52-BBAD900393D1}"/>
              </a:ext>
            </a:extLst>
          </p:cNvPr>
          <p:cNvSpPr>
            <a:spLocks noGrp="1"/>
          </p:cNvSpPr>
          <p:nvPr>
            <p:ph type="title"/>
          </p:nvPr>
        </p:nvSpPr>
        <p:spPr>
          <a:xfrm>
            <a:off x="398502" y="2097741"/>
            <a:ext cx="11361600" cy="1974204"/>
          </a:xfrm>
        </p:spPr>
        <p:txBody>
          <a:bodyPr/>
          <a:lstStyle/>
          <a:p>
            <a:r>
              <a:rPr lang="cs-CZ" dirty="0" err="1"/>
              <a:t>Example</a:t>
            </a:r>
            <a:r>
              <a:rPr lang="cs-CZ" dirty="0"/>
              <a:t> 4</a:t>
            </a:r>
            <a:br>
              <a:rPr lang="cs-CZ" dirty="0"/>
            </a:br>
            <a:r>
              <a:rPr lang="cs-CZ" dirty="0" err="1"/>
              <a:t>Veterinary</a:t>
            </a:r>
            <a:r>
              <a:rPr lang="cs-CZ" dirty="0"/>
              <a:t> </a:t>
            </a:r>
            <a:r>
              <a:rPr lang="cs-CZ" dirty="0" err="1"/>
              <a:t>pharmaceuticals</a:t>
            </a:r>
            <a:r>
              <a:rPr lang="cs-CZ" dirty="0"/>
              <a:t> – in EU</a:t>
            </a:r>
          </a:p>
        </p:txBody>
      </p:sp>
      <p:sp>
        <p:nvSpPr>
          <p:cNvPr id="4" name="Zástupný symbol pro číslo snímku 3">
            <a:extLst>
              <a:ext uri="{FF2B5EF4-FFF2-40B4-BE49-F238E27FC236}">
                <a16:creationId xmlns:a16="http://schemas.microsoft.com/office/drawing/2014/main" id="{B9229CDE-B6CB-41A1-AF15-72F6C6C0D8BF}"/>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85</a:t>
            </a:fld>
            <a:endParaRPr lang="cs-CZ" altLang="cs-CZ" noProof="0" dirty="0"/>
          </a:p>
        </p:txBody>
      </p:sp>
      <p:pic>
        <p:nvPicPr>
          <p:cNvPr id="5" name="Picture 2" descr="Evropská unie – Wikipedie">
            <a:extLst>
              <a:ext uri="{FF2B5EF4-FFF2-40B4-BE49-F238E27FC236}">
                <a16:creationId xmlns:a16="http://schemas.microsoft.com/office/drawing/2014/main" id="{AD0E2CE6-9018-4B5E-AC41-652CEDBEDC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4944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err="1"/>
              <a:t>Veterinary</a:t>
            </a:r>
            <a:r>
              <a:rPr lang="cs-CZ" dirty="0"/>
              <a:t> </a:t>
            </a:r>
            <a:r>
              <a:rPr lang="cs-CZ" dirty="0" err="1"/>
              <a:t>pharmaceuticals</a:t>
            </a:r>
            <a:endParaRPr lang="cs-CZ" dirty="0"/>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en-US" sz="2000" b="1" dirty="0">
                <a:solidFill>
                  <a:srgbClr val="FF0000"/>
                </a:solidFill>
              </a:rPr>
              <a:t>growing problem</a:t>
            </a:r>
            <a:r>
              <a:rPr lang="cs-CZ" sz="2000" b="1" dirty="0">
                <a:solidFill>
                  <a:srgbClr val="FF0000"/>
                </a:solidFill>
              </a:rPr>
              <a:t> </a:t>
            </a:r>
            <a:r>
              <a:rPr lang="cs-CZ" sz="2000" dirty="0"/>
              <a:t>– </a:t>
            </a:r>
            <a:r>
              <a:rPr lang="cs-CZ" sz="2000" dirty="0" err="1"/>
              <a:t>increasing</a:t>
            </a:r>
            <a:r>
              <a:rPr lang="cs-CZ" sz="2000" dirty="0"/>
              <a:t> </a:t>
            </a:r>
            <a:r>
              <a:rPr lang="cs-CZ" sz="2000" dirty="0" err="1"/>
              <a:t>release</a:t>
            </a:r>
            <a:br>
              <a:rPr lang="cs-CZ" sz="2000" dirty="0"/>
            </a:br>
            <a:r>
              <a:rPr lang="cs-CZ" sz="2000" dirty="0" err="1"/>
              <a:t>of</a:t>
            </a:r>
            <a:r>
              <a:rPr lang="cs-CZ" sz="2000" dirty="0"/>
              <a:t> </a:t>
            </a:r>
            <a:r>
              <a:rPr lang="cs-CZ" sz="2000" dirty="0" err="1"/>
              <a:t>bioactive</a:t>
            </a:r>
            <a:r>
              <a:rPr lang="cs-CZ" sz="2000" dirty="0"/>
              <a:t> </a:t>
            </a:r>
            <a:r>
              <a:rPr lang="cs-CZ" sz="2000" dirty="0" err="1"/>
              <a:t>substances</a:t>
            </a:r>
            <a:r>
              <a:rPr lang="cs-CZ" sz="2000" dirty="0"/>
              <a:t> to environment</a:t>
            </a:r>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r>
              <a:rPr lang="cs-CZ" sz="2000" dirty="0" err="1"/>
              <a:t>veterinary</a:t>
            </a:r>
            <a:r>
              <a:rPr lang="cs-CZ" sz="2000" dirty="0"/>
              <a:t> </a:t>
            </a:r>
            <a:r>
              <a:rPr lang="cs-CZ" sz="2000" dirty="0" err="1"/>
              <a:t>medicines</a:t>
            </a:r>
            <a:r>
              <a:rPr lang="cs-CZ" sz="2000" dirty="0"/>
              <a:t> - </a:t>
            </a:r>
            <a:r>
              <a:rPr lang="en-US" sz="2000" dirty="0"/>
              <a:t>more attention is logical</a:t>
            </a:r>
            <a:endParaRPr lang="cs-CZ" sz="2000" dirty="0"/>
          </a:p>
          <a:p>
            <a:pPr lvl="1"/>
            <a:r>
              <a:rPr lang="cs-CZ" sz="1600" dirty="0" err="1"/>
              <a:t>huge</a:t>
            </a:r>
            <a:r>
              <a:rPr lang="cs-CZ" sz="1600" dirty="0"/>
              <a:t> </a:t>
            </a:r>
            <a:r>
              <a:rPr lang="cs-CZ" sz="1600" dirty="0" err="1"/>
              <a:t>consumption</a:t>
            </a:r>
            <a:endParaRPr lang="cs-CZ" sz="1600" dirty="0"/>
          </a:p>
          <a:p>
            <a:pPr lvl="1"/>
            <a:r>
              <a:rPr lang="en-US" sz="1600" dirty="0"/>
              <a:t>their entry into the environment (water and soil) is more possible </a:t>
            </a:r>
            <a:br>
              <a:rPr lang="cs-CZ" sz="1600" dirty="0"/>
            </a:br>
            <a:r>
              <a:rPr lang="en-US" sz="1600" dirty="0"/>
              <a:t>(use of agricultural waste on soil</a:t>
            </a:r>
            <a:r>
              <a:rPr lang="cs-CZ" sz="1600" dirty="0"/>
              <a:t>)</a:t>
            </a:r>
          </a:p>
          <a:p>
            <a:pPr lvl="1"/>
            <a:r>
              <a:rPr lang="cs-CZ" sz="1600" dirty="0" err="1"/>
              <a:t>killing</a:t>
            </a:r>
            <a:r>
              <a:rPr lang="cs-CZ" sz="1600" dirty="0"/>
              <a:t> </a:t>
            </a:r>
            <a:r>
              <a:rPr lang="cs-CZ" sz="1600" dirty="0" err="1"/>
              <a:t>beneficial</a:t>
            </a:r>
            <a:r>
              <a:rPr lang="cs-CZ" sz="1600" dirty="0"/>
              <a:t> </a:t>
            </a:r>
            <a:r>
              <a:rPr lang="cs-CZ" sz="1600" dirty="0" err="1"/>
              <a:t>soil</a:t>
            </a:r>
            <a:r>
              <a:rPr lang="cs-CZ" sz="1600" dirty="0"/>
              <a:t> </a:t>
            </a:r>
            <a:r>
              <a:rPr lang="cs-CZ" sz="1600" dirty="0" err="1"/>
              <a:t>organisms</a:t>
            </a:r>
            <a:r>
              <a:rPr lang="cs-CZ" sz="1600" dirty="0"/>
              <a:t> </a:t>
            </a:r>
            <a:r>
              <a:rPr lang="cs-CZ" sz="1600" dirty="0" err="1"/>
              <a:t>or</a:t>
            </a:r>
            <a:r>
              <a:rPr lang="cs-CZ" sz="1600" dirty="0"/>
              <a:t> development </a:t>
            </a:r>
            <a:r>
              <a:rPr lang="cs-CZ" sz="1600" dirty="0" err="1"/>
              <a:t>of</a:t>
            </a:r>
            <a:r>
              <a:rPr lang="cs-CZ" sz="1600" dirty="0"/>
              <a:t> </a:t>
            </a:r>
            <a:r>
              <a:rPr lang="cs-CZ" sz="1600" dirty="0" err="1"/>
              <a:t>antibiotic</a:t>
            </a:r>
            <a:r>
              <a:rPr lang="cs-CZ" sz="1600" dirty="0"/>
              <a:t> </a:t>
            </a:r>
            <a:r>
              <a:rPr lang="cs-CZ" sz="1600" dirty="0" err="1"/>
              <a:t>resitance</a:t>
            </a:r>
            <a:endParaRPr lang="cs-CZ" sz="16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86</a:t>
            </a:fld>
            <a:endParaRPr lang="cs-CZ" altLang="cs-CZ" noProof="0" dirty="0"/>
          </a:p>
        </p:txBody>
      </p:sp>
      <p:pic>
        <p:nvPicPr>
          <p:cNvPr id="5" name="Picture 2" descr="Evropská unie – Wikipedie">
            <a:extLst>
              <a:ext uri="{FF2B5EF4-FFF2-40B4-BE49-F238E27FC236}">
                <a16:creationId xmlns:a16="http://schemas.microsoft.com/office/drawing/2014/main" id="{98687CEF-23CE-45EE-8B24-5BFCDB8FA6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570DE1CB-445E-45B2-A2C0-6447D44F0475}"/>
              </a:ext>
            </a:extLst>
          </p:cNvPr>
          <p:cNvPicPr>
            <a:picLocks noChangeAspect="1"/>
          </p:cNvPicPr>
          <p:nvPr/>
        </p:nvPicPr>
        <p:blipFill rotWithShape="1">
          <a:blip r:embed="rId3"/>
          <a:srcRect l="14779" t="9490" r="12174" b="64925"/>
          <a:stretch/>
        </p:blipFill>
        <p:spPr>
          <a:xfrm>
            <a:off x="7702062" y="4828305"/>
            <a:ext cx="4350663" cy="963246"/>
          </a:xfrm>
          <a:prstGeom prst="rect">
            <a:avLst/>
          </a:prstGeom>
        </p:spPr>
      </p:pic>
      <p:pic>
        <p:nvPicPr>
          <p:cNvPr id="7" name="Obrázek 6">
            <a:extLst>
              <a:ext uri="{FF2B5EF4-FFF2-40B4-BE49-F238E27FC236}">
                <a16:creationId xmlns:a16="http://schemas.microsoft.com/office/drawing/2014/main" id="{A6220799-9723-490D-B418-DACFDEA1BCC6}"/>
              </a:ext>
            </a:extLst>
          </p:cNvPr>
          <p:cNvPicPr>
            <a:picLocks noChangeAspect="1"/>
          </p:cNvPicPr>
          <p:nvPr/>
        </p:nvPicPr>
        <p:blipFill>
          <a:blip r:embed="rId4"/>
          <a:stretch>
            <a:fillRect/>
          </a:stretch>
        </p:blipFill>
        <p:spPr>
          <a:xfrm>
            <a:off x="5908431" y="829040"/>
            <a:ext cx="6144294" cy="3801653"/>
          </a:xfrm>
          <a:prstGeom prst="rect">
            <a:avLst/>
          </a:prstGeom>
        </p:spPr>
      </p:pic>
    </p:spTree>
    <p:extLst>
      <p:ext uri="{BB962C8B-B14F-4D97-AF65-F5344CB8AC3E}">
        <p14:creationId xmlns:p14="http://schemas.microsoft.com/office/powerpoint/2010/main" val="388356681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err="1"/>
              <a:t>Veterinary</a:t>
            </a:r>
            <a:r>
              <a:rPr lang="cs-CZ" dirty="0"/>
              <a:t> </a:t>
            </a:r>
            <a:r>
              <a:rPr lang="cs-CZ" dirty="0" err="1"/>
              <a:t>pharmaceuticals</a:t>
            </a:r>
            <a:endParaRPr lang="cs-CZ" dirty="0"/>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pPr marL="352425" indent="-352425"/>
            <a:r>
              <a:rPr lang="en-US" sz="1600" dirty="0"/>
              <a:t>Regulation 726/2004</a:t>
            </a:r>
            <a:r>
              <a:rPr lang="cs-CZ" sz="1600" dirty="0"/>
              <a:t>, </a:t>
            </a:r>
            <a:r>
              <a:rPr lang="en-US" sz="1600" dirty="0" err="1"/>
              <a:t>authorisation</a:t>
            </a:r>
            <a:r>
              <a:rPr lang="en-US" sz="1600" dirty="0"/>
              <a:t> and supervision of medicinal products for human and veterinary use</a:t>
            </a:r>
            <a:br>
              <a:rPr lang="cs-CZ" sz="1600" dirty="0"/>
            </a:br>
            <a:r>
              <a:rPr lang="cs-CZ" sz="1400" dirty="0">
                <a:hlinkClick r:id="rId2"/>
              </a:rPr>
              <a:t>https://eur-lex.europa.eu/legal-content/EN/TXT/?uri=CELEX%3A02004R0726-20190330</a:t>
            </a:r>
            <a:r>
              <a:rPr lang="cs-CZ" sz="1400" dirty="0"/>
              <a:t> </a:t>
            </a:r>
            <a:endParaRPr lang="cs-CZ" sz="1600" dirty="0"/>
          </a:p>
          <a:p>
            <a:pPr marL="352425" indent="-352425"/>
            <a:r>
              <a:rPr lang="en-US" sz="1600" dirty="0"/>
              <a:t>Directive 2001/83/EC</a:t>
            </a:r>
            <a:r>
              <a:rPr lang="cs-CZ" sz="1600" dirty="0"/>
              <a:t>, </a:t>
            </a:r>
            <a:r>
              <a:rPr lang="en-US" sz="1600" dirty="0"/>
              <a:t>medicinal products for human use</a:t>
            </a:r>
            <a:br>
              <a:rPr lang="cs-CZ" sz="1600" dirty="0"/>
            </a:br>
            <a:r>
              <a:rPr lang="cs-CZ" sz="1400" dirty="0">
                <a:hlinkClick r:id="rId3"/>
              </a:rPr>
              <a:t>https://eur-lex.europa.eu/legal-content/EN/TXT/?uri=CELEX%3A02001L0083-20190726</a:t>
            </a:r>
            <a:r>
              <a:rPr lang="cs-CZ" sz="1400" dirty="0"/>
              <a:t> </a:t>
            </a:r>
            <a:endParaRPr lang="cs-CZ" sz="1600" dirty="0"/>
          </a:p>
          <a:p>
            <a:pPr marL="352425" indent="-352425"/>
            <a:r>
              <a:rPr lang="en-US" sz="1600" dirty="0"/>
              <a:t>Directive 2001/82/EC</a:t>
            </a:r>
            <a:r>
              <a:rPr lang="cs-CZ" sz="1600" dirty="0"/>
              <a:t>, </a:t>
            </a:r>
            <a:r>
              <a:rPr lang="en-US" sz="1600" dirty="0"/>
              <a:t>veterinary medicinal products</a:t>
            </a:r>
            <a:br>
              <a:rPr lang="cs-CZ" sz="1600" dirty="0"/>
            </a:br>
            <a:r>
              <a:rPr lang="cs-CZ" sz="1400" dirty="0">
                <a:hlinkClick r:id="rId4"/>
              </a:rPr>
              <a:t>https://eur-lex.europa.eu/legal-content/EN/TXT/?uri=CELEX%3A02001L0082-20090807</a:t>
            </a:r>
            <a:r>
              <a:rPr lang="cs-CZ" sz="1400" dirty="0"/>
              <a:t> </a:t>
            </a:r>
            <a:endParaRPr lang="cs-CZ" sz="1600" dirty="0"/>
          </a:p>
          <a:p>
            <a:endParaRPr lang="cs-CZ" sz="1800" b="1" dirty="0">
              <a:solidFill>
                <a:srgbClr val="FF0000"/>
              </a:solidFill>
            </a:endParaRPr>
          </a:p>
          <a:p>
            <a:r>
              <a:rPr lang="cs-CZ" sz="2000" b="1" dirty="0" err="1">
                <a:solidFill>
                  <a:srgbClr val="FF0000"/>
                </a:solidFill>
              </a:rPr>
              <a:t>pharmacovigilance</a:t>
            </a:r>
            <a:r>
              <a:rPr lang="cs-CZ" sz="2000" dirty="0"/>
              <a:t> – </a:t>
            </a:r>
            <a:r>
              <a:rPr lang="cs-CZ" sz="2000" dirty="0" err="1"/>
              <a:t>careful</a:t>
            </a:r>
            <a:r>
              <a:rPr lang="cs-CZ" sz="2000" dirty="0"/>
              <a:t> </a:t>
            </a:r>
            <a:r>
              <a:rPr lang="cs-CZ" sz="2000" dirty="0" err="1"/>
              <a:t>assessment</a:t>
            </a:r>
            <a:r>
              <a:rPr lang="cs-CZ" sz="2000" dirty="0"/>
              <a:t> </a:t>
            </a:r>
            <a:r>
              <a:rPr lang="cs-CZ" sz="2000" dirty="0" err="1"/>
              <a:t>of</a:t>
            </a:r>
            <a:r>
              <a:rPr lang="cs-CZ" sz="2000" dirty="0"/>
              <a:t> </a:t>
            </a:r>
            <a:r>
              <a:rPr lang="cs-CZ" sz="2000" dirty="0" err="1"/>
              <a:t>all</a:t>
            </a:r>
            <a:r>
              <a:rPr lang="cs-CZ" sz="2000" dirty="0"/>
              <a:t> </a:t>
            </a:r>
            <a:r>
              <a:rPr lang="cs-CZ" sz="2000" dirty="0" err="1"/>
              <a:t>undesired</a:t>
            </a:r>
            <a:r>
              <a:rPr lang="cs-CZ" sz="2000" dirty="0"/>
              <a:t> </a:t>
            </a:r>
            <a:r>
              <a:rPr lang="cs-CZ" sz="2000" dirty="0" err="1"/>
              <a:t>impacts</a:t>
            </a:r>
            <a:endParaRPr lang="cs-CZ" sz="1800" dirty="0"/>
          </a:p>
          <a:p>
            <a:r>
              <a:rPr lang="en-US" sz="1800" b="1" dirty="0">
                <a:solidFill>
                  <a:srgbClr val="FF0000"/>
                </a:solidFill>
              </a:rPr>
              <a:t>European Medicines Agency (EMA)</a:t>
            </a:r>
            <a:r>
              <a:rPr lang="cs-CZ" sz="1800" dirty="0"/>
              <a:t> </a:t>
            </a:r>
            <a:r>
              <a:rPr lang="cs-CZ" sz="1800" dirty="0">
                <a:hlinkClick r:id="rId5"/>
              </a:rPr>
              <a:t>https://www.ema.europa.eu/en</a:t>
            </a:r>
            <a:r>
              <a:rPr lang="cs-CZ" sz="1800" dirty="0"/>
              <a:t> </a:t>
            </a:r>
            <a:endParaRPr lang="cs-CZ" sz="1600" dirty="0"/>
          </a:p>
          <a:p>
            <a:r>
              <a:rPr lang="cs-CZ" sz="2000" dirty="0"/>
              <a:t>part </a:t>
            </a:r>
            <a:r>
              <a:rPr lang="cs-CZ" sz="2000" dirty="0" err="1"/>
              <a:t>of</a:t>
            </a:r>
            <a:r>
              <a:rPr lang="cs-CZ" sz="2000" dirty="0"/>
              <a:t> </a:t>
            </a:r>
            <a:r>
              <a:rPr lang="cs-CZ" sz="2000" dirty="0" err="1"/>
              <a:t>the</a:t>
            </a:r>
            <a:r>
              <a:rPr lang="cs-CZ" sz="2000" dirty="0"/>
              <a:t> </a:t>
            </a:r>
            <a:r>
              <a:rPr lang="cs-CZ" sz="2000" dirty="0" err="1"/>
              <a:t>registration</a:t>
            </a:r>
            <a:r>
              <a:rPr lang="cs-CZ" sz="2000" dirty="0"/>
              <a:t> proces </a:t>
            </a:r>
            <a:r>
              <a:rPr lang="cs-CZ" sz="2000" dirty="0" err="1"/>
              <a:t>is</a:t>
            </a:r>
            <a:r>
              <a:rPr lang="cs-CZ" sz="2000" dirty="0"/>
              <a:t> </a:t>
            </a:r>
            <a:r>
              <a:rPr lang="cs-CZ" sz="2000" dirty="0" err="1"/>
              <a:t>also</a:t>
            </a:r>
            <a:r>
              <a:rPr lang="cs-CZ" sz="2000" dirty="0"/>
              <a:t> </a:t>
            </a:r>
            <a:r>
              <a:rPr lang="cs-CZ" sz="2000" b="1" dirty="0" err="1">
                <a:solidFill>
                  <a:srgbClr val="FFC000"/>
                </a:solidFill>
              </a:rPr>
              <a:t>Environmental</a:t>
            </a:r>
            <a:r>
              <a:rPr lang="cs-CZ" sz="2000" b="1" dirty="0">
                <a:solidFill>
                  <a:srgbClr val="FFC000"/>
                </a:solidFill>
              </a:rPr>
              <a:t> Risk </a:t>
            </a:r>
            <a:r>
              <a:rPr lang="cs-CZ" sz="2000" b="1" dirty="0" err="1">
                <a:solidFill>
                  <a:srgbClr val="FFC000"/>
                </a:solidFill>
              </a:rPr>
              <a:t>Assessment</a:t>
            </a:r>
            <a:endParaRPr lang="cs-CZ" sz="2000" b="1" dirty="0">
              <a:solidFill>
                <a:srgbClr val="FFC000"/>
              </a:solidFill>
            </a:endParaRPr>
          </a:p>
          <a:p>
            <a:r>
              <a:rPr lang="cs-CZ" sz="2000" dirty="0" err="1"/>
              <a:t>for</a:t>
            </a:r>
            <a:r>
              <a:rPr lang="cs-CZ" sz="2000" dirty="0"/>
              <a:t> </a:t>
            </a:r>
            <a:r>
              <a:rPr lang="cs-CZ" sz="2000" dirty="0" err="1"/>
              <a:t>veterinary</a:t>
            </a:r>
            <a:r>
              <a:rPr lang="cs-CZ" sz="2000" dirty="0"/>
              <a:t> - </a:t>
            </a:r>
            <a:r>
              <a:rPr lang="en-US" sz="2000" dirty="0"/>
              <a:t>detailed evaluation procedure in EMA </a:t>
            </a:r>
            <a:r>
              <a:rPr lang="cs-CZ" sz="2000" dirty="0"/>
              <a:t>CVMP </a:t>
            </a:r>
            <a:r>
              <a:rPr lang="en-US" sz="2000" dirty="0"/>
              <a:t>(Committee for Medicinal Products for Veterinary Use</a:t>
            </a:r>
            <a:r>
              <a:rPr lang="cs-CZ" sz="2000" dirty="0"/>
              <a:t>)</a:t>
            </a:r>
            <a:br>
              <a:rPr lang="cs-CZ" sz="2000" dirty="0"/>
            </a:br>
            <a:r>
              <a:rPr lang="cs-CZ" sz="1800" dirty="0">
                <a:hlinkClick r:id="rId6"/>
              </a:rPr>
              <a:t>https://www.ema.europa.eu/en/committees/committee-medicinal-products-veterinary-use-cvmp</a:t>
            </a:r>
            <a:r>
              <a:rPr lang="cs-CZ" sz="1800" dirty="0"/>
              <a:t> </a:t>
            </a:r>
          </a:p>
          <a:p>
            <a:r>
              <a:rPr lang="en-US" sz="2000" b="1" dirty="0">
                <a:solidFill>
                  <a:srgbClr val="FF0000"/>
                </a:solidFill>
              </a:rPr>
              <a:t>guidelines</a:t>
            </a:r>
            <a:r>
              <a:rPr lang="cs-CZ" sz="2000" b="1" dirty="0">
                <a:solidFill>
                  <a:srgbClr val="FF0000"/>
                </a:solidFill>
              </a:rPr>
              <a:t> </a:t>
            </a:r>
            <a:r>
              <a:rPr lang="en-US" sz="2000" b="1" dirty="0" err="1">
                <a:solidFill>
                  <a:srgbClr val="FF0000"/>
                </a:solidFill>
              </a:rPr>
              <a:t>includ</a:t>
            </a:r>
            <a:r>
              <a:rPr lang="cs-CZ" sz="2000" b="1" dirty="0" err="1">
                <a:solidFill>
                  <a:srgbClr val="FF0000"/>
                </a:solidFill>
              </a:rPr>
              <a:t>ing</a:t>
            </a:r>
            <a:r>
              <a:rPr lang="cs-CZ" sz="2000" b="1" dirty="0">
                <a:solidFill>
                  <a:srgbClr val="FF0000"/>
                </a:solidFill>
              </a:rPr>
              <a:t> </a:t>
            </a:r>
            <a:r>
              <a:rPr lang="en-US" sz="2000" b="1" dirty="0">
                <a:solidFill>
                  <a:srgbClr val="FF0000"/>
                </a:solidFill>
              </a:rPr>
              <a:t>assessment of environmental fate</a:t>
            </a:r>
            <a:r>
              <a:rPr lang="cs-CZ" sz="2000" b="1" dirty="0">
                <a:solidFill>
                  <a:srgbClr val="FF0000"/>
                </a:solidFill>
              </a:rPr>
              <a:t>, </a:t>
            </a:r>
            <a:r>
              <a:rPr lang="en-US" sz="2000" b="1" dirty="0">
                <a:solidFill>
                  <a:srgbClr val="FF0000"/>
                </a:solidFill>
              </a:rPr>
              <a:t>ecotoxicity</a:t>
            </a:r>
            <a:r>
              <a:rPr lang="cs-CZ" sz="2000" b="1" dirty="0">
                <a:solidFill>
                  <a:srgbClr val="FF0000"/>
                </a:solidFill>
              </a:rPr>
              <a:t> and </a:t>
            </a:r>
            <a:r>
              <a:rPr lang="cs-CZ" sz="2000" b="1" dirty="0" err="1">
                <a:solidFill>
                  <a:srgbClr val="FF0000"/>
                </a:solidFill>
              </a:rPr>
              <a:t>risks</a:t>
            </a:r>
            <a:br>
              <a:rPr lang="cs-CZ" sz="1800" b="1" dirty="0">
                <a:solidFill>
                  <a:srgbClr val="FF0000"/>
                </a:solidFill>
              </a:rPr>
            </a:br>
            <a:r>
              <a:rPr lang="cs-CZ" sz="1200" dirty="0">
                <a:solidFill>
                  <a:srgbClr val="FF0000"/>
                </a:solidFill>
                <a:hlinkClick r:id="rId7"/>
              </a:rPr>
              <a:t>https://www.ema.europa.eu/en/veterinary-regulatory/marketing-authorisation/environmental-risk-assessment-veterinary-medicines</a:t>
            </a:r>
            <a:r>
              <a:rPr lang="cs-CZ" sz="1200" dirty="0">
                <a:solidFill>
                  <a:srgbClr val="FF0000"/>
                </a:solidFill>
              </a:rPr>
              <a:t> </a:t>
            </a:r>
            <a:endParaRPr lang="cs-CZ" sz="1800" dirty="0">
              <a:solidFill>
                <a:srgbClr val="FF0000"/>
              </a:solidFill>
            </a:endParaRP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87</a:t>
            </a:fld>
            <a:endParaRPr lang="cs-CZ" altLang="cs-CZ" noProof="0" dirty="0"/>
          </a:p>
        </p:txBody>
      </p:sp>
      <p:pic>
        <p:nvPicPr>
          <p:cNvPr id="5" name="Picture 2" descr="Evropská unie – Wikipedie">
            <a:extLst>
              <a:ext uri="{FF2B5EF4-FFF2-40B4-BE49-F238E27FC236}">
                <a16:creationId xmlns:a16="http://schemas.microsoft.com/office/drawing/2014/main" id="{98687CEF-23CE-45EE-8B24-5BFCDB8FA6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55326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err="1"/>
              <a:t>Veterinary</a:t>
            </a:r>
            <a:r>
              <a:rPr lang="cs-CZ" dirty="0"/>
              <a:t> </a:t>
            </a:r>
            <a:r>
              <a:rPr lang="cs-CZ" dirty="0" err="1"/>
              <a:t>pharmaceuticals</a:t>
            </a:r>
            <a:endParaRPr lang="cs-CZ" dirty="0"/>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en-US" sz="2000" b="1" dirty="0">
                <a:solidFill>
                  <a:srgbClr val="FF0000"/>
                </a:solidFill>
              </a:rPr>
              <a:t>guidelines</a:t>
            </a:r>
            <a:r>
              <a:rPr lang="cs-CZ" sz="2000" b="1" dirty="0">
                <a:solidFill>
                  <a:srgbClr val="FF0000"/>
                </a:solidFill>
              </a:rPr>
              <a:t> </a:t>
            </a:r>
            <a:r>
              <a:rPr lang="en-US" sz="2000" b="1" dirty="0" err="1">
                <a:solidFill>
                  <a:srgbClr val="FF0000"/>
                </a:solidFill>
              </a:rPr>
              <a:t>includ</a:t>
            </a:r>
            <a:r>
              <a:rPr lang="cs-CZ" sz="2000" b="1" dirty="0" err="1">
                <a:solidFill>
                  <a:srgbClr val="FF0000"/>
                </a:solidFill>
              </a:rPr>
              <a:t>ing</a:t>
            </a:r>
            <a:r>
              <a:rPr lang="cs-CZ" sz="2000" b="1" dirty="0">
                <a:solidFill>
                  <a:srgbClr val="FF0000"/>
                </a:solidFill>
              </a:rPr>
              <a:t> </a:t>
            </a:r>
            <a:r>
              <a:rPr lang="en-US" sz="2000" b="1" dirty="0">
                <a:solidFill>
                  <a:srgbClr val="FF0000"/>
                </a:solidFill>
              </a:rPr>
              <a:t>assessment of environmental fate</a:t>
            </a:r>
            <a:r>
              <a:rPr lang="cs-CZ" sz="2000" b="1" dirty="0">
                <a:solidFill>
                  <a:srgbClr val="FF0000"/>
                </a:solidFill>
              </a:rPr>
              <a:t>, </a:t>
            </a:r>
            <a:r>
              <a:rPr lang="en-US" sz="2000" b="1" dirty="0">
                <a:solidFill>
                  <a:srgbClr val="FF0000"/>
                </a:solidFill>
              </a:rPr>
              <a:t>ecotoxicity</a:t>
            </a:r>
            <a:r>
              <a:rPr lang="cs-CZ" sz="2000" b="1" dirty="0">
                <a:solidFill>
                  <a:srgbClr val="FF0000"/>
                </a:solidFill>
              </a:rPr>
              <a:t> and </a:t>
            </a:r>
            <a:r>
              <a:rPr lang="cs-CZ" sz="2000" b="1" dirty="0" err="1">
                <a:solidFill>
                  <a:srgbClr val="FF0000"/>
                </a:solidFill>
              </a:rPr>
              <a:t>risks</a:t>
            </a:r>
            <a:br>
              <a:rPr lang="cs-CZ" sz="1800" b="1" dirty="0">
                <a:solidFill>
                  <a:srgbClr val="FF0000"/>
                </a:solidFill>
              </a:rPr>
            </a:br>
            <a:r>
              <a:rPr lang="cs-CZ" sz="1200" dirty="0">
                <a:solidFill>
                  <a:srgbClr val="FF0000"/>
                </a:solidFill>
                <a:hlinkClick r:id="rId2"/>
              </a:rPr>
              <a:t>https://www.ema.europa.eu/en/veterinary-regulatory/marketing-authorisation/environmental-risk-assessment-veterinary-medicines</a:t>
            </a:r>
            <a:r>
              <a:rPr lang="cs-CZ" sz="1200" dirty="0">
                <a:solidFill>
                  <a:srgbClr val="FF0000"/>
                </a:solidFill>
              </a:rPr>
              <a:t> </a:t>
            </a:r>
          </a:p>
          <a:p>
            <a:r>
              <a:rPr lang="en-US" sz="1800" dirty="0"/>
              <a:t>VICH GL6 Environmental impact assessment (EIAS) for veterinary medicinal products - Phase I</a:t>
            </a:r>
            <a:endParaRPr lang="cs-CZ" sz="1800" dirty="0"/>
          </a:p>
          <a:p>
            <a:r>
              <a:rPr lang="en-US" sz="1800" dirty="0"/>
              <a:t>VICH GL38 Environmental impact assessments for veterinary medicinal products - Phase II</a:t>
            </a:r>
            <a:endParaRPr lang="cs-CZ" sz="1800" dirty="0"/>
          </a:p>
          <a:p>
            <a:endParaRPr lang="cs-CZ" sz="1800" dirty="0"/>
          </a:p>
          <a:p>
            <a:endParaRPr lang="cs-CZ" sz="20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88</a:t>
            </a:fld>
            <a:endParaRPr lang="cs-CZ" altLang="cs-CZ" noProof="0" dirty="0"/>
          </a:p>
        </p:txBody>
      </p:sp>
      <p:pic>
        <p:nvPicPr>
          <p:cNvPr id="5" name="Picture 2" descr="Evropská unie – Wikipedie">
            <a:extLst>
              <a:ext uri="{FF2B5EF4-FFF2-40B4-BE49-F238E27FC236}">
                <a16:creationId xmlns:a16="http://schemas.microsoft.com/office/drawing/2014/main" id="{98687CEF-23CE-45EE-8B24-5BFCDB8FA6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40822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err="1"/>
              <a:t>Veterinary</a:t>
            </a:r>
            <a:r>
              <a:rPr lang="cs-CZ" dirty="0"/>
              <a:t> </a:t>
            </a:r>
            <a:r>
              <a:rPr lang="cs-CZ" dirty="0" err="1"/>
              <a:t>pharmaceuticals</a:t>
            </a:r>
            <a:endParaRPr lang="cs-CZ"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89</a:t>
            </a:fld>
            <a:endParaRPr lang="cs-CZ" altLang="cs-CZ" noProof="0" dirty="0"/>
          </a:p>
        </p:txBody>
      </p:sp>
      <p:pic>
        <p:nvPicPr>
          <p:cNvPr id="5" name="Picture 2" descr="Evropská unie – Wikipedie">
            <a:extLst>
              <a:ext uri="{FF2B5EF4-FFF2-40B4-BE49-F238E27FC236}">
                <a16:creationId xmlns:a16="http://schemas.microsoft.com/office/drawing/2014/main" id="{98687CEF-23CE-45EE-8B24-5BFCDB8FA6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2DCE3AE1-77E2-42BC-B08F-1386F20AF9AB}"/>
              </a:ext>
            </a:extLst>
          </p:cNvPr>
          <p:cNvPicPr>
            <a:picLocks noChangeAspect="1"/>
          </p:cNvPicPr>
          <p:nvPr/>
        </p:nvPicPr>
        <p:blipFill>
          <a:blip r:embed="rId3"/>
          <a:stretch>
            <a:fillRect/>
          </a:stretch>
        </p:blipFill>
        <p:spPr>
          <a:xfrm>
            <a:off x="1300728" y="1066799"/>
            <a:ext cx="9619117" cy="5790773"/>
          </a:xfrm>
          <a:prstGeom prst="rect">
            <a:avLst/>
          </a:prstGeom>
        </p:spPr>
      </p:pic>
      <p:sp>
        <p:nvSpPr>
          <p:cNvPr id="11" name="TextovéPole 10">
            <a:extLst>
              <a:ext uri="{FF2B5EF4-FFF2-40B4-BE49-F238E27FC236}">
                <a16:creationId xmlns:a16="http://schemas.microsoft.com/office/drawing/2014/main" id="{0460EA65-CD7F-448E-82BF-E3855DE978E1}"/>
              </a:ext>
            </a:extLst>
          </p:cNvPr>
          <p:cNvSpPr txBox="1"/>
          <p:nvPr/>
        </p:nvSpPr>
        <p:spPr>
          <a:xfrm rot="16200000">
            <a:off x="8121737" y="3467670"/>
            <a:ext cx="6093068" cy="553998"/>
          </a:xfrm>
          <a:prstGeom prst="rect">
            <a:avLst/>
          </a:prstGeom>
          <a:noFill/>
        </p:spPr>
        <p:txBody>
          <a:bodyPr wrap="square">
            <a:spAutoFit/>
          </a:bodyPr>
          <a:lstStyle/>
          <a:p>
            <a:r>
              <a:rPr lang="cs-CZ" sz="1000" dirty="0" err="1"/>
              <a:t>Koschorreck</a:t>
            </a:r>
            <a:r>
              <a:rPr lang="cs-CZ" sz="1000" dirty="0"/>
              <a:t>, J., Koch, C., </a:t>
            </a:r>
            <a:r>
              <a:rPr lang="cs-CZ" sz="1000" dirty="0" err="1"/>
              <a:t>Rönnefahrt</a:t>
            </a:r>
            <a:r>
              <a:rPr lang="cs-CZ" sz="1000" dirty="0"/>
              <a:t>, I., 2002. </a:t>
            </a:r>
            <a:r>
              <a:rPr lang="cs-CZ" sz="1000" dirty="0" err="1"/>
              <a:t>Environmental</a:t>
            </a:r>
            <a:r>
              <a:rPr lang="cs-CZ" sz="1000" dirty="0"/>
              <a:t> risk </a:t>
            </a:r>
            <a:r>
              <a:rPr lang="cs-CZ" sz="1000" dirty="0" err="1"/>
              <a:t>assessment</a:t>
            </a:r>
            <a:r>
              <a:rPr lang="cs-CZ" sz="1000" dirty="0"/>
              <a:t> </a:t>
            </a:r>
            <a:r>
              <a:rPr lang="cs-CZ" sz="1000" dirty="0" err="1"/>
              <a:t>of</a:t>
            </a:r>
            <a:r>
              <a:rPr lang="cs-CZ" sz="1000" dirty="0"/>
              <a:t> </a:t>
            </a:r>
            <a:r>
              <a:rPr lang="cs-CZ" sz="1000" dirty="0" err="1"/>
              <a:t>veterinary</a:t>
            </a:r>
            <a:r>
              <a:rPr lang="cs-CZ" sz="1000" dirty="0"/>
              <a:t> </a:t>
            </a:r>
            <a:r>
              <a:rPr lang="cs-CZ" sz="1000" dirty="0" err="1"/>
              <a:t>medicinal</a:t>
            </a:r>
            <a:r>
              <a:rPr lang="cs-CZ" sz="1000" dirty="0"/>
              <a:t> </a:t>
            </a:r>
            <a:r>
              <a:rPr lang="cs-CZ" sz="1000" dirty="0" err="1"/>
              <a:t>products</a:t>
            </a:r>
            <a:r>
              <a:rPr lang="cs-CZ" sz="1000" dirty="0"/>
              <a:t> in </a:t>
            </a:r>
            <a:r>
              <a:rPr lang="cs-CZ" sz="1000" dirty="0" err="1"/>
              <a:t>the</a:t>
            </a:r>
            <a:r>
              <a:rPr lang="cs-CZ" sz="1000" dirty="0"/>
              <a:t> EU—a </a:t>
            </a:r>
            <a:r>
              <a:rPr lang="cs-CZ" sz="1000" dirty="0" err="1"/>
              <a:t>regulatory</a:t>
            </a:r>
            <a:r>
              <a:rPr lang="cs-CZ" sz="1000" dirty="0"/>
              <a:t> </a:t>
            </a:r>
            <a:r>
              <a:rPr lang="cs-CZ" sz="1000" dirty="0" err="1"/>
              <a:t>perspective</a:t>
            </a:r>
            <a:r>
              <a:rPr lang="cs-CZ" sz="1000" dirty="0"/>
              <a:t>. </a:t>
            </a:r>
            <a:r>
              <a:rPr lang="cs-CZ" sz="1000" dirty="0" err="1"/>
              <a:t>Toxicology</a:t>
            </a:r>
            <a:r>
              <a:rPr lang="cs-CZ" sz="1000" dirty="0"/>
              <a:t> </a:t>
            </a:r>
            <a:r>
              <a:rPr lang="cs-CZ" sz="1000" dirty="0" err="1"/>
              <a:t>Letters</a:t>
            </a:r>
            <a:r>
              <a:rPr lang="cs-CZ" sz="1000" dirty="0"/>
              <a:t> 131, 117–124.. doi:10.1016/s0378-4274(02)00047-4</a:t>
            </a:r>
          </a:p>
        </p:txBody>
      </p:sp>
    </p:spTree>
    <p:extLst>
      <p:ext uri="{BB962C8B-B14F-4D97-AF65-F5344CB8AC3E}">
        <p14:creationId xmlns:p14="http://schemas.microsoft.com/office/powerpoint/2010/main" val="225797903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a:xfrm>
            <a:off x="704850" y="1212782"/>
            <a:ext cx="6522427" cy="4778443"/>
          </a:xfrm>
        </p:spPr>
        <p:txBody>
          <a:bodyPr/>
          <a:lstStyle/>
          <a:p>
            <a:pPr marL="0" indent="0">
              <a:buNone/>
            </a:pPr>
            <a:r>
              <a:rPr lang="cs-CZ" b="1" dirty="0">
                <a:solidFill>
                  <a:srgbClr val="FF0000"/>
                </a:solidFill>
              </a:rPr>
              <a:t>RISK</a:t>
            </a:r>
          </a:p>
          <a:p>
            <a:r>
              <a:rPr lang="cs-CZ" dirty="0" err="1"/>
              <a:t>combines</a:t>
            </a:r>
            <a:r>
              <a:rPr lang="cs-CZ" dirty="0"/>
              <a:t> by </a:t>
            </a:r>
            <a:r>
              <a:rPr lang="cs-CZ" dirty="0" err="1"/>
              <a:t>some</a:t>
            </a:r>
            <a:r>
              <a:rPr lang="cs-CZ" dirty="0"/>
              <a:t> </a:t>
            </a:r>
            <a:r>
              <a:rPr lang="cs-CZ" dirty="0" err="1"/>
              <a:t>way</a:t>
            </a:r>
            <a:r>
              <a:rPr lang="cs-CZ" dirty="0"/>
              <a:t> </a:t>
            </a:r>
            <a:br>
              <a:rPr lang="cs-CZ" dirty="0"/>
            </a:br>
            <a:r>
              <a:rPr lang="cs-CZ" b="1" dirty="0"/>
              <a:t>EFFECT</a:t>
            </a:r>
            <a:r>
              <a:rPr lang="cs-CZ" dirty="0"/>
              <a:t> data (</a:t>
            </a:r>
            <a:r>
              <a:rPr lang="cs-CZ" dirty="0" err="1"/>
              <a:t>LCx</a:t>
            </a:r>
            <a:r>
              <a:rPr lang="cs-CZ" dirty="0"/>
              <a:t>/</a:t>
            </a:r>
            <a:r>
              <a:rPr lang="cs-CZ" dirty="0" err="1"/>
              <a:t>ECx</a:t>
            </a:r>
            <a:r>
              <a:rPr lang="cs-CZ" dirty="0"/>
              <a:t>, NOEC, NOAEL, PNEC </a:t>
            </a:r>
            <a:r>
              <a:rPr lang="cs-CZ" dirty="0" err="1"/>
              <a:t>etc</a:t>
            </a:r>
            <a:r>
              <a:rPr lang="cs-CZ" dirty="0"/>
              <a:t>.) </a:t>
            </a:r>
            <a:br>
              <a:rPr lang="cs-CZ" dirty="0"/>
            </a:br>
            <a:r>
              <a:rPr lang="cs-CZ" dirty="0" err="1"/>
              <a:t>with</a:t>
            </a:r>
            <a:r>
              <a:rPr lang="cs-CZ" dirty="0"/>
              <a:t> </a:t>
            </a:r>
            <a:r>
              <a:rPr lang="cs-CZ" b="1" dirty="0"/>
              <a:t>EXPOSURE</a:t>
            </a:r>
            <a:r>
              <a:rPr lang="cs-CZ" dirty="0"/>
              <a:t> (</a:t>
            </a:r>
            <a:r>
              <a:rPr lang="cs-CZ" b="1" dirty="0" err="1">
                <a:solidFill>
                  <a:srgbClr val="FF0000"/>
                </a:solidFill>
              </a:rPr>
              <a:t>Predicted</a:t>
            </a:r>
            <a:r>
              <a:rPr lang="cs-CZ" b="1" dirty="0">
                <a:solidFill>
                  <a:srgbClr val="FF0000"/>
                </a:solidFill>
              </a:rPr>
              <a:t> </a:t>
            </a:r>
            <a:r>
              <a:rPr lang="cs-CZ" b="1" dirty="0" err="1">
                <a:solidFill>
                  <a:srgbClr val="FF0000"/>
                </a:solidFill>
              </a:rPr>
              <a:t>Environmental</a:t>
            </a:r>
            <a:r>
              <a:rPr lang="cs-CZ" b="1" dirty="0">
                <a:solidFill>
                  <a:srgbClr val="FF0000"/>
                </a:solidFill>
              </a:rPr>
              <a:t> </a:t>
            </a:r>
            <a:r>
              <a:rPr lang="cs-CZ" b="1" dirty="0" err="1">
                <a:solidFill>
                  <a:srgbClr val="FF0000"/>
                </a:solidFill>
              </a:rPr>
              <a:t>Concentration</a:t>
            </a:r>
            <a:r>
              <a:rPr lang="cs-CZ" b="1" dirty="0">
                <a:solidFill>
                  <a:srgbClr val="FF0000"/>
                </a:solidFill>
              </a:rPr>
              <a:t> – PEC</a:t>
            </a:r>
            <a:r>
              <a:rPr lang="cs-CZ" dirty="0"/>
              <a:t>, </a:t>
            </a:r>
            <a:r>
              <a:rPr lang="cs-CZ" dirty="0" err="1"/>
              <a:t>Measured</a:t>
            </a:r>
            <a:r>
              <a:rPr lang="cs-CZ" dirty="0"/>
              <a:t> </a:t>
            </a:r>
            <a:r>
              <a:rPr lang="cs-CZ" dirty="0" err="1"/>
              <a:t>Environmental</a:t>
            </a:r>
            <a:r>
              <a:rPr lang="cs-CZ" dirty="0"/>
              <a:t> </a:t>
            </a:r>
            <a:r>
              <a:rPr lang="cs-CZ" dirty="0" err="1"/>
              <a:t>Concentration</a:t>
            </a:r>
            <a:r>
              <a:rPr lang="cs-CZ" dirty="0"/>
              <a:t> – MEC, </a:t>
            </a:r>
            <a:r>
              <a:rPr lang="cs-CZ" dirty="0" err="1"/>
              <a:t>etc</a:t>
            </a:r>
            <a:r>
              <a:rPr lang="cs-CZ" dirty="0"/>
              <a:t>.)</a:t>
            </a:r>
          </a:p>
          <a:p>
            <a:r>
              <a:rPr lang="cs-CZ" dirty="0" err="1"/>
              <a:t>depends</a:t>
            </a:r>
            <a:r>
              <a:rPr lang="cs-CZ" dirty="0"/>
              <a:t> on </a:t>
            </a:r>
            <a:r>
              <a:rPr lang="cs-CZ" dirty="0" err="1"/>
              <a:t>situation</a:t>
            </a:r>
            <a:r>
              <a:rPr lang="cs-CZ" dirty="0"/>
              <a:t> (</a:t>
            </a:r>
            <a:r>
              <a:rPr lang="cs-CZ" dirty="0" err="1"/>
              <a:t>factors</a:t>
            </a:r>
            <a:r>
              <a:rPr lang="cs-CZ" dirty="0"/>
              <a:t>)</a:t>
            </a:r>
          </a:p>
          <a:p>
            <a:r>
              <a:rPr lang="cs-CZ" dirty="0" err="1"/>
              <a:t>can</a:t>
            </a:r>
            <a:r>
              <a:rPr lang="cs-CZ" dirty="0"/>
              <a:t> </a:t>
            </a:r>
            <a:r>
              <a:rPr lang="cs-CZ" dirty="0" err="1"/>
              <a:t>be</a:t>
            </a:r>
            <a:r>
              <a:rPr lang="cs-CZ" dirty="0"/>
              <a:t> </a:t>
            </a:r>
            <a:r>
              <a:rPr lang="cs-CZ" dirty="0" err="1"/>
              <a:t>mitigated</a:t>
            </a:r>
            <a:r>
              <a:rPr lang="cs-CZ" dirty="0"/>
              <a:t> and </a:t>
            </a:r>
            <a:r>
              <a:rPr lang="cs-CZ" dirty="0" err="1"/>
              <a:t>managed</a:t>
            </a:r>
            <a:endParaRPr lang="cs-CZ" dirty="0"/>
          </a:p>
          <a:p>
            <a:endParaRPr lang="cs-CZ" dirty="0"/>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9</a:t>
            </a:fld>
            <a:endParaRPr lang="cs-CZ" altLang="cs-CZ" noProof="0" dirty="0"/>
          </a:p>
        </p:txBody>
      </p:sp>
      <p:pic>
        <p:nvPicPr>
          <p:cNvPr id="9" name="Picture 3">
            <a:extLst>
              <a:ext uri="{FF2B5EF4-FFF2-40B4-BE49-F238E27FC236}">
                <a16:creationId xmlns:a16="http://schemas.microsoft.com/office/drawing/2014/main" id="{03411DE4-E73D-42CB-B2EA-0A29A199546E}"/>
              </a:ext>
            </a:extLst>
          </p:cNvPr>
          <p:cNvPicPr>
            <a:picLocks noChangeArrowheads="1"/>
          </p:cNvPicPr>
          <p:nvPr/>
        </p:nvPicPr>
        <p:blipFill rotWithShape="1">
          <a:blip r:embed="rId2" cstate="email">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b="11894"/>
          <a:stretch/>
        </p:blipFill>
        <p:spPr bwMode="auto">
          <a:xfrm>
            <a:off x="6434667" y="0"/>
            <a:ext cx="5757333" cy="6858000"/>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1548319154"/>
      </p:ext>
    </p:extLst>
  </p:cSld>
  <p:clrMapOvr>
    <a:masterClrMapping/>
  </p:clrMapOvr>
  <p:transition/>
</p:sld>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D6A9D4AA87A484C859C8C6B0071EC7E" ma:contentTypeVersion="13" ma:contentTypeDescription="Vytvoří nový dokument" ma:contentTypeScope="" ma:versionID="e910e2a4b7f7f1a36012db6186c5eda2">
  <xsd:schema xmlns:xsd="http://www.w3.org/2001/XMLSchema" xmlns:xs="http://www.w3.org/2001/XMLSchema" xmlns:p="http://schemas.microsoft.com/office/2006/metadata/properties" xmlns:ns2="bf1109b7-8e57-4cbd-8777-f383db2b7d70" xmlns:ns3="03b237c3-5df0-4546-b146-e3d9ba9018c8" targetNamespace="http://schemas.microsoft.com/office/2006/metadata/properties" ma:root="true" ma:fieldsID="d947f5492e40a5a786c14ae3ec2c0c18" ns2:_="" ns3:_="">
    <xsd:import namespace="bf1109b7-8e57-4cbd-8777-f383db2b7d70"/>
    <xsd:import namespace="03b237c3-5df0-4546-b146-e3d9ba9018c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1109b7-8e57-4cbd-8777-f383db2b7d7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Značky obrázků" ma:readOnly="false" ma:fieldId="{5cf76f15-5ced-4ddc-b409-7134ff3c332f}" ma:taxonomyMulti="true" ma:sspId="05144c32-5194-445f-8fa8-b47f4d440b86"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b237c3-5df0-4546-b146-e3d9ba9018c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90fa5c3-7f19-400a-95e5-4e3ce38d0d97}" ma:internalName="TaxCatchAll" ma:showField="CatchAllData" ma:web="03b237c3-5df0-4546-b146-e3d9ba9018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bf1109b7-8e57-4cbd-8777-f383db2b7d70" xsi:nil="true"/>
    <lcf76f155ced4ddcb4097134ff3c332f xmlns="bf1109b7-8e57-4cbd-8777-f383db2b7d70">
      <Terms xmlns="http://schemas.microsoft.com/office/infopath/2007/PartnerControls"/>
    </lcf76f155ced4ddcb4097134ff3c332f>
    <TaxCatchAll xmlns="03b237c3-5df0-4546-b146-e3d9ba9018c8" xsi:nil="true"/>
  </documentManagement>
</p:properties>
</file>

<file path=customXml/itemProps1.xml><?xml version="1.0" encoding="utf-8"?>
<ds:datastoreItem xmlns:ds="http://schemas.openxmlformats.org/officeDocument/2006/customXml" ds:itemID="{89F2E20C-6D6B-4E8A-BCCF-668DA05ACD70}"/>
</file>

<file path=customXml/itemProps2.xml><?xml version="1.0" encoding="utf-8"?>
<ds:datastoreItem xmlns:ds="http://schemas.openxmlformats.org/officeDocument/2006/customXml" ds:itemID="{BADBC75F-7724-4D3E-9316-F4427E4045E9}"/>
</file>

<file path=customXml/itemProps3.xml><?xml version="1.0" encoding="utf-8"?>
<ds:datastoreItem xmlns:ds="http://schemas.openxmlformats.org/officeDocument/2006/customXml" ds:itemID="{E7DF6CCB-C19C-490D-A9B4-BD252CF76397}"/>
</file>

<file path=docProps/app.xml><?xml version="1.0" encoding="utf-8"?>
<Properties xmlns="http://schemas.openxmlformats.org/officeDocument/2006/extended-properties" xmlns:vt="http://schemas.openxmlformats.org/officeDocument/2006/docPropsVTypes">
  <Template/>
  <TotalTime>19194</TotalTime>
  <Words>8188</Words>
  <Application>Microsoft Office PowerPoint</Application>
  <PresentationFormat>Širokoúhlá obrazovka</PresentationFormat>
  <Paragraphs>941</Paragraphs>
  <Slides>89</Slides>
  <Notes>0</Notes>
  <HiddenSlides>0</HiddenSlides>
  <MMClips>0</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1</vt:i4>
      </vt:variant>
      <vt:variant>
        <vt:lpstr>Nadpisy snímků</vt:lpstr>
      </vt:variant>
      <vt:variant>
        <vt:i4>89</vt:i4>
      </vt:variant>
    </vt:vector>
  </HeadingPairs>
  <TitlesOfParts>
    <vt:vector size="98" baseType="lpstr">
      <vt:lpstr>Arial</vt:lpstr>
      <vt:lpstr>Calibri</vt:lpstr>
      <vt:lpstr>Cambria Math</vt:lpstr>
      <vt:lpstr>Courier New</vt:lpstr>
      <vt:lpstr>Optimum</vt:lpstr>
      <vt:lpstr>Tahoma</vt:lpstr>
      <vt:lpstr>Wingdings</vt:lpstr>
      <vt:lpstr>Presentation_MU_EN</vt:lpstr>
      <vt:lpstr>Equation</vt:lpstr>
      <vt:lpstr>E5080 / E0323   Ecotoxicology  Ecotoxicology in Legislative Praxis</vt:lpstr>
      <vt:lpstr>Use in praxis</vt:lpstr>
      <vt:lpstr>Use of bioassays in praxis</vt:lpstr>
      <vt:lpstr>Use of bioassays in praxis</vt:lpstr>
      <vt:lpstr>Risk assessment concept</vt:lpstr>
      <vt:lpstr>Risk assessment concept</vt:lpstr>
      <vt:lpstr>Risk assessment concept</vt:lpstr>
      <vt:lpstr>Risk assessment concept</vt:lpstr>
      <vt:lpstr>Risk assessment concept</vt:lpstr>
      <vt:lpstr>Risk assessment concept</vt:lpstr>
      <vt:lpstr>Risk assessment concept</vt:lpstr>
      <vt:lpstr>Battery of bioassays</vt:lpstr>
      <vt:lpstr>Battery of bioassays</vt:lpstr>
      <vt:lpstr>Battery of bioassays</vt:lpstr>
      <vt:lpstr>Battery of bioassays</vt:lpstr>
      <vt:lpstr>Battery of bioassays</vt:lpstr>
      <vt:lpstr>Battery of bioassays</vt:lpstr>
      <vt:lpstr>Battery of bioassays</vt:lpstr>
      <vt:lpstr>Battery of bioassays</vt:lpstr>
      <vt:lpstr>Battery of bioassays</vt:lpstr>
      <vt:lpstr>Examples of ecotoxicity bioassays use in legislation</vt:lpstr>
      <vt:lpstr>Testing of chemical substances</vt:lpstr>
      <vt:lpstr>Testing of chemical substances</vt:lpstr>
      <vt:lpstr>Example 1 Labelling chemicals - GHS</vt:lpstr>
      <vt:lpstr>GHS</vt:lpstr>
      <vt:lpstr>GHS</vt:lpstr>
      <vt:lpstr>GHS</vt:lpstr>
      <vt:lpstr>GHS</vt:lpstr>
      <vt:lpstr>GHS</vt:lpstr>
      <vt:lpstr>Example 2 Chemicals – in EU</vt:lpstr>
      <vt:lpstr>REACH</vt:lpstr>
      <vt:lpstr>REACH</vt:lpstr>
      <vt:lpstr>REACH</vt:lpstr>
      <vt:lpstr>REACH</vt:lpstr>
      <vt:lpstr>REACH</vt:lpstr>
      <vt:lpstr>REACH</vt:lpstr>
      <vt:lpstr>REACH</vt:lpstr>
      <vt:lpstr>REACH</vt:lpstr>
      <vt:lpstr>REACH</vt:lpstr>
      <vt:lpstr>REACH</vt:lpstr>
      <vt:lpstr>REACH</vt:lpstr>
      <vt:lpstr>REACH</vt:lpstr>
      <vt:lpstr>REACH</vt:lpstr>
      <vt:lpstr>REACH</vt:lpstr>
      <vt:lpstr>REACH</vt:lpstr>
      <vt:lpstr>REACH</vt:lpstr>
      <vt:lpstr>REACH</vt:lpstr>
      <vt:lpstr>REACH</vt:lpstr>
      <vt:lpstr>Example 3 Pesticides - Plant protection products (PPP) – in EU</vt:lpstr>
      <vt:lpstr>Plant protection products (PPP)</vt:lpstr>
      <vt:lpstr>Plant protection products (PPP)</vt:lpstr>
      <vt:lpstr>Plant protection products (PPP)</vt:lpstr>
      <vt:lpstr>Plant protection products (PPP)</vt:lpstr>
      <vt:lpstr>Plant protection products (PPP)</vt:lpstr>
      <vt:lpstr>Approval of a.s.</vt:lpstr>
      <vt:lpstr>Approval of a.s.</vt:lpstr>
      <vt:lpstr>Authorization of PPP</vt:lpstr>
      <vt:lpstr>Authorization of PPP</vt:lpstr>
      <vt:lpstr>PPP exposure assessment</vt:lpstr>
      <vt:lpstr>Example of PECsoil calculation</vt:lpstr>
      <vt:lpstr>Example of PECsoil calculation</vt:lpstr>
      <vt:lpstr>PPP ecotoxicity and risk assessment</vt:lpstr>
      <vt:lpstr>PPP ecotoxicity and risk assessment</vt:lpstr>
      <vt:lpstr>PPP ecotoxicity and risk assessment</vt:lpstr>
      <vt:lpstr>PPP ecotoxicity and risk assessment</vt:lpstr>
      <vt:lpstr>PPP ecotoxicity and risk assessment</vt:lpstr>
      <vt:lpstr>Tiered approach - general</vt:lpstr>
      <vt:lpstr>Tiered approach - general</vt:lpstr>
      <vt:lpstr>Tiered approach - examples</vt:lpstr>
      <vt:lpstr>Tiered approach - examples</vt:lpstr>
      <vt:lpstr>Tiered approach - examples</vt:lpstr>
      <vt:lpstr>Tiered approach - examples</vt:lpstr>
      <vt:lpstr>Tiered approach - examples</vt:lpstr>
      <vt:lpstr>Tiered approach - examples</vt:lpstr>
      <vt:lpstr>Tiered approach - examples</vt:lpstr>
      <vt:lpstr>Simplified example of evaluation</vt:lpstr>
      <vt:lpstr>Simplified example of evaluation</vt:lpstr>
      <vt:lpstr>Simplified example of evaluation</vt:lpstr>
      <vt:lpstr>Simplified example of evaluation</vt:lpstr>
      <vt:lpstr>Simplified example of evaluation</vt:lpstr>
      <vt:lpstr>Simplified example of evaluation</vt:lpstr>
      <vt:lpstr>Simplified example of evaluation</vt:lpstr>
      <vt:lpstr>Simplified example of evaluation</vt:lpstr>
      <vt:lpstr>PPP assessment – results available</vt:lpstr>
      <vt:lpstr>Example 4 Veterinary pharmaceuticals – in EU</vt:lpstr>
      <vt:lpstr>Veterinary pharmaceuticals</vt:lpstr>
      <vt:lpstr>Veterinary pharmaceuticals</vt:lpstr>
      <vt:lpstr>Veterinary pharmaceuticals</vt:lpstr>
      <vt:lpstr>Veterinary pharmaceuticals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
  <cp:lastModifiedBy>Jakub Hofman</cp:lastModifiedBy>
  <cp:revision>1488</cp:revision>
  <cp:lastPrinted>1601-01-01T00:00:00Z</cp:lastPrinted>
  <dcterms:created xsi:type="dcterms:W3CDTF">2018-11-28T09:04:29Z</dcterms:created>
  <dcterms:modified xsi:type="dcterms:W3CDTF">2023-12-05T21:22:37Z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0x010100BD6A9D4AA87A484C859C8C6B0071EC7E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