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4" autoAdjust="0"/>
    <p:restoredTop sz="89020" autoAdjust="0"/>
  </p:normalViewPr>
  <p:slideViewPr>
    <p:cSldViewPr snapToGrid="0">
      <p:cViewPr varScale="1">
        <p:scale>
          <a:sx n="101" d="100"/>
          <a:sy n="101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5A717-1E8D-44F8-AF56-032C55CF4FA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9E6EA-4CB5-4374-B3DF-D823D5380A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67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9E6EA-4CB5-4374-B3DF-D823D5380A7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84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9E6EA-4CB5-4374-B3DF-D823D5380A7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41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9E6EA-4CB5-4374-B3DF-D823D5380A7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56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9E6EA-4CB5-4374-B3DF-D823D5380A7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2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9E6EA-4CB5-4374-B3DF-D823D5380A7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66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9E6EA-4CB5-4374-B3DF-D823D5380A7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95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9E6EA-4CB5-4374-B3DF-D823D5380A7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9E6EA-4CB5-4374-B3DF-D823D5380A7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55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E398A-4FF7-A88C-2DCB-A4DFF44C2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416F9D-DFFC-9DF8-B39E-84FFC5156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6DE2A5-458B-2CA6-2211-A78C016A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F46389-42AF-7BE4-CFC8-F296ED4C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DF4EF-D472-1C5E-2C5A-3DD7942E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48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92AE-7CFE-7A0B-6336-671B4C59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A896EA-14EC-0EF2-F2FD-4C2FF31F0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DC5A1A-66F3-1035-728D-5F4FED32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4731E6-906F-B8C8-0581-160114EF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F38865-F95C-5D7E-2A0B-A5DCFD64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82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FE9FBF4-09F9-7A9A-1367-5EBB3E965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314DE2-A59C-D725-FB3C-1B5C6A331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6FE8AB-6A88-3ACC-EC99-F5E18F66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C7C07-EB00-5FA0-5496-02DE6321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CA0EE0-A884-D19E-2B76-D2AE10DD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20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22DBF-D0DB-1A08-FD2C-856F5BB4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50B89-727B-B846-1A43-3C422BE9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9B46D7-57E0-EEA6-4E25-FDD2F37C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AD4EC8-4660-E1AE-E858-5F6FE4CB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8152E-406C-42D5-68BF-43323BB7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72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7E312-C054-09B5-2115-EFD3ADDF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E4F554-8850-7CF9-D93A-75384F735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12C39C-F182-E9FB-311E-F81EBEEE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158C07-522F-31D6-1910-1AE14E08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2E819B-1E50-71FD-FF80-419EFD64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5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E380-6E6A-D01F-1700-A0976B58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31DB30-D079-8401-FB9F-A881325A1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C8F26D-3B0B-0032-1616-A1F46CF2E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365166-4EF6-365E-EB06-19AC1948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6AB5C6-5F99-3F65-A725-35EEA132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10E389-A44B-E073-40AA-05C9C898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26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D0B9C-EC76-9507-4B0B-A4DF07E2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5D7758-0213-726C-9072-0F4464B58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09C002-5750-3EC4-F15C-7C70514BA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F4361A-30AA-6735-1726-87E663B4E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A6FA23-8EFF-E59A-9A35-F923E3EC7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BA046B2-EF30-5773-446A-07941A9C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F4FBAA8-DD35-C2B3-7E9C-FA301EA6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B96DC9-F615-E9E3-E4AA-BD775238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4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47D1B-BC8E-F0FA-B149-04421031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68B5A2-6660-15AE-DC55-76EB5E64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E37B61-2FCE-C1AA-7143-5658656D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4F5CD5-79B7-622D-5A17-95D66F61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4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F2C281-B104-DCCE-5390-E3D5869F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9982A8-1AE3-CF75-F089-8D54985A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2878DA-A928-B5BA-79F5-E0B93F52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16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014C6-B717-57D1-C3D9-2B47E593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8492E-8107-2082-8282-A7A8EE4F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7F6DB4-4C96-590C-1B52-FA603E3F8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D8D52-3015-6270-D71D-3B292BBB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D8F218-DDDE-072A-CF69-5B5291FE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4E299F-9892-458D-076E-6653F1E0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63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DF3CA-51BE-D691-268F-F41FA8E9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B319C2-947C-CF1D-D1EA-8F4528507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D5749D-1C4E-08FB-54D0-28C9E9467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12A592-3E7A-22A2-A069-4436829C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129B5E-3F30-3A76-6A9D-C4FFD350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ED4276-8E74-5AC6-C444-F5E995B1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5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5F66029-FB88-58D3-181E-1986B9DA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A88D15-0F71-84EE-8A73-297B3BF95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72B915-0B5F-BEAB-98C9-DCCFB1187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D0E09-1304-4BDB-A254-9A4D5F0E39B7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BF51C7-7CC5-3FC6-6503-4DDEF6270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C8AFC2-74DD-111F-FF45-C4FDF987A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82C30-9F7D-4A96-BED9-94E520940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15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s.muni.cz/auth/mail/mail_posli?to=484435%40mail.muni.cz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BAE05-A594-0638-EF05-7A8470308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4750" y="707192"/>
            <a:ext cx="8060630" cy="2509592"/>
          </a:xfrm>
        </p:spPr>
        <p:txBody>
          <a:bodyPr>
            <a:noAutofit/>
          </a:bodyPr>
          <a:lstStyle/>
          <a:p>
            <a:r>
              <a:rPr lang="cs-CZ" sz="10000" b="1" dirty="0">
                <a:latin typeface="+mn-lt"/>
              </a:rPr>
              <a:t>MINERALOGIE </a:t>
            </a:r>
            <a:br>
              <a:rPr lang="cs-CZ" sz="8000" b="1" dirty="0">
                <a:latin typeface="+mn-lt"/>
              </a:rPr>
            </a:br>
            <a:r>
              <a:rPr lang="cs-CZ" sz="7000" b="1" dirty="0">
                <a:latin typeface="+mn-lt"/>
              </a:rPr>
              <a:t>ZÁPOČTOVÉ TESTY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965717-7AD7-E76C-4EF0-34A00CD25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1203" y="4832770"/>
            <a:ext cx="2664177" cy="562591"/>
          </a:xfrm>
        </p:spPr>
        <p:txBody>
          <a:bodyPr/>
          <a:lstStyle/>
          <a:p>
            <a:r>
              <a:rPr lang="cs-CZ" dirty="0"/>
              <a:t>Eva Mrkusová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DEDDEA-25AC-10E3-FBC2-4E44A91EE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45" y="5114065"/>
            <a:ext cx="4227195" cy="16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7469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29295-024A-7BAD-D80F-9B5B5B25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6770"/>
            <a:ext cx="10515600" cy="1325563"/>
          </a:xfrm>
        </p:spPr>
        <p:txBody>
          <a:bodyPr>
            <a:normAutofit/>
          </a:bodyPr>
          <a:lstStyle/>
          <a:p>
            <a:r>
              <a:rPr lang="cs-CZ" sz="5000" b="1" dirty="0">
                <a:latin typeface="+mn-lt"/>
              </a:rPr>
              <a:t>Proč průběžné testování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7DE63-31F5-3B2D-6C81-EC8D4629B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532644"/>
            <a:ext cx="10515600" cy="2102379"/>
          </a:xfrm>
        </p:spPr>
        <p:txBody>
          <a:bodyPr>
            <a:noAutofit/>
          </a:bodyPr>
          <a:lstStyle/>
          <a:p>
            <a:r>
              <a:rPr lang="cs-CZ" sz="4000" b="1" dirty="0"/>
              <a:t>opakování probrané látky</a:t>
            </a:r>
          </a:p>
          <a:p>
            <a:r>
              <a:rPr lang="cs-CZ" sz="4000" b="1" dirty="0"/>
              <a:t>průběžná příprava ke zkoušce</a:t>
            </a:r>
          </a:p>
          <a:p>
            <a:r>
              <a:rPr lang="cs-CZ" sz="4000" b="1" dirty="0"/>
              <a:t>práce se studijními materiály</a:t>
            </a:r>
          </a:p>
          <a:p>
            <a:r>
              <a:rPr lang="cs-CZ" sz="4000" b="1" dirty="0">
                <a:solidFill>
                  <a:srgbClr val="0000FF"/>
                </a:solidFill>
              </a:rPr>
              <a:t>úspěšně složená zkouška z mineralogie </a:t>
            </a:r>
          </a:p>
          <a:p>
            <a:endParaRPr lang="cs-CZ" sz="40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F871E4-BF5B-6F83-605C-EB29F061FF57}"/>
              </a:ext>
            </a:extLst>
          </p:cNvPr>
          <p:cNvSpPr txBox="1"/>
          <p:nvPr/>
        </p:nvSpPr>
        <p:spPr>
          <a:xfrm>
            <a:off x="373239" y="4971413"/>
            <a:ext cx="1144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Splnění online testů je povinné pro získání zápočtu!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1D2D42-ACED-3A9E-4423-61441938C362}"/>
              </a:ext>
            </a:extLst>
          </p:cNvPr>
          <p:cNvSpPr txBox="1"/>
          <p:nvPr/>
        </p:nvSpPr>
        <p:spPr>
          <a:xfrm>
            <a:off x="9593007" y="2819415"/>
            <a:ext cx="1388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2058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DA3E92-72F1-207E-937E-95C8BA76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45" y="133349"/>
            <a:ext cx="11308644" cy="6810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5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Harmonogram</a:t>
            </a:r>
          </a:p>
          <a:p>
            <a:pPr marL="0" indent="0">
              <a:buNone/>
            </a:pPr>
            <a:endParaRPr lang="cs-CZ" sz="54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 1: </a:t>
            </a:r>
            <a:r>
              <a:rPr lang="cs-CZ" sz="3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fyzikální vlastnosti minerálů,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36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 </a:t>
            </a:r>
            <a:r>
              <a:rPr lang="cs-CZ" sz="3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strukturní a morfologická krystalografie, systematika</a:t>
            </a:r>
            <a:endParaRPr lang="cs-CZ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od   21.10.2024    do  31.10.2024</a:t>
            </a:r>
            <a:endParaRPr lang="cs-CZ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 2: </a:t>
            </a:r>
            <a:r>
              <a:rPr lang="cs-CZ" sz="3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prvky, halovce, sulfidy, sulfáty, karbonáty, oxidy</a:t>
            </a:r>
            <a:endParaRPr lang="cs-CZ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od   20.11.2024    do  30.11.2024</a:t>
            </a:r>
            <a:endParaRPr lang="cs-CZ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 3: </a:t>
            </a:r>
            <a:r>
              <a:rPr lang="cs-CZ" sz="3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silikáty</a:t>
            </a:r>
            <a:r>
              <a:rPr lang="cs-CZ" sz="3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od   21.12.2024    do  31.12.2024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cs-CZ" sz="36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3600" dirty="0"/>
              <a:t>Student → Moje předměty → Mineralogie → </a:t>
            </a:r>
            <a:r>
              <a:rPr lang="cs-CZ" sz="3600" dirty="0" err="1"/>
              <a:t>Odpovědníky</a:t>
            </a:r>
            <a:endParaRPr lang="cs-CZ" sz="36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cs-CZ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7958394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6EBBF63-8705-3C18-E5F2-2AA23002C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06"/>
            <a:ext cx="11952679" cy="579629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7754E18-2CB3-7F55-23DB-7169B60F0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5578061"/>
            <a:ext cx="4551322" cy="10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72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0231313-6BA0-3DBE-7B8B-55CC3A968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6" y="185314"/>
            <a:ext cx="11479227" cy="60682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53CA17-1A1B-B6BB-F6F0-C649D8FEC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17" y="952237"/>
            <a:ext cx="3478200" cy="44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6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F1D33B0-F993-3E53-4F9E-2F7E4D03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8" y="271991"/>
            <a:ext cx="9107171" cy="25435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7B0B67-4070-56A3-5156-96FCF95AA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09" y="0"/>
            <a:ext cx="6523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09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91361-FB05-0818-BD0D-EBFA685E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5000" b="1" dirty="0">
                <a:latin typeface="+mn-lt"/>
              </a:rPr>
              <a:t>Testy k procvičování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538BB32-5908-1E5A-9A2C-B379FA082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2" y="1560949"/>
            <a:ext cx="11978015" cy="169374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811E51-62ED-32C3-58B3-F097F99308B3}"/>
              </a:ext>
            </a:extLst>
          </p:cNvPr>
          <p:cNvSpPr txBox="1"/>
          <p:nvPr/>
        </p:nvSpPr>
        <p:spPr>
          <a:xfrm>
            <a:off x="6459792" y="5849919"/>
            <a:ext cx="540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i="0" dirty="0">
                <a:effectLst/>
                <a:latin typeface="Open Sans" panose="020B0606030504020204" pitchFamily="34" charset="0"/>
              </a:rPr>
              <a:t>Dotazy k </a:t>
            </a:r>
            <a:r>
              <a:rPr lang="cs-CZ" sz="2000" b="1" i="0" dirty="0" err="1">
                <a:effectLst/>
                <a:latin typeface="Open Sans" panose="020B0606030504020204" pitchFamily="34" charset="0"/>
              </a:rPr>
              <a:t>odpovědníkům</a:t>
            </a:r>
            <a:r>
              <a:rPr lang="cs-CZ" sz="2000" b="1" i="0" dirty="0">
                <a:effectLst/>
                <a:latin typeface="Open Sans" panose="020B0606030504020204" pitchFamily="34" charset="0"/>
              </a:rPr>
              <a:t>, hlášení chyb:</a:t>
            </a:r>
          </a:p>
          <a:p>
            <a:pPr algn="r"/>
            <a:r>
              <a:rPr lang="cs-CZ" sz="2000" b="1" i="0" dirty="0">
                <a:effectLst/>
                <a:latin typeface="Open Sans" panose="020B0606030504020204" pitchFamily="34" charset="0"/>
              </a:rPr>
              <a:t>Eva Mrkusová: </a:t>
            </a:r>
            <a:r>
              <a:rPr lang="cs-CZ" sz="2000" b="1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5"/>
              </a:rPr>
              <a:t>484435@mail.muni.cz</a:t>
            </a:r>
            <a:endParaRPr lang="cs-CZ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920861D-8C4C-72CE-B2D2-C922BA2C35AC}"/>
              </a:ext>
            </a:extLst>
          </p:cNvPr>
          <p:cNvSpPr txBox="1"/>
          <p:nvPr/>
        </p:nvSpPr>
        <p:spPr>
          <a:xfrm>
            <a:off x="395111" y="3490084"/>
            <a:ext cx="1108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3000" b="1" dirty="0"/>
              <a:t>Materiály: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000" b="1" dirty="0"/>
              <a:t>studijní materiály k předmětu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000" b="1" dirty="0"/>
              <a:t>online učebnice mineralogie: https://mineralogie.sci.muni.cz/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631730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5A56318-BB15-B643-1E8C-744717A5C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46" y="156696"/>
            <a:ext cx="5704860" cy="65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2357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153</Words>
  <Application>Microsoft Office PowerPoint</Application>
  <PresentationFormat>Širokoúhlá obrazovka</PresentationFormat>
  <Paragraphs>33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Motiv Office</vt:lpstr>
      <vt:lpstr>MINERALOGIE  ZÁPOČTOVÉ TESTY</vt:lpstr>
      <vt:lpstr>Proč průběžné testování ?</vt:lpstr>
      <vt:lpstr>Prezentace aplikace PowerPoint</vt:lpstr>
      <vt:lpstr>Prezentace aplikace PowerPoint</vt:lpstr>
      <vt:lpstr>Prezentace aplikace PowerPoint</vt:lpstr>
      <vt:lpstr>Prezentace aplikace PowerPoint</vt:lpstr>
      <vt:lpstr>Testy k procvičování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Mrkusová</dc:creator>
  <cp:lastModifiedBy>Eva Mrkusová</cp:lastModifiedBy>
  <cp:revision>8</cp:revision>
  <dcterms:created xsi:type="dcterms:W3CDTF">2024-09-16T11:11:09Z</dcterms:created>
  <dcterms:modified xsi:type="dcterms:W3CDTF">2024-09-26T06:06:20Z</dcterms:modified>
</cp:coreProperties>
</file>