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72" r:id="rId3"/>
    <p:sldId id="263" r:id="rId4"/>
    <p:sldId id="271" r:id="rId5"/>
    <p:sldId id="274" r:id="rId6"/>
    <p:sldId id="275" r:id="rId7"/>
    <p:sldId id="276" r:id="rId8"/>
    <p:sldId id="277" r:id="rId9"/>
    <p:sldId id="273" r:id="rId10"/>
    <p:sldId id="262" r:id="rId11"/>
    <p:sldId id="278" r:id="rId12"/>
    <p:sldId id="279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69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cnmuni-my.sharepoint.com/personal/437281_muni_cz/Documents/studium_disertace/&#269;l&#225;nek/climrisk_ceperka_Modflow_input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cnmuni-my.sharepoint.com/personal/437281_muni_cz/Documents/studium_disertace/&#269;l&#225;nek/climrisk_ceperka_Modflow_inpu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Prognóza</a:t>
            </a:r>
            <a:r>
              <a:rPr lang="cs-CZ" baseline="0" dirty="0"/>
              <a:t> vývoje teplot</a:t>
            </a:r>
            <a:endParaRPr lang="cs-CZ" dirty="0"/>
          </a:p>
        </c:rich>
      </c:tx>
      <c:layout>
        <c:manualLayout>
          <c:xMode val="edge"/>
          <c:yMode val="edge"/>
          <c:x val="0.33035158799594488"/>
          <c:y val="2.56574727389352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0317269369106639"/>
          <c:y val="0.14978029459189868"/>
          <c:w val="0.86083232651474118"/>
          <c:h val="0.72971345606960669"/>
        </c:manualLayout>
      </c:layout>
      <c:scatterChart>
        <c:scatterStyle val="smoothMarker"/>
        <c:varyColors val="0"/>
        <c:ser>
          <c:idx val="1"/>
          <c:order val="0"/>
          <c:tx>
            <c:strRef>
              <c:f>grafy_přehled!$D$2</c:f>
              <c:strCache>
                <c:ptCount val="1"/>
                <c:pt idx="0">
                  <c:v>medián</c:v>
                </c:pt>
              </c:strCache>
            </c:strRef>
          </c:tx>
          <c:spPr>
            <a:ln w="317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grafy_přehled!$B$3:$B$11</c:f>
              <c:numCache>
                <c:formatCode>General</c:formatCode>
                <c:ptCount val="9"/>
                <c:pt idx="0">
                  <c:v>1995</c:v>
                </c:pt>
                <c:pt idx="1">
                  <c:v>2005</c:v>
                </c:pt>
                <c:pt idx="2">
                  <c:v>2023</c:v>
                </c:pt>
                <c:pt idx="3">
                  <c:v>2025</c:v>
                </c:pt>
                <c:pt idx="4">
                  <c:v>2035</c:v>
                </c:pt>
                <c:pt idx="5">
                  <c:v>2045</c:v>
                </c:pt>
                <c:pt idx="6">
                  <c:v>2055</c:v>
                </c:pt>
                <c:pt idx="7">
                  <c:v>2065</c:v>
                </c:pt>
                <c:pt idx="8">
                  <c:v>2075</c:v>
                </c:pt>
              </c:numCache>
            </c:numRef>
          </c:xVal>
          <c:yVal>
            <c:numRef>
              <c:f>grafy_přehled!$D$3:$D$11</c:f>
              <c:numCache>
                <c:formatCode>0.0</c:formatCode>
                <c:ptCount val="9"/>
                <c:pt idx="0">
                  <c:v>9.2100000000000009</c:v>
                </c:pt>
                <c:pt idx="1">
                  <c:v>9.7200000000000006</c:v>
                </c:pt>
                <c:pt idx="2">
                  <c:v>10.38</c:v>
                </c:pt>
                <c:pt idx="3">
                  <c:v>10.44</c:v>
                </c:pt>
                <c:pt idx="4">
                  <c:v>10.78</c:v>
                </c:pt>
                <c:pt idx="5">
                  <c:v>11.26</c:v>
                </c:pt>
                <c:pt idx="6">
                  <c:v>11.76</c:v>
                </c:pt>
                <c:pt idx="7">
                  <c:v>12.07</c:v>
                </c:pt>
                <c:pt idx="8">
                  <c:v>12.35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BF9-4116-B24F-A19830F14E8B}"/>
            </c:ext>
          </c:extLst>
        </c:ser>
        <c:ser>
          <c:idx val="3"/>
          <c:order val="1"/>
          <c:tx>
            <c:strRef>
              <c:f>grafy_přehled!$F$2</c:f>
              <c:strCache>
                <c:ptCount val="1"/>
                <c:pt idx="0">
                  <c:v>25. percentil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grafy_přehled!$B$3:$B$11</c:f>
              <c:numCache>
                <c:formatCode>General</c:formatCode>
                <c:ptCount val="9"/>
                <c:pt idx="0">
                  <c:v>1995</c:v>
                </c:pt>
                <c:pt idx="1">
                  <c:v>2005</c:v>
                </c:pt>
                <c:pt idx="2">
                  <c:v>2023</c:v>
                </c:pt>
                <c:pt idx="3">
                  <c:v>2025</c:v>
                </c:pt>
                <c:pt idx="4">
                  <c:v>2035</c:v>
                </c:pt>
                <c:pt idx="5">
                  <c:v>2045</c:v>
                </c:pt>
                <c:pt idx="6">
                  <c:v>2055</c:v>
                </c:pt>
                <c:pt idx="7">
                  <c:v>2065</c:v>
                </c:pt>
                <c:pt idx="8">
                  <c:v>2075</c:v>
                </c:pt>
              </c:numCache>
            </c:numRef>
          </c:xVal>
          <c:yVal>
            <c:numRef>
              <c:f>grafy_přehled!$F$3:$F$11</c:f>
              <c:numCache>
                <c:formatCode>0.0</c:formatCode>
                <c:ptCount val="9"/>
                <c:pt idx="0">
                  <c:v>9.2100000000000009</c:v>
                </c:pt>
                <c:pt idx="1">
                  <c:v>9.7200000000000006</c:v>
                </c:pt>
                <c:pt idx="2">
                  <c:v>10.28</c:v>
                </c:pt>
                <c:pt idx="3">
                  <c:v>10.33</c:v>
                </c:pt>
                <c:pt idx="4">
                  <c:v>10.65</c:v>
                </c:pt>
                <c:pt idx="5">
                  <c:v>11.02</c:v>
                </c:pt>
                <c:pt idx="6">
                  <c:v>11.39</c:v>
                </c:pt>
                <c:pt idx="7">
                  <c:v>11.61</c:v>
                </c:pt>
                <c:pt idx="8">
                  <c:v>11.76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BF9-4116-B24F-A19830F14E8B}"/>
            </c:ext>
          </c:extLst>
        </c:ser>
        <c:ser>
          <c:idx val="4"/>
          <c:order val="2"/>
          <c:tx>
            <c:strRef>
              <c:f>grafy_přehled!$G$2</c:f>
              <c:strCache>
                <c:ptCount val="1"/>
                <c:pt idx="0">
                  <c:v>75. percentil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grafy_přehled!$B$3:$B$11</c:f>
              <c:numCache>
                <c:formatCode>General</c:formatCode>
                <c:ptCount val="9"/>
                <c:pt idx="0">
                  <c:v>1995</c:v>
                </c:pt>
                <c:pt idx="1">
                  <c:v>2005</c:v>
                </c:pt>
                <c:pt idx="2">
                  <c:v>2023</c:v>
                </c:pt>
                <c:pt idx="3">
                  <c:v>2025</c:v>
                </c:pt>
                <c:pt idx="4">
                  <c:v>2035</c:v>
                </c:pt>
                <c:pt idx="5">
                  <c:v>2045</c:v>
                </c:pt>
                <c:pt idx="6">
                  <c:v>2055</c:v>
                </c:pt>
                <c:pt idx="7">
                  <c:v>2065</c:v>
                </c:pt>
                <c:pt idx="8">
                  <c:v>2075</c:v>
                </c:pt>
              </c:numCache>
            </c:numRef>
          </c:xVal>
          <c:yVal>
            <c:numRef>
              <c:f>grafy_přehled!$G$3:$G$11</c:f>
              <c:numCache>
                <c:formatCode>0.0</c:formatCode>
                <c:ptCount val="9"/>
                <c:pt idx="0">
                  <c:v>9.2100000000000009</c:v>
                </c:pt>
                <c:pt idx="1">
                  <c:v>9.7200000000000006</c:v>
                </c:pt>
                <c:pt idx="2">
                  <c:v>10.61</c:v>
                </c:pt>
                <c:pt idx="3">
                  <c:v>10.71</c:v>
                </c:pt>
                <c:pt idx="4">
                  <c:v>11.19</c:v>
                </c:pt>
                <c:pt idx="5">
                  <c:v>11.8</c:v>
                </c:pt>
                <c:pt idx="6">
                  <c:v>12.11</c:v>
                </c:pt>
                <c:pt idx="7">
                  <c:v>12.69</c:v>
                </c:pt>
                <c:pt idx="8">
                  <c:v>13.24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BF9-4116-B24F-A19830F14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6523824"/>
        <c:axId val="1494350608"/>
      </c:scatterChart>
      <c:valAx>
        <c:axId val="1486523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94350608"/>
        <c:crosses val="autoZero"/>
        <c:crossBetween val="midCat"/>
      </c:valAx>
      <c:valAx>
        <c:axId val="1494350608"/>
        <c:scaling>
          <c:orientation val="minMax"/>
          <c:min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průměrná roční teplota (°C)</a:t>
                </a:r>
              </a:p>
            </c:rich>
          </c:tx>
          <c:layout>
            <c:manualLayout>
              <c:xMode val="edge"/>
              <c:yMode val="edge"/>
              <c:x val="8.3663153216959E-3"/>
              <c:y val="0.173268751925573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8652382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4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Prognóza vývoje srážek</a:t>
            </a:r>
          </a:p>
        </c:rich>
      </c:tx>
      <c:layout>
        <c:manualLayout>
          <c:xMode val="edge"/>
          <c:yMode val="edge"/>
          <c:x val="0.35172495799136222"/>
          <c:y val="2.82286520818630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1102101820605757"/>
          <c:y val="0.17706422018348625"/>
          <c:w val="0.84462272077101475"/>
          <c:h val="0.68039331180991225"/>
        </c:manualLayout>
      </c:layout>
      <c:scatterChart>
        <c:scatterStyle val="smoothMarker"/>
        <c:varyColors val="0"/>
        <c:ser>
          <c:idx val="1"/>
          <c:order val="0"/>
          <c:tx>
            <c:strRef>
              <c:f>grafy_přehled!$D$14</c:f>
              <c:strCache>
                <c:ptCount val="1"/>
                <c:pt idx="0">
                  <c:v>medián</c:v>
                </c:pt>
              </c:strCache>
            </c:strRef>
          </c:tx>
          <c:spPr>
            <a:ln w="317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grafy_přehled!$B$15:$B$23</c:f>
              <c:numCache>
                <c:formatCode>General</c:formatCode>
                <c:ptCount val="9"/>
                <c:pt idx="0">
                  <c:v>1995</c:v>
                </c:pt>
                <c:pt idx="1">
                  <c:v>2005</c:v>
                </c:pt>
                <c:pt idx="2">
                  <c:v>2023</c:v>
                </c:pt>
                <c:pt idx="3">
                  <c:v>2025</c:v>
                </c:pt>
                <c:pt idx="4">
                  <c:v>2035</c:v>
                </c:pt>
                <c:pt idx="5">
                  <c:v>2045</c:v>
                </c:pt>
                <c:pt idx="6">
                  <c:v>2055</c:v>
                </c:pt>
                <c:pt idx="7">
                  <c:v>2065</c:v>
                </c:pt>
                <c:pt idx="8">
                  <c:v>2075</c:v>
                </c:pt>
              </c:numCache>
            </c:numRef>
          </c:xVal>
          <c:yVal>
            <c:numRef>
              <c:f>grafy_přehled!$D$15:$D$23</c:f>
              <c:numCache>
                <c:formatCode>0.0</c:formatCode>
                <c:ptCount val="9"/>
                <c:pt idx="0">
                  <c:v>581.29999999999995</c:v>
                </c:pt>
                <c:pt idx="1">
                  <c:v>571.92999999999995</c:v>
                </c:pt>
                <c:pt idx="2">
                  <c:v>581.63</c:v>
                </c:pt>
                <c:pt idx="3">
                  <c:v>584.17999999999995</c:v>
                </c:pt>
                <c:pt idx="4">
                  <c:v>604.82000000000005</c:v>
                </c:pt>
                <c:pt idx="5">
                  <c:v>603.41</c:v>
                </c:pt>
                <c:pt idx="6">
                  <c:v>598.28</c:v>
                </c:pt>
                <c:pt idx="7">
                  <c:v>597.66999999999996</c:v>
                </c:pt>
                <c:pt idx="8">
                  <c:v>603.16999999999996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022-4855-A060-E16E3FC82218}"/>
            </c:ext>
          </c:extLst>
        </c:ser>
        <c:ser>
          <c:idx val="3"/>
          <c:order val="1"/>
          <c:tx>
            <c:strRef>
              <c:f>grafy_přehled!$F$14</c:f>
              <c:strCache>
                <c:ptCount val="1"/>
                <c:pt idx="0">
                  <c:v>25. percentil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grafy_přehled!$B$15:$B$23</c:f>
              <c:numCache>
                <c:formatCode>General</c:formatCode>
                <c:ptCount val="9"/>
                <c:pt idx="0">
                  <c:v>1995</c:v>
                </c:pt>
                <c:pt idx="1">
                  <c:v>2005</c:v>
                </c:pt>
                <c:pt idx="2">
                  <c:v>2023</c:v>
                </c:pt>
                <c:pt idx="3">
                  <c:v>2025</c:v>
                </c:pt>
                <c:pt idx="4">
                  <c:v>2035</c:v>
                </c:pt>
                <c:pt idx="5">
                  <c:v>2045</c:v>
                </c:pt>
                <c:pt idx="6">
                  <c:v>2055</c:v>
                </c:pt>
                <c:pt idx="7">
                  <c:v>2065</c:v>
                </c:pt>
                <c:pt idx="8">
                  <c:v>2075</c:v>
                </c:pt>
              </c:numCache>
            </c:numRef>
          </c:xVal>
          <c:yVal>
            <c:numRef>
              <c:f>grafy_přehled!$F$15:$F$23</c:f>
              <c:numCache>
                <c:formatCode>0.0</c:formatCode>
                <c:ptCount val="9"/>
                <c:pt idx="0">
                  <c:v>581.29999999999995</c:v>
                </c:pt>
                <c:pt idx="1">
                  <c:v>571.92999999999995</c:v>
                </c:pt>
                <c:pt idx="2">
                  <c:v>570.63</c:v>
                </c:pt>
                <c:pt idx="3">
                  <c:v>571.35</c:v>
                </c:pt>
                <c:pt idx="4">
                  <c:v>585.26</c:v>
                </c:pt>
                <c:pt idx="5">
                  <c:v>592.70000000000005</c:v>
                </c:pt>
                <c:pt idx="6">
                  <c:v>588.04</c:v>
                </c:pt>
                <c:pt idx="7">
                  <c:v>575.69000000000005</c:v>
                </c:pt>
                <c:pt idx="8">
                  <c:v>579.27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022-4855-A060-E16E3FC82218}"/>
            </c:ext>
          </c:extLst>
        </c:ser>
        <c:ser>
          <c:idx val="4"/>
          <c:order val="2"/>
          <c:tx>
            <c:strRef>
              <c:f>grafy_přehled!$G$14</c:f>
              <c:strCache>
                <c:ptCount val="1"/>
                <c:pt idx="0">
                  <c:v>75. percentil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grafy_přehled!$B$15:$B$23</c:f>
              <c:numCache>
                <c:formatCode>General</c:formatCode>
                <c:ptCount val="9"/>
                <c:pt idx="0">
                  <c:v>1995</c:v>
                </c:pt>
                <c:pt idx="1">
                  <c:v>2005</c:v>
                </c:pt>
                <c:pt idx="2">
                  <c:v>2023</c:v>
                </c:pt>
                <c:pt idx="3">
                  <c:v>2025</c:v>
                </c:pt>
                <c:pt idx="4">
                  <c:v>2035</c:v>
                </c:pt>
                <c:pt idx="5">
                  <c:v>2045</c:v>
                </c:pt>
                <c:pt idx="6">
                  <c:v>2055</c:v>
                </c:pt>
                <c:pt idx="7">
                  <c:v>2065</c:v>
                </c:pt>
                <c:pt idx="8">
                  <c:v>2075</c:v>
                </c:pt>
              </c:numCache>
            </c:numRef>
          </c:xVal>
          <c:yVal>
            <c:numRef>
              <c:f>grafy_přehled!$G$15:$G$23</c:f>
              <c:numCache>
                <c:formatCode>0.0</c:formatCode>
                <c:ptCount val="9"/>
                <c:pt idx="0">
                  <c:v>581.29999999999995</c:v>
                </c:pt>
                <c:pt idx="1">
                  <c:v>571.92999999999995</c:v>
                </c:pt>
                <c:pt idx="2">
                  <c:v>592.51</c:v>
                </c:pt>
                <c:pt idx="3">
                  <c:v>596.88</c:v>
                </c:pt>
                <c:pt idx="4">
                  <c:v>620.24</c:v>
                </c:pt>
                <c:pt idx="5">
                  <c:v>621.55999999999995</c:v>
                </c:pt>
                <c:pt idx="6">
                  <c:v>620.6</c:v>
                </c:pt>
                <c:pt idx="7">
                  <c:v>616.1</c:v>
                </c:pt>
                <c:pt idx="8">
                  <c:v>627.54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022-4855-A060-E16E3FC822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9248512"/>
        <c:axId val="767921008"/>
      </c:scatterChart>
      <c:valAx>
        <c:axId val="769248512"/>
        <c:scaling>
          <c:orientation val="minMax"/>
          <c:min val="19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67921008"/>
        <c:crosses val="autoZero"/>
        <c:crossBetween val="midCat"/>
        <c:majorUnit val="10"/>
      </c:valAx>
      <c:valAx>
        <c:axId val="767921008"/>
        <c:scaling>
          <c:orientation val="minMax"/>
          <c:min val="5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baseline="0" dirty="0"/>
                  <a:t>roční srážky (mm)</a:t>
                </a:r>
              </a:p>
            </c:rich>
          </c:tx>
          <c:layout>
            <c:manualLayout>
              <c:xMode val="edge"/>
              <c:yMode val="edge"/>
              <c:x val="1.3801092425079419E-3"/>
              <c:y val="0.275735149611681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69248512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0.57516</cdr:x>
      <cdr:y>0.31901</cdr:y>
    </cdr:from>
    <cdr:to>
      <cdr:x>0.76833</cdr:x>
      <cdr:y>0.41153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E17F666F-560A-7A14-F58E-707433D9FFC3}"/>
            </a:ext>
          </a:extLst>
        </cdr:cNvPr>
        <cdr:cNvSpPr txBox="1"/>
      </cdr:nvSpPr>
      <cdr:spPr>
        <a:xfrm xmlns:a="http://schemas.openxmlformats.org/drawingml/2006/main" rot="20519070">
          <a:off x="2722693" y="734315"/>
          <a:ext cx="914400" cy="2129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 dirty="0"/>
            <a:t>výrazná změna klimatu</a:t>
          </a:r>
        </a:p>
      </cdr:txBody>
    </cdr:sp>
  </cdr:relSizeAnchor>
  <cdr:relSizeAnchor xmlns:cdr="http://schemas.openxmlformats.org/drawingml/2006/chartDrawing">
    <cdr:from>
      <cdr:x>0.59851</cdr:x>
      <cdr:y>0.55916</cdr:y>
    </cdr:from>
    <cdr:to>
      <cdr:x>0.79168</cdr:x>
      <cdr:y>0.65168</cdr:y>
    </cdr:to>
    <cdr:sp macro="" textlink="">
      <cdr:nvSpPr>
        <cdr:cNvPr id="3" name="TextovéPole 1">
          <a:extLst xmlns:a="http://schemas.openxmlformats.org/drawingml/2006/main">
            <a:ext uri="{FF2B5EF4-FFF2-40B4-BE49-F238E27FC236}">
              <a16:creationId xmlns:a16="http://schemas.microsoft.com/office/drawing/2014/main" id="{94F30C87-2DA6-68FF-C37B-E42075B8DD9B}"/>
            </a:ext>
          </a:extLst>
        </cdr:cNvPr>
        <cdr:cNvSpPr txBox="1"/>
      </cdr:nvSpPr>
      <cdr:spPr>
        <a:xfrm xmlns:a="http://schemas.openxmlformats.org/drawingml/2006/main" rot="21035926">
          <a:off x="2833227" y="1287103"/>
          <a:ext cx="914400" cy="2129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dirty="0"/>
            <a:t>mírná změna</a:t>
          </a:r>
        </a:p>
      </cdr:txBody>
    </cdr:sp>
  </cdr:relSizeAnchor>
  <cdr:relSizeAnchor xmlns:cdr="http://schemas.openxmlformats.org/drawingml/2006/chartDrawing">
    <cdr:from>
      <cdr:x>0.75193</cdr:x>
      <cdr:y>0.30741</cdr:y>
    </cdr:from>
    <cdr:to>
      <cdr:x>0.9451</cdr:x>
      <cdr:y>0.39993</cdr:y>
    </cdr:to>
    <cdr:sp macro="" textlink="">
      <cdr:nvSpPr>
        <cdr:cNvPr id="4" name="TextovéPole 1">
          <a:extLst xmlns:a="http://schemas.openxmlformats.org/drawingml/2006/main">
            <a:ext uri="{FF2B5EF4-FFF2-40B4-BE49-F238E27FC236}">
              <a16:creationId xmlns:a16="http://schemas.microsoft.com/office/drawing/2014/main" id="{1A5A3854-9ECF-38BA-0656-208F4D861267}"/>
            </a:ext>
          </a:extLst>
        </cdr:cNvPr>
        <cdr:cNvSpPr txBox="1"/>
      </cdr:nvSpPr>
      <cdr:spPr>
        <a:xfrm xmlns:a="http://schemas.openxmlformats.org/drawingml/2006/main" rot="20620124">
          <a:off x="3559487" y="707609"/>
          <a:ext cx="914400" cy="2129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dirty="0"/>
            <a:t>střední změna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D0008-7DD8-4879-AEB3-708D176512FD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0F321-0AA0-4D06-A377-BD7A252A89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476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A1700-B19C-44FB-B4C0-16B7C0C804C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314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F321-0AA0-4D06-A377-BD7A252A898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211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B84662-A73B-4D17-CB40-4CB7E43B9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97FE4E-0AB9-541A-7798-1C4EBBDD1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55D451-A265-6517-113F-AC5FA9300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C969C0-FC02-740C-B6E2-1EA473836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C838F1-FE43-04EE-8FD0-D7FF94DBC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6489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120FA-FEB7-AFF5-1D39-F4CD26904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454DD8-4A40-242F-9E9B-1CBE05DEC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FBA11E-0A08-87EC-FD74-8679447A0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0CDF4C-C275-6482-B33D-7EFB9946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B9BD1C-2A96-A868-5902-6176E25AA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207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672A3A7-A6D9-C714-A6F8-70E12A4328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538EBFE-0666-7289-DC9E-858F4ED8F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DDF2FD-82B2-7D87-121A-5761A8FDE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FBC26E-9A10-A304-8416-C003BB4A2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C8A841-A3BF-F01D-1094-8DF7AD48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147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F47DD2-2445-2FE0-277E-B9D9F505A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AAE4F6-F647-60AC-D539-0E583605A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A0747B-630A-0CF7-6A38-E154D3949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29AA95-76C5-FDDB-9748-C646CBD7E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4398CE-0487-CC5B-9017-84DB21A1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10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81D089-C10C-DB51-95F6-19ED687F7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FD69FE4-7251-1370-9A37-25FA83F50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17C100-756A-CAFE-95D9-29894A2AA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605BC0-5BB5-5B09-8AD8-BB7BE769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AB52CB-CCC3-27E6-F4D4-0D0DB16A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484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E2CED3-B318-E870-965A-A2FFF416C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C7C63D-3724-6593-7332-6BC4F5505F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BA320CB-73F2-DF9B-4A5D-D60F52132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A4AEABB-98FA-D72C-0590-20499E2B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4658CD1-F752-A6CD-340F-A61B68DEC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C8CDCFD-822E-E8A1-7662-41C0A6EB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102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0D74F3-1A1F-2E11-1198-13384676D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42B0FB-4A30-E279-C411-F6DDB2747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5F56050-478F-A5A8-A71E-36DF22177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2569036-C334-F826-E397-2E3E895DDC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D841264-54E4-578E-11E4-7911791AFA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4CE509B-50F5-A82E-04F9-9940A603F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1EF80D9-0B04-3D10-F9A6-CAB7633E4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B75421D-42EE-5CCB-81CC-EDC4492C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275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3B3EC-45A7-9EDE-035D-63CD23F25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05FE02F-59B1-871C-4603-3E375ABE9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2806D28-B4F8-E4F8-DF4F-A30C6182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8CE4DA6-E810-93EC-5230-B0DEC7A97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38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CB916C8-0F53-CCFF-0266-5D22A2FE9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019F97D-9F1A-A4EE-A2A0-E7A01D6F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7E0CE4D-FB9C-389F-E781-D8ACFCAB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2914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A89D6A-E1BD-DC39-7F20-2E70A7AD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AA14F7-68B8-D8B0-849A-F57A6DBFC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DC78DF0-1775-31B7-6A6F-8318D2714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4F6FDAA-4ED4-BE7C-4FFC-8F68C3EB7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4156F2-C116-BAD6-B7A3-7B060C5C0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628ECC-178F-E707-BAC7-D99F3868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997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7A090D-C8C9-2D05-DECC-B63A8BF2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0890750-7794-206A-8BF6-644A483EBE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4C59FD-9692-F100-C7F3-8932A59CC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46A5938-0374-DADC-091E-95D90C49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00AE3A2-A9BC-295C-F705-DC30ED562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962720C-F407-2FAB-5D5B-F9D16D080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61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1A86EAE-49DB-8239-7251-F67958EB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1ACF9A8-6CAE-B371-5225-169E798BE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C70BE8-5AE6-D639-0849-41C748CC3D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C8E9D7-42DD-4DFC-9913-79BAA8C4D67D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A18CBA-1DD6-93F1-072A-04151448F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D3499B-5F5F-4CDE-D25C-726924CA5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82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hyperlink" Target="https://www.climrisk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chmi.cz/historicka-data/pocasi/mesicni-data/mesicni-data-dle-z.-123-1998-Sb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tei.cz/2019/08/aktualizace-empirickych-vztahu-pro-vypocet-vyparu-z-vodni-hladiny-na-zaklade-pozorovani-vyparu-ve-stanici-hlasivo/" TargetMode="External"/><Relationship Id="rId2" Type="http://schemas.openxmlformats.org/officeDocument/2006/relationships/hyperlink" Target="https://www.vtei.cz/2020/10/vypar-z-vyparomernych-stanic-vuv-tg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map.netatmo.com/" TargetMode="External"/><Relationship Id="rId2" Type="http://schemas.openxmlformats.org/officeDocument/2006/relationships/hyperlink" Target="https://www.chmi.cz/files/portal/docs/poboc/OS/stanice/ShowStations_CZ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0FFA15-13BF-4572-18E0-A8C53D246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9607" y="413358"/>
            <a:ext cx="10412785" cy="11287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4800" b="0" i="0" dirty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Praktické úlohy vodního hospodářství</a:t>
            </a:r>
            <a:endParaRPr lang="cs-CZ" sz="48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937681-4A3C-4675-AA49-BE6339F4E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513" y="1999430"/>
            <a:ext cx="9144000" cy="14295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cs-CZ" sz="3600" b="1" dirty="0"/>
              <a:t>Čeperka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cs-CZ" sz="2800" b="1" dirty="0">
                <a:solidFill>
                  <a:srgbClr val="0070C0"/>
                </a:solidFill>
              </a:rPr>
              <a:t>Bilance vod v ploše volné hladiny</a:t>
            </a:r>
          </a:p>
        </p:txBody>
      </p:sp>
      <p:pic>
        <p:nvPicPr>
          <p:cNvPr id="8" name="Obrázek 7" descr="Obsah obrázku venku, voda, obloha, nádrž&#10;&#10;Popis byl vytvořen automaticky">
            <a:extLst>
              <a:ext uri="{FF2B5EF4-FFF2-40B4-BE49-F238E27FC236}">
                <a16:creationId xmlns:a16="http://schemas.microsoft.com/office/drawing/2014/main" id="{5A581479-39E5-961A-F8AB-BBD187AFA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8" b="15240"/>
          <a:stretch/>
        </p:blipFill>
        <p:spPr>
          <a:xfrm>
            <a:off x="0" y="3596595"/>
            <a:ext cx="6120000" cy="3274246"/>
          </a:xfrm>
          <a:prstGeom prst="rect">
            <a:avLst/>
          </a:prstGeom>
        </p:spPr>
      </p:pic>
      <p:pic>
        <p:nvPicPr>
          <p:cNvPr id="5" name="Obrázek 4" descr="Obsah obrázku voda, venku, osoba, obloha&#10;&#10;Popis byl vytvořen automaticky">
            <a:extLst>
              <a:ext uri="{FF2B5EF4-FFF2-40B4-BE49-F238E27FC236}">
                <a16:creationId xmlns:a16="http://schemas.microsoft.com/office/drawing/2014/main" id="{BFE93E8B-1B41-131F-712A-21D5FFDA5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b="30137"/>
          <a:stretch/>
        </p:blipFill>
        <p:spPr>
          <a:xfrm>
            <a:off x="6072000" y="3583754"/>
            <a:ext cx="6120000" cy="327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55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1179EE-AE29-7908-76FC-C3301F6A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Změna klimatu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87E04EBE-C5BD-FFC0-9AFC-65044BDF3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8635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cs-CZ" sz="1800" b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Prognóza vývoje teplot a srážek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 err="1">
                <a:latin typeface="Calibri" panose="020F0502020204030204" pitchFamily="34" charset="0"/>
                <a:ea typeface="Aptos" panose="020B0004020202020204" pitchFamily="34" charset="0"/>
              </a:rPr>
              <a:t>ClimRisk</a:t>
            </a:r>
            <a:r>
              <a:rPr lang="cs-CZ" sz="1800" dirty="0">
                <a:latin typeface="Calibri" panose="020F0502020204030204" pitchFamily="34" charset="0"/>
                <a:ea typeface="Aptos" panose="020B0004020202020204" pitchFamily="34" charset="0"/>
              </a:rPr>
              <a:t> – </a:t>
            </a:r>
            <a:r>
              <a:rPr lang="cs-CZ" sz="1800" dirty="0">
                <a:latin typeface="Calibri" panose="020F0502020204030204" pitchFamily="34" charset="0"/>
                <a:ea typeface="Aptos" panose="020B0004020202020204" pitchFamily="34" charset="0"/>
                <a:hlinkClick r:id="rId2"/>
              </a:rPr>
              <a:t>https://www.climrisk.cz/</a:t>
            </a:r>
            <a:endParaRPr lang="cs-CZ" sz="18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cs-CZ" sz="16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prognózy do roku 2090 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cs-CZ" sz="1600" dirty="0" err="1">
                <a:latin typeface="Aptos" panose="020B0004020202020204" pitchFamily="34" charset="0"/>
                <a:ea typeface="Aptos" panose="020B0004020202020204" pitchFamily="34" charset="0"/>
              </a:rPr>
              <a:t>charakteristikak</a:t>
            </a:r>
            <a:r>
              <a:rPr lang="cs-CZ" sz="1600" dirty="0">
                <a:latin typeface="Aptos" panose="020B0004020202020204" pitchFamily="34" charset="0"/>
                <a:ea typeface="Aptos" panose="020B0004020202020204" pitchFamily="34" charset="0"/>
              </a:rPr>
              <a:t> </a:t>
            </a:r>
            <a:r>
              <a:rPr lang="cs-CZ" sz="1600" dirty="0" err="1">
                <a:latin typeface="Aptos" panose="020B0004020202020204" pitchFamily="34" charset="0"/>
                <a:ea typeface="Aptos" panose="020B0004020202020204" pitchFamily="34" charset="0"/>
              </a:rPr>
              <a:t>limatu</a:t>
            </a:r>
            <a:r>
              <a:rPr lang="cs-CZ" sz="1600" dirty="0">
                <a:latin typeface="Aptos" panose="020B0004020202020204" pitchFamily="34" charset="0"/>
                <a:ea typeface="Aptos" panose="020B0004020202020204" pitchFamily="34" charset="0"/>
              </a:rPr>
              <a:t> pro 30letá období 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cs-CZ" sz="16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reprezentováno roky 2035, 2045, 2055, 2065 a 2075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pokračující růst teplot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>
                <a:latin typeface="Aptos" panose="020B0004020202020204" pitchFamily="34" charset="0"/>
              </a:rPr>
              <a:t>mírné zvýšení srážkových úhrnů</a:t>
            </a:r>
            <a:endParaRPr lang="cs-CZ" sz="1800" dirty="0"/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128474B7-DBEE-7893-25EE-3D9778AEF8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0665492"/>
              </p:ext>
            </p:extLst>
          </p:nvPr>
        </p:nvGraphicFramePr>
        <p:xfrm>
          <a:off x="6422436" y="1480364"/>
          <a:ext cx="4733770" cy="2301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6191B4C1-550C-A6A3-4411-3312190AA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8622260"/>
              </p:ext>
            </p:extLst>
          </p:nvPr>
        </p:nvGraphicFramePr>
        <p:xfrm>
          <a:off x="6362701" y="3962400"/>
          <a:ext cx="4853239" cy="2416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11800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0DA5517-85DE-E87B-4D40-58D6B9AF1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2185226"/>
            <a:ext cx="9245600" cy="448989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11179EE-AE29-7908-76FC-C3301F6A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Změna klimatu – Cvičení 2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87E04EBE-C5BD-FFC0-9AFC-65044BDF3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351" y="1825625"/>
            <a:ext cx="11423649" cy="923925"/>
          </a:xfrm>
          <a:solidFill>
            <a:schemeClr val="bg1"/>
          </a:solidFill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Proveďte prognózu bilance vod v ploše vodní hladiny pro</a:t>
            </a:r>
            <a:r>
              <a:rPr lang="cs-CZ" sz="1800" dirty="0">
                <a:latin typeface="Calibri" panose="020F0502020204030204" pitchFamily="34" charset="0"/>
                <a:ea typeface="Aptos" panose="020B0004020202020204" pitchFamily="34" charset="0"/>
              </a:rPr>
              <a:t> období 2061-2090 (reprezentováno rokem 2075)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800" dirty="0"/>
              <a:t>Zadání je ve studijních materiálech k předmětu – složka Cvičení – soubor </a:t>
            </a:r>
            <a:r>
              <a:rPr lang="cs-CZ" sz="1800" i="1" dirty="0"/>
              <a:t>Cvičení 2.xlsx</a:t>
            </a:r>
          </a:p>
        </p:txBody>
      </p:sp>
    </p:spTree>
    <p:extLst>
      <p:ext uri="{BB962C8B-B14F-4D97-AF65-F5344CB8AC3E}">
        <p14:creationId xmlns:p14="http://schemas.microsoft.com/office/powerpoint/2010/main" val="1584651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2D4E8-CC01-3DFB-D6FB-D9F4C0F9F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1793A0-33B8-52BC-2BAA-E6D73BA99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Změna klimatu –  Samostatná práce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6B879C13-30F5-408F-C8F6-FFC6FC129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61" y="1825625"/>
            <a:ext cx="11798239" cy="923925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72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Stanovte vývoj roční bilance vod v ploše volné hladiny na lokalitě vodního zdroje Čeperka za </a:t>
            </a:r>
            <a:r>
              <a:rPr lang="cs-CZ" sz="7200" dirty="0">
                <a:latin typeface="Calibri" panose="020F0502020204030204" pitchFamily="34" charset="0"/>
                <a:ea typeface="Aptos" panose="020B0004020202020204" pitchFamily="34" charset="0"/>
              </a:rPr>
              <a:t>období 2010-2023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7200" dirty="0">
                <a:latin typeface="Calibri" panose="020F0502020204030204" pitchFamily="34" charset="0"/>
                <a:ea typeface="Aptos" panose="020B0004020202020204" pitchFamily="34" charset="0"/>
              </a:rPr>
              <a:t>použijte data z ČHMÚ </a:t>
            </a:r>
            <a:r>
              <a:rPr lang="cs-CZ" sz="7200" dirty="0">
                <a:latin typeface="Calibri" panose="020F0502020204030204" pitchFamily="34" charset="0"/>
                <a:ea typeface="Aptos" panose="020B0004020202020204" pitchFamily="34" charset="0"/>
                <a:hlinkClick r:id="rId2"/>
              </a:rPr>
              <a:t>https://www.chmi.cz/historicka-data/pocasi/mesicni-data/mesicni-data-dle-z.-123-1998-Sb</a:t>
            </a:r>
            <a:endParaRPr lang="cs-CZ" sz="72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7200" dirty="0">
                <a:latin typeface="Calibri" panose="020F0502020204030204" pitchFamily="34" charset="0"/>
                <a:ea typeface="Aptos" panose="020B0004020202020204" pitchFamily="34" charset="0"/>
              </a:rPr>
              <a:t>měsíční údaje obsahují i roční sumy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7200" dirty="0">
                <a:latin typeface="Calibri" panose="020F0502020204030204" pitchFamily="34" charset="0"/>
                <a:ea typeface="Aptos" panose="020B0004020202020204" pitchFamily="34" charset="0"/>
              </a:rPr>
              <a:t>sestavte graf vývoje ročních hodnot bilance vod na hladině jezer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7200" dirty="0">
                <a:latin typeface="Calibri" panose="020F0502020204030204" pitchFamily="34" charset="0"/>
                <a:ea typeface="Aptos" panose="020B0004020202020204" pitchFamily="34" charset="0"/>
              </a:rPr>
              <a:t>stanovte průměrnou specifickou hodnotu bilance (l/s/km</a:t>
            </a:r>
            <a:r>
              <a:rPr lang="cs-CZ" sz="7200" baseline="30000" dirty="0">
                <a:latin typeface="Calibri" panose="020F0502020204030204" pitchFamily="34" charset="0"/>
                <a:ea typeface="Aptos" panose="020B0004020202020204" pitchFamily="34" charset="0"/>
              </a:rPr>
              <a:t>2</a:t>
            </a:r>
            <a:r>
              <a:rPr lang="cs-CZ" sz="7200" dirty="0">
                <a:latin typeface="Calibri" panose="020F0502020204030204" pitchFamily="34" charset="0"/>
                <a:ea typeface="Aptos" panose="020B0004020202020204" pitchFamily="34" charset="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7200" dirty="0">
                <a:latin typeface="Calibri" panose="020F0502020204030204" pitchFamily="34" charset="0"/>
                <a:ea typeface="Aptos" panose="020B0004020202020204" pitchFamily="34" charset="0"/>
              </a:rPr>
              <a:t>srovnejte s rokem 2023 a 2075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cs-CZ" sz="64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endParaRPr lang="cs-CZ" sz="18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endParaRPr lang="cs-CZ" sz="1800" i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0E8F520-7675-9704-9C51-8BE1BEBC7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490" y="2981203"/>
            <a:ext cx="4707057" cy="36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7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1179EE-AE29-7908-76FC-C3301F6A0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365125"/>
            <a:ext cx="11113468" cy="798657"/>
          </a:xfrm>
        </p:spPr>
        <p:txBody>
          <a:bodyPr>
            <a:normAutofit/>
          </a:bodyPr>
          <a:lstStyle/>
          <a:p>
            <a:r>
              <a:rPr lang="cs-CZ" sz="3600" dirty="0"/>
              <a:t>Čeperka - zdroj vody pro Pardubice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0594865-53B3-F148-519B-869382FFCEA8}"/>
              </a:ext>
            </a:extLst>
          </p:cNvPr>
          <p:cNvSpPr txBox="1"/>
          <p:nvPr/>
        </p:nvSpPr>
        <p:spPr>
          <a:xfrm>
            <a:off x="8623361" y="1163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C6C9E65A-7A28-910A-8225-0D97B6939182}"/>
              </a:ext>
            </a:extLst>
          </p:cNvPr>
          <p:cNvGrpSpPr/>
          <p:nvPr/>
        </p:nvGrpSpPr>
        <p:grpSpPr>
          <a:xfrm>
            <a:off x="8368500" y="321598"/>
            <a:ext cx="3583168" cy="3600944"/>
            <a:chOff x="8492671" y="304387"/>
            <a:chExt cx="2927026" cy="2941547"/>
          </a:xfrm>
        </p:grpSpPr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6E3B0D47-E382-DD8E-5D03-E9934FC8C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6855"/>
            <a:stretch/>
          </p:blipFill>
          <p:spPr>
            <a:xfrm>
              <a:off x="8492671" y="304387"/>
              <a:ext cx="2927026" cy="2941547"/>
            </a:xfrm>
            <a:prstGeom prst="rect">
              <a:avLst/>
            </a:prstGeom>
          </p:spPr>
        </p:pic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C641FF72-A595-21F4-8DDD-07A21D2C2A17}"/>
                </a:ext>
              </a:extLst>
            </p:cNvPr>
            <p:cNvSpPr/>
            <p:nvPr/>
          </p:nvSpPr>
          <p:spPr>
            <a:xfrm>
              <a:off x="10128448" y="1628800"/>
              <a:ext cx="179478" cy="16641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6" name="Obrázek 5" descr="Obsah obrázku venku, obloha, mrak, voda&#10;&#10;Popis byl vytvořen automaticky">
            <a:extLst>
              <a:ext uri="{FF2B5EF4-FFF2-40B4-BE49-F238E27FC236}">
                <a16:creationId xmlns:a16="http://schemas.microsoft.com/office/drawing/2014/main" id="{70715FDC-2A00-3132-0B54-E18FD73873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08"/>
          <a:stretch/>
        </p:blipFill>
        <p:spPr>
          <a:xfrm>
            <a:off x="8429332" y="4008267"/>
            <a:ext cx="3491711" cy="2608118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DE2B31A8-66DB-2A71-0DFF-E22EC4CFF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13" y="1409989"/>
            <a:ext cx="7706408" cy="483490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000" b="1" dirty="0">
                <a:solidFill>
                  <a:srgbClr val="0070C0"/>
                </a:solidFill>
              </a:rPr>
              <a:t>Problematika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zhoršování kvality „povrchových“ vod v písníku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navýšení odběru podzemních vod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jímací kříž – násoskový systém, interference čerpaných vrtů, stárnutí studní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střet zájmů s těžbou písků a štěrků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změna klimatu – vývoj vydatnosti vodního zdroje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s-CZ" sz="17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000" b="1" dirty="0">
                <a:solidFill>
                  <a:schemeClr val="accent2"/>
                </a:solidFill>
              </a:rPr>
              <a:t>Cíle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1800" b="1" dirty="0"/>
              <a:t>Bilance vod v ploše těžebních jezer </a:t>
            </a:r>
            <a:r>
              <a:rPr lang="cs-CZ" sz="1700" dirty="0"/>
              <a:t>– výparoměr, empirické metody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1700" dirty="0"/>
              <a:t>Identifikace zdrojů podzemních vod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interakce podzemních a povrchových vod – měření a vyhodnocení průtoků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směry proudění podzemních vod – mapa hydroizohyps </a:t>
            </a:r>
            <a:r>
              <a:rPr lang="cs-CZ" sz="1400" dirty="0">
                <a:sym typeface="Wingdings" panose="05000000000000000000" pitchFamily="2" charset="2"/>
              </a:rPr>
              <a:t></a:t>
            </a:r>
            <a:r>
              <a:rPr lang="cs-CZ" sz="1700" dirty="0"/>
              <a:t> přítok podzemních vod – </a:t>
            </a:r>
            <a:r>
              <a:rPr lang="cs-CZ" sz="1700" dirty="0" err="1"/>
              <a:t>Darcyho</a:t>
            </a:r>
            <a:r>
              <a:rPr lang="cs-CZ" sz="1700" dirty="0"/>
              <a:t> zákon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1700" dirty="0"/>
              <a:t>Vliv změny klimatu na vodní zdroj – bilance vod těžeben a doplňování podzemních vod </a:t>
            </a:r>
            <a:r>
              <a:rPr lang="cs-CZ" sz="1400" dirty="0">
                <a:sym typeface="Wingdings" panose="05000000000000000000" pitchFamily="2" charset="2"/>
              </a:rPr>
              <a:t></a:t>
            </a:r>
            <a:r>
              <a:rPr lang="cs-CZ" sz="1700" dirty="0"/>
              <a:t> srážky, výpar, klimatické prognózy, průtoky, hladiny, analytické a numerické modely</a:t>
            </a:r>
          </a:p>
        </p:txBody>
      </p:sp>
    </p:spTree>
    <p:extLst>
      <p:ext uri="{BB962C8B-B14F-4D97-AF65-F5344CB8AC3E}">
        <p14:creationId xmlns:p14="http://schemas.microsoft.com/office/powerpoint/2010/main" val="261772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mapa, diagram, text&#10;&#10;Popis byl vytvořen automaticky">
            <a:extLst>
              <a:ext uri="{FF2B5EF4-FFF2-40B4-BE49-F238E27FC236}">
                <a16:creationId xmlns:a16="http://schemas.microsoft.com/office/drawing/2014/main" id="{1F5F14BB-E1CE-6880-F464-64BCDA6167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941" y="1381266"/>
            <a:ext cx="5840989" cy="498531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11179EE-AE29-7908-76FC-C3301F6A0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365125"/>
            <a:ext cx="10921656" cy="1016141"/>
          </a:xfrm>
        </p:spPr>
        <p:txBody>
          <a:bodyPr>
            <a:normAutofit/>
          </a:bodyPr>
          <a:lstStyle/>
          <a:p>
            <a:r>
              <a:rPr lang="cs-CZ" sz="3600" dirty="0"/>
              <a:t>Bilance vod v ploše těžeben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87E04EBE-C5BD-FFC0-9AFC-65044BDF3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212" y="1811839"/>
            <a:ext cx="4264926" cy="4865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>
                <a:effectLst/>
                <a:ea typeface="Aptos" panose="020B0004020202020204" pitchFamily="34" charset="0"/>
              </a:rPr>
              <a:t>Bilance vod v ploše těžebních jezer</a:t>
            </a:r>
          </a:p>
          <a:p>
            <a:r>
              <a:rPr lang="cs-CZ" sz="1800" dirty="0">
                <a:ea typeface="Aptos" panose="020B0004020202020204" pitchFamily="34" charset="0"/>
              </a:rPr>
              <a:t>bilance vod na hladině jezer = srážky mínus výpar</a:t>
            </a:r>
          </a:p>
          <a:p>
            <a:r>
              <a:rPr lang="cs-CZ" sz="1800" dirty="0">
                <a:ea typeface="Aptos" panose="020B0004020202020204" pitchFamily="34" charset="0"/>
              </a:rPr>
              <a:t>v oblasti je nyní 4 km</a:t>
            </a:r>
            <a:r>
              <a:rPr lang="cs-CZ" sz="1800" baseline="30000" dirty="0">
                <a:ea typeface="Aptos" panose="020B0004020202020204" pitchFamily="34" charset="0"/>
              </a:rPr>
              <a:t>2</a:t>
            </a:r>
            <a:r>
              <a:rPr lang="cs-CZ" sz="1800" dirty="0">
                <a:ea typeface="Aptos" panose="020B0004020202020204" pitchFamily="34" charset="0"/>
              </a:rPr>
              <a:t> těžebních jezer</a:t>
            </a:r>
          </a:p>
          <a:p>
            <a:r>
              <a:rPr lang="cs-CZ" sz="1800" dirty="0">
                <a:ea typeface="Aptos" panose="020B0004020202020204" pitchFamily="34" charset="0"/>
              </a:rPr>
              <a:t>zvětšování plochy 1 km</a:t>
            </a:r>
            <a:r>
              <a:rPr lang="cs-CZ" sz="1800" baseline="30000" dirty="0">
                <a:ea typeface="Aptos" panose="020B0004020202020204" pitchFamily="34" charset="0"/>
              </a:rPr>
              <a:t>2</a:t>
            </a:r>
            <a:r>
              <a:rPr lang="cs-CZ" sz="1800" dirty="0">
                <a:ea typeface="Aptos" panose="020B0004020202020204" pitchFamily="34" charset="0"/>
              </a:rPr>
              <a:t>/20let</a:t>
            </a:r>
          </a:p>
          <a:p>
            <a:r>
              <a:rPr lang="cs-CZ" sz="1800" dirty="0">
                <a:ea typeface="Aptos" panose="020B0004020202020204" pitchFamily="34" charset="0"/>
              </a:rPr>
              <a:t>při zachování rychlosti zvětšování plochy jezer bude na konci 21 století jejich plocha dvojnásobná</a:t>
            </a:r>
          </a:p>
          <a:p>
            <a:pPr marL="0" indent="0">
              <a:buNone/>
            </a:pPr>
            <a:endParaRPr lang="cs-CZ" sz="1800" dirty="0">
              <a:ea typeface="Aptos" panose="020B000402020202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ea typeface="Aptos" panose="020B0004020202020204" pitchFamily="34" charset="0"/>
              </a:rPr>
              <a:t>Cíl</a:t>
            </a:r>
          </a:p>
          <a:p>
            <a:r>
              <a:rPr lang="cs-CZ" sz="1800" dirty="0">
                <a:effectLst/>
                <a:ea typeface="Aptos" panose="020B0004020202020204" pitchFamily="34" charset="0"/>
              </a:rPr>
              <a:t>Jaká je bilance vod v ploše hladiny v dnešní době?</a:t>
            </a:r>
          </a:p>
          <a:p>
            <a:r>
              <a:rPr lang="cs-CZ" sz="1800" dirty="0">
                <a:ea typeface="Aptos" panose="020B0004020202020204" pitchFamily="34" charset="0"/>
              </a:rPr>
              <a:t>Jaká bude bilance na konci 21. století?</a:t>
            </a:r>
            <a:endParaRPr lang="cs-CZ" sz="1800" dirty="0">
              <a:effectLst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408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5A4BF-8BAD-3A8A-997D-D86299305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diagram, snímek obrazovky, řada/pruh&#10;&#10;Popis byl vytvořen automaticky">
            <a:extLst>
              <a:ext uri="{FF2B5EF4-FFF2-40B4-BE49-F238E27FC236}">
                <a16:creationId xmlns:a16="http://schemas.microsoft.com/office/drawing/2014/main" id="{D2A0C272-CEDF-2FAD-4512-3CCC41C29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2852936"/>
            <a:ext cx="6015266" cy="3298466"/>
          </a:xfrm>
          <a:prstGeom prst="rect">
            <a:avLst/>
          </a:prstGeom>
        </p:spPr>
      </p:pic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D50C96C7-10F7-8FAC-1551-B73D04210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425054"/>
            <a:ext cx="7200800" cy="302496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vliv na úrovně hladiny podzemních vod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ovlivnění jakosti vod (pozitivní x negativní)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odkrytí hladiny podzemních vod - změna vodní bilance: srážky-výpar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5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500" dirty="0"/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13D22CEB-5929-99BF-438A-70B1F7D288C3}"/>
              </a:ext>
            </a:extLst>
          </p:cNvPr>
          <p:cNvCxnSpPr>
            <a:cxnSpLocks/>
          </p:cNvCxnSpPr>
          <p:nvPr/>
        </p:nvCxnSpPr>
        <p:spPr>
          <a:xfrm>
            <a:off x="4475258" y="5432944"/>
            <a:ext cx="66947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E9A73DD6-5448-3988-4931-B9F4F2CD3F44}"/>
              </a:ext>
            </a:extLst>
          </p:cNvPr>
          <p:cNvSpPr txBox="1"/>
          <p:nvPr/>
        </p:nvSpPr>
        <p:spPr>
          <a:xfrm>
            <a:off x="5291686" y="5278114"/>
            <a:ext cx="3488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 err="1"/>
              <a:t>Fe</a:t>
            </a:r>
            <a:endParaRPr lang="en-GB" sz="135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9E93A22-D341-9241-6326-FD3E813A177B}"/>
              </a:ext>
            </a:extLst>
          </p:cNvPr>
          <p:cNvSpPr txBox="1"/>
          <p:nvPr/>
        </p:nvSpPr>
        <p:spPr>
          <a:xfrm>
            <a:off x="5627389" y="5278114"/>
            <a:ext cx="4235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 err="1"/>
              <a:t>Mn</a:t>
            </a:r>
            <a:endParaRPr lang="en-GB" sz="1350" dirty="0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ACE1778D-AEEF-CDC2-FE23-AC865333C084}"/>
              </a:ext>
            </a:extLst>
          </p:cNvPr>
          <p:cNvCxnSpPr>
            <a:cxnSpLocks/>
          </p:cNvCxnSpPr>
          <p:nvPr/>
        </p:nvCxnSpPr>
        <p:spPr>
          <a:xfrm>
            <a:off x="5442616" y="5581170"/>
            <a:ext cx="0" cy="3416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85F2EF43-32B0-757F-9A6F-43A8763F3140}"/>
              </a:ext>
            </a:extLst>
          </p:cNvPr>
          <p:cNvCxnSpPr>
            <a:cxnSpLocks/>
          </p:cNvCxnSpPr>
          <p:nvPr/>
        </p:nvCxnSpPr>
        <p:spPr>
          <a:xfrm>
            <a:off x="5795744" y="5581170"/>
            <a:ext cx="0" cy="3416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Nadpis 1">
            <a:extLst>
              <a:ext uri="{FF2B5EF4-FFF2-40B4-BE49-F238E27FC236}">
                <a16:creationId xmlns:a16="http://schemas.microsoft.com/office/drawing/2014/main" id="{135899F3-BDA9-73D9-E920-734015221372}"/>
              </a:ext>
            </a:extLst>
          </p:cNvPr>
          <p:cNvSpPr txBox="1">
            <a:spLocks/>
          </p:cNvSpPr>
          <p:nvPr/>
        </p:nvSpPr>
        <p:spPr>
          <a:xfrm>
            <a:off x="0" y="346646"/>
            <a:ext cx="8472264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cs-CZ" sz="3600" dirty="0"/>
              <a:t>Bilance vod v ploše těžeben</a:t>
            </a:r>
            <a:endParaRPr lang="pl-PL" sz="1600" kern="100" dirty="0">
              <a:solidFill>
                <a:sysClr val="windowText" lastClr="000000"/>
              </a:solidFill>
              <a:latin typeface="Calibri (Nadpisy)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B703462D-C807-0E1C-B700-6E7E35AA0EC4}"/>
              </a:ext>
            </a:extLst>
          </p:cNvPr>
          <p:cNvSpPr/>
          <p:nvPr/>
        </p:nvSpPr>
        <p:spPr>
          <a:xfrm>
            <a:off x="4972598" y="5784689"/>
            <a:ext cx="2362200" cy="157162"/>
          </a:xfrm>
          <a:custGeom>
            <a:avLst/>
            <a:gdLst>
              <a:gd name="connsiteX0" fmla="*/ 0 w 2362200"/>
              <a:gd name="connsiteY0" fmla="*/ 0 h 157162"/>
              <a:gd name="connsiteX1" fmla="*/ 142875 w 2362200"/>
              <a:gd name="connsiteY1" fmla="*/ 38100 h 157162"/>
              <a:gd name="connsiteX2" fmla="*/ 185737 w 2362200"/>
              <a:gd name="connsiteY2" fmla="*/ 52387 h 157162"/>
              <a:gd name="connsiteX3" fmla="*/ 400050 w 2362200"/>
              <a:gd name="connsiteY3" fmla="*/ 104775 h 157162"/>
              <a:gd name="connsiteX4" fmla="*/ 566737 w 2362200"/>
              <a:gd name="connsiteY4" fmla="*/ 104775 h 157162"/>
              <a:gd name="connsiteX5" fmla="*/ 700087 w 2362200"/>
              <a:gd name="connsiteY5" fmla="*/ 128587 h 157162"/>
              <a:gd name="connsiteX6" fmla="*/ 814387 w 2362200"/>
              <a:gd name="connsiteY6" fmla="*/ 128587 h 157162"/>
              <a:gd name="connsiteX7" fmla="*/ 871537 w 2362200"/>
              <a:gd name="connsiteY7" fmla="*/ 114300 h 157162"/>
              <a:gd name="connsiteX8" fmla="*/ 1185862 w 2362200"/>
              <a:gd name="connsiteY8" fmla="*/ 104775 h 157162"/>
              <a:gd name="connsiteX9" fmla="*/ 1500187 w 2362200"/>
              <a:gd name="connsiteY9" fmla="*/ 114300 h 157162"/>
              <a:gd name="connsiteX10" fmla="*/ 2362200 w 2362200"/>
              <a:gd name="connsiteY10" fmla="*/ 133350 h 157162"/>
              <a:gd name="connsiteX11" fmla="*/ 2343150 w 2362200"/>
              <a:gd name="connsiteY11" fmla="*/ 157162 h 157162"/>
              <a:gd name="connsiteX12" fmla="*/ 23812 w 2362200"/>
              <a:gd name="connsiteY12" fmla="*/ 147637 h 157162"/>
              <a:gd name="connsiteX0" fmla="*/ 23813 w 2386013"/>
              <a:gd name="connsiteY0" fmla="*/ 0 h 157162"/>
              <a:gd name="connsiteX1" fmla="*/ 166688 w 2386013"/>
              <a:gd name="connsiteY1" fmla="*/ 38100 h 157162"/>
              <a:gd name="connsiteX2" fmla="*/ 209550 w 2386013"/>
              <a:gd name="connsiteY2" fmla="*/ 52387 h 157162"/>
              <a:gd name="connsiteX3" fmla="*/ 423863 w 2386013"/>
              <a:gd name="connsiteY3" fmla="*/ 104775 h 157162"/>
              <a:gd name="connsiteX4" fmla="*/ 590550 w 2386013"/>
              <a:gd name="connsiteY4" fmla="*/ 104775 h 157162"/>
              <a:gd name="connsiteX5" fmla="*/ 723900 w 2386013"/>
              <a:gd name="connsiteY5" fmla="*/ 128587 h 157162"/>
              <a:gd name="connsiteX6" fmla="*/ 838200 w 2386013"/>
              <a:gd name="connsiteY6" fmla="*/ 128587 h 157162"/>
              <a:gd name="connsiteX7" fmla="*/ 895350 w 2386013"/>
              <a:gd name="connsiteY7" fmla="*/ 114300 h 157162"/>
              <a:gd name="connsiteX8" fmla="*/ 1209675 w 2386013"/>
              <a:gd name="connsiteY8" fmla="*/ 104775 h 157162"/>
              <a:gd name="connsiteX9" fmla="*/ 1524000 w 2386013"/>
              <a:gd name="connsiteY9" fmla="*/ 114300 h 157162"/>
              <a:gd name="connsiteX10" fmla="*/ 2386013 w 2386013"/>
              <a:gd name="connsiteY10" fmla="*/ 133350 h 157162"/>
              <a:gd name="connsiteX11" fmla="*/ 2366963 w 2386013"/>
              <a:gd name="connsiteY11" fmla="*/ 157162 h 157162"/>
              <a:gd name="connsiteX12" fmla="*/ 0 w 2386013"/>
              <a:gd name="connsiteY12" fmla="*/ 153987 h 157162"/>
              <a:gd name="connsiteX0" fmla="*/ 7938 w 2370138"/>
              <a:gd name="connsiteY0" fmla="*/ 0 h 157162"/>
              <a:gd name="connsiteX1" fmla="*/ 150813 w 2370138"/>
              <a:gd name="connsiteY1" fmla="*/ 38100 h 157162"/>
              <a:gd name="connsiteX2" fmla="*/ 193675 w 2370138"/>
              <a:gd name="connsiteY2" fmla="*/ 52387 h 157162"/>
              <a:gd name="connsiteX3" fmla="*/ 407988 w 2370138"/>
              <a:gd name="connsiteY3" fmla="*/ 104775 h 157162"/>
              <a:gd name="connsiteX4" fmla="*/ 574675 w 2370138"/>
              <a:gd name="connsiteY4" fmla="*/ 104775 h 157162"/>
              <a:gd name="connsiteX5" fmla="*/ 708025 w 2370138"/>
              <a:gd name="connsiteY5" fmla="*/ 128587 h 157162"/>
              <a:gd name="connsiteX6" fmla="*/ 822325 w 2370138"/>
              <a:gd name="connsiteY6" fmla="*/ 128587 h 157162"/>
              <a:gd name="connsiteX7" fmla="*/ 879475 w 2370138"/>
              <a:gd name="connsiteY7" fmla="*/ 114300 h 157162"/>
              <a:gd name="connsiteX8" fmla="*/ 1193800 w 2370138"/>
              <a:gd name="connsiteY8" fmla="*/ 104775 h 157162"/>
              <a:gd name="connsiteX9" fmla="*/ 1508125 w 2370138"/>
              <a:gd name="connsiteY9" fmla="*/ 114300 h 157162"/>
              <a:gd name="connsiteX10" fmla="*/ 2370138 w 2370138"/>
              <a:gd name="connsiteY10" fmla="*/ 133350 h 157162"/>
              <a:gd name="connsiteX11" fmla="*/ 2351088 w 2370138"/>
              <a:gd name="connsiteY11" fmla="*/ 157162 h 157162"/>
              <a:gd name="connsiteX12" fmla="*/ 0 w 2370138"/>
              <a:gd name="connsiteY12" fmla="*/ 147637 h 157162"/>
              <a:gd name="connsiteX0" fmla="*/ 0 w 2362200"/>
              <a:gd name="connsiteY0" fmla="*/ 0 h 157162"/>
              <a:gd name="connsiteX1" fmla="*/ 142875 w 2362200"/>
              <a:gd name="connsiteY1" fmla="*/ 38100 h 157162"/>
              <a:gd name="connsiteX2" fmla="*/ 185737 w 2362200"/>
              <a:gd name="connsiteY2" fmla="*/ 52387 h 157162"/>
              <a:gd name="connsiteX3" fmla="*/ 400050 w 2362200"/>
              <a:gd name="connsiteY3" fmla="*/ 104775 h 157162"/>
              <a:gd name="connsiteX4" fmla="*/ 566737 w 2362200"/>
              <a:gd name="connsiteY4" fmla="*/ 104775 h 157162"/>
              <a:gd name="connsiteX5" fmla="*/ 700087 w 2362200"/>
              <a:gd name="connsiteY5" fmla="*/ 128587 h 157162"/>
              <a:gd name="connsiteX6" fmla="*/ 814387 w 2362200"/>
              <a:gd name="connsiteY6" fmla="*/ 128587 h 157162"/>
              <a:gd name="connsiteX7" fmla="*/ 871537 w 2362200"/>
              <a:gd name="connsiteY7" fmla="*/ 114300 h 157162"/>
              <a:gd name="connsiteX8" fmla="*/ 1185862 w 2362200"/>
              <a:gd name="connsiteY8" fmla="*/ 104775 h 157162"/>
              <a:gd name="connsiteX9" fmla="*/ 1500187 w 2362200"/>
              <a:gd name="connsiteY9" fmla="*/ 114300 h 157162"/>
              <a:gd name="connsiteX10" fmla="*/ 2362200 w 2362200"/>
              <a:gd name="connsiteY10" fmla="*/ 133350 h 157162"/>
              <a:gd name="connsiteX11" fmla="*/ 2343150 w 2362200"/>
              <a:gd name="connsiteY11" fmla="*/ 157162 h 157162"/>
              <a:gd name="connsiteX12" fmla="*/ 39687 w 2362200"/>
              <a:gd name="connsiteY12" fmla="*/ 153987 h 157162"/>
              <a:gd name="connsiteX0" fmla="*/ 0 w 2362200"/>
              <a:gd name="connsiteY0" fmla="*/ 0 h 157162"/>
              <a:gd name="connsiteX1" fmla="*/ 142875 w 2362200"/>
              <a:gd name="connsiteY1" fmla="*/ 38100 h 157162"/>
              <a:gd name="connsiteX2" fmla="*/ 185737 w 2362200"/>
              <a:gd name="connsiteY2" fmla="*/ 52387 h 157162"/>
              <a:gd name="connsiteX3" fmla="*/ 400050 w 2362200"/>
              <a:gd name="connsiteY3" fmla="*/ 104775 h 157162"/>
              <a:gd name="connsiteX4" fmla="*/ 566737 w 2362200"/>
              <a:gd name="connsiteY4" fmla="*/ 104775 h 157162"/>
              <a:gd name="connsiteX5" fmla="*/ 700087 w 2362200"/>
              <a:gd name="connsiteY5" fmla="*/ 128587 h 157162"/>
              <a:gd name="connsiteX6" fmla="*/ 814387 w 2362200"/>
              <a:gd name="connsiteY6" fmla="*/ 128587 h 157162"/>
              <a:gd name="connsiteX7" fmla="*/ 871537 w 2362200"/>
              <a:gd name="connsiteY7" fmla="*/ 114300 h 157162"/>
              <a:gd name="connsiteX8" fmla="*/ 1185862 w 2362200"/>
              <a:gd name="connsiteY8" fmla="*/ 104775 h 157162"/>
              <a:gd name="connsiteX9" fmla="*/ 1500187 w 2362200"/>
              <a:gd name="connsiteY9" fmla="*/ 114300 h 157162"/>
              <a:gd name="connsiteX10" fmla="*/ 2362200 w 2362200"/>
              <a:gd name="connsiteY10" fmla="*/ 133350 h 157162"/>
              <a:gd name="connsiteX11" fmla="*/ 2343150 w 2362200"/>
              <a:gd name="connsiteY11" fmla="*/ 157162 h 157162"/>
              <a:gd name="connsiteX12" fmla="*/ 14287 w 2362200"/>
              <a:gd name="connsiteY12" fmla="*/ 1444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62200" h="157162">
                <a:moveTo>
                  <a:pt x="0" y="0"/>
                </a:moveTo>
                <a:lnTo>
                  <a:pt x="142875" y="38100"/>
                </a:lnTo>
                <a:lnTo>
                  <a:pt x="185737" y="52387"/>
                </a:lnTo>
                <a:lnTo>
                  <a:pt x="400050" y="104775"/>
                </a:lnTo>
                <a:lnTo>
                  <a:pt x="566737" y="104775"/>
                </a:lnTo>
                <a:lnTo>
                  <a:pt x="700087" y="128587"/>
                </a:lnTo>
                <a:lnTo>
                  <a:pt x="814387" y="128587"/>
                </a:lnTo>
                <a:lnTo>
                  <a:pt x="871537" y="114300"/>
                </a:lnTo>
                <a:lnTo>
                  <a:pt x="1185862" y="104775"/>
                </a:lnTo>
                <a:lnTo>
                  <a:pt x="1500187" y="114300"/>
                </a:lnTo>
                <a:lnTo>
                  <a:pt x="2362200" y="133350"/>
                </a:lnTo>
                <a:lnTo>
                  <a:pt x="2343150" y="157162"/>
                </a:lnTo>
                <a:lnTo>
                  <a:pt x="14287" y="144462"/>
                </a:lnTo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834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610"/>
    </mc:Choice>
    <mc:Fallback xmlns="">
      <p:transition spd="slow" advTm="427610"/>
    </mc:Fallback>
  </mc:AlternateContent>
  <p:extLst>
    <p:ext uri="{3A86A75C-4F4B-4683-9AE1-C65F6400EC91}">
      <p14:laserTraceLst xmlns:p14="http://schemas.microsoft.com/office/powerpoint/2010/main">
        <p14:tracePtLst>
          <p14:tracePt t="8940" x="1054100" y="1639888"/>
          <p14:tracePt t="9424" x="1009650" y="1639888"/>
          <p14:tracePt t="9432" x="998538" y="1639888"/>
          <p14:tracePt t="9441" x="987425" y="1624013"/>
          <p14:tracePt t="9474" x="958850" y="1624013"/>
          <p14:tracePt t="9520" x="947738" y="1624013"/>
          <p14:tracePt t="10112" x="954088" y="1624013"/>
          <p14:tracePt t="10128" x="965200" y="1624013"/>
          <p14:tracePt t="10141" x="993775" y="1624013"/>
          <p14:tracePt t="10146" x="1004888" y="1624013"/>
          <p14:tracePt t="10174" x="1076325" y="1624013"/>
          <p14:tracePt t="10177" x="1143000" y="1624013"/>
          <p14:tracePt t="10186" x="1189038" y="1624013"/>
          <p14:tracePt t="10209" x="1355725" y="1624013"/>
          <p14:tracePt t="10240" x="1584325" y="1624013"/>
          <p14:tracePt t="10274" x="1774825" y="1624013"/>
          <p14:tracePt t="10307" x="1846263" y="1624013"/>
          <p14:tracePt t="10312" x="1857375" y="1624013"/>
          <p14:tracePt t="10341" x="1897063" y="1624013"/>
          <p14:tracePt t="10345" x="1935163" y="1624013"/>
          <p14:tracePt t="10374" x="1992313" y="1624013"/>
          <p14:tracePt t="10408" x="2019300" y="1624013"/>
          <p14:tracePt t="10441" x="2070100" y="1624013"/>
          <p14:tracePt t="10474" x="2147888" y="1624013"/>
          <p14:tracePt t="10480" x="2176463" y="1624013"/>
          <p14:tracePt t="10507" x="2243138" y="1624013"/>
          <p14:tracePt t="10511" x="2270125" y="1624013"/>
          <p14:tracePt t="10541" x="2325688" y="1624013"/>
          <p14:tracePt t="10545" x="2349500" y="1624013"/>
          <p14:tracePt t="10574" x="2365375" y="1624013"/>
          <p14:tracePt t="10577" x="2393950" y="1624013"/>
          <p14:tracePt t="10608" x="2443163" y="1624013"/>
          <p14:tracePt t="10640" x="2509838" y="1624013"/>
          <p14:tracePt t="10675" x="2616200" y="1606550"/>
          <p14:tracePt t="10681" x="2660650" y="1606550"/>
          <p14:tracePt t="10707" x="2822575" y="1595438"/>
          <p14:tracePt t="10712" x="2889250" y="1595438"/>
          <p14:tracePt t="10740" x="3106738" y="1557338"/>
          <p14:tracePt t="10745" x="3152775" y="1557338"/>
          <p14:tracePt t="10774" x="3302000" y="1557338"/>
          <p14:tracePt t="10779" x="3325813" y="1557338"/>
          <p14:tracePt t="10896" x="3341688" y="1557338"/>
          <p14:tracePt t="10912" x="3352800" y="1557338"/>
          <p14:tracePt t="10920" x="3397250" y="1557338"/>
          <p14:tracePt t="10941" x="3436938" y="1557338"/>
          <p14:tracePt t="10946" x="3448050" y="1562100"/>
          <p14:tracePt t="10976" x="3514725" y="1562100"/>
          <p14:tracePt t="11008" x="3592513" y="1562100"/>
          <p14:tracePt t="11041" x="3659188" y="1562100"/>
          <p14:tracePt t="11075" x="3738563" y="1562100"/>
          <p14:tracePt t="11107" x="3794125" y="1562100"/>
          <p14:tracePt t="11112" x="3805238" y="1562100"/>
          <p14:tracePt t="11141" x="3894138" y="1579563"/>
          <p14:tracePt t="11145" x="3960813" y="1579563"/>
          <p14:tracePt t="11174" x="4083050" y="1579563"/>
          <p14:tracePt t="11177" x="4111625" y="1579563"/>
          <p14:tracePt t="11207" x="4122738" y="1590675"/>
          <p14:tracePt t="11242" x="4133850" y="1590675"/>
          <p14:tracePt t="11274" x="4189413" y="1606550"/>
          <p14:tracePt t="11360" x="4217988" y="1606550"/>
          <p14:tracePt t="11368" x="4229100" y="1606550"/>
          <p14:tracePt t="12067" x="0" y="0"/>
        </p14:tracePtLst>
        <p14:tracePtLst>
          <p14:tracePt t="12893" x="3905250" y="2901950"/>
          <p14:tracePt t="12897" x="3816350" y="2901950"/>
          <p14:tracePt t="12901" x="3749675" y="2901950"/>
          <p14:tracePt t="12909" x="3659188" y="2901950"/>
          <p14:tracePt t="12940" x="3414713" y="2913063"/>
          <p14:tracePt t="12974" x="3141663" y="2962275"/>
          <p14:tracePt t="13007" x="2889250" y="3108325"/>
          <p14:tracePt t="13012" x="2789238" y="3170238"/>
          <p14:tracePt t="13040" x="2471738" y="3403600"/>
          <p14:tracePt t="13045" x="2360613" y="3487738"/>
          <p14:tracePt t="13074" x="2097088" y="3687763"/>
          <p14:tracePt t="13078" x="2085975" y="3705225"/>
          <p14:tracePt t="13108" x="1958975" y="3860800"/>
          <p14:tracePt t="13141" x="1924050" y="4000500"/>
          <p14:tracePt t="13174" x="1924050" y="4184650"/>
          <p14:tracePt t="13183" x="1924050" y="4229100"/>
          <p14:tracePt t="13205" x="1924050" y="4413250"/>
          <p14:tracePt t="13238" x="1952625" y="4592638"/>
          <p14:tracePt t="13271" x="2063750" y="4754563"/>
          <p14:tracePt t="13305" x="2214563" y="4916488"/>
          <p14:tracePt t="13308" x="2298700" y="5022850"/>
          <p14:tracePt t="13338" x="2605088" y="5273675"/>
          <p14:tracePt t="13371" x="2895600" y="5402263"/>
          <p14:tracePt t="13408" x="3175000" y="5457825"/>
          <p14:tracePt t="13441" x="3403600" y="5491163"/>
          <p14:tracePt t="13445" x="3475038" y="5507038"/>
          <p14:tracePt t="13474" x="3783013" y="5524500"/>
          <p14:tracePt t="13479" x="3876675" y="5524500"/>
          <p14:tracePt t="13508" x="4167188" y="5524500"/>
          <p14:tracePt t="13541" x="4379913" y="5524500"/>
          <p14:tracePt t="13574" x="4591050" y="5524500"/>
          <p14:tracePt t="13581" x="4635500" y="5524500"/>
          <p14:tracePt t="13607" x="5048250" y="5524500"/>
          <p14:tracePt t="13611" x="5199063" y="5524500"/>
          <p14:tracePt t="13641" x="5360988" y="5518150"/>
          <p14:tracePt t="13645" x="5389563" y="5502275"/>
          <p14:tracePt t="13677" x="5507038" y="5473700"/>
          <p14:tracePt t="13708" x="5702300" y="5407025"/>
          <p14:tracePt t="13741" x="5875338" y="5356225"/>
          <p14:tracePt t="13774" x="6175375" y="5307013"/>
          <p14:tracePt t="13780" x="6248400" y="5267325"/>
          <p14:tracePt t="13807" x="6488113" y="5172075"/>
          <p14:tracePt t="13811" x="6623050" y="5133975"/>
          <p14:tracePt t="13841" x="6996113" y="5045075"/>
          <p14:tracePt t="13845" x="7102475" y="5005388"/>
          <p14:tracePt t="13874" x="7185025" y="4960938"/>
          <p14:tracePt t="13877" x="7235825" y="4943475"/>
          <p14:tracePt t="13908" x="7342188" y="4821238"/>
          <p14:tracePt t="13940" x="7442200" y="4648200"/>
          <p14:tracePt t="13975" x="7442200" y="4397375"/>
          <p14:tracePt t="14007" x="7415213" y="4124325"/>
          <p14:tracePt t="14012" x="7397750" y="4095750"/>
          <p14:tracePt t="14041" x="7358063" y="4051300"/>
          <p14:tracePt t="14045" x="7331075" y="4040188"/>
          <p14:tracePt t="14074" x="7146925" y="4040188"/>
          <p14:tracePt t="14077" x="7080250" y="4040188"/>
          <p14:tracePt t="14108" x="6845300" y="4062413"/>
          <p14:tracePt t="14141" x="6818313" y="4090988"/>
          <p14:tracePt t="14195" x="0" y="0"/>
        </p14:tracePtLst>
        <p14:tracePtLst>
          <p14:tracePt t="18542" x="2498725" y="4246563"/>
          <p14:tracePt t="18564" x="2527300" y="4264025"/>
          <p14:tracePt t="18574" x="2544763" y="4264025"/>
          <p14:tracePt t="18607" x="2655888" y="4264025"/>
          <p14:tracePt t="18612" x="2722563" y="4279900"/>
          <p14:tracePt t="18642" x="2951163" y="4297363"/>
          <p14:tracePt t="18647" x="3017838" y="4313238"/>
          <p14:tracePt t="18674" x="3190875" y="4313238"/>
          <p14:tracePt t="18677" x="3219450" y="4313238"/>
          <p14:tracePt t="18708" x="3352800" y="4313238"/>
          <p14:tracePt t="18742" x="3554413" y="4413250"/>
          <p14:tracePt t="18774" x="3754438" y="4514850"/>
          <p14:tracePt t="18807" x="3843338" y="4541838"/>
          <p14:tracePt t="18868" x="3871913" y="4559300"/>
          <p14:tracePt t="18876" x="3883025" y="4570413"/>
          <p14:tracePt t="18908" x="4005263" y="4614863"/>
          <p14:tracePt t="18941" x="4027488" y="4630738"/>
          <p14:tracePt t="18974" x="4078288" y="4630738"/>
          <p14:tracePt t="18980" x="4095750" y="4630738"/>
          <p14:tracePt t="19008" x="4117975" y="4643438"/>
          <p14:tracePt t="19041" x="4133850" y="4643438"/>
          <p14:tracePt t="19045" x="4144963" y="4643438"/>
          <p14:tracePt t="19074" x="4156075" y="4643438"/>
          <p14:tracePt t="19078" x="4167188" y="4643438"/>
          <p14:tracePt t="19109" x="4233863" y="4643438"/>
          <p14:tracePt t="19140" x="4284663" y="4643438"/>
          <p14:tracePt t="19174" x="4384675" y="4643438"/>
          <p14:tracePt t="19207" x="4557713" y="4643438"/>
          <p14:tracePt t="19214" x="4602163" y="4643438"/>
          <p14:tracePt t="19241" x="4852988" y="4630738"/>
          <p14:tracePt t="19246" x="4881563" y="4630738"/>
          <p14:tracePt t="19274" x="5010150" y="4630738"/>
          <p14:tracePt t="19278" x="5037138" y="4630738"/>
          <p14:tracePt t="19308" x="5327650" y="4608513"/>
          <p14:tracePt t="19341" x="5578475" y="4608513"/>
          <p14:tracePt t="19374" x="5773738" y="4608513"/>
          <p14:tracePt t="19407" x="5964238" y="4581525"/>
          <p14:tracePt t="19411" x="6013450" y="4581525"/>
          <p14:tracePt t="19441" x="6159500" y="4564063"/>
          <p14:tracePt t="19445" x="6203950" y="4564063"/>
          <p14:tracePt t="19474" x="6332538" y="4548188"/>
          <p14:tracePt t="19478" x="6343650" y="4548188"/>
          <p14:tracePt t="19509" x="6454775" y="4548188"/>
          <p14:tracePt t="19541" x="6627813" y="4548188"/>
          <p14:tracePt t="19574" x="6727825" y="4548188"/>
          <p14:tracePt t="19608" x="6778625" y="4548188"/>
          <p14:tracePt t="19613" x="6805613" y="4548188"/>
          <p14:tracePt t="19641" x="6889750" y="4548188"/>
          <p14:tracePt t="19645" x="6985000" y="4559300"/>
          <p14:tracePt t="19674" x="7129463" y="4592638"/>
          <p14:tracePt t="19679" x="7158038" y="4603750"/>
          <p14:tracePt t="19708" x="7275513" y="4619625"/>
          <p14:tracePt t="19741" x="7346950" y="4648200"/>
          <p14:tracePt t="19774" x="7415213" y="4687888"/>
          <p14:tracePt t="19807" x="7470775" y="4732338"/>
          <p14:tracePt t="19844" x="7515225" y="4748213"/>
          <p14:tracePt t="19874" x="7526338" y="4748213"/>
          <p14:tracePt t="19987" x="0" y="0"/>
        </p14:tracePtLst>
        <p14:tracePtLst>
          <p14:tracePt t="20865" x="2360613" y="3860800"/>
          <p14:tracePt t="20870" x="2371725" y="3878263"/>
          <p14:tracePt t="20875" x="2382838" y="3878263"/>
          <p14:tracePt t="20884" x="2427288" y="3889375"/>
          <p14:tracePt t="20907" x="2633663" y="3911600"/>
          <p14:tracePt t="20941" x="2751138" y="3911600"/>
          <p14:tracePt t="20947" x="2795588" y="3911600"/>
          <p14:tracePt t="20974" x="2806700" y="3911600"/>
          <p14:tracePt t="21016" x="2817813" y="3911600"/>
          <p14:tracePt t="21041" x="2906713" y="3940175"/>
          <p14:tracePt t="21074" x="3006725" y="3984625"/>
          <p14:tracePt t="21107" x="3101975" y="4011613"/>
          <p14:tracePt t="21111" x="3130550" y="4011613"/>
          <p14:tracePt t="21141" x="3201988" y="4022725"/>
          <p14:tracePt t="21146" x="3213100" y="4022725"/>
          <p14:tracePt t="21174" x="3268663" y="4022725"/>
          <p14:tracePt t="21178" x="3279775" y="4022725"/>
          <p14:tracePt t="21208" x="3452813" y="4056063"/>
          <p14:tracePt t="21240" x="3643313" y="4056063"/>
          <p14:tracePt t="21274" x="3798888" y="4056063"/>
          <p14:tracePt t="21307" x="3933825" y="4073525"/>
          <p14:tracePt t="21313" x="3960813" y="4073525"/>
          <p14:tracePt t="21338" x="4067175" y="4090988"/>
          <p14:tracePt t="21371" x="4200525" y="4117975"/>
          <p14:tracePt t="21375" x="4229100" y="4117975"/>
          <p14:tracePt t="21405" x="4284663" y="4146550"/>
          <p14:tracePt t="21408" x="4329113" y="4146550"/>
          <p14:tracePt t="21440" x="4379913" y="4157663"/>
          <p14:tracePt t="21471" x="4491038" y="4173538"/>
          <p14:tracePt t="21505" x="4575175" y="4173538"/>
          <p14:tracePt t="21538" x="4624388" y="4184650"/>
          <p14:tracePt t="21896" x="4608513" y="4184650"/>
          <p14:tracePt t="21905" x="4591050" y="4184650"/>
          <p14:tracePt t="21913" x="4552950" y="4184650"/>
          <p14:tracePt t="21941" x="4535488" y="4184650"/>
          <p14:tracePt t="21974" x="4513263" y="4184650"/>
          <p14:tracePt t="21978" x="4497388" y="4184650"/>
          <p14:tracePt t="22007" x="4446588" y="4184650"/>
          <p14:tracePt t="22248" x="4435475" y="4184650"/>
          <p14:tracePt t="22264" x="4435475" y="4213225"/>
          <p14:tracePt t="22274" x="4435475" y="4240213"/>
          <p14:tracePt t="22308" x="4435475" y="4324350"/>
          <p14:tracePt t="22312" x="4435475" y="4335463"/>
          <p14:tracePt t="22341" x="4435475" y="4375150"/>
          <p14:tracePt t="22345" x="4435475" y="4386263"/>
          <p14:tracePt t="22376" x="4418013" y="4475163"/>
          <p14:tracePt t="22408" x="4402138" y="4552950"/>
          <p14:tracePt t="22440" x="4402138" y="4637088"/>
          <p14:tracePt t="22474" x="4391025" y="4721225"/>
          <p14:tracePt t="22507" x="4373563" y="4776788"/>
          <p14:tracePt t="22513" x="4373563" y="4787900"/>
          <p14:tracePt t="22540" x="4373563" y="4827588"/>
          <p14:tracePt t="22545" x="4373563" y="4838700"/>
          <p14:tracePt t="22574" x="4373563" y="4905375"/>
          <p14:tracePt t="22578" x="4373563" y="4921250"/>
          <p14:tracePt t="22608" x="4357688" y="5016500"/>
          <p14:tracePt t="22641" x="4329113" y="5083175"/>
          <p14:tracePt t="22674" x="4313238" y="5160963"/>
          <p14:tracePt t="22681" x="4313238" y="5189538"/>
          <p14:tracePt t="22706" x="4313238" y="5273675"/>
          <p14:tracePt t="22736" x="4284663" y="5373688"/>
          <p14:tracePt t="22770" x="4267200" y="5457825"/>
          <p14:tracePt t="22808" x="4267200" y="5540375"/>
          <p14:tracePt t="22841" x="4267200" y="5591175"/>
          <p14:tracePt t="22872" x="4267200" y="5653088"/>
          <p14:tracePt t="22905" x="4267200" y="5680075"/>
          <p14:tracePt t="22939" x="4295775" y="5724525"/>
          <p14:tracePt t="22972" x="4335463" y="5753100"/>
          <p14:tracePt t="22976" x="4346575" y="5753100"/>
          <p14:tracePt t="23005" x="4362450" y="5764213"/>
          <p14:tracePt t="23067" x="4373563" y="5764213"/>
          <p14:tracePt t="23083" x="4384675" y="5775325"/>
          <p14:tracePt t="23105" x="4413250" y="5786438"/>
          <p14:tracePt t="23139" x="4462463" y="5803900"/>
          <p14:tracePt t="23173" x="4675188" y="5815013"/>
          <p14:tracePt t="23205" x="4881563" y="5870575"/>
          <p14:tracePt t="23238" x="5065713" y="5870575"/>
          <p14:tracePt t="23272" x="5149850" y="5870575"/>
          <p14:tracePt t="23275" x="5176838" y="5870575"/>
          <p14:tracePt t="23305" x="5267325" y="5870575"/>
          <p14:tracePt t="23308" x="5334000" y="5870575"/>
          <p14:tracePt t="23339" x="5562600" y="5870575"/>
          <p14:tracePt t="23373" x="5713413" y="5870575"/>
          <p14:tracePt t="23405" x="5813425" y="5870575"/>
          <p14:tracePt t="23439" x="6048375" y="5853113"/>
          <p14:tracePt t="23471" x="6215063" y="5837238"/>
          <p14:tracePt t="23475" x="6243638" y="5837238"/>
          <p14:tracePt t="23508" x="6376988" y="5837238"/>
          <p14:tracePt t="23541" x="6583363" y="5837238"/>
          <p14:tracePt t="23574" x="6856413" y="5837238"/>
          <p14:tracePt t="23607" x="6934200" y="5826125"/>
          <p14:tracePt t="23613" x="6962775" y="5815013"/>
          <p14:tracePt t="23641" x="7018338" y="5815013"/>
          <p14:tracePt t="23646" x="7046913" y="5797550"/>
          <p14:tracePt t="23674" x="7146925" y="5781675"/>
          <p14:tracePt t="23678" x="7158038" y="5770563"/>
          <p14:tracePt t="23708" x="7219950" y="5668963"/>
          <p14:tracePt t="23740" x="7308850" y="5367338"/>
          <p14:tracePt t="23774" x="7375525" y="5149850"/>
          <p14:tracePt t="23779" x="7375525" y="5122863"/>
          <p14:tracePt t="23807" x="7375525" y="5072063"/>
          <p14:tracePt t="23812" x="7375525" y="5027613"/>
          <p14:tracePt t="23841" x="7375525" y="4905375"/>
          <p14:tracePt t="23846" x="7375525" y="4876800"/>
          <p14:tracePt t="23874" x="7375525" y="4849813"/>
          <p14:tracePt t="23908" x="7375525" y="4781550"/>
          <p14:tracePt t="23942" x="7358063" y="4703763"/>
          <p14:tracePt t="23974" x="7342188" y="4637088"/>
          <p14:tracePt t="24007" x="7302500" y="4608513"/>
          <p14:tracePt t="24012" x="7302500" y="4597400"/>
          <p14:tracePt t="24042" x="7275513" y="4541838"/>
          <p14:tracePt t="24045" x="7264400" y="4530725"/>
          <p14:tracePt t="24074" x="7253288" y="4481513"/>
          <p14:tracePt t="24108" x="7235825" y="4435475"/>
          <p14:tracePt t="24143" x="7213600" y="4424363"/>
          <p14:tracePt t="24174" x="7096125" y="4424363"/>
          <p14:tracePt t="24181" x="7040563" y="4424363"/>
          <p14:tracePt t="24207" x="6840538" y="4424363"/>
          <p14:tracePt t="24212" x="6789738" y="4424363"/>
          <p14:tracePt t="24240" x="6561138" y="4391025"/>
          <p14:tracePt t="24244" x="6494463" y="4391025"/>
          <p14:tracePt t="24274" x="6388100" y="4391025"/>
          <p14:tracePt t="24277" x="6359525" y="4391025"/>
          <p14:tracePt t="24308" x="6248400" y="4391025"/>
          <p14:tracePt t="24340" x="6115050" y="4375150"/>
          <p14:tracePt t="24374" x="5957888" y="4341813"/>
          <p14:tracePt t="24407" x="5824538" y="4341813"/>
          <p14:tracePt t="24440" x="5573713" y="4341813"/>
          <p14:tracePt t="24445" x="5522913" y="4330700"/>
          <p14:tracePt t="24474" x="5400675" y="4313238"/>
          <p14:tracePt t="24478" x="5389563" y="4313238"/>
          <p14:tracePt t="24508" x="5278438" y="4313238"/>
          <p14:tracePt t="24517" x="5260975" y="4313238"/>
          <p14:tracePt t="24541" x="5194300" y="4297363"/>
          <p14:tracePt t="24574" x="5143500" y="4297363"/>
          <p14:tracePt t="24580" x="5127625" y="4297363"/>
          <p14:tracePt t="24607" x="5060950" y="4297363"/>
          <p14:tracePt t="24613" x="5048250" y="4297363"/>
          <p14:tracePt t="24641" x="4943475" y="4297363"/>
          <p14:tracePt t="24645" x="4914900" y="4297363"/>
          <p14:tracePt t="24674" x="4786313" y="4324350"/>
          <p14:tracePt t="24677" x="4737100" y="4341813"/>
          <p14:tracePt t="24708" x="4608513" y="4379913"/>
          <p14:tracePt t="24741" x="4497388" y="4459288"/>
          <p14:tracePt t="24774" x="4357688" y="4552950"/>
          <p14:tracePt t="24807" x="4256088" y="4754563"/>
          <p14:tracePt t="24813" x="4240213" y="4799013"/>
          <p14:tracePt t="24841" x="4222750" y="4983163"/>
          <p14:tracePt t="24845" x="4222750" y="5049838"/>
          <p14:tracePt t="24874" x="4206875" y="5178425"/>
          <p14:tracePt t="24878" x="4206875" y="5262563"/>
          <p14:tracePt t="24909" x="4206875" y="5380038"/>
          <p14:tracePt t="24940" x="4351338" y="5524500"/>
          <p14:tracePt t="24974" x="4491038" y="5624513"/>
          <p14:tracePt t="25008" x="4630738" y="5664200"/>
          <p14:tracePt t="25013" x="4719638" y="5664200"/>
          <p14:tracePt t="25040" x="4865688" y="5713413"/>
          <p14:tracePt t="25045" x="4899025" y="5730875"/>
          <p14:tracePt t="25074" x="5003800" y="5759450"/>
          <p14:tracePt t="25077" x="5048250" y="5759450"/>
          <p14:tracePt t="25109" x="5138738" y="5853113"/>
          <p14:tracePt t="25140" x="5294313" y="5897563"/>
          <p14:tracePt t="25174" x="5462588" y="5932488"/>
          <p14:tracePt t="25181" x="5489575" y="5932488"/>
          <p14:tracePt t="25188" x="5518150" y="5932488"/>
          <p14:tracePt t="25207" x="5611813" y="5932488"/>
          <p14:tracePt t="25212" x="5680075" y="5932488"/>
          <p14:tracePt t="25238" x="5762625" y="5932488"/>
          <p14:tracePt t="25272" x="5942013" y="5908675"/>
          <p14:tracePt t="25275" x="5969000" y="5892800"/>
          <p14:tracePt t="25305" x="6081713" y="5859463"/>
          <p14:tracePt t="25308" x="6108700" y="5848350"/>
          <p14:tracePt t="25337" x="6197600" y="5770563"/>
          <p14:tracePt t="25338" x="6299200" y="5713413"/>
          <p14:tracePt t="25370" x="6561138" y="5491163"/>
          <p14:tracePt t="25404" x="6661150" y="5329238"/>
          <p14:tracePt t="25437" x="6661150" y="5156200"/>
          <p14:tracePt t="25471" x="6661150" y="4927600"/>
          <p14:tracePt t="25504" x="6661150" y="4787900"/>
          <p14:tracePt t="25506" x="6661150" y="4748213"/>
          <p14:tracePt t="25537" x="6577013" y="4614863"/>
          <p14:tracePt t="25539" x="6565900" y="4586288"/>
          <p14:tracePt t="25570" x="6461125" y="4481513"/>
          <p14:tracePt t="25606" x="6415088" y="4397375"/>
          <p14:tracePt t="25641" x="6337300" y="4330700"/>
          <p14:tracePt t="25646" x="6292850" y="4302125"/>
          <p14:tracePt t="25674" x="6164263" y="4251325"/>
          <p14:tracePt t="25707" x="5964238" y="4217988"/>
          <p14:tracePt t="25711" x="5913438" y="4202113"/>
          <p14:tracePt t="25741" x="5791200" y="4184650"/>
          <p14:tracePt t="25745" x="5718175" y="4151313"/>
          <p14:tracePt t="25774" x="5573713" y="4117975"/>
          <p14:tracePt t="25777" x="5507038" y="4117975"/>
          <p14:tracePt t="25805" x="5383213" y="4117975"/>
          <p14:tracePt t="25808" x="5316538" y="4117975"/>
          <p14:tracePt t="25839" x="4959350" y="4191000"/>
          <p14:tracePt t="25873" x="4652963" y="4257675"/>
          <p14:tracePt t="25905" x="4541838" y="4275138"/>
          <p14:tracePt t="25939" x="4424363" y="4319588"/>
          <p14:tracePt t="25972" x="4284663" y="4430713"/>
          <p14:tracePt t="25976" x="4267200" y="4441825"/>
          <p14:tracePt t="26005" x="4178300" y="4519613"/>
          <p14:tracePt t="26008" x="4178300" y="4548188"/>
          <p14:tracePt t="26039" x="4129088" y="4748213"/>
          <p14:tracePt t="26072" x="4129088" y="4899025"/>
          <p14:tracePt t="26107" x="4129088" y="5089525"/>
          <p14:tracePt t="26112" x="4140200" y="5122863"/>
          <p14:tracePt t="26141" x="4251325" y="5233988"/>
          <p14:tracePt t="26146" x="4284663" y="5267325"/>
          <p14:tracePt t="26174" x="4413250" y="5351463"/>
          <p14:tracePt t="26177" x="4486275" y="5367338"/>
          <p14:tracePt t="26208" x="4703763" y="5451475"/>
          <p14:tracePt t="26241" x="4921250" y="5518150"/>
          <p14:tracePt t="26249" x="4937125" y="5535613"/>
          <p14:tracePt t="26274" x="5021263" y="5535613"/>
          <p14:tracePt t="26307" x="5132388" y="5535613"/>
          <p14:tracePt t="26312" x="5143500" y="5535613"/>
          <p14:tracePt t="26341" x="5260975" y="5535613"/>
          <p14:tracePt t="26347" x="5349875" y="5551488"/>
          <p14:tracePt t="26374" x="5451475" y="5564188"/>
          <p14:tracePt t="26378" x="5540375" y="5564188"/>
          <p14:tracePt t="26408" x="5713413" y="5564188"/>
          <p14:tracePt t="26441" x="5864225" y="5564188"/>
          <p14:tracePt t="26474" x="6019800" y="5564188"/>
          <p14:tracePt t="26507" x="6237288" y="5502275"/>
          <p14:tracePt t="26512" x="6288088" y="5468938"/>
          <p14:tracePt t="26541" x="6399213" y="5407025"/>
          <p14:tracePt t="26546" x="6432550" y="5373688"/>
          <p14:tracePt t="26574" x="6588125" y="5233988"/>
          <p14:tracePt t="26578" x="6605588" y="5183188"/>
          <p14:tracePt t="26608" x="6667500" y="5067300"/>
          <p14:tracePt t="26642" x="6716713" y="4921250"/>
          <p14:tracePt t="26650" x="6716713" y="4894263"/>
          <p14:tracePt t="26674" x="6716713" y="4827588"/>
          <p14:tracePt t="26707" x="6705600" y="4648200"/>
          <p14:tracePt t="26712" x="6656388" y="4614863"/>
          <p14:tracePt t="26742" x="6594475" y="4525963"/>
          <p14:tracePt t="26746" x="6565900" y="4497388"/>
          <p14:tracePt t="26774" x="6494463" y="4419600"/>
          <p14:tracePt t="26778" x="6483350" y="4408488"/>
          <p14:tracePt t="26808" x="6376988" y="4352925"/>
          <p14:tracePt t="26842" x="6237288" y="4291013"/>
          <p14:tracePt t="26874" x="6081713" y="4264025"/>
          <p14:tracePt t="26879" x="6053138" y="4264025"/>
          <p14:tracePt t="26906" x="5908675" y="4246563"/>
          <p14:tracePt t="26939" x="5657850" y="4246563"/>
          <p14:tracePt t="26943" x="5567363" y="4246563"/>
          <p14:tracePt t="26972" x="5405438" y="4257675"/>
          <p14:tracePt t="26975" x="5356225" y="4275138"/>
          <p14:tracePt t="27006" x="5272088" y="4286250"/>
          <p14:tracePt t="27009" x="5227638" y="4302125"/>
          <p14:tracePt t="27040" x="5054600" y="4368800"/>
          <p14:tracePt t="27072" x="4814888" y="4508500"/>
          <p14:tracePt t="27106" x="4635500" y="4625975"/>
          <p14:tracePt t="27139" x="4524375" y="4765675"/>
          <p14:tracePt t="27172" x="4424363" y="4943475"/>
          <p14:tracePt t="27176" x="4413250" y="4954588"/>
          <p14:tracePt t="27206" x="4395788" y="5060950"/>
          <p14:tracePt t="27208" x="4395788" y="5105400"/>
          <p14:tracePt t="27239" x="4395788" y="5222875"/>
          <p14:tracePt t="27272" x="4519613" y="5384800"/>
          <p14:tracePt t="27306" x="4808538" y="5495925"/>
          <p14:tracePt t="27340" x="5021263" y="5535613"/>
          <p14:tracePt t="27372" x="5127625" y="5580063"/>
          <p14:tracePt t="27375" x="5154613" y="5597525"/>
          <p14:tracePt t="27406" x="5267325" y="5624513"/>
          <p14:tracePt t="27409" x="5356225" y="5646738"/>
          <p14:tracePt t="27439" x="5507038" y="5646738"/>
          <p14:tracePt t="27473" x="5622925" y="5646738"/>
          <p14:tracePt t="27507" x="5829300" y="5646738"/>
          <p14:tracePt t="27512" x="5919788" y="5646738"/>
          <p14:tracePt t="27540" x="6086475" y="5646738"/>
          <p14:tracePt t="27545" x="6130925" y="5646738"/>
          <p14:tracePt t="27574" x="6237288" y="5635625"/>
          <p14:tracePt t="27577" x="6248400" y="5624513"/>
          <p14:tracePt t="27610" x="6381750" y="5551488"/>
          <p14:tracePt t="27640" x="6588125" y="5429250"/>
          <p14:tracePt t="27674" x="6711950" y="5145088"/>
          <p14:tracePt t="27708" x="6711950" y="5011738"/>
          <p14:tracePt t="27713" x="6711950" y="4983163"/>
          <p14:tracePt t="27741" x="6700838" y="4894263"/>
          <p14:tracePt t="27745" x="6689725" y="4865688"/>
          <p14:tracePt t="27774" x="6588125" y="4754563"/>
          <p14:tracePt t="27779" x="6554788" y="4703763"/>
          <p14:tracePt t="27808" x="6465888" y="4597400"/>
          <p14:tracePt t="27841" x="6365875" y="4525963"/>
          <p14:tracePt t="27874" x="6197600" y="4464050"/>
          <p14:tracePt t="27883" x="6186488" y="4464050"/>
          <p14:tracePt t="27907" x="6103938" y="4435475"/>
          <p14:tracePt t="27913" x="6070600" y="4435475"/>
          <p14:tracePt t="27941" x="5908675" y="4435475"/>
          <p14:tracePt t="27945" x="5880100" y="4435475"/>
          <p14:tracePt t="27974" x="5680075" y="4435475"/>
          <p14:tracePt t="27978" x="5629275" y="4435475"/>
          <p14:tracePt t="28008" x="5389563" y="4497388"/>
          <p14:tracePt t="28041" x="5149850" y="4603750"/>
          <p14:tracePt t="28074" x="4981575" y="4737100"/>
          <p14:tracePt t="28079" x="4926013" y="4810125"/>
          <p14:tracePt t="28107" x="4841875" y="4960938"/>
          <p14:tracePt t="28112" x="4830763" y="5005388"/>
          <p14:tracePt t="28141" x="4764088" y="5178425"/>
          <p14:tracePt t="28145" x="4764088" y="5207000"/>
          <p14:tracePt t="28174" x="4748213" y="5295900"/>
          <p14:tracePt t="28180" x="4748213" y="5356225"/>
          <p14:tracePt t="28208" x="4752975" y="5424488"/>
          <p14:tracePt t="28241" x="4841875" y="5507038"/>
          <p14:tracePt t="28274" x="4910138" y="5602288"/>
          <p14:tracePt t="28280" x="4926013" y="5613400"/>
          <p14:tracePt t="28307" x="4937125" y="5624513"/>
          <p14:tracePt t="28341" x="4987925" y="5653088"/>
          <p14:tracePt t="28376" x="5026025" y="5653088"/>
          <p14:tracePt t="28450" x="5043488" y="5653088"/>
          <p14:tracePt t="28639" x="0" y="0"/>
        </p14:tracePtLst>
        <p14:tracePtLst>
          <p14:tracePt t="30077" x="4402138" y="4257675"/>
          <p14:tracePt t="30180" x="4402138" y="4268788"/>
          <p14:tracePt t="30188" x="4402138" y="4297363"/>
          <p14:tracePt t="30207" x="4402138" y="4391025"/>
          <p14:tracePt t="30240" x="4402138" y="4559300"/>
          <p14:tracePt t="30246" x="4402138" y="4648200"/>
          <p14:tracePt t="30274" x="4384675" y="4721225"/>
          <p14:tracePt t="30278" x="4384675" y="4732338"/>
          <p14:tracePt t="30310" x="4384675" y="4814888"/>
          <p14:tracePt t="30341" x="4384675" y="4894263"/>
          <p14:tracePt t="30374" x="4384675" y="4943475"/>
          <p14:tracePt t="30407" x="4384675" y="4983163"/>
          <p14:tracePt t="30412" x="4384675" y="4999038"/>
          <p14:tracePt t="30441" x="4384675" y="5022850"/>
          <p14:tracePt t="30474" x="4384675" y="5060950"/>
          <p14:tracePt t="30509" x="4384675" y="5127625"/>
          <p14:tracePt t="30541" x="4395788" y="5160963"/>
          <p14:tracePt t="30574" x="4446588" y="5207000"/>
          <p14:tracePt t="30582" x="4462463" y="5233988"/>
          <p14:tracePt t="30607" x="4473575" y="5284788"/>
          <p14:tracePt t="30613" x="4486275" y="5295900"/>
          <p14:tracePt t="30641" x="4486275" y="5373688"/>
          <p14:tracePt t="30645" x="4502150" y="5384800"/>
          <p14:tracePt t="30674" x="4524375" y="5413375"/>
          <p14:tracePt t="30709" x="4586288" y="5484813"/>
          <p14:tracePt t="30741" x="4670425" y="5557838"/>
          <p14:tracePt t="30774" x="4752975" y="5624513"/>
          <p14:tracePt t="30780" x="4764088" y="5635625"/>
          <p14:tracePt t="30809" x="4781550" y="5635625"/>
          <p14:tracePt t="30840" x="4830763" y="5664200"/>
          <p14:tracePt t="30845" x="4841875" y="5664200"/>
          <p14:tracePt t="30874" x="4881563" y="5664200"/>
          <p14:tracePt t="30932" x="4899025" y="5664200"/>
          <p14:tracePt t="30948" x="4910138" y="5664200"/>
          <p14:tracePt t="30974" x="4992688" y="5680075"/>
          <p14:tracePt t="31007" x="5043488" y="5680075"/>
          <p14:tracePt t="31012" x="5105400" y="5680075"/>
          <p14:tracePt t="31041" x="5172075" y="5680075"/>
          <p14:tracePt t="31045" x="5199063" y="5680075"/>
          <p14:tracePt t="31076" x="5311775" y="5680075"/>
          <p14:tracePt t="31108" x="5445125" y="5680075"/>
          <p14:tracePt t="31140" x="5718175" y="5680075"/>
          <p14:tracePt t="31175" x="6013450" y="5680075"/>
          <p14:tracePt t="31180" x="6081713" y="5680075"/>
          <p14:tracePt t="31207" x="6219825" y="5680075"/>
          <p14:tracePt t="31212" x="6270625" y="5680075"/>
          <p14:tracePt t="31240" x="6450013" y="5680075"/>
          <p14:tracePt t="31245" x="6477000" y="5680075"/>
          <p14:tracePt t="31274" x="6583363" y="5680075"/>
          <p14:tracePt t="31279" x="6599238" y="5680075"/>
          <p14:tracePt t="31307" x="6689725" y="5680075"/>
          <p14:tracePt t="31340" x="6727825" y="5680075"/>
          <p14:tracePt t="31375" x="6840538" y="5653088"/>
          <p14:tracePt t="31407" x="6940550" y="5608638"/>
          <p14:tracePt t="31413" x="6989763" y="5591175"/>
          <p14:tracePt t="31440" x="7029450" y="5568950"/>
          <p14:tracePt t="31445" x="7058025" y="5540375"/>
          <p14:tracePt t="31474" x="7135813" y="5462588"/>
          <p14:tracePt t="31478" x="7162800" y="5435600"/>
          <p14:tracePt t="31508" x="7231063" y="5289550"/>
          <p14:tracePt t="31541" x="7231063" y="5211763"/>
          <p14:tracePt t="31575" x="7231063" y="5083175"/>
          <p14:tracePt t="31607" x="7219950" y="4999038"/>
          <p14:tracePt t="31613" x="7219950" y="4987925"/>
          <p14:tracePt t="31641" x="7191375" y="4921250"/>
          <p14:tracePt t="31646" x="7180263" y="4876800"/>
          <p14:tracePt t="31674" x="7091363" y="4814888"/>
          <p14:tracePt t="31678" x="7058025" y="4799013"/>
          <p14:tracePt t="31708" x="6940550" y="4743450"/>
          <p14:tracePt t="31741" x="6800850" y="4681538"/>
          <p14:tracePt t="31774" x="6645275" y="4619625"/>
          <p14:tracePt t="31807" x="6532563" y="4608513"/>
          <p14:tracePt t="31812" x="6516688" y="4592638"/>
          <p14:tracePt t="31841" x="6450013" y="4581525"/>
          <p14:tracePt t="31846" x="6438900" y="4581525"/>
          <p14:tracePt t="31874" x="6410325" y="4581525"/>
          <p14:tracePt t="31877" x="6381750" y="4581525"/>
          <p14:tracePt t="31908" x="6153150" y="4581525"/>
          <p14:tracePt t="31940" x="5902325" y="4581525"/>
          <p14:tracePt t="31974" x="5735638" y="4581525"/>
          <p14:tracePt t="31979" x="5718175" y="4581525"/>
          <p14:tracePt t="32007" x="5595938" y="4625975"/>
          <p14:tracePt t="32012" x="5584825" y="4625975"/>
          <p14:tracePt t="32042" x="5456238" y="4670425"/>
          <p14:tracePt t="32046" x="5405438" y="4703763"/>
          <p14:tracePt t="32074" x="5278438" y="4787900"/>
          <p14:tracePt t="32077" x="5205413" y="4821238"/>
          <p14:tracePt t="32108" x="5121275" y="4894263"/>
          <p14:tracePt t="32142" x="5032375" y="4949825"/>
          <p14:tracePt t="32174" x="4981575" y="4987925"/>
          <p14:tracePt t="32178" x="4932363" y="5022850"/>
          <p14:tracePt t="32208" x="4865688" y="5089525"/>
          <p14:tracePt t="32242" x="4852988" y="5100638"/>
          <p14:tracePt t="32274" x="4852988" y="5138738"/>
          <p14:tracePt t="32307" x="4870450" y="5167313"/>
          <p14:tracePt t="32679" x="0" y="0"/>
        </p14:tracePtLst>
        <p14:tracePtLst>
          <p14:tracePt t="33681" x="3186113" y="4575175"/>
          <p14:tracePt t="33685" x="3190875" y="4581525"/>
          <p14:tracePt t="33689" x="3201988" y="4592638"/>
          <p14:tracePt t="33697" x="3246438" y="4608513"/>
          <p14:tracePt t="33707" x="3257550" y="4608513"/>
          <p14:tracePt t="33738" x="3348038" y="4659313"/>
          <p14:tracePt t="33771" x="3441700" y="4687888"/>
          <p14:tracePt t="33775" x="3459163" y="4687888"/>
          <p14:tracePt t="33805" x="3598863" y="4748213"/>
          <p14:tracePt t="33807" x="3625850" y="4765675"/>
          <p14:tracePt t="33838" x="3865563" y="4799013"/>
          <p14:tracePt t="33871" x="3916363" y="4810125"/>
          <p14:tracePt t="33904" x="3944938" y="4810125"/>
          <p14:tracePt t="33938" x="4027488" y="4838700"/>
          <p14:tracePt t="33972" x="4122738" y="4872038"/>
          <p14:tracePt t="34088" x="4117975" y="4872038"/>
          <p14:tracePt t="34103" x="0" y="0"/>
        </p14:tracePtLst>
        <p14:tracePtLst>
          <p14:tracePt t="34801" x="2320925" y="4413250"/>
          <p14:tracePt t="34888" x="2325688" y="4413250"/>
          <p14:tracePt t="34904" x="2338388" y="4413250"/>
          <p14:tracePt t="34912" x="2398713" y="4424363"/>
          <p14:tracePt t="34941" x="2454275" y="4441825"/>
          <p14:tracePt t="34945" x="2465388" y="4441825"/>
          <p14:tracePt t="34974" x="2520950" y="4441825"/>
          <p14:tracePt t="34977" x="2533650" y="4441825"/>
          <p14:tracePt t="35007" x="2582863" y="4441825"/>
          <p14:tracePt t="35012" x="2600325" y="4441825"/>
          <p14:tracePt t="35041" x="2678113" y="4441825"/>
          <p14:tracePt t="35044" x="2693988" y="4452938"/>
          <p14:tracePt t="35074" x="2733675" y="4464050"/>
          <p14:tracePt t="35078" x="2744788" y="4464050"/>
          <p14:tracePt t="35107" x="2800350" y="4464050"/>
          <p14:tracePt t="35140" x="2867025" y="4481513"/>
          <p14:tracePt t="35145" x="2895600" y="4481513"/>
          <p14:tracePt t="35174" x="2906713" y="4481513"/>
          <p14:tracePt t="35177" x="2951163" y="4492625"/>
          <p14:tracePt t="35208" x="2990850" y="4508500"/>
          <p14:tracePt t="35218" x="3001963" y="4508500"/>
          <p14:tracePt t="35241" x="3028950" y="4519613"/>
          <p14:tracePt t="35245" x="3051175" y="4519613"/>
          <p14:tracePt t="35274" x="3106738" y="4530725"/>
          <p14:tracePt t="35278" x="3119438" y="4548188"/>
          <p14:tracePt t="35324" x="3146425" y="4548188"/>
          <p14:tracePt t="35341" x="3201988" y="4548188"/>
          <p14:tracePt t="35374" x="3297238" y="4575175"/>
          <p14:tracePt t="35407" x="3352800" y="4575175"/>
          <p14:tracePt t="35468" x="3363913" y="4575175"/>
          <p14:tracePt t="35476" x="3375025" y="4575175"/>
          <p14:tracePt t="35509" x="3414713" y="4586288"/>
          <p14:tracePt t="35540" x="3514725" y="4603750"/>
          <p14:tracePt t="35574" x="3525838" y="4614863"/>
          <p14:tracePt t="35609" x="3603625" y="4625975"/>
          <p14:tracePt t="35613" x="3614738" y="4625975"/>
          <p14:tracePt t="35641" x="3687763" y="4654550"/>
          <p14:tracePt t="35645" x="3754438" y="4654550"/>
          <p14:tracePt t="35674" x="3860800" y="4687888"/>
          <p14:tracePt t="35678" x="3871913" y="4687888"/>
          <p14:tracePt t="35709" x="4000500" y="4725988"/>
          <p14:tracePt t="35741" x="4067175" y="4743450"/>
          <p14:tracePt t="35774" x="4095750" y="4743450"/>
          <p14:tracePt t="35808" x="4144963" y="4754563"/>
          <p14:tracePt t="35841" x="4240213" y="4781550"/>
          <p14:tracePt t="35846" x="4256088" y="4792663"/>
          <p14:tracePt t="35874" x="4295775" y="4810125"/>
          <p14:tracePt t="35878" x="4306888" y="4810125"/>
          <p14:tracePt t="35908" x="4406900" y="4838700"/>
          <p14:tracePt t="35940" x="4502150" y="4849813"/>
          <p14:tracePt t="35974" x="4624388" y="4910138"/>
          <p14:tracePt t="36008" x="4737100" y="4927600"/>
          <p14:tracePt t="36012" x="4764088" y="4927600"/>
          <p14:tracePt t="36041" x="4830763" y="4927600"/>
          <p14:tracePt t="36045" x="4841875" y="4927600"/>
          <p14:tracePt t="36074" x="4899025" y="4987925"/>
          <p14:tracePt t="36078" x="4914900" y="4987925"/>
          <p14:tracePt t="36108" x="5010150" y="4987925"/>
          <p14:tracePt t="36140" x="5105400" y="4999038"/>
          <p14:tracePt t="36174" x="5205413" y="5016500"/>
          <p14:tracePt t="36179" x="5232400" y="5016500"/>
          <p14:tracePt t="36207" x="5334000" y="5016500"/>
          <p14:tracePt t="36211" x="5349875" y="5016500"/>
          <p14:tracePt t="36240" x="5416550" y="5016500"/>
          <p14:tracePt t="36245" x="5462588" y="5016500"/>
          <p14:tracePt t="36274" x="5511800" y="5016500"/>
          <p14:tracePt t="36279" x="5540375" y="5016500"/>
          <p14:tracePt t="36308" x="5751513" y="5033963"/>
          <p14:tracePt t="36340" x="5946775" y="5049838"/>
          <p14:tracePt t="36374" x="6119813" y="5049838"/>
          <p14:tracePt t="36381" x="6164263" y="5049838"/>
          <p14:tracePt t="36407" x="6348413" y="5049838"/>
          <p14:tracePt t="36411" x="6415088" y="5067300"/>
          <p14:tracePt t="36440" x="6583363" y="5083175"/>
          <p14:tracePt t="36445" x="6627813" y="5083175"/>
          <p14:tracePt t="36476" x="6934200" y="5116513"/>
          <p14:tracePt t="36508" x="7091363" y="5116513"/>
          <p14:tracePt t="36541" x="7185025" y="5116513"/>
          <p14:tracePt t="36575" x="7291388" y="5133975"/>
          <p14:tracePt t="36580" x="7302500" y="5133975"/>
          <p14:tracePt t="36607" x="7426325" y="5149850"/>
          <p14:tracePt t="36611" x="7459663" y="5183188"/>
          <p14:tracePt t="36640" x="7526338" y="5183188"/>
          <p14:tracePt t="36645" x="7553325" y="5183188"/>
          <p14:tracePt t="36674" x="7626350" y="5200650"/>
          <p14:tracePt t="36679" x="7654925" y="5200650"/>
          <p14:tracePt t="36708" x="7770813" y="5200650"/>
          <p14:tracePt t="36740" x="7888288" y="5211763"/>
          <p14:tracePt t="36774" x="8005763" y="5229225"/>
          <p14:tracePt t="36807" x="8050213" y="5245100"/>
          <p14:tracePt t="36812" x="8061325" y="5245100"/>
          <p14:tracePt t="36841" x="8116888" y="5256213"/>
          <p14:tracePt t="36845" x="8134350" y="5256213"/>
          <p14:tracePt t="36874" x="8174038" y="5273675"/>
          <p14:tracePt t="36878" x="8218488" y="5273675"/>
          <p14:tracePt t="36907" x="8267700" y="5284788"/>
          <p14:tracePt t="37023" x="8278813" y="5284788"/>
          <p14:tracePt t="37148" x="8278813" y="5295900"/>
          <p14:tracePt t="37164" x="8274050" y="5295900"/>
          <p14:tracePt t="37174" x="8245475" y="5295900"/>
          <p14:tracePt t="37207" x="7972425" y="5295900"/>
          <p14:tracePt t="37211" x="0" y="0"/>
        </p14:tracePtLst>
        <p14:tracePtLst>
          <p14:tracePt t="38005" x="2014538" y="4368800"/>
          <p14:tracePt t="38029" x="2052638" y="4368800"/>
          <p14:tracePt t="38041" x="2070100" y="4368800"/>
          <p14:tracePt t="38045" x="2092325" y="4368800"/>
          <p14:tracePt t="38074" x="2147888" y="4375150"/>
          <p14:tracePt t="38077" x="2176463" y="4391025"/>
          <p14:tracePt t="38108" x="2298700" y="4435475"/>
          <p14:tracePt t="38140" x="2393950" y="4464050"/>
          <p14:tracePt t="38174" x="2589213" y="4514850"/>
          <p14:tracePt t="38209" x="2711450" y="4541838"/>
          <p14:tracePt t="38241" x="2778125" y="4552950"/>
          <p14:tracePt t="38274" x="2855913" y="4570413"/>
          <p14:tracePt t="38309" x="2957513" y="4581525"/>
          <p14:tracePt t="38314" x="2968625" y="4581525"/>
          <p14:tracePt t="38320" x="2979738" y="4597400"/>
          <p14:tracePt t="38341" x="2990850" y="4597400"/>
          <p14:tracePt t="38346" x="3017838" y="4597400"/>
          <p14:tracePt t="38374" x="3095625" y="4625975"/>
          <p14:tracePt t="38377" x="3106738" y="4625975"/>
          <p14:tracePt t="38410" x="3175000" y="4637088"/>
          <p14:tracePt t="38441" x="3268663" y="4654550"/>
          <p14:tracePt t="38474" x="3348038" y="4676775"/>
          <p14:tracePt t="38507" x="3392488" y="4710113"/>
          <p14:tracePt t="38541" x="3403600" y="4710113"/>
          <p14:tracePt t="38545" x="3414713" y="4721225"/>
          <p14:tracePt t="38577" x="3425825" y="4721225"/>
          <p14:tracePt t="38624" x="3441700" y="4721225"/>
          <p14:tracePt t="38672" x="3470275" y="4721225"/>
          <p14:tracePt t="38682" x="3481388" y="4721225"/>
          <p14:tracePt t="38707" x="3492500" y="4732338"/>
          <p14:tracePt t="38740" x="3532188" y="4732338"/>
          <p14:tracePt t="38746" x="3543300" y="4743450"/>
          <p14:tracePt t="38774" x="3598863" y="4759325"/>
          <p14:tracePt t="38778" x="3614738" y="4759325"/>
          <p14:tracePt t="38808" x="3692525" y="4776788"/>
          <p14:tracePt t="38840" x="3776663" y="4787900"/>
          <p14:tracePt t="38874" x="3887788" y="4787900"/>
          <p14:tracePt t="38879" x="3922713" y="4803775"/>
          <p14:tracePt t="38907" x="4011613" y="4821238"/>
          <p14:tracePt t="38912" x="4022725" y="4821238"/>
          <p14:tracePt t="38941" x="4071938" y="4832350"/>
          <p14:tracePt t="38945" x="4133850" y="4849813"/>
          <p14:tracePt t="38974" x="4162425" y="4849813"/>
          <p14:tracePt t="38980" x="4189413" y="4849813"/>
          <p14:tracePt t="39007" x="4373563" y="4865688"/>
          <p14:tracePt t="39041" x="4564063" y="4876800"/>
          <p14:tracePt t="39074" x="4737100" y="4876800"/>
          <p14:tracePt t="39081" x="4764088" y="4876800"/>
          <p14:tracePt t="39107" x="4870450" y="4894263"/>
          <p14:tracePt t="39141" x="5010150" y="4910138"/>
          <p14:tracePt t="39146" x="5021263" y="4910138"/>
          <p14:tracePt t="39175" x="5060950" y="4921250"/>
          <p14:tracePt t="39179" x="5076825" y="4921250"/>
          <p14:tracePt t="39208" x="5187950" y="4954588"/>
          <p14:tracePt t="39241" x="5272088" y="4954588"/>
          <p14:tracePt t="39275" x="5327650" y="4954588"/>
          <p14:tracePt t="39280" x="5345113" y="4954588"/>
          <p14:tracePt t="39307" x="5383213" y="4954588"/>
          <p14:tracePt t="39312" x="5411788" y="4954588"/>
          <p14:tracePt t="39341" x="5622925" y="5005388"/>
          <p14:tracePt t="39345" x="5695950" y="5022850"/>
          <p14:tracePt t="39374" x="5891213" y="5072063"/>
          <p14:tracePt t="39378" x="5980113" y="5072063"/>
          <p14:tracePt t="39407" x="6048375" y="5100638"/>
          <p14:tracePt t="39411" x="6092825" y="5100638"/>
          <p14:tracePt t="39441" x="6175375" y="5100638"/>
          <p14:tracePt t="39475" x="6370638" y="5167313"/>
          <p14:tracePt t="39507" x="6543675" y="5195888"/>
          <p14:tracePt t="39540" x="6738938" y="5245100"/>
          <p14:tracePt t="39547" x="6783388" y="5262563"/>
          <p14:tracePt t="39574" x="6989763" y="5295900"/>
          <p14:tracePt t="39577" x="7085013" y="5318125"/>
          <p14:tracePt t="39608" x="7302500" y="5367338"/>
          <p14:tracePt t="39640" x="7419975" y="5395913"/>
          <p14:tracePt t="39649" x="7448550" y="5395913"/>
          <p14:tracePt t="39673" x="7504113" y="5424488"/>
          <p14:tracePt t="39707" x="7632700" y="5473700"/>
          <p14:tracePt t="39712" x="7643813" y="5473700"/>
          <p14:tracePt t="39741" x="7699375" y="5484813"/>
          <p14:tracePt t="39776" x="7732713" y="5484813"/>
          <p14:tracePt t="39808" x="7766050" y="5495925"/>
          <p14:tracePt t="39840" x="7821613" y="5495925"/>
          <p14:tracePt t="39849" x="7832725" y="5495925"/>
          <p14:tracePt t="39875" x="7843838" y="5495925"/>
          <p14:tracePt t="39907" x="7872413" y="5495925"/>
          <p14:tracePt t="39941" x="7883525" y="5513388"/>
          <p14:tracePt t="39974" x="7932738" y="5524500"/>
          <p14:tracePt t="39978" x="7961313" y="5524500"/>
          <p14:tracePt t="40008" x="8045450" y="5540375"/>
          <p14:tracePt t="40040" x="8161338" y="5551488"/>
          <p14:tracePt t="40074" x="8240713" y="5551488"/>
          <p14:tracePt t="40107" x="8278813" y="5580063"/>
          <p14:tracePt t="40111" x="8289925" y="5580063"/>
          <p14:tracePt t="40142" x="8307388" y="5591175"/>
          <p14:tracePt t="40351" x="0" y="0"/>
        </p14:tracePtLst>
        <p14:tracePtLst>
          <p14:tracePt t="41082" x="2265363" y="4470400"/>
          <p14:tracePt t="41136" x="2247900" y="4470400"/>
          <p14:tracePt t="41144" x="2276475" y="4492625"/>
          <p14:tracePt t="41174" x="2544763" y="4608513"/>
          <p14:tracePt t="41178" x="2616200" y="4648200"/>
          <p14:tracePt t="41209" x="2900363" y="4714875"/>
          <p14:tracePt t="41240" x="3152775" y="4748213"/>
          <p14:tracePt t="41274" x="3392488" y="4821238"/>
          <p14:tracePt t="41308" x="3743325" y="4894263"/>
          <p14:tracePt t="41341" x="4000500" y="4916488"/>
          <p14:tracePt t="41374" x="4129088" y="4916488"/>
          <p14:tracePt t="41380" x="4156075" y="4916488"/>
          <p14:tracePt t="41407" x="4284663" y="4916488"/>
          <p14:tracePt t="41439" x="4435475" y="4932363"/>
          <p14:tracePt t="41472" x="4552950" y="4943475"/>
          <p14:tracePt t="41476" x="4579938" y="4960938"/>
          <p14:tracePt t="41508" x="4719638" y="4976813"/>
          <p14:tracePt t="41541" x="4852988" y="4976813"/>
          <p14:tracePt t="41574" x="4910138" y="4994275"/>
          <p14:tracePt t="41580" x="4921250" y="4994275"/>
          <p14:tracePt t="41607" x="5060950" y="5005388"/>
          <p14:tracePt t="41611" x="5127625" y="5005388"/>
          <p14:tracePt t="41641" x="5256213" y="5038725"/>
          <p14:tracePt t="41645" x="5305425" y="5056188"/>
          <p14:tracePt t="41677" x="5400675" y="5072063"/>
          <p14:tracePt t="41707" x="5456238" y="5072063"/>
          <p14:tracePt t="41741" x="5551488" y="5072063"/>
          <p14:tracePt t="41774" x="5718175" y="5105400"/>
          <p14:tracePt t="41781" x="5746750" y="5105400"/>
          <p14:tracePt t="41807" x="5835650" y="5105400"/>
          <p14:tracePt t="41813" x="5864225" y="5138738"/>
          <p14:tracePt t="41840" x="5908675" y="5138738"/>
          <p14:tracePt t="41845" x="5935663" y="5138738"/>
          <p14:tracePt t="41853" x="5946775" y="5138738"/>
          <p14:tracePt t="41872" x="6002338" y="5138738"/>
          <p14:tracePt t="41876" x="6013450" y="5138738"/>
          <p14:tracePt t="41905" x="6115050" y="5138738"/>
          <p14:tracePt t="41908" x="6159500" y="5138738"/>
          <p14:tracePt t="41940" x="6359525" y="5156200"/>
          <p14:tracePt t="41975" x="6565900" y="5172075"/>
          <p14:tracePt t="41981" x="6656388" y="5172075"/>
          <p14:tracePt t="42007" x="6856413" y="5172075"/>
          <p14:tracePt t="42011" x="6951663" y="5189538"/>
          <p14:tracePt t="42040" x="7096125" y="5222875"/>
          <p14:tracePt t="42045" x="7107238" y="5222875"/>
          <p14:tracePt t="42074" x="7196138" y="5256213"/>
          <p14:tracePt t="42078" x="7224713" y="5256213"/>
          <p14:tracePt t="42108" x="7308850" y="5267325"/>
          <p14:tracePt t="42140" x="7437438" y="5267325"/>
          <p14:tracePt t="42174" x="7621588" y="5318125"/>
          <p14:tracePt t="42208" x="7721600" y="5329238"/>
          <p14:tracePt t="42213" x="7766050" y="5345113"/>
          <p14:tracePt t="42241" x="7816850" y="5345113"/>
          <p14:tracePt t="42245" x="7843838" y="5356225"/>
          <p14:tracePt t="42274" x="7899400" y="5373688"/>
          <p14:tracePt t="42277" x="7943850" y="5418138"/>
          <p14:tracePt t="42307" x="7994650" y="5418138"/>
          <p14:tracePt t="42311" x="8005763" y="5418138"/>
          <p14:tracePt t="42341" x="8050213" y="5418138"/>
          <p14:tracePt t="42375" x="8112125" y="5418138"/>
          <p14:tracePt t="42407" x="8178800" y="5429250"/>
          <p14:tracePt t="42411" x="8207375" y="5446713"/>
          <p14:tracePt t="42441" x="8234363" y="5457825"/>
          <p14:tracePt t="42476" x="8256588" y="5457825"/>
          <p14:tracePt t="42508" x="8267700" y="5457825"/>
          <p14:tracePt t="42694" x="8262938" y="5457825"/>
          <p14:tracePt t="42804" x="8251825" y="5468938"/>
          <p14:tracePt t="42820" x="8207375" y="5484813"/>
          <p14:tracePt t="42837" x="8196263" y="5484813"/>
          <p14:tracePt t="42839" x="0" y="0"/>
        </p14:tracePtLst>
        <p14:tracePtLst>
          <p14:tracePt t="43917" x="3532188" y="5105400"/>
          <p14:tracePt t="43972" x="3543300" y="5105400"/>
          <p14:tracePt t="43988" x="3543300" y="5100638"/>
          <p14:tracePt t="44007" x="3543300" y="5045075"/>
          <p14:tracePt t="44012" x="3543300" y="5016500"/>
          <p14:tracePt t="44040" x="3392488" y="4876800"/>
          <p14:tracePt t="44045" x="3375025" y="4843463"/>
          <p14:tracePt t="44074" x="3246438" y="4810125"/>
          <p14:tracePt t="44077" x="3230563" y="4799013"/>
          <p14:tracePt t="44108" x="3124200" y="4799013"/>
          <p14:tracePt t="44140" x="3035300" y="4910138"/>
          <p14:tracePt t="44174" x="3035300" y="5083175"/>
          <p14:tracePt t="44180" x="3106738" y="5183188"/>
          <p14:tracePt t="44207" x="3330575" y="5256213"/>
          <p14:tracePt t="44212" x="3419475" y="5273675"/>
          <p14:tracePt t="44240" x="3565525" y="5273675"/>
          <p14:tracePt t="44245" x="3576638" y="5273675"/>
          <p14:tracePt t="44274" x="3643313" y="5273675"/>
          <p14:tracePt t="44279" x="3676650" y="5229225"/>
          <p14:tracePt t="44307" x="3676650" y="5138738"/>
          <p14:tracePt t="44340" x="3670300" y="5089525"/>
          <p14:tracePt t="44345" x="3621088" y="5072063"/>
          <p14:tracePt t="44373" x="3548063" y="5056188"/>
          <p14:tracePt t="44377" x="3521075" y="5056188"/>
          <p14:tracePt t="44405" x="3436938" y="5056188"/>
          <p14:tracePt t="44408" x="3408363" y="5056188"/>
          <p14:tracePt t="44439" x="3386138" y="5133975"/>
          <p14:tracePt t="44472" x="3386138" y="5195888"/>
          <p14:tracePt t="44505" x="3414713" y="5211763"/>
          <p14:tracePt t="44539" x="3481388" y="5211763"/>
          <p14:tracePt t="44574" x="3481388" y="5200650"/>
          <p14:tracePt t="45527" x="0" y="0"/>
        </p14:tracePtLst>
        <p14:tracePtLst>
          <p14:tracePt t="46369" x="4497388" y="4586288"/>
          <p14:tracePt t="46380" x="4497388" y="4608513"/>
          <p14:tracePt t="46386" x="4497388" y="4643438"/>
          <p14:tracePt t="46409" x="4497388" y="4725988"/>
          <p14:tracePt t="46440" x="4497388" y="4854575"/>
          <p14:tracePt t="46474" x="4508500" y="4999038"/>
          <p14:tracePt t="46507" x="4586288" y="5089525"/>
          <p14:tracePt t="46513" x="4597400" y="5116513"/>
          <p14:tracePt t="46541" x="4641850" y="5183188"/>
          <p14:tracePt t="46545" x="4641850" y="5195888"/>
          <p14:tracePt t="46574" x="4664075" y="5251450"/>
          <p14:tracePt t="46608" x="4730750" y="5318125"/>
          <p14:tracePt t="46640" x="4814888" y="5373688"/>
          <p14:tracePt t="46674" x="4899025" y="5418138"/>
          <p14:tracePt t="46708" x="5116513" y="5468938"/>
          <p14:tracePt t="46713" x="5165725" y="5484813"/>
          <p14:tracePt t="46741" x="5349875" y="5502275"/>
          <p14:tracePt t="46745" x="5422900" y="5518150"/>
          <p14:tracePt t="46774" x="5489575" y="5518150"/>
          <p14:tracePt t="46777" x="5534025" y="5518150"/>
          <p14:tracePt t="46808" x="5684838" y="5535613"/>
          <p14:tracePt t="46840" x="5919788" y="5535613"/>
          <p14:tracePt t="46874" x="6148388" y="5535613"/>
          <p14:tracePt t="46880" x="6175375" y="5535613"/>
          <p14:tracePt t="46907" x="6281738" y="5535613"/>
          <p14:tracePt t="46912" x="6292850" y="5535613"/>
          <p14:tracePt t="46941" x="6348413" y="5535613"/>
          <p14:tracePt t="46945" x="6370638" y="5535613"/>
          <p14:tracePt t="46974" x="6461125" y="5529263"/>
          <p14:tracePt t="46980" x="6527800" y="5507038"/>
          <p14:tracePt t="47008" x="6683375" y="5446713"/>
          <p14:tracePt t="47041" x="6805613" y="5340350"/>
          <p14:tracePt t="47074" x="6878638" y="5240338"/>
          <p14:tracePt t="47080" x="6878638" y="5222875"/>
          <p14:tracePt t="47107" x="6934200" y="5156200"/>
          <p14:tracePt t="47112" x="6934200" y="5145088"/>
          <p14:tracePt t="47141" x="6934200" y="5116513"/>
          <p14:tracePt t="47146" x="6934200" y="5089525"/>
          <p14:tracePt t="47174" x="6934200" y="4987925"/>
          <p14:tracePt t="47179" x="6929438" y="4972050"/>
          <p14:tracePt t="47185" x="6878638" y="4910138"/>
          <p14:tracePt t="47207" x="6851650" y="4849813"/>
          <p14:tracePt t="47210" x="6834188" y="4838700"/>
          <p14:tracePt t="47240" x="6767513" y="4737100"/>
          <p14:tracePt t="47275" x="6683375" y="4670425"/>
          <p14:tracePt t="47279" x="6650038" y="4654550"/>
          <p14:tracePt t="47307" x="6465888" y="4619625"/>
          <p14:tracePt t="47312" x="6415088" y="4619625"/>
          <p14:tracePt t="47340" x="6237288" y="4619625"/>
          <p14:tracePt t="47375" x="5953125" y="4619625"/>
          <p14:tracePt t="47380" x="5891213" y="4619625"/>
          <p14:tracePt t="47407" x="5757863" y="4687888"/>
          <p14:tracePt t="47412" x="5729288" y="4721225"/>
          <p14:tracePt t="47440" x="5640388" y="4748213"/>
          <p14:tracePt t="47476" x="5540375" y="4787900"/>
          <p14:tracePt t="47508" x="5500688" y="4827588"/>
          <p14:tracePt t="47541" x="5489575" y="4838700"/>
          <p14:tracePt t="47574" x="5489575" y="4854575"/>
          <p14:tracePt t="47723" x="0" y="0"/>
        </p14:tracePtLst>
        <p14:tracePtLst>
          <p14:tracePt t="48565" x="4552950" y="4570413"/>
          <p14:tracePt t="48575" x="4564063" y="4559300"/>
          <p14:tracePt t="48607" x="4630738" y="4548188"/>
          <p14:tracePt t="48614" x="4664075" y="4530725"/>
          <p14:tracePt t="48641" x="4770438" y="4530725"/>
          <p14:tracePt t="48645" x="4797425" y="4530725"/>
          <p14:tracePt t="48674" x="4903788" y="4530725"/>
          <p14:tracePt t="48678" x="4932363" y="4530725"/>
          <p14:tracePt t="48708" x="5048250" y="4530725"/>
          <p14:tracePt t="48717" x="5094288" y="4530725"/>
          <p14:tracePt t="48741" x="5183188" y="4530725"/>
          <p14:tracePt t="48774" x="5300663" y="4530725"/>
          <p14:tracePt t="48807" x="5434013" y="4541838"/>
          <p14:tracePt t="48813" x="5484813" y="4559300"/>
          <p14:tracePt t="48841" x="5567363" y="4586288"/>
          <p14:tracePt t="48845" x="5595938" y="4586288"/>
          <p14:tracePt t="48871" x="5651500" y="4586288"/>
          <p14:tracePt t="48904" x="5780088" y="4586288"/>
          <p14:tracePt t="48906" x="5846763" y="4603750"/>
          <p14:tracePt t="48941" x="6024563" y="4637088"/>
          <p14:tracePt t="48974" x="6181725" y="4654550"/>
          <p14:tracePt t="48980" x="6197600" y="4654550"/>
          <p14:tracePt t="49009" x="6237288" y="4654550"/>
          <p14:tracePt t="49041" x="6321425" y="4654550"/>
          <p14:tracePt t="49045" x="6348413" y="4654550"/>
          <p14:tracePt t="49074" x="6483350" y="4692650"/>
          <p14:tracePt t="49078" x="6494463" y="4692650"/>
          <p14:tracePt t="49109" x="6588125" y="4692650"/>
          <p14:tracePt t="49141" x="6638925" y="4692650"/>
          <p14:tracePt t="49174" x="6772275" y="4692650"/>
          <p14:tracePt t="49183" x="6800850" y="4692650"/>
          <p14:tracePt t="49208" x="6884988" y="4692650"/>
          <p14:tracePt t="49213" x="6900863" y="4692650"/>
          <p14:tracePt t="49240" x="6951663" y="4692650"/>
          <p14:tracePt t="49244" x="6978650" y="4692650"/>
          <p14:tracePt t="49274" x="7107238" y="4692650"/>
          <p14:tracePt t="49278" x="7135813" y="4692650"/>
          <p14:tracePt t="49307" x="7158038" y="4692650"/>
          <p14:tracePt t="49420" x="7124700" y="4692650"/>
          <p14:tracePt t="49428" x="7091363" y="4681538"/>
          <p14:tracePt t="49440" x="7062788" y="4681538"/>
          <p14:tracePt t="49474" x="6851650" y="4665663"/>
          <p14:tracePt t="49477" x="6805613" y="4665663"/>
          <p14:tracePt t="49508" x="6532563" y="4665663"/>
          <p14:tracePt t="49541" x="6281738" y="4648200"/>
          <p14:tracePt t="49574" x="6013450" y="4648200"/>
          <p14:tracePt t="49580" x="5946775" y="4648200"/>
          <p14:tracePt t="49607" x="5864225" y="4630738"/>
          <p14:tracePt t="49612" x="5795963" y="4630738"/>
          <p14:tracePt t="49641" x="5651500" y="4630738"/>
          <p14:tracePt t="49645" x="5584825" y="4630738"/>
          <p14:tracePt t="49674" x="5383213" y="4630738"/>
          <p14:tracePt t="49680" x="5316538" y="4630738"/>
          <p14:tracePt t="49707" x="5127625" y="4614863"/>
          <p14:tracePt t="49740" x="4959350" y="4614863"/>
          <p14:tracePt t="49774" x="4770438" y="4614863"/>
          <p14:tracePt t="49780" x="4741863" y="4614863"/>
          <p14:tracePt t="49807" x="4675188" y="4614863"/>
          <p14:tracePt t="49811" x="4646613" y="4614863"/>
          <p14:tracePt t="49841" x="4619625" y="4614863"/>
          <p14:tracePt t="49876" x="4597400" y="4614863"/>
          <p14:tracePt t="49907" x="4568825" y="4614863"/>
          <p14:tracePt t="49941" x="4502150" y="4603750"/>
          <p14:tracePt t="51599" x="0" y="0"/>
        </p14:tracePtLst>
        <p14:tracePtLst>
          <p14:tracePt t="54901" x="4413250" y="4570413"/>
          <p14:tracePt t="54987" x="4435475" y="4570413"/>
          <p14:tracePt t="54995" x="4446588" y="4570413"/>
          <p14:tracePt t="55005" x="4508500" y="4570413"/>
          <p14:tracePt t="55039" x="4624388" y="4570413"/>
          <p14:tracePt t="55043" x="4670425" y="4570413"/>
          <p14:tracePt t="55072" x="4954588" y="4597400"/>
          <p14:tracePt t="55075" x="5076825" y="4597400"/>
          <p14:tracePt t="55105" x="5305425" y="4619625"/>
          <p14:tracePt t="55108" x="5372100" y="4619625"/>
          <p14:tracePt t="55139" x="5673725" y="4687888"/>
          <p14:tracePt t="55172" x="6008688" y="4759325"/>
          <p14:tracePt t="55206" x="6219825" y="4759325"/>
          <p14:tracePt t="55239" x="6315075" y="4759325"/>
          <p14:tracePt t="55272" x="6450013" y="4759325"/>
          <p14:tracePt t="55275" x="6477000" y="4759325"/>
          <p14:tracePt t="55305" x="6645275" y="4759325"/>
          <p14:tracePt t="55308" x="6711950" y="4759325"/>
          <p14:tracePt t="55339" x="6845300" y="4759325"/>
          <p14:tracePt t="55372" x="6940550" y="4759325"/>
          <p14:tracePt t="55405" x="7058025" y="4759325"/>
          <p14:tracePt t="55439" x="7073900" y="4759325"/>
          <p14:tracePt t="55580" x="7102475" y="4754563"/>
          <p14:tracePt t="55588" x="7113588" y="4754563"/>
          <p14:tracePt t="55644" x="7107238" y="4743450"/>
          <p14:tracePt t="55898" x="7091363" y="4725988"/>
          <p14:tracePt t="55899" x="0" y="0"/>
        </p14:tracePtLst>
        <p14:tracePtLst>
          <p14:tracePt t="56825" x="2533650" y="3922713"/>
          <p14:tracePt t="56848" x="2538413" y="3922713"/>
          <p14:tracePt t="56856" x="2566988" y="3944938"/>
          <p14:tracePt t="56874" x="2627313" y="3956050"/>
          <p14:tracePt t="56905" x="2822575" y="4022725"/>
          <p14:tracePt t="56939" x="3006725" y="4090988"/>
          <p14:tracePt t="56972" x="3073400" y="4106863"/>
          <p14:tracePt t="56976" x="3101975" y="4124325"/>
          <p14:tracePt t="57006" x="3152775" y="4135438"/>
          <p14:tracePt t="57009" x="3186113" y="4135438"/>
          <p14:tracePt t="57039" x="3279775" y="4162425"/>
          <p14:tracePt t="57072" x="3441700" y="4213225"/>
          <p14:tracePt t="57105" x="3481388" y="4224338"/>
          <p14:tracePt t="57138" x="3509963" y="4240213"/>
          <p14:tracePt t="57172" x="3592513" y="4279900"/>
          <p14:tracePt t="57175" x="3625850" y="4313238"/>
          <p14:tracePt t="57207" x="3681413" y="4352925"/>
          <p14:tracePt t="57239" x="3798888" y="4397375"/>
          <p14:tracePt t="57272" x="3900488" y="4435475"/>
          <p14:tracePt t="57306" x="3938588" y="4452938"/>
          <p14:tracePt t="57339" x="4000500" y="4481513"/>
          <p14:tracePt t="57372" x="4083050" y="4525963"/>
          <p14:tracePt t="57375" x="4100513" y="4525963"/>
          <p14:tracePt t="57406" x="4195763" y="4570413"/>
          <p14:tracePt t="57439" x="4240213" y="4581525"/>
          <p14:tracePt t="57472" x="4306888" y="4597400"/>
          <p14:tracePt t="57506" x="4329113" y="4608513"/>
          <p14:tracePt t="57614" x="4340225" y="4608513"/>
          <p14:tracePt t="57615" x="0" y="0"/>
        </p14:tracePtLst>
        <p14:tracePtLst>
          <p14:tracePt t="58250" x="2533650" y="3984625"/>
          <p14:tracePt t="58259" x="2544763" y="3995738"/>
          <p14:tracePt t="58274" x="2582863" y="4006850"/>
          <p14:tracePt t="58305" x="2700338" y="4051300"/>
          <p14:tracePt t="58339" x="2889250" y="4135438"/>
          <p14:tracePt t="58372" x="2968625" y="4191000"/>
          <p14:tracePt t="58405" x="3024188" y="4217988"/>
          <p14:tracePt t="58408" x="3035300" y="4217988"/>
          <p14:tracePt t="58439" x="3224213" y="4279900"/>
          <p14:tracePt t="58473" x="3297238" y="4341813"/>
          <p14:tracePt t="58505" x="3308350" y="4352925"/>
          <p14:tracePt t="58540" x="3363913" y="4379913"/>
          <p14:tracePt t="58572" x="3403600" y="4391025"/>
          <p14:tracePt t="58575" x="3436938" y="4391025"/>
          <p14:tracePt t="58605" x="3486150" y="4408488"/>
          <p14:tracePt t="58608" x="3514725" y="4419600"/>
          <p14:tracePt t="58639" x="3570288" y="4475163"/>
          <p14:tracePt t="58673" x="3665538" y="4519613"/>
          <p14:tracePt t="58705" x="3721100" y="4592638"/>
          <p14:tracePt t="58740" x="3776663" y="4630738"/>
          <p14:tracePt t="58783" x="3787775" y="4643438"/>
          <p14:tracePt t="58831" x="0" y="0"/>
        </p14:tracePtLst>
        <p14:tracePtLst>
          <p14:tracePt t="59353" x="2660650" y="4251325"/>
          <p14:tracePt t="59361" x="2667000" y="4240213"/>
          <p14:tracePt t="59374" x="2693988" y="4246563"/>
          <p14:tracePt t="59377" x="2722563" y="4264025"/>
          <p14:tracePt t="59408" x="3095625" y="4441825"/>
          <p14:tracePt t="59441" x="3279775" y="4492625"/>
          <p14:tracePt t="59445" x="3314700" y="4508500"/>
          <p14:tracePt t="59474" x="3441700" y="4537075"/>
          <p14:tracePt t="59478" x="3470275" y="4552950"/>
          <p14:tracePt t="59508" x="3592513" y="4614863"/>
          <p14:tracePt t="59541" x="3705225" y="4630738"/>
          <p14:tracePt t="59574" x="3827463" y="4643438"/>
          <p14:tracePt t="59607" x="3905250" y="4654550"/>
          <p14:tracePt t="59612" x="3916363" y="4654550"/>
          <p14:tracePt t="59641" x="3944938" y="4670425"/>
          <p14:tracePt t="59645" x="3971925" y="4670425"/>
          <p14:tracePt t="59674" x="4011613" y="4692650"/>
          <p14:tracePt t="59679" x="4022725" y="4692650"/>
          <p14:tracePt t="59710" x="4078288" y="4692650"/>
          <p14:tracePt t="59741" x="4133850" y="4710113"/>
          <p14:tracePt t="59774" x="4144963" y="4710113"/>
          <p14:tracePt t="59809" x="4184650" y="4725988"/>
          <p14:tracePt t="59841" x="4200525" y="4725988"/>
          <p14:tracePt t="59876" x="4267200" y="4737100"/>
          <p14:tracePt t="59908" x="4306888" y="4748213"/>
          <p14:tracePt t="60083" x="0" y="0"/>
        </p14:tracePtLst>
        <p14:tracePtLst>
          <p14:tracePt t="60507" x="2667000" y="4286250"/>
          <p14:tracePt t="60511" x="2655888" y="4286250"/>
          <p14:tracePt t="60523" x="2655888" y="4291013"/>
          <p14:tracePt t="60539" x="2689225" y="4352925"/>
          <p14:tracePt t="60573" x="2917825" y="4446588"/>
          <p14:tracePt t="60606" x="3152775" y="4530725"/>
          <p14:tracePt t="60639" x="3230563" y="4548188"/>
          <p14:tracePt t="60643" x="3257550" y="4548188"/>
          <p14:tracePt t="60673" x="3386138" y="4614863"/>
          <p14:tracePt t="60677" x="3403600" y="4614863"/>
          <p14:tracePt t="60706" x="3492500" y="4625975"/>
          <p14:tracePt t="60755" x="3481388" y="4625975"/>
          <p14:tracePt t="60771" x="0" y="0"/>
        </p14:tracePtLst>
        <p14:tracePtLst>
          <p14:tracePt t="61230" x="3028950" y="4084638"/>
          <p14:tracePt t="61234" x="3028950" y="4095750"/>
          <p14:tracePt t="61245" x="3028950" y="4140200"/>
          <p14:tracePt t="61271" x="3001963" y="4206875"/>
          <p14:tracePt t="61274" x="3001963" y="4251325"/>
          <p14:tracePt t="61305" x="3001963" y="4397375"/>
          <p14:tracePt t="61307" x="3001963" y="4446588"/>
          <p14:tracePt t="61339" x="3001963" y="4548188"/>
          <p14:tracePt t="61374" x="3001963" y="4597400"/>
          <p14:tracePt t="61407" x="3001963" y="4625975"/>
          <p14:tracePt t="61508" x="3001963" y="4637088"/>
          <p14:tracePt t="61522" x="3024188" y="4637088"/>
          <p14:tracePt t="61524" x="0" y="0"/>
        </p14:tracePtLst>
        <p14:tracePtLst>
          <p14:tracePt t="61870" x="3430588" y="4168775"/>
          <p14:tracePt t="61874" x="3448050" y="4168775"/>
          <p14:tracePt t="61884" x="3448050" y="4173538"/>
          <p14:tracePt t="61908" x="3463925" y="4324350"/>
          <p14:tracePt t="61940" x="3532188" y="4486275"/>
          <p14:tracePt t="61974" x="3532188" y="4619625"/>
          <p14:tracePt t="62007" x="3532188" y="4687888"/>
          <p14:tracePt t="62013" x="3532188" y="4699000"/>
          <p14:tracePt t="62041" x="3532188" y="4714875"/>
          <p14:tracePt t="62131" x="3548063" y="4725988"/>
          <p14:tracePt t="62147" x="3587750" y="4725988"/>
          <p14:tracePt t="62155" x="3603625" y="4725988"/>
          <p14:tracePt t="62171" x="0" y="0"/>
        </p14:tracePtLst>
        <p14:tracePtLst>
          <p14:tracePt t="62426" x="4089400" y="4302125"/>
          <p14:tracePt t="62429" x="4089400" y="4330700"/>
          <p14:tracePt t="62438" x="4089400" y="4341813"/>
          <p14:tracePt t="62447" x="4089400" y="4368800"/>
          <p14:tracePt t="62474" x="4089400" y="4470400"/>
          <p14:tracePt t="62477" x="4089400" y="4519613"/>
          <p14:tracePt t="62510" x="4078288" y="4676775"/>
          <p14:tracePt t="62517" x="4067175" y="4721225"/>
          <p14:tracePt t="62541" x="4067175" y="4770438"/>
          <p14:tracePt t="62951" x="0" y="0"/>
        </p14:tracePtLst>
        <p14:tracePtLst>
          <p14:tracePt t="63602" x="4351338" y="4206875"/>
          <p14:tracePt t="63608" x="4324350" y="4206875"/>
          <p14:tracePt t="63616" x="4295775" y="4206875"/>
          <p14:tracePt t="63638" x="4206875" y="4206875"/>
          <p14:tracePt t="63672" x="4071938" y="4206875"/>
          <p14:tracePt t="63707" x="3938588" y="4206875"/>
          <p14:tracePt t="63712" x="3927475" y="4206875"/>
          <p14:tracePt t="63741" x="3860800" y="4206875"/>
          <p14:tracePt t="63745" x="3816350" y="4206875"/>
          <p14:tracePt t="63773" x="3716338" y="4206875"/>
          <p14:tracePt t="63778" x="3705225" y="4206875"/>
          <p14:tracePt t="63808" x="3609975" y="4206875"/>
          <p14:tracePt t="63841" x="3514725" y="4206875"/>
          <p14:tracePt t="63874" x="3441700" y="4206875"/>
          <p14:tracePt t="63928" x="3425825" y="4206875"/>
          <p14:tracePt t="63940" x="3414713" y="4206875"/>
          <p14:tracePt t="63974" x="3392488" y="4202113"/>
          <p14:tracePt t="63977" x="3363913" y="4202113"/>
          <p14:tracePt t="64007" x="3352800" y="4202113"/>
          <p14:tracePt t="64424" x="3359150" y="4202113"/>
          <p14:tracePt t="64439" x="0" y="0"/>
        </p14:tracePtLst>
        <p14:tracePtLst>
          <p14:tracePt t="65911" x="4346575" y="4379913"/>
          <p14:tracePt t="65916" x="4373563" y="4379913"/>
          <p14:tracePt t="65926" x="4384675" y="4379913"/>
          <p14:tracePt t="65940" x="4395788" y="4379913"/>
          <p14:tracePt t="65974" x="4479925" y="4379913"/>
          <p14:tracePt t="66007" x="4670425" y="4379913"/>
          <p14:tracePt t="66012" x="4764088" y="4402138"/>
          <p14:tracePt t="66041" x="4852988" y="4430713"/>
          <p14:tracePt t="66045" x="4903788" y="4446588"/>
          <p14:tracePt t="66077" x="4999038" y="4486275"/>
          <p14:tracePt t="66108" x="5076825" y="4497388"/>
          <p14:tracePt t="66141" x="5132388" y="4514850"/>
          <p14:tracePt t="66174" x="5216525" y="4541838"/>
          <p14:tracePt t="66180" x="5243513" y="4541838"/>
          <p14:tracePt t="66208" x="5405438" y="4559300"/>
          <p14:tracePt t="66212" x="5434013" y="4559300"/>
          <p14:tracePt t="66240" x="5640388" y="4575175"/>
          <p14:tracePt t="66245" x="5651500" y="4575175"/>
          <p14:tracePt t="66253" x="5662613" y="4575175"/>
          <p14:tracePt t="66274" x="5707063" y="4586288"/>
          <p14:tracePt t="66277" x="5751513" y="4586288"/>
          <p14:tracePt t="66308" x="5853113" y="4603750"/>
          <p14:tracePt t="66340" x="5980113" y="4603750"/>
          <p14:tracePt t="66377" x="6059488" y="4603750"/>
          <p14:tracePt t="66380" x="6086475" y="4603750"/>
          <p14:tracePt t="66407" x="6192838" y="4603750"/>
          <p14:tracePt t="66413" x="6208713" y="4603750"/>
          <p14:tracePt t="66440" x="6259513" y="4603750"/>
          <p14:tracePt t="66446" x="6310313" y="4603750"/>
          <p14:tracePt t="66453" x="6337300" y="4603750"/>
          <p14:tracePt t="66473" x="6376988" y="4603750"/>
          <p14:tracePt t="66477" x="6403975" y="4603750"/>
          <p14:tracePt t="66508" x="6538913" y="4603750"/>
          <p14:tracePt t="66541" x="6711950" y="4603750"/>
          <p14:tracePt t="66574" x="6734175" y="4603750"/>
          <p14:tracePt t="66608" x="6745288" y="4603750"/>
          <p14:tracePt t="66640" x="6840538" y="4603750"/>
          <p14:tracePt t="66646" x="6856413" y="4603750"/>
          <p14:tracePt t="66811" x="0" y="0"/>
        </p14:tracePtLst>
        <p14:tracePtLst>
          <p14:tracePt t="67204" x="7035800" y="4625975"/>
          <p14:tracePt t="67208" x="7024688" y="4630738"/>
          <p14:tracePt t="67220" x="7013575" y="4659313"/>
          <p14:tracePt t="67240" x="7013575" y="4737100"/>
          <p14:tracePt t="67244" x="7013575" y="4827588"/>
          <p14:tracePt t="67274" x="7013575" y="4949825"/>
          <p14:tracePt t="67277" x="7013575" y="4960938"/>
          <p14:tracePt t="67308" x="7013575" y="5056188"/>
          <p14:tracePt t="67340" x="7040563" y="5178425"/>
          <p14:tracePt t="67374" x="7208838" y="5233988"/>
          <p14:tracePt t="67407" x="7519988" y="5322888"/>
          <p14:tracePt t="67413" x="7615238" y="5345113"/>
          <p14:tracePt t="67440" x="7832725" y="5402263"/>
          <p14:tracePt t="67444" x="7883525" y="5418138"/>
          <p14:tracePt t="67474" x="8027988" y="5435600"/>
          <p14:tracePt t="67477" x="8078788" y="5451475"/>
          <p14:tracePt t="67508" x="8251825" y="5451475"/>
          <p14:tracePt t="67540" x="8278813" y="5451475"/>
          <p14:tracePt t="67574" x="8278813" y="5273675"/>
          <p14:tracePt t="67607" x="8278813" y="5189538"/>
          <p14:tracePt t="67613" x="8278813" y="5160963"/>
          <p14:tracePt t="67640" x="8223250" y="5078413"/>
          <p14:tracePt t="67645" x="8212138" y="5060950"/>
          <p14:tracePt t="67674" x="8067675" y="4999038"/>
          <p14:tracePt t="67677" x="7978775" y="4983163"/>
          <p14:tracePt t="67708" x="7732713" y="4894263"/>
          <p14:tracePt t="67741" x="7632700" y="4876800"/>
          <p14:tracePt t="67774" x="7475538" y="4876800"/>
          <p14:tracePt t="67808" x="7319963" y="4921250"/>
          <p14:tracePt t="67813" x="7231063" y="4921250"/>
          <p14:tracePt t="67840" x="7102475" y="4983163"/>
          <p14:tracePt t="67846" x="7091363" y="4999038"/>
          <p14:tracePt t="67874" x="7046913" y="5027613"/>
          <p14:tracePt t="67877" x="7035800" y="5038725"/>
          <p14:tracePt t="67909" x="6985000" y="5189538"/>
          <p14:tracePt t="67941" x="6985000" y="5289550"/>
          <p14:tracePt t="67974" x="7013575" y="5468938"/>
          <p14:tracePt t="68007" x="7169150" y="5564188"/>
          <p14:tracePt t="68013" x="7235825" y="5597525"/>
          <p14:tracePt t="68040" x="7437438" y="5664200"/>
          <p14:tracePt t="68045" x="7448550" y="5664200"/>
          <p14:tracePt t="68074" x="7519988" y="5664200"/>
          <p14:tracePt t="68078" x="7564438" y="5664200"/>
          <p14:tracePt t="68108" x="7704138" y="5635625"/>
          <p14:tracePt t="68140" x="7894638" y="5462588"/>
          <p14:tracePt t="68174" x="7927975" y="5240338"/>
          <p14:tracePt t="68209" x="7921625" y="5038725"/>
          <p14:tracePt t="68213" x="7877175" y="4994275"/>
          <p14:tracePt t="68241" x="7693025" y="4854575"/>
          <p14:tracePt t="68245" x="7648575" y="4838700"/>
          <p14:tracePt t="68274" x="7380288" y="4721225"/>
          <p14:tracePt t="68278" x="7313613" y="4703763"/>
          <p14:tracePt t="68308" x="7151688" y="4670425"/>
          <p14:tracePt t="68341" x="7069138" y="4670425"/>
          <p14:tracePt t="68374" x="6967538" y="4692650"/>
          <p14:tracePt t="68379" x="6956425" y="4692650"/>
          <p14:tracePt t="68459" x="0" y="0"/>
        </p14:tracePtLst>
        <p14:tracePtLst>
          <p14:tracePt t="69065" x="6900863" y="4559300"/>
          <p14:tracePt t="69073" x="6929438" y="4559300"/>
          <p14:tracePt t="69107" x="6996113" y="4603750"/>
          <p14:tracePt t="69141" x="7124700" y="4654550"/>
          <p14:tracePt t="69147" x="7135813" y="4654550"/>
          <p14:tracePt t="69174" x="7173913" y="4681538"/>
          <p14:tracePt t="69178" x="7185025" y="4681538"/>
          <p14:tracePt t="69209" x="7258050" y="4710113"/>
          <p14:tracePt t="69241" x="7386638" y="4743450"/>
          <p14:tracePt t="69249" x="7415213" y="4770438"/>
          <p14:tracePt t="69274" x="7464425" y="4799013"/>
          <p14:tracePt t="69307" x="7493000" y="4810125"/>
          <p14:tracePt t="69312" x="7537450" y="4827588"/>
          <p14:tracePt t="69342" x="7559675" y="4827588"/>
          <p14:tracePt t="69347" x="7570788" y="4827588"/>
          <p14:tracePt t="69374" x="7615238" y="4827588"/>
          <p14:tracePt t="69377" x="7626350" y="4827588"/>
          <p14:tracePt t="69408" x="7737475" y="4854575"/>
          <p14:tracePt t="69441" x="7805738" y="4854575"/>
          <p14:tracePt t="69474" x="7827963" y="4854575"/>
          <p14:tracePt t="69506" x="7899400" y="4854575"/>
          <p14:tracePt t="69538" x="7978775" y="4854575"/>
          <p14:tracePt t="69543" x="8005763" y="4854575"/>
          <p14:tracePt t="69572" x="8045450" y="4854575"/>
          <p14:tracePt t="69605" x="8061325" y="4854575"/>
          <p14:tracePt t="69646" x="8072438" y="4854575"/>
          <p14:tracePt t="69670" x="8005763" y="4832350"/>
          <p14:tracePt t="69705" x="7766050" y="4748213"/>
          <p14:tracePt t="69739" x="7570788" y="4714875"/>
          <p14:tracePt t="69772" x="7375525" y="4681538"/>
          <p14:tracePt t="69775" x="7364413" y="4670425"/>
          <p14:tracePt t="69805" x="7275513" y="4643438"/>
          <p14:tracePt t="69809" x="7253288" y="4643438"/>
          <p14:tracePt t="69840" x="7169150" y="4643438"/>
          <p14:tracePt t="69873" x="7085013" y="4614863"/>
          <p14:tracePt t="69906" x="6973888" y="4586288"/>
          <p14:tracePt t="69939" x="6862763" y="4530725"/>
          <p14:tracePt t="69943" x="6862763" y="4514850"/>
          <p14:tracePt t="69973" x="6794500" y="4486275"/>
          <p14:tracePt t="69977" x="6783388" y="4486275"/>
          <p14:tracePt t="70006" x="6745288" y="4475163"/>
          <p14:tracePt t="71536" x="6745288" y="4481513"/>
          <p14:tracePt t="71583" x="0" y="0"/>
        </p14:tracePtLst>
        <p14:tracePtLst>
          <p14:tracePt t="75634" x="7526338" y="4446588"/>
          <p14:tracePt t="75703" x="7526338" y="4470400"/>
          <p14:tracePt t="75711" x="7526338" y="4486275"/>
          <p14:tracePt t="75739" x="7526338" y="4564063"/>
          <p14:tracePt t="75772" x="7553325" y="4648200"/>
          <p14:tracePt t="75776" x="7570788" y="4676775"/>
          <p14:tracePt t="75806" x="7593013" y="4703763"/>
          <p14:tracePt t="75839" x="7659688" y="4703763"/>
          <p14:tracePt t="75872" x="7799388" y="4765675"/>
          <p14:tracePt t="75906" x="7877175" y="4799013"/>
          <p14:tracePt t="75939" x="7916863" y="4799013"/>
          <p14:tracePt t="75972" x="7954963" y="4799013"/>
          <p14:tracePt t="75975" x="7983538" y="4799013"/>
          <p14:tracePt t="76007" x="8078788" y="4759325"/>
          <p14:tracePt t="76039" x="8123238" y="4676775"/>
          <p14:tracePt t="76072" x="8174038" y="4619625"/>
          <p14:tracePt t="76107" x="8212138" y="4570413"/>
          <p14:tracePt t="76140" x="8212138" y="4470400"/>
          <p14:tracePt t="76145" x="8212138" y="4441825"/>
          <p14:tracePt t="76174" x="8139113" y="4313238"/>
          <p14:tracePt t="76178" x="8105775" y="4264025"/>
          <p14:tracePt t="76186" x="8089900" y="4251325"/>
          <p14:tracePt t="76208" x="8039100" y="4213225"/>
          <p14:tracePt t="76240" x="7972425" y="4173538"/>
          <p14:tracePt t="76274" x="7905750" y="4124325"/>
          <p14:tracePt t="76308" x="7839075" y="4067175"/>
          <p14:tracePt t="76341" x="7783513" y="4067175"/>
          <p14:tracePt t="76345" x="7754938" y="4067175"/>
          <p14:tracePt t="76374" x="7593013" y="4067175"/>
          <p14:tracePt t="76379" x="7564438" y="4079875"/>
          <p14:tracePt t="76408" x="7464425" y="4079875"/>
          <p14:tracePt t="76441" x="7397750" y="4090988"/>
          <p14:tracePt t="76474" x="7302500" y="4195763"/>
          <p14:tracePt t="76481" x="7302500" y="4224338"/>
          <p14:tracePt t="76507" x="7302500" y="4346575"/>
          <p14:tracePt t="76511" x="7302500" y="4364038"/>
          <p14:tracePt t="76541" x="7380288" y="4486275"/>
          <p14:tracePt t="76545" x="7397750" y="4497388"/>
          <p14:tracePt t="76577" x="7559675" y="4625975"/>
          <p14:tracePt t="76608" x="7693025" y="4721225"/>
          <p14:tracePt t="76641" x="7710488" y="4732338"/>
          <p14:tracePt t="76674" x="7805738" y="4759325"/>
          <p14:tracePt t="76681" x="7816850" y="4759325"/>
          <p14:tracePt t="76707" x="7872413" y="4759325"/>
          <p14:tracePt t="76712" x="7883525" y="4759325"/>
          <p14:tracePt t="76744" x="7894638" y="4759325"/>
          <p14:tracePt t="76776" x="7961313" y="4754563"/>
          <p14:tracePt t="76808" x="8067675" y="4681538"/>
          <p14:tracePt t="76840" x="8078788" y="4665663"/>
          <p14:tracePt t="76876" x="8105775" y="4643438"/>
          <p14:tracePt t="76904" x="8105775" y="4559300"/>
          <p14:tracePt t="76936" x="8105775" y="4386263"/>
          <p14:tracePt t="76970" x="8027988" y="4224338"/>
          <p14:tracePt t="77003" x="7961313" y="4173538"/>
          <p14:tracePt t="77036" x="7788275" y="4124325"/>
          <p14:tracePt t="77037" x="7743825" y="4106863"/>
          <p14:tracePt t="77070" x="7586663" y="4073525"/>
          <p14:tracePt t="77103" x="7464425" y="4062413"/>
          <p14:tracePt t="77136" x="7386638" y="4062413"/>
          <p14:tracePt t="77170" x="7335838" y="4062413"/>
          <p14:tracePt t="77203" x="7246938" y="4095750"/>
          <p14:tracePt t="77237" x="7219950" y="4151313"/>
          <p14:tracePt t="77238" x="7219950" y="4179888"/>
          <p14:tracePt t="77272" x="7219950" y="4386263"/>
          <p14:tracePt t="77305" x="7219950" y="4508500"/>
          <p14:tracePt t="77338" x="7335838" y="4648200"/>
          <p14:tracePt t="77372" x="7497763" y="4710113"/>
          <p14:tracePt t="77375" x="7508875" y="4721225"/>
          <p14:tracePt t="77405" x="7593013" y="4754563"/>
          <p14:tracePt t="77408" x="7610475" y="4754563"/>
          <p14:tracePt t="77439" x="7710488" y="4765675"/>
          <p14:tracePt t="77472" x="7805738" y="4765675"/>
          <p14:tracePt t="77505" x="7883525" y="4765675"/>
          <p14:tracePt t="77538" x="8005763" y="4714875"/>
          <p14:tracePt t="77543" x="8034338" y="4681538"/>
          <p14:tracePt t="77574" x="8083550" y="4608513"/>
          <p14:tracePt t="77578" x="8094663" y="4581525"/>
          <p14:tracePt t="77607" x="8094663" y="4508500"/>
          <p14:tracePt t="77612" x="8094663" y="4481513"/>
          <p14:tracePt t="77642" x="8094663" y="4357688"/>
          <p14:tracePt t="77646" x="8094663" y="4330700"/>
          <p14:tracePt t="77674" x="8001000" y="4195763"/>
          <p14:tracePt t="77678" x="7966075" y="4168775"/>
          <p14:tracePt t="77705" x="7894638" y="4106863"/>
          <p14:tracePt t="77706" x="7883525" y="4095750"/>
          <p14:tracePt t="77738" x="7827963" y="4062413"/>
          <p14:tracePt t="77771" x="7726363" y="4062413"/>
          <p14:tracePt t="77805" x="7586663" y="4062413"/>
          <p14:tracePt t="77841" x="7464425" y="4146550"/>
          <p14:tracePt t="77874" x="7442200" y="4184650"/>
          <p14:tracePt t="77878" x="7426325" y="4213225"/>
          <p14:tracePt t="77908" x="7397750" y="4297363"/>
          <p14:tracePt t="77942" x="7426325" y="4481513"/>
          <p14:tracePt t="77974" x="7531100" y="4570413"/>
          <p14:tracePt t="78006" x="7599363" y="4643438"/>
          <p14:tracePt t="78039" x="7615238" y="4643438"/>
          <p14:tracePt t="78091" x="7626350" y="4659313"/>
          <p14:tracePt t="78411" x="0" y="0"/>
        </p14:tracePtLst>
        <p14:tracePtLst>
          <p14:tracePt t="79269" x="6700838" y="4492625"/>
          <p14:tracePt t="79274" x="6711950" y="4492625"/>
          <p14:tracePt t="79278" x="6738938" y="4492625"/>
          <p14:tracePt t="79286" x="6750050" y="4497388"/>
          <p14:tracePt t="79324" x="6761163" y="4497388"/>
          <p14:tracePt t="79341" x="6805613" y="4514850"/>
          <p14:tracePt t="79374" x="6867525" y="4552950"/>
          <p14:tracePt t="79407" x="7000875" y="4592638"/>
          <p14:tracePt t="79412" x="7013575" y="4592638"/>
          <p14:tracePt t="79440" x="7080250" y="4648200"/>
          <p14:tracePt t="79445" x="7129463" y="4648200"/>
          <p14:tracePt t="79476" x="7213600" y="4676775"/>
          <p14:tracePt t="79508" x="7346950" y="4721225"/>
          <p14:tracePt t="79540" x="7464425" y="4754563"/>
          <p14:tracePt t="79575" x="7531100" y="4776788"/>
          <p14:tracePt t="79607" x="7599363" y="4792663"/>
          <p14:tracePt t="79613" x="7648575" y="4810125"/>
          <p14:tracePt t="79641" x="7704138" y="4810125"/>
          <p14:tracePt t="79645" x="7715250" y="4821238"/>
          <p14:tracePt t="79674" x="7726363" y="4821238"/>
          <p14:tracePt t="79677" x="7737475" y="4821238"/>
          <p14:tracePt t="79708" x="7783513" y="4821238"/>
          <p14:tracePt t="79740" x="7877175" y="4821238"/>
          <p14:tracePt t="79775" x="7966075" y="4832350"/>
          <p14:tracePt t="79807" x="7978775" y="4832350"/>
          <p14:tracePt t="79840" x="8061325" y="4849813"/>
          <p14:tracePt t="79845" x="8072438" y="4849813"/>
          <p14:tracePt t="79874" x="8128000" y="4876800"/>
          <p14:tracePt t="79878" x="8128000" y="4887913"/>
          <p14:tracePt t="79916" x="8139113" y="4899025"/>
          <p14:tracePt t="80396" x="8139113" y="4894263"/>
          <p14:tracePt t="80410" x="8134350" y="4894263"/>
          <p14:tracePt t="80411" x="0" y="0"/>
        </p14:tracePtLst>
        <p14:tracePtLst>
          <p14:tracePt t="80934" x="7548563" y="4368800"/>
          <p14:tracePt t="80944" x="7519988" y="4379913"/>
          <p14:tracePt t="80972" x="7508875" y="4379913"/>
          <p14:tracePt t="80975" x="7508875" y="4391025"/>
          <p14:tracePt t="81006" x="7508875" y="4441825"/>
          <p14:tracePt t="81008" x="7493000" y="4475163"/>
          <p14:tracePt t="81039" x="7475538" y="4648200"/>
          <p14:tracePt t="81072" x="7459663" y="4765675"/>
          <p14:tracePt t="81106" x="7448550" y="4876800"/>
          <p14:tracePt t="81139" x="7448550" y="4894263"/>
          <p14:tracePt t="81215" x="7448550" y="4905375"/>
          <p14:tracePt t="81279" x="7448550" y="4916488"/>
          <p14:tracePt t="81287" x="7448550" y="4927600"/>
          <p14:tracePt t="81305" x="7453313" y="4972050"/>
          <p14:tracePt t="81339" x="7470775" y="4983163"/>
          <p14:tracePt t="81488" x="7493000" y="4983163"/>
          <p14:tracePt t="81496" x="7508875" y="4983163"/>
          <p14:tracePt t="81507" x="7531100" y="4983163"/>
          <p14:tracePt t="81540" x="7748588" y="5016500"/>
          <p14:tracePt t="81545" x="7794625" y="5016500"/>
          <p14:tracePt t="81574" x="7883525" y="5016500"/>
          <p14:tracePt t="81578" x="7910513" y="5016500"/>
          <p14:tracePt t="81608" x="7932738" y="5016500"/>
          <p14:tracePt t="81640" x="7950200" y="5016500"/>
          <p14:tracePt t="81674" x="7989888" y="5016500"/>
          <p14:tracePt t="81709" x="8072438" y="5005388"/>
          <p14:tracePt t="81713" x="8083550" y="5005388"/>
          <p14:tracePt t="81739" x="8094663" y="5005388"/>
          <p14:tracePt t="81855" x="8105775" y="4994275"/>
          <p14:tracePt t="81863" x="8105775" y="4983163"/>
          <p14:tracePt t="81872" x="8105775" y="4965700"/>
          <p14:tracePt t="81905" x="8089900" y="4905375"/>
          <p14:tracePt t="81939" x="8089900" y="4803775"/>
          <p14:tracePt t="81972" x="8089900" y="4725988"/>
          <p14:tracePt t="81976" x="8089900" y="4714875"/>
          <p14:tracePt t="82005" x="8089900" y="4676775"/>
          <p14:tracePt t="82039" x="8089900" y="4608513"/>
          <p14:tracePt t="82079" x="8089900" y="4581525"/>
          <p14:tracePt t="82105" x="8089900" y="4570413"/>
          <p14:tracePt t="82192" x="8089900" y="4592638"/>
          <p14:tracePt t="82202" x="8089900" y="4619625"/>
          <p14:tracePt t="82210" x="8072438" y="4648200"/>
          <p14:tracePt t="82240" x="8039100" y="4748213"/>
          <p14:tracePt t="82274" x="8001000" y="4814888"/>
          <p14:tracePt t="82280" x="8001000" y="4843463"/>
          <p14:tracePt t="82336" x="7989888" y="4854575"/>
          <p14:tracePt t="82352" x="7972425" y="4883150"/>
          <p14:tracePt t="82374" x="7972425" y="4921250"/>
          <p14:tracePt t="82377" x="7961313" y="4938713"/>
          <p14:tracePt t="82480" x="7950200" y="4949825"/>
          <p14:tracePt t="82544" x="7939088" y="4960938"/>
          <p14:tracePt t="82560" x="7939088" y="4972050"/>
          <p14:tracePt t="82574" x="7910513" y="4987925"/>
          <p14:tracePt t="82607" x="7894638" y="4999038"/>
          <p14:tracePt t="82673" x="7866063" y="4999038"/>
          <p14:tracePt t="82680" x="7839075" y="4987925"/>
          <p14:tracePt t="82706" x="7726363" y="4894263"/>
          <p14:tracePt t="82739" x="7581900" y="4799013"/>
          <p14:tracePt t="82744" x="7553325" y="4781550"/>
          <p14:tracePt t="82773" x="7526338" y="4781550"/>
          <p14:tracePt t="82807" x="7486650" y="4781550"/>
          <p14:tracePt t="82896" x="7497763" y="4754563"/>
          <p14:tracePt t="82904" x="7497763" y="4743450"/>
          <p14:tracePt t="82912" x="7508875" y="4732338"/>
          <p14:tracePt t="82941" x="7519988" y="4676775"/>
          <p14:tracePt t="82946" x="7519988" y="4659313"/>
          <p14:tracePt t="82974" x="7519988" y="4608513"/>
          <p14:tracePt t="82979" x="7519988" y="4581525"/>
          <p14:tracePt t="83008" x="7519988" y="4559300"/>
          <p14:tracePt t="83343" x="0" y="0"/>
        </p14:tracePtLst>
        <p14:tracePtLst>
          <p14:tracePt t="84308" x="3816350" y="3627438"/>
          <p14:tracePt t="84314" x="3816350" y="3643313"/>
          <p14:tracePt t="84336" x="3805238" y="3665538"/>
          <p14:tracePt t="84338" x="3760788" y="3711575"/>
          <p14:tracePt t="84370" x="3743325" y="3794125"/>
          <p14:tracePt t="84403" x="3716338" y="3895725"/>
          <p14:tracePt t="84436" x="3681413" y="4033838"/>
          <p14:tracePt t="84470" x="3681413" y="4151313"/>
          <p14:tracePt t="84503" x="3681413" y="4297363"/>
          <p14:tracePt t="84538" x="3816350" y="4552950"/>
          <p14:tracePt t="84571" x="3843338" y="4687888"/>
          <p14:tracePt t="84608" x="3843338" y="4787900"/>
          <p14:tracePt t="84638" x="3843338" y="4814888"/>
          <p14:tracePt t="84724" x="3843338" y="4792663"/>
          <p14:tracePt t="84732" x="3860800" y="4725988"/>
          <p14:tracePt t="84740" x="3860800" y="4676775"/>
          <p14:tracePt t="84774" x="3883025" y="4379913"/>
          <p14:tracePt t="84807" x="3949700" y="4195763"/>
          <p14:tracePt t="84812" x="3967163" y="4146550"/>
          <p14:tracePt t="84841" x="4011613" y="4079875"/>
          <p14:tracePt t="84845" x="4011613" y="4062413"/>
          <p14:tracePt t="84877" x="4011613" y="4040188"/>
          <p14:tracePt t="84907" x="4011613" y="4011613"/>
          <p14:tracePt t="84940" x="4011613" y="4000500"/>
          <p14:tracePt t="84979" x="4005263" y="4006850"/>
          <p14:tracePt t="85005" x="3989388" y="4117975"/>
          <p14:tracePt t="85037" x="3989388" y="4352925"/>
          <p14:tracePt t="85071" x="4133850" y="4643438"/>
          <p14:tracePt t="85106" x="4256088" y="4854575"/>
          <p14:tracePt t="85110" x="4273550" y="4883150"/>
          <p14:tracePt t="85138" x="4273550" y="4899025"/>
          <p14:tracePt t="85234" x="4273550" y="4910138"/>
          <p14:tracePt t="85251" x="4251325" y="4887913"/>
          <p14:tracePt t="85259" x="4217988" y="4854575"/>
          <p14:tracePt t="85271" x="4184650" y="4781550"/>
          <p14:tracePt t="85305" x="4038600" y="4537075"/>
          <p14:tracePt t="85308" x="4005263" y="4464050"/>
          <p14:tracePt t="85339" x="3933825" y="4240213"/>
          <p14:tracePt t="85373" x="3933825" y="4168775"/>
          <p14:tracePt t="85405" x="3933825" y="4135438"/>
          <p14:tracePt t="85438" x="3933825" y="4117975"/>
          <p14:tracePt t="85472" x="3916363" y="4079875"/>
          <p14:tracePt t="85652" x="3887788" y="4102100"/>
          <p14:tracePt t="85660" x="3876675" y="4113213"/>
          <p14:tracePt t="85674" x="3860800" y="4173538"/>
          <p14:tracePt t="85678" x="3843338" y="4246563"/>
          <p14:tracePt t="85705" x="3843338" y="4424363"/>
          <p14:tracePt t="85708" x="3843338" y="4475163"/>
          <p14:tracePt t="85738" x="3843338" y="4703763"/>
          <p14:tracePt t="85771" x="3843338" y="4743450"/>
          <p14:tracePt t="85810" x="3854450" y="4737100"/>
          <p14:tracePt t="85838" x="3905250" y="4514850"/>
          <p14:tracePt t="85871" x="3905250" y="4286250"/>
          <p14:tracePt t="85904" x="3905250" y="4151313"/>
          <p14:tracePt t="85906" x="3905250" y="4106863"/>
          <p14:tracePt t="85939" x="3949700" y="3984625"/>
          <p14:tracePt t="85971" x="3967163" y="3917950"/>
          <p14:tracePt t="86116" x="3967163" y="3922713"/>
          <p14:tracePt t="86132" x="3967163" y="3951288"/>
          <p14:tracePt t="86141" x="3967163" y="3962400"/>
          <p14:tracePt t="86174" x="3956050" y="4073525"/>
          <p14:tracePt t="86207" x="3944938" y="4173538"/>
          <p14:tracePt t="86214" x="3944938" y="4191000"/>
          <p14:tracePt t="86240" x="3944938" y="4202113"/>
          <p14:tracePt t="86356" x="3933825" y="4213225"/>
          <p14:tracePt t="86388" x="3933825" y="4206875"/>
          <p14:tracePt t="86404" x="3933825" y="4179888"/>
          <p14:tracePt t="86412" x="3933825" y="4151313"/>
          <p14:tracePt t="86439" x="3933825" y="4084638"/>
          <p14:tracePt t="86442" x="3933825" y="4056063"/>
          <p14:tracePt t="86472" x="3933825" y="3973513"/>
          <p14:tracePt t="86475" x="3933825" y="3922713"/>
          <p14:tracePt t="86505" x="3933825" y="3867150"/>
          <p14:tracePt t="86547" x="3933825" y="3871913"/>
          <p14:tracePt t="86572" x="3916363" y="3951288"/>
          <p14:tracePt t="86607" x="3900488" y="4179888"/>
          <p14:tracePt t="86612" x="3883025" y="4213225"/>
          <p14:tracePt t="86641" x="3883025" y="4235450"/>
          <p14:tracePt t="86644" x="3865563" y="4264025"/>
          <p14:tracePt t="86674" x="3865563" y="4279900"/>
          <p14:tracePt t="86872" x="3865563" y="4302125"/>
          <p14:tracePt t="86881" x="3865563" y="4319588"/>
          <p14:tracePt t="87048" x="3854450" y="4319588"/>
          <p14:tracePt t="87057" x="3810000" y="4319588"/>
          <p14:tracePt t="87074" x="3765550" y="4279900"/>
          <p14:tracePt t="87107" x="3754438" y="4279900"/>
          <p14:tracePt t="87144" x="3743325" y="4279900"/>
          <p14:tracePt t="87208" x="3732213" y="4264025"/>
          <p14:tracePt t="87224" x="3732213" y="4240213"/>
          <p14:tracePt t="87241" x="3732213" y="4179888"/>
          <p14:tracePt t="87274" x="3743325" y="4051300"/>
          <p14:tracePt t="87280" x="3743325" y="4017963"/>
          <p14:tracePt t="87307" x="3754438" y="3933825"/>
          <p14:tracePt t="87312" x="3754438" y="3922713"/>
          <p14:tracePt t="87340" x="3754438" y="3871913"/>
          <p14:tracePt t="87377" x="3765550" y="3856038"/>
          <p14:tracePt t="87576" x="3765550" y="3929063"/>
          <p14:tracePt t="87585" x="3765550" y="3978275"/>
          <p14:tracePt t="87608" x="3765550" y="4117975"/>
          <p14:tracePt t="87640" x="3765550" y="4313238"/>
          <p14:tracePt t="87674" x="3765550" y="4335463"/>
          <p14:tracePt t="87708" x="3765550" y="4364038"/>
          <p14:tracePt t="87712" x="3765550" y="4375150"/>
          <p14:tracePt t="87801" x="3776663" y="4391025"/>
          <p14:tracePt t="87816" x="3776663" y="4402138"/>
          <p14:tracePt t="87841" x="3821113" y="4430713"/>
          <p14:tracePt t="87876" x="3832225" y="4441825"/>
          <p14:tracePt t="88056" x="3832225" y="4419600"/>
          <p14:tracePt t="88064" x="3849688" y="4352925"/>
          <p14:tracePt t="88074" x="3849688" y="4324350"/>
          <p14:tracePt t="88107" x="3900488" y="4084638"/>
          <p14:tracePt t="88112" x="3900488" y="4056063"/>
          <p14:tracePt t="88141" x="3900488" y="3984625"/>
          <p14:tracePt t="88147" x="3900488" y="3973513"/>
          <p14:tracePt t="88174" x="3900488" y="3933825"/>
          <p14:tracePt t="88178" x="3900488" y="3922713"/>
          <p14:tracePt t="88185" x="3900488" y="3895725"/>
          <p14:tracePt t="88208" x="3900488" y="3844925"/>
          <p14:tracePt t="88280" x="3894138" y="3883025"/>
          <p14:tracePt t="88288" x="3894138" y="3895725"/>
          <p14:tracePt t="88307" x="3876675" y="3967163"/>
          <p14:tracePt t="88341" x="3843338" y="4246563"/>
          <p14:tracePt t="88346" x="3843338" y="4335463"/>
          <p14:tracePt t="88374" x="3843338" y="4424363"/>
          <p14:tracePt t="88378" x="3843338" y="4446588"/>
          <p14:tracePt t="88408" x="3843338" y="4486275"/>
          <p14:tracePt t="88443" x="3843338" y="4503738"/>
          <p14:tracePt t="88537" x="3816350" y="4503738"/>
          <p14:tracePt t="88545" x="3805238" y="4503738"/>
          <p14:tracePt t="88574" x="3760788" y="4419600"/>
          <p14:tracePt t="88578" x="3727450" y="4368800"/>
          <p14:tracePt t="88608" x="3581400" y="4102100"/>
          <p14:tracePt t="88642" x="3497263" y="3922713"/>
          <p14:tracePt t="88674" x="3497263" y="3822700"/>
          <p14:tracePt t="88707" x="3497263" y="3811588"/>
          <p14:tracePt t="88761" x="3497263" y="3844925"/>
          <p14:tracePt t="88774" x="3497263" y="3860800"/>
          <p14:tracePt t="88777" x="3486150" y="3889375"/>
          <p14:tracePt t="88808" x="3486150" y="4033838"/>
          <p14:tracePt t="88840" x="3486150" y="4206875"/>
          <p14:tracePt t="88874" x="3486150" y="4302125"/>
          <p14:tracePt t="88880" x="3486150" y="4319588"/>
          <p14:tracePt t="89032" x="3470275" y="4330700"/>
          <p14:tracePt t="89048" x="3470275" y="4324350"/>
          <p14:tracePt t="89074" x="3470275" y="4268788"/>
          <p14:tracePt t="89107" x="3470275" y="4129088"/>
          <p14:tracePt t="89113" x="3470275" y="4117975"/>
          <p14:tracePt t="89139" x="3470275" y="4067175"/>
          <p14:tracePt t="89172" x="3470275" y="4051300"/>
          <p14:tracePt t="89256" x="3470275" y="4062413"/>
          <p14:tracePt t="89264" x="3470275" y="4090988"/>
          <p14:tracePt t="89274" x="3470275" y="4135438"/>
          <p14:tracePt t="89308" x="3459163" y="4217988"/>
          <p14:tracePt t="89463" x="0" y="0"/>
        </p14:tracePtLst>
        <p14:tracePtLst>
          <p14:tracePt t="91126" x="2220913" y="4151313"/>
          <p14:tracePt t="91148" x="2220913" y="4140200"/>
          <p14:tracePt t="91164" x="2259013" y="4140200"/>
          <p14:tracePt t="91173" x="2270125" y="4140200"/>
          <p14:tracePt t="91207" x="2498725" y="4140200"/>
          <p14:tracePt t="91213" x="2582863" y="4140200"/>
          <p14:tracePt t="91241" x="2806700" y="4140200"/>
          <p14:tracePt t="91246" x="2833688" y="4140200"/>
          <p14:tracePt t="91274" x="2906713" y="4140200"/>
          <p14:tracePt t="91277" x="2951163" y="4140200"/>
          <p14:tracePt t="91308" x="3090863" y="4168775"/>
          <p14:tracePt t="91341" x="3336925" y="4257675"/>
          <p14:tracePt t="91374" x="3598863" y="4308475"/>
          <p14:tracePt t="91407" x="3721100" y="4324350"/>
          <p14:tracePt t="91442" x="3787775" y="4352925"/>
          <p14:tracePt t="91446" x="3798888" y="4352925"/>
          <p14:tracePt t="91474" x="3922713" y="4397375"/>
          <p14:tracePt t="91477" x="3971925" y="4413250"/>
          <p14:tracePt t="91508" x="4011613" y="4452938"/>
          <p14:tracePt t="91755" x="0" y="0"/>
        </p14:tracePtLst>
        <p14:tracePtLst>
          <p14:tracePt t="93192" x="6985000" y="4781550"/>
          <p14:tracePt t="93197" x="6985000" y="4792663"/>
          <p14:tracePt t="93200" x="6973888" y="4803775"/>
          <p14:tracePt t="93207" x="6973888" y="4832350"/>
          <p14:tracePt t="93239" x="6985000" y="4943475"/>
          <p14:tracePt t="93273" x="7102475" y="4987925"/>
          <p14:tracePt t="93305" x="7313613" y="5038725"/>
          <p14:tracePt t="93339" x="7531100" y="5100638"/>
          <p14:tracePt t="93343" x="7542213" y="5111750"/>
          <p14:tracePt t="93372" x="7559675" y="5111750"/>
          <p14:tracePt t="93504" x="7570788" y="5111750"/>
          <p14:tracePt t="93522" x="7581900" y="5111750"/>
          <p14:tracePt t="93540" x="7610475" y="5111750"/>
          <p14:tracePt t="93547" x="7637463" y="5105400"/>
          <p14:tracePt t="93574" x="7743825" y="5060950"/>
          <p14:tracePt t="93577" x="7788275" y="5045075"/>
          <p14:tracePt t="93608" x="8034338" y="4905375"/>
          <p14:tracePt t="93641" x="8101013" y="4827588"/>
          <p14:tracePt t="93674" x="8101013" y="4765675"/>
          <p14:tracePt t="93707" x="8101013" y="4725988"/>
          <p14:tracePt t="93712" x="8101013" y="4699000"/>
          <p14:tracePt t="93742" x="8050213" y="4643438"/>
          <p14:tracePt t="93746" x="8001000" y="4608513"/>
          <p14:tracePt t="93773" x="7827963" y="4503738"/>
          <p14:tracePt t="93777" x="7737475" y="4486275"/>
          <p14:tracePt t="93805" x="7632700" y="4459288"/>
          <p14:tracePt t="93807" x="7581900" y="4459288"/>
          <p14:tracePt t="93839" x="7426325" y="4424363"/>
          <p14:tracePt t="93872" x="7297738" y="4424363"/>
          <p14:tracePt t="93905" x="7118350" y="4548188"/>
          <p14:tracePt t="93939" x="7018338" y="4725988"/>
          <p14:tracePt t="93943" x="7018338" y="4754563"/>
          <p14:tracePt t="93972" x="7018338" y="4792663"/>
          <p14:tracePt t="93975" x="7018338" y="4821238"/>
          <p14:tracePt t="94005" x="7085013" y="4954588"/>
          <p14:tracePt t="94008" x="7118350" y="4972050"/>
          <p14:tracePt t="94040" x="7358063" y="5072063"/>
          <p14:tracePt t="94074" x="7486650" y="5072063"/>
          <p14:tracePt t="94107" x="7581900" y="5072063"/>
          <p14:tracePt t="94112" x="7610475" y="5072063"/>
          <p14:tracePt t="94141" x="7637463" y="5067300"/>
          <p14:tracePt t="94144" x="7648575" y="5056188"/>
          <p14:tracePt t="94174" x="7659688" y="5027613"/>
          <p14:tracePt t="94177" x="7659688" y="4999038"/>
          <p14:tracePt t="94208" x="7659688" y="4770438"/>
          <p14:tracePt t="94240" x="7621588" y="4592638"/>
          <p14:tracePt t="94274" x="7531100" y="4519613"/>
          <p14:tracePt t="94309" x="7426325" y="4508500"/>
          <p14:tracePt t="94315" x="7364413" y="4508500"/>
          <p14:tracePt t="94340" x="7180263" y="4508500"/>
          <p14:tracePt t="94344" x="7129463" y="4508500"/>
          <p14:tracePt t="94374" x="6962775" y="4570413"/>
          <p14:tracePt t="94378" x="6945313" y="4603750"/>
          <p14:tracePt t="94408" x="6929438" y="4681538"/>
          <p14:tracePt t="94440" x="7000875" y="4787900"/>
          <p14:tracePt t="94474" x="7219950" y="4838700"/>
          <p14:tracePt t="94507" x="7335838" y="4854575"/>
          <p14:tracePt t="94544" x="7346950" y="4854575"/>
          <p14:tracePt t="94573" x="7364413" y="4849813"/>
          <p14:tracePt t="94577" x="7364413" y="4821238"/>
          <p14:tracePt t="94610" x="7364413" y="4754563"/>
          <p14:tracePt t="94639" x="0" y="0"/>
        </p14:tracePtLst>
        <p14:tracePtLst>
          <p14:tracePt t="97526" x="4368800" y="4537075"/>
          <p14:tracePt t="97644" x="4379913" y="4537075"/>
          <p14:tracePt t="97652" x="4406900" y="4537075"/>
          <p14:tracePt t="97674" x="4468813" y="4537075"/>
          <p14:tracePt t="97678" x="4479925" y="4537075"/>
          <p14:tracePt t="97708" x="4591050" y="4537075"/>
          <p14:tracePt t="97740" x="4630738" y="4537075"/>
          <p14:tracePt t="97774" x="4670425" y="4537075"/>
          <p14:tracePt t="97808" x="4737100" y="4537075"/>
          <p14:tracePt t="97812" x="4748213" y="4537075"/>
          <p14:tracePt t="97841" x="4870450" y="4537075"/>
          <p14:tracePt t="97845" x="4899025" y="4537075"/>
          <p14:tracePt t="97872" x="5021263" y="4537075"/>
          <p14:tracePt t="97874" x="5037138" y="4537075"/>
          <p14:tracePt t="97907" x="5205413" y="4537075"/>
          <p14:tracePt t="97940" x="5394325" y="4537075"/>
          <p14:tracePt t="97974" x="5551488" y="4537075"/>
          <p14:tracePt t="97980" x="5578475" y="4537075"/>
          <p14:tracePt t="98007" x="5680075" y="4537075"/>
          <p14:tracePt t="98013" x="5707063" y="4537075"/>
          <p14:tracePt t="98041" x="5762625" y="4537075"/>
          <p14:tracePt t="98045" x="5807075" y="4537075"/>
          <p14:tracePt t="98077" x="5835650" y="4537075"/>
          <p14:tracePt t="98108" x="5875338" y="4537075"/>
          <p14:tracePt t="98141" x="5969000" y="4537075"/>
          <p14:tracePt t="98174" x="6103938" y="4537075"/>
          <p14:tracePt t="98180" x="6130925" y="4537075"/>
          <p14:tracePt t="98207" x="6197600" y="4537075"/>
          <p14:tracePt t="98212" x="6215063" y="4537075"/>
          <p14:tracePt t="98241" x="6310313" y="4519613"/>
          <p14:tracePt t="98245" x="6337300" y="4519613"/>
          <p14:tracePt t="98277" x="6403975" y="4519613"/>
          <p14:tracePt t="98309" x="6450013" y="4519613"/>
          <p14:tracePt t="98341" x="6499225" y="4519613"/>
          <p14:tracePt t="98375" x="6577013" y="4519613"/>
          <p14:tracePt t="98407" x="6588125" y="4519613"/>
          <p14:tracePt t="98460" x="6605588" y="4519613"/>
          <p14:tracePt t="98492" x="6634163" y="4530725"/>
          <p14:tracePt t="98508" x="6645275" y="4530725"/>
          <p14:tracePt t="98860" x="6656388" y="4530725"/>
          <p14:tracePt t="99024" x="6672263" y="4530725"/>
          <p14:tracePt t="99040" x="6683375" y="4530725"/>
          <p14:tracePt t="99184" x="6711950" y="4530725"/>
          <p14:tracePt t="99194" x="6723063" y="4530725"/>
          <p14:tracePt t="99219" x="6734175" y="4530725"/>
          <p14:tracePt t="99406" x="0" y="0"/>
        </p14:tracePtLst>
        <p14:tracePtLst>
          <p14:tracePt t="101789" x="4391025" y="4424363"/>
          <p14:tracePt t="101797" x="4373563" y="4435475"/>
          <p14:tracePt t="101907" x="4373563" y="4446588"/>
          <p14:tracePt t="101924" x="4373563" y="4464050"/>
          <p14:tracePt t="101939" x="4395788" y="4486275"/>
          <p14:tracePt t="101972" x="4418013" y="4514850"/>
          <p14:tracePt t="102533" x="4446588" y="4525963"/>
          <p14:tracePt t="102544" x="4462463" y="4525963"/>
          <p14:tracePt t="102551" x="4473575" y="4537075"/>
          <p14:tracePt t="102574" x="4635500" y="4552950"/>
          <p14:tracePt t="102605" x="4987925" y="4608513"/>
          <p14:tracePt t="102642" x="5243513" y="4625975"/>
          <p14:tracePt t="102646" x="5311775" y="4625975"/>
          <p14:tracePt t="102674" x="5556250" y="4625975"/>
          <p14:tracePt t="102679" x="5622925" y="4625975"/>
          <p14:tracePt t="102708" x="5964238" y="4648200"/>
          <p14:tracePt t="102743" x="6270625" y="4665663"/>
          <p14:tracePt t="102774" x="6403975" y="4665663"/>
          <p14:tracePt t="102807" x="6521450" y="4665663"/>
          <p14:tracePt t="102812" x="6550025" y="4665663"/>
          <p14:tracePt t="102840" x="6689725" y="4665663"/>
          <p14:tracePt t="102845" x="6778625" y="4665663"/>
          <p14:tracePt t="102873" x="6962775" y="4665663"/>
          <p14:tracePt t="102877" x="7051675" y="4665663"/>
          <p14:tracePt t="102908" x="7286625" y="4665663"/>
          <p14:tracePt t="102940" x="7537450" y="4665663"/>
          <p14:tracePt t="102974" x="7575550" y="4665663"/>
          <p14:tracePt t="103044" x="7553325" y="4665663"/>
          <p14:tracePt t="103052" x="7486650" y="4665663"/>
          <p14:tracePt t="103074" x="7408863" y="4665663"/>
          <p14:tracePt t="103078" x="7364413" y="4665663"/>
          <p14:tracePt t="103108" x="7046913" y="4665663"/>
          <p14:tracePt t="103140" x="6588125" y="4665663"/>
          <p14:tracePt t="103174" x="6392863" y="4665663"/>
          <p14:tracePt t="103207" x="6226175" y="4665663"/>
          <p14:tracePt t="103213" x="6175375" y="4654550"/>
          <p14:tracePt t="103240" x="6013450" y="4654550"/>
          <p14:tracePt t="103245" x="5964238" y="4654550"/>
          <p14:tracePt t="103273" x="5913438" y="4654550"/>
          <p14:tracePt t="103277" x="5886450" y="4654550"/>
          <p14:tracePt t="103308" x="5784850" y="4654550"/>
          <p14:tracePt t="103340" x="5691188" y="4637088"/>
          <p14:tracePt t="103374" x="5662613" y="4608513"/>
          <p14:tracePt t="103407" x="5611813" y="4608513"/>
          <p14:tracePt t="103412" x="5578475" y="4608513"/>
          <p14:tracePt t="103441" x="5495925" y="4608513"/>
          <p14:tracePt t="103445" x="5445125" y="4608513"/>
          <p14:tracePt t="103474" x="5360988" y="4608513"/>
          <p14:tracePt t="103478" x="5316538" y="4608513"/>
          <p14:tracePt t="103509" x="5216525" y="4608513"/>
          <p14:tracePt t="103541" x="5010150" y="4608513"/>
          <p14:tracePt t="103574" x="4959350" y="4608513"/>
          <p14:tracePt t="103608" x="4903788" y="4608513"/>
          <p14:tracePt t="103614" x="4892675" y="4608513"/>
          <p14:tracePt t="103641" x="4837113" y="4608513"/>
          <p14:tracePt t="103674" x="4770438" y="4581525"/>
          <p14:tracePt t="103678" x="4759325" y="4581525"/>
          <p14:tracePt t="103706" x="4730750" y="4570413"/>
          <p14:tracePt t="103739" x="4708525" y="4570413"/>
          <p14:tracePt t="103772" x="4664075" y="4552950"/>
          <p14:tracePt t="103843" x="0" y="0"/>
        </p14:tracePtLst>
        <p14:tracePtLst>
          <p14:tracePt t="110430" x="4759325" y="4703763"/>
          <p14:tracePt t="110532" x="4764088" y="4714875"/>
          <p14:tracePt t="110643" x="0" y="0"/>
        </p14:tracePtLst>
        <p14:tracePtLst>
          <p14:tracePt t="112014" x="4424363" y="4799013"/>
          <p14:tracePt t="112104" x="4435475" y="4814888"/>
          <p14:tracePt t="112168" x="4446588" y="4814888"/>
          <p14:tracePt t="112184" x="4457700" y="4814888"/>
          <p14:tracePt t="112208" x="4519613" y="4827588"/>
          <p14:tracePt t="112249" x="4530725" y="4827588"/>
          <p14:tracePt t="112274" x="4541838" y="4843463"/>
          <p14:tracePt t="112307" x="4552950" y="4843463"/>
          <p14:tracePt t="112312" x="4568825" y="4843463"/>
          <p14:tracePt t="112344" x="4579938" y="4843463"/>
          <p14:tracePt t="112376" x="4591050" y="4843463"/>
          <p14:tracePt t="112405" x="4635500" y="4872038"/>
          <p14:tracePt t="112437" x="4646613" y="4872038"/>
          <p14:tracePt t="112438" x="4657725" y="4872038"/>
          <p14:tracePt t="112470" x="4686300" y="4872038"/>
          <p14:tracePt t="112504" x="4708525" y="4883150"/>
          <p14:tracePt t="112539" x="4737100" y="4883150"/>
          <p14:tracePt t="112572" x="4775200" y="4883150"/>
          <p14:tracePt t="112607" x="4814888" y="4899025"/>
          <p14:tracePt t="112639" x="4826000" y="4899025"/>
          <p14:tracePt t="112672" x="4837113" y="4899025"/>
          <p14:tracePt t="112711" x="4881563" y="4899025"/>
          <p14:tracePt t="112739" x="4910138" y="4899025"/>
          <p14:tracePt t="112772" x="4943475" y="4899025"/>
          <p14:tracePt t="112776" x="4959350" y="4899025"/>
          <p14:tracePt t="112806" x="5010150" y="4910138"/>
          <p14:tracePt t="112839" x="5048250" y="4910138"/>
          <p14:tracePt t="112872" x="5087938" y="4910138"/>
          <p14:tracePt t="112908" x="5154613" y="4910138"/>
          <p14:tracePt t="112941" x="5194300" y="4910138"/>
          <p14:tracePt t="112974" x="5260975" y="4910138"/>
          <p14:tracePt t="112980" x="5272088" y="4910138"/>
          <p14:tracePt t="112984" x="5289550" y="4910138"/>
          <p14:tracePt t="113008" x="5311775" y="4910138"/>
          <p14:tracePt t="113041" x="5360988" y="4910138"/>
          <p14:tracePt t="113074" x="5416550" y="4910138"/>
          <p14:tracePt t="113080" x="5427663" y="4910138"/>
          <p14:tracePt t="113107" x="5467350" y="4910138"/>
          <p14:tracePt t="113113" x="5478463" y="4910138"/>
          <p14:tracePt t="113141" x="5562600" y="4910138"/>
          <p14:tracePt t="113145" x="5589588" y="4910138"/>
          <p14:tracePt t="113177" x="5646738" y="4910138"/>
          <p14:tracePt t="113185" x="5657850" y="4910138"/>
          <p14:tracePt t="113208" x="5695950" y="4910138"/>
          <p14:tracePt t="113241" x="5773738" y="4910138"/>
          <p14:tracePt t="113274" x="5842000" y="4910138"/>
          <p14:tracePt t="113307" x="5864225" y="4910138"/>
          <p14:tracePt t="113341" x="5919788" y="4910138"/>
          <p14:tracePt t="113345" x="5930900" y="4910138"/>
          <p14:tracePt t="113403" x="5942013" y="4910138"/>
          <p14:tracePt t="113416" x="5957888" y="4910138"/>
          <p14:tracePt t="113441" x="5980113" y="4910138"/>
          <p14:tracePt t="113475" x="6037263" y="4910138"/>
          <p14:tracePt t="113507" x="6048375" y="4910138"/>
          <p14:tracePt t="113542" x="6059488" y="4910138"/>
          <p14:tracePt t="113545" x="6070600" y="4910138"/>
          <p14:tracePt t="113574" x="6126163" y="4910138"/>
          <p14:tracePt t="113608" x="6175375" y="4910138"/>
          <p14:tracePt t="113642" x="6186488" y="4910138"/>
          <p14:tracePt t="113674" x="6203950" y="4910138"/>
          <p14:tracePt t="113707" x="6215063" y="4910138"/>
          <p14:tracePt t="113740" x="6226175" y="4910138"/>
          <p14:tracePt t="113775" x="6237288" y="4910138"/>
          <p14:tracePt t="113816" x="6265863" y="4910138"/>
          <p14:tracePt t="113841" x="6281738" y="4910138"/>
          <p14:tracePt t="113875" x="6292850" y="4910138"/>
          <p14:tracePt t="113907" x="6303963" y="4910138"/>
          <p14:tracePt t="113944" x="6315075" y="4910138"/>
          <p14:tracePt t="113974" x="6343650" y="4921250"/>
          <p14:tracePt t="114008" x="6370638" y="4921250"/>
          <p14:tracePt t="114042" x="6410325" y="4921250"/>
          <p14:tracePt t="114104" x="6421438" y="4921250"/>
          <p14:tracePt t="114112" x="6432550" y="4921250"/>
          <p14:tracePt t="114171" x="6443663" y="4921250"/>
          <p14:tracePt t="114177" x="6461125" y="4921250"/>
          <p14:tracePt t="114185" x="6472238" y="4938713"/>
          <p14:tracePt t="114208" x="6499225" y="4949825"/>
          <p14:tracePt t="114241" x="6550025" y="4960938"/>
          <p14:tracePt t="114312" x="6561138" y="4972050"/>
          <p14:tracePt t="114666" x="6588125" y="4987925"/>
          <p14:tracePt t="114675" x="6605588" y="4987925"/>
          <p14:tracePt t="114871" x="6616700" y="4987925"/>
          <p14:tracePt t="114887" x="6627813" y="4999038"/>
          <p14:tracePt t="115128" x="6638925" y="4999038"/>
          <p14:tracePt t="115144" x="6667500" y="5016500"/>
          <p14:tracePt t="115152" x="6683375" y="5016500"/>
          <p14:tracePt t="115388" x="6711950" y="5027613"/>
          <p14:tracePt t="115396" x="6723063" y="5027613"/>
          <p14:tracePt t="115516" x="6750050" y="5027613"/>
          <p14:tracePt t="115524" x="6761163" y="5027613"/>
          <p14:tracePt t="115541" x="6772275" y="5045075"/>
          <p14:tracePt t="115574" x="6789738" y="5056188"/>
          <p14:tracePt t="116154" x="0" y="0"/>
        </p14:tracePtLst>
        <p14:tracePtLst>
          <p14:tracePt t="116789" x="4943475" y="4932363"/>
          <p14:tracePt t="116895" x="4965700" y="4932363"/>
          <p14:tracePt t="116903" x="4976813" y="4932363"/>
          <p14:tracePt t="116909" x="4987925" y="4932363"/>
          <p14:tracePt t="116942" x="5260975" y="4976813"/>
          <p14:tracePt t="116974" x="5411788" y="4994275"/>
          <p14:tracePt t="117007" x="5478463" y="4994275"/>
          <p14:tracePt t="117013" x="5489575" y="4994275"/>
          <p14:tracePt t="117041" x="5573713" y="4994275"/>
          <p14:tracePt t="117045" x="5622925" y="4994275"/>
          <p14:tracePt t="117074" x="5662613" y="5005388"/>
          <p14:tracePt t="117078" x="5691188" y="5005388"/>
          <p14:tracePt t="117108" x="5784850" y="5005388"/>
          <p14:tracePt t="117142" x="5853113" y="5005388"/>
          <p14:tracePt t="117174" x="5930900" y="5005388"/>
          <p14:tracePt t="117207" x="6030913" y="5005388"/>
          <p14:tracePt t="117212" x="6081713" y="5022850"/>
          <p14:tracePt t="117238" x="6197600" y="5022850"/>
          <p14:tracePt t="117272" x="6237288" y="5022850"/>
          <p14:tracePt t="117305" x="6303963" y="5022850"/>
          <p14:tracePt t="117340" x="6359525" y="5022850"/>
          <p14:tracePt t="117374" x="6410325" y="5033963"/>
          <p14:tracePt t="117408" x="6477000" y="5049838"/>
          <p14:tracePt t="117440" x="6505575" y="5060950"/>
          <p14:tracePt t="117515" x="0" y="0"/>
        </p14:tracePtLst>
        <p14:tracePtLst>
          <p14:tracePt t="118020" x="4429125" y="4464050"/>
          <p14:tracePt t="118024" x="4406900" y="4464050"/>
          <p14:tracePt t="118032" x="4391025" y="4464050"/>
          <p14:tracePt t="118044" x="4379913" y="4464050"/>
          <p14:tracePt t="118172" x="4384675" y="4470400"/>
          <p14:tracePt t="118368" x="4402138" y="4470400"/>
          <p14:tracePt t="118376" x="4413250" y="4470400"/>
          <p14:tracePt t="118404" x="0" y="0"/>
        </p14:tracePtLst>
        <p14:tracePtLst>
          <p14:tracePt t="119065" x="6783388" y="4452938"/>
          <p14:tracePt t="119073" x="6794500" y="4452938"/>
          <p14:tracePt t="119184" x="6794500" y="4464050"/>
          <p14:tracePt t="119192" x="6794500" y="4503738"/>
          <p14:tracePt t="119208" x="6794500" y="4548188"/>
          <p14:tracePt t="119241" x="6794500" y="4559300"/>
          <p14:tracePt t="119280" x="6823075" y="4575175"/>
          <p14:tracePt t="119305" x="6851650" y="4575175"/>
          <p14:tracePt t="120576" x="6862763" y="4564063"/>
          <p14:tracePt t="121023" x="0" y="0"/>
        </p14:tracePtLst>
        <p14:tracePtLst>
          <p14:tracePt t="122142" x="2281238" y="4095750"/>
          <p14:tracePt t="122164" x="2287588" y="4095750"/>
          <p14:tracePt t="122175" x="2349500" y="4102100"/>
          <p14:tracePt t="122181" x="2398713" y="4117975"/>
          <p14:tracePt t="122207" x="2616200" y="4213225"/>
          <p14:tracePt t="122212" x="2689225" y="4229100"/>
          <p14:tracePt t="122241" x="2873375" y="4279900"/>
          <p14:tracePt t="122246" x="2906713" y="4297363"/>
          <p14:tracePt t="122274" x="2973388" y="4324350"/>
          <p14:tracePt t="122279" x="3006725" y="4324350"/>
          <p14:tracePt t="122308" x="3219450" y="4375150"/>
          <p14:tracePt t="122342" x="3352800" y="4402138"/>
          <p14:tracePt t="122349" x="3397250" y="4402138"/>
          <p14:tracePt t="122374" x="3503613" y="4430713"/>
          <p14:tracePt t="122407" x="3692525" y="4464050"/>
          <p14:tracePt t="122412" x="3705225" y="4475163"/>
          <p14:tracePt t="122441" x="3810000" y="4508500"/>
          <p14:tracePt t="122446" x="3821113" y="4525963"/>
          <p14:tracePt t="122474" x="3860800" y="4525963"/>
          <p14:tracePt t="122548" x="3871913" y="4525963"/>
          <p14:tracePt t="122708" x="3854450" y="4525963"/>
          <p14:tracePt t="122717" x="3838575" y="4525963"/>
          <p14:tracePt t="122740" x="3716338" y="4514850"/>
          <p14:tracePt t="122774" x="3425825" y="4441825"/>
          <p14:tracePt t="122779" x="3397250" y="4424363"/>
          <p14:tracePt t="122804" x="0" y="0"/>
        </p14:tracePtLst>
        <p14:tracePtLst>
          <p14:tracePt t="123421" x="7085013" y="4470400"/>
          <p14:tracePt t="123429" x="7091363" y="4475163"/>
          <p14:tracePt t="123440" x="7151688" y="4508500"/>
          <p14:tracePt t="123444" x="7185025" y="4541838"/>
          <p14:tracePt t="123474" x="7426325" y="4614863"/>
          <p14:tracePt t="123477" x="7526338" y="4654550"/>
          <p14:tracePt t="123508" x="7861300" y="4732338"/>
          <p14:tracePt t="123519" x="7954963" y="4748213"/>
          <p14:tracePt t="123542" x="8105775" y="4814888"/>
          <p14:tracePt t="123548" x="8123238" y="4827588"/>
          <p14:tracePt t="123558" x="8134350" y="4838700"/>
          <p14:tracePt t="123573" x="8145463" y="4838700"/>
          <p14:tracePt t="123605" x="8435975" y="4854575"/>
          <p14:tracePt t="123638" x="8631238" y="4854575"/>
          <p14:tracePt t="123672" x="8720138" y="4854575"/>
          <p14:tracePt t="123859" x="0" y="0"/>
        </p14:tracePtLst>
        <p14:tracePtLst>
          <p14:tracePt t="130028" x="5021263" y="5078413"/>
          <p14:tracePt t="130033" x="5021263" y="5105400"/>
          <p14:tracePt t="130038" x="5021263" y="5116513"/>
          <p14:tracePt t="130070" x="5083175" y="5295900"/>
          <p14:tracePt t="130104" x="5345113" y="5418138"/>
          <p14:tracePt t="130139" x="5680075" y="5513388"/>
          <p14:tracePt t="130173" x="6019800" y="5513388"/>
          <p14:tracePt t="130176" x="6115050" y="5513388"/>
          <p14:tracePt t="130206" x="6259513" y="5468938"/>
          <p14:tracePt t="130209" x="6310313" y="5435600"/>
          <p14:tracePt t="130239" x="6461125" y="5284788"/>
          <p14:tracePt t="130273" x="6561138" y="5056188"/>
          <p14:tracePt t="130308" x="6634163" y="4799013"/>
          <p14:tracePt t="130313" x="6634163" y="4710113"/>
          <p14:tracePt t="130340" x="6634163" y="4459288"/>
          <p14:tracePt t="130346" x="6634163" y="4446588"/>
          <p14:tracePt t="130374" x="6505575" y="4235450"/>
          <p14:tracePt t="130377" x="6443663" y="4157663"/>
          <p14:tracePt t="130410" x="6130925" y="4006850"/>
          <p14:tracePt t="130440" x="5829300" y="3989388"/>
          <p14:tracePt t="130474" x="5529263" y="4033838"/>
          <p14:tracePt t="130507" x="5349875" y="4446588"/>
          <p14:tracePt t="130511" x="5327650" y="4570413"/>
          <p14:tracePt t="130540" x="5345113" y="4938713"/>
          <p14:tracePt t="130545" x="5360988" y="5005388"/>
          <p14:tracePt t="130574" x="5534025" y="5127625"/>
          <p14:tracePt t="130578" x="5584825" y="5145088"/>
          <p14:tracePt t="130608" x="5718175" y="5145088"/>
          <p14:tracePt t="130640" x="5773738" y="5133975"/>
          <p14:tracePt t="130670" x="5829300" y="4960938"/>
          <p14:tracePt t="130672" x="0" y="0"/>
        </p14:tracePtLst>
        <p14:tracePtLst>
          <p14:tracePt t="131522" x="4859338" y="630238"/>
          <p14:tracePt t="131544" x="4870450" y="641350"/>
          <p14:tracePt t="131560" x="4910138" y="674688"/>
          <p14:tracePt t="131574" x="4959350" y="708025"/>
          <p14:tracePt t="131577" x="5010150" y="719138"/>
          <p14:tracePt t="131608" x="5338763" y="792163"/>
          <p14:tracePt t="131641" x="5880100" y="792163"/>
          <p14:tracePt t="131649" x="5975350" y="792163"/>
          <p14:tracePt t="131674" x="6142038" y="792163"/>
          <p14:tracePt t="131707" x="6415088" y="792163"/>
          <p14:tracePt t="131712" x="6461125" y="792163"/>
          <p14:tracePt t="131741" x="6605588" y="792163"/>
          <p14:tracePt t="131747" x="6678613" y="781050"/>
          <p14:tracePt t="131774" x="6745288" y="769938"/>
          <p14:tracePt t="131778" x="6756400" y="769938"/>
          <p14:tracePt t="131807" x="6794500" y="754063"/>
          <p14:tracePt t="131840" x="6840538" y="742950"/>
          <p14:tracePt t="131895" x="6851650" y="742950"/>
          <p14:tracePt t="131927" x="6878638" y="742950"/>
          <p14:tracePt t="131939" x="6889750" y="742950"/>
          <p14:tracePt t="131973" x="6907213" y="703263"/>
          <p14:tracePt t="132171" x="0" y="0"/>
        </p14:tracePtLst>
        <p14:tracePtLst>
          <p14:tracePt t="134766" x="4848225" y="4608513"/>
          <p14:tracePt t="134775" x="4837113" y="4608513"/>
          <p14:tracePt t="134807" x="4752975" y="4619625"/>
          <p14:tracePt t="134813" x="4741863" y="4619625"/>
          <p14:tracePt t="134842" x="4703763" y="4803775"/>
          <p14:tracePt t="134846" x="4703763" y="4849813"/>
          <p14:tracePt t="134874" x="4703763" y="5100638"/>
          <p14:tracePt t="134878" x="4703763" y="5167313"/>
          <p14:tracePt t="134908" x="4826000" y="5435600"/>
          <p14:tracePt t="134942" x="4932363" y="5524500"/>
          <p14:tracePt t="134974" x="4987925" y="5551488"/>
          <p14:tracePt t="135007" x="5183188" y="5551488"/>
          <p14:tracePt t="135012" x="5227638" y="5551488"/>
          <p14:tracePt t="135040" x="5372100" y="5568950"/>
          <p14:tracePt t="135044" x="5438775" y="5568950"/>
          <p14:tracePt t="135072" x="5589588" y="5635625"/>
          <p14:tracePt t="135075" x="5600700" y="5635625"/>
          <p14:tracePt t="135105" x="5702300" y="5697538"/>
          <p14:tracePt t="135108" x="5768975" y="5713413"/>
          <p14:tracePt t="135140" x="6002338" y="5764213"/>
          <p14:tracePt t="135172" x="6226175" y="5764213"/>
          <p14:tracePt t="135175" x="6315075" y="5764213"/>
          <p14:tracePt t="135205" x="6565900" y="5764213"/>
          <p14:tracePt t="135208" x="6616700" y="5753100"/>
          <p14:tracePt t="135240" x="6794500" y="5668963"/>
          <p14:tracePt t="135272" x="6907213" y="5524500"/>
          <p14:tracePt t="135305" x="6973888" y="5367338"/>
          <p14:tracePt t="135339" x="6985000" y="5251450"/>
          <p14:tracePt t="135372" x="6985000" y="5100638"/>
          <p14:tracePt t="135376" x="6934200" y="4999038"/>
          <p14:tracePt t="135405" x="6856413" y="4887913"/>
          <p14:tracePt t="135408" x="6823075" y="4838700"/>
          <p14:tracePt t="135439" x="6716713" y="4765675"/>
          <p14:tracePt t="135472" x="6583363" y="4703763"/>
          <p14:tracePt t="135505" x="6321425" y="4619625"/>
          <p14:tracePt t="135540" x="6232525" y="4586288"/>
          <p14:tracePt t="135572" x="6048375" y="4670425"/>
          <p14:tracePt t="135575" x="5957888" y="4710113"/>
          <p14:tracePt t="135605" x="5757863" y="4781550"/>
          <p14:tracePt t="135609" x="5662613" y="4799013"/>
          <p14:tracePt t="135639" x="5556250" y="4832350"/>
          <p14:tracePt t="135674" x="5416550" y="4876800"/>
          <p14:tracePt t="135678" x="5383213" y="4927600"/>
          <p14:tracePt t="135709" x="5278438" y="5011738"/>
          <p14:tracePt t="135741" x="5238750" y="5094288"/>
          <p14:tracePt t="135774" x="5238750" y="5172075"/>
          <p14:tracePt t="135808" x="5238750" y="5267325"/>
          <p14:tracePt t="135812" x="5249863" y="5300663"/>
          <p14:tracePt t="135840" x="5305425" y="5373688"/>
          <p14:tracePt t="135845" x="5349875" y="5418138"/>
          <p14:tracePt t="135874" x="5500688" y="5524500"/>
          <p14:tracePt t="135878" x="5556250" y="5575300"/>
          <p14:tracePt t="135909" x="5751513" y="5675313"/>
          <p14:tracePt t="135941" x="5846763" y="5708650"/>
          <p14:tracePt t="135974" x="5942013" y="5702300"/>
          <p14:tracePt t="136007" x="6059488" y="5613400"/>
          <p14:tracePt t="136012" x="6059488" y="5602288"/>
          <p14:tracePt t="136040" x="6103938" y="5557838"/>
          <p14:tracePt t="136045" x="6103938" y="5529263"/>
          <p14:tracePt t="136074" x="6103938" y="5407025"/>
          <p14:tracePt t="136078" x="6103938" y="5362575"/>
          <p14:tracePt t="136108" x="6059488" y="5145088"/>
          <p14:tracePt t="136140" x="5891213" y="4954588"/>
          <p14:tracePt t="136174" x="5651500" y="4887913"/>
          <p14:tracePt t="136208" x="5434013" y="4872038"/>
          <p14:tracePt t="136241" x="5205413" y="5038725"/>
          <p14:tracePt t="136245" x="5176838" y="5067300"/>
          <p14:tracePt t="136274" x="5149850" y="5094288"/>
          <p14:tracePt t="136279" x="5149850" y="5105400"/>
          <p14:tracePt t="136312" x="5154613" y="5122863"/>
          <p14:tracePt t="136340" x="5176838" y="5122863"/>
          <p14:tracePt t="136375" x="0" y="0"/>
        </p14:tracePtLst>
        <p14:tracePtLst>
          <p14:tracePt t="137970" x="1193800" y="2008188"/>
          <p14:tracePt t="138056" x="1200150" y="1997075"/>
          <p14:tracePt t="138072" x="1227138" y="1997075"/>
          <p14:tracePt t="138080" x="1293813" y="1997075"/>
          <p14:tracePt t="138106" x="1433513" y="1997075"/>
          <p14:tracePt t="138139" x="1662113" y="1997075"/>
          <p14:tracePt t="138172" x="1746250" y="1997075"/>
          <p14:tracePt t="138175" x="1774825" y="1997075"/>
          <p14:tracePt t="138205" x="1857375" y="1997075"/>
          <p14:tracePt t="138242" x="1974850" y="1997075"/>
          <p14:tracePt t="138245" x="2019300" y="1997075"/>
          <p14:tracePt t="138274" x="2125663" y="1997075"/>
          <p14:tracePt t="138278" x="2136775" y="1997075"/>
          <p14:tracePt t="138308" x="2220913" y="1997075"/>
          <p14:tracePt t="138340" x="2232025" y="1997075"/>
          <p14:tracePt t="138412" x="2243138" y="1997075"/>
          <p14:tracePt t="138747" x="0" y="0"/>
        </p14:tracePtLst>
        <p14:tracePtLst>
          <p14:tracePt t="139941" x="2946400" y="2008188"/>
          <p14:tracePt t="140044" x="2946400" y="1997075"/>
          <p14:tracePt t="140076" x="2951163" y="1997075"/>
          <p14:tracePt t="140092" x="2979738" y="1997075"/>
          <p14:tracePt t="140107" x="2990850" y="1997075"/>
          <p14:tracePt t="140142" x="3035300" y="1997075"/>
          <p14:tracePt t="140174" x="3113088" y="1981200"/>
          <p14:tracePt t="140207" x="3186113" y="1970088"/>
          <p14:tracePt t="140240" x="3219450" y="1970088"/>
          <p14:tracePt t="140245" x="3235325" y="1970088"/>
          <p14:tracePt t="140273" x="3257550" y="1970088"/>
          <p14:tracePt t="140278" x="3286125" y="1970088"/>
          <p14:tracePt t="140307" x="3314700" y="1970088"/>
          <p14:tracePt t="140364" x="3336925" y="1970088"/>
          <p14:tracePt t="140374" x="3352800" y="1970088"/>
          <p14:tracePt t="140407" x="3436938" y="1970088"/>
          <p14:tracePt t="140412" x="3503613" y="1970088"/>
          <p14:tracePt t="140440" x="3592513" y="1981200"/>
          <p14:tracePt t="140446" x="3643313" y="1997075"/>
          <p14:tracePt t="140474" x="3765550" y="2014538"/>
          <p14:tracePt t="140478" x="3816350" y="2014538"/>
          <p14:tracePt t="140508" x="3983038" y="2014538"/>
          <p14:tracePt t="140540" x="4173538" y="2014538"/>
          <p14:tracePt t="140548" x="4217988" y="2014538"/>
          <p14:tracePt t="140574" x="4324350" y="2025650"/>
          <p14:tracePt t="140605" x="4446588" y="2047875"/>
          <p14:tracePt t="140639" x="4497388" y="2047875"/>
          <p14:tracePt t="140674" x="4508500" y="2047875"/>
          <p14:tracePt t="140796" x="4535488" y="2058988"/>
          <p14:tracePt t="140804" x="4552950" y="2058988"/>
          <p14:tracePt t="140827" x="4541838" y="2058988"/>
          <p14:tracePt t="140843" x="4530725" y="2058988"/>
          <p14:tracePt t="140872" x="4491038" y="2058988"/>
          <p14:tracePt t="140875" x="4479925" y="2058988"/>
          <p14:tracePt t="140905" x="4413250" y="2058988"/>
          <p14:tracePt t="140907" x="4384675" y="2058988"/>
          <p14:tracePt t="140941" x="4302125" y="2087563"/>
          <p14:tracePt t="140972" x="4233863" y="2087563"/>
          <p14:tracePt t="141005" x="4206875" y="2087563"/>
          <p14:tracePt t="141040" x="4140200" y="2087563"/>
          <p14:tracePt t="141073" x="4100513" y="2087563"/>
          <p14:tracePt t="141116" x="4089400" y="2081213"/>
          <p14:tracePt t="141140" x="4022725" y="2065338"/>
          <p14:tracePt t="141174" x="3967163" y="2036763"/>
          <p14:tracePt t="141180" x="3956050" y="2036763"/>
          <p14:tracePt t="141207" x="3927475" y="2025650"/>
          <p14:tracePt t="141242" x="3887788" y="2025650"/>
          <p14:tracePt t="141504" x="3876675" y="2014538"/>
          <p14:tracePt t="141519" x="0" y="0"/>
        </p14:tracePtLst>
        <p14:tracePtLst>
          <p14:tracePt t="142195" x="3001963" y="1970088"/>
          <p14:tracePt t="142255" x="3006725" y="1974850"/>
          <p14:tracePt t="142272" x="3068638" y="1974850"/>
          <p14:tracePt t="142281" x="3157538" y="1997075"/>
          <p14:tracePt t="142307" x="3363913" y="2047875"/>
          <p14:tracePt t="142312" x="3414713" y="2065338"/>
          <p14:tracePt t="142341" x="3470275" y="2065338"/>
          <p14:tracePt t="142345" x="3481388" y="2076450"/>
          <p14:tracePt t="142416" x="3492500" y="2076450"/>
          <p14:tracePt t="142528" x="3492500" y="2087563"/>
          <p14:tracePt t="142544" x="3470275" y="2087563"/>
          <p14:tracePt t="142554" x="3459163" y="2087563"/>
          <p14:tracePt t="142576" x="3392488" y="2103438"/>
          <p14:tracePt t="142607" x="3341688" y="2114550"/>
          <p14:tracePt t="142750" x="3359150" y="2114550"/>
          <p14:tracePt t="142758" x="3375025" y="2114550"/>
          <p14:tracePt t="142770" x="3386138" y="2114550"/>
          <p14:tracePt t="142803" x="3521075" y="2076450"/>
          <p14:tracePt t="142838" x="3559175" y="2065338"/>
          <p14:tracePt t="142911" x="3554413" y="2065338"/>
          <p14:tracePt t="142927" x="3543300" y="2065338"/>
          <p14:tracePt t="142938" x="3525838" y="2065338"/>
          <p14:tracePt t="142971" x="3463925" y="2065338"/>
          <p14:tracePt t="143005" x="3425825" y="2065338"/>
          <p14:tracePt t="143134" x="0" y="0"/>
        </p14:tracePtLst>
        <p14:tracePtLst>
          <p14:tracePt t="144862" x="4111625" y="5045075"/>
          <p14:tracePt t="144867" x="4111625" y="5016500"/>
          <p14:tracePt t="144870" x="4111625" y="5005388"/>
          <p14:tracePt t="144879" x="4089400" y="4976813"/>
          <p14:tracePt t="144908" x="4044950" y="4887913"/>
          <p14:tracePt t="144941" x="3933825" y="4759325"/>
          <p14:tracePt t="144974" x="3716338" y="4519613"/>
          <p14:tracePt t="144980" x="3609975" y="4481513"/>
          <p14:tracePt t="145007" x="3419475" y="4413250"/>
          <p14:tracePt t="145011" x="3392488" y="4397375"/>
          <p14:tracePt t="145041" x="3246438" y="4364038"/>
          <p14:tracePt t="145045" x="3197225" y="4330700"/>
          <p14:tracePt t="145075" x="2995613" y="4297363"/>
          <p14:tracePt t="145107" x="2851150" y="4264025"/>
          <p14:tracePt t="145111" x="2784475" y="4246563"/>
          <p14:tracePt t="145141" x="2667000" y="4229100"/>
          <p14:tracePt t="145174" x="2571750" y="4217988"/>
          <p14:tracePt t="145181" x="2544763" y="4217988"/>
          <p14:tracePt t="145207" x="2420938" y="4217988"/>
          <p14:tracePt t="145213" x="2393950" y="4217988"/>
          <p14:tracePt t="145239" x="2247900" y="4217988"/>
          <p14:tracePt t="145272" x="2058988" y="4217988"/>
          <p14:tracePt t="145275" x="2014538" y="4217988"/>
          <p14:tracePt t="145305" x="1958975" y="4217988"/>
          <p14:tracePt t="145309" x="1930400" y="4217988"/>
          <p14:tracePt t="145339" x="1819275" y="4217988"/>
          <p14:tracePt t="145373" x="1735138" y="4217988"/>
          <p14:tracePt t="145405" x="1668463" y="4229100"/>
          <p14:tracePt t="145439" x="1573213" y="4257675"/>
          <p14:tracePt t="145474" x="1517650" y="4368800"/>
          <p14:tracePt t="145478" x="1500188" y="4419600"/>
          <p14:tracePt t="145508" x="1466850" y="4654550"/>
          <p14:tracePt t="145541" x="1466850" y="4787900"/>
          <p14:tracePt t="145575" x="1522413" y="4938713"/>
          <p14:tracePt t="145607" x="1646238" y="5045075"/>
          <p14:tracePt t="145613" x="1695450" y="5078413"/>
          <p14:tracePt t="145640" x="1801813" y="5138738"/>
          <p14:tracePt t="145645" x="1835150" y="5189538"/>
          <p14:tracePt t="145673" x="2025650" y="5256213"/>
          <p14:tracePt t="145677" x="2074863" y="5273675"/>
          <p14:tracePt t="145708" x="2354263" y="5345113"/>
          <p14:tracePt t="145741" x="2884488" y="5407025"/>
          <p14:tracePt t="145748" x="3001963" y="5407025"/>
          <p14:tracePt t="145773" x="3352800" y="5468938"/>
          <p14:tracePt t="145807" x="3543300" y="5468938"/>
          <p14:tracePt t="145811" x="3570288" y="5468938"/>
          <p14:tracePt t="145841" x="3648075" y="5468938"/>
          <p14:tracePt t="145847" x="3659188" y="5468938"/>
          <p14:tracePt t="145874" x="3676650" y="5468938"/>
          <p14:tracePt t="145878" x="3705225" y="5457825"/>
          <p14:tracePt t="145908" x="3838575" y="5446713"/>
          <p14:tracePt t="145941" x="3983038" y="5429250"/>
          <p14:tracePt t="145974" x="4122738" y="5384800"/>
          <p14:tracePt t="145980" x="4133850" y="5384800"/>
          <p14:tracePt t="146007" x="4173538" y="5373688"/>
          <p14:tracePt t="146043" x="4217988" y="5356225"/>
          <p14:tracePt t="146047" x="4233863" y="5356225"/>
          <p14:tracePt t="146074" x="4306888" y="5284788"/>
          <p14:tracePt t="146077" x="4324350" y="5251450"/>
          <p14:tracePt t="146107" x="4335463" y="5178425"/>
          <p14:tracePt t="146111" x="4335463" y="5156200"/>
          <p14:tracePt t="146143" x="4284663" y="4954588"/>
          <p14:tracePt t="146149" x="4256088" y="4927600"/>
          <p14:tracePt t="146171" x="4111625" y="4803775"/>
          <p14:tracePt t="146205" x="3883025" y="4648200"/>
          <p14:tracePt t="146241" x="3665538" y="4548188"/>
          <p14:tracePt t="146245" x="3632200" y="4530725"/>
          <p14:tracePt t="146274" x="3543300" y="4492625"/>
          <p14:tracePt t="146279" x="3492500" y="4475163"/>
          <p14:tracePt t="146308" x="3314700" y="4424363"/>
          <p14:tracePt t="146341" x="3179763" y="4391025"/>
          <p14:tracePt t="146374" x="3073400" y="4352925"/>
          <p14:tracePt t="146407" x="2928938" y="4319588"/>
          <p14:tracePt t="146412" x="2917825" y="4319588"/>
          <p14:tracePt t="146439" x="2795588" y="4302125"/>
          <p14:tracePt t="146472" x="2600325" y="4302125"/>
          <p14:tracePt t="146475" x="2589213" y="4302125"/>
          <p14:tracePt t="146506" x="2471738" y="4286250"/>
          <p14:tracePt t="146508" x="2454275" y="4286250"/>
          <p14:tracePt t="146539" x="2360613" y="4286250"/>
          <p14:tracePt t="146572" x="2243138" y="4286250"/>
          <p14:tracePt t="146605" x="2220913" y="4286250"/>
          <p14:tracePt t="146639" x="2192338" y="4286250"/>
          <p14:tracePt t="146671" x="2136775" y="4297363"/>
          <p14:tracePt t="146675" x="2125663" y="4308475"/>
          <p14:tracePt t="146705" x="2070100" y="4352925"/>
          <p14:tracePt t="146708" x="2052638" y="4419600"/>
          <p14:tracePt t="146739" x="2041525" y="4519613"/>
          <p14:tracePt t="146772" x="2008188" y="4732338"/>
          <p14:tracePt t="146807" x="2008188" y="4865688"/>
          <p14:tracePt t="146813" x="2008188" y="4932363"/>
          <p14:tracePt t="146840" x="2030413" y="4983163"/>
          <p14:tracePt t="146845" x="2047875" y="5016500"/>
          <p14:tracePt t="146874" x="2119313" y="5089525"/>
          <p14:tracePt t="146877" x="2170113" y="5122863"/>
          <p14:tracePt t="146908" x="2292350" y="5251450"/>
          <p14:tracePt t="146941" x="2376488" y="5318125"/>
          <p14:tracePt t="146973" x="2487613" y="5362575"/>
          <p14:tracePt t="147007" x="2644775" y="5424488"/>
          <p14:tracePt t="147011" x="2693988" y="5457825"/>
          <p14:tracePt t="147041" x="2844800" y="5507038"/>
          <p14:tracePt t="147045" x="2889250" y="5507038"/>
          <p14:tracePt t="147072" x="3035300" y="5540375"/>
          <p14:tracePt t="147075" x="3106738" y="5557838"/>
          <p14:tracePt t="147105" x="3308350" y="5591175"/>
          <p14:tracePt t="147108" x="3359150" y="5608638"/>
          <p14:tracePt t="147139" x="3570288" y="5624513"/>
          <p14:tracePt t="147172" x="3798888" y="5624513"/>
          <p14:tracePt t="147206" x="4027488" y="5624513"/>
          <p14:tracePt t="147211" x="4060825" y="5624513"/>
          <p14:tracePt t="147239" x="4167188" y="5624513"/>
          <p14:tracePt t="147272" x="4217988" y="5619750"/>
          <p14:tracePt t="147276" x="4244975" y="5602288"/>
          <p14:tracePt t="147305" x="4273550" y="5602288"/>
          <p14:tracePt t="147308" x="4284663" y="5591175"/>
          <p14:tracePt t="147339" x="4357688" y="5473700"/>
          <p14:tracePt t="147372" x="4451350" y="5322888"/>
          <p14:tracePt t="147375" x="4451350" y="5273675"/>
          <p14:tracePt t="147405" x="4468813" y="5149850"/>
          <p14:tracePt t="147408" x="4468813" y="5100638"/>
          <p14:tracePt t="147439" x="4384675" y="4899025"/>
          <p14:tracePt t="147472" x="4206875" y="4687888"/>
          <p14:tracePt t="147506" x="4067175" y="4519613"/>
          <p14:tracePt t="147539" x="3871913" y="4452938"/>
          <p14:tracePt t="147572" x="3592513" y="4419600"/>
          <p14:tracePt t="147576" x="3543300" y="4419600"/>
          <p14:tracePt t="147605" x="3397250" y="4386263"/>
          <p14:tracePt t="147608" x="3348038" y="4368800"/>
          <p14:tracePt t="147639" x="3197225" y="4352925"/>
          <p14:tracePt t="147672" x="3046413" y="4352925"/>
          <p14:tracePt t="147705" x="2811463" y="4397375"/>
          <p14:tracePt t="147739" x="2682875" y="4413250"/>
          <p14:tracePt t="147772" x="2582863" y="4452938"/>
          <p14:tracePt t="147776" x="2571750" y="4481513"/>
          <p14:tracePt t="147805" x="2516188" y="4508500"/>
          <p14:tracePt t="147808" x="2505075" y="4519613"/>
          <p14:tracePt t="147839" x="2382838" y="4625975"/>
          <p14:tracePt t="147872" x="2320925" y="4732338"/>
          <p14:tracePt t="147905" x="2292350" y="4899025"/>
          <p14:tracePt t="147939" x="2382838" y="5116513"/>
          <p14:tracePt t="147972" x="2655888" y="5391150"/>
          <p14:tracePt t="147975" x="2722563" y="5407025"/>
          <p14:tracePt t="148005" x="2917825" y="5513388"/>
          <p14:tracePt t="148009" x="2951163" y="5529263"/>
          <p14:tracePt t="148041" x="3186113" y="5546725"/>
          <p14:tracePt t="148073" x="3452813" y="5564188"/>
          <p14:tracePt t="148105" x="3705225" y="5564188"/>
          <p14:tracePt t="148139" x="3794125" y="5564188"/>
          <p14:tracePt t="148199" x="3821113" y="5564188"/>
          <p14:tracePt t="148207" x="3832225" y="5564188"/>
          <p14:tracePt t="148297" x="3849688" y="5564188"/>
          <p14:tracePt t="148359" x="0" y="0"/>
        </p14:tracePtLst>
        <p14:tracePtLst>
          <p14:tracePt t="149377" x="2247900" y="4552950"/>
          <p14:tracePt t="149480" x="2259013" y="4575175"/>
          <p14:tracePt t="149489" x="2259013" y="4586288"/>
          <p14:tracePt t="149507" x="2360613" y="4654550"/>
          <p14:tracePt t="149513" x="2371725" y="4654550"/>
          <p14:tracePt t="149541" x="2520950" y="4754563"/>
          <p14:tracePt t="149545" x="2593975" y="4770438"/>
          <p14:tracePt t="149574" x="2682875" y="4803775"/>
          <p14:tracePt t="149578" x="2711450" y="4814888"/>
          <p14:tracePt t="149608" x="3001963" y="4927600"/>
          <p14:tracePt t="149640" x="3319463" y="5056188"/>
          <p14:tracePt t="149674" x="3559175" y="5089525"/>
          <p14:tracePt t="149679" x="3570288" y="5105400"/>
          <p14:tracePt t="149959" x="0" y="0"/>
        </p14:tracePtLst>
        <p14:tracePtLst>
          <p14:tracePt t="151485" x="4965700" y="5334000"/>
          <p14:tracePt t="151652" x="4976813" y="5334000"/>
          <p14:tracePt t="151660" x="5003800" y="5334000"/>
          <p14:tracePt t="151908" x="5014913" y="5334000"/>
          <p14:tracePt t="151923" x="0" y="0"/>
        </p14:tracePtLst>
        <p14:tracePtLst>
          <p14:tracePt t="152685" x="4903788" y="5307013"/>
          <p14:tracePt t="152900" x="4903788" y="5289550"/>
          <p14:tracePt t="152916" x="4903788" y="5278438"/>
          <p14:tracePt t="152940" x="4903788" y="5251450"/>
          <p14:tracePt t="152974" x="4859338" y="5211763"/>
          <p14:tracePt t="153007" x="4848225" y="5211763"/>
          <p14:tracePt t="153076" x="4848225" y="5218113"/>
          <p14:tracePt t="153092" x="4852988" y="5233988"/>
          <p14:tracePt t="153332" x="4870450" y="5233988"/>
          <p14:tracePt t="153341" x="4881563" y="5233988"/>
          <p14:tracePt t="153370" x="4921250" y="5233988"/>
          <p14:tracePt t="153372" x="0" y="0"/>
        </p14:tracePtLst>
        <p14:tracePtLst>
          <p14:tracePt t="153712" x="5378450" y="5356225"/>
          <p14:tracePt t="153928" x="5367338" y="5356225"/>
          <p14:tracePt t="153944" x="5356225" y="5356225"/>
          <p14:tracePt t="154967" x="0" y="0"/>
        </p14:tracePtLst>
        <p14:tracePtLst>
          <p14:tracePt t="156915" x="4657725" y="4492625"/>
          <p14:tracePt t="156919" x="4646613" y="4492625"/>
          <p14:tracePt t="156923" x="4619625" y="4492625"/>
          <p14:tracePt t="156938" x="4579938" y="4503738"/>
          <p14:tracePt t="156971" x="4524375" y="4559300"/>
          <p14:tracePt t="157004" x="4524375" y="4654550"/>
          <p14:tracePt t="157037" x="4524375" y="4787900"/>
          <p14:tracePt t="157071" x="4575175" y="4921250"/>
          <p14:tracePt t="157104" x="4781550" y="5089525"/>
          <p14:tracePt t="157106" x="4848225" y="5105400"/>
          <p14:tracePt t="157137" x="4943475" y="5149850"/>
          <p14:tracePt t="157139" x="4954588" y="5149850"/>
          <p14:tracePt t="157171" x="5065713" y="5211763"/>
          <p14:tracePt t="157204" x="5327650" y="5245100"/>
          <p14:tracePt t="157238" x="5629275" y="5318125"/>
          <p14:tracePt t="157271" x="5891213" y="5351463"/>
          <p14:tracePt t="157304" x="6019800" y="5395913"/>
          <p14:tracePt t="157307" x="6070600" y="5413375"/>
          <p14:tracePt t="157338" x="6186488" y="5440363"/>
          <p14:tracePt t="157371" x="6219825" y="5440363"/>
          <p14:tracePt t="157404" x="6343650" y="5429250"/>
          <p14:tracePt t="157437" x="6516688" y="5367338"/>
          <p14:tracePt t="157471" x="6616700" y="5300663"/>
          <p14:tracePt t="157506" x="6700838" y="5229225"/>
          <p14:tracePt t="157509" x="6734175" y="5178425"/>
          <p14:tracePt t="157540" x="6878638" y="5067300"/>
          <p14:tracePt t="157573" x="6951663" y="4965700"/>
          <p14:tracePt t="157606" x="6951663" y="4814888"/>
          <p14:tracePt t="157612" x="6951663" y="4787900"/>
          <p14:tracePt t="157640" x="6951663" y="4681538"/>
          <p14:tracePt t="157644" x="6940550" y="4648200"/>
          <p14:tracePt t="157673" x="6896100" y="4559300"/>
          <p14:tracePt t="157676" x="6823075" y="4525963"/>
          <p14:tracePt t="157706" x="6750050" y="4464050"/>
          <p14:tracePt t="157711" x="6738938" y="4452938"/>
          <p14:tracePt t="157739" x="6667500" y="4408488"/>
          <p14:tracePt t="157773" x="6572250" y="4341813"/>
          <p14:tracePt t="157806" x="6438900" y="4279900"/>
          <p14:tracePt t="157811" x="6403975" y="4268788"/>
          <p14:tracePt t="157839" x="6281738" y="4235450"/>
          <p14:tracePt t="157844" x="6265863" y="4235450"/>
          <p14:tracePt t="157873" x="6142038" y="4235450"/>
          <p14:tracePt t="157876" x="6115050" y="4217988"/>
          <p14:tracePt t="157908" x="5997575" y="4217988"/>
          <p14:tracePt t="157940" x="5880100" y="4217988"/>
          <p14:tracePt t="157973" x="5707063" y="4229100"/>
          <p14:tracePt t="158006" x="5511800" y="4279900"/>
          <p14:tracePt t="158039" x="5445125" y="4319588"/>
          <p14:tracePt t="158043" x="5416550" y="4319588"/>
          <p14:tracePt t="158073" x="5367338" y="4346575"/>
          <p14:tracePt t="158077" x="5349875" y="4346575"/>
          <p14:tracePt t="158109" x="5283200" y="4375150"/>
          <p14:tracePt t="158140" x="5183188" y="4408488"/>
          <p14:tracePt t="158173" x="5116513" y="4430713"/>
          <p14:tracePt t="158206" x="5048250" y="4486275"/>
          <p14:tracePt t="158239" x="4999038" y="4525963"/>
          <p14:tracePt t="158273" x="4970463" y="4552950"/>
          <p14:tracePt t="158307" x="4903788" y="4575175"/>
          <p14:tracePt t="158340" x="4837113" y="4659313"/>
          <p14:tracePt t="158373" x="4808538" y="4748213"/>
          <p14:tracePt t="158406" x="4808538" y="4787900"/>
          <p14:tracePt t="158439" x="4808538" y="4905375"/>
          <p14:tracePt t="158444" x="4808538" y="4932363"/>
          <p14:tracePt t="158473" x="4865688" y="5027613"/>
          <p14:tracePt t="158476" x="4914900" y="5060950"/>
          <p14:tracePt t="158506" x="5010150" y="5178425"/>
          <p14:tracePt t="158509" x="5060950" y="5211763"/>
          <p14:tracePt t="158539" x="5165725" y="5284788"/>
          <p14:tracePt t="158573" x="5345113" y="5362575"/>
          <p14:tracePt t="158606" x="5545138" y="5429250"/>
          <p14:tracePt t="158639" x="5595938" y="5446713"/>
          <p14:tracePt t="158673" x="5607050" y="5446713"/>
          <p14:tracePt t="158703" x="5534025" y="5262563"/>
          <p14:tracePt t="158705" x="0" y="0"/>
        </p14:tracePtLst>
        <p14:tracePtLst>
          <p14:tracePt t="159365" x="3308350" y="2043113"/>
          <p14:tracePt t="159369" x="3279775" y="2058988"/>
          <p14:tracePt t="159373" x="3263900" y="2058988"/>
          <p14:tracePt t="159383" x="3252788" y="2070100"/>
          <p14:tracePt t="159405" x="3241675" y="2070100"/>
          <p14:tracePt t="159438" x="3186113" y="2087563"/>
          <p14:tracePt t="159472" x="3157538" y="2098675"/>
          <p14:tracePt t="159505" x="3146425" y="2098675"/>
          <p14:tracePt t="159887" x="0" y="0"/>
        </p14:tracePtLst>
        <p14:tracePtLst>
          <p14:tracePt t="162805" x="2143125" y="4481513"/>
          <p14:tracePt t="163212" x="2165350" y="4486275"/>
          <p14:tracePt t="163220" x="2214563" y="4519613"/>
          <p14:tracePt t="163241" x="2243138" y="4548188"/>
          <p14:tracePt t="163245" x="2270125" y="4575175"/>
          <p14:tracePt t="163274" x="2281238" y="4586288"/>
          <p14:tracePt t="163356" x="2309813" y="4603750"/>
          <p14:tracePt t="163364" x="2320925" y="4603750"/>
          <p14:tracePt t="163436" x="2349500" y="4603750"/>
          <p14:tracePt t="163444" x="2360613" y="4614863"/>
          <p14:tracePt t="163474" x="2387600" y="4630738"/>
          <p14:tracePt t="163478" x="2405063" y="4630738"/>
          <p14:tracePt t="163516" x="2416175" y="4630738"/>
          <p14:tracePt t="163541" x="2427288" y="4630738"/>
          <p14:tracePt t="163574" x="2454275" y="4670425"/>
          <p14:tracePt t="163607" x="2505075" y="4681538"/>
          <p14:tracePt t="163640" x="2533650" y="4681538"/>
          <p14:tracePt t="163645" x="2544763" y="4681538"/>
          <p14:tracePt t="163674" x="2582863" y="4699000"/>
          <p14:tracePt t="163677" x="2611438" y="4699000"/>
          <p14:tracePt t="163708" x="2678113" y="4725988"/>
          <p14:tracePt t="163740" x="2744788" y="4737100"/>
          <p14:tracePt t="163774" x="2762250" y="4737100"/>
          <p14:tracePt t="163808" x="2784475" y="4748213"/>
          <p14:tracePt t="163841" x="2811463" y="4748213"/>
          <p14:tracePt t="163874" x="2822575" y="4748213"/>
          <p14:tracePt t="163907" x="2862263" y="4748213"/>
          <p14:tracePt t="163941" x="2889250" y="4748213"/>
          <p14:tracePt t="163974" x="2911475" y="4748213"/>
          <p14:tracePt t="164030" x="2928938" y="4748213"/>
          <p14:tracePt t="164060" x="2940050" y="4748213"/>
          <p14:tracePt t="164077" x="2951163" y="4748213"/>
          <p14:tracePt t="164107" x="2990850" y="4748213"/>
          <p14:tracePt t="164141" x="3001963" y="4748213"/>
          <p14:tracePt t="164174" x="3017838" y="4759325"/>
          <p14:tracePt t="164220" x="3028950" y="4759325"/>
          <p14:tracePt t="164253" x="3040063" y="4759325"/>
          <p14:tracePt t="164275" x="3068638" y="4776788"/>
          <p14:tracePt t="164307" x="3135313" y="4776788"/>
          <p14:tracePt t="164364" x="3163888" y="4776788"/>
          <p14:tracePt t="164374" x="3175000" y="4787900"/>
          <p14:tracePt t="164407" x="3230563" y="4787900"/>
          <p14:tracePt t="164412" x="3268663" y="4787900"/>
          <p14:tracePt t="164441" x="3297238" y="4799013"/>
          <p14:tracePt t="164445" x="3308350" y="4799013"/>
          <p14:tracePt t="164492" x="3336925" y="4814888"/>
          <p14:tracePt t="164508" x="3363913" y="4814888"/>
          <p14:tracePt t="164541" x="3375025" y="4827588"/>
          <p14:tracePt t="164576" x="3425825" y="4838700"/>
          <p14:tracePt t="164607" x="3470275" y="4854575"/>
          <p14:tracePt t="164652" x="3481388" y="4865688"/>
          <p14:tracePt t="164674" x="3525838" y="4899025"/>
          <p14:tracePt t="164677" x="3525838" y="4910138"/>
          <p14:tracePt t="164709" x="3565525" y="4910138"/>
          <p14:tracePt t="164741" x="3614738" y="4921250"/>
          <p14:tracePt t="164774" x="3654425" y="4921250"/>
          <p14:tracePt t="164807" x="3692525" y="4921250"/>
          <p14:tracePt t="164812" x="3709988" y="4921250"/>
          <p14:tracePt t="164841" x="3721100" y="4921250"/>
          <p14:tracePt t="164874" x="3743325" y="4938713"/>
          <p14:tracePt t="164877" x="3760788" y="4938713"/>
          <p14:tracePt t="164908" x="3771900" y="4938713"/>
          <p14:tracePt t="164941" x="3783013" y="4938713"/>
          <p14:tracePt t="164974" x="3810000" y="4938713"/>
          <p14:tracePt t="165007" x="3849688" y="4938713"/>
          <p14:tracePt t="165012" x="3860800" y="4938713"/>
          <p14:tracePt t="165042" x="3871913" y="4938713"/>
          <p14:tracePt t="165074" x="3911600" y="4938713"/>
          <p14:tracePt t="165077" x="3938588" y="4938713"/>
          <p14:tracePt t="165107" x="3949700" y="4938713"/>
          <p14:tracePt t="165142" x="3989388" y="4938713"/>
          <p14:tracePt t="165174" x="4056063" y="4938713"/>
          <p14:tracePt t="165207" x="4133850" y="4938713"/>
          <p14:tracePt t="165243" x="4173538" y="4938713"/>
          <p14:tracePt t="165274" x="4229100" y="4938713"/>
          <p14:tracePt t="165278" x="4244975" y="4938713"/>
          <p14:tracePt t="165307" x="4379913" y="4954588"/>
          <p14:tracePt t="165341" x="4446588" y="4965700"/>
          <p14:tracePt t="165345" x="4491038" y="4965700"/>
          <p14:tracePt t="165374" x="4524375" y="4983163"/>
          <p14:tracePt t="165377" x="4535488" y="4983163"/>
          <p14:tracePt t="165408" x="4546600" y="4983163"/>
          <p14:tracePt t="165441" x="4564063" y="4983163"/>
          <p14:tracePt t="165475" x="4575175" y="4983163"/>
          <p14:tracePt t="165552" x="4602163" y="4983163"/>
          <p14:tracePt t="165560" x="4613275" y="4983163"/>
          <p14:tracePt t="165574" x="4624388" y="4983163"/>
          <p14:tracePt t="165648" x="4641850" y="4983163"/>
          <p14:tracePt t="165935" x="0" y="0"/>
        </p14:tracePtLst>
        <p14:tracePtLst>
          <p14:tracePt t="166777" x="4424363" y="4548188"/>
          <p14:tracePt t="166864" x="4440238" y="4548188"/>
          <p14:tracePt t="166880" x="4479925" y="4548188"/>
          <p14:tracePt t="166888" x="4497388" y="4548188"/>
          <p14:tracePt t="166907" x="4535488" y="4548188"/>
          <p14:tracePt t="166911" x="4557713" y="4548188"/>
          <p14:tracePt t="166941" x="4686300" y="4548188"/>
          <p14:tracePt t="166945" x="4697413" y="4548188"/>
          <p14:tracePt t="166953" x="4725988" y="4548188"/>
          <p14:tracePt t="166975" x="4737100" y="4548188"/>
          <p14:tracePt t="166978" x="4764088" y="4548188"/>
          <p14:tracePt t="167008" x="4830763" y="4548188"/>
          <p14:tracePt t="167041" x="4926013" y="4548188"/>
          <p14:tracePt t="167074" x="4987925" y="4548188"/>
          <p14:tracePt t="167080" x="5003800" y="4548188"/>
          <p14:tracePt t="167107" x="5105400" y="4548188"/>
          <p14:tracePt t="167140" x="5238750" y="4559300"/>
          <p14:tracePt t="167146" x="5267325" y="4559300"/>
          <p14:tracePt t="167174" x="5394325" y="4559300"/>
          <p14:tracePt t="167177" x="5405438" y="4559300"/>
          <p14:tracePt t="167185" x="5434013" y="4559300"/>
          <p14:tracePt t="167208" x="5540375" y="4559300"/>
          <p14:tracePt t="167241" x="5707063" y="4559300"/>
          <p14:tracePt t="167274" x="5919788" y="4559300"/>
          <p14:tracePt t="167307" x="5975350" y="4559300"/>
          <p14:tracePt t="167312" x="6013450" y="4559300"/>
          <p14:tracePt t="167340" x="6053138" y="4559300"/>
          <p14:tracePt t="167345" x="6081713" y="4559300"/>
          <p14:tracePt t="167374" x="6119813" y="4559300"/>
          <p14:tracePt t="167377" x="6148388" y="4559300"/>
          <p14:tracePt t="167408" x="6243638" y="4559300"/>
          <p14:tracePt t="167440" x="6399213" y="4592638"/>
          <p14:tracePt t="167473" x="6477000" y="4603750"/>
          <p14:tracePt t="167507" x="6527800" y="4614863"/>
          <p14:tracePt t="167512" x="6588125" y="4614863"/>
          <p14:tracePt t="167539" x="6672263" y="4614863"/>
          <p14:tracePt t="167573" x="6805613" y="4614863"/>
          <p14:tracePt t="167576" x="6818313" y="4614863"/>
          <p14:tracePt t="167607" x="6856413" y="4614863"/>
          <p14:tracePt t="167641" x="6873875" y="4614863"/>
          <p14:tracePt t="167674" x="6907213" y="4614863"/>
          <p14:tracePt t="167707" x="6973888" y="4630738"/>
          <p14:tracePt t="167712" x="6989763" y="4659313"/>
          <p14:tracePt t="167741" x="6989763" y="4670425"/>
          <p14:tracePt t="167888" x="6967538" y="4670425"/>
          <p14:tracePt t="167897" x="6956425" y="4670425"/>
          <p14:tracePt t="167906" x="6896100" y="4670425"/>
          <p14:tracePt t="167937" x="6623050" y="4659313"/>
          <p14:tracePt t="167970" x="6321425" y="4643438"/>
          <p14:tracePt t="168003" x="5857875" y="4581525"/>
          <p14:tracePt t="168037" x="5511800" y="4559300"/>
          <p14:tracePt t="168038" x="5445125" y="4559300"/>
          <p14:tracePt t="168070" x="5021263" y="4559300"/>
          <p14:tracePt t="168103" x="4586288" y="4559300"/>
          <p14:tracePt t="168136" x="4575175" y="4559300"/>
          <p14:tracePt t="168466" x="0" y="0"/>
        </p14:tracePtLst>
        <p14:tracePtLst>
          <p14:tracePt t="169613" x="4451350" y="4486275"/>
          <p14:tracePt t="169702" x="4457700" y="4486275"/>
          <p14:tracePt t="169716" x="4519613" y="4497388"/>
          <p14:tracePt t="169741" x="4714875" y="4497388"/>
          <p14:tracePt t="169774" x="4786313" y="4497388"/>
          <p14:tracePt t="169807" x="4837113" y="4497388"/>
          <p14:tracePt t="169811" x="4865688" y="4497388"/>
          <p14:tracePt t="169841" x="5072063" y="4497388"/>
          <p14:tracePt t="169845" x="5116513" y="4497388"/>
          <p14:tracePt t="169872" x="5260975" y="4497388"/>
          <p14:tracePt t="169875" x="5289550" y="4497388"/>
          <p14:tracePt t="169905" x="5394325" y="4497388"/>
          <p14:tracePt t="169908" x="5422900" y="4497388"/>
          <p14:tracePt t="169939" x="5556250" y="4497388"/>
          <p14:tracePt t="169972" x="5673725" y="4497388"/>
          <p14:tracePt t="170005" x="5846763" y="4486275"/>
          <p14:tracePt t="170039" x="5980113" y="4486275"/>
          <p14:tracePt t="170071" x="6130925" y="4486275"/>
          <p14:tracePt t="170075" x="6175375" y="4486275"/>
          <p14:tracePt t="170105" x="6281738" y="4486275"/>
          <p14:tracePt t="170108" x="6370638" y="4486275"/>
          <p14:tracePt t="170139" x="6472238" y="4486275"/>
          <p14:tracePt t="170172" x="6521450" y="4486275"/>
          <p14:tracePt t="170205" x="6616700" y="4486275"/>
          <p14:tracePt t="170238" x="6750050" y="4486275"/>
          <p14:tracePt t="170273" x="6800850" y="4486275"/>
          <p14:tracePt t="170275" x="6818313" y="4486275"/>
          <p14:tracePt t="170305" x="6856413" y="4486275"/>
          <p14:tracePt t="170355" x="6867525" y="4486275"/>
          <p14:tracePt t="171400" x="6878638" y="4486275"/>
          <p14:tracePt t="171416" x="6878638" y="4475163"/>
          <p14:tracePt t="171441" x="6840538" y="4413250"/>
          <p14:tracePt t="171474" x="6794500" y="4324350"/>
          <p14:tracePt t="171508" x="6683375" y="4140200"/>
          <p14:tracePt t="171512" x="6667500" y="4090988"/>
          <p14:tracePt t="171541" x="6565900" y="3995738"/>
          <p14:tracePt t="171545" x="6538913" y="3962400"/>
          <p14:tracePt t="171574" x="6510338" y="3922713"/>
          <p14:tracePt t="171579" x="6494463" y="3906838"/>
          <p14:tracePt t="171585" x="6465888" y="3895725"/>
          <p14:tracePt t="171608" x="6421438" y="3822700"/>
          <p14:tracePt t="171640" x="6265863" y="3727450"/>
          <p14:tracePt t="171674" x="6148388" y="3654425"/>
          <p14:tracePt t="171707" x="5953125" y="3609975"/>
          <p14:tracePt t="171712" x="5908675" y="3594100"/>
          <p14:tracePt t="171740" x="5657850" y="3576638"/>
          <p14:tracePt t="171745" x="5622925" y="3576638"/>
          <p14:tracePt t="171774" x="5500688" y="3576638"/>
          <p14:tracePt t="171778" x="5473700" y="3576638"/>
          <p14:tracePt t="171808" x="5316538" y="3582988"/>
          <p14:tracePt t="171840" x="5210175" y="3643313"/>
          <p14:tracePt t="171874" x="5132388" y="3698875"/>
          <p14:tracePt t="171880" x="5132388" y="3711575"/>
          <p14:tracePt t="171907" x="5105400" y="3783013"/>
          <p14:tracePt t="171912" x="5087938" y="3822700"/>
          <p14:tracePt t="171938" x="5043488" y="3911600"/>
          <p14:tracePt t="171972" x="5014913" y="3978275"/>
          <p14:tracePt t="171975" x="5014913" y="4029075"/>
          <p14:tracePt t="172005" x="5014913" y="4129088"/>
          <p14:tracePt t="172008" x="5026025" y="4224338"/>
          <p14:tracePt t="172039" x="5221288" y="4375150"/>
          <p14:tracePt t="172072" x="5422900" y="4464050"/>
          <p14:tracePt t="172105" x="5713413" y="4481513"/>
          <p14:tracePt t="172139" x="5991225" y="4470400"/>
          <p14:tracePt t="172172" x="6270625" y="4430713"/>
          <p14:tracePt t="172176" x="6343650" y="4397375"/>
          <p14:tracePt t="172205" x="6521450" y="4291013"/>
          <p14:tracePt t="172208" x="6623050" y="4229100"/>
          <p14:tracePt t="172239" x="6951663" y="3900488"/>
          <p14:tracePt t="172272" x="7035800" y="3638550"/>
          <p14:tracePt t="172305" x="7035800" y="3219450"/>
          <p14:tracePt t="172338" x="6834188" y="2778125"/>
          <p14:tracePt t="172372" x="6472238" y="2398713"/>
          <p14:tracePt t="172375" x="6443663" y="2365375"/>
          <p14:tracePt t="172403" x="6219825" y="2254250"/>
          <p14:tracePt t="172437" x="6081713" y="2209800"/>
          <p14:tracePt t="172441" x="6030913" y="2192338"/>
          <p14:tracePt t="172474" x="5880100" y="2192338"/>
          <p14:tracePt t="172507" x="5584825" y="2192338"/>
          <p14:tracePt t="172512" x="5495925" y="2192338"/>
          <p14:tracePt t="172539" x="5311775" y="2203450"/>
          <p14:tracePt t="172572" x="4987925" y="2354263"/>
          <p14:tracePt t="172576" x="4954588" y="2387600"/>
          <p14:tracePt t="172605" x="4826000" y="2449513"/>
          <p14:tracePt t="172608" x="4792663" y="2478088"/>
          <p14:tracePt t="172639" x="4630738" y="2622550"/>
          <p14:tracePt t="172672" x="4479925" y="2767013"/>
          <p14:tracePt t="172705" x="4395788" y="3013075"/>
          <p14:tracePt t="172739" x="4395788" y="3330575"/>
          <p14:tracePt t="172772" x="4395788" y="3649663"/>
          <p14:tracePt t="172775" x="4406900" y="3738563"/>
          <p14:tracePt t="172806" x="4557713" y="3967163"/>
          <p14:tracePt t="172808" x="4591050" y="4017963"/>
          <p14:tracePt t="172839" x="4803775" y="4140200"/>
          <p14:tracePt t="172873" x="5060950" y="4173538"/>
          <p14:tracePt t="172905" x="5311775" y="4173538"/>
          <p14:tracePt t="172939" x="5595938" y="4124325"/>
          <p14:tracePt t="172943" x="5695950" y="4084638"/>
          <p14:tracePt t="172972" x="5846763" y="4051300"/>
          <p14:tracePt t="172975" x="5946775" y="3967163"/>
          <p14:tracePt t="173005" x="6053138" y="3906838"/>
          <p14:tracePt t="173007" x="6086475" y="3871913"/>
          <p14:tracePt t="173039" x="6254750" y="3621088"/>
          <p14:tracePt t="173072" x="6370638" y="3297238"/>
          <p14:tracePt t="173105" x="6370638" y="2901950"/>
          <p14:tracePt t="173139" x="6226175" y="2505075"/>
          <p14:tracePt t="173143" x="6148388" y="2427288"/>
          <p14:tracePt t="173172" x="5886450" y="2227263"/>
          <p14:tracePt t="173175" x="5780088" y="2159000"/>
          <p14:tracePt t="173205" x="5573713" y="2047875"/>
          <p14:tracePt t="173208" x="5522913" y="2047875"/>
          <p14:tracePt t="173240" x="5367338" y="2014538"/>
          <p14:tracePt t="173272" x="5054600" y="2014538"/>
          <p14:tracePt t="173305" x="4814888" y="2065338"/>
          <p14:tracePt t="173340" x="4608513" y="2232025"/>
          <p14:tracePt t="173343" x="4591050" y="2282825"/>
          <p14:tracePt t="173372" x="4479925" y="2527300"/>
          <p14:tracePt t="173374" x="4429125" y="2560638"/>
          <p14:tracePt t="173405" x="4395788" y="2728913"/>
          <p14:tracePt t="173408" x="4395788" y="2795588"/>
          <p14:tracePt t="173440" x="4395788" y="3108325"/>
          <p14:tracePt t="173472" x="4395788" y="3476625"/>
          <p14:tracePt t="173505" x="4602163" y="3838575"/>
          <p14:tracePt t="173539" x="4748213" y="3944938"/>
          <p14:tracePt t="173572" x="4865688" y="3962400"/>
          <p14:tracePt t="173575" x="4881563" y="3962400"/>
          <p14:tracePt t="173605" x="4959350" y="3962400"/>
          <p14:tracePt t="173608" x="4992688" y="3962400"/>
          <p14:tracePt t="173640" x="5243513" y="4000500"/>
          <p14:tracePt t="173672" x="5305425" y="4017963"/>
          <p14:tracePt t="174103" x="0" y="0"/>
        </p14:tracePtLst>
        <p14:tracePtLst>
          <p14:tracePt t="174412" x="4725988" y="4029075"/>
          <p14:tracePt t="174417" x="4708525" y="4029075"/>
          <p14:tracePt t="174439" x="4697413" y="4029075"/>
          <p14:tracePt t="174474" x="4670425" y="4029075"/>
          <p14:tracePt t="174504" x="4635500" y="4191000"/>
          <p14:tracePt t="174507" x="4635500" y="4240213"/>
          <p14:tracePt t="174538" x="4635500" y="4508500"/>
          <p14:tracePt t="174574" x="4635500" y="4699000"/>
          <p14:tracePt t="174580" x="4635500" y="4714875"/>
          <p14:tracePt t="174607" x="4635500" y="4781550"/>
          <p14:tracePt t="174640" x="4703763" y="4883150"/>
          <p14:tracePt t="174646" x="4703763" y="4894263"/>
          <p14:tracePt t="174674" x="4737100" y="4994275"/>
          <p14:tracePt t="174679" x="4748213" y="5027613"/>
          <p14:tracePt t="174708" x="4819650" y="5111750"/>
          <p14:tracePt t="174741" x="4859338" y="5178425"/>
          <p14:tracePt t="174774" x="4914900" y="5233988"/>
          <p14:tracePt t="174779" x="4948238" y="5267325"/>
          <p14:tracePt t="174807" x="4999038" y="5318125"/>
          <p14:tracePt t="174813" x="5065713" y="5318125"/>
          <p14:tracePt t="174841" x="5221288" y="5402263"/>
          <p14:tracePt t="174845" x="5249863" y="5402263"/>
          <p14:tracePt t="174877" x="5484813" y="5435600"/>
          <p14:tracePt t="174908" x="5702300" y="5451475"/>
          <p14:tracePt t="174941" x="5924550" y="5468938"/>
          <p14:tracePt t="174975" x="6075363" y="5468938"/>
          <p14:tracePt t="174979" x="6092825" y="5468938"/>
          <p14:tracePt t="175007" x="6226175" y="5424488"/>
          <p14:tracePt t="175013" x="6276975" y="5391150"/>
          <p14:tracePt t="175040" x="6370638" y="5311775"/>
          <p14:tracePt t="175045" x="6421438" y="5278438"/>
          <p14:tracePt t="175075" x="6505575" y="5060950"/>
          <p14:tracePt t="175108" x="6577013" y="4803775"/>
          <p14:tracePt t="175141" x="6577013" y="4670425"/>
          <p14:tracePt t="175175" x="6577013" y="4537075"/>
          <p14:tracePt t="175207" x="6532563" y="4386263"/>
          <p14:tracePt t="175212" x="6499225" y="4335463"/>
          <p14:tracePt t="175239" x="6370638" y="4206875"/>
          <p14:tracePt t="175272" x="6203950" y="4073525"/>
          <p14:tracePt t="175276" x="6170613" y="4040188"/>
          <p14:tracePt t="175306" x="6042025" y="3956050"/>
          <p14:tracePt t="175308" x="5969000" y="3940175"/>
          <p14:tracePt t="175339" x="5835650" y="3911600"/>
          <p14:tracePt t="175373" x="5751513" y="3895725"/>
          <p14:tracePt t="175406" x="5600700" y="3895725"/>
          <p14:tracePt t="175439" x="5327650" y="3895725"/>
          <p14:tracePt t="175443" x="5300663" y="3895725"/>
          <p14:tracePt t="175472" x="5187950" y="3933825"/>
          <p14:tracePt t="175475" x="5160963" y="3967163"/>
          <p14:tracePt t="175506" x="5048250" y="4022725"/>
          <p14:tracePt t="175508" x="5037138" y="4033838"/>
          <p14:tracePt t="175539" x="4932363" y="4157663"/>
          <p14:tracePt t="175573" x="4841875" y="4275138"/>
          <p14:tracePt t="175605" x="4797425" y="4446588"/>
          <p14:tracePt t="175639" x="4781550" y="4619625"/>
          <p14:tracePt t="175644" x="4781550" y="4648200"/>
          <p14:tracePt t="175672" x="4781550" y="4754563"/>
          <p14:tracePt t="175675" x="4781550" y="4781550"/>
          <p14:tracePt t="175706" x="4852988" y="4876800"/>
          <p14:tracePt t="175708" x="4887913" y="4887913"/>
          <p14:tracePt t="175739" x="5021263" y="4976813"/>
          <p14:tracePt t="175772" x="5238750" y="5060950"/>
          <p14:tracePt t="175807" x="5451475" y="5078413"/>
          <p14:tracePt t="175813" x="5518150" y="5078413"/>
          <p14:tracePt t="175842" x="5662613" y="5111750"/>
          <p14:tracePt t="175846" x="5729288" y="5111750"/>
          <p14:tracePt t="175874" x="5842000" y="5111750"/>
          <p14:tracePt t="175878" x="5853113" y="5122863"/>
          <p14:tracePt t="175905" x="5864225" y="5122863"/>
          <p14:tracePt t="175907" x="5880100" y="5122863"/>
          <p14:tracePt t="175940" x="6013450" y="5049838"/>
          <p14:tracePt t="175972" x="6081713" y="4965700"/>
          <p14:tracePt t="176005" x="6115050" y="4810125"/>
          <p14:tracePt t="176039" x="6192838" y="4692650"/>
          <p14:tracePt t="176043" x="6192838" y="4681538"/>
          <p14:tracePt t="176072" x="6226175" y="4514850"/>
          <p14:tracePt t="176074" x="6226175" y="4486275"/>
          <p14:tracePt t="176105" x="6226175" y="4319588"/>
          <p14:tracePt t="176108" x="6226175" y="4291013"/>
          <p14:tracePt t="176140" x="6137275" y="4162425"/>
          <p14:tracePt t="176172" x="6030913" y="4090988"/>
          <p14:tracePt t="176205" x="5818188" y="4017963"/>
          <p14:tracePt t="176238" x="5545138" y="4000500"/>
          <p14:tracePt t="176272" x="5427663" y="4000500"/>
          <p14:tracePt t="176275" x="5411788" y="4000500"/>
          <p14:tracePt t="176305" x="5316538" y="4000500"/>
          <p14:tracePt t="176308" x="5289550" y="4000500"/>
          <p14:tracePt t="176339" x="5132388" y="4029075"/>
          <p14:tracePt t="176372" x="4987925" y="4124325"/>
          <p14:tracePt t="176405" x="4887913" y="4179888"/>
          <p14:tracePt t="176438" x="4814888" y="4268788"/>
          <p14:tracePt t="176472" x="4786313" y="4397375"/>
          <p14:tracePt t="176475" x="4770438" y="4441825"/>
          <p14:tracePt t="176505" x="4770438" y="4514850"/>
          <p14:tracePt t="176508" x="4770438" y="4570413"/>
          <p14:tracePt t="176538" x="4770438" y="4703763"/>
          <p14:tracePt t="176572" x="4899025" y="4849813"/>
          <p14:tracePt t="176605" x="5054600" y="4943475"/>
          <p14:tracePt t="176638" x="5232400" y="5005388"/>
          <p14:tracePt t="176672" x="5316538" y="5049838"/>
          <p14:tracePt t="176675" x="5334000" y="5060950"/>
          <p14:tracePt t="176705" x="5434013" y="5078413"/>
          <p14:tracePt t="176708" x="5484813" y="5111750"/>
          <p14:tracePt t="176739" x="5762625" y="5127625"/>
          <p14:tracePt t="176772" x="5897563" y="5160963"/>
          <p14:tracePt t="176808" x="5919788" y="5160963"/>
          <p14:tracePt t="176813" x="5935663" y="5160963"/>
          <p14:tracePt t="176841" x="6019800" y="5160963"/>
          <p14:tracePt t="176845" x="6030913" y="5160963"/>
          <p14:tracePt t="176874" x="6070600" y="5160963"/>
          <p14:tracePt t="176878" x="6097588" y="5160963"/>
          <p14:tracePt t="176908" x="6148388" y="5149850"/>
          <p14:tracePt t="176941" x="6237288" y="5011738"/>
          <p14:tracePt t="176974" x="6254750" y="4821238"/>
          <p14:tracePt t="177007" x="6254750" y="4703763"/>
          <p14:tracePt t="177011" x="6254750" y="4692650"/>
          <p14:tracePt t="177039" x="6254750" y="4665663"/>
          <p14:tracePt t="177072" x="6226175" y="4530725"/>
          <p14:tracePt t="177075" x="6197600" y="4519613"/>
          <p14:tracePt t="177106" x="6002338" y="4430713"/>
          <p14:tracePt t="177109" x="5969000" y="4397375"/>
          <p14:tracePt t="177139" x="5768975" y="4297363"/>
          <p14:tracePt t="177172" x="5518150" y="4264025"/>
          <p14:tracePt t="177206" x="5267325" y="4229100"/>
          <p14:tracePt t="177239" x="5132388" y="4229100"/>
          <p14:tracePt t="177243" x="5087938" y="4229100"/>
          <p14:tracePt t="177272" x="4887913" y="4240213"/>
          <p14:tracePt t="177275" x="4859338" y="4240213"/>
          <p14:tracePt t="177305" x="4730750" y="4324350"/>
          <p14:tracePt t="177308" x="4714875" y="4352925"/>
          <p14:tracePt t="177339" x="4670425" y="4497388"/>
          <p14:tracePt t="177372" x="4670425" y="4654550"/>
          <p14:tracePt t="177406" x="4775200" y="4765675"/>
          <p14:tracePt t="177439" x="4899025" y="4838700"/>
          <p14:tracePt t="177472" x="5032375" y="4910138"/>
          <p14:tracePt t="177477" x="5060950" y="4910138"/>
          <p14:tracePt t="177506" x="5083175" y="4921250"/>
          <p14:tracePt t="177539" x="5160963" y="4972050"/>
          <p14:tracePt t="177664" x="5172075" y="4972050"/>
          <p14:tracePt t="177711" x="0" y="0"/>
        </p14:tracePtLst>
        <p14:tracePtLst>
          <p14:tracePt t="179466" x="2678113" y="4787900"/>
          <p14:tracePt t="179536" x="2682875" y="4770438"/>
          <p14:tracePt t="179544" x="2693988" y="4770438"/>
          <p14:tracePt t="179574" x="2822575" y="4810125"/>
          <p14:tracePt t="179578" x="2917825" y="4832350"/>
          <p14:tracePt t="179585" x="3013075" y="4849813"/>
          <p14:tracePt t="179608" x="3279775" y="4927600"/>
          <p14:tracePt t="179640" x="3392488" y="4927600"/>
          <p14:tracePt t="179674" x="3565525" y="4927600"/>
          <p14:tracePt t="179707" x="3794125" y="4960938"/>
          <p14:tracePt t="179712" x="3827463" y="4960938"/>
          <p14:tracePt t="179741" x="3838575" y="4972050"/>
          <p14:tracePt t="180015" x="0" y="0"/>
        </p14:tracePtLst>
        <p14:tracePtLst>
          <p14:tracePt t="180565" x="4870450" y="4608513"/>
          <p14:tracePt t="180595" x="4903788" y="4630738"/>
          <p14:tracePt t="180603" x="4914900" y="4648200"/>
          <p14:tracePt t="180611" x="4926013" y="4659313"/>
          <p14:tracePt t="180639" x="4981575" y="4714875"/>
          <p14:tracePt t="180673" x="4981575" y="4754563"/>
          <p14:tracePt t="180675" x="4981575" y="4765675"/>
          <p14:tracePt t="180705" x="5010150" y="4854575"/>
          <p14:tracePt t="180708" x="5010150" y="4865688"/>
          <p14:tracePt t="180740" x="5054600" y="4938713"/>
          <p14:tracePt t="180772" x="5054600" y="4960938"/>
          <p14:tracePt t="180822" x="5054600" y="4972050"/>
          <p14:tracePt t="180852" x="5054600" y="4987925"/>
          <p14:tracePt t="180873" x="5054600" y="4999038"/>
          <p14:tracePt t="180904" x="5043488" y="5038725"/>
          <p14:tracePt t="180907" x="5032375" y="5049838"/>
          <p14:tracePt t="180938" x="5021263" y="5145088"/>
          <p14:tracePt t="180972" x="5021263" y="5222875"/>
          <p14:tracePt t="181004" x="5003800" y="5278438"/>
          <p14:tracePt t="181039" x="4981575" y="5311775"/>
          <p14:tracePt t="181043" x="4981575" y="5356225"/>
          <p14:tracePt t="181072" x="4937125" y="5413375"/>
          <p14:tracePt t="181075" x="4937125" y="5424488"/>
          <p14:tracePt t="181105" x="4926013" y="5480050"/>
          <p14:tracePt t="181108" x="4926013" y="5502275"/>
          <p14:tracePt t="181139" x="4926013" y="5540375"/>
          <p14:tracePt t="181172" x="4892675" y="5646738"/>
          <p14:tracePt t="181206" x="4892675" y="5686425"/>
          <p14:tracePt t="181241" x="4881563" y="5724525"/>
          <p14:tracePt t="181380" x="4881563" y="5735638"/>
          <p14:tracePt t="181388" x="4887913" y="5735638"/>
          <p14:tracePt t="181403" x="4943475" y="5730875"/>
          <p14:tracePt t="181405" x="0" y="0"/>
        </p14:tracePtLst>
        <p14:tracePtLst>
          <p14:tracePt t="181885" x="4943475" y="5033963"/>
          <p14:tracePt t="181890" x="4954588" y="5033963"/>
          <p14:tracePt t="181900" x="4965700" y="5033963"/>
          <p14:tracePt t="181908" x="4976813" y="5033963"/>
          <p14:tracePt t="181940" x="5099050" y="5033963"/>
          <p14:tracePt t="181974" x="5121275" y="5038725"/>
          <p14:tracePt t="182010" x="5149850" y="5067300"/>
          <p14:tracePt t="182014" x="5176838" y="5094288"/>
          <p14:tracePt t="182040" x="5272088" y="5207000"/>
          <p14:tracePt t="182045" x="5283200" y="5222875"/>
          <p14:tracePt t="182074" x="5311775" y="5262563"/>
          <p14:tracePt t="182078" x="5311775" y="5273675"/>
          <p14:tracePt t="182110" x="5311775" y="5311775"/>
          <p14:tracePt t="182140" x="5367338" y="5362575"/>
          <p14:tracePt t="182174" x="5389563" y="5418138"/>
          <p14:tracePt t="182183" x="5389563" y="5446713"/>
          <p14:tracePt t="182208" x="5389563" y="5457825"/>
          <p14:tracePt t="182240" x="5389563" y="5495925"/>
          <p14:tracePt t="182274" x="5389563" y="5535613"/>
          <p14:tracePt t="182278" x="5389563" y="5551488"/>
          <p14:tracePt t="182308" x="5383213" y="5619750"/>
          <p14:tracePt t="182340" x="5383213" y="5657850"/>
          <p14:tracePt t="182375" x="5356225" y="5680075"/>
          <p14:tracePt t="182405" x="5345113" y="5697538"/>
          <p14:tracePt t="182438" x="5345113" y="5719763"/>
          <p14:tracePt t="182472" x="5345113" y="5748338"/>
          <p14:tracePt t="182505" x="5345113" y="5786438"/>
          <p14:tracePt t="182723" x="0" y="0"/>
        </p14:tracePtLst>
        <p14:tracePtLst>
          <p14:tracePt t="183374" x="4462463" y="5686425"/>
          <p14:tracePt t="183399" x="4473575" y="5686425"/>
          <p14:tracePt t="183412" x="4491038" y="5686425"/>
          <p14:tracePt t="183440" x="4541838" y="5724525"/>
          <p14:tracePt t="183446" x="4586288" y="5741988"/>
          <p14:tracePt t="183474" x="4597400" y="5753100"/>
          <p14:tracePt t="183477" x="4613275" y="5764213"/>
          <p14:tracePt t="183524" x="4624388" y="5792788"/>
          <p14:tracePt t="183540" x="4635500" y="5819775"/>
          <p14:tracePt t="183672" x="4652963" y="5819775"/>
          <p14:tracePt t="183680" x="4664075" y="5819775"/>
          <p14:tracePt t="183707" x="4719638" y="5819775"/>
          <p14:tracePt t="183771" x="4730750" y="5819775"/>
          <p14:tracePt t="183784" x="4741863" y="5819775"/>
          <p14:tracePt t="183807" x="4770438" y="5819775"/>
          <p14:tracePt t="183840" x="4848225" y="5819775"/>
          <p14:tracePt t="183874" x="4932363" y="5819775"/>
          <p14:tracePt t="183907" x="4999038" y="5819775"/>
          <p14:tracePt t="183912" x="5010150" y="5819775"/>
          <p14:tracePt t="183942" x="5037138" y="5819775"/>
          <p14:tracePt t="183973" x="5076825" y="5819775"/>
          <p14:tracePt t="184008" x="5176838" y="5819775"/>
          <p14:tracePt t="184042" x="5227638" y="5819775"/>
          <p14:tracePt t="184074" x="5267325" y="5819775"/>
          <p14:tracePt t="184107" x="5305425" y="5819775"/>
          <p14:tracePt t="184111" x="5316538" y="5819775"/>
          <p14:tracePt t="184140" x="5356225" y="5819775"/>
          <p14:tracePt t="184172" x="5422900" y="5819775"/>
          <p14:tracePt t="184175" x="5434013" y="5819775"/>
          <p14:tracePt t="184206" x="5462588" y="5819775"/>
          <p14:tracePt t="184209" x="5473700" y="5819775"/>
          <p14:tracePt t="184239" x="5489575" y="5819775"/>
          <p14:tracePt t="184272" x="5567363" y="5819775"/>
          <p14:tracePt t="184305" x="5695950" y="5819775"/>
          <p14:tracePt t="184341" x="5795963" y="5819775"/>
          <p14:tracePt t="184346" x="5842000" y="5819775"/>
          <p14:tracePt t="184374" x="5897563" y="5808663"/>
          <p14:tracePt t="184377" x="5924550" y="5808663"/>
          <p14:tracePt t="184408" x="6042025" y="5792788"/>
          <p14:tracePt t="184417" x="6086475" y="5792788"/>
          <p14:tracePt t="184439" x="6097588" y="5792788"/>
          <p14:tracePt t="184472" x="6137275" y="5792788"/>
          <p14:tracePt t="184508" x="6203950" y="5792788"/>
          <p14:tracePt t="184514" x="6232525" y="5792788"/>
          <p14:tracePt t="184540" x="6281738" y="5792788"/>
          <p14:tracePt t="184545" x="6326188" y="5792788"/>
          <p14:tracePt t="184574" x="6392863" y="5792788"/>
          <p14:tracePt t="184577" x="6403975" y="5792788"/>
          <p14:tracePt t="184608" x="6505575" y="5792788"/>
          <p14:tracePt t="184641" x="6605588" y="5775325"/>
          <p14:tracePt t="184674" x="6616700" y="5775325"/>
          <p14:tracePt t="184728" x="6627813" y="5775325"/>
          <p14:tracePt t="184744" x="6645275" y="5775325"/>
          <p14:tracePt t="184774" x="6656388" y="5775325"/>
          <p14:tracePt t="184809" x="6683375" y="5775325"/>
          <p14:tracePt t="184968" x="6672263" y="5775325"/>
          <p14:tracePt t="184984" x="6645275" y="5775325"/>
          <p14:tracePt t="185007" x="6561138" y="5764213"/>
          <p14:tracePt t="185041" x="6332538" y="5764213"/>
          <p14:tracePt t="185074" x="6119813" y="5764213"/>
          <p14:tracePt t="185107" x="5913438" y="5764213"/>
          <p14:tracePt t="185112" x="5864225" y="5764213"/>
          <p14:tracePt t="185141" x="5757863" y="5764213"/>
          <p14:tracePt t="185145" x="5713413" y="5764213"/>
          <p14:tracePt t="185174" x="5622925" y="5748338"/>
          <p14:tracePt t="185178" x="5573713" y="5748338"/>
          <p14:tracePt t="185208" x="5416550" y="5713413"/>
          <p14:tracePt t="185241" x="5338763" y="5697538"/>
          <p14:tracePt t="185273" x="5221288" y="5697538"/>
          <p14:tracePt t="185281" x="5176838" y="5697538"/>
          <p14:tracePt t="185307" x="5121275" y="5686425"/>
          <p14:tracePt t="185312" x="5110163" y="5686425"/>
          <p14:tracePt t="185339" x="5094288" y="5675313"/>
          <p14:tracePt t="185372" x="5054600" y="5675313"/>
          <p14:tracePt t="185376" x="5043488" y="5675313"/>
          <p14:tracePt t="185406" x="4976813" y="5657850"/>
          <p14:tracePt t="185409" x="4914900" y="5624513"/>
          <p14:tracePt t="185439" x="4899025" y="5624513"/>
          <p14:tracePt t="185473" x="4859338" y="5624513"/>
          <p14:tracePt t="185479" x="4848225" y="5613400"/>
          <p14:tracePt t="185507" x="4808538" y="5613400"/>
          <p14:tracePt t="185512" x="4797425" y="5613400"/>
          <p14:tracePt t="185541" x="4781550" y="5613400"/>
          <p14:tracePt t="185545" x="4759325" y="5613400"/>
          <p14:tracePt t="185577" x="4781550" y="5568950"/>
          <p14:tracePt t="185607" x="4797425" y="5557838"/>
          <p14:tracePt t="185641" x="4775200" y="5546725"/>
          <p14:tracePt t="185675" x="4748213" y="5546725"/>
          <p14:tracePt t="185679" x="4737100" y="5546725"/>
          <p14:tracePt t="185707" x="4681538" y="5546725"/>
          <p14:tracePt t="185741" x="4613275" y="5551488"/>
          <p14:tracePt t="185776" x="4602163" y="5564188"/>
          <p14:tracePt t="185807" x="4586288" y="5575300"/>
          <p14:tracePt t="185841" x="4575175" y="5619750"/>
          <p14:tracePt t="185880" x="4575175" y="5630863"/>
          <p14:tracePt t="185907" x="4557713" y="5641975"/>
          <p14:tracePt t="185941" x="4557713" y="5719763"/>
          <p14:tracePt t="185946" x="4557713" y="5735638"/>
          <p14:tracePt t="185974" x="4557713" y="5748338"/>
          <p14:tracePt t="186008" x="4557713" y="5775325"/>
          <p14:tracePt t="186073" x="4557713" y="5786438"/>
          <p14:tracePt t="186088" x="4568825" y="5786438"/>
          <p14:tracePt t="186107" x="4641850" y="5797550"/>
          <p14:tracePt t="186141" x="4670425" y="5815013"/>
          <p14:tracePt t="186174" x="4714875" y="5815013"/>
          <p14:tracePt t="186177" x="4725988" y="5815013"/>
          <p14:tracePt t="186208" x="4808538" y="5815013"/>
          <p14:tracePt t="186240" x="4921250" y="5815013"/>
          <p14:tracePt t="186274" x="5054600" y="5815013"/>
          <p14:tracePt t="186307" x="5154613" y="5815013"/>
          <p14:tracePt t="186312" x="5165725" y="5815013"/>
          <p14:tracePt t="186341" x="5216525" y="5815013"/>
          <p14:tracePt t="186346" x="5232400" y="5815013"/>
          <p14:tracePt t="186374" x="5367338" y="5815013"/>
          <p14:tracePt t="186378" x="5416550" y="5815013"/>
          <p14:tracePt t="186407" x="5551488" y="5815013"/>
          <p14:tracePt t="186441" x="5684838" y="5786438"/>
          <p14:tracePt t="186474" x="5818188" y="5770563"/>
          <p14:tracePt t="186507" x="5991225" y="5753100"/>
          <p14:tracePt t="186513" x="6019800" y="5753100"/>
          <p14:tracePt t="186538" x="6126163" y="5735638"/>
          <p14:tracePt t="186571" x="6159500" y="5724525"/>
          <p14:tracePt t="186605" x="6243638" y="5691188"/>
          <p14:tracePt t="186608" x="6254750" y="5691188"/>
          <p14:tracePt t="186639" x="6310313" y="5691188"/>
          <p14:tracePt t="186671" x="6348413" y="5691188"/>
          <p14:tracePt t="186705" x="6415088" y="5691188"/>
          <p14:tracePt t="186707" x="6443663" y="5675313"/>
          <p14:tracePt t="186739" x="6527800" y="5675313"/>
          <p14:tracePt t="186771" x="6550025" y="5675313"/>
          <p14:tracePt t="186805" x="6577013" y="5675313"/>
          <p14:tracePt t="186838" x="6616700" y="5675313"/>
          <p14:tracePt t="186871" x="6656388" y="5675313"/>
          <p14:tracePt t="186905" x="6667500" y="5675313"/>
          <p14:tracePt t="186907" x="6678613" y="5675313"/>
          <p14:tracePt t="186938" x="6716713" y="5697538"/>
          <p14:tracePt t="186971" x="6756400" y="5724525"/>
          <p14:tracePt t="187005" x="6772275" y="5724525"/>
          <p14:tracePt t="187228" x="6750050" y="5735638"/>
          <p14:tracePt t="187237" x="6734175" y="5735638"/>
          <p14:tracePt t="187244" x="6723063" y="5735638"/>
          <p14:tracePt t="187272" x="6577013" y="5735638"/>
          <p14:tracePt t="187275" x="6532563" y="5735638"/>
          <p14:tracePt t="187305" x="6326188" y="5735638"/>
          <p14:tracePt t="187309" x="6259513" y="5735638"/>
          <p14:tracePt t="187339" x="6008688" y="5735638"/>
          <p14:tracePt t="187372" x="5857875" y="5770563"/>
          <p14:tracePt t="187405" x="5780088" y="5781675"/>
          <p14:tracePt t="187439" x="5545138" y="5837238"/>
          <p14:tracePt t="187472" x="5427663" y="5853113"/>
          <p14:tracePt t="187475" x="5400675" y="5853113"/>
          <p14:tracePt t="187506" x="5294313" y="5853113"/>
          <p14:tracePt t="187508" x="5267325" y="5853113"/>
          <p14:tracePt t="187539" x="5132388" y="5853113"/>
          <p14:tracePt t="187572" x="5014913" y="5853113"/>
          <p14:tracePt t="187606" x="4965700" y="5853113"/>
          <p14:tracePt t="187611" x="4903788" y="5853113"/>
          <p14:tracePt t="187639" x="4837113" y="5853113"/>
          <p14:tracePt t="187672" x="4725988" y="5842000"/>
          <p14:tracePt t="187675" x="4652963" y="5808663"/>
          <p14:tracePt t="187706" x="4619625" y="5797550"/>
          <p14:tracePt t="187708" x="4591050" y="5781675"/>
          <p14:tracePt t="187739" x="4508500" y="5764213"/>
          <p14:tracePt t="187773" x="4402138" y="5735638"/>
          <p14:tracePt t="187805" x="4362450" y="5697538"/>
          <p14:tracePt t="187839" x="4362450" y="5680075"/>
          <p14:tracePt t="187872" x="4362450" y="5668963"/>
          <p14:tracePt t="187906" x="4362450" y="5630863"/>
          <p14:tracePt t="187908" x="4362450" y="5619750"/>
          <p14:tracePt t="187939" x="4351338" y="5597525"/>
          <p14:tracePt t="188011" x="4335463" y="5597525"/>
          <p14:tracePt t="188039" x="4313238" y="5602288"/>
          <p14:tracePt t="188072" x="4295775" y="5719763"/>
          <p14:tracePt t="188076" x="4295775" y="5786438"/>
          <p14:tracePt t="188105" x="4295775" y="5837238"/>
          <p14:tracePt t="188108" x="4306888" y="5864225"/>
          <p14:tracePt t="188139" x="4346575" y="5892800"/>
          <p14:tracePt t="188172" x="4424363" y="5892800"/>
          <p14:tracePt t="188206" x="4462463" y="5903913"/>
          <p14:tracePt t="188239" x="4568825" y="5903913"/>
          <p14:tracePt t="188272" x="4703763" y="5903913"/>
          <p14:tracePt t="188276" x="4714875" y="5903913"/>
          <p14:tracePt t="188305" x="4814888" y="5903913"/>
          <p14:tracePt t="188308" x="4841875" y="5903913"/>
          <p14:tracePt t="188339" x="5032375" y="5903913"/>
          <p14:tracePt t="188372" x="5260975" y="5903913"/>
          <p14:tracePt t="188405" x="5534025" y="5903913"/>
          <p14:tracePt t="188439" x="5651500" y="5903913"/>
          <p14:tracePt t="188475" x="5662613" y="5903913"/>
          <p14:tracePt t="188480" x="5673725" y="5903913"/>
          <p14:tracePt t="188508" x="5846763" y="5903913"/>
          <p14:tracePt t="188540" x="6053138" y="5903913"/>
          <p14:tracePt t="188574" x="6137275" y="5892800"/>
          <p14:tracePt t="188607" x="6381750" y="5875338"/>
          <p14:tracePt t="188612" x="6450013" y="5875338"/>
          <p14:tracePt t="188640" x="6672263" y="5875338"/>
          <p14:tracePt t="188645" x="6716713" y="5875338"/>
          <p14:tracePt t="188674" x="6840538" y="5875338"/>
          <p14:tracePt t="188678" x="6867525" y="5875338"/>
          <p14:tracePt t="188710" x="6951663" y="5875338"/>
          <p14:tracePt t="188740" x="6973888" y="5864225"/>
          <p14:tracePt t="188799" x="6989763" y="5864225"/>
          <p14:tracePt t="188806" x="7000875" y="5864225"/>
          <p14:tracePt t="188840" x="7058025" y="5848350"/>
          <p14:tracePt t="188940" x="7051675" y="5837238"/>
          <p14:tracePt t="188956" x="7035800" y="5826125"/>
          <p14:tracePt t="188974" x="6940550" y="5786438"/>
          <p14:tracePt t="189007" x="6661150" y="5753100"/>
          <p14:tracePt t="189012" x="6572250" y="5753100"/>
          <p14:tracePt t="189041" x="6265863" y="5753100"/>
          <p14:tracePt t="189047" x="6148388" y="5753100"/>
          <p14:tracePt t="189074" x="5780088" y="5753100"/>
          <p14:tracePt t="189078" x="5691188" y="5753100"/>
          <p14:tracePt t="189108" x="5500688" y="5753100"/>
          <p14:tracePt t="189140" x="5367338" y="5753100"/>
          <p14:tracePt t="189174" x="5199063" y="5753100"/>
          <p14:tracePt t="189182" x="5149850" y="5753100"/>
          <p14:tracePt t="189207" x="5060950" y="5764213"/>
          <p14:tracePt t="189212" x="5014913" y="5764213"/>
          <p14:tracePt t="189240" x="4910138" y="5764213"/>
          <p14:tracePt t="189245" x="4841875" y="5764213"/>
          <p14:tracePt t="189274" x="4681538" y="5764213"/>
          <p14:tracePt t="189277" x="4652963" y="5764213"/>
          <p14:tracePt t="189308" x="4597400" y="5764213"/>
          <p14:tracePt t="189342" x="4546600" y="5764213"/>
          <p14:tracePt t="189374" x="4440238" y="5713413"/>
          <p14:tracePt t="189407" x="4379913" y="5664200"/>
          <p14:tracePt t="189452" x="4368800" y="5653088"/>
          <p14:tracePt t="189775" x="0" y="0"/>
        </p14:tracePtLst>
        <p14:tracePtLst>
          <p14:tracePt t="193021" x="5356225" y="4832350"/>
          <p14:tracePt t="193060" x="5356225" y="4854575"/>
          <p14:tracePt t="193068" x="5356225" y="4865688"/>
          <p14:tracePt t="193076" x="5383213" y="4910138"/>
          <p14:tracePt t="193105" x="5495925" y="5045075"/>
          <p14:tracePt t="193108" x="5573713" y="5083175"/>
          <p14:tracePt t="193139" x="5824538" y="5262563"/>
          <p14:tracePt t="193172" x="6024563" y="5367338"/>
          <p14:tracePt t="193207" x="6092825" y="5380038"/>
          <p14:tracePt t="193212" x="6103938" y="5380038"/>
          <p14:tracePt t="193240" x="6153150" y="5380038"/>
          <p14:tracePt t="193244" x="6170613" y="5380038"/>
          <p14:tracePt t="193274" x="6254750" y="5380038"/>
          <p14:tracePt t="193278" x="6299200" y="5380038"/>
          <p14:tracePt t="193308" x="6443663" y="5289550"/>
          <p14:tracePt t="193341" x="6588125" y="5178425"/>
          <p14:tracePt t="193374" x="6650038" y="5056188"/>
          <p14:tracePt t="193380" x="6650038" y="5027613"/>
          <p14:tracePt t="193407" x="6650038" y="4943475"/>
          <p14:tracePt t="193411" x="6650038" y="4927600"/>
          <p14:tracePt t="193441" x="6623050" y="4838700"/>
          <p14:tracePt t="193445" x="6543675" y="4759325"/>
          <p14:tracePt t="193474" x="6332538" y="4586288"/>
          <p14:tracePt t="193479" x="6288088" y="4570413"/>
          <p14:tracePt t="193507" x="6037263" y="4413250"/>
          <p14:tracePt t="193540" x="5857875" y="4346575"/>
          <p14:tracePt t="193572" x="5684838" y="4330700"/>
          <p14:tracePt t="193605" x="5567363" y="4319588"/>
          <p14:tracePt t="193640" x="5484813" y="4319588"/>
          <p14:tracePt t="193644" x="5456238" y="4319588"/>
          <p14:tracePt t="193674" x="5349875" y="4319588"/>
          <p14:tracePt t="193678" x="5260975" y="4352925"/>
          <p14:tracePt t="193708" x="5099050" y="4386263"/>
          <p14:tracePt t="193740" x="5003800" y="4452938"/>
          <p14:tracePt t="193775" x="4881563" y="4541838"/>
          <p14:tracePt t="193780" x="4870450" y="4559300"/>
          <p14:tracePt t="193807" x="4859338" y="4625975"/>
          <p14:tracePt t="193813" x="4859338" y="4676775"/>
          <p14:tracePt t="193841" x="4859338" y="4838700"/>
          <p14:tracePt t="193845" x="4859338" y="4865688"/>
          <p14:tracePt t="193875" x="4965700" y="4999038"/>
          <p14:tracePt t="193878" x="4999038" y="5049838"/>
          <p14:tracePt t="193908" x="5121275" y="5094288"/>
          <p14:tracePt t="193941" x="5238750" y="5111750"/>
          <p14:tracePt t="193975" x="5372100" y="5111750"/>
          <p14:tracePt t="194007" x="5611813" y="5111750"/>
          <p14:tracePt t="194012" x="5657850" y="5111750"/>
          <p14:tracePt t="194040" x="5791200" y="5067300"/>
          <p14:tracePt t="194045" x="5818188" y="5033963"/>
          <p14:tracePt t="194074" x="5880100" y="5005388"/>
          <p14:tracePt t="194108" x="5946775" y="4983163"/>
          <p14:tracePt t="194140" x="6024563" y="4910138"/>
          <p14:tracePt t="194174" x="6075363" y="4725988"/>
          <p14:tracePt t="194207" x="6075363" y="4552950"/>
          <p14:tracePt t="194212" x="6075363" y="4503738"/>
          <p14:tracePt t="194241" x="6075363" y="4481513"/>
          <p14:tracePt t="194246" x="6075363" y="4470400"/>
          <p14:tracePt t="194274" x="6075363" y="4441825"/>
          <p14:tracePt t="194277" x="6048375" y="4413250"/>
          <p14:tracePt t="194308" x="5964238" y="4341813"/>
          <p14:tracePt t="194340" x="5713413" y="4264025"/>
          <p14:tracePt t="194349" x="5662613" y="4264025"/>
          <p14:tracePt t="194374" x="5556250" y="4264025"/>
          <p14:tracePt t="194407" x="5405438" y="4264025"/>
          <p14:tracePt t="194412" x="5378450" y="4264025"/>
          <p14:tracePt t="194441" x="5232400" y="4264025"/>
          <p14:tracePt t="194446" x="5165725" y="4275138"/>
          <p14:tracePt t="194471" x="5021263" y="4324350"/>
          <p14:tracePt t="194474" x="4992688" y="4324350"/>
          <p14:tracePt t="194505" x="4903788" y="4397375"/>
          <p14:tracePt t="194507" x="4852988" y="4397375"/>
          <p14:tracePt t="194538" x="4814888" y="4435475"/>
          <p14:tracePt t="194572" x="4748213" y="4486275"/>
          <p14:tracePt t="194605" x="4748213" y="4570413"/>
          <p14:tracePt t="194642" x="4737100" y="4648200"/>
          <p14:tracePt t="194647" x="4737100" y="4676775"/>
          <p14:tracePt t="194674" x="4797425" y="4787900"/>
          <p14:tracePt t="194678" x="4826000" y="4821238"/>
          <p14:tracePt t="194708" x="5014913" y="4921250"/>
          <p14:tracePt t="194743" x="5272088" y="5011738"/>
          <p14:tracePt t="194774" x="5467350" y="5060950"/>
          <p14:tracePt t="194807" x="5640388" y="5060950"/>
          <p14:tracePt t="194812" x="5668963" y="5060950"/>
          <p14:tracePt t="194841" x="5780088" y="5060950"/>
          <p14:tracePt t="194874" x="5802313" y="5060950"/>
          <p14:tracePt t="194878" x="5813425" y="5060950"/>
          <p14:tracePt t="194908" x="5913438" y="5060950"/>
          <p14:tracePt t="194942" x="6042025" y="5060950"/>
          <p14:tracePt t="194974" x="6148388" y="5049838"/>
          <p14:tracePt t="195007" x="6215063" y="5022850"/>
          <p14:tracePt t="195013" x="6243638" y="5022850"/>
          <p14:tracePt t="195041" x="6315075" y="4994275"/>
          <p14:tracePt t="195045" x="6326188" y="4983163"/>
          <p14:tracePt t="195074" x="6337300" y="4960938"/>
          <p14:tracePt t="195077" x="6337300" y="4943475"/>
          <p14:tracePt t="195107" x="6326188" y="4814888"/>
          <p14:tracePt t="195140" x="6203950" y="4687888"/>
          <p14:tracePt t="195174" x="6175375" y="4648200"/>
          <p14:tracePt t="195207" x="6042025" y="4559300"/>
          <p14:tracePt t="195213" x="6008688" y="4525963"/>
          <p14:tracePt t="195241" x="5880100" y="4481513"/>
          <p14:tracePt t="195245" x="5868988" y="4481513"/>
          <p14:tracePt t="195274" x="5746750" y="4446588"/>
          <p14:tracePt t="195278" x="5702300" y="4446588"/>
          <p14:tracePt t="195307" x="5545138" y="4419600"/>
          <p14:tracePt t="195340" x="5518150" y="4402138"/>
          <p14:tracePt t="195374" x="5389563" y="4402138"/>
          <p14:tracePt t="195407" x="5210175" y="4402138"/>
          <p14:tracePt t="195412" x="5143500" y="4402138"/>
          <p14:tracePt t="195439" x="5094288" y="4402138"/>
          <p14:tracePt t="195472" x="5021263" y="4413250"/>
          <p14:tracePt t="195475" x="5003800" y="4459288"/>
          <p14:tracePt t="195505" x="4965700" y="4525963"/>
          <p14:tracePt t="195508" x="4965700" y="4541838"/>
          <p14:tracePt t="195540" x="4965700" y="4692650"/>
          <p14:tracePt t="195574" x="5060950" y="4854575"/>
          <p14:tracePt t="195608" x="5238750" y="4932363"/>
          <p14:tracePt t="195614" x="5283200" y="4949825"/>
          <p14:tracePt t="195640" x="5427663" y="4983163"/>
          <p14:tracePt t="195645" x="5495925" y="4983163"/>
          <p14:tracePt t="195674" x="5662613" y="5016500"/>
          <p14:tracePt t="195677" x="5673725" y="5016500"/>
          <p14:tracePt t="195709" x="5824538" y="5060950"/>
          <p14:tracePt t="195739" x="5924550" y="5060950"/>
          <p14:tracePt t="195772" x="6008688" y="5060950"/>
          <p14:tracePt t="195776" x="6019800" y="5060950"/>
          <p14:tracePt t="195805" x="6108700" y="5056188"/>
          <p14:tracePt t="195807" x="6119813" y="5038725"/>
          <p14:tracePt t="195840" x="6159500" y="5038725"/>
          <p14:tracePt t="195874" x="6243638" y="4987925"/>
          <p14:tracePt t="195882" x="6254750" y="4972050"/>
          <p14:tracePt t="195907" x="6281738" y="4905375"/>
          <p14:tracePt t="195912" x="6281738" y="4894263"/>
          <p14:tracePt t="195940" x="6299200" y="4770438"/>
          <p14:tracePt t="195945" x="6299200" y="4743450"/>
          <p14:tracePt t="195974" x="6226175" y="4525963"/>
          <p14:tracePt t="195977" x="6153150" y="4492625"/>
          <p14:tracePt t="196008" x="5891213" y="4386263"/>
          <p14:tracePt t="196039" x="5751513" y="4324350"/>
          <p14:tracePt t="196072" x="5578475" y="4308475"/>
          <p14:tracePt t="196106" x="5345113" y="4308475"/>
          <p14:tracePt t="196139" x="5094288" y="4308475"/>
          <p14:tracePt t="196172" x="4937125" y="4335463"/>
          <p14:tracePt t="196177" x="4903788" y="4346575"/>
          <p14:tracePt t="196205" x="4881563" y="4375150"/>
          <p14:tracePt t="196208" x="4814888" y="4419600"/>
          <p14:tracePt t="196239" x="4741863" y="4575175"/>
          <p14:tracePt t="196272" x="4741863" y="4827588"/>
          <p14:tracePt t="196305" x="4865688" y="5033963"/>
          <p14:tracePt t="196337" x="5210175" y="5207000"/>
          <p14:tracePt t="196373" x="5562600" y="5245100"/>
          <p14:tracePt t="196377" x="5657850" y="5245100"/>
          <p14:tracePt t="196406" x="5784850" y="5245100"/>
          <p14:tracePt t="196411" x="5813425" y="5245100"/>
          <p14:tracePt t="196440" x="5935663" y="5245100"/>
          <p14:tracePt t="196474" x="6103938" y="5218113"/>
          <p14:tracePt t="196479" x="6170613" y="5178425"/>
          <p14:tracePt t="196506" x="6288088" y="5049838"/>
          <p14:tracePt t="196540" x="6303963" y="4854575"/>
          <p14:tracePt t="196544" x="6303963" y="4787900"/>
          <p14:tracePt t="196576" x="6292850" y="4687888"/>
          <p14:tracePt t="196606" x="6237288" y="4597400"/>
          <p14:tracePt t="196609" x="6137275" y="4519613"/>
          <p14:tracePt t="196640" x="5891213" y="4435475"/>
          <p14:tracePt t="196674" x="5634038" y="4397375"/>
          <p14:tracePt t="196706" x="5438775" y="4397375"/>
          <p14:tracePt t="196740" x="5311775" y="4397375"/>
          <p14:tracePt t="196744" x="5278438" y="4397375"/>
          <p14:tracePt t="196773" x="5194300" y="4397375"/>
          <p14:tracePt t="196777" x="5165725" y="4408488"/>
          <p14:tracePt t="196807" x="5032375" y="4519613"/>
          <p14:tracePt t="196840" x="4965700" y="4681538"/>
          <p14:tracePt t="196873" x="4948238" y="4865688"/>
          <p14:tracePt t="196904" x="5026025" y="5005388"/>
          <p14:tracePt t="196937" x="5176838" y="5067300"/>
          <p14:tracePt t="196973" x="5411788" y="5133975"/>
          <p14:tracePt t="196977" x="5462588" y="5149850"/>
          <p14:tracePt t="197006" x="5622925" y="5167313"/>
          <p14:tracePt t="197009" x="5713413" y="5167313"/>
          <p14:tracePt t="197040" x="5853113" y="5167313"/>
          <p14:tracePt t="197073" x="5902325" y="5167313"/>
          <p14:tracePt t="197106" x="5913438" y="5167313"/>
          <p14:tracePt t="197139" x="5997575" y="5145088"/>
          <p14:tracePt t="197144" x="6008688" y="5100638"/>
          <p14:tracePt t="197173" x="6042025" y="4972050"/>
          <p14:tracePt t="197177" x="6042025" y="4943475"/>
          <p14:tracePt t="197206" x="6059488" y="4838700"/>
          <p14:tracePt t="197209" x="6059488" y="4827588"/>
          <p14:tracePt t="197241" x="6059488" y="4759325"/>
          <p14:tracePt t="197273" x="6019800" y="4676775"/>
          <p14:tracePt t="197306" x="5762625" y="4552950"/>
          <p14:tracePt t="197339" x="5489575" y="4503738"/>
          <p14:tracePt t="197344" x="5422900" y="4503738"/>
          <p14:tracePt t="197373" x="5316538" y="4486275"/>
          <p14:tracePt t="197376" x="5289550" y="4486275"/>
          <p14:tracePt t="197406" x="5232400" y="4486275"/>
          <p14:tracePt t="197409" x="5221288" y="4486275"/>
          <p14:tracePt t="197441" x="5072063" y="4486275"/>
          <p14:tracePt t="197473" x="4859338" y="4619625"/>
          <p14:tracePt t="197506" x="4814888" y="4721225"/>
          <p14:tracePt t="197540" x="4814888" y="4887913"/>
          <p14:tracePt t="197544" x="4814888" y="4921250"/>
          <p14:tracePt t="197573" x="4926013" y="5033963"/>
          <p14:tracePt t="197576" x="4981575" y="5105400"/>
          <p14:tracePt t="197606" x="5149850" y="5160963"/>
          <p14:tracePt t="197610" x="5221288" y="5178425"/>
          <p14:tracePt t="197640" x="5551488" y="5251450"/>
          <p14:tracePt t="197673" x="5791200" y="5267325"/>
          <p14:tracePt t="197706" x="5991225" y="5284788"/>
          <p14:tracePt t="197739" x="6126163" y="5256213"/>
          <p14:tracePt t="197743" x="6142038" y="5222875"/>
          <p14:tracePt t="197773" x="6208713" y="5033963"/>
          <p14:tracePt t="197776" x="6208713" y="5005388"/>
          <p14:tracePt t="197806" x="6208713" y="4865688"/>
          <p14:tracePt t="197810" x="6208713" y="4814888"/>
          <p14:tracePt t="197838" x="6137275" y="4654550"/>
          <p14:tracePt t="197871" x="5986463" y="4508500"/>
          <p14:tracePt t="197904" x="5795963" y="4368800"/>
          <p14:tracePt t="197938" x="5473700" y="4297363"/>
          <p14:tracePt t="197973" x="5160963" y="4297363"/>
          <p14:tracePt t="197977" x="5132388" y="4297363"/>
          <p14:tracePt t="198005" x="4943475" y="4330700"/>
          <p14:tracePt t="198007" x="4932363" y="4330700"/>
          <p14:tracePt t="198038" x="4826000" y="4430713"/>
          <p14:tracePt t="198071" x="4770438" y="4537075"/>
          <p14:tracePt t="198104" x="4759325" y="4687888"/>
          <p14:tracePt t="198139" x="4759325" y="4883150"/>
          <p14:tracePt t="198171" x="4981575" y="5056188"/>
          <p14:tracePt t="198204" x="5138738" y="5116513"/>
          <p14:tracePt t="198208" x="5165725" y="5133975"/>
          <p14:tracePt t="198240" x="5372100" y="5133975"/>
          <p14:tracePt t="198274" x="5584825" y="5133975"/>
          <p14:tracePt t="198308" x="5773738" y="5133975"/>
          <p14:tracePt t="198313" x="5784850" y="5133975"/>
          <p14:tracePt t="198341" x="5842000" y="5133975"/>
          <p14:tracePt t="198345" x="5864225" y="5133975"/>
          <p14:tracePt t="198374" x="5942013" y="5078413"/>
          <p14:tracePt t="198378" x="5969000" y="5049838"/>
          <p14:tracePt t="198408" x="5997575" y="4949825"/>
          <p14:tracePt t="198440" x="5997575" y="4872038"/>
          <p14:tracePt t="198474" x="5886450" y="4692650"/>
          <p14:tracePt t="198508" x="5707063" y="4586288"/>
          <p14:tracePt t="198512" x="5673725" y="4552950"/>
          <p14:tracePt t="198539" x="5522913" y="4486275"/>
          <p14:tracePt t="198543" x="5495925" y="4486275"/>
          <p14:tracePt t="198574" x="5367338" y="4441825"/>
          <p14:tracePt t="198577" x="5338763" y="4441825"/>
          <p14:tracePt t="198608" x="5183188" y="4441825"/>
          <p14:tracePt t="198640" x="5083175" y="4446588"/>
          <p14:tracePt t="198674" x="4981575" y="4597400"/>
          <p14:tracePt t="198708" x="4959350" y="4659313"/>
          <p14:tracePt t="198739" x="4959350" y="4699000"/>
          <p14:tracePt t="198772" x="5048250" y="4843463"/>
          <p14:tracePt t="198775" x="5094288" y="4872038"/>
          <p14:tracePt t="198805" x="5305425" y="4927600"/>
          <p14:tracePt t="198808" x="5372100" y="4943475"/>
          <p14:tracePt t="198840" x="5522913" y="4994275"/>
          <p14:tracePt t="198844" x="5567363" y="5011738"/>
          <p14:tracePt t="198874" x="5662613" y="5038725"/>
          <p14:tracePt t="198878" x="5691188" y="5056188"/>
          <p14:tracePt t="198907" x="5740400" y="5056188"/>
          <p14:tracePt t="198941" x="5824538" y="5045075"/>
          <p14:tracePt t="198974" x="5897563" y="4960938"/>
          <p14:tracePt t="198979" x="5908675" y="4949825"/>
          <p14:tracePt t="199007" x="5924550" y="4894263"/>
          <p14:tracePt t="199038" x="5924550" y="4799013"/>
          <p14:tracePt t="199072" x="5924550" y="4732338"/>
          <p14:tracePt t="199075" x="5924550" y="4703763"/>
          <p14:tracePt t="199105" x="5924550" y="4603750"/>
          <p14:tracePt t="199107" x="5897563" y="4575175"/>
          <p14:tracePt t="199139" x="5773738" y="4486275"/>
          <p14:tracePt t="199172" x="5595938" y="4419600"/>
          <p14:tracePt t="199205" x="5405438" y="4402138"/>
          <p14:tracePt t="199239" x="5232400" y="4402138"/>
          <p14:tracePt t="199273" x="5165725" y="4402138"/>
          <p14:tracePt t="199276" x="5138738" y="4430713"/>
          <p14:tracePt t="199305" x="5110163" y="4514850"/>
          <p14:tracePt t="199308" x="5094288" y="4581525"/>
          <p14:tracePt t="199339" x="5076825" y="4770438"/>
          <p14:tracePt t="199373" x="5105400" y="4927600"/>
          <p14:tracePt t="199405" x="5278438" y="5027613"/>
          <p14:tracePt t="199439" x="5534025" y="5094288"/>
          <p14:tracePt t="199442" x="5584825" y="5094288"/>
          <p14:tracePt t="199472" x="5684838" y="5094288"/>
          <p14:tracePt t="199505" x="5768975" y="5094288"/>
          <p14:tracePt t="199508" x="5795963" y="5094288"/>
          <p14:tracePt t="199539" x="5868988" y="5094288"/>
          <p14:tracePt t="199573" x="5969000" y="5045075"/>
          <p14:tracePt t="199605" x="6053138" y="4927600"/>
          <p14:tracePt t="199638" x="6053138" y="4754563"/>
          <p14:tracePt t="199672" x="6053138" y="4597400"/>
          <p14:tracePt t="199674" x="6042025" y="4552950"/>
          <p14:tracePt t="199705" x="6002338" y="4486275"/>
          <p14:tracePt t="199707" x="5986463" y="4470400"/>
          <p14:tracePt t="199739" x="5886450" y="4397375"/>
          <p14:tracePt t="199772" x="5668963" y="4364038"/>
          <p14:tracePt t="199805" x="5529263" y="4352925"/>
          <p14:tracePt t="199839" x="5507038" y="4352925"/>
          <p14:tracePt t="199872" x="5405438" y="4352925"/>
          <p14:tracePt t="199876" x="5394325" y="4352925"/>
          <p14:tracePt t="199905" x="5367338" y="4352925"/>
          <p14:tracePt t="199908" x="5322888" y="4357688"/>
          <p14:tracePt t="199938" x="5256213" y="4475163"/>
          <p14:tracePt t="199971" x="5194300" y="4597400"/>
          <p14:tracePt t="200004" x="5194300" y="4710113"/>
          <p14:tracePt t="200040" x="5289550" y="4843463"/>
          <p14:tracePt t="200045" x="5360988" y="4883150"/>
          <p14:tracePt t="200074" x="5456238" y="4927600"/>
          <p14:tracePt t="200078" x="5507038" y="4960938"/>
          <p14:tracePt t="200107" x="5640388" y="4987925"/>
          <p14:tracePt t="200142" x="5724525" y="5016500"/>
          <p14:tracePt t="200174" x="5773738" y="5016500"/>
          <p14:tracePt t="200207" x="5842000" y="5016500"/>
          <p14:tracePt t="200212" x="5886450" y="5011738"/>
          <p14:tracePt t="200239" x="5980113" y="4894263"/>
          <p14:tracePt t="200272" x="6042025" y="4710113"/>
          <p14:tracePt t="200276" x="6042025" y="4681538"/>
          <p14:tracePt t="200305" x="6075363" y="4592638"/>
          <p14:tracePt t="200308" x="6086475" y="4581525"/>
          <p14:tracePt t="200341" x="6075363" y="4470400"/>
          <p14:tracePt t="200374" x="5953125" y="4324350"/>
          <p14:tracePt t="200407" x="5684838" y="4224338"/>
          <p14:tracePt t="200413" x="5657850" y="4224338"/>
          <p14:tracePt t="200441" x="5551488" y="4191000"/>
          <p14:tracePt t="200445" x="5534025" y="4191000"/>
          <p14:tracePt t="200474" x="5451475" y="4191000"/>
          <p14:tracePt t="200478" x="5389563" y="4191000"/>
          <p14:tracePt t="200508" x="5205413" y="4308475"/>
          <p14:tracePt t="200540" x="5110163" y="4452938"/>
          <p14:tracePt t="200573" x="5076825" y="4648200"/>
          <p14:tracePt t="200607" x="5076825" y="4838700"/>
          <p14:tracePt t="200612" x="5076825" y="4887913"/>
          <p14:tracePt t="200640" x="5087938" y="5016500"/>
          <p14:tracePt t="200644" x="5127625" y="5045075"/>
          <p14:tracePt t="200674" x="5305425" y="5127625"/>
          <p14:tracePt t="200677" x="5356225" y="5145088"/>
          <p14:tracePt t="200707" x="5495925" y="5160963"/>
          <p14:tracePt t="200712" x="5529263" y="5178425"/>
          <p14:tracePt t="200718" x="5573713" y="5178425"/>
          <p14:tracePt t="200741" x="5702300" y="5195888"/>
          <p14:tracePt t="200773" x="5891213" y="5211763"/>
          <p14:tracePt t="200805" x="5991225" y="5211763"/>
          <p14:tracePt t="200837" x="6042025" y="5211763"/>
          <p14:tracePt t="200871" x="6126163" y="5211763"/>
          <p14:tracePt t="200904" x="6186488" y="5167313"/>
          <p14:tracePt t="200907" x="6203950" y="5122863"/>
          <p14:tracePt t="200939" x="6237288" y="4910138"/>
          <p14:tracePt t="200973" x="6175375" y="4714875"/>
          <p14:tracePt t="201007" x="6037263" y="4619625"/>
          <p14:tracePt t="201011" x="5942013" y="4581525"/>
          <p14:tracePt t="201040" x="5762625" y="4581525"/>
          <p14:tracePt t="201043" x="5691188" y="4548188"/>
          <p14:tracePt t="201073" x="5529263" y="4548188"/>
          <p14:tracePt t="201077" x="5462588" y="4548188"/>
          <p14:tracePt t="201108" x="5378450" y="4597400"/>
          <p14:tracePt t="201140" x="5289550" y="4681538"/>
          <p14:tracePt t="201173" x="5267325" y="4732338"/>
          <p14:tracePt t="201206" x="5267325" y="4865688"/>
          <p14:tracePt t="201239" x="5267325" y="4999038"/>
          <p14:tracePt t="201243" x="5272088" y="5033963"/>
          <p14:tracePt t="201273" x="5405438" y="5111750"/>
          <p14:tracePt t="201276" x="5416550" y="5111750"/>
          <p14:tracePt t="201307" x="5584825" y="5160963"/>
          <p14:tracePt t="201340" x="5651500" y="5172075"/>
          <p14:tracePt t="201373" x="5702300" y="5172075"/>
          <p14:tracePt t="201407" x="5813425" y="5172075"/>
          <p14:tracePt t="201440" x="5913438" y="5167313"/>
          <p14:tracePt t="201443" x="5913438" y="5156200"/>
          <p14:tracePt t="201473" x="5942013" y="5111750"/>
          <p14:tracePt t="201476" x="5942013" y="5100638"/>
          <p14:tracePt t="201506" x="5942013" y="5089525"/>
          <p14:tracePt t="201509" x="5942013" y="5072063"/>
          <p14:tracePt t="201541" x="5942013" y="4899025"/>
          <p14:tracePt t="201574" x="5897563" y="4725988"/>
          <p14:tracePt t="201579" x="5864225" y="4692650"/>
          <p14:tracePt t="201607" x="5818188" y="4648200"/>
          <p14:tracePt t="201641" x="5673725" y="4619625"/>
          <p14:tracePt t="201645" x="5640388" y="4603750"/>
          <p14:tracePt t="201674" x="5518150" y="4586288"/>
          <p14:tracePt t="201678" x="5451475" y="4570413"/>
          <p14:tracePt t="201707" x="5260975" y="4570413"/>
          <p14:tracePt t="201739" x="5143500" y="4597400"/>
          <p14:tracePt t="201772" x="5099050" y="4665663"/>
          <p14:tracePt t="201805" x="5087938" y="4721225"/>
          <p14:tracePt t="201839" x="5087938" y="4803775"/>
          <p14:tracePt t="201872" x="5087938" y="4932363"/>
          <p14:tracePt t="201905" x="5194300" y="5083175"/>
          <p14:tracePt t="201939" x="5338763" y="5127625"/>
          <p14:tracePt t="201973" x="5478463" y="5156200"/>
          <p14:tracePt t="201977" x="5489575" y="5156200"/>
          <p14:tracePt t="202005" x="5556250" y="5156200"/>
          <p14:tracePt t="202008" x="5622925" y="5172075"/>
          <p14:tracePt t="202039" x="5757863" y="5189538"/>
          <p14:tracePt t="202073" x="5807075" y="5189538"/>
          <p14:tracePt t="202105" x="5875338" y="5178425"/>
          <p14:tracePt t="202140" x="5891213" y="5167313"/>
          <p14:tracePt t="202144" x="5902325" y="5156200"/>
          <p14:tracePt t="202174" x="5942013" y="5100638"/>
          <p14:tracePt t="202177" x="5942013" y="5078413"/>
          <p14:tracePt t="202207" x="6008688" y="4916488"/>
          <p14:tracePt t="202241" x="6008688" y="4803775"/>
          <p14:tracePt t="202249" x="5980113" y="4754563"/>
          <p14:tracePt t="202274" x="5824538" y="4630738"/>
          <p14:tracePt t="202307" x="5668963" y="4537075"/>
          <p14:tracePt t="202312" x="5618163" y="4519613"/>
          <p14:tracePt t="202339" x="5489575" y="4470400"/>
          <p14:tracePt t="202372" x="5405438" y="4452938"/>
          <p14:tracePt t="202405" x="5349875" y="4452938"/>
          <p14:tracePt t="202407" x="5322888" y="4452938"/>
          <p14:tracePt t="202439" x="5165725" y="4452938"/>
          <p14:tracePt t="202472" x="5026025" y="4548188"/>
          <p14:tracePt t="202505" x="4976813" y="4597400"/>
          <p14:tracePt t="202537" x="4948238" y="4676775"/>
          <p14:tracePt t="202571" x="4948238" y="4732338"/>
          <p14:tracePt t="202606" x="4948238" y="4854575"/>
          <p14:tracePt t="202610" x="4948238" y="4883150"/>
          <p14:tracePt t="202638" x="5076825" y="5072063"/>
          <p14:tracePt t="202671" x="5322888" y="5172075"/>
          <p14:tracePt t="202705" x="5511800" y="5195888"/>
          <p14:tracePt t="202740" x="5662613" y="5222875"/>
          <p14:tracePt t="202745" x="5713413" y="5222875"/>
          <p14:tracePt t="202774" x="5835650" y="5240338"/>
          <p14:tracePt t="202778" x="5864225" y="5240338"/>
          <p14:tracePt t="202808" x="6042025" y="5240338"/>
          <p14:tracePt t="202842" x="6142038" y="5218113"/>
          <p14:tracePt t="202874" x="6226175" y="5160963"/>
          <p14:tracePt t="202908" x="6281738" y="5045075"/>
          <p14:tracePt t="202913" x="6281738" y="5016500"/>
          <p14:tracePt t="202939" x="6281738" y="4894263"/>
          <p14:tracePt t="202972" x="6254750" y="4743450"/>
          <p14:tracePt t="202975" x="6203950" y="4710113"/>
          <p14:tracePt t="203005" x="6053138" y="4643438"/>
          <p14:tracePt t="203008" x="6002338" y="4608513"/>
          <p14:tracePt t="203040" x="5868988" y="4581525"/>
          <p14:tracePt t="203072" x="5695950" y="4564063"/>
          <p14:tracePt t="203105" x="5484813" y="4564063"/>
          <p14:tracePt t="203138" x="5434013" y="4530725"/>
          <p14:tracePt t="203172" x="5349875" y="4530725"/>
          <p14:tracePt t="203176" x="5260975" y="4530725"/>
          <p14:tracePt t="203205" x="5172075" y="4530725"/>
          <p14:tracePt t="203208" x="5143500" y="4530725"/>
          <p14:tracePt t="203239" x="5105400" y="4564063"/>
          <p14:tracePt t="203272" x="5065713" y="4676775"/>
          <p14:tracePt t="203305" x="5065713" y="4832350"/>
          <p14:tracePt t="203341" x="5221288" y="4943475"/>
          <p14:tracePt t="203345" x="5272088" y="4976813"/>
          <p14:tracePt t="203374" x="5438775" y="5045075"/>
          <p14:tracePt t="203377" x="5489575" y="5045075"/>
          <p14:tracePt t="203408" x="5695950" y="5045075"/>
          <p14:tracePt t="203440" x="5762625" y="5045075"/>
          <p14:tracePt t="203474" x="5846763" y="4994275"/>
          <p14:tracePt t="203507" x="5942013" y="4894263"/>
          <p14:tracePt t="203512" x="5942013" y="4843463"/>
          <p14:tracePt t="203539" x="5957888" y="4737100"/>
          <p14:tracePt t="203572" x="5957888" y="4619625"/>
          <p14:tracePt t="203576" x="5930900" y="4592638"/>
          <p14:tracePt t="203605" x="5807075" y="4475163"/>
          <p14:tracePt t="203608" x="5780088" y="4446588"/>
          <p14:tracePt t="203639" x="5607050" y="4430713"/>
          <p14:tracePt t="203672" x="5434013" y="4430713"/>
          <p14:tracePt t="203705" x="5349875" y="4430713"/>
          <p14:tracePt t="203738" x="5243513" y="4430713"/>
          <p14:tracePt t="203743" x="5227638" y="4441825"/>
          <p14:tracePt t="203772" x="5176838" y="4481513"/>
          <p14:tracePt t="203775" x="5149850" y="4481513"/>
          <p14:tracePt t="203806" x="5138738" y="4481513"/>
          <p14:tracePt t="203809" x="5121275" y="4508500"/>
          <p14:tracePt t="203839" x="5121275" y="4586288"/>
          <p14:tracePt t="203872" x="5132388" y="4743450"/>
          <p14:tracePt t="203904" x="5278438" y="4838700"/>
          <p14:tracePt t="203937" x="5411788" y="4872038"/>
          <p14:tracePt t="203971" x="5540375" y="4883150"/>
          <p14:tracePt t="204006" x="5622925" y="4883150"/>
          <p14:tracePt t="204010" x="5634038" y="4883150"/>
          <p14:tracePt t="204040" x="5729288" y="4883150"/>
          <p14:tracePt t="204073" x="5784850" y="4883150"/>
          <p14:tracePt t="204080" x="5813425" y="4883150"/>
          <p14:tracePt t="204106" x="5835650" y="4883150"/>
          <p14:tracePt t="204140" x="5875338" y="4876800"/>
          <p14:tracePt t="204143" x="5886450" y="4865688"/>
          <p14:tracePt t="204173" x="5930900" y="4838700"/>
          <p14:tracePt t="204176" x="5930900" y="4827588"/>
          <p14:tracePt t="204206" x="5930900" y="4770438"/>
          <p14:tracePt t="204209" x="5930900" y="4743450"/>
          <p14:tracePt t="204239" x="5930900" y="4608513"/>
          <p14:tracePt t="204273" x="5835650" y="4464050"/>
          <p14:tracePt t="204306" x="5751513" y="4408488"/>
          <p14:tracePt t="204339" x="5573713" y="4375150"/>
          <p14:tracePt t="204344" x="5522913" y="4375150"/>
          <p14:tracePt t="204373" x="5400675" y="4375150"/>
          <p14:tracePt t="204378" x="5389563" y="4375150"/>
          <p14:tracePt t="204406" x="5322888" y="4375150"/>
          <p14:tracePt t="204409" x="5305425" y="4375150"/>
          <p14:tracePt t="204438" x="5172075" y="4408488"/>
          <p14:tracePt t="204472" x="5132388" y="4514850"/>
          <p14:tracePt t="204505" x="5116513" y="4625975"/>
          <p14:tracePt t="204540" x="5116513" y="4759325"/>
          <p14:tracePt t="204544" x="5143500" y="4787900"/>
          <p14:tracePt t="204575" x="5294313" y="4872038"/>
          <p14:tracePt t="204578" x="5305425" y="4887913"/>
          <p14:tracePt t="204607" x="5411788" y="4932363"/>
          <p14:tracePt t="204641" x="5467350" y="4943475"/>
          <p14:tracePt t="204674" x="5578475" y="5005388"/>
          <p14:tracePt t="204707" x="5662613" y="5033963"/>
          <p14:tracePt t="204751" x="5691188" y="5033963"/>
          <p14:tracePt t="204772" x="5746750" y="5033963"/>
          <p14:tracePt t="204775" x="5762625" y="5033963"/>
          <p14:tracePt t="204805" x="5829300" y="5033963"/>
          <p14:tracePt t="205043" x="0" y="0"/>
        </p14:tracePtLst>
        <p14:tracePtLst>
          <p14:tracePt t="209986" x="4011613" y="2054225"/>
          <p14:tracePt t="210040" x="4011613" y="2036763"/>
          <p14:tracePt t="210056" x="4011613" y="2025650"/>
          <p14:tracePt t="210089" x="4033838" y="2025650"/>
          <p14:tracePt t="210107" x="4071938" y="2025650"/>
          <p14:tracePt t="210141" x="4206875" y="2025650"/>
          <p14:tracePt t="210145" x="4233863" y="2025650"/>
          <p14:tracePt t="210174" x="4295775" y="2025650"/>
          <p14:tracePt t="210209" x="4318000" y="2025650"/>
          <p14:tracePt t="210214" x="4329113" y="2025650"/>
          <p14:tracePt t="210241" x="4368800" y="2025650"/>
          <p14:tracePt t="210245" x="4384675" y="2025650"/>
          <p14:tracePt t="210274" x="4424363" y="2025650"/>
          <p14:tracePt t="210308" x="4435475" y="2025650"/>
          <p14:tracePt t="210374" x="4373563" y="1997075"/>
          <p14:tracePt t="210405" x="4206875" y="1997075"/>
          <p14:tracePt t="210438" x="4089400" y="1997075"/>
          <p14:tracePt t="210442" x="4071938" y="1997075"/>
          <p14:tracePt t="210472" x="4005263" y="1997075"/>
          <p14:tracePt t="210475" x="3978275" y="1997075"/>
          <p14:tracePt t="210505" x="3944938" y="2008188"/>
          <p14:tracePt t="210508" x="3927475" y="2008188"/>
          <p14:tracePt t="210540" x="3876675" y="2008188"/>
          <p14:tracePt t="210651" x="3900488" y="2008188"/>
          <p14:tracePt t="210659" x="3911600" y="2008188"/>
          <p14:tracePt t="210673" x="3938588" y="2008188"/>
          <p14:tracePt t="210676" x="3967163" y="2008188"/>
          <p14:tracePt t="210708" x="4233863" y="2008188"/>
          <p14:tracePt t="210740" x="4384675" y="2008188"/>
          <p14:tracePt t="210774" x="4395788" y="2008188"/>
          <p14:tracePt t="210807" x="4435475" y="2008188"/>
          <p14:tracePt t="210840" x="4402138" y="1997075"/>
          <p14:tracePt t="210845" x="4384675" y="1985963"/>
          <p14:tracePt t="210874" x="4373563" y="1985963"/>
          <p14:tracePt t="210877" x="4346575" y="1970088"/>
          <p14:tracePt t="210907" x="4233863" y="1958975"/>
          <p14:tracePt t="210940" x="4111625" y="1914525"/>
          <p14:tracePt t="210974" x="4060825" y="1914525"/>
          <p14:tracePt t="211084" x="4067175" y="1914525"/>
          <p14:tracePt t="211100" x="4083050" y="1914525"/>
          <p14:tracePt t="211108" x="4122738" y="1941513"/>
          <p14:tracePt t="211140" x="4418013" y="1974850"/>
          <p14:tracePt t="211174" x="4575175" y="1974850"/>
          <p14:tracePt t="211182" x="4602163" y="1974850"/>
          <p14:tracePt t="211208" x="4613275" y="1974850"/>
          <p14:tracePt t="211211" x="4624388" y="1974850"/>
          <p14:tracePt t="211241" x="4624388" y="1970088"/>
          <p14:tracePt t="211277" x="4619625" y="1941513"/>
          <p14:tracePt t="211308" x="4608513" y="1941513"/>
          <p14:tracePt t="211341" x="4557713" y="1941513"/>
          <p14:tracePt t="211377" x="4502150" y="1941513"/>
          <p14:tracePt t="211382" x="4491038" y="1941513"/>
          <p14:tracePt t="211407" x="4351338" y="1941513"/>
          <p14:tracePt t="211413" x="4335463" y="1947863"/>
          <p14:tracePt t="211441" x="4267200" y="1974850"/>
          <p14:tracePt t="211445" x="4240213" y="1974850"/>
          <p14:tracePt t="211474" x="4222750" y="1974850"/>
          <p14:tracePt t="211994" x="0" y="0"/>
        </p14:tracePtLst>
        <p14:tracePtLst>
          <p14:tracePt t="213401" x="4435475" y="4592638"/>
          <p14:tracePt t="213472" x="4440238" y="4592638"/>
          <p14:tracePt t="213488" x="4468813" y="4592638"/>
          <p14:tracePt t="213508" x="4530725" y="4614863"/>
          <p14:tracePt t="213512" x="4575175" y="4614863"/>
          <p14:tracePt t="213541" x="4725988" y="4637088"/>
          <p14:tracePt t="213545" x="4752975" y="4637088"/>
          <p14:tracePt t="213574" x="4848225" y="4648200"/>
          <p14:tracePt t="213607" x="4865688" y="4648200"/>
          <p14:tracePt t="213664" x="4876800" y="4648200"/>
          <p14:tracePt t="213681" x="4887913" y="4648200"/>
          <p14:tracePt t="213707" x="4926013" y="4648200"/>
          <p14:tracePt t="213740" x="4943475" y="4648200"/>
          <p14:tracePt t="213746" x="4954588" y="4648200"/>
          <p14:tracePt t="213774" x="5003800" y="4648200"/>
          <p14:tracePt t="213779" x="5048250" y="4648200"/>
          <p14:tracePt t="213807" x="5183188" y="4648200"/>
          <p14:tracePt t="213841" x="5300663" y="4665663"/>
          <p14:tracePt t="213874" x="5589588" y="4665663"/>
          <p14:tracePt t="213879" x="5640388" y="4665663"/>
          <p14:tracePt t="213907" x="5818188" y="4665663"/>
          <p14:tracePt t="213913" x="5886450" y="4665663"/>
          <p14:tracePt t="213940" x="5957888" y="4665663"/>
          <p14:tracePt t="213945" x="5969000" y="4665663"/>
          <p14:tracePt t="213976" x="6053138" y="4665663"/>
          <p14:tracePt t="213980" x="6081713" y="4665663"/>
          <p14:tracePt t="214007" x="6175375" y="4665663"/>
          <p14:tracePt t="214040" x="6292850" y="4665663"/>
          <p14:tracePt t="214075" x="6427788" y="4665663"/>
          <p14:tracePt t="214080" x="6443663" y="4665663"/>
          <p14:tracePt t="214107" x="6565900" y="4665663"/>
          <p14:tracePt t="214140" x="6734175" y="4665663"/>
          <p14:tracePt t="214146" x="6750050" y="4665663"/>
          <p14:tracePt t="214174" x="6761163" y="4665663"/>
          <p14:tracePt t="214288" x="6772275" y="4665663"/>
          <p14:tracePt t="214305" x="6800850" y="4665663"/>
          <p14:tracePt t="214312" x="6811963" y="4665663"/>
          <p14:tracePt t="214352" x="6829425" y="4665663"/>
          <p14:tracePt t="214374" x="6840538" y="4665663"/>
          <p14:tracePt t="214407" x="6851650" y="4665663"/>
          <p14:tracePt t="214512" x="6845300" y="4665663"/>
          <p14:tracePt t="214521" x="6800850" y="4665663"/>
          <p14:tracePt t="214540" x="6705600" y="4665663"/>
          <p14:tracePt t="214574" x="6410325" y="4654550"/>
          <p14:tracePt t="214577" x="6321425" y="4654550"/>
          <p14:tracePt t="214608" x="6108700" y="4654550"/>
          <p14:tracePt t="214638" x="5975350" y="4654550"/>
          <p14:tracePt t="214672" x="5880100" y="4654550"/>
          <p14:tracePt t="214704" x="5757863" y="4654550"/>
          <p14:tracePt t="214738" x="5567363" y="4654550"/>
          <p14:tracePt t="214771" x="5356225" y="4654550"/>
          <p14:tracePt t="214808" x="5138738" y="4654550"/>
          <p14:tracePt t="214840" x="5003800" y="4654550"/>
          <p14:tracePt t="214874" x="4848225" y="4643438"/>
          <p14:tracePt t="214880" x="4803775" y="4643438"/>
          <p14:tracePt t="214907" x="4675188" y="4625975"/>
          <p14:tracePt t="214911" x="4664075" y="4608513"/>
          <p14:tracePt t="214942" x="4575175" y="4564063"/>
          <p14:tracePt t="214945" x="4524375" y="4548188"/>
          <p14:tracePt t="214974" x="4473575" y="4548188"/>
          <p14:tracePt t="215008" x="4418013" y="4537075"/>
          <p14:tracePt t="215041" x="4351338" y="4537075"/>
          <p14:tracePt t="215074" x="4291013" y="4519613"/>
          <p14:tracePt t="215107" x="4273550" y="4519613"/>
          <p14:tracePt t="215152" x="4262438" y="4519613"/>
          <p14:tracePt t="215200" x="4251325" y="4519613"/>
          <p14:tracePt t="215217" x="4291013" y="4519613"/>
          <p14:tracePt t="215240" x="4340225" y="4530725"/>
          <p14:tracePt t="215274" x="4424363" y="4559300"/>
          <p14:tracePt t="215307" x="4579938" y="4608513"/>
          <p14:tracePt t="215314" x="4608513" y="4608513"/>
          <p14:tracePt t="215341" x="4719638" y="4625975"/>
          <p14:tracePt t="215345" x="4730750" y="4625975"/>
          <p14:tracePt t="215374" x="4752975" y="4625975"/>
          <p14:tracePt t="215408" x="4899025" y="4625975"/>
          <p14:tracePt t="215440" x="5110163" y="4643438"/>
          <p14:tracePt t="215474" x="5243513" y="4643438"/>
          <p14:tracePt t="215507" x="5345113" y="4643438"/>
          <p14:tracePt t="215513" x="5400675" y="4643438"/>
          <p14:tracePt t="215540" x="5522913" y="4687888"/>
          <p14:tracePt t="215545" x="5573713" y="4687888"/>
          <p14:tracePt t="215574" x="5735638" y="4737100"/>
          <p14:tracePt t="215577" x="5829300" y="4737100"/>
          <p14:tracePt t="215608" x="6170613" y="4737100"/>
          <p14:tracePt t="215640" x="6421438" y="4737100"/>
          <p14:tracePt t="215674" x="6465888" y="4737100"/>
          <p14:tracePt t="215707" x="6516688" y="4748213"/>
          <p14:tracePt t="215744" x="6561138" y="4748213"/>
          <p14:tracePt t="215774" x="6594475" y="4748213"/>
          <p14:tracePt t="215777" x="6623050" y="4748213"/>
          <p14:tracePt t="215809" x="6689725" y="4748213"/>
          <p14:tracePt t="215840" x="6772275" y="4748213"/>
          <p14:tracePt t="215874" x="6811963" y="4748213"/>
          <p14:tracePt t="215908" x="6907213" y="4743450"/>
          <p14:tracePt t="215913" x="6923088" y="4743450"/>
          <p14:tracePt t="215984" x="6951663" y="4725988"/>
          <p14:tracePt t="215992" x="6940550" y="4725988"/>
          <p14:tracePt t="216008" x="6900863" y="4714875"/>
          <p14:tracePt t="216040" x="6818313" y="4687888"/>
          <p14:tracePt t="216074" x="6778625" y="4687888"/>
          <p14:tracePt t="216108" x="6767513" y="4687888"/>
          <p14:tracePt t="216140" x="6727825" y="4687888"/>
          <p14:tracePt t="216145" x="6661150" y="4687888"/>
          <p14:tracePt t="216174" x="6499225" y="4687888"/>
          <p14:tracePt t="216177" x="6450013" y="4687888"/>
          <p14:tracePt t="216185" x="6359525" y="4687888"/>
          <p14:tracePt t="216208" x="6159500" y="4687888"/>
          <p14:tracePt t="216240" x="5946775" y="4670425"/>
          <p14:tracePt t="216274" x="5740400" y="4670425"/>
          <p14:tracePt t="216278" x="5695950" y="4670425"/>
          <p14:tracePt t="216307" x="5462588" y="4670425"/>
          <p14:tracePt t="216341" x="5311775" y="4681538"/>
          <p14:tracePt t="216374" x="5121275" y="4681538"/>
          <p14:tracePt t="216381" x="5072063" y="4681538"/>
          <p14:tracePt t="216407" x="4970463" y="4681538"/>
          <p14:tracePt t="216412" x="4937125" y="4681538"/>
          <p14:tracePt t="216440" x="4870450" y="4681538"/>
          <p14:tracePt t="216445" x="4841875" y="4681538"/>
          <p14:tracePt t="216474" x="4697413" y="4681538"/>
          <p14:tracePt t="216479" x="4635500" y="4681538"/>
          <p14:tracePt t="216507" x="4491038" y="4681538"/>
          <p14:tracePt t="216540" x="4440238" y="4681538"/>
          <p14:tracePt t="216574" x="4362450" y="4681538"/>
          <p14:tracePt t="216581" x="4318000" y="4681538"/>
          <p14:tracePt t="216607" x="4306888" y="4681538"/>
          <p14:tracePt t="216677" x="4306888" y="4692650"/>
          <p14:tracePt t="216692" x="4346575" y="4692650"/>
          <p14:tracePt t="216708" x="4368800" y="4710113"/>
          <p14:tracePt t="216740" x="4473575" y="4737100"/>
          <p14:tracePt t="216775" x="4608513" y="4737100"/>
          <p14:tracePt t="216780" x="4657725" y="4737100"/>
          <p14:tracePt t="216807" x="4803775" y="4737100"/>
          <p14:tracePt t="216812" x="4859338" y="4737100"/>
          <p14:tracePt t="216840" x="5043488" y="4737100"/>
          <p14:tracePt t="216845" x="5110163" y="4737100"/>
          <p14:tracePt t="216874" x="5311775" y="4737100"/>
          <p14:tracePt t="216879" x="5400675" y="4737100"/>
          <p14:tracePt t="216908" x="5946775" y="4759325"/>
          <p14:tracePt t="216940" x="6370638" y="4759325"/>
          <p14:tracePt t="216974" x="6450013" y="4759325"/>
          <p14:tracePt t="217007" x="6499225" y="4759325"/>
          <p14:tracePt t="217012" x="6527800" y="4759325"/>
          <p14:tracePt t="217040" x="6588125" y="4759325"/>
          <p14:tracePt t="217045" x="6599238" y="4759325"/>
          <p14:tracePt t="217173" x="6616700" y="4759325"/>
          <p14:tracePt t="217188" x="6627813" y="4759325"/>
          <p14:tracePt t="217208" x="6638925" y="4759325"/>
          <p14:tracePt t="217240" x="6683375" y="4748213"/>
          <p14:tracePt t="217308" x="6634163" y="4665663"/>
          <p14:tracePt t="217340" x="6532563" y="4597400"/>
          <p14:tracePt t="217349" x="6488113" y="4597400"/>
          <p14:tracePt t="217374" x="6359525" y="4548188"/>
          <p14:tracePt t="217407" x="6115050" y="4530725"/>
          <p14:tracePt t="217413" x="6048375" y="4530725"/>
          <p14:tracePt t="217441" x="5842000" y="4530725"/>
          <p14:tracePt t="217446" x="5795963" y="4530725"/>
          <p14:tracePt t="217474" x="5522913" y="4530725"/>
          <p14:tracePt t="217478" x="5427663" y="4530725"/>
          <p14:tracePt t="217508" x="5154613" y="4530725"/>
          <p14:tracePt t="217541" x="4981575" y="4530725"/>
          <p14:tracePt t="217574" x="4725988" y="4581525"/>
          <p14:tracePt t="217607" x="4535488" y="4581525"/>
          <p14:tracePt t="217612" x="4508500" y="4581525"/>
          <p14:tracePt t="217642" x="4468813" y="4581525"/>
          <p14:tracePt t="217674" x="4429125" y="4592638"/>
          <p14:tracePt t="217708" x="4362450" y="4592638"/>
          <p14:tracePt t="217743" x="4351338" y="4592638"/>
          <p14:tracePt t="217812" x="4351338" y="4603750"/>
          <p14:tracePt t="217820" x="4384675" y="4603750"/>
          <p14:tracePt t="217841" x="4486275" y="4619625"/>
          <p14:tracePt t="217845" x="4552950" y="4619625"/>
          <p14:tracePt t="217872" x="4852988" y="4619625"/>
          <p14:tracePt t="217875" x="5003800" y="4619625"/>
          <p14:tracePt t="217905" x="5427663" y="4619625"/>
          <p14:tracePt t="217907" x="5551488" y="4619625"/>
          <p14:tracePt t="217941" x="5946775" y="4619625"/>
          <p14:tracePt t="217974" x="6348413" y="4643438"/>
          <p14:tracePt t="218007" x="6811963" y="4681538"/>
          <p14:tracePt t="218013" x="6840538" y="4681538"/>
          <p14:tracePt t="218040" x="6867525" y="4681538"/>
          <p14:tracePt t="218132" x="6878638" y="4681538"/>
          <p14:tracePt t="218547" x="0" y="0"/>
        </p14:tracePtLst>
        <p14:tracePtLst>
          <p14:tracePt t="222581" x="4613275" y="4614863"/>
          <p14:tracePt t="222652" x="4624388" y="4614863"/>
          <p14:tracePt t="222670" x="4635500" y="4614863"/>
          <p14:tracePt t="222679" x="4719638" y="4643438"/>
          <p14:tracePt t="222708" x="4976813" y="4714875"/>
          <p14:tracePt t="222740" x="5349875" y="4732338"/>
          <p14:tracePt t="222773" x="5484813" y="4732338"/>
          <p14:tracePt t="222807" x="5735638" y="4732338"/>
          <p14:tracePt t="222813" x="5802313" y="4732338"/>
          <p14:tracePt t="222841" x="6086475" y="4699000"/>
          <p14:tracePt t="222846" x="6237288" y="4676775"/>
          <p14:tracePt t="222874" x="6667500" y="4630738"/>
          <p14:tracePt t="222878" x="6794500" y="4614863"/>
          <p14:tracePt t="222907" x="6918325" y="4581525"/>
          <p14:tracePt t="222943" x="6929438" y="4570413"/>
          <p14:tracePt t="222975" x="6929438" y="4552950"/>
          <p14:tracePt t="223007" x="6840538" y="4514850"/>
          <p14:tracePt t="223013" x="6794500" y="4514850"/>
          <p14:tracePt t="223042" x="6588125" y="4514850"/>
          <p14:tracePt t="223045" x="6465888" y="4492625"/>
          <p14:tracePt t="223074" x="6075363" y="4492625"/>
          <p14:tracePt t="223078" x="5953125" y="4492625"/>
          <p14:tracePt t="223108" x="5857875" y="4441825"/>
          <p14:tracePt t="223142" x="5791200" y="4441825"/>
          <p14:tracePt t="223174" x="5657850" y="4452938"/>
          <p14:tracePt t="223207" x="5600700" y="4497388"/>
          <p14:tracePt t="223276" x="5584825" y="4508500"/>
          <p14:tracePt t="223292" x="5607050" y="4508500"/>
          <p14:tracePt t="223308" x="5695950" y="4508500"/>
          <p14:tracePt t="223341" x="6024563" y="4548188"/>
          <p14:tracePt t="223374" x="6510338" y="4548188"/>
          <p14:tracePt t="223407" x="6538913" y="4548188"/>
          <p14:tracePt t="223468" x="6454775" y="4548188"/>
          <p14:tracePt t="223476" x="6438900" y="4548188"/>
          <p14:tracePt t="223508" x="6192838" y="4537075"/>
          <p14:tracePt t="223541" x="5757863" y="4497388"/>
          <p14:tracePt t="223574" x="5467350" y="4497388"/>
          <p14:tracePt t="223607" x="5238750" y="4497388"/>
          <p14:tracePt t="223613" x="5172075" y="4497388"/>
          <p14:tracePt t="223640" x="5003800" y="4497388"/>
          <p14:tracePt t="223646" x="4976813" y="4497388"/>
          <p14:tracePt t="223674" x="4881563" y="4497388"/>
          <p14:tracePt t="223678" x="4870450" y="4497388"/>
          <p14:tracePt t="223707" x="4830763" y="4497388"/>
          <p14:tracePt t="223824" x="4803775" y="4497388"/>
          <p14:tracePt t="223840" x="4781550" y="4497388"/>
          <p14:tracePt t="223980" x="4803775" y="4497388"/>
          <p14:tracePt t="223988" x="4892675" y="4497388"/>
          <p14:tracePt t="224007" x="4954588" y="4497388"/>
          <p14:tracePt t="224040" x="5405438" y="4564063"/>
          <p14:tracePt t="224045" x="5618163" y="4592638"/>
          <p14:tracePt t="224074" x="6159500" y="4614863"/>
          <p14:tracePt t="224077" x="6281738" y="4614863"/>
          <p14:tracePt t="224108" x="6292850" y="4614863"/>
          <p14:tracePt t="224141" x="6321425" y="4614863"/>
          <p14:tracePt t="224174" x="6415088" y="4614863"/>
          <p14:tracePt t="224207" x="6472238" y="4614863"/>
          <p14:tracePt t="224268" x="6483350" y="4614863"/>
          <p14:tracePt t="224284" x="6494463" y="4614863"/>
          <p14:tracePt t="224307" x="6521450" y="4614863"/>
          <p14:tracePt t="224340" x="6572250" y="4614863"/>
          <p14:tracePt t="224412" x="6565900" y="4603750"/>
          <p14:tracePt t="224431" x="6538913" y="4592638"/>
          <p14:tracePt t="224438" x="6465888" y="4575175"/>
          <p14:tracePt t="224472" x="6175375" y="4537075"/>
          <p14:tracePt t="224475" x="6081713" y="4519613"/>
          <p14:tracePt t="224505" x="5868988" y="4503738"/>
          <p14:tracePt t="224508" x="5780088" y="4503738"/>
          <p14:tracePt t="224539" x="5518150" y="4503738"/>
          <p14:tracePt t="224572" x="5289550" y="4503738"/>
          <p14:tracePt t="224605" x="5099050" y="4508500"/>
          <p14:tracePt t="224639" x="4943475" y="4541838"/>
          <p14:tracePt t="224673" x="4841875" y="4541838"/>
          <p14:tracePt t="224678" x="4830763" y="4541838"/>
          <p14:tracePt t="224708" x="4703763" y="4541838"/>
          <p14:tracePt t="224740" x="4564063" y="4559300"/>
          <p14:tracePt t="224775" x="4486275" y="4575175"/>
          <p14:tracePt t="224780" x="4468813" y="4575175"/>
          <p14:tracePt t="224807" x="4418013" y="4575175"/>
          <p14:tracePt t="224811" x="4373563" y="4586288"/>
          <p14:tracePt t="224838" x="4362450" y="4586288"/>
          <p14:tracePt t="224924" x="4384675" y="4614863"/>
          <p14:tracePt t="224931" x="4395788" y="4630738"/>
          <p14:tracePt t="224938" x="4424363" y="4630738"/>
          <p14:tracePt t="224972" x="4451350" y="4630738"/>
          <p14:tracePt t="225004" x="4564063" y="4648200"/>
          <p14:tracePt t="225037" x="4602163" y="4648200"/>
          <p14:tracePt t="225195" x="0" y="0"/>
        </p14:tracePtLst>
        <p14:tracePtLst>
          <p14:tracePt t="226459" x="5367338" y="5078413"/>
          <p14:tracePt t="226464" x="5445125" y="5089525"/>
          <p14:tracePt t="226473" x="5495925" y="5105400"/>
          <p14:tracePt t="226509" x="5646738" y="5138738"/>
          <p14:tracePt t="226513" x="5695950" y="5138738"/>
          <p14:tracePt t="226540" x="5780088" y="5138738"/>
          <p14:tracePt t="226545" x="5829300" y="5138738"/>
          <p14:tracePt t="226574" x="5919788" y="5116513"/>
          <p14:tracePt t="226578" x="5930900" y="5105400"/>
          <p14:tracePt t="226610" x="5975350" y="4972050"/>
          <p14:tracePt t="226641" x="5975350" y="4854575"/>
          <p14:tracePt t="226674" x="5975350" y="4665663"/>
          <p14:tracePt t="226707" x="5964238" y="4508500"/>
          <p14:tracePt t="226738" x="5824538" y="4368800"/>
          <p14:tracePt t="226772" x="5662613" y="4251325"/>
          <p14:tracePt t="226776" x="5634038" y="4251325"/>
          <p14:tracePt t="226805" x="5507038" y="4206875"/>
          <p14:tracePt t="226808" x="5489575" y="4206875"/>
          <p14:tracePt t="226839" x="5322888" y="4191000"/>
          <p14:tracePt t="226872" x="5172075" y="4217988"/>
          <p14:tracePt t="226906" x="5054600" y="4313238"/>
          <p14:tracePt t="226938" x="5021263" y="4446588"/>
          <p14:tracePt t="226971" x="5076825" y="4732338"/>
          <p14:tracePt t="226975" x="5154613" y="4787900"/>
          <p14:tracePt t="227008" x="5411788" y="4999038"/>
          <p14:tracePt t="227041" x="5680075" y="5072063"/>
          <p14:tracePt t="227074" x="5757863" y="5072063"/>
          <p14:tracePt t="227080" x="5773738" y="5072063"/>
          <p14:tracePt t="227107" x="5919788" y="5011738"/>
          <p14:tracePt t="227111" x="5991225" y="4954588"/>
          <p14:tracePt t="227140" x="6164263" y="4721225"/>
          <p14:tracePt t="227144" x="6215063" y="4687888"/>
          <p14:tracePt t="227174" x="6270625" y="4614863"/>
          <p14:tracePt t="227208" x="6288088" y="4564063"/>
          <p14:tracePt t="227240" x="6288088" y="4430713"/>
          <p14:tracePt t="227274" x="6103938" y="4257675"/>
          <p14:tracePt t="227307" x="5942013" y="4191000"/>
          <p14:tracePt t="227312" x="5913438" y="4191000"/>
          <p14:tracePt t="227340" x="5846763" y="4191000"/>
          <p14:tracePt t="227345" x="5835650" y="4191000"/>
          <p14:tracePt t="227376" x="5768975" y="4191000"/>
          <p14:tracePt t="227408" x="5651500" y="4246563"/>
          <p14:tracePt t="227440" x="5622925" y="4413250"/>
          <p14:tracePt t="227475" x="5634038" y="4648200"/>
          <p14:tracePt t="227480" x="5668963" y="4676775"/>
          <p14:tracePt t="227507" x="5818188" y="4743450"/>
          <p14:tracePt t="227512" x="5868988" y="4776788"/>
          <p14:tracePt t="227540" x="6037263" y="4843463"/>
          <p14:tracePt t="227545" x="6064250" y="4843463"/>
          <p14:tracePt t="227574" x="6148388" y="4843463"/>
          <p14:tracePt t="227579" x="6164263" y="4843463"/>
          <p14:tracePt t="227608" x="6276975" y="4821238"/>
          <p14:tracePt t="227640" x="6427788" y="4670425"/>
          <p14:tracePt t="227675" x="6505575" y="4548188"/>
          <p14:tracePt t="227707" x="6505575" y="4446588"/>
          <p14:tracePt t="227711" x="6505575" y="4397375"/>
          <p14:tracePt t="227741" x="6465888" y="4291013"/>
          <p14:tracePt t="227745" x="6415088" y="4257675"/>
          <p14:tracePt t="227772" x="6276975" y="4095750"/>
          <p14:tracePt t="227775" x="6226175" y="4079875"/>
          <p14:tracePt t="227805" x="6170613" y="4051300"/>
          <p14:tracePt t="227808" x="6126163" y="4051300"/>
          <p14:tracePt t="227839" x="5969000" y="4062413"/>
          <p14:tracePt t="227872" x="5791200" y="4297363"/>
          <p14:tracePt t="227905" x="5757863" y="4508500"/>
          <p14:tracePt t="227938" x="5757863" y="4603750"/>
          <p14:tracePt t="227972" x="5897563" y="4699000"/>
          <p14:tracePt t="227975" x="5964238" y="4699000"/>
          <p14:tracePt t="228005" x="6186488" y="4814888"/>
          <p14:tracePt t="228008" x="6237288" y="4832350"/>
          <p14:tracePt t="228038" x="6454775" y="4865688"/>
          <p14:tracePt t="228073" x="6505575" y="4865688"/>
          <p14:tracePt t="228105" x="6561138" y="4865688"/>
          <p14:tracePt t="228138" x="6599238" y="4754563"/>
          <p14:tracePt t="228142" x="6599238" y="4703763"/>
          <p14:tracePt t="228172" x="6599238" y="4597400"/>
          <p14:tracePt t="228175" x="6599238" y="4570413"/>
          <p14:tracePt t="228205" x="6599238" y="4481513"/>
          <p14:tracePt t="228207" x="6599238" y="4441825"/>
          <p14:tracePt t="228239" x="6554788" y="4319588"/>
          <p14:tracePt t="228272" x="6427788" y="4206875"/>
          <p14:tracePt t="228305" x="6276975" y="4195763"/>
          <p14:tracePt t="228338" x="6081713" y="4251325"/>
          <p14:tracePt t="228372" x="6019800" y="4413250"/>
          <p14:tracePt t="228375" x="6019800" y="4459288"/>
          <p14:tracePt t="228405" x="6019800" y="4643438"/>
          <p14:tracePt t="228407" x="6019800" y="4676775"/>
          <p14:tracePt t="228440" x="6126163" y="4803775"/>
          <p14:tracePt t="228472" x="6270625" y="4905375"/>
          <p14:tracePt t="228475" x="6299200" y="4905375"/>
          <p14:tracePt t="228505" x="6354763" y="4932363"/>
          <p14:tracePt t="228508" x="6365875" y="4932363"/>
          <p14:tracePt t="228539" x="6427788" y="4943475"/>
          <p14:tracePt t="228572" x="6465888" y="4943475"/>
          <p14:tracePt t="228605" x="6561138" y="4943475"/>
          <p14:tracePt t="228640" x="6634163" y="4821238"/>
          <p14:tracePt t="228646" x="6650038" y="4787900"/>
          <p14:tracePt t="228674" x="6650038" y="4665663"/>
          <p14:tracePt t="228678" x="6650038" y="4575175"/>
          <p14:tracePt t="228708" x="6588125" y="4364038"/>
          <p14:tracePt t="228717" x="6561138" y="4330700"/>
          <p14:tracePt t="228741" x="6516688" y="4275138"/>
          <p14:tracePt t="228774" x="6403975" y="4275138"/>
          <p14:tracePt t="228807" x="6159500" y="4386263"/>
          <p14:tracePt t="228813" x="6081713" y="4441825"/>
          <p14:tracePt t="228841" x="5986463" y="4537075"/>
          <p14:tracePt t="228845" x="5969000" y="4570413"/>
          <p14:tracePt t="228874" x="5969000" y="4676775"/>
          <p14:tracePt t="228878" x="5969000" y="4687888"/>
          <p14:tracePt t="228908" x="6164263" y="4799013"/>
          <p14:tracePt t="228940" x="6303963" y="4814888"/>
          <p14:tracePt t="228996" x="6315075" y="4814888"/>
          <p14:tracePt t="229028" x="6315075" y="4803775"/>
          <p14:tracePt t="229041" x="6315075" y="4792663"/>
          <p14:tracePt t="229076" x="6315075" y="4770438"/>
          <p14:tracePt t="229108" x="6315075" y="4743450"/>
          <p14:tracePt t="229137" x="6292850" y="4714875"/>
          <p14:tracePt t="229139" x="0" y="0"/>
        </p14:tracePtLst>
        <p14:tracePtLst>
          <p14:tracePt t="229982" x="6499225" y="5222875"/>
          <p14:tracePt t="229986" x="6488113" y="5211763"/>
          <p14:tracePt t="229990" x="6443663" y="5183188"/>
          <p14:tracePt t="229999" x="6410325" y="5111750"/>
          <p14:tracePt t="230008" x="6359525" y="5078413"/>
          <p14:tracePt t="230037" x="6153150" y="4994275"/>
          <p14:tracePt t="230074" x="5864225" y="4860925"/>
          <p14:tracePt t="230078" x="5762625" y="4821238"/>
          <p14:tracePt t="230108" x="5422900" y="4710113"/>
          <p14:tracePt t="230141" x="5099050" y="4670425"/>
          <p14:tracePt t="230175" x="4830763" y="4670425"/>
          <p14:tracePt t="230180" x="4781550" y="4670425"/>
          <p14:tracePt t="230189" x="4770438" y="4670425"/>
          <p14:tracePt t="230207" x="4714875" y="4670425"/>
          <p14:tracePt t="230213" x="4686300" y="4670425"/>
          <p14:tracePt t="230240" x="4568825" y="4725988"/>
          <p14:tracePt t="230245" x="4552950" y="4743450"/>
          <p14:tracePt t="230274" x="4508500" y="4865688"/>
          <p14:tracePt t="230279" x="4508500" y="4894263"/>
          <p14:tracePt t="230308" x="4552950" y="5105400"/>
          <p14:tracePt t="230340" x="4646613" y="5262563"/>
          <p14:tracePt t="230374" x="4803775" y="5356225"/>
          <p14:tracePt t="230407" x="5065713" y="5440363"/>
          <p14:tracePt t="230412" x="5132388" y="5457825"/>
          <p14:tracePt t="230440" x="5445125" y="5480050"/>
          <p14:tracePt t="230444" x="5473700" y="5480050"/>
          <p14:tracePt t="230474" x="5611813" y="5480050"/>
          <p14:tracePt t="230478" x="5629275" y="5480050"/>
          <p14:tracePt t="230508" x="5668963" y="5480050"/>
          <p14:tracePt t="230540" x="5757863" y="5413375"/>
          <p14:tracePt t="230575" x="5864225" y="5145088"/>
          <p14:tracePt t="230607" x="5880100" y="4910138"/>
          <p14:tracePt t="230637" x="5853113" y="4714875"/>
          <p14:tracePt t="230674" x="5802313" y="4537075"/>
          <p14:tracePt t="230707" x="5746750" y="4519613"/>
          <p14:tracePt t="230739" x="5573713" y="4481513"/>
          <p14:tracePt t="230775" x="5327650" y="4459288"/>
          <p14:tracePt t="230807" x="5127625" y="4475163"/>
          <p14:tracePt t="230813" x="5065713" y="4503738"/>
          <p14:tracePt t="230841" x="4876800" y="4575175"/>
          <p14:tracePt t="230846" x="4803775" y="4608513"/>
          <p14:tracePt t="230874" x="4675188" y="4692650"/>
          <p14:tracePt t="230879" x="4657725" y="4703763"/>
          <p14:tracePt t="230908" x="4541838" y="4792663"/>
          <p14:tracePt t="230940" x="4524375" y="4876800"/>
          <p14:tracePt t="230974" x="4608513" y="5072063"/>
          <p14:tracePt t="231007" x="4887913" y="5278438"/>
          <p14:tracePt t="231012" x="4914900" y="5278438"/>
          <p14:tracePt t="231041" x="5043488" y="5329238"/>
          <p14:tracePt t="231045" x="5110163" y="5329238"/>
          <p14:tracePt t="231073" x="5360988" y="5345113"/>
          <p14:tracePt t="231078" x="5427663" y="5345113"/>
          <p14:tracePt t="231108" x="5718175" y="5362575"/>
          <p14:tracePt t="231142" x="5969000" y="5395913"/>
          <p14:tracePt t="231174" x="6181725" y="5395913"/>
          <p14:tracePt t="231207" x="6392863" y="5367338"/>
          <p14:tracePt t="231212" x="6427788" y="5334000"/>
          <p14:tracePt t="231240" x="6588125" y="5300663"/>
          <p14:tracePt t="231245" x="6623050" y="5273675"/>
          <p14:tracePt t="231274" x="6694488" y="5200650"/>
          <p14:tracePt t="231277" x="6705600" y="5183188"/>
          <p14:tracePt t="231308" x="6723063" y="5045075"/>
          <p14:tracePt t="231316" x="6723063" y="5016500"/>
          <p14:tracePt t="231341" x="6661150" y="4865688"/>
          <p14:tracePt t="231374" x="6527800" y="4821238"/>
          <p14:tracePt t="231407" x="6310313" y="4770438"/>
          <p14:tracePt t="231412" x="6243638" y="4754563"/>
          <p14:tracePt t="231440" x="5980113" y="4699000"/>
          <p14:tracePt t="231444" x="5913438" y="4681538"/>
          <p14:tracePt t="231474" x="5751513" y="4681538"/>
          <p14:tracePt t="231507" x="5411788" y="4681538"/>
          <p14:tracePt t="231513" x="5316538" y="4681538"/>
          <p14:tracePt t="231540" x="5149850" y="4681538"/>
          <p14:tracePt t="231545" x="5138738" y="4681538"/>
          <p14:tracePt t="231574" x="5048250" y="4732338"/>
          <p14:tracePt t="231577" x="5037138" y="4732338"/>
          <p14:tracePt t="231608" x="4937125" y="4792663"/>
          <p14:tracePt t="231617" x="4926013" y="4821238"/>
          <p14:tracePt t="231640" x="4910138" y="4860925"/>
          <p14:tracePt t="231674" x="4899025" y="4927600"/>
          <p14:tracePt t="231707" x="4899025" y="5005388"/>
          <p14:tracePt t="231712" x="4943475" y="5022850"/>
          <p14:tracePt t="231740" x="5032375" y="5056188"/>
          <p14:tracePt t="231745" x="5060950" y="5056188"/>
          <p14:tracePt t="231772" x="5205413" y="5072063"/>
          <p14:tracePt t="231775" x="5249863" y="5072063"/>
          <p14:tracePt t="231805" x="5416550" y="5089525"/>
          <p14:tracePt t="231809" x="5518150" y="5111750"/>
          <p14:tracePt t="231839" x="5857875" y="5167313"/>
          <p14:tracePt t="231874" x="6488113" y="5167313"/>
          <p14:tracePt t="231908" x="6689725" y="5167313"/>
          <p14:tracePt t="231914" x="6705600" y="5156200"/>
          <p14:tracePt t="231940" x="6727825" y="5133975"/>
          <p14:tracePt t="231945" x="6727825" y="5122863"/>
          <p14:tracePt t="231974" x="6727825" y="5067300"/>
          <p14:tracePt t="231978" x="6727825" y="5016500"/>
          <p14:tracePt t="232009" x="6543675" y="4827588"/>
          <p14:tracePt t="232040" x="6299200" y="4737100"/>
          <p14:tracePt t="232074" x="6097588" y="4654550"/>
          <p14:tracePt t="232107" x="5824538" y="4637088"/>
          <p14:tracePt t="232112" x="5780088" y="4637088"/>
          <p14:tracePt t="232140" x="5556250" y="4637088"/>
          <p14:tracePt t="232145" x="5489575" y="4637088"/>
          <p14:tracePt t="232174" x="5289550" y="4654550"/>
          <p14:tracePt t="232177" x="5278438" y="4654550"/>
          <p14:tracePt t="232186" x="5249863" y="4665663"/>
          <p14:tracePt t="232208" x="5205413" y="4710113"/>
          <p14:tracePt t="232248" x="5205413" y="4721225"/>
          <p14:tracePt t="232274" x="5205413" y="4737100"/>
          <p14:tracePt t="232329" x="5205413" y="4748213"/>
          <p14:tracePt t="232503" x="0" y="0"/>
        </p14:tracePtLst>
        <p14:tracePtLst>
          <p14:tracePt t="233107" x="4579938" y="4548188"/>
          <p14:tracePt t="233112" x="4564063" y="4548188"/>
          <p14:tracePt t="233192" x="4564063" y="4537075"/>
          <p14:tracePt t="233208" x="4575175" y="4537075"/>
          <p14:tracePt t="233216" x="4602163" y="4519613"/>
          <p14:tracePt t="233241" x="4781550" y="4519613"/>
          <p14:tracePt t="233273" x="5054600" y="4519613"/>
          <p14:tracePt t="233305" x="5372100" y="4519613"/>
          <p14:tracePt t="233339" x="5607050" y="4519613"/>
          <p14:tracePt t="233344" x="5622925" y="4519613"/>
          <p14:tracePt t="233372" x="5691188" y="4519613"/>
          <p14:tracePt t="233376" x="5729288" y="4519613"/>
          <p14:tracePt t="233406" x="5875338" y="4530725"/>
          <p14:tracePt t="233408" x="5942013" y="4530725"/>
          <p14:tracePt t="233439" x="6175375" y="4530725"/>
          <p14:tracePt t="233472" x="6365875" y="4530725"/>
          <p14:tracePt t="233505" x="6461125" y="4530725"/>
          <p14:tracePt t="233539" x="6656388" y="4530725"/>
          <p14:tracePt t="233543" x="6723063" y="4530725"/>
          <p14:tracePt t="233572" x="6907213" y="4530725"/>
          <p14:tracePt t="233575" x="6996113" y="4530725"/>
          <p14:tracePt t="233606" x="7140575" y="4525963"/>
          <p14:tracePt t="233608" x="7151688" y="4525963"/>
          <p14:tracePt t="233704" x="7151688" y="4508500"/>
          <p14:tracePt t="233720" x="7146925" y="4508500"/>
          <p14:tracePt t="233741" x="7118350" y="4508500"/>
          <p14:tracePt t="233745" x="7073900" y="4508500"/>
          <p14:tracePt t="233774" x="6900863" y="4492625"/>
          <p14:tracePt t="233778" x="6856413" y="4492625"/>
          <p14:tracePt t="233807" x="6683375" y="4492625"/>
          <p14:tracePt t="233842" x="6432550" y="4492625"/>
          <p14:tracePt t="233874" x="6203950" y="4492625"/>
          <p14:tracePt t="233907" x="6030913" y="4519613"/>
          <p14:tracePt t="233912" x="6002338" y="4519613"/>
          <p14:tracePt t="233940" x="5857875" y="4519613"/>
          <p14:tracePt t="233944" x="5813425" y="4519613"/>
          <p14:tracePt t="233974" x="5500688" y="4559300"/>
          <p14:tracePt t="233977" x="5378450" y="4581525"/>
          <p14:tracePt t="234008" x="5032375" y="4597400"/>
          <p14:tracePt t="234041" x="4914900" y="4597400"/>
          <p14:tracePt t="234074" x="4797425" y="4597400"/>
          <p14:tracePt t="234107" x="4719638" y="4597400"/>
          <p14:tracePt t="234142" x="4703763" y="4597400"/>
          <p14:tracePt t="234280" x="4675188" y="4608513"/>
          <p14:tracePt t="234289" x="4664075" y="4608513"/>
          <p14:tracePt t="234304" x="0" y="0"/>
        </p14:tracePtLst>
        <p14:tracePtLst>
          <p14:tracePt t="236429" x="4089400" y="2003425"/>
          <p14:tracePt t="236518" x="4100513" y="1985963"/>
          <p14:tracePt t="236526" x="4111625" y="1985963"/>
          <p14:tracePt t="236541" x="4256088" y="1985963"/>
          <p14:tracePt t="236574" x="4502150" y="1985963"/>
          <p14:tracePt t="236607" x="4591050" y="1985963"/>
          <p14:tracePt t="236742" x="4579938" y="1985963"/>
          <p14:tracePt t="236749" x="4524375" y="1985963"/>
          <p14:tracePt t="236774" x="4497388" y="1985963"/>
          <p14:tracePt t="236807" x="4357688" y="1985963"/>
          <p14:tracePt t="236813" x="4346575" y="1985963"/>
          <p14:tracePt t="236840" x="4324350" y="1985963"/>
          <p14:tracePt t="236884" x="4306888" y="1985963"/>
          <p14:tracePt t="236948" x="4267200" y="1985963"/>
          <p14:tracePt t="236974" x="4229100" y="1985963"/>
          <p14:tracePt t="237007" x="4189413" y="1985963"/>
          <p14:tracePt t="237608" x="4173538" y="1985963"/>
          <p14:tracePt t="237624" x="4151313" y="1985963"/>
          <p14:tracePt t="237641" x="4133850" y="1985963"/>
          <p14:tracePt t="238103" x="0" y="0"/>
        </p14:tracePtLst>
        <p14:tracePtLst>
          <p14:tracePt t="253360" x="5360988" y="5875338"/>
          <p14:tracePt t="253365" x="5434013" y="5908675"/>
          <p14:tracePt t="253373" x="5507038" y="5948363"/>
          <p14:tracePt t="253377" x="5556250" y="5981700"/>
          <p14:tracePt t="253408" x="5980113" y="6165850"/>
          <p14:tracePt t="253441" x="6572250" y="6272213"/>
          <p14:tracePt t="253475" x="7346950" y="6299200"/>
          <p14:tracePt t="253480" x="7497763" y="6299200"/>
          <p14:tracePt t="253507" x="7978775" y="6299200"/>
          <p14:tracePt t="253511" x="8128000" y="6299200"/>
          <p14:tracePt t="253541" x="8323263" y="6283325"/>
          <p14:tracePt t="253577" x="8380413" y="6149975"/>
          <p14:tracePt t="253608" x="8380413" y="5881688"/>
          <p14:tracePt t="253640" x="8369300" y="5646738"/>
          <p14:tracePt t="253674" x="8301038" y="5345113"/>
          <p14:tracePt t="253678" x="8256588" y="5218113"/>
          <p14:tracePt t="253705" x="8196263" y="4899025"/>
          <p14:tracePt t="253737" x="8178800" y="4525963"/>
          <p14:tracePt t="253771" x="8078788" y="4302125"/>
          <p14:tracePt t="253804" x="7832725" y="4106863"/>
          <p14:tracePt t="253808" x="7759700" y="4090988"/>
          <p14:tracePt t="253838" x="7140575" y="3933825"/>
          <p14:tracePt t="253872" x="5311775" y="3694113"/>
          <p14:tracePt t="253904" x="2784475" y="3587750"/>
          <p14:tracePt t="253938" x="1149350" y="3632200"/>
          <p14:tracePt t="253971" x="869950" y="3838575"/>
          <p14:tracePt t="253974" x="869950" y="3883025"/>
          <p14:tracePt t="254005" x="903288" y="4168775"/>
          <p14:tracePt t="254007" x="947738" y="4268788"/>
          <p14:tracePt t="254038" x="1293813" y="4721225"/>
          <p14:tracePt t="254072" x="1947863" y="5167313"/>
          <p14:tracePt t="254104" x="3040063" y="5491163"/>
          <p14:tracePt t="254140" x="4144963" y="5635625"/>
          <p14:tracePt t="254147" x="4384675" y="5657850"/>
          <p14:tracePt t="254151" x="4591050" y="5657850"/>
          <p14:tracePt t="254174" x="4759325" y="5657850"/>
          <p14:tracePt t="254207" x="4786313" y="5597525"/>
          <p14:tracePt t="254212" x="4786313" y="5507038"/>
          <p14:tracePt t="254237" x="4786313" y="5391150"/>
          <p14:tracePt t="254238" x="0" y="0"/>
        </p14:tracePtLst>
        <p14:tracePtLst>
          <p14:tracePt t="256709" x="4144963" y="4291013"/>
          <p14:tracePt t="256812" x="4106863" y="4268788"/>
          <p14:tracePt t="256821" x="4089400" y="4257675"/>
          <p14:tracePt t="256841" x="4000500" y="4213225"/>
          <p14:tracePt t="256846" x="3983038" y="4195763"/>
          <p14:tracePt t="256874" x="3960813" y="4184650"/>
          <p14:tracePt t="256877" x="3949700" y="4184650"/>
          <p14:tracePt t="256908" x="3865563" y="4157663"/>
          <p14:tracePt t="256939" x="3843338" y="4146550"/>
          <p14:tracePt t="256972" x="3798888" y="4146550"/>
          <p14:tracePt t="256975" x="3771900" y="4146550"/>
          <p14:tracePt t="257005" x="3738563" y="4146550"/>
          <p14:tracePt t="257008" x="3692525" y="4135438"/>
          <p14:tracePt t="257040" x="3625850" y="4135438"/>
          <p14:tracePt t="257073" x="3543300" y="4117975"/>
          <p14:tracePt t="257107" x="3475038" y="4102100"/>
          <p14:tracePt t="257142" x="3381375" y="4102100"/>
          <p14:tracePt t="257146" x="3363913" y="4102100"/>
          <p14:tracePt t="257174" x="3286125" y="4090988"/>
          <p14:tracePt t="257177" x="3219450" y="4090988"/>
          <p14:tracePt t="257208" x="3079750" y="4073525"/>
          <p14:tracePt t="257239" x="3028950" y="4073525"/>
          <p14:tracePt t="257272" x="2946400" y="4073525"/>
          <p14:tracePt t="257305" x="2895600" y="4073525"/>
          <p14:tracePt t="257339" x="2867025" y="4090988"/>
          <p14:tracePt t="257374" x="2867025" y="4129088"/>
          <p14:tracePt t="257377" x="2867025" y="4162425"/>
          <p14:tracePt t="257407" x="2990850" y="4268788"/>
          <p14:tracePt t="257440" x="3135313" y="4346575"/>
          <p14:tracePt t="257474" x="3268663" y="4364038"/>
          <p14:tracePt t="257507" x="3386138" y="4364038"/>
          <p14:tracePt t="257513" x="3430588" y="4364038"/>
          <p14:tracePt t="257540" x="3554413" y="4364038"/>
          <p14:tracePt t="257544" x="3621088" y="4364038"/>
          <p14:tracePt t="257574" x="3749675" y="4379913"/>
          <p14:tracePt t="257577" x="3760788" y="4379913"/>
          <p14:tracePt t="257607" x="3854450" y="4391025"/>
          <p14:tracePt t="257641" x="3905250" y="4402138"/>
          <p14:tracePt t="257674" x="3971925" y="4402138"/>
          <p14:tracePt t="257707" x="4049713" y="4402138"/>
          <p14:tracePt t="257741" x="4089400" y="4402138"/>
          <p14:tracePt t="257774" x="4106863" y="4402138"/>
          <p14:tracePt t="257778" x="4106863" y="4386263"/>
          <p14:tracePt t="257808" x="4106863" y="4302125"/>
          <p14:tracePt t="257841" x="4038600" y="4191000"/>
          <p14:tracePt t="257874" x="3938588" y="4113213"/>
          <p14:tracePt t="257908" x="3665538" y="4062413"/>
          <p14:tracePt t="257914" x="3592513" y="4044950"/>
          <p14:tracePt t="257940" x="3403600" y="3962400"/>
          <p14:tracePt t="257945" x="3386138" y="3944938"/>
          <p14:tracePt t="257974" x="3302000" y="3917950"/>
          <p14:tracePt t="257978" x="3286125" y="3917950"/>
          <p14:tracePt t="258010" x="3263900" y="3900488"/>
          <p14:tracePt t="258040" x="3163888" y="3889375"/>
          <p14:tracePt t="258074" x="3068638" y="3871913"/>
          <p14:tracePt t="258107" x="2968625" y="3871913"/>
          <p14:tracePt t="258113" x="2940050" y="3871913"/>
          <p14:tracePt t="258140" x="2833688" y="3871913"/>
          <p14:tracePt t="258145" x="2822575" y="3871913"/>
          <p14:tracePt t="258174" x="2800350" y="3871913"/>
          <p14:tracePt t="258177" x="2784475" y="3871913"/>
          <p14:tracePt t="258209" x="2773363" y="3871913"/>
          <p14:tracePt t="258241" x="2762250" y="3878263"/>
          <p14:tracePt t="258274" x="2878138" y="4040188"/>
          <p14:tracePt t="258308" x="3013075" y="4084638"/>
          <p14:tracePt t="258340" x="3168650" y="4129088"/>
          <p14:tracePt t="258346" x="3201988" y="4129088"/>
          <p14:tracePt t="258374" x="3286125" y="4140200"/>
          <p14:tracePt t="258381" x="3336925" y="4157663"/>
          <p14:tracePt t="258387" x="3348038" y="4157663"/>
          <p14:tracePt t="258408" x="3503613" y="4191000"/>
          <p14:tracePt t="258441" x="3632200" y="4224338"/>
          <p14:tracePt t="258474" x="3654425" y="4224338"/>
          <p14:tracePt t="258480" x="3698875" y="4224338"/>
          <p14:tracePt t="258507" x="3849688" y="4275138"/>
          <p14:tracePt t="258513" x="3876675" y="4275138"/>
          <p14:tracePt t="258540" x="3916363" y="4291013"/>
          <p14:tracePt t="258545" x="3933825" y="4291013"/>
          <p14:tracePt t="258576" x="3960813" y="4291013"/>
          <p14:tracePt t="258608" x="4022725" y="4291013"/>
          <p14:tracePt t="258640" x="4060825" y="4291013"/>
          <p14:tracePt t="258704" x="4089400" y="4291013"/>
          <p14:tracePt t="258712" x="4100513" y="4291013"/>
          <p14:tracePt t="258741" x="4117975" y="4291013"/>
          <p14:tracePt t="258777" x="4117975" y="4268788"/>
          <p14:tracePt t="258808" x="3938588" y="4157663"/>
          <p14:tracePt t="258841" x="3743325" y="4124325"/>
          <p14:tracePt t="258875" x="3609975" y="4079875"/>
          <p14:tracePt t="258879" x="3581400" y="4079875"/>
          <p14:tracePt t="258908" x="3414713" y="4044950"/>
          <p14:tracePt t="258912" x="3348038" y="4029075"/>
          <p14:tracePt t="258938" x="3257550" y="4029075"/>
          <p14:tracePt t="258971" x="3141663" y="4011613"/>
          <p14:tracePt t="258974" x="3130550" y="4011613"/>
          <p14:tracePt t="259004" x="3101975" y="3995738"/>
          <p14:tracePt t="259006" x="3090863" y="3995738"/>
          <p14:tracePt t="259041" x="3073400" y="3995738"/>
          <p14:tracePt t="259075" x="3051175" y="3967163"/>
          <p14:tracePt t="259152" x="3035300" y="3978275"/>
          <p14:tracePt t="259160" x="3035300" y="3989388"/>
          <p14:tracePt t="259173" x="3035300" y="4017963"/>
          <p14:tracePt t="259177" x="3046413" y="4067175"/>
          <p14:tracePt t="259208" x="3190875" y="4157663"/>
          <p14:tracePt t="259241" x="3348038" y="4191000"/>
          <p14:tracePt t="259250" x="3392488" y="4191000"/>
          <p14:tracePt t="259274" x="3430588" y="4217988"/>
          <p14:tracePt t="259280" x="3481388" y="4235450"/>
          <p14:tracePt t="259307" x="3565525" y="4264025"/>
          <p14:tracePt t="259312" x="3609975" y="4264025"/>
          <p14:tracePt t="259340" x="3776663" y="4297363"/>
          <p14:tracePt t="259346" x="3843338" y="4297363"/>
          <p14:tracePt t="259374" x="3883025" y="4297363"/>
          <p14:tracePt t="259378" x="3894138" y="4297363"/>
          <p14:tracePt t="259440" x="3911600" y="4297363"/>
          <p14:tracePt t="259449" x="3922713" y="4297363"/>
          <p14:tracePt t="259600" x="3933825" y="4308475"/>
          <p14:tracePt t="259616" x="3960813" y="4308475"/>
          <p14:tracePt t="259640" x="4011613" y="4308475"/>
          <p14:tracePt t="259674" x="4144963" y="4308475"/>
          <p14:tracePt t="259705" x="4233863" y="4335463"/>
          <p14:tracePt t="259794" x="4222750" y="4335463"/>
          <p14:tracePt t="259808" x="4200525" y="4335463"/>
          <p14:tracePt t="259817" x="4184650" y="4330700"/>
          <p14:tracePt t="259841" x="4038600" y="4319588"/>
          <p14:tracePt t="259874" x="3849688" y="4286250"/>
          <p14:tracePt t="259907" x="3692525" y="4268788"/>
          <p14:tracePt t="259912" x="3643313" y="4251325"/>
          <p14:tracePt t="259941" x="3475038" y="4217988"/>
          <p14:tracePt t="259944" x="3430588" y="4202113"/>
          <p14:tracePt t="259974" x="3286125" y="4168775"/>
          <p14:tracePt t="260007" x="3130550" y="4135438"/>
          <p14:tracePt t="260012" x="3119438" y="4135438"/>
          <p14:tracePt t="260041" x="3090863" y="4124325"/>
          <p14:tracePt t="260596" x="3062288" y="4113213"/>
          <p14:tracePt t="260604" x="3051175" y="4113213"/>
          <p14:tracePt t="260661" x="3073400" y="4117975"/>
          <p14:tracePt t="260669" x="3084513" y="4117975"/>
          <p14:tracePt t="260676" x="3113088" y="4146550"/>
          <p14:tracePt t="260709" x="3197225" y="4217988"/>
          <p14:tracePt t="260740" x="3252788" y="4229100"/>
          <p14:tracePt t="260852" x="3275013" y="4229100"/>
          <p14:tracePt t="260861" x="3290888" y="4229100"/>
          <p14:tracePt t="260874" x="3302000" y="4240213"/>
          <p14:tracePt t="260906" x="3314700" y="4240213"/>
          <p14:tracePt t="260941" x="3370263" y="4257675"/>
          <p14:tracePt t="260974" x="3452813" y="4313238"/>
          <p14:tracePt t="261008" x="3497263" y="4324350"/>
          <p14:tracePt t="261012" x="3509963" y="4324350"/>
          <p14:tracePt t="261040" x="3521075" y="4324350"/>
          <p14:tracePt t="261092" x="3532188" y="4324350"/>
          <p14:tracePt t="261108" x="3497263" y="4302125"/>
          <p14:tracePt t="261140" x="3319463" y="4251325"/>
          <p14:tracePt t="261174" x="3246438" y="4240213"/>
          <p14:tracePt t="261236" x="3219450" y="4240213"/>
          <p14:tracePt t="261244" x="3208338" y="4240213"/>
          <p14:tracePt t="261274" x="3308350" y="4275138"/>
          <p14:tracePt t="261279" x="3397250" y="4291013"/>
          <p14:tracePt t="261308" x="3643313" y="4346575"/>
          <p14:tracePt t="261340" x="3654425" y="4346575"/>
          <p14:tracePt t="261380" x="3648075" y="4341813"/>
          <p14:tracePt t="261407" x="3576638" y="4308475"/>
          <p14:tracePt t="261413" x="3543300" y="4297363"/>
          <p14:tracePt t="261440" x="3503613" y="4279900"/>
          <p14:tracePt t="261445" x="3481388" y="4279900"/>
          <p14:tracePt t="261453" x="3463925" y="4279900"/>
          <p14:tracePt t="262036" x="3452813" y="4279900"/>
          <p14:tracePt t="262148" x="3441700" y="4279900"/>
          <p14:tracePt t="262164" x="3425825" y="4291013"/>
          <p14:tracePt t="262246" x="3414713" y="4302125"/>
          <p14:tracePt t="262260" x="3403600" y="4313238"/>
          <p14:tracePt t="262276" x="3392488" y="4324350"/>
          <p14:tracePt t="262307" x="3375025" y="4341813"/>
          <p14:tracePt t="262420" x="3352800" y="4341813"/>
          <p14:tracePt t="262428" x="3336925" y="4341813"/>
          <p14:tracePt t="262532" x="3290888" y="4352925"/>
          <p14:tracePt t="262541" x="3279775" y="4352925"/>
          <p14:tracePt t="262574" x="3268663" y="4368800"/>
          <p14:tracePt t="262676" x="3257550" y="4368800"/>
          <p14:tracePt t="262692" x="3241675" y="4357688"/>
          <p14:tracePt t="262754" x="3241675" y="4368800"/>
          <p14:tracePt t="262769" x="3241675" y="4379913"/>
          <p14:tracePt t="262778" x="3241675" y="4391025"/>
          <p14:tracePt t="262807" x="3403600" y="4391025"/>
          <p14:tracePt t="262840" x="3659188" y="4391025"/>
          <p14:tracePt t="262845" x="3687763" y="4391025"/>
          <p14:tracePt t="262874" x="3709988" y="4402138"/>
          <p14:tracePt t="262877" x="3721100" y="4419600"/>
          <p14:tracePt t="262908" x="3776663" y="4470400"/>
          <p14:tracePt t="262940" x="3832225" y="4486275"/>
          <p14:tracePt t="262971" x="3854450" y="4486275"/>
          <p14:tracePt t="263004" x="3871913" y="4486275"/>
          <p14:tracePt t="263038" x="3883025" y="4486275"/>
          <p14:tracePt t="263071" x="3978275" y="4503738"/>
          <p14:tracePt t="263107" x="4016375" y="4503738"/>
          <p14:tracePt t="263176" x="4044950" y="4503738"/>
          <p14:tracePt t="263185" x="4056063" y="4503738"/>
          <p14:tracePt t="263208" x="4111625" y="4446588"/>
          <p14:tracePt t="263241" x="4206875" y="4324350"/>
          <p14:tracePt t="263274" x="4251325" y="4213225"/>
          <p14:tracePt t="263308" x="4291013" y="4146550"/>
          <p14:tracePt t="263314" x="4324350" y="4117975"/>
          <p14:tracePt t="263320" x="4335463" y="4084638"/>
          <p14:tracePt t="263340" x="4368800" y="3989388"/>
          <p14:tracePt t="263345" x="4384675" y="3922713"/>
          <p14:tracePt t="263374" x="4402138" y="3849688"/>
          <p14:tracePt t="263378" x="4402138" y="3822700"/>
          <p14:tracePt t="263409" x="4413250" y="3771900"/>
          <p14:tracePt t="263440" x="4429125" y="3705225"/>
          <p14:tracePt t="263496" x="4457700" y="3744913"/>
          <p14:tracePt t="263507" x="4457700" y="3811588"/>
          <p14:tracePt t="263513" x="4457700" y="3856038"/>
          <p14:tracePt t="263541" x="4457700" y="4040188"/>
          <p14:tracePt t="263545" x="4473575" y="4129088"/>
          <p14:tracePt t="263574" x="4541838" y="4297363"/>
          <p14:tracePt t="263578" x="4552950" y="4313238"/>
          <p14:tracePt t="263607" x="4597400" y="4352925"/>
          <p14:tracePt t="263658" x="4591050" y="4346575"/>
          <p14:tracePt t="263673" x="4557713" y="4217988"/>
          <p14:tracePt t="263707" x="4502150" y="3906838"/>
          <p14:tracePt t="263740" x="4486275" y="3676650"/>
          <p14:tracePt t="263745" x="4486275" y="3649663"/>
          <p14:tracePt t="263774" x="4486275" y="3632200"/>
          <p14:tracePt t="263808" x="4491038" y="3794125"/>
          <p14:tracePt t="263840" x="4564063" y="4124325"/>
          <p14:tracePt t="263874" x="4692650" y="4379913"/>
          <p14:tracePt t="263912" x="4703763" y="4379913"/>
          <p14:tracePt t="263941" x="4752975" y="4268788"/>
          <p14:tracePt t="263945" x="4752975" y="4202113"/>
          <p14:tracePt t="263973" x="4752975" y="3995738"/>
          <p14:tracePt t="263979" x="4752975" y="3967163"/>
          <p14:tracePt t="264008" x="4808538" y="3940175"/>
          <p14:tracePt t="264040" x="5014913" y="4095750"/>
          <p14:tracePt t="264074" x="5278438" y="4435475"/>
          <p14:tracePt t="264081" x="5356225" y="4519613"/>
          <p14:tracePt t="264107" x="5394325" y="4530725"/>
          <p14:tracePt t="264140" x="5434013" y="4508500"/>
          <p14:tracePt t="264146" x="5451475" y="4441825"/>
          <p14:tracePt t="264176" x="5484813" y="4162425"/>
          <p14:tracePt t="264207" x="5518150" y="4067175"/>
          <p14:tracePt t="264241" x="5556250" y="4056063"/>
          <p14:tracePt t="264275" x="5729288" y="4286250"/>
          <p14:tracePt t="264280" x="5768975" y="4357688"/>
          <p14:tracePt t="264307" x="5913438" y="4541838"/>
          <p14:tracePt t="264313" x="5924550" y="4552950"/>
          <p14:tracePt t="264340" x="5942013" y="4570413"/>
          <p14:tracePt t="264344" x="5969000" y="4570413"/>
          <p14:tracePt t="264374" x="6048375" y="4452938"/>
          <p14:tracePt t="264379" x="6130925" y="4346575"/>
          <p14:tracePt t="264408" x="6181725" y="4124325"/>
          <p14:tracePt t="264441" x="6181725" y="4113213"/>
          <p14:tracePt t="264474" x="6237288" y="4246563"/>
          <p14:tracePt t="264507" x="6392863" y="4570413"/>
          <p14:tracePt t="264512" x="6410325" y="4597400"/>
          <p14:tracePt t="264540" x="6450013" y="4597400"/>
          <p14:tracePt t="264575" x="6583363" y="4503738"/>
          <p14:tracePt t="264578" x="6599238" y="4435475"/>
          <p14:tracePt t="264608" x="6672263" y="4095750"/>
          <p14:tracePt t="264640" x="6672263" y="3962400"/>
          <p14:tracePt t="264648" x="6683375" y="3951288"/>
          <p14:tracePt t="264680" x="6700838" y="3951288"/>
          <p14:tracePt t="264707" x="6834188" y="4095750"/>
          <p14:tracePt t="264740" x="7040563" y="4508500"/>
          <p14:tracePt t="264747" x="7102475" y="4608513"/>
          <p14:tracePt t="264774" x="7113588" y="4625975"/>
          <p14:tracePt t="264808" x="7162800" y="4614863"/>
          <p14:tracePt t="264840" x="7162800" y="4330700"/>
          <p14:tracePt t="264849" x="7162800" y="4206875"/>
          <p14:tracePt t="264874" x="7151688" y="3962400"/>
          <p14:tracePt t="264907" x="7151688" y="3951288"/>
          <p14:tracePt t="264941" x="7162800" y="4062413"/>
          <p14:tracePt t="264946" x="7162800" y="4113213"/>
          <p14:tracePt t="264974" x="7162800" y="4341813"/>
          <p14:tracePt t="264978" x="7162800" y="4408488"/>
          <p14:tracePt t="265007" x="7162800" y="4486275"/>
          <p14:tracePt t="265048" x="7162800" y="4481513"/>
          <p14:tracePt t="265074" x="7162800" y="4346575"/>
          <p14:tracePt t="265107" x="7135813" y="4157663"/>
          <p14:tracePt t="265112" x="7118350" y="4106863"/>
          <p14:tracePt t="265142" x="7107238" y="4095750"/>
          <p14:tracePt t="265176" x="7107238" y="4129088"/>
          <p14:tracePt t="265208" x="7073900" y="4302125"/>
          <p14:tracePt t="265242" x="7024688" y="4497388"/>
          <p14:tracePt t="265274" x="7013575" y="4508500"/>
          <p14:tracePt t="265320" x="7013575" y="4486275"/>
          <p14:tracePt t="265340" x="6978650" y="4386263"/>
          <p14:tracePt t="265344" x="6978650" y="4341813"/>
          <p14:tracePt t="265374" x="6945313" y="4268788"/>
          <p14:tracePt t="265377" x="6945313" y="4257675"/>
          <p14:tracePt t="265528" x="6945313" y="4229100"/>
          <p14:tracePt t="265536" x="6945313" y="4217988"/>
          <p14:tracePt t="265545" x="6918325" y="4173538"/>
          <p14:tracePt t="265574" x="6918325" y="4044950"/>
          <p14:tracePt t="265577" x="6900863" y="3978275"/>
          <p14:tracePt t="265608" x="6889750" y="3867150"/>
          <p14:tracePt t="265640" x="6889750" y="3856038"/>
          <p14:tracePt t="265687" x="6889750" y="3889375"/>
          <p14:tracePt t="265703" x="6889750" y="4029075"/>
          <p14:tracePt t="265737" x="6889750" y="4319588"/>
          <p14:tracePt t="265769" x="6889750" y="4459288"/>
          <p14:tracePt t="265803" x="6873875" y="4514850"/>
          <p14:tracePt t="265838" x="6862763" y="4475163"/>
          <p14:tracePt t="265870" x="6772275" y="4179888"/>
          <p14:tracePt t="265903" x="6711950" y="4040188"/>
          <p14:tracePt t="265939" x="6711950" y="4029075"/>
          <p14:tracePt t="265975" x="6700838" y="4029075"/>
          <p14:tracePt t="266009" x="6667500" y="4202113"/>
          <p14:tracePt t="266041" x="6667500" y="4357688"/>
          <p14:tracePt t="266074" x="6667500" y="4368800"/>
          <p14:tracePt t="266109" x="6667500" y="4319588"/>
          <p14:tracePt t="266141" x="6667500" y="4129088"/>
          <p14:tracePt t="266173" x="6638925" y="4067175"/>
          <p14:tracePt t="266208" x="6627813" y="4067175"/>
          <p14:tracePt t="266240" x="6561138" y="4229100"/>
          <p14:tracePt t="266246" x="6561138" y="4279900"/>
          <p14:tracePt t="266274" x="6527800" y="4386263"/>
          <p14:tracePt t="266277" x="6527800" y="4397375"/>
          <p14:tracePt t="266333" x="6527800" y="4346575"/>
          <p14:tracePt t="266341" x="6527800" y="4257675"/>
          <p14:tracePt t="266374" x="6527800" y="4044950"/>
          <p14:tracePt t="266408" x="6499225" y="3984625"/>
          <p14:tracePt t="266444" x="6488113" y="3973513"/>
          <p14:tracePt t="266474" x="6454775" y="3895725"/>
          <p14:tracePt t="266479" x="6376988" y="3838575"/>
          <p14:tracePt t="266507" x="6343650" y="3800475"/>
          <p14:tracePt t="266556" x="6343650" y="3805238"/>
          <p14:tracePt t="266574" x="6343650" y="3849688"/>
          <p14:tracePt t="266607" x="6343650" y="4117975"/>
          <p14:tracePt t="266640" x="6343650" y="4240213"/>
          <p14:tracePt t="266646" x="6326188" y="4251325"/>
          <p14:tracePt t="266699" x="6326188" y="4229100"/>
          <p14:tracePt t="266707" x="6326188" y="4184650"/>
          <p14:tracePt t="266739" x="6276975" y="3967163"/>
          <p14:tracePt t="266772" x="6037263" y="3727450"/>
          <p14:tracePt t="266805" x="5724525" y="3621088"/>
          <p14:tracePt t="266840" x="5349875" y="3621088"/>
          <p14:tracePt t="266845" x="5232400" y="3621088"/>
          <p14:tracePt t="266876" x="5021263" y="3749675"/>
          <p14:tracePt t="266907" x="4970463" y="3944938"/>
          <p14:tracePt t="266941" x="4970463" y="4040188"/>
          <p14:tracePt t="266974" x="5094288" y="4229100"/>
          <p14:tracePt t="266980" x="5138738" y="4246563"/>
          <p14:tracePt t="267005" x="5372100" y="4279900"/>
          <p14:tracePt t="267038" x="5695950" y="4302125"/>
          <p14:tracePt t="267042" x="5818188" y="4302125"/>
          <p14:tracePt t="267072" x="6208713" y="4302125"/>
          <p14:tracePt t="267076" x="6237288" y="4302125"/>
          <p14:tracePt t="267105" x="6483350" y="4302125"/>
          <p14:tracePt t="267107" x="6550025" y="4291013"/>
          <p14:tracePt t="267138" x="6805613" y="4106863"/>
          <p14:tracePt t="267171" x="6918325" y="3733800"/>
          <p14:tracePt t="267207" x="6667500" y="3101975"/>
          <p14:tracePt t="267212" x="6527800" y="2962275"/>
          <p14:tracePt t="267240" x="6103938" y="2711450"/>
          <p14:tracePt t="267245" x="5975350" y="2667000"/>
          <p14:tracePt t="267271" x="5489575" y="2644775"/>
          <p14:tracePt t="267274" x="5278438" y="2667000"/>
          <p14:tracePt t="267305" x="4664075" y="2857500"/>
          <p14:tracePt t="267308" x="4473575" y="2951163"/>
          <p14:tracePt t="267339" x="4067175" y="3286125"/>
          <p14:tracePt t="267372" x="4022725" y="3587750"/>
          <p14:tracePt t="267405" x="4513263" y="3984625"/>
          <p14:tracePt t="267439" x="5256213" y="4146550"/>
          <p14:tracePt t="267472" x="5511800" y="4073525"/>
          <p14:tracePt t="267475" x="5511800" y="4056063"/>
          <p14:tracePt t="267506" x="5529263" y="3922713"/>
          <p14:tracePt t="267508" x="5529263" y="3895725"/>
          <p14:tracePt t="267539" x="5489575" y="3760788"/>
          <p14:tracePt t="267571" x="5267325" y="3632200"/>
          <p14:tracePt t="267605" x="5032375" y="3598863"/>
          <p14:tracePt t="267639" x="5021263" y="3598863"/>
          <p14:tracePt t="267672" x="5010150" y="3609975"/>
          <p14:tracePt t="267674" x="5010150" y="3621088"/>
          <p14:tracePt t="267704" x="0" y="0"/>
        </p14:tracePtLst>
        <p14:tracePtLst>
          <p14:tracePt t="270426" x="4479925" y="4541838"/>
          <p14:tracePt t="270512" x="4486275" y="4541838"/>
          <p14:tracePt t="270521" x="4502150" y="4541838"/>
          <p14:tracePt t="270541" x="4557713" y="4541838"/>
          <p14:tracePt t="270545" x="4602163" y="4541838"/>
          <p14:tracePt t="270574" x="4725988" y="4541838"/>
          <p14:tracePt t="270579" x="4775200" y="4541838"/>
          <p14:tracePt t="270608" x="5037138" y="4541838"/>
          <p14:tracePt t="270642" x="5221288" y="4541838"/>
          <p14:tracePt t="270674" x="5334000" y="4541838"/>
          <p14:tracePt t="270707" x="5489575" y="4541838"/>
          <p14:tracePt t="270712" x="5500688" y="4541838"/>
          <p14:tracePt t="270740" x="5607050" y="4541838"/>
          <p14:tracePt t="270745" x="5651500" y="4541838"/>
          <p14:tracePt t="270774" x="5791200" y="4541838"/>
          <p14:tracePt t="270778" x="5807075" y="4541838"/>
          <p14:tracePt t="270808" x="5946775" y="4541838"/>
          <p14:tracePt t="270840" x="6092825" y="4541838"/>
          <p14:tracePt t="270874" x="6265863" y="4559300"/>
          <p14:tracePt t="270907" x="6427788" y="4559300"/>
          <p14:tracePt t="270913" x="6454775" y="4559300"/>
          <p14:tracePt t="270941" x="6538913" y="4559300"/>
          <p14:tracePt t="270945" x="6554788" y="4559300"/>
          <p14:tracePt t="270974" x="6577013" y="4559300"/>
          <p14:tracePt t="270978" x="6588125" y="4559300"/>
          <p14:tracePt t="271004" x="6678613" y="4559300"/>
          <p14:tracePt t="271006" x="6689725" y="4559300"/>
          <p14:tracePt t="271038" x="6756400" y="4559300"/>
          <p14:tracePt t="271071" x="6823075" y="4559300"/>
          <p14:tracePt t="271104" x="6862763" y="4559300"/>
          <p14:tracePt t="271214" x="6851650" y="4559300"/>
          <p14:tracePt t="271230" x="6823075" y="4537075"/>
          <p14:tracePt t="271239" x="6756400" y="4537075"/>
          <p14:tracePt t="271271" x="6543675" y="4503738"/>
          <p14:tracePt t="271307" x="6315075" y="4503738"/>
          <p14:tracePt t="271312" x="6248400" y="4503738"/>
          <p14:tracePt t="271340" x="6064250" y="4503738"/>
          <p14:tracePt t="271345" x="6019800" y="4503738"/>
          <p14:tracePt t="271374" x="5813425" y="4503738"/>
          <p14:tracePt t="271378" x="5762625" y="4503738"/>
          <p14:tracePt t="271409" x="5473700" y="4503738"/>
          <p14:tracePt t="271440" x="5283200" y="4503738"/>
          <p14:tracePt t="271474" x="5026025" y="4464050"/>
          <p14:tracePt t="271508" x="4903788" y="4464050"/>
          <p14:tracePt t="271903" x="0" y="0"/>
        </p14:tracePtLst>
        <p14:tracePtLst>
          <p14:tracePt t="273069" x="6716713" y="2416175"/>
          <p14:tracePt t="273124" x="6738938" y="2416175"/>
          <p14:tracePt t="273132" x="6750050" y="2416175"/>
          <p14:tracePt t="273140" x="6794500" y="2427288"/>
          <p14:tracePt t="273174" x="6929438" y="2438400"/>
          <p14:tracePt t="273182" x="6956425" y="2455863"/>
          <p14:tracePt t="273207" x="7085013" y="2493963"/>
          <p14:tracePt t="273241" x="7135813" y="2522538"/>
          <p14:tracePt t="273365" x="7129463" y="2522538"/>
          <p14:tracePt t="273380" x="7102475" y="2500313"/>
          <p14:tracePt t="273407" x="7000875" y="2500313"/>
          <p14:tracePt t="273440" x="6918325" y="2500313"/>
          <p14:tracePt t="273445" x="6907213" y="2500313"/>
          <p14:tracePt t="273541" x="6911975" y="2505075"/>
          <p14:tracePt t="273556" x="6956425" y="2522538"/>
          <p14:tracePt t="273574" x="7013575" y="2533650"/>
          <p14:tracePt t="273607" x="7202488" y="2533650"/>
          <p14:tracePt t="273613" x="7213600" y="2533650"/>
          <p14:tracePt t="273640" x="7224713" y="2533650"/>
          <p14:tracePt t="273716" x="7202488" y="2533650"/>
          <p14:tracePt t="273724" x="7191375" y="2533650"/>
          <p14:tracePt t="273740" x="7118350" y="2533650"/>
          <p14:tracePt t="273774" x="6985000" y="2493963"/>
          <p14:tracePt t="273807" x="6900863" y="2478088"/>
          <p14:tracePt t="273892" x="6907213" y="2489200"/>
          <p14:tracePt t="273908" x="6918325" y="2489200"/>
          <p14:tracePt t="273924" x="6934200" y="2489200"/>
          <p14:tracePt t="273940" x="6973888" y="2489200"/>
          <p14:tracePt t="273974" x="6985000" y="2489200"/>
          <p14:tracePt t="274052" x="6978650" y="2489200"/>
          <p14:tracePt t="274068" x="6951663" y="2489200"/>
          <p14:tracePt t="274075" x="6940550" y="2489200"/>
          <p14:tracePt t="274109" x="6884988" y="2489200"/>
          <p14:tracePt t="274180" x="6889750" y="2489200"/>
          <p14:tracePt t="274212" x="6900863" y="2489200"/>
          <p14:tracePt t="274229" x="6911975" y="2489200"/>
          <p14:tracePt t="274291" x="0" y="0"/>
        </p14:tracePtLst>
        <p14:tracePtLst>
          <p14:tracePt t="275488" x="4535488" y="4575175"/>
          <p14:tracePt t="275493" x="4575175" y="4575175"/>
          <p14:tracePt t="275497" x="4602163" y="4575175"/>
          <p14:tracePt t="275504" x="4619625" y="4575175"/>
          <p14:tracePt t="275512" x="4657725" y="4575175"/>
          <p14:tracePt t="275538" x="4748213" y="4575175"/>
          <p14:tracePt t="275571" x="4876800" y="4575175"/>
          <p14:tracePt t="275575" x="4910138" y="4575175"/>
          <p14:tracePt t="275605" x="4976813" y="4575175"/>
          <p14:tracePt t="275607" x="5003800" y="4575175"/>
          <p14:tracePt t="275638" x="5083175" y="4575175"/>
          <p14:tracePt t="275672" x="5176838" y="4575175"/>
          <p14:tracePt t="275705" x="5311775" y="4575175"/>
          <p14:tracePt t="275738" x="5427663" y="4575175"/>
          <p14:tracePt t="275743" x="5478463" y="4575175"/>
          <p14:tracePt t="275771" x="5529263" y="4575175"/>
          <p14:tracePt t="275805" x="5695950" y="4586288"/>
          <p14:tracePt t="275808" x="5724525" y="4586288"/>
          <p14:tracePt t="275839" x="5829300" y="4586288"/>
          <p14:tracePt t="275871" x="5924550" y="4586288"/>
          <p14:tracePt t="275905" x="5975350" y="4586288"/>
          <p14:tracePt t="275938" x="6037263" y="4586288"/>
          <p14:tracePt t="275971" x="6108700" y="4586288"/>
          <p14:tracePt t="276005" x="6164263" y="4586288"/>
          <p14:tracePt t="276007" x="6192838" y="4586288"/>
          <p14:tracePt t="276039" x="6288088" y="4586288"/>
          <p14:tracePt t="276071" x="6354763" y="4586288"/>
          <p14:tracePt t="276105" x="6392863" y="4586288"/>
          <p14:tracePt t="276138" x="6450013" y="4586288"/>
          <p14:tracePt t="276171" x="6488113" y="4586288"/>
          <p14:tracePt t="276175" x="6505575" y="4586288"/>
          <p14:tracePt t="276247" x="6532563" y="4575175"/>
          <p14:tracePt t="276255" x="6543675" y="4575175"/>
          <p14:tracePt t="276271" x="6599238" y="4537075"/>
          <p14:tracePt t="276305" x="6610350" y="4519613"/>
          <p14:tracePt t="276338" x="6627813" y="4459288"/>
          <p14:tracePt t="276371" x="6627813" y="4341813"/>
          <p14:tracePt t="276374" x="6645275" y="4275138"/>
          <p14:tracePt t="276405" x="6672263" y="4202113"/>
          <p14:tracePt t="276407" x="6672263" y="4191000"/>
          <p14:tracePt t="276439" x="6672263" y="4095750"/>
          <p14:tracePt t="276471" x="6672263" y="3944938"/>
          <p14:tracePt t="276505" x="6645275" y="3749675"/>
          <p14:tracePt t="276538" x="6554788" y="3649663"/>
          <p14:tracePt t="276571" x="6410325" y="3554413"/>
          <p14:tracePt t="276575" x="6365875" y="3487738"/>
          <p14:tracePt t="276605" x="6232525" y="3376613"/>
          <p14:tracePt t="276608" x="6215063" y="3343275"/>
          <p14:tracePt t="276638" x="6103938" y="3286125"/>
          <p14:tracePt t="276670" x="6002338" y="3275013"/>
          <p14:tracePt t="276704" x="5853113" y="3241675"/>
          <p14:tracePt t="276740" x="5657850" y="3241675"/>
          <p14:tracePt t="276772" x="5451475" y="3241675"/>
          <p14:tracePt t="276775" x="5378450" y="3252788"/>
          <p14:tracePt t="276807" x="5121275" y="3325813"/>
          <p14:tracePt t="276839" x="4881563" y="3365500"/>
          <p14:tracePt t="276872" x="4737100" y="3403600"/>
          <p14:tracePt t="276906" x="4630738" y="3432175"/>
          <p14:tracePt t="276939" x="4541838" y="3514725"/>
          <p14:tracePt t="276972" x="4435475" y="3616325"/>
          <p14:tracePt t="276976" x="4418013" y="3649663"/>
          <p14:tracePt t="277006" x="4357688" y="3738563"/>
          <p14:tracePt t="277009" x="4357688" y="3805238"/>
          <p14:tracePt t="277039" x="4357688" y="3995738"/>
          <p14:tracePt t="277072" x="4473575" y="4195763"/>
          <p14:tracePt t="277105" x="4681538" y="4413250"/>
          <p14:tracePt t="277139" x="4926013" y="4530725"/>
          <p14:tracePt t="277142" x="4976813" y="4564063"/>
          <p14:tracePt t="277172" x="5199063" y="4676775"/>
          <p14:tracePt t="277175" x="5289550" y="4692650"/>
          <p14:tracePt t="277205" x="5522913" y="4732338"/>
          <p14:tracePt t="277208" x="5567363" y="4743450"/>
          <p14:tracePt t="277239" x="5824538" y="4799013"/>
          <p14:tracePt t="277272" x="5957888" y="4810125"/>
          <p14:tracePt t="277305" x="6097588" y="4827588"/>
          <p14:tracePt t="277339" x="6326188" y="4843463"/>
          <p14:tracePt t="277343" x="6376988" y="4843463"/>
          <p14:tracePt t="277372" x="6415088" y="4843463"/>
          <p14:tracePt t="277376" x="6427788" y="4843463"/>
          <p14:tracePt t="277405" x="6465888" y="4843463"/>
          <p14:tracePt t="277408" x="6477000" y="4843463"/>
          <p14:tracePt t="277439" x="6610350" y="4776788"/>
          <p14:tracePt t="277474" x="6645275" y="4637088"/>
          <p14:tracePt t="277481" x="6645275" y="4625975"/>
          <p14:tracePt t="277507" x="6645275" y="4559300"/>
          <p14:tracePt t="277540" x="6678613" y="4375150"/>
          <p14:tracePt t="277545" x="6694488" y="4346575"/>
          <p14:tracePt t="277574" x="6738938" y="4257675"/>
          <p14:tracePt t="277578" x="6738938" y="4229100"/>
          <p14:tracePt t="277608" x="6738938" y="4040188"/>
          <p14:tracePt t="277640" x="6572250" y="3794125"/>
          <p14:tracePt t="277675" x="6292850" y="3571875"/>
          <p14:tracePt t="277680" x="6186488" y="3509963"/>
          <p14:tracePt t="277707" x="6008688" y="3348038"/>
          <p14:tracePt t="277740" x="5842000" y="3297238"/>
          <p14:tracePt t="277745" x="5795963" y="3281363"/>
          <p14:tracePt t="277774" x="5611813" y="3281363"/>
          <p14:tracePt t="277779" x="5567363" y="3281363"/>
          <p14:tracePt t="277807" x="5327650" y="3365500"/>
          <p14:tracePt t="277841" x="5143500" y="3492500"/>
          <p14:tracePt t="277874" x="5026025" y="3698875"/>
          <p14:tracePt t="277907" x="4992688" y="3871913"/>
          <p14:tracePt t="277912" x="4992688" y="3922713"/>
          <p14:tracePt t="277940" x="4992688" y="4084638"/>
          <p14:tracePt t="277945" x="5003800" y="4129088"/>
          <p14:tracePt t="277972" x="5116513" y="4352925"/>
          <p14:tracePt t="277975" x="5172075" y="4430713"/>
          <p14:tracePt t="278005" x="5400675" y="4559300"/>
          <p14:tracePt t="278007" x="5529263" y="4597400"/>
          <p14:tracePt t="278038" x="5880100" y="4676775"/>
          <p14:tracePt t="278074" x="5908675" y="4676775"/>
          <p14:tracePt t="278108" x="5919788" y="4676775"/>
          <p14:tracePt t="278141" x="5975350" y="4659313"/>
          <p14:tracePt t="278146" x="5975350" y="4643438"/>
          <p14:tracePt t="278174" x="5975350" y="4575175"/>
          <p14:tracePt t="278178" x="5975350" y="4564063"/>
          <p14:tracePt t="278208" x="5886450" y="4475163"/>
          <p14:tracePt t="278237" x="5846763" y="4475163"/>
          <p14:tracePt t="278238" x="0" y="0"/>
        </p14:tracePtLst>
        <p14:tracePtLst>
          <p14:tracePt t="279014" x="3514725" y="4202113"/>
          <p14:tracePt t="279019" x="3532188" y="4202113"/>
          <p14:tracePt t="279037" x="3543300" y="4202113"/>
          <p14:tracePt t="279052" x="3587750" y="4217988"/>
          <p14:tracePt t="279074" x="3609975" y="4217988"/>
          <p14:tracePt t="279077" x="3621088" y="4217988"/>
          <p14:tracePt t="279108" x="3705225" y="4217988"/>
          <p14:tracePt t="279140" x="3765550" y="4084638"/>
          <p14:tracePt t="279174" x="3765550" y="4033838"/>
          <p14:tracePt t="279207" x="3754438" y="4011613"/>
          <p14:tracePt t="279263" x="3743325" y="4011613"/>
          <p14:tracePt t="279276" x="3716338" y="4011613"/>
          <p14:tracePt t="279308" x="3687763" y="4106863"/>
          <p14:tracePt t="279340" x="3687763" y="4257675"/>
          <p14:tracePt t="279374" x="3687763" y="4268788"/>
          <p14:tracePt t="279409" x="3687763" y="4246563"/>
          <p14:tracePt t="279414" x="3687763" y="4162425"/>
          <p14:tracePt t="279440" x="3687763" y="3995738"/>
          <p14:tracePt t="279445" x="3687763" y="3967163"/>
          <p14:tracePt t="279474" x="3659188" y="3906838"/>
          <p14:tracePt t="279516" x="3632200" y="3929063"/>
          <p14:tracePt t="279541" x="3614738" y="4000500"/>
          <p14:tracePt t="279574" x="3614738" y="4151313"/>
          <p14:tracePt t="279607" x="3614738" y="4191000"/>
          <p14:tracePt t="279644" x="3603625" y="4157663"/>
          <p14:tracePt t="279673" x="3554413" y="3984625"/>
          <p14:tracePt t="279677" x="3554413" y="3973513"/>
          <p14:tracePt t="279707" x="3536950" y="3962400"/>
          <p14:tracePt t="279741" x="3509963" y="3984625"/>
          <p14:tracePt t="279774" x="3497263" y="4117975"/>
          <p14:tracePt t="279808" x="3481388" y="4146550"/>
          <p14:tracePt t="279841" x="3470275" y="4146550"/>
          <p14:tracePt t="279845" x="3425825" y="4106863"/>
          <p14:tracePt t="279872" x="3397250" y="4017963"/>
          <p14:tracePt t="279906" x="3386138" y="4000500"/>
          <p14:tracePt t="279939" x="3290888" y="4022725"/>
          <p14:tracePt t="279972" x="3275013" y="4079875"/>
          <p14:tracePt t="280005" x="3263900" y="4117975"/>
          <p14:tracePt t="280041" x="3246438" y="4084638"/>
          <p14:tracePt t="280045" x="3230563" y="4033838"/>
          <p14:tracePt t="280074" x="3175000" y="3973513"/>
          <p14:tracePt t="280078" x="3163888" y="3956050"/>
          <p14:tracePt t="280108" x="3135313" y="3956050"/>
          <p14:tracePt t="280140" x="3106738" y="3956050"/>
          <p14:tracePt t="280188" x="3073400" y="3956050"/>
          <p14:tracePt t="280208" x="3062288" y="3956050"/>
          <p14:tracePt t="280241" x="3017838" y="3956050"/>
          <p14:tracePt t="280245" x="3006725" y="3956050"/>
          <p14:tracePt t="280276" x="2957513" y="4006850"/>
          <p14:tracePt t="280348" x="2957513" y="4000500"/>
          <p14:tracePt t="280396" x="2940050" y="3984625"/>
          <p14:tracePt t="280475" x="0" y="0"/>
        </p14:tracePtLst>
        <p14:tracePtLst>
          <p14:tracePt t="293929" x="5522913" y="4564063"/>
          <p14:tracePt t="294000" x="5507038" y="4564063"/>
          <p14:tracePt t="294016" x="5507038" y="4541838"/>
          <p14:tracePt t="294040" x="5507038" y="4419600"/>
          <p14:tracePt t="294074" x="5507038" y="4279900"/>
          <p14:tracePt t="294080" x="5507038" y="4251325"/>
          <p14:tracePt t="294107" x="5507038" y="4168775"/>
          <p14:tracePt t="294112" x="5507038" y="4140200"/>
          <p14:tracePt t="294140" x="5507038" y="4090988"/>
          <p14:tracePt t="294145" x="5507038" y="4062413"/>
          <p14:tracePt t="294174" x="5507038" y="4011613"/>
          <p14:tracePt t="294178" x="5507038" y="3995738"/>
          <p14:tracePt t="294240" x="5507038" y="4006850"/>
          <p14:tracePt t="294256" x="5507038" y="4017963"/>
          <p14:tracePt t="294274" x="5478463" y="4090988"/>
          <p14:tracePt t="294307" x="5478463" y="4240213"/>
          <p14:tracePt t="294312" x="5478463" y="4268788"/>
          <p14:tracePt t="294340" x="5478463" y="4308475"/>
          <p14:tracePt t="294376" x="5478463" y="4319588"/>
          <p14:tracePt t="294480" x="5478463" y="4313238"/>
          <p14:tracePt t="294488" x="5478463" y="4286250"/>
          <p14:tracePt t="294507" x="5478463" y="4229100"/>
          <p14:tracePt t="294540" x="5478463" y="4151313"/>
          <p14:tracePt t="294546" x="5478463" y="4135438"/>
          <p14:tracePt t="294625" x="5478463" y="4146550"/>
          <p14:tracePt t="294640" x="5478463" y="4184650"/>
          <p14:tracePt t="294649" x="5478463" y="4235450"/>
          <p14:tracePt t="294673" x="5478463" y="4341813"/>
          <p14:tracePt t="294707" x="5478463" y="4352925"/>
          <p14:tracePt t="294752" x="5484813" y="4352925"/>
          <p14:tracePt t="294773" x="5484813" y="4330700"/>
          <p14:tracePt t="294777" x="5518150" y="4279900"/>
          <p14:tracePt t="294807" x="5518150" y="4195763"/>
          <p14:tracePt t="294840" x="5518150" y="4184650"/>
          <p14:tracePt t="295023" x="0" y="0"/>
        </p14:tracePtLst>
        <p14:tracePtLst>
          <p14:tracePt t="295514" x="5875338" y="4022725"/>
          <p14:tracePt t="295524" x="5864225" y="4029075"/>
          <p14:tracePt t="295540" x="5864225" y="4084638"/>
          <p14:tracePt t="295544" x="5864225" y="4151313"/>
          <p14:tracePt t="295572" x="5864225" y="4235450"/>
          <p14:tracePt t="295575" x="5875338" y="4264025"/>
          <p14:tracePt t="295607" x="5919788" y="4324350"/>
          <p14:tracePt t="295610" x="5919788" y="4335463"/>
          <p14:tracePt t="295728" x="5919788" y="4330700"/>
          <p14:tracePt t="295744" x="5919788" y="4313238"/>
          <p14:tracePt t="295752" x="5919788" y="4291013"/>
          <p14:tracePt t="295774" x="5919788" y="4264025"/>
          <p14:tracePt t="295777" x="5930900" y="4251325"/>
          <p14:tracePt t="295840" x="5930900" y="4275138"/>
          <p14:tracePt t="295848" x="5930900" y="4302125"/>
          <p14:tracePt t="295873" x="5930900" y="4368800"/>
          <p14:tracePt t="295905" x="5930900" y="4408488"/>
          <p14:tracePt t="295951" x="5930900" y="4402138"/>
          <p14:tracePt t="295972" x="5930900" y="4391025"/>
          <p14:tracePt t="296005" x="5930900" y="4379913"/>
          <p14:tracePt t="296143" x="0" y="0"/>
        </p14:tracePtLst>
        <p14:tracePtLst>
          <p14:tracePt t="297630" x="4546600" y="4586288"/>
          <p14:tracePt t="297637" x="4546600" y="4575175"/>
          <p14:tracePt t="297644" x="4552950" y="4575175"/>
          <p14:tracePt t="297672" x="4657725" y="4575175"/>
          <p14:tracePt t="297675" x="4703763" y="4575175"/>
          <p14:tracePt t="297705" x="4830763" y="4575175"/>
          <p14:tracePt t="297708" x="4859338" y="4575175"/>
          <p14:tracePt t="297739" x="5026025" y="4575175"/>
          <p14:tracePt t="297772" x="5216525" y="4575175"/>
          <p14:tracePt t="297805" x="5316538" y="4575175"/>
          <p14:tracePt t="297839" x="5467350" y="4575175"/>
          <p14:tracePt t="297843" x="5495925" y="4575175"/>
          <p14:tracePt t="297872" x="5584825" y="4575175"/>
          <p14:tracePt t="297875" x="5611813" y="4575175"/>
          <p14:tracePt t="297905" x="5651500" y="4575175"/>
          <p14:tracePt t="297908" x="5680075" y="4575175"/>
          <p14:tracePt t="297939" x="5795963" y="4575175"/>
          <p14:tracePt t="297972" x="5891213" y="4575175"/>
          <p14:tracePt t="298007" x="5946775" y="4559300"/>
          <p14:tracePt t="298011" x="5991225" y="4541838"/>
          <p14:tracePt t="298041" x="6064250" y="4541838"/>
          <p14:tracePt t="298045" x="6108700" y="4541838"/>
          <p14:tracePt t="298073" x="6292850" y="4541838"/>
          <p14:tracePt t="298078" x="6359525" y="4541838"/>
          <p14:tracePt t="298108" x="6650038" y="4541838"/>
          <p14:tracePt t="298141" x="6727825" y="4541838"/>
          <p14:tracePt t="298174" x="6756400" y="4541838"/>
          <p14:tracePt t="298207" x="6794500" y="4541838"/>
          <p14:tracePt t="298240" x="6834188" y="4541838"/>
          <p14:tracePt t="298274" x="6845300" y="4541838"/>
          <p14:tracePt t="298277" x="6873875" y="4541838"/>
          <p14:tracePt t="298307" x="6884988" y="4541838"/>
          <p14:tracePt t="298468" x="6878638" y="4541838"/>
          <p14:tracePt t="298484" x="6851650" y="4541838"/>
          <p14:tracePt t="298508" x="6689725" y="4541838"/>
          <p14:tracePt t="298540" x="6461125" y="4541838"/>
          <p14:tracePt t="298574" x="6170613" y="4525963"/>
          <p14:tracePt t="298607" x="5868988" y="4508500"/>
          <p14:tracePt t="298612" x="5802313" y="4508500"/>
          <p14:tracePt t="298640" x="5680075" y="4508500"/>
          <p14:tracePt t="298645" x="5651500" y="4508500"/>
          <p14:tracePt t="298674" x="5600700" y="4508500"/>
          <p14:tracePt t="298677" x="5556250" y="4508500"/>
          <p14:tracePt t="298709" x="5507038" y="4508500"/>
          <p14:tracePt t="298740" x="5451475" y="4508500"/>
          <p14:tracePt t="298774" x="5338763" y="4508500"/>
          <p14:tracePt t="298808" x="5260975" y="4508500"/>
          <p14:tracePt t="298840" x="5205413" y="4508500"/>
          <p14:tracePt t="298844" x="5176838" y="4508500"/>
          <p14:tracePt t="298874" x="5094288" y="4508500"/>
          <p14:tracePt t="298878" x="5065713" y="4508500"/>
          <p14:tracePt t="298910" x="4910138" y="4508500"/>
          <p14:tracePt t="298942" x="4781550" y="4508500"/>
          <p14:tracePt t="298973" x="4630738" y="4508500"/>
          <p14:tracePt t="299007" x="4479925" y="4519613"/>
          <p14:tracePt t="299011" x="4429125" y="4519613"/>
          <p14:tracePt t="299040" x="4379913" y="4519613"/>
          <p14:tracePt t="299045" x="4362450" y="4519613"/>
          <p14:tracePt t="299092" x="4351338" y="4519613"/>
          <p14:tracePt t="299252" x="4357688" y="4519613"/>
          <p14:tracePt t="299260" x="4373563" y="4519613"/>
          <p14:tracePt t="299274" x="4413250" y="4519613"/>
          <p14:tracePt t="299277" x="4429125" y="4519613"/>
          <p14:tracePt t="299308" x="4692650" y="4519613"/>
          <p14:tracePt t="299341" x="4987925" y="4519613"/>
          <p14:tracePt t="299373" x="5500688" y="4519613"/>
          <p14:tracePt t="299380" x="5618163" y="4519613"/>
          <p14:tracePt t="299407" x="5980113" y="4519613"/>
          <p14:tracePt t="299438" x="6321425" y="4519613"/>
          <p14:tracePt t="299472" x="6661150" y="4519613"/>
          <p14:tracePt t="299506" x="7058025" y="4519613"/>
          <p14:tracePt t="299538" x="7124700" y="4519613"/>
          <p14:tracePt t="299735" x="0" y="0"/>
        </p14:tracePtLst>
        <p14:tracePtLst>
          <p14:tracePt t="300464" x="5232400" y="4391025"/>
          <p14:tracePt t="300469" x="5243513" y="4391025"/>
          <p14:tracePt t="300473" x="5272088" y="4379913"/>
          <p14:tracePt t="300483" x="5272088" y="4368800"/>
          <p14:tracePt t="300507" x="5272088" y="4330700"/>
          <p14:tracePt t="300540" x="5300663" y="4179888"/>
          <p14:tracePt t="300546" x="5316538" y="4129088"/>
          <p14:tracePt t="300573" x="5316538" y="4022725"/>
          <p14:tracePt t="300578" x="5316538" y="4011613"/>
          <p14:tracePt t="300608" x="5334000" y="4000500"/>
          <p14:tracePt t="300648" x="5334000" y="4006850"/>
          <p14:tracePt t="300674" x="5334000" y="4202113"/>
          <p14:tracePt t="300707" x="5334000" y="4275138"/>
          <p14:tracePt t="300760" x="5334000" y="4264025"/>
          <p14:tracePt t="300774" x="5334000" y="4240213"/>
          <p14:tracePt t="300778" x="5334000" y="4224338"/>
          <p14:tracePt t="300807" x="5334000" y="4184650"/>
          <p14:tracePt t="300984" x="5345113" y="4173538"/>
          <p14:tracePt t="300999" x="0" y="0"/>
        </p14:tracePtLst>
        <p14:tracePtLst>
          <p14:tracePt t="301681" x="5919788" y="3492500"/>
          <p14:tracePt t="301690" x="5919788" y="3498850"/>
          <p14:tracePt t="301707" x="5919788" y="3571875"/>
          <p14:tracePt t="301740" x="5919788" y="3722688"/>
          <p14:tracePt t="301745" x="5919788" y="3749675"/>
          <p14:tracePt t="301774" x="5919788" y="3871913"/>
          <p14:tracePt t="301777" x="5919788" y="3940175"/>
          <p14:tracePt t="301807" x="5919788" y="4040188"/>
          <p14:tracePt t="301840" x="5919788" y="4173538"/>
          <p14:tracePt t="301876" x="5919788" y="4251325"/>
          <p14:tracePt t="301882" x="5919788" y="4279900"/>
          <p14:tracePt t="301890" x="5919788" y="4297363"/>
          <p14:tracePt t="301907" x="5919788" y="4335463"/>
          <p14:tracePt t="301940" x="5919788" y="4375150"/>
          <p14:tracePt t="301945" x="5919788" y="4402138"/>
          <p14:tracePt t="301976" x="5919788" y="4424363"/>
          <p14:tracePt t="302007" x="5908675" y="4464050"/>
          <p14:tracePt t="302088" x="5908675" y="4459288"/>
          <p14:tracePt t="302096" x="5908675" y="4430713"/>
          <p14:tracePt t="302107" x="5908675" y="4386263"/>
          <p14:tracePt t="302139" x="5908675" y="4257675"/>
          <p14:tracePt t="302142" x="5908675" y="4206875"/>
          <p14:tracePt t="302172" x="5908675" y="4117975"/>
          <p14:tracePt t="302205" x="5908675" y="4095750"/>
          <p14:tracePt t="302263" x="5908675" y="4102100"/>
          <p14:tracePt t="302279" x="5913438" y="4162425"/>
          <p14:tracePt t="302305" x="5930900" y="4346575"/>
          <p14:tracePt t="302338" x="5964238" y="4559300"/>
          <p14:tracePt t="302342" x="5964238" y="4592638"/>
          <p14:tracePt t="302372" x="5975350" y="4614863"/>
          <p14:tracePt t="302440" x="5975350" y="4592638"/>
          <p14:tracePt t="302449" x="5975350" y="4581525"/>
          <p14:tracePt t="302475" x="5969000" y="4514850"/>
          <p14:tracePt t="302508" x="5953125" y="4397375"/>
          <p14:tracePt t="302540" x="5953125" y="4297363"/>
          <p14:tracePt t="302573" x="5953125" y="4286250"/>
          <p14:tracePt t="302620" x="5930900" y="4286250"/>
          <p14:tracePt t="302640" x="5913438" y="4308475"/>
          <p14:tracePt t="302673" x="5897563" y="4481513"/>
          <p14:tracePt t="302677" x="5897563" y="4548188"/>
          <p14:tracePt t="302707" x="5897563" y="4597400"/>
          <p14:tracePt t="302764" x="5908675" y="4575175"/>
          <p14:tracePt t="302774" x="5908675" y="4508500"/>
          <p14:tracePt t="302806" x="5908675" y="4375150"/>
          <p14:tracePt t="302841" x="5908675" y="4352925"/>
          <p14:tracePt t="302939" x="5908675" y="4375150"/>
          <p14:tracePt t="302946" x="5908675" y="4386263"/>
          <p14:tracePt t="302971" x="5908675" y="4486275"/>
          <p14:tracePt t="303007" x="5908675" y="4559300"/>
          <p14:tracePt t="303070" x="5919788" y="4559300"/>
          <p14:tracePt t="303077" x="5919788" y="4508500"/>
          <p14:tracePt t="303108" x="5946775" y="4408488"/>
          <p14:tracePt t="303140" x="5946775" y="4341813"/>
          <p14:tracePt t="303173" x="5964238" y="4330700"/>
          <p14:tracePt t="303245" x="5964238" y="4335463"/>
          <p14:tracePt t="303260" x="5964238" y="4379913"/>
          <p14:tracePt t="303272" x="5953125" y="4408488"/>
          <p14:tracePt t="303305" x="5953125" y="4564063"/>
          <p14:tracePt t="303309" x="5953125" y="4575175"/>
          <p14:tracePt t="303355" x="5953125" y="4525963"/>
          <p14:tracePt t="303372" x="5953125" y="4452938"/>
          <p14:tracePt t="303405" x="5935663" y="4240213"/>
          <p14:tracePt t="303439" x="5935663" y="4217988"/>
          <p14:tracePt t="303483" x="5908675" y="4240213"/>
          <p14:tracePt t="303506" x="5897563" y="4297363"/>
          <p14:tracePt t="303509" x="5897563" y="4386263"/>
          <p14:tracePt t="303539" x="5875338" y="4597400"/>
          <p14:tracePt t="303571" x="5875338" y="4643438"/>
          <p14:tracePt t="303611" x="5875338" y="4603750"/>
          <p14:tracePt t="303639" x="5886450" y="4497388"/>
          <p14:tracePt t="303672" x="5913438" y="4446588"/>
          <p14:tracePt t="303771" x="5913438" y="4452938"/>
          <p14:tracePt t="303851" x="5924550" y="4464050"/>
          <p14:tracePt t="304619" x="0" y="0"/>
        </p14:tracePtLst>
        <p14:tracePtLst>
          <p14:tracePt t="305092" x="6288088" y="4397375"/>
          <p14:tracePt t="305097" x="6310313" y="4397375"/>
          <p14:tracePt t="305101" x="6326188" y="4397375"/>
          <p14:tracePt t="305132" x="6354763" y="4397375"/>
          <p14:tracePt t="305140" x="6365875" y="4397375"/>
          <p14:tracePt t="305175" x="6415088" y="4357688"/>
          <p14:tracePt t="305181" x="6450013" y="4297363"/>
          <p14:tracePt t="305207" x="6516688" y="4173538"/>
          <p14:tracePt t="305211" x="6516688" y="4106863"/>
          <p14:tracePt t="305240" x="6532563" y="3967163"/>
          <p14:tracePt t="305244" x="6532563" y="3917950"/>
          <p14:tracePt t="305274" x="6532563" y="3778250"/>
          <p14:tracePt t="305277" x="6532563" y="3727450"/>
          <p14:tracePt t="305308" x="6532563" y="3594100"/>
          <p14:tracePt t="305340" x="6359525" y="3414713"/>
          <p14:tracePt t="305375" x="6153150" y="3281363"/>
          <p14:tracePt t="305407" x="6053138" y="3219450"/>
          <p14:tracePt t="305412" x="6008688" y="3192463"/>
          <p14:tracePt t="305440" x="5935663" y="3175000"/>
          <p14:tracePt t="305445" x="5924550" y="3163888"/>
          <p14:tracePt t="305474" x="5784850" y="3135313"/>
          <p14:tracePt t="305479" x="5713413" y="3097213"/>
          <p14:tracePt t="305485" x="5646738" y="3079750"/>
          <p14:tracePt t="305508" x="5383213" y="3024188"/>
          <p14:tracePt t="305539" x="5149850" y="3024188"/>
          <p14:tracePt t="305543" x="5083175" y="3024188"/>
          <p14:tracePt t="305572" x="4921250" y="3024188"/>
          <p14:tracePt t="305575" x="4892675" y="3024188"/>
          <p14:tracePt t="305605" x="4775200" y="3024188"/>
          <p14:tracePt t="305608" x="4748213" y="3024188"/>
          <p14:tracePt t="305639" x="4591050" y="3035300"/>
          <p14:tracePt t="305672" x="4429125" y="3130550"/>
          <p14:tracePt t="305705" x="4357688" y="3203575"/>
          <p14:tracePt t="305739" x="4340225" y="3376613"/>
          <p14:tracePt t="305743" x="4340225" y="3443288"/>
          <p14:tracePt t="305772" x="4340225" y="3605213"/>
          <p14:tracePt t="305775" x="4340225" y="3632200"/>
          <p14:tracePt t="305805" x="4340225" y="3749675"/>
          <p14:tracePt t="305808" x="4384675" y="3800475"/>
          <p14:tracePt t="305839" x="4552950" y="3967163"/>
          <p14:tracePt t="305872" x="4770438" y="4067175"/>
          <p14:tracePt t="305905" x="4965700" y="4102100"/>
          <p14:tracePt t="305939" x="5143500" y="4162425"/>
          <p14:tracePt t="305943" x="5232400" y="4162425"/>
          <p14:tracePt t="305972" x="5445125" y="4206875"/>
          <p14:tracePt t="305975" x="5540375" y="4224338"/>
          <p14:tracePt t="306005" x="5824538" y="4264025"/>
          <p14:tracePt t="306008" x="5891213" y="4279900"/>
          <p14:tracePt t="306040" x="6064250" y="4279900"/>
          <p14:tracePt t="306072" x="6237288" y="4279900"/>
          <p14:tracePt t="306105" x="6450013" y="4235450"/>
          <p14:tracePt t="306139" x="6588125" y="4102100"/>
          <p14:tracePt t="306143" x="6616700" y="4067175"/>
          <p14:tracePt t="306172" x="6800850" y="3922713"/>
          <p14:tracePt t="306176" x="6811963" y="3911600"/>
          <p14:tracePt t="306206" x="6896100" y="3778250"/>
          <p14:tracePt t="306208" x="6896100" y="3749675"/>
          <p14:tracePt t="306240" x="6918325" y="3671888"/>
          <p14:tracePt t="306272" x="6918325" y="3538538"/>
          <p14:tracePt t="306305" x="6694488" y="3359150"/>
          <p14:tracePt t="306338" x="6477000" y="3259138"/>
          <p14:tracePt t="306372" x="6115050" y="3163888"/>
          <p14:tracePt t="306376" x="5986463" y="3141663"/>
          <p14:tracePt t="306405" x="5724525" y="3086100"/>
          <p14:tracePt t="306408" x="5634038" y="3086100"/>
          <p14:tracePt t="306440" x="5551488" y="3086100"/>
          <p14:tracePt t="306472" x="5438775" y="3086100"/>
          <p14:tracePt t="306505" x="5243513" y="3146425"/>
          <p14:tracePt t="306539" x="5032375" y="3308350"/>
          <p14:tracePt t="306572" x="4841875" y="3436938"/>
          <p14:tracePt t="306576" x="4814888" y="3470275"/>
          <p14:tracePt t="306605" x="4703763" y="3565525"/>
          <p14:tracePt t="306608" x="4675188" y="3598863"/>
          <p14:tracePt t="306639" x="4635500" y="3649663"/>
          <p14:tracePt t="306672" x="4608513" y="3749675"/>
          <p14:tracePt t="306705" x="4608513" y="3917950"/>
          <p14:tracePt t="306739" x="4725988" y="4157663"/>
          <p14:tracePt t="306743" x="4759325" y="4191000"/>
          <p14:tracePt t="306772" x="4910138" y="4308475"/>
          <p14:tracePt t="306776" x="4959350" y="4324350"/>
          <p14:tracePt t="306805" x="5127625" y="4397375"/>
          <p14:tracePt t="306809" x="5176838" y="4413250"/>
          <p14:tracePt t="306839" x="5434013" y="4497388"/>
          <p14:tracePt t="306872" x="5618163" y="4597400"/>
          <p14:tracePt t="306905" x="5891213" y="4597400"/>
          <p14:tracePt t="306939" x="6215063" y="4581525"/>
          <p14:tracePt t="306942" x="6310313" y="4564063"/>
          <p14:tracePt t="306972" x="6554788" y="4470400"/>
          <p14:tracePt t="306976" x="6583363" y="4452938"/>
          <p14:tracePt t="307007" x="6778625" y="4402138"/>
          <p14:tracePt t="307039" x="6918325" y="4368800"/>
          <p14:tracePt t="307072" x="6973888" y="4286250"/>
          <p14:tracePt t="307105" x="6973888" y="4079875"/>
          <p14:tracePt t="307139" x="6683375" y="3760788"/>
          <p14:tracePt t="307143" x="6650038" y="3727450"/>
          <p14:tracePt t="307172" x="6499225" y="3627438"/>
          <p14:tracePt t="307176" x="6465888" y="3594100"/>
          <p14:tracePt t="307206" x="6326188" y="3514725"/>
          <p14:tracePt t="307208" x="6243638" y="3481388"/>
          <p14:tracePt t="307237" x="6142038" y="3443288"/>
          <p14:tracePt t="307239" x="6048375" y="3403600"/>
          <p14:tracePt t="307270" x="5835650" y="3403600"/>
          <p14:tracePt t="307306" x="5383213" y="3403600"/>
          <p14:tracePt t="307339" x="5072063" y="3414713"/>
          <p14:tracePt t="307372" x="4992688" y="3436938"/>
          <p14:tracePt t="307376" x="4959350" y="3470275"/>
          <p14:tracePt t="307405" x="4903788" y="3560763"/>
          <p14:tracePt t="307408" x="4887913" y="3609975"/>
          <p14:tracePt t="307439" x="4852988" y="3805238"/>
          <p14:tracePt t="307472" x="4914900" y="3962400"/>
          <p14:tracePt t="307505" x="4926013" y="3973513"/>
          <p14:tracePt t="307539" x="4937125" y="3973513"/>
          <p14:tracePt t="307583" x="0" y="0"/>
        </p14:tracePtLst>
        <p14:tracePtLst>
          <p14:tracePt t="308201" x="4657725" y="4548188"/>
          <p14:tracePt t="308240" x="4657725" y="4575175"/>
          <p14:tracePt t="308249" x="4657725" y="4586288"/>
          <p14:tracePt t="308274" x="4657725" y="4659313"/>
          <p14:tracePt t="308307" x="4741863" y="4799013"/>
          <p14:tracePt t="308312" x="4792663" y="4854575"/>
          <p14:tracePt t="308341" x="4965700" y="5060950"/>
          <p14:tracePt t="308347" x="5021263" y="5116513"/>
          <p14:tracePt t="308374" x="5105400" y="5267325"/>
          <p14:tracePt t="308378" x="5138738" y="5300663"/>
          <p14:tracePt t="308408" x="5316538" y="5362575"/>
          <p14:tracePt t="308440" x="5511800" y="5362575"/>
          <p14:tracePt t="308448" x="5600700" y="5362575"/>
          <p14:tracePt t="308474" x="5768975" y="5362575"/>
          <p14:tracePt t="308508" x="5897563" y="5362575"/>
          <p14:tracePt t="308540" x="6008688" y="5362575"/>
          <p14:tracePt t="308573" x="6119813" y="5295900"/>
          <p14:tracePt t="308607" x="6226175" y="5149850"/>
          <p14:tracePt t="308641" x="6243638" y="5078413"/>
          <p14:tracePt t="308646" x="6243638" y="5033963"/>
          <p14:tracePt t="308674" x="6243638" y="4803775"/>
          <p14:tracePt t="308678" x="6215063" y="4776788"/>
          <p14:tracePt t="308708" x="6059488" y="4581525"/>
          <p14:tracePt t="308743" x="5924550" y="4564063"/>
          <p14:tracePt t="308774" x="5673725" y="4564063"/>
          <p14:tracePt t="308807" x="5400675" y="4564063"/>
          <p14:tracePt t="308811" x="5311775" y="4564063"/>
          <p14:tracePt t="308840" x="5183188" y="4592638"/>
          <p14:tracePt t="308844" x="5172075" y="4592638"/>
          <p14:tracePt t="308873" x="5065713" y="4681538"/>
          <p14:tracePt t="308877" x="5054600" y="4692650"/>
          <p14:tracePt t="308908" x="4999038" y="4787900"/>
          <p14:tracePt t="308940" x="4999038" y="4921250"/>
          <p14:tracePt t="308973" x="5026025" y="5038725"/>
          <p14:tracePt t="309007" x="5272088" y="5233988"/>
          <p14:tracePt t="309041" x="5607050" y="5345113"/>
          <p14:tracePt t="309046" x="5673725" y="5367338"/>
          <p14:tracePt t="309073" x="5991225" y="5424488"/>
          <p14:tracePt t="309077" x="6119813" y="5446713"/>
          <p14:tracePt t="309107" x="6583363" y="5484813"/>
          <p14:tracePt t="309140" x="6678613" y="5484813"/>
          <p14:tracePt t="309173" x="6694488" y="5318125"/>
          <p14:tracePt t="309181" x="6694488" y="5289550"/>
          <p14:tracePt t="309207" x="6694488" y="5149850"/>
          <p14:tracePt t="309214" x="6667500" y="5100638"/>
          <p14:tracePt t="309240" x="6510338" y="4943475"/>
          <p14:tracePt t="309244" x="6494463" y="4927600"/>
          <p14:tracePt t="309274" x="6359525" y="4883150"/>
          <p14:tracePt t="309278" x="6310313" y="4865688"/>
          <p14:tracePt t="309308" x="6164263" y="4865688"/>
          <p14:tracePt t="309340" x="5930900" y="4865688"/>
          <p14:tracePt t="309373" x="5691188" y="4965700"/>
          <p14:tracePt t="309408" x="5540375" y="5078413"/>
          <p14:tracePt t="309440" x="5438775" y="5149850"/>
          <p14:tracePt t="309474" x="5427663" y="5284788"/>
          <p14:tracePt t="309508" x="5451475" y="5384800"/>
          <p14:tracePt t="309513" x="5484813" y="5418138"/>
          <p14:tracePt t="309540" x="5618163" y="5502275"/>
          <p14:tracePt t="309545" x="5668963" y="5529263"/>
          <p14:tracePt t="309573" x="5813425" y="5551488"/>
          <p14:tracePt t="309577" x="5824538" y="5551488"/>
          <p14:tracePt t="309620" x="5835650" y="5551488"/>
          <p14:tracePt t="309641" x="5864225" y="5540375"/>
          <p14:tracePt t="309645" x="5880100" y="5540375"/>
          <p14:tracePt t="309673" x="5880100" y="5529263"/>
          <p14:tracePt t="310114" x="0" y="0"/>
        </p14:tracePtLst>
        <p14:tracePtLst>
          <p14:tracePt t="311598" x="4189413" y="4725988"/>
          <p14:tracePt t="311640" x="4200525" y="4725988"/>
          <p14:tracePt t="311690" x="4229100" y="4725988"/>
          <p14:tracePt t="311698" x="4244975" y="4699000"/>
          <p14:tracePt t="311706" x="4244975" y="4687888"/>
          <p14:tracePt t="311740" x="4244975" y="4503738"/>
          <p14:tracePt t="311744" x="4244975" y="4475163"/>
          <p14:tracePt t="311773" x="4244975" y="4408488"/>
          <p14:tracePt t="311777" x="4233863" y="4391025"/>
          <p14:tracePt t="311808" x="4151313" y="4279900"/>
          <p14:tracePt t="311840" x="4060825" y="4246563"/>
          <p14:tracePt t="311874" x="3978275" y="4217988"/>
          <p14:tracePt t="311907" x="3876675" y="4162425"/>
          <p14:tracePt t="311913" x="3838575" y="4162425"/>
          <p14:tracePt t="311940" x="3794125" y="4146550"/>
          <p14:tracePt t="311945" x="3749675" y="4135438"/>
          <p14:tracePt t="311974" x="3621088" y="4079875"/>
          <p14:tracePt t="311977" x="3609975" y="4067175"/>
          <p14:tracePt t="312008" x="3525838" y="4033838"/>
          <p14:tracePt t="312040" x="3403600" y="4033838"/>
          <p14:tracePt t="312074" x="3290888" y="4033838"/>
          <p14:tracePt t="312107" x="3152775" y="4033838"/>
          <p14:tracePt t="312112" x="3124200" y="4033838"/>
          <p14:tracePt t="312140" x="3024188" y="4033838"/>
          <p14:tracePt t="312144" x="2979738" y="4033838"/>
          <p14:tracePt t="312173" x="2833688" y="4017963"/>
          <p14:tracePt t="312177" x="2806700" y="4017963"/>
          <p14:tracePt t="312209" x="2689225" y="4017963"/>
          <p14:tracePt t="312240" x="2605088" y="4017963"/>
          <p14:tracePt t="312274" x="2476500" y="4017963"/>
          <p14:tracePt t="312305" x="2320925" y="4044950"/>
          <p14:tracePt t="312338" x="2265363" y="4102100"/>
          <p14:tracePt t="312372" x="2232025" y="4113213"/>
          <p14:tracePt t="312407" x="2187575" y="4113213"/>
          <p14:tracePt t="312439" x="2147888" y="4129088"/>
          <p14:tracePt t="312473" x="2136775" y="4140200"/>
          <p14:tracePt t="312505" x="2125663" y="4162425"/>
          <p14:tracePt t="312539" x="2125663" y="4235450"/>
          <p14:tracePt t="312542" x="2125663" y="4246563"/>
          <p14:tracePt t="312574" x="2187575" y="4375150"/>
          <p14:tracePt t="312577" x="2198688" y="4391025"/>
          <p14:tracePt t="312608" x="2292350" y="4514850"/>
          <p14:tracePt t="312640" x="2387600" y="4570413"/>
          <p14:tracePt t="312674" x="2549525" y="4619625"/>
          <p14:tracePt t="312681" x="2644775" y="4659313"/>
          <p14:tracePt t="312707" x="2751138" y="4687888"/>
          <p14:tracePt t="312712" x="2795588" y="4687888"/>
          <p14:tracePt t="312740" x="2884488" y="4714875"/>
          <p14:tracePt t="312745" x="2928938" y="4714875"/>
          <p14:tracePt t="312774" x="3073400" y="4748213"/>
          <p14:tracePt t="312778" x="3106738" y="4748213"/>
          <p14:tracePt t="312808" x="3279775" y="4748213"/>
          <p14:tracePt t="312840" x="3348038" y="4776788"/>
          <p14:tracePt t="312874" x="3436938" y="4787900"/>
          <p14:tracePt t="312907" x="3581400" y="4803775"/>
          <p14:tracePt t="312913" x="3676650" y="4827588"/>
          <p14:tracePt t="312941" x="3838575" y="4827588"/>
          <p14:tracePt t="312945" x="3911600" y="4843463"/>
          <p14:tracePt t="312977" x="4083050" y="4872038"/>
          <p14:tracePt t="313008" x="4151313" y="4872038"/>
          <p14:tracePt t="313039" x="4217988" y="4872038"/>
          <p14:tracePt t="313072" x="4278313" y="4872038"/>
          <p14:tracePt t="313127" x="4324350" y="4849813"/>
          <p14:tracePt t="313138" x="4340225" y="4838700"/>
          <p14:tracePt t="313172" x="4362450" y="4799013"/>
          <p14:tracePt t="313175" x="4379913" y="4754563"/>
          <p14:tracePt t="313207" x="4379913" y="4670425"/>
          <p14:tracePt t="313240" x="4379913" y="4541838"/>
          <p14:tracePt t="313274" x="4267200" y="4459288"/>
          <p14:tracePt t="313305" x="4122738" y="4308475"/>
          <p14:tracePt t="313339" x="3967163" y="4264025"/>
          <p14:tracePt t="313372" x="3794125" y="4217988"/>
          <p14:tracePt t="313376" x="3783013" y="4217988"/>
          <p14:tracePt t="313405" x="3709988" y="4202113"/>
          <p14:tracePt t="313408" x="3681413" y="4202113"/>
          <p14:tracePt t="313439" x="3525838" y="4168775"/>
          <p14:tracePt t="313472" x="3430588" y="4168775"/>
          <p14:tracePt t="313505" x="3330575" y="4157663"/>
          <p14:tracePt t="313539" x="3268663" y="4146550"/>
          <p14:tracePt t="313572" x="3124200" y="4146550"/>
          <p14:tracePt t="313575" x="3057525" y="4146550"/>
          <p14:tracePt t="313606" x="2889250" y="4146550"/>
          <p14:tracePt t="313608" x="2862263" y="4146550"/>
          <p14:tracePt t="313639" x="2728913" y="4146550"/>
          <p14:tracePt t="313672" x="2633663" y="4146550"/>
          <p14:tracePt t="313705" x="2549525" y="4129088"/>
          <p14:tracePt t="313740" x="2516188" y="4129088"/>
          <p14:tracePt t="313772" x="2493963" y="4129088"/>
          <p14:tracePt t="313776" x="2482850" y="4129088"/>
          <p14:tracePt t="313804" x="2465388" y="4129088"/>
          <p14:tracePt t="313841" x="2427288" y="4129088"/>
          <p14:tracePt t="313874" x="2387600" y="4135438"/>
          <p14:tracePt t="314056" x="2360613" y="4151313"/>
          <p14:tracePt t="314064" x="2349500" y="4151313"/>
          <p14:tracePt t="314088" x="2349500" y="4162425"/>
          <p14:tracePt t="314120" x="2349500" y="4173538"/>
          <p14:tracePt t="314141" x="2349500" y="4191000"/>
          <p14:tracePt t="314173" x="2349500" y="4213225"/>
          <p14:tracePt t="314207" x="2349500" y="4224338"/>
          <p14:tracePt t="314237" x="0" y="0"/>
        </p14:tracePtLst>
        <p14:tracePtLst>
          <p14:tracePt t="317362" x="3783013" y="3727450"/>
          <p14:tracePt t="317371" x="3771900" y="3727450"/>
          <p14:tracePt t="317379" x="3771900" y="3749675"/>
          <p14:tracePt t="317405" x="3771900" y="3978275"/>
          <p14:tracePt t="317409" x="3771900" y="4029075"/>
          <p14:tracePt t="317439" x="3771900" y="4397375"/>
          <p14:tracePt t="317472" x="3771900" y="4435475"/>
          <p14:tracePt t="317544" x="3760788" y="4446588"/>
          <p14:tracePt t="317638" x="0" y="0"/>
        </p14:tracePtLst>
        <p14:tracePtLst>
          <p14:tracePt t="318096" x="5813425" y="3705225"/>
          <p14:tracePt t="318101" x="5829300" y="3705225"/>
          <p14:tracePt t="318105" x="5829300" y="3744913"/>
          <p14:tracePt t="318114" x="5846763" y="3811588"/>
          <p14:tracePt t="318138" x="5880100" y="3995738"/>
          <p14:tracePt t="318171" x="5980113" y="4408488"/>
          <p14:tracePt t="318175" x="5997575" y="4508500"/>
          <p14:tracePt t="318205" x="5997575" y="4575175"/>
          <p14:tracePt t="318208" x="5997575" y="4586288"/>
          <p14:tracePt t="318238" x="5997575" y="4614863"/>
          <p14:tracePt t="318271" x="5991225" y="4625975"/>
          <p14:tracePt t="318305" x="5930900" y="4486275"/>
          <p14:tracePt t="318338" x="5913438" y="4313238"/>
          <p14:tracePt t="318373" x="5913438" y="4140200"/>
          <p14:tracePt t="318378" x="5913438" y="4113213"/>
          <p14:tracePt t="318407" x="5913438" y="4073525"/>
          <p14:tracePt t="318441" x="5913438" y="4079875"/>
          <p14:tracePt t="318475" x="5924550" y="4364038"/>
          <p14:tracePt t="318480" x="5924550" y="4430713"/>
          <p14:tracePt t="318507" x="5924550" y="4552950"/>
          <p14:tracePt t="318513" x="5924550" y="4564063"/>
          <p14:tracePt t="318552" x="5924550" y="4541838"/>
          <p14:tracePt t="318574" x="5913438" y="4470400"/>
          <p14:tracePt t="318578" x="5913438" y="4424363"/>
          <p14:tracePt t="318607" x="5897563" y="4368800"/>
          <p14:tracePt t="319238" x="0" y="0"/>
        </p14:tracePtLst>
        <p14:tracePtLst>
          <p14:tracePt t="320190" x="5427663" y="4586288"/>
          <p14:tracePt t="320199" x="5427663" y="4564063"/>
          <p14:tracePt t="320206" x="5427663" y="4537075"/>
          <p14:tracePt t="320240" x="5427663" y="4452938"/>
          <p14:tracePt t="320246" x="5427663" y="4424363"/>
          <p14:tracePt t="320273" x="5438775" y="4335463"/>
          <p14:tracePt t="320277" x="5438775" y="4308475"/>
          <p14:tracePt t="320310" x="5473700" y="4191000"/>
          <p14:tracePt t="320341" x="5500688" y="4090988"/>
          <p14:tracePt t="320373" x="5500688" y="4051300"/>
          <p14:tracePt t="320408" x="5511800" y="4040188"/>
          <p14:tracePt t="320484" x="5511800" y="4044950"/>
          <p14:tracePt t="320500" x="5511800" y="4090988"/>
          <p14:tracePt t="320508" x="5511800" y="4117975"/>
          <p14:tracePt t="320541" x="5511800" y="4330700"/>
          <p14:tracePt t="320574" x="5511800" y="4430713"/>
          <p14:tracePt t="320608" x="5551488" y="4441825"/>
          <p14:tracePt t="320756" x="5545138" y="4441825"/>
          <p14:tracePt t="320772" x="5545138" y="4435475"/>
          <p14:tracePt t="320781" x="5545138" y="4408488"/>
          <p14:tracePt t="320807" x="5511800" y="4297363"/>
          <p14:tracePt t="320812" x="5500688" y="4268788"/>
          <p14:tracePt t="320839" x="5484813" y="4162425"/>
          <p14:tracePt t="320873" x="5484813" y="4095750"/>
          <p14:tracePt t="320980" x="5456238" y="4102100"/>
          <p14:tracePt t="320988" x="5438775" y="4102100"/>
          <p14:tracePt t="321007" x="5438775" y="4173538"/>
          <p14:tracePt t="321011" x="5438775" y="4264025"/>
          <p14:tracePt t="321041" x="5438775" y="4402138"/>
          <p14:tracePt t="321045" x="5438775" y="4452938"/>
          <p14:tracePt t="321077" x="5438775" y="4519613"/>
          <p14:tracePt t="321172" x="5438775" y="4464050"/>
          <p14:tracePt t="321180" x="5438775" y="4452938"/>
          <p14:tracePt t="321207" x="5411788" y="4364038"/>
          <p14:tracePt t="321212" x="5411788" y="4352925"/>
          <p14:tracePt t="321240" x="5394325" y="4297363"/>
          <p14:tracePt t="321244" x="5383213" y="4286250"/>
          <p14:tracePt t="321274" x="5383213" y="4202113"/>
          <p14:tracePt t="321279" x="5383213" y="4191000"/>
          <p14:tracePt t="321308" x="5383213" y="4151313"/>
          <p14:tracePt t="321380" x="5372100" y="4151313"/>
          <p14:tracePt t="321388" x="5360988" y="4162425"/>
          <p14:tracePt t="321407" x="5360988" y="4268788"/>
          <p14:tracePt t="321411" x="5360988" y="4279900"/>
          <p14:tracePt t="321440" x="5360988" y="4346575"/>
          <p14:tracePt t="321445" x="5360988" y="4357688"/>
          <p14:tracePt t="321474" x="5360988" y="4375150"/>
          <p14:tracePt t="321574" x="5360988" y="4364038"/>
          <p14:tracePt t="321581" x="5360988" y="4352925"/>
          <p14:tracePt t="321607" x="5360988" y="4302125"/>
          <p14:tracePt t="321640" x="5360988" y="4264025"/>
          <p14:tracePt t="321674" x="5360988" y="4213225"/>
          <p14:tracePt t="321796" x="5360988" y="4246563"/>
          <p14:tracePt t="321804" x="5360988" y="4275138"/>
          <p14:tracePt t="321812" x="5360988" y="4291013"/>
          <p14:tracePt t="321838" x="5360988" y="4357688"/>
          <p14:tracePt t="321872" x="5360988" y="4408488"/>
          <p14:tracePt t="321987" x="5360988" y="4424363"/>
          <p14:tracePt t="322035" x="5367338" y="4424363"/>
          <p14:tracePt t="322051" x="5378450" y="4424363"/>
          <p14:tracePt t="322071" x="5405438" y="4424363"/>
          <p14:tracePt t="322118" x="5416550" y="4413250"/>
          <p14:tracePt t="322148" x="5416550" y="4402138"/>
          <p14:tracePt t="322174" x="5416550" y="4391025"/>
          <p14:tracePt t="322228" x="5411788" y="4375150"/>
          <p14:tracePt t="322244" x="5400675" y="4364038"/>
          <p14:tracePt t="322273" x="5267325" y="4330700"/>
          <p14:tracePt t="322277" x="5256213" y="4330700"/>
          <p14:tracePt t="322308" x="5121275" y="4302125"/>
          <p14:tracePt t="322340" x="5110163" y="4302125"/>
          <p14:tracePt t="322436" x="5132388" y="4302125"/>
          <p14:tracePt t="322444" x="5143500" y="4302125"/>
          <p14:tracePt t="322474" x="5194300" y="4302125"/>
          <p14:tracePt t="322508" x="5360988" y="4151313"/>
          <p14:tracePt t="322540" x="5434013" y="4029075"/>
          <p14:tracePt t="322574" x="5434013" y="3973513"/>
          <p14:tracePt t="322607" x="5434013" y="3962400"/>
          <p14:tracePt t="322676" x="5434013" y="3967163"/>
          <p14:tracePt t="322684" x="5445125" y="3984625"/>
          <p14:tracePt t="322707" x="5462588" y="4006850"/>
          <p14:tracePt t="322787" x="0" y="0"/>
        </p14:tracePtLst>
        <p14:tracePtLst>
          <p14:tracePt t="323185" x="5807075" y="4029075"/>
          <p14:tracePt t="323257" x="5824538" y="4051300"/>
          <p14:tracePt t="323265" x="5824538" y="4062413"/>
          <p14:tracePt t="323273" x="5824538" y="4090988"/>
          <p14:tracePt t="323307" x="5857875" y="4246563"/>
          <p14:tracePt t="323340" x="5868988" y="4402138"/>
          <p14:tracePt t="323345" x="5868988" y="4413250"/>
          <p14:tracePt t="323371" x="5868988" y="4435475"/>
          <p14:tracePt t="323406" x="5868988" y="4452938"/>
          <p14:tracePt t="323496" x="5868988" y="4441825"/>
          <p14:tracePt t="323513" x="5886450" y="4430713"/>
          <p14:tracePt t="323520" x="5886450" y="4419600"/>
          <p14:tracePt t="323541" x="5886450" y="4379913"/>
          <p14:tracePt t="323545" x="5897563" y="4364038"/>
          <p14:tracePt t="323574" x="5897563" y="4341813"/>
          <p14:tracePt t="323579" x="5908675" y="4313238"/>
          <p14:tracePt t="323607" x="5953125" y="4286250"/>
          <p14:tracePt t="323688" x="5953125" y="4308475"/>
          <p14:tracePt t="323696" x="5953125" y="4352925"/>
          <p14:tracePt t="323707" x="5953125" y="4419600"/>
          <p14:tracePt t="323738" x="5953125" y="4559300"/>
          <p14:tracePt t="323803" x="5953125" y="4552950"/>
          <p14:tracePt t="323816" x="5953125" y="4508500"/>
          <p14:tracePt t="323840" x="5953125" y="4346575"/>
          <p14:tracePt t="323870" x="5953125" y="4246563"/>
          <p14:tracePt t="323903" x="5953125" y="4235450"/>
          <p14:tracePt t="323991" x="5942013" y="4257675"/>
          <p14:tracePt t="323999" x="5942013" y="4268788"/>
          <p14:tracePt t="324006" x="5942013" y="4297363"/>
          <p14:tracePt t="324040" x="5942013" y="4413250"/>
          <p14:tracePt t="324075" x="5942013" y="4424363"/>
          <p14:tracePt t="324120" x="5942013" y="4419600"/>
          <p14:tracePt t="324140" x="5942013" y="4379913"/>
          <p14:tracePt t="324174" x="5942013" y="4297363"/>
          <p14:tracePt t="324249" x="5942013" y="4335463"/>
          <p14:tracePt t="324256" x="5942013" y="4364038"/>
          <p14:tracePt t="324274" x="5942013" y="4435475"/>
          <p14:tracePt t="324305" x="5946775" y="4519613"/>
          <p14:tracePt t="324360" x="5946775" y="4514850"/>
          <p14:tracePt t="324374" x="5946775" y="4452938"/>
          <p14:tracePt t="324377" x="5964238" y="4386263"/>
          <p14:tracePt t="324407" x="5964238" y="4268788"/>
          <p14:tracePt t="324440" x="5980113" y="4257675"/>
          <p14:tracePt t="324488" x="5980113" y="4279900"/>
          <p14:tracePt t="324507" x="5991225" y="4335463"/>
          <p14:tracePt t="324540" x="6008688" y="4470400"/>
          <p14:tracePt t="324546" x="6008688" y="4481513"/>
          <p14:tracePt t="324573" x="6008688" y="4497388"/>
          <p14:tracePt t="324608" x="6008688" y="4446588"/>
          <p14:tracePt t="324640" x="6024563" y="4213225"/>
          <p14:tracePt t="324674" x="6024563" y="4168775"/>
          <p14:tracePt t="324707" x="6037263" y="4157663"/>
          <p14:tracePt t="324743" x="6037263" y="4191000"/>
          <p14:tracePt t="324747" x="6037263" y="4268788"/>
          <p14:tracePt t="324772" x="6037263" y="4391025"/>
          <p14:tracePt t="324774" x="6037263" y="4424363"/>
          <p14:tracePt t="324805" x="6037263" y="4464050"/>
          <p14:tracePt t="324856" x="6037263" y="4459288"/>
          <p14:tracePt t="324874" x="6037263" y="4386263"/>
          <p14:tracePt t="324907" x="6037263" y="4330700"/>
          <p14:tracePt t="324984" x="6037263" y="4335463"/>
          <p14:tracePt t="325001" x="6030913" y="4364038"/>
          <p14:tracePt t="325008" x="6030913" y="4379913"/>
          <p14:tracePt t="325041" x="6019800" y="4419600"/>
          <p14:tracePt t="325096" x="6019800" y="4397375"/>
          <p14:tracePt t="325107" x="6019800" y="4368800"/>
          <p14:tracePt t="325140" x="6019800" y="4229100"/>
          <p14:tracePt t="325144" x="6002338" y="4202113"/>
          <p14:tracePt t="325174" x="6002338" y="4191000"/>
          <p14:tracePt t="325289" x="5991225" y="4191000"/>
          <p14:tracePt t="325304" x="5957888" y="4246563"/>
          <p14:tracePt t="325312" x="5957888" y="4275138"/>
          <p14:tracePt t="325340" x="5957888" y="4324350"/>
          <p14:tracePt t="325345" x="5957888" y="4341813"/>
          <p14:tracePt t="325374" x="5957888" y="4352925"/>
          <p14:tracePt t="325440" x="5942013" y="4279900"/>
          <p14:tracePt t="325474" x="5942013" y="4146550"/>
          <p14:tracePt t="325507" x="5942013" y="4135438"/>
          <p14:tracePt t="325561" x="5930900" y="4157663"/>
          <p14:tracePt t="325574" x="5930900" y="4168775"/>
          <p14:tracePt t="325577" x="5930900" y="4246563"/>
          <p14:tracePt t="325608" x="5913438" y="4352925"/>
          <p14:tracePt t="325614" x="5913438" y="4379913"/>
          <p14:tracePt t="325639" x="5913438" y="4397375"/>
          <p14:tracePt t="325687" x="5913438" y="4386263"/>
          <p14:tracePt t="325706" x="5913438" y="4346575"/>
          <p14:tracePt t="326347" x="0" y="0"/>
        </p14:tracePtLst>
        <p14:tracePtLst>
          <p14:tracePt t="327846" x="6610350" y="4838700"/>
          <p14:tracePt t="327850" x="6623050" y="4821238"/>
          <p14:tracePt t="327854" x="6623050" y="4799013"/>
          <p14:tracePt t="327863" x="6623050" y="4748213"/>
          <p14:tracePt t="327873" x="6623050" y="4721225"/>
          <p14:tracePt t="327875" x="6623050" y="4670425"/>
          <p14:tracePt t="327905" x="6623050" y="4548188"/>
          <p14:tracePt t="327907" x="6623050" y="4481513"/>
          <p14:tracePt t="327938" x="6623050" y="4413250"/>
          <p14:tracePt t="327971" x="6623050" y="4375150"/>
          <p14:tracePt t="328006" x="6623050" y="4240213"/>
          <p14:tracePt t="328038" x="6527800" y="4017963"/>
          <p14:tracePt t="328071" x="6354763" y="3816350"/>
          <p14:tracePt t="328074" x="6321425" y="3800475"/>
          <p14:tracePt t="328105" x="6215063" y="3756025"/>
          <p14:tracePt t="328107" x="6130925" y="3722688"/>
          <p14:tracePt t="328138" x="5953125" y="3671888"/>
          <p14:tracePt t="328171" x="5835650" y="3660775"/>
          <p14:tracePt t="328205" x="5584825" y="3621088"/>
          <p14:tracePt t="328238" x="5389563" y="3621088"/>
          <p14:tracePt t="328271" x="5138738" y="3649663"/>
          <p14:tracePt t="328274" x="5065713" y="3687763"/>
          <p14:tracePt t="328305" x="4899025" y="3738563"/>
          <p14:tracePt t="328308" x="4826000" y="3756025"/>
          <p14:tracePt t="328338" x="4646613" y="3816350"/>
          <p14:tracePt t="328371" x="4579938" y="3856038"/>
          <p14:tracePt t="328404" x="4552950" y="3995738"/>
          <p14:tracePt t="328438" x="4557713" y="4168775"/>
          <p14:tracePt t="328471" x="4708525" y="4335463"/>
          <p14:tracePt t="328474" x="4781550" y="4375150"/>
          <p14:tracePt t="328505" x="4819650" y="4430713"/>
          <p14:tracePt t="328508" x="4837113" y="4459288"/>
          <p14:tracePt t="328538" x="4937125" y="4514850"/>
          <p14:tracePt t="328573" x="5054600" y="4559300"/>
          <p14:tracePt t="328581" x="5065713" y="4559300"/>
          <p14:tracePt t="328607" x="5221288" y="4575175"/>
          <p14:tracePt t="328612" x="5249863" y="4575175"/>
          <p14:tracePt t="328640" x="5356225" y="4575175"/>
          <p14:tracePt t="328645" x="5367338" y="4575175"/>
          <p14:tracePt t="328674" x="5451475" y="4575175"/>
          <p14:tracePt t="328677" x="5478463" y="4575175"/>
          <p14:tracePt t="328708" x="5607050" y="4575175"/>
          <p14:tracePt t="328740" x="5673725" y="4575175"/>
          <p14:tracePt t="328774" x="5713413" y="4575175"/>
          <p14:tracePt t="328808" x="5768975" y="4537075"/>
          <p14:tracePt t="328812" x="5780088" y="4525963"/>
          <p14:tracePt t="328860" x="5795963" y="4497388"/>
          <p14:tracePt t="328874" x="5807075" y="4486275"/>
          <p14:tracePt t="328908" x="5807075" y="4446588"/>
          <p14:tracePt t="328936" x="5807075" y="4419600"/>
          <p14:tracePt t="328938" x="0" y="0"/>
        </p14:tracePtLst>
        <p14:tracePtLst>
          <p14:tracePt t="329335" x="5818188" y="3643313"/>
          <p14:tracePt t="329375" x="5846763" y="3632200"/>
          <p14:tracePt t="329383" x="5857875" y="3632200"/>
          <p14:tracePt t="329406" x="5930900" y="3643313"/>
          <p14:tracePt t="329409" x="5980113" y="3643313"/>
          <p14:tracePt t="329439" x="6037263" y="3698875"/>
          <p14:tracePt t="329775" x="0" y="0"/>
        </p14:tracePtLst>
        <p14:tracePtLst>
          <p14:tracePt t="330068" x="5394325" y="3698875"/>
          <p14:tracePt t="330079" x="5383213" y="3711575"/>
          <p14:tracePt t="330105" x="5345113" y="3711575"/>
          <p14:tracePt t="330138" x="5227638" y="3711575"/>
          <p14:tracePt t="330171" x="5054600" y="3711575"/>
          <p14:tracePt t="330174" x="5003800" y="3711575"/>
          <p14:tracePt t="330205" x="4954588" y="3711575"/>
          <p14:tracePt t="330367" x="4943475" y="3711575"/>
          <p14:tracePt t="330847" x="0" y="0"/>
        </p14:tracePtLst>
        <p14:tracePtLst>
          <p14:tracePt t="331212" x="4764088" y="3571875"/>
          <p14:tracePt t="331218" x="4737100" y="3582988"/>
          <p14:tracePt t="331226" x="4725988" y="3582988"/>
          <p14:tracePt t="331239" x="4725988" y="3632200"/>
          <p14:tracePt t="331272" x="4725988" y="3789363"/>
          <p14:tracePt t="331306" x="4725988" y="4033838"/>
          <p14:tracePt t="331338" x="4737100" y="4191000"/>
          <p14:tracePt t="331371" x="4786313" y="4346575"/>
          <p14:tracePt t="331375" x="4797425" y="4391025"/>
          <p14:tracePt t="331408" x="4870450" y="4552950"/>
          <p14:tracePt t="331440" x="4899025" y="4670425"/>
          <p14:tracePt t="331473" x="4959350" y="4810125"/>
          <p14:tracePt t="331480" x="5010150" y="4843463"/>
          <p14:tracePt t="331505" x="5105400" y="4938713"/>
          <p14:tracePt t="331539" x="5243513" y="5011738"/>
          <p14:tracePt t="331543" x="5256213" y="5011738"/>
          <p14:tracePt t="331572" x="5327650" y="5038725"/>
          <p14:tracePt t="331576" x="5367338" y="5049838"/>
          <p14:tracePt t="331605" x="5540375" y="5122863"/>
          <p14:tracePt t="331608" x="5589588" y="5138738"/>
          <p14:tracePt t="331639" x="5857875" y="5156200"/>
          <p14:tracePt t="331672" x="6030913" y="5145088"/>
          <p14:tracePt t="331707" x="6226175" y="5111750"/>
          <p14:tracePt t="331712" x="6270625" y="5094288"/>
          <p14:tracePt t="331740" x="6343650" y="5049838"/>
          <p14:tracePt t="331745" x="6376988" y="4999038"/>
          <p14:tracePt t="331774" x="6499225" y="4849813"/>
          <p14:tracePt t="331778" x="6561138" y="4770438"/>
          <p14:tracePt t="331808" x="6656388" y="4570413"/>
          <p14:tracePt t="331840" x="6738938" y="4391025"/>
          <p14:tracePt t="331874" x="6789738" y="4235450"/>
          <p14:tracePt t="331881" x="6805613" y="4184650"/>
          <p14:tracePt t="331907" x="6840538" y="4022725"/>
          <p14:tracePt t="331912" x="6840538" y="3973513"/>
          <p14:tracePt t="331940" x="6829425" y="3889375"/>
          <p14:tracePt t="331945" x="6772275" y="3816350"/>
          <p14:tracePt t="331975" x="6572250" y="3698875"/>
          <p14:tracePt t="331979" x="6477000" y="3660775"/>
          <p14:tracePt t="332008" x="6126163" y="3521075"/>
          <p14:tracePt t="332040" x="5534025" y="3392488"/>
          <p14:tracePt t="332074" x="5003800" y="3308350"/>
          <p14:tracePt t="332107" x="4775200" y="3336925"/>
          <p14:tracePt t="332140" x="4586288" y="3638550"/>
          <p14:tracePt t="332175" x="4497388" y="3917950"/>
          <p14:tracePt t="332207" x="4462463" y="4135438"/>
          <p14:tracePt t="332213" x="4462463" y="4162425"/>
          <p14:tracePt t="332240" x="4462463" y="4246563"/>
          <p14:tracePt t="332244" x="4462463" y="4275138"/>
          <p14:tracePt t="332273" x="4524375" y="4402138"/>
          <p14:tracePt t="332277" x="4579938" y="4475163"/>
          <p14:tracePt t="332308" x="4725988" y="4603750"/>
          <p14:tracePt t="332340" x="4841875" y="4665663"/>
          <p14:tracePt t="332348" x="4876800" y="4676775"/>
          <p14:tracePt t="332374" x="4943475" y="4710113"/>
          <p14:tracePt t="332407" x="5065713" y="4754563"/>
          <p14:tracePt t="332412" x="5127625" y="4787900"/>
          <p14:tracePt t="332441" x="5216525" y="4803775"/>
          <p14:tracePt t="332447" x="5283200" y="4821238"/>
          <p14:tracePt t="332473" x="5349875" y="4821238"/>
          <p14:tracePt t="332478" x="5360988" y="4821238"/>
          <p14:tracePt t="332507" x="5416550" y="4821238"/>
          <p14:tracePt t="332540" x="5467350" y="4832350"/>
          <p14:tracePt t="332549" x="5511800" y="4832350"/>
          <p14:tracePt t="332574" x="5522913" y="4832350"/>
          <p14:tracePt t="332607" x="5534025" y="4832350"/>
          <p14:tracePt t="332641" x="5545138" y="4832350"/>
          <p14:tracePt t="332645" x="5562600" y="4832350"/>
          <p14:tracePt t="332708" x="5573713" y="4832350"/>
          <p14:tracePt t="332717" x="5600700" y="4832350"/>
          <p14:tracePt t="332741" x="5651500" y="4832350"/>
          <p14:tracePt t="332773" x="5762625" y="4832350"/>
          <p14:tracePt t="332807" x="5818188" y="4810125"/>
          <p14:tracePt t="332844" x="5857875" y="4787900"/>
          <p14:tracePt t="332873" x="5908675" y="4732338"/>
          <p14:tracePt t="332877" x="5908675" y="4721225"/>
          <p14:tracePt t="332907" x="5924550" y="4703763"/>
          <p14:tracePt t="332965" x="5935663" y="4692650"/>
          <p14:tracePt t="332974" x="5964238" y="4681538"/>
          <p14:tracePt t="333076" x="5975350" y="4665663"/>
          <p14:tracePt t="333092" x="6002338" y="4654550"/>
          <p14:tracePt t="333107" x="6019800" y="4654550"/>
          <p14:tracePt t="333267" x="0" y="0"/>
        </p14:tracePtLst>
        <p14:tracePtLst>
          <p14:tracePt t="334204" x="5411788" y="3871913"/>
          <p14:tracePt t="334292" x="5411788" y="3856038"/>
          <p14:tracePt t="334308" x="5389563" y="3856038"/>
          <p14:tracePt t="334316" x="5378450" y="3856038"/>
          <p14:tracePt t="334340" x="5311775" y="3844925"/>
          <p14:tracePt t="334376" x="5283200" y="3844925"/>
          <p14:tracePt t="334407" x="5272088" y="3844925"/>
          <p14:tracePt t="334516" x="5345113" y="3856038"/>
          <p14:tracePt t="334525" x="5360988" y="3856038"/>
          <p14:tracePt t="334541" x="5427663" y="3867150"/>
          <p14:tracePt t="334575" x="5522913" y="3867150"/>
          <p14:tracePt t="334581" x="5534025" y="3867150"/>
          <p14:tracePt t="334676" x="5529263" y="3867150"/>
          <p14:tracePt t="334684" x="5500688" y="3867150"/>
          <p14:tracePt t="334708" x="5478463" y="3860800"/>
          <p14:tracePt t="334742" x="5422900" y="3860800"/>
          <p14:tracePt t="334774" x="5372100" y="3860800"/>
          <p14:tracePt t="334868" x="5378450" y="3860800"/>
          <p14:tracePt t="334877" x="5389563" y="3860800"/>
          <p14:tracePt t="334908" x="5456238" y="3860800"/>
          <p14:tracePt t="334940" x="5495925" y="3860800"/>
          <p14:tracePt t="334980" x="5511800" y="3860800"/>
          <p14:tracePt t="335012" x="5489575" y="3860800"/>
          <p14:tracePt t="335040" x="5422900" y="3860800"/>
          <p14:tracePt t="335046" x="5405438" y="3860800"/>
          <p14:tracePt t="335053" x="5367338" y="3860800"/>
          <p14:tracePt t="335074" x="5349875" y="3860800"/>
          <p14:tracePt t="335192" x="5389563" y="3860800"/>
          <p14:tracePt t="335200" x="5400675" y="3860800"/>
          <p14:tracePt t="335208" x="5445125" y="3867150"/>
          <p14:tracePt t="335239" x="5589588" y="3867150"/>
          <p14:tracePt t="335271" x="5629275" y="3867150"/>
          <p14:tracePt t="335352" x="5622925" y="3867150"/>
          <p14:tracePt t="335360" x="5607050" y="3867150"/>
          <p14:tracePt t="335375" x="5595938" y="3867150"/>
          <p14:tracePt t="335379" x="5584825" y="3867150"/>
          <p14:tracePt t="335405" x="5545138" y="3867150"/>
          <p14:tracePt t="335438" x="5529263" y="3867150"/>
          <p14:tracePt t="336311" x="0" y="0"/>
        </p14:tracePtLst>
        <p14:tracePtLst>
          <p14:tracePt t="339061" x="6711950" y="4530725"/>
          <p14:tracePt t="339116" x="6661150" y="4530725"/>
          <p14:tracePt t="339124" x="6594475" y="4530725"/>
          <p14:tracePt t="339141" x="6454775" y="4530725"/>
          <p14:tracePt t="339174" x="6337300" y="4530725"/>
          <p14:tracePt t="339207" x="6186488" y="4530725"/>
          <p14:tracePt t="339240" x="5980113" y="4530725"/>
          <p14:tracePt t="339245" x="5953125" y="4530725"/>
          <p14:tracePt t="339274" x="5729288" y="4530725"/>
          <p14:tracePt t="339278" x="5702300" y="4530725"/>
          <p14:tracePt t="339305" x="5556250" y="4530725"/>
          <p14:tracePt t="339308" x="5507038" y="4519613"/>
          <p14:tracePt t="339339" x="5372100" y="4519613"/>
          <p14:tracePt t="339372" x="5221288" y="4519613"/>
          <p14:tracePt t="339406" x="5032375" y="4519613"/>
          <p14:tracePt t="339438" x="4899025" y="4519613"/>
          <p14:tracePt t="339470" x="4819650" y="4519613"/>
          <p14:tracePt t="339503" x="4748213" y="4519613"/>
          <p14:tracePt t="339537" x="4686300" y="4508500"/>
          <p14:tracePt t="339539" x="4635500" y="4508500"/>
          <p14:tracePt t="339572" x="4502150" y="4481513"/>
          <p14:tracePt t="339606" x="4457700" y="4481513"/>
          <p14:tracePt t="340058" x="0" y="0"/>
        </p14:tracePtLst>
        <p14:tracePtLst>
          <p14:tracePt t="375241" x="6081713" y="3789363"/>
          <p14:tracePt t="375265" x="6081713" y="3800475"/>
          <p14:tracePt t="375280" x="6081713" y="3827463"/>
          <p14:tracePt t="375307" x="6081713" y="3989388"/>
          <p14:tracePt t="375314" x="6081713" y="4033838"/>
          <p14:tracePt t="375340" x="6081713" y="4140200"/>
          <p14:tracePt t="375345" x="6081713" y="4151313"/>
          <p14:tracePt t="375374" x="6081713" y="4179888"/>
          <p14:tracePt t="375377" x="6081713" y="4202113"/>
          <p14:tracePt t="375407" x="6081713" y="4268788"/>
          <p14:tracePt t="375440" x="6081713" y="4308475"/>
          <p14:tracePt t="375474" x="6075363" y="4319588"/>
          <p14:tracePt t="375509" x="6064250" y="4319588"/>
          <p14:tracePt t="375514" x="6064250" y="4313238"/>
          <p14:tracePt t="375540" x="6048375" y="4191000"/>
          <p14:tracePt t="375544" x="6048375" y="4140200"/>
          <p14:tracePt t="375573" x="6030913" y="4051300"/>
          <p14:tracePt t="375577" x="6030913" y="4022725"/>
          <p14:tracePt t="375609" x="6030913" y="3929063"/>
          <p14:tracePt t="375640" x="6030913" y="3917950"/>
          <p14:tracePt t="375696" x="6030913" y="3956050"/>
          <p14:tracePt t="375708" x="6030913" y="4000500"/>
          <p14:tracePt t="375713" x="6030913" y="4067175"/>
          <p14:tracePt t="375740" x="6030913" y="4213225"/>
          <p14:tracePt t="375745" x="6030913" y="4224338"/>
          <p14:tracePt t="375774" x="6030913" y="4251325"/>
          <p14:tracePt t="375840" x="6013450" y="4251325"/>
          <p14:tracePt t="375848" x="6013450" y="4213225"/>
          <p14:tracePt t="375874" x="6013450" y="4090988"/>
          <p14:tracePt t="375907" x="6013450" y="4033838"/>
          <p14:tracePt t="375969" x="6013450" y="4040188"/>
          <p14:tracePt t="375984" x="6002338" y="4067175"/>
          <p14:tracePt t="376007" x="6002338" y="4095750"/>
          <p14:tracePt t="376082" x="6002338" y="4090988"/>
          <p14:tracePt t="376088" x="6002338" y="4073525"/>
          <p14:tracePt t="376105" x="6002338" y="4051300"/>
          <p14:tracePt t="376137" x="0" y="0"/>
        </p14:tracePtLst>
        <p14:tracePtLst>
          <p14:tracePt t="376500" x="5735638" y="4246563"/>
          <p14:tracePt t="376558" x="5735638" y="4173538"/>
          <p14:tracePt t="376566" x="5735638" y="4146550"/>
          <p14:tracePt t="376574" x="5735638" y="4095750"/>
          <p14:tracePt t="376604" x="5735638" y="3973513"/>
          <p14:tracePt t="376606" x="5735638" y="3962400"/>
          <p14:tracePt t="376638" x="5729288" y="3922713"/>
          <p14:tracePt t="376675" x="5702300" y="3944938"/>
          <p14:tracePt t="376707" x="5595938" y="4084638"/>
          <p14:tracePt t="376712" x="5584825" y="4095750"/>
          <p14:tracePt t="376740" x="5540375" y="4168775"/>
          <p14:tracePt t="376745" x="5540375" y="4191000"/>
          <p14:tracePt t="377011" x="0" y="0"/>
        </p14:tracePtLst>
        <p14:tracePtLst>
          <p14:tracePt t="382653" x="5438775" y="4408488"/>
          <p14:tracePt t="382754" x="5438775" y="4397375"/>
          <p14:tracePt t="382762" x="5438775" y="4379913"/>
          <p14:tracePt t="382770" x="5451475" y="4368800"/>
          <p14:tracePt t="382803" x="5522913" y="4297363"/>
          <p14:tracePt t="382836" x="5562600" y="4229100"/>
          <p14:tracePt t="382872" x="5573713" y="4162425"/>
          <p14:tracePt t="382905" x="5573713" y="4084638"/>
          <p14:tracePt t="382907" x="5573713" y="4067175"/>
          <p14:tracePt t="382939" x="5567363" y="4017963"/>
          <p14:tracePt t="382971" x="5489575" y="3989388"/>
          <p14:tracePt t="383005" x="5473700" y="3989388"/>
          <p14:tracePt t="383038" x="5422900" y="3989388"/>
          <p14:tracePt t="383073" x="5345113" y="3989388"/>
          <p14:tracePt t="383077" x="5316538" y="3989388"/>
          <p14:tracePt t="383108" x="5272088" y="4206875"/>
          <p14:tracePt t="383141" x="5272088" y="4397375"/>
          <p14:tracePt t="383174" x="5294313" y="4519613"/>
          <p14:tracePt t="383220" x="5305425" y="4519613"/>
          <p14:tracePt t="383238" x="5334000" y="4481513"/>
          <p14:tracePt t="383272" x="5378450" y="4346575"/>
          <p14:tracePt t="383276" x="5378450" y="4297363"/>
          <p14:tracePt t="383305" x="5378450" y="4157663"/>
          <p14:tracePt t="383308" x="5378450" y="4106863"/>
          <p14:tracePt t="383339" x="5367338" y="3933825"/>
          <p14:tracePt t="383372" x="5338763" y="3878263"/>
          <p14:tracePt t="383405" x="5327650" y="3867150"/>
          <p14:tracePt t="383440" x="5249863" y="3849688"/>
          <p14:tracePt t="383472" x="5127625" y="3978275"/>
          <p14:tracePt t="383475" x="5127625" y="3989388"/>
          <p14:tracePt t="383505" x="5127625" y="4044950"/>
          <p14:tracePt t="383509" x="5127625" y="4073525"/>
          <p14:tracePt t="383539" x="5154613" y="4229100"/>
          <p14:tracePt t="383572" x="5283200" y="4379913"/>
          <p14:tracePt t="383606" x="5311775" y="4379913"/>
          <p14:tracePt t="383638" x="5378450" y="4286250"/>
          <p14:tracePt t="383642" x="5378450" y="4240213"/>
          <p14:tracePt t="383672" x="5378450" y="4151313"/>
          <p14:tracePt t="383675" x="5378450" y="4124325"/>
          <p14:tracePt t="383705" x="5378450" y="4073525"/>
          <p14:tracePt t="383708" x="5378450" y="4044950"/>
          <p14:tracePt t="383739" x="5334000" y="4029075"/>
          <p14:tracePt t="383770" x="5249863" y="4029075"/>
          <p14:tracePt t="383807" x="5132388" y="4124325"/>
          <p14:tracePt t="383811" x="5132388" y="4135438"/>
          <p14:tracePt t="383839" x="5132388" y="4257675"/>
          <p14:tracePt t="383843" x="5132388" y="4286250"/>
          <p14:tracePt t="383873" x="5132388" y="4324350"/>
          <p14:tracePt t="383908" x="5165725" y="4341813"/>
          <p14:tracePt t="383940" x="5249863" y="4286250"/>
          <p14:tracePt t="383973" x="5267325" y="4251325"/>
          <p14:tracePt t="384644" x="5267325" y="4235450"/>
          <p14:tracePt t="384658" x="0" y="0"/>
        </p14:tracePtLst>
        <p14:tracePtLst>
          <p14:tracePt t="385393" x="4837113" y="4168775"/>
          <p14:tracePt t="385403" x="4826000" y="4168775"/>
          <p14:tracePt t="385416" x="4814888" y="4168775"/>
          <p14:tracePt t="385439" x="4775200" y="4168775"/>
          <p14:tracePt t="385472" x="4730750" y="4246563"/>
          <p14:tracePt t="385505" x="4730750" y="4481513"/>
          <p14:tracePt t="385538" x="4759325" y="4714875"/>
          <p14:tracePt t="385572" x="4792663" y="4832350"/>
          <p14:tracePt t="385575" x="4792663" y="4843463"/>
          <p14:tracePt t="385606" x="4814888" y="4872038"/>
          <p14:tracePt t="385608" x="4814888" y="4883150"/>
          <p14:tracePt t="385639" x="4910138" y="5005388"/>
          <p14:tracePt t="385672" x="4959350" y="5056188"/>
          <p14:tracePt t="385705" x="5072063" y="5083175"/>
          <p14:tracePt t="385738" x="5311775" y="5138738"/>
          <p14:tracePt t="385771" x="5467350" y="5200650"/>
          <p14:tracePt t="385775" x="5478463" y="5200650"/>
          <p14:tracePt t="385805" x="5495925" y="5200650"/>
          <p14:tracePt t="385839" x="5545138" y="5211763"/>
          <p14:tracePt t="385872" x="5780088" y="5211763"/>
          <p14:tracePt t="385907" x="5975350" y="5183188"/>
          <p14:tracePt t="385913" x="5991225" y="5183188"/>
          <p14:tracePt t="385940" x="6075363" y="5156200"/>
          <p14:tracePt t="385945" x="6130925" y="5145088"/>
          <p14:tracePt t="385974" x="6186488" y="5083175"/>
          <p14:tracePt t="385977" x="6203950" y="5083175"/>
          <p14:tracePt t="386009" x="6270625" y="5056188"/>
          <p14:tracePt t="386040" x="6337300" y="5016500"/>
          <p14:tracePt t="386074" x="6399213" y="4827588"/>
          <p14:tracePt t="386107" x="6410325" y="4759325"/>
          <p14:tracePt t="386113" x="6410325" y="4748213"/>
          <p14:tracePt t="386140" x="6427788" y="4665663"/>
          <p14:tracePt t="386174" x="6427788" y="4559300"/>
          <p14:tracePt t="386177" x="6427788" y="4514850"/>
          <p14:tracePt t="386208" x="6332538" y="4335463"/>
          <p14:tracePt t="386240" x="6170613" y="4202113"/>
          <p14:tracePt t="386274" x="5969000" y="4117975"/>
          <p14:tracePt t="386307" x="5735638" y="4051300"/>
          <p14:tracePt t="386312" x="5662613" y="4033838"/>
          <p14:tracePt t="386340" x="5427663" y="3978275"/>
          <p14:tracePt t="386344" x="5334000" y="3962400"/>
          <p14:tracePt t="386374" x="5026025" y="3962400"/>
          <p14:tracePt t="386377" x="4959350" y="3962400"/>
          <p14:tracePt t="386410" x="4675188" y="3962400"/>
          <p14:tracePt t="386440" x="4502150" y="3973513"/>
          <p14:tracePt t="386474" x="4379913" y="4033838"/>
          <p14:tracePt t="386507" x="4291013" y="4135438"/>
          <p14:tracePt t="386512" x="4256088" y="4206875"/>
          <p14:tracePt t="386540" x="4240213" y="4279900"/>
          <p14:tracePt t="386544" x="4240213" y="4297363"/>
          <p14:tracePt t="386573" x="4211638" y="4364038"/>
          <p14:tracePt t="386577" x="4211638" y="4375150"/>
          <p14:tracePt t="386609" x="4211638" y="4475163"/>
          <p14:tracePt t="386641" x="4211638" y="4648200"/>
          <p14:tracePt t="386674" x="4346575" y="4872038"/>
          <p14:tracePt t="386707" x="4552950" y="5067300"/>
          <p14:tracePt t="386740" x="4730750" y="5145088"/>
          <p14:tracePt t="386745" x="4759325" y="5145088"/>
          <p14:tracePt t="386774" x="4926013" y="5178425"/>
          <p14:tracePt t="386777" x="5014913" y="5178425"/>
          <p14:tracePt t="386807" x="5154613" y="5211763"/>
          <p14:tracePt t="386840" x="5294313" y="5273675"/>
          <p14:tracePt t="386874" x="5556250" y="5356225"/>
          <p14:tracePt t="386881" x="5651500" y="5380038"/>
          <p14:tracePt t="386907" x="5795963" y="5413375"/>
          <p14:tracePt t="386912" x="5864225" y="5429250"/>
          <p14:tracePt t="386940" x="5991225" y="5429250"/>
          <p14:tracePt t="386944" x="6002338" y="5429250"/>
          <p14:tracePt t="386974" x="6070600" y="5429250"/>
          <p14:tracePt t="386978" x="6081713" y="5429250"/>
          <p14:tracePt t="387008" x="6175375" y="5429250"/>
          <p14:tracePt t="387040" x="6359525" y="5334000"/>
          <p14:tracePt t="387074" x="6565900" y="5189538"/>
          <p14:tracePt t="387079" x="6577013" y="5178425"/>
          <p14:tracePt t="387107" x="6616700" y="5111750"/>
          <p14:tracePt t="387140" x="6616700" y="4921250"/>
          <p14:tracePt t="387145" x="6616700" y="4854575"/>
          <p14:tracePt t="387174" x="6616700" y="4710113"/>
          <p14:tracePt t="387178" x="6616700" y="4699000"/>
          <p14:tracePt t="387185" x="6616700" y="4670425"/>
          <p14:tracePt t="387208" x="6610350" y="4564063"/>
          <p14:tracePt t="387240" x="6477000" y="4397375"/>
          <p14:tracePt t="387275" x="6310313" y="4246563"/>
          <p14:tracePt t="387281" x="6215063" y="4168775"/>
          <p14:tracePt t="387307" x="6097588" y="4090988"/>
          <p14:tracePt t="387340" x="5942013" y="4040188"/>
          <p14:tracePt t="387345" x="5913438" y="4040188"/>
          <p14:tracePt t="387376" x="5740400" y="4040188"/>
          <p14:tracePt t="387408" x="5511800" y="4040188"/>
          <p14:tracePt t="387440" x="5232400" y="4106863"/>
          <p14:tracePt t="387474" x="5094288" y="4168775"/>
          <p14:tracePt t="387507" x="4970463" y="4235450"/>
          <p14:tracePt t="387512" x="4959350" y="4251325"/>
          <p14:tracePt t="387540" x="4887913" y="4324350"/>
          <p14:tracePt t="387545" x="4852988" y="4341813"/>
          <p14:tracePt t="387574" x="4830763" y="4408488"/>
          <p14:tracePt t="387577" x="4814888" y="4435475"/>
          <p14:tracePt t="387607" x="4814888" y="4537075"/>
          <p14:tracePt t="387640" x="4814888" y="4648200"/>
          <p14:tracePt t="387648" x="4814888" y="4681538"/>
          <p14:tracePt t="387673" x="4814888" y="4732338"/>
          <p14:tracePt t="387707" x="4943475" y="4916488"/>
          <p14:tracePt t="387712" x="4992688" y="4932363"/>
          <p14:tracePt t="387740" x="5210175" y="5022850"/>
          <p14:tracePt t="387745" x="5300663" y="5038725"/>
          <p14:tracePt t="387771" x="5534025" y="5078413"/>
          <p14:tracePt t="387775" x="5562600" y="5078413"/>
          <p14:tracePt t="387805" x="5662613" y="5078413"/>
          <p14:tracePt t="387808" x="5673725" y="5078413"/>
          <p14:tracePt t="387897" x="5691188" y="5078413"/>
          <p14:tracePt t="388215" x="0" y="0"/>
        </p14:tracePtLst>
        <p14:tracePtLst>
          <p14:tracePt t="389886" x="6605588" y="4703763"/>
          <p14:tracePt t="389890" x="6599238" y="4692650"/>
          <p14:tracePt t="389900" x="6583363" y="4665663"/>
          <p14:tracePt t="389907" x="6554788" y="4648200"/>
          <p14:tracePt t="389939" x="6399213" y="4603750"/>
          <p14:tracePt t="389972" x="6164263" y="4570413"/>
          <p14:tracePt t="390005" x="5875338" y="4548188"/>
          <p14:tracePt t="390038" x="5622925" y="4548188"/>
          <p14:tracePt t="390073" x="5283200" y="4548188"/>
          <p14:tracePt t="390076" x="5194300" y="4548188"/>
          <p14:tracePt t="390105" x="4959350" y="4514850"/>
          <p14:tracePt t="390108" x="4948238" y="4514850"/>
          <p14:tracePt t="390139" x="4899025" y="4514850"/>
          <p14:tracePt t="390173" x="4730750" y="4514850"/>
          <p14:tracePt t="390205" x="4646613" y="4514850"/>
          <p14:tracePt t="390238" x="4608513" y="4514850"/>
          <p14:tracePt t="390272" x="4586288" y="4525963"/>
          <p14:tracePt t="390306" x="4546600" y="4525963"/>
          <p14:tracePt t="390310" x="4535488" y="4525963"/>
          <p14:tracePt t="390341" x="4508500" y="4537075"/>
          <p14:tracePt t="390658" x="0" y="0"/>
        </p14:tracePtLst>
        <p14:tracePtLst>
          <p14:tracePt t="391442" x="4546600" y="2471738"/>
          <p14:tracePt t="391447" x="4568825" y="2471738"/>
          <p14:tracePt t="391456" x="4586288" y="2471738"/>
          <p14:tracePt t="391474" x="4675188" y="2471738"/>
          <p14:tracePt t="391507" x="4887913" y="2471738"/>
          <p14:tracePt t="391512" x="4914900" y="2471738"/>
          <p14:tracePt t="391541" x="5026025" y="2438400"/>
          <p14:tracePt t="391545" x="5054600" y="2438400"/>
          <p14:tracePt t="391574" x="5121275" y="2438400"/>
          <p14:tracePt t="391578" x="5172075" y="2438400"/>
          <p14:tracePt t="391608" x="5400675" y="2438400"/>
          <p14:tracePt t="391640" x="5724525" y="2489200"/>
          <p14:tracePt t="391674" x="5813425" y="2489200"/>
          <p14:tracePt t="391707" x="5853113" y="2489200"/>
          <p14:tracePt t="391800" x="5846763" y="2489200"/>
          <p14:tracePt t="391808" x="5802313" y="2489200"/>
          <p14:tracePt t="391840" x="5657850" y="2489200"/>
          <p14:tracePt t="391873" x="5405438" y="2489200"/>
          <p14:tracePt t="391907" x="5356225" y="2489200"/>
          <p14:tracePt t="391940" x="5289550" y="2489200"/>
          <p14:tracePt t="391945" x="5278438" y="2482850"/>
          <p14:tracePt t="391972" x="5267325" y="2482850"/>
          <p14:tracePt t="392088" x="5300663" y="2482850"/>
          <p14:tracePt t="392096" x="5316538" y="2482850"/>
          <p14:tracePt t="392107" x="5372100" y="2482850"/>
          <p14:tracePt t="392140" x="5522913" y="2482850"/>
          <p14:tracePt t="392146" x="5551488" y="2482850"/>
          <p14:tracePt t="392173" x="5629275" y="2482850"/>
          <p14:tracePt t="392296" x="5584825" y="2482850"/>
          <p14:tracePt t="392305" x="5540375" y="2482850"/>
          <p14:tracePt t="392312" x="5529263" y="2482850"/>
          <p14:tracePt t="392339" x="5389563" y="2482850"/>
          <p14:tracePt t="392372" x="5322888" y="2482850"/>
          <p14:tracePt t="392488" x="5322888" y="2489200"/>
          <p14:tracePt t="392496" x="5345113" y="2500313"/>
          <p14:tracePt t="392507" x="5394325" y="2500313"/>
          <p14:tracePt t="392540" x="5584825" y="2516188"/>
          <p14:tracePt t="392544" x="5611813" y="2516188"/>
          <p14:tracePt t="392576" x="5713413" y="2478088"/>
          <p14:tracePt t="392696" x="5707063" y="2478088"/>
          <p14:tracePt t="392712" x="5680075" y="2489200"/>
          <p14:tracePt t="392720" x="5668963" y="2489200"/>
          <p14:tracePt t="393016" x="5651500" y="2500313"/>
          <p14:tracePt t="393048" x="5629275" y="2500313"/>
          <p14:tracePt t="393056" x="5611813" y="2500313"/>
          <p14:tracePt t="393073" x="5556250" y="2500313"/>
          <p14:tracePt t="393107" x="5405438" y="2500313"/>
          <p14:tracePt t="393112" x="5356225" y="2500313"/>
          <p14:tracePt t="393141" x="5216525" y="2500313"/>
          <p14:tracePt t="393146" x="5183188" y="2500313"/>
          <p14:tracePt t="393174" x="5127625" y="2500313"/>
          <p14:tracePt t="393304" x="5132388" y="2500313"/>
          <p14:tracePt t="393321" x="5143500" y="2500313"/>
          <p14:tracePt t="393341" x="5172075" y="2500313"/>
          <p14:tracePt t="393345" x="5199063" y="2500313"/>
          <p14:tracePt t="393373" x="5305425" y="2500313"/>
          <p14:tracePt t="393378" x="5334000" y="2500313"/>
          <p14:tracePt t="393408" x="5478463" y="2500313"/>
          <p14:tracePt t="393440" x="5578475" y="2500313"/>
          <p14:tracePt t="393474" x="5718175" y="2500313"/>
          <p14:tracePt t="393507" x="5813425" y="2500313"/>
          <p14:tracePt t="393608" x="5824538" y="2500313"/>
          <p14:tracePt t="393641" x="5818188" y="2500313"/>
          <p14:tracePt t="393657" x="5802313" y="2478088"/>
          <p14:tracePt t="393674" x="5762625" y="2449513"/>
          <p14:tracePt t="393703" x="5707063" y="2438400"/>
          <p14:tracePt t="393705" x="0" y="0"/>
        </p14:tracePtLst>
        <p14:tracePtLst>
          <p14:tracePt t="394218" x="4870450" y="4033838"/>
          <p14:tracePt t="394262" x="4848225" y="4073525"/>
          <p14:tracePt t="394270" x="4848225" y="4102100"/>
          <p14:tracePt t="394279" x="4808538" y="4173538"/>
          <p14:tracePt t="394304" x="4775200" y="4357688"/>
          <p14:tracePt t="394338" x="4775200" y="4676775"/>
          <p14:tracePt t="394371" x="4775200" y="4943475"/>
          <p14:tracePt t="394404" x="4775200" y="5078413"/>
          <p14:tracePt t="394437" x="4899025" y="5218113"/>
          <p14:tracePt t="394471" x="5149850" y="5307013"/>
          <p14:tracePt t="394504" x="5422900" y="5307013"/>
          <p14:tracePt t="394508" x="5451475" y="5307013"/>
          <p14:tracePt t="394538" x="5662613" y="5307013"/>
          <p14:tracePt t="394571" x="5897563" y="5307013"/>
          <p14:tracePt t="394605" x="6137275" y="5322888"/>
          <p14:tracePt t="394637" x="6197600" y="5322888"/>
          <p14:tracePt t="394671" x="6388100" y="5251450"/>
          <p14:tracePt t="394704" x="6599238" y="5033963"/>
          <p14:tracePt t="394707" x="6661150" y="4954588"/>
          <p14:tracePt t="394737" x="6800850" y="4792663"/>
          <p14:tracePt t="394739" x="6800850" y="4725988"/>
          <p14:tracePt t="394771" x="6834188" y="4475163"/>
          <p14:tracePt t="394804" x="6689725" y="4151313"/>
          <p14:tracePt t="394837" x="6505575" y="3978275"/>
          <p14:tracePt t="394873" x="6303963" y="3911600"/>
          <p14:tracePt t="394877" x="6237288" y="3911600"/>
          <p14:tracePt t="394907" x="6048375" y="3900488"/>
          <p14:tracePt t="394940" x="5757863" y="3900488"/>
          <p14:tracePt t="394974" x="5484813" y="3911600"/>
          <p14:tracePt t="394981" x="5405438" y="3967163"/>
          <p14:tracePt t="395007" x="5176838" y="4162425"/>
          <p14:tracePt t="395012" x="5127625" y="4195763"/>
          <p14:tracePt t="395040" x="4959350" y="4424363"/>
          <p14:tracePt t="395044" x="4910138" y="4459288"/>
          <p14:tracePt t="395074" x="4819650" y="4614863"/>
          <p14:tracePt t="395078" x="4819650" y="4643438"/>
          <p14:tracePt t="395108" x="4803775" y="4832350"/>
          <p14:tracePt t="395141" x="4803775" y="5067300"/>
          <p14:tracePt t="395174" x="4830763" y="5240338"/>
          <p14:tracePt t="395181" x="4881563" y="5295900"/>
          <p14:tracePt t="395207" x="5037138" y="5418138"/>
          <p14:tracePt t="395211" x="5087938" y="5451475"/>
          <p14:tracePt t="395240" x="5305425" y="5557838"/>
          <p14:tracePt t="395244" x="5356225" y="5591175"/>
          <p14:tracePt t="395276" x="5662613" y="5702300"/>
          <p14:tracePt t="395307" x="5919788" y="5719763"/>
          <p14:tracePt t="395340" x="6259513" y="5719763"/>
          <p14:tracePt t="395375" x="6638925" y="5518150"/>
          <p14:tracePt t="395380" x="6716713" y="5484813"/>
          <p14:tracePt t="395407" x="6811963" y="5367338"/>
          <p14:tracePt t="395411" x="6845300" y="5334000"/>
          <p14:tracePt t="395440" x="6923088" y="5240338"/>
          <p14:tracePt t="395444" x="6934200" y="5211763"/>
          <p14:tracePt t="395474" x="6967538" y="5105400"/>
          <p14:tracePt t="395478" x="6967538" y="5038725"/>
          <p14:tracePt t="395508" x="6967538" y="4810125"/>
          <p14:tracePt t="395540" x="6767513" y="4530725"/>
          <p14:tracePt t="395575" x="6634163" y="4364038"/>
          <p14:tracePt t="395607" x="6505575" y="4268788"/>
          <p14:tracePt t="395613" x="6477000" y="4257675"/>
          <p14:tracePt t="395640" x="6303963" y="4168775"/>
          <p14:tracePt t="395645" x="6254750" y="4151313"/>
          <p14:tracePt t="395674" x="6008688" y="4040188"/>
          <p14:tracePt t="395677" x="5942013" y="4022725"/>
          <p14:tracePt t="395708" x="5634038" y="3951288"/>
          <p14:tracePt t="395740" x="5467350" y="3951288"/>
          <p14:tracePt t="395748" x="5416550" y="3951288"/>
          <p14:tracePt t="395774" x="5232400" y="3962400"/>
          <p14:tracePt t="395807" x="5065713" y="4090988"/>
          <p14:tracePt t="395812" x="5054600" y="4106863"/>
          <p14:tracePt t="395837" x="4943475" y="4202113"/>
          <p14:tracePt t="395871" x="4865688" y="4341813"/>
          <p14:tracePt t="395904" x="4814888" y="4530725"/>
          <p14:tracePt t="395906" x="4814888" y="4559300"/>
          <p14:tracePt t="395938" x="4797425" y="4792663"/>
          <p14:tracePt t="395972" x="4797425" y="5005388"/>
          <p14:tracePt t="396004" x="4830763" y="5145088"/>
          <p14:tracePt t="396040" x="5032375" y="5207000"/>
          <p14:tracePt t="396045" x="5083175" y="5240338"/>
          <p14:tracePt t="396073" x="5272088" y="5345113"/>
          <p14:tracePt t="396076" x="5305425" y="5362575"/>
          <p14:tracePt t="396106" x="5434013" y="5395913"/>
          <p14:tracePt t="396110" x="5445125" y="5395913"/>
          <p14:tracePt t="396140" x="5562600" y="5407025"/>
          <p14:tracePt t="396173" x="5735638" y="5440363"/>
          <p14:tracePt t="396207" x="5886450" y="5440363"/>
          <p14:tracePt t="396214" x="5935663" y="5440363"/>
          <p14:tracePt t="396241" x="6059488" y="5440363"/>
          <p14:tracePt t="396244" x="6126163" y="5440363"/>
          <p14:tracePt t="396271" x="6270625" y="5440363"/>
          <p14:tracePt t="396275" x="6343650" y="5413375"/>
          <p14:tracePt t="396307" x="6521450" y="5329238"/>
          <p14:tracePt t="396342" x="6678613" y="5195888"/>
          <p14:tracePt t="396373" x="6723063" y="5145088"/>
          <p14:tracePt t="396406" x="6794500" y="4965700"/>
          <p14:tracePt t="396440" x="6794500" y="4759325"/>
          <p14:tracePt t="396443" x="6794500" y="4710113"/>
          <p14:tracePt t="396473" x="6794500" y="4670425"/>
          <p14:tracePt t="396476" x="6794500" y="4654550"/>
          <p14:tracePt t="396506" x="6745288" y="4570413"/>
          <p14:tracePt t="396510" x="6694488" y="4537075"/>
          <p14:tracePt t="396516" x="6683375" y="4525963"/>
          <p14:tracePt t="396540" x="6527800" y="4368800"/>
          <p14:tracePt t="396573" x="6203950" y="4257675"/>
          <p14:tracePt t="396606" x="6008688" y="4191000"/>
          <p14:tracePt t="396639" x="5691188" y="4173538"/>
          <p14:tracePt t="396643" x="5622925" y="4173538"/>
          <p14:tracePt t="396673" x="5394325" y="4202113"/>
          <p14:tracePt t="396677" x="5327650" y="4217988"/>
          <p14:tracePt t="396706" x="5176838" y="4302125"/>
          <p14:tracePt t="396711" x="5105400" y="4335463"/>
          <p14:tracePt t="396740" x="5014913" y="4459288"/>
          <p14:tracePt t="396773" x="4932363" y="4659313"/>
          <p14:tracePt t="396806" x="4932363" y="4894263"/>
          <p14:tracePt t="396812" x="4932363" y="4938713"/>
          <p14:tracePt t="396838" x="4932363" y="5083175"/>
          <p14:tracePt t="396872" x="5194300" y="5329238"/>
          <p14:tracePt t="396875" x="5294313" y="5391150"/>
          <p14:tracePt t="396905" x="5522913" y="5524500"/>
          <p14:tracePt t="396909" x="5567363" y="5535613"/>
          <p14:tracePt t="396938" x="5691188" y="5568950"/>
          <p14:tracePt t="396971" x="5842000" y="5568950"/>
          <p14:tracePt t="397005" x="5935663" y="5568950"/>
          <p14:tracePt t="397038" x="6053138" y="5568950"/>
          <p14:tracePt t="397071" x="6092825" y="5564188"/>
          <p14:tracePt t="397105" x="6119813" y="5535613"/>
          <p14:tracePt t="397108" x="6130925" y="5524500"/>
          <p14:tracePt t="397139" x="6142038" y="5513388"/>
          <p14:tracePt t="397172" x="6142038" y="5495925"/>
          <p14:tracePt t="397275" x="0" y="0"/>
        </p14:tracePtLst>
        <p14:tracePtLst>
          <p14:tracePt t="404789" x="6745288" y="4603750"/>
          <p14:tracePt t="404793" x="6734175" y="4603750"/>
          <p14:tracePt t="404797" x="6705600" y="4603750"/>
          <p14:tracePt t="404805" x="6678613" y="4603750"/>
          <p14:tracePt t="404812" x="6667500" y="4603750"/>
          <p14:tracePt t="404840" x="6450013" y="4586288"/>
          <p14:tracePt t="404845" x="6381750" y="4586288"/>
          <p14:tracePt t="404874" x="6219825" y="4586288"/>
          <p14:tracePt t="404877" x="6130925" y="4586288"/>
          <p14:tracePt t="404908" x="5735638" y="4586288"/>
          <p14:tracePt t="404940" x="5422900" y="4564063"/>
          <p14:tracePt t="404974" x="5227638" y="4530725"/>
          <p14:tracePt t="405007" x="5110163" y="4530725"/>
          <p14:tracePt t="405013" x="5060950" y="4541838"/>
          <p14:tracePt t="405040" x="4914900" y="4575175"/>
          <p14:tracePt t="405045" x="4848225" y="4575175"/>
          <p14:tracePt t="405073" x="4737100" y="4625975"/>
          <p14:tracePt t="405077" x="4708525" y="4637088"/>
          <p14:tracePt t="405110" x="4608513" y="4737100"/>
          <p14:tracePt t="405140" x="4552950" y="4860925"/>
          <p14:tracePt t="405174" x="4552950" y="4938713"/>
          <p14:tracePt t="405181" x="4552950" y="4965700"/>
          <p14:tracePt t="405208" x="4552950" y="5089525"/>
          <p14:tracePt t="405213" x="4552950" y="5100638"/>
          <p14:tracePt t="405240" x="4575175" y="5222875"/>
          <p14:tracePt t="405245" x="4608513" y="5273675"/>
          <p14:tracePt t="405274" x="4692650" y="5407025"/>
          <p14:tracePt t="405277" x="4703763" y="5418138"/>
          <p14:tracePt t="405309" x="4759325" y="5473700"/>
          <p14:tracePt t="405341" x="4876800" y="5529263"/>
          <p14:tracePt t="405374" x="5110163" y="5602288"/>
          <p14:tracePt t="405407" x="5283200" y="5602288"/>
          <p14:tracePt t="405411" x="5311775" y="5602288"/>
          <p14:tracePt t="405441" x="5434013" y="5602288"/>
          <p14:tracePt t="405445" x="5451475" y="5602288"/>
          <p14:tracePt t="405473" x="5622925" y="5591175"/>
          <p14:tracePt t="405478" x="5673725" y="5575300"/>
          <p14:tracePt t="405508" x="5784850" y="5529263"/>
          <p14:tracePt t="405540" x="5946775" y="5529263"/>
          <p14:tracePt t="405574" x="5997575" y="5529263"/>
          <p14:tracePt t="405607" x="6013450" y="5518150"/>
          <p14:tracePt t="405644" x="6024563" y="5507038"/>
          <p14:tracePt t="405851" x="0" y="0"/>
        </p14:tracePtLst>
        <p14:tracePtLst>
          <p14:tracePt t="419640" x="5434013" y="4275138"/>
          <p14:tracePt t="419728" x="5445125" y="4286250"/>
          <p14:tracePt t="419736" x="5456238" y="4286250"/>
          <p14:tracePt t="419744" x="5473700" y="4264025"/>
          <p14:tracePt t="419773" x="5589588" y="4113213"/>
          <p14:tracePt t="419778" x="5589588" y="4084638"/>
          <p14:tracePt t="419808" x="5651500" y="3929063"/>
          <p14:tracePt t="419840" x="5684838" y="3838575"/>
          <p14:tracePt t="419849" x="5684838" y="3822700"/>
          <p14:tracePt t="419873" x="5684838" y="3800475"/>
          <p14:tracePt t="419907" x="5662613" y="3771900"/>
          <p14:tracePt t="419941" x="5562600" y="3771900"/>
          <p14:tracePt t="419946" x="5511800" y="3771900"/>
          <p14:tracePt t="419974" x="5456238" y="3838575"/>
          <p14:tracePt t="419977" x="5445125" y="3856038"/>
          <p14:tracePt t="420008" x="5400675" y="3984625"/>
          <p14:tracePt t="420040" x="5400675" y="4157663"/>
          <p14:tracePt t="420073" x="5411788" y="4335463"/>
          <p14:tracePt t="420107" x="5484813" y="4470400"/>
          <p14:tracePt t="420111" x="5500688" y="4519613"/>
          <p14:tracePt t="420141" x="5500688" y="4530725"/>
          <p14:tracePt t="420194" x="5518150" y="4525963"/>
          <p14:tracePt t="420208" x="5545138" y="4508500"/>
          <p14:tracePt t="420240" x="5573713" y="4352925"/>
          <p14:tracePt t="420274" x="5607050" y="4140200"/>
          <p14:tracePt t="420307" x="5607050" y="3989388"/>
          <p14:tracePt t="420311" x="5607050" y="3978275"/>
          <p14:tracePt t="420342" x="5607050" y="3951288"/>
          <p14:tracePt t="420345" x="5607050" y="3940175"/>
          <p14:tracePt t="420374" x="5556250" y="3929063"/>
          <p14:tracePt t="420378" x="5545138" y="3929063"/>
          <p14:tracePt t="420408" x="5462588" y="3929063"/>
          <p14:tracePt t="420442" x="5349875" y="3962400"/>
          <p14:tracePt t="420473" x="5334000" y="4095750"/>
          <p14:tracePt t="420507" x="5322888" y="4213225"/>
          <p14:tracePt t="420540" x="5322888" y="4375150"/>
          <p14:tracePt t="420546" x="5322888" y="4386263"/>
          <p14:tracePt t="420573" x="5345113" y="4486275"/>
          <p14:tracePt t="420641" x="5356225" y="4486275"/>
          <p14:tracePt t="420656" x="5383213" y="4486275"/>
          <p14:tracePt t="420674" x="5405438" y="4481513"/>
          <p14:tracePt t="420708" x="5451475" y="4413250"/>
          <p14:tracePt t="420714" x="5467350" y="4379913"/>
          <p14:tracePt t="420740" x="5467350" y="4235450"/>
          <p14:tracePt t="420744" x="5484813" y="4206875"/>
          <p14:tracePt t="420774" x="5484813" y="4135438"/>
          <p14:tracePt t="420777" x="5484813" y="4113213"/>
          <p14:tracePt t="420808" x="5484813" y="4011613"/>
          <p14:tracePt t="420840" x="5473700" y="3989388"/>
          <p14:tracePt t="420875" x="5462588" y="3989388"/>
          <p14:tracePt t="420907" x="5322888" y="4044950"/>
          <p14:tracePt t="420912" x="5311775" y="4056063"/>
          <p14:tracePt t="420940" x="5232400" y="4146550"/>
          <p14:tracePt t="420945" x="5205413" y="4191000"/>
          <p14:tracePt t="420974" x="5205413" y="4352925"/>
          <p14:tracePt t="420977" x="5205413" y="4379913"/>
          <p14:tracePt t="421007" x="5216525" y="4514850"/>
          <p14:tracePt t="421041" x="5338763" y="4643438"/>
          <p14:tracePt t="421074" x="5367338" y="4654550"/>
          <p14:tracePt t="421107" x="5434013" y="4619625"/>
          <p14:tracePt t="421140" x="5489575" y="4519613"/>
          <p14:tracePt t="421144" x="5518150" y="4492625"/>
          <p14:tracePt t="421173" x="5518150" y="4408488"/>
          <p14:tracePt t="421177" x="5534025" y="4357688"/>
          <p14:tracePt t="421210" x="5534025" y="4129088"/>
          <p14:tracePt t="421240" x="5445125" y="3944938"/>
          <p14:tracePt t="421273" x="5378450" y="3922713"/>
          <p14:tracePt t="421305" x="5338763" y="3922713"/>
          <p14:tracePt t="421309" x="5327650" y="3922713"/>
          <p14:tracePt t="421339" x="5205413" y="3922713"/>
          <p14:tracePt t="421372" x="5165725" y="3995738"/>
          <p14:tracePt t="421406" x="5165725" y="4217988"/>
          <p14:tracePt t="421438" x="5278438" y="4402138"/>
          <p14:tracePt t="421473" x="5305425" y="4424363"/>
          <p14:tracePt t="421477" x="5316538" y="4441825"/>
          <p14:tracePt t="421507" x="5383213" y="4441825"/>
          <p14:tracePt t="421540" x="5411788" y="4364038"/>
          <p14:tracePt t="421573" x="5411788" y="4279900"/>
          <p14:tracePt t="421608" x="5411788" y="4168775"/>
          <p14:tracePt t="421640" x="5411788" y="4051300"/>
          <p14:tracePt t="421673" x="5411788" y="4011613"/>
          <p14:tracePt t="421716" x="5405438" y="4011613"/>
          <p14:tracePt t="421740" x="5349875" y="4011613"/>
          <p14:tracePt t="421773" x="5283200" y="4129088"/>
          <p14:tracePt t="421780" x="5283200" y="4157663"/>
          <p14:tracePt t="421807" x="5283200" y="4286250"/>
          <p14:tracePt t="421811" x="5283200" y="4297363"/>
          <p14:tracePt t="421840" x="5356225" y="4419600"/>
          <p14:tracePt t="421845" x="5372100" y="4430713"/>
          <p14:tracePt t="421874" x="5427663" y="4446588"/>
          <p14:tracePt t="421879" x="5438775" y="4446588"/>
          <p14:tracePt t="421907" x="5518150" y="4446588"/>
          <p14:tracePt t="421940" x="5578475" y="4313238"/>
          <p14:tracePt t="421974" x="5611813" y="4157663"/>
          <p14:tracePt t="421981" x="5611813" y="4067175"/>
          <p14:tracePt t="422007" x="5600700" y="3944938"/>
          <p14:tracePt t="422012" x="5567363" y="3871913"/>
          <p14:tracePt t="422040" x="5507038" y="3794125"/>
          <p14:tracePt t="422076" x="5422900" y="3778250"/>
          <p14:tracePt t="422108" x="5338763" y="3860800"/>
          <p14:tracePt t="422140" x="5272088" y="4006850"/>
          <p14:tracePt t="422175" x="5272088" y="4157663"/>
          <p14:tracePt t="422179" x="5272088" y="4168775"/>
          <p14:tracePt t="422207" x="5345113" y="4213225"/>
          <p14:tracePt t="422241" x="5356225" y="4229100"/>
          <p14:tracePt t="422245" x="5367338" y="4229100"/>
          <p14:tracePt t="422275" x="5383213" y="4217988"/>
          <p14:tracePt t="422279" x="5383213" y="4206875"/>
          <p14:tracePt t="422308" x="5394325" y="4168775"/>
          <p14:tracePt t="422452" x="5405438" y="4191000"/>
          <p14:tracePt t="422460" x="5405438" y="4202113"/>
          <p14:tracePt t="422516" x="5422900" y="4202113"/>
          <p14:tracePt t="422524" x="5434013" y="4195763"/>
          <p14:tracePt t="422540" x="5462588" y="4157663"/>
          <p14:tracePt t="422574" x="5507038" y="4051300"/>
          <p14:tracePt t="422607" x="5507038" y="4000500"/>
          <p14:tracePt t="422611" x="5507038" y="3989388"/>
          <p14:tracePt t="422638" x="5507038" y="3962400"/>
          <p14:tracePt t="422674" x="5507038" y="3951288"/>
          <p14:tracePt t="422705" x="5467350" y="3989388"/>
          <p14:tracePt t="422707" x="5451475" y="4017963"/>
          <p14:tracePt t="422737" x="5438775" y="4106863"/>
          <p14:tracePt t="422740" x="5438775" y="4117975"/>
          <p14:tracePt t="422771" x="5438775" y="4146550"/>
          <p14:tracePt t="422947" x="5438775" y="4191000"/>
          <p14:tracePt t="422955" x="5438775" y="4217988"/>
          <p14:tracePt t="422971" x="5438775" y="4279900"/>
          <p14:tracePt t="423005" x="5438775" y="4335463"/>
          <p14:tracePt t="423107" x="5438775" y="4357688"/>
          <p14:tracePt t="423116" x="5438775" y="4375150"/>
          <p14:tracePt t="423138" x="5473700" y="4386263"/>
          <p14:tracePt t="423237" x="5484813" y="4379913"/>
          <p14:tracePt t="423252" x="5511800" y="4364038"/>
          <p14:tracePt t="423274" x="5545138" y="4286250"/>
          <p14:tracePt t="423277" x="5562600" y="4235450"/>
          <p14:tracePt t="423308" x="5607050" y="4067175"/>
          <p14:tracePt t="423341" x="5607050" y="3967163"/>
          <p14:tracePt t="423374" x="5600700" y="3929063"/>
          <p14:tracePt t="423407" x="5551488" y="3929063"/>
          <p14:tracePt t="423411" x="5518150" y="3929063"/>
          <p14:tracePt t="423441" x="5473700" y="3995738"/>
          <p14:tracePt t="423445" x="5462588" y="4022725"/>
          <p14:tracePt t="423472" x="5462588" y="4246563"/>
          <p14:tracePt t="423475" x="5462588" y="4313238"/>
          <p14:tracePt t="423505" x="5500688" y="4446588"/>
          <p14:tracePt t="423508" x="5511800" y="4475163"/>
          <p14:tracePt t="423539" x="5522913" y="4497388"/>
          <p14:tracePt t="423572" x="5540375" y="4497388"/>
          <p14:tracePt t="423605" x="5551488" y="4319588"/>
          <p14:tracePt t="423639" x="5551488" y="4090988"/>
          <p14:tracePt t="423671" x="5462588" y="3944938"/>
          <p14:tracePt t="423675" x="5445125" y="3944938"/>
          <p14:tracePt t="423706" x="5405438" y="3933825"/>
          <p14:tracePt t="423709" x="5394325" y="3933825"/>
          <p14:tracePt t="423739" x="5327650" y="3933825"/>
          <p14:tracePt t="423772" x="5300663" y="4095750"/>
          <p14:tracePt t="423805" x="5300663" y="4291013"/>
          <p14:tracePt t="423839" x="5300663" y="4302125"/>
          <p14:tracePt t="423873" x="5356225" y="4257675"/>
          <p14:tracePt t="423875" x="5389563" y="4206875"/>
          <p14:tracePt t="423905" x="5400675" y="4084638"/>
          <p14:tracePt t="423908" x="5400675" y="4073525"/>
          <p14:tracePt t="423938" x="5400675" y="4033838"/>
          <p14:tracePt t="423972" x="5367338" y="4022725"/>
          <p14:tracePt t="424006" x="5183188" y="4044950"/>
          <p14:tracePt t="424038" x="5172075" y="4162425"/>
          <p14:tracePt t="424072" x="5176838" y="4279900"/>
          <p14:tracePt t="424075" x="5221288" y="4297363"/>
          <p14:tracePt t="424107" x="5289550" y="4297363"/>
          <p14:tracePt t="424139" x="5400675" y="4297363"/>
          <p14:tracePt t="424171" x="5456238" y="4286250"/>
          <p14:tracePt t="424205" x="5622925" y="4297363"/>
          <p14:tracePt t="424239" x="5875338" y="4497388"/>
          <p14:tracePt t="424292" x="5886450" y="4497388"/>
          <p14:tracePt t="424307" x="5886450" y="4486275"/>
          <p14:tracePt t="424341" x="5935663" y="4330700"/>
          <p14:tracePt t="424372" x="5957888" y="4240213"/>
          <p14:tracePt t="424376" x="5957888" y="4213225"/>
          <p14:tracePt t="424405" x="5975350" y="4162425"/>
          <p14:tracePt t="424409" x="5975350" y="4146550"/>
          <p14:tracePt t="424439" x="5986463" y="4095750"/>
          <p14:tracePt t="424472" x="5997575" y="4029075"/>
          <p14:tracePt t="424506" x="5997575" y="4017963"/>
          <p14:tracePt t="424541" x="5997575" y="4140200"/>
          <p14:tracePt t="424545" x="5997575" y="4191000"/>
          <p14:tracePt t="424577" x="5997575" y="4459288"/>
          <p14:tracePt t="424607" x="5997575" y="4497388"/>
          <p14:tracePt t="424641" x="5997575" y="4446588"/>
          <p14:tracePt t="424674" x="5997575" y="4162425"/>
          <p14:tracePt t="424681" x="5997575" y="4117975"/>
          <p14:tracePt t="424707" x="5997575" y="4084638"/>
          <p14:tracePt t="424744" x="5997575" y="4113213"/>
          <p14:tracePt t="424775" x="6019800" y="4313238"/>
          <p14:tracePt t="424779" x="6037263" y="4364038"/>
          <p14:tracePt t="424808" x="6086475" y="4530725"/>
          <p14:tracePt t="424856" x="6086475" y="4525963"/>
          <p14:tracePt t="424875" x="6086475" y="4419600"/>
          <p14:tracePt t="424907" x="6086475" y="4191000"/>
          <p14:tracePt t="424911" x="6086475" y="4179888"/>
          <p14:tracePt t="424941" x="6086475" y="4162425"/>
          <p14:tracePt t="424976" x="6086475" y="4341813"/>
          <p14:tracePt t="425008" x="6103938" y="4592638"/>
          <p14:tracePt t="425040" x="6115050" y="4603750"/>
          <p14:tracePt t="425075" x="6148388" y="4537075"/>
          <p14:tracePt t="425107" x="6148388" y="4379913"/>
          <p14:tracePt t="425142" x="6148388" y="4364038"/>
          <p14:tracePt t="425174" x="6148388" y="4435475"/>
          <p14:tracePt t="425178" x="6148388" y="4464050"/>
          <p14:tracePt t="425207" x="6148388" y="4519613"/>
          <p14:tracePt t="425271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5A4BF-8BAD-3A8A-997D-D86299305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D50C96C7-10F7-8FAC-1551-B73D04210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098550"/>
            <a:ext cx="7216824" cy="570865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2100" dirty="0"/>
              <a:t>bilance vod v hladině těžebních jezer = srážky mínus výpar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2100" dirty="0"/>
              <a:t>srážky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2100" dirty="0"/>
              <a:t>výpar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cs-CZ" sz="2100" dirty="0"/>
              <a:t>metody měření - </a:t>
            </a:r>
            <a:r>
              <a:rPr lang="cs-CZ" sz="2100" dirty="0">
                <a:hlinkClick r:id="rId2"/>
              </a:rPr>
              <a:t>https://www.vtei.cz/2020/10/vypar-z-vyparomernych-stanic-vuv-tgm/</a:t>
            </a:r>
            <a:endParaRPr lang="cs-CZ" sz="21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cs-CZ" sz="2100" dirty="0"/>
              <a:t>výparoměr 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cs-CZ" sz="2100" dirty="0"/>
              <a:t>srovnávací výparoměrný bazén – při ploše nad 20 m2 lze výpar považovat za výpar měřený na vodní hladině 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cs-CZ" sz="2100" dirty="0"/>
              <a:t>plovoucí – nejlepší způsob měření výparu z hladiny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cs-CZ" sz="2100" dirty="0"/>
              <a:t>empirické metody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cs-CZ" sz="2100" dirty="0"/>
              <a:t>korelace výparu z výparoměru s klimatickými ukazateli – průměrná denní radiace, teplota vody, teplota vzduchu, rychlost větru, relativní vlhkost vzduchu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cs-CZ" sz="2100" dirty="0"/>
              <a:t>aktualizace vztahu mezi výparem a klimatickými ukazateli </a:t>
            </a:r>
            <a:r>
              <a:rPr lang="cs-CZ" sz="2100" dirty="0">
                <a:hlinkClick r:id="rId3"/>
              </a:rPr>
              <a:t>https://www.vtei.cz/2019/08/aktualizace-empirickych-vztahu-pro-vypocet-vyparu-z-vodni-hladiny-na-zaklade-pozorovani-vyparu-ve-stanici-hlasivo/</a:t>
            </a:r>
            <a:endParaRPr lang="cs-CZ" sz="2100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135899F3-BDA9-73D9-E920-734015221372}"/>
              </a:ext>
            </a:extLst>
          </p:cNvPr>
          <p:cNvSpPr txBox="1">
            <a:spLocks/>
          </p:cNvSpPr>
          <p:nvPr/>
        </p:nvSpPr>
        <p:spPr>
          <a:xfrm>
            <a:off x="0" y="346646"/>
            <a:ext cx="8472264" cy="6503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cs-CZ" sz="3600" dirty="0"/>
              <a:t>Bilance vod v ploše těžeben</a:t>
            </a:r>
            <a:endParaRPr lang="pl-PL" kern="100" dirty="0">
              <a:solidFill>
                <a:sysClr val="windowText" lastClr="000000"/>
              </a:solidFill>
              <a:latin typeface="Calibri (Nadpisy)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 descr="Obsah obrázku tráva, venku, obloha, strom&#10;&#10;Popis byl vytvořen automaticky">
            <a:extLst>
              <a:ext uri="{FF2B5EF4-FFF2-40B4-BE49-F238E27FC236}">
                <a16:creationId xmlns:a16="http://schemas.microsoft.com/office/drawing/2014/main" id="{011FBC99-DD80-11E0-A2C9-738CA1ECD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84" y="1153034"/>
            <a:ext cx="3670368" cy="1871888"/>
          </a:xfrm>
          <a:prstGeom prst="rect">
            <a:avLst/>
          </a:prstGeom>
        </p:spPr>
      </p:pic>
      <p:pic>
        <p:nvPicPr>
          <p:cNvPr id="11" name="Obrázek 10" descr="Obsah obrázku venku, voda, obloha, loď&#10;&#10;Popis byl vytvořen automaticky">
            <a:extLst>
              <a:ext uri="{FF2B5EF4-FFF2-40B4-BE49-F238E27FC236}">
                <a16:creationId xmlns:a16="http://schemas.microsoft.com/office/drawing/2014/main" id="{B82F57F6-7206-24F9-F11E-8F83A09E6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392" y="3096170"/>
            <a:ext cx="2168872" cy="1713409"/>
          </a:xfrm>
          <a:prstGeom prst="rect">
            <a:avLst/>
          </a:prstGeom>
        </p:spPr>
      </p:pic>
      <p:pic>
        <p:nvPicPr>
          <p:cNvPr id="2" name="Obrázek 1" descr="Obsah obrázku voda, obloha, exteriér, řeka&#10;&#10;Popis byl vytvořen automaticky">
            <a:extLst>
              <a:ext uri="{FF2B5EF4-FFF2-40B4-BE49-F238E27FC236}">
                <a16:creationId xmlns:a16="http://schemas.microsoft.com/office/drawing/2014/main" id="{47C19F05-4C1E-24ED-B394-83165623F9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1" r="-1"/>
          <a:stretch/>
        </p:blipFill>
        <p:spPr>
          <a:xfrm>
            <a:off x="8850392" y="4922516"/>
            <a:ext cx="2168872" cy="17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5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610"/>
    </mc:Choice>
    <mc:Fallback xmlns="">
      <p:transition spd="slow" advTm="427610"/>
    </mc:Fallback>
  </mc:AlternateContent>
  <p:extLst>
    <p:ext uri="{3A86A75C-4F4B-4683-9AE1-C65F6400EC91}">
      <p14:laserTraceLst xmlns:p14="http://schemas.microsoft.com/office/powerpoint/2010/main">
        <p14:tracePtLst>
          <p14:tracePt t="8940" x="1054100" y="1639888"/>
          <p14:tracePt t="9424" x="1009650" y="1639888"/>
          <p14:tracePt t="9432" x="998538" y="1639888"/>
          <p14:tracePt t="9441" x="987425" y="1624013"/>
          <p14:tracePt t="9474" x="958850" y="1624013"/>
          <p14:tracePt t="9520" x="947738" y="1624013"/>
          <p14:tracePt t="10112" x="954088" y="1624013"/>
          <p14:tracePt t="10128" x="965200" y="1624013"/>
          <p14:tracePt t="10141" x="993775" y="1624013"/>
          <p14:tracePt t="10146" x="1004888" y="1624013"/>
          <p14:tracePt t="10174" x="1076325" y="1624013"/>
          <p14:tracePt t="10177" x="1143000" y="1624013"/>
          <p14:tracePt t="10186" x="1189038" y="1624013"/>
          <p14:tracePt t="10209" x="1355725" y="1624013"/>
          <p14:tracePt t="10240" x="1584325" y="1624013"/>
          <p14:tracePt t="10274" x="1774825" y="1624013"/>
          <p14:tracePt t="10307" x="1846263" y="1624013"/>
          <p14:tracePt t="10312" x="1857375" y="1624013"/>
          <p14:tracePt t="10341" x="1897063" y="1624013"/>
          <p14:tracePt t="10345" x="1935163" y="1624013"/>
          <p14:tracePt t="10374" x="1992313" y="1624013"/>
          <p14:tracePt t="10408" x="2019300" y="1624013"/>
          <p14:tracePt t="10441" x="2070100" y="1624013"/>
          <p14:tracePt t="10474" x="2147888" y="1624013"/>
          <p14:tracePt t="10480" x="2176463" y="1624013"/>
          <p14:tracePt t="10507" x="2243138" y="1624013"/>
          <p14:tracePt t="10511" x="2270125" y="1624013"/>
          <p14:tracePt t="10541" x="2325688" y="1624013"/>
          <p14:tracePt t="10545" x="2349500" y="1624013"/>
          <p14:tracePt t="10574" x="2365375" y="1624013"/>
          <p14:tracePt t="10577" x="2393950" y="1624013"/>
          <p14:tracePt t="10608" x="2443163" y="1624013"/>
          <p14:tracePt t="10640" x="2509838" y="1624013"/>
          <p14:tracePt t="10675" x="2616200" y="1606550"/>
          <p14:tracePt t="10681" x="2660650" y="1606550"/>
          <p14:tracePt t="10707" x="2822575" y="1595438"/>
          <p14:tracePt t="10712" x="2889250" y="1595438"/>
          <p14:tracePt t="10740" x="3106738" y="1557338"/>
          <p14:tracePt t="10745" x="3152775" y="1557338"/>
          <p14:tracePt t="10774" x="3302000" y="1557338"/>
          <p14:tracePt t="10779" x="3325813" y="1557338"/>
          <p14:tracePt t="10896" x="3341688" y="1557338"/>
          <p14:tracePt t="10912" x="3352800" y="1557338"/>
          <p14:tracePt t="10920" x="3397250" y="1557338"/>
          <p14:tracePt t="10941" x="3436938" y="1557338"/>
          <p14:tracePt t="10946" x="3448050" y="1562100"/>
          <p14:tracePt t="10976" x="3514725" y="1562100"/>
          <p14:tracePt t="11008" x="3592513" y="1562100"/>
          <p14:tracePt t="11041" x="3659188" y="1562100"/>
          <p14:tracePt t="11075" x="3738563" y="1562100"/>
          <p14:tracePt t="11107" x="3794125" y="1562100"/>
          <p14:tracePt t="11112" x="3805238" y="1562100"/>
          <p14:tracePt t="11141" x="3894138" y="1579563"/>
          <p14:tracePt t="11145" x="3960813" y="1579563"/>
          <p14:tracePt t="11174" x="4083050" y="1579563"/>
          <p14:tracePt t="11177" x="4111625" y="1579563"/>
          <p14:tracePt t="11207" x="4122738" y="1590675"/>
          <p14:tracePt t="11242" x="4133850" y="1590675"/>
          <p14:tracePt t="11274" x="4189413" y="1606550"/>
          <p14:tracePt t="11360" x="4217988" y="1606550"/>
          <p14:tracePt t="11368" x="4229100" y="1606550"/>
          <p14:tracePt t="12067" x="0" y="0"/>
        </p14:tracePtLst>
        <p14:tracePtLst>
          <p14:tracePt t="12893" x="3905250" y="2901950"/>
          <p14:tracePt t="12897" x="3816350" y="2901950"/>
          <p14:tracePt t="12901" x="3749675" y="2901950"/>
          <p14:tracePt t="12909" x="3659188" y="2901950"/>
          <p14:tracePt t="12940" x="3414713" y="2913063"/>
          <p14:tracePt t="12974" x="3141663" y="2962275"/>
          <p14:tracePt t="13007" x="2889250" y="3108325"/>
          <p14:tracePt t="13012" x="2789238" y="3170238"/>
          <p14:tracePt t="13040" x="2471738" y="3403600"/>
          <p14:tracePt t="13045" x="2360613" y="3487738"/>
          <p14:tracePt t="13074" x="2097088" y="3687763"/>
          <p14:tracePt t="13078" x="2085975" y="3705225"/>
          <p14:tracePt t="13108" x="1958975" y="3860800"/>
          <p14:tracePt t="13141" x="1924050" y="4000500"/>
          <p14:tracePt t="13174" x="1924050" y="4184650"/>
          <p14:tracePt t="13183" x="1924050" y="4229100"/>
          <p14:tracePt t="13205" x="1924050" y="4413250"/>
          <p14:tracePt t="13238" x="1952625" y="4592638"/>
          <p14:tracePt t="13271" x="2063750" y="4754563"/>
          <p14:tracePt t="13305" x="2214563" y="4916488"/>
          <p14:tracePt t="13308" x="2298700" y="5022850"/>
          <p14:tracePt t="13338" x="2605088" y="5273675"/>
          <p14:tracePt t="13371" x="2895600" y="5402263"/>
          <p14:tracePt t="13408" x="3175000" y="5457825"/>
          <p14:tracePt t="13441" x="3403600" y="5491163"/>
          <p14:tracePt t="13445" x="3475038" y="5507038"/>
          <p14:tracePt t="13474" x="3783013" y="5524500"/>
          <p14:tracePt t="13479" x="3876675" y="5524500"/>
          <p14:tracePt t="13508" x="4167188" y="5524500"/>
          <p14:tracePt t="13541" x="4379913" y="5524500"/>
          <p14:tracePt t="13574" x="4591050" y="5524500"/>
          <p14:tracePt t="13581" x="4635500" y="5524500"/>
          <p14:tracePt t="13607" x="5048250" y="5524500"/>
          <p14:tracePt t="13611" x="5199063" y="5524500"/>
          <p14:tracePt t="13641" x="5360988" y="5518150"/>
          <p14:tracePt t="13645" x="5389563" y="5502275"/>
          <p14:tracePt t="13677" x="5507038" y="5473700"/>
          <p14:tracePt t="13708" x="5702300" y="5407025"/>
          <p14:tracePt t="13741" x="5875338" y="5356225"/>
          <p14:tracePt t="13774" x="6175375" y="5307013"/>
          <p14:tracePt t="13780" x="6248400" y="5267325"/>
          <p14:tracePt t="13807" x="6488113" y="5172075"/>
          <p14:tracePt t="13811" x="6623050" y="5133975"/>
          <p14:tracePt t="13841" x="6996113" y="5045075"/>
          <p14:tracePt t="13845" x="7102475" y="5005388"/>
          <p14:tracePt t="13874" x="7185025" y="4960938"/>
          <p14:tracePt t="13877" x="7235825" y="4943475"/>
          <p14:tracePt t="13908" x="7342188" y="4821238"/>
          <p14:tracePt t="13940" x="7442200" y="4648200"/>
          <p14:tracePt t="13975" x="7442200" y="4397375"/>
          <p14:tracePt t="14007" x="7415213" y="4124325"/>
          <p14:tracePt t="14012" x="7397750" y="4095750"/>
          <p14:tracePt t="14041" x="7358063" y="4051300"/>
          <p14:tracePt t="14045" x="7331075" y="4040188"/>
          <p14:tracePt t="14074" x="7146925" y="4040188"/>
          <p14:tracePt t="14077" x="7080250" y="4040188"/>
          <p14:tracePt t="14108" x="6845300" y="4062413"/>
          <p14:tracePt t="14141" x="6818313" y="4090988"/>
          <p14:tracePt t="14195" x="0" y="0"/>
        </p14:tracePtLst>
        <p14:tracePtLst>
          <p14:tracePt t="18542" x="2498725" y="4246563"/>
          <p14:tracePt t="18564" x="2527300" y="4264025"/>
          <p14:tracePt t="18574" x="2544763" y="4264025"/>
          <p14:tracePt t="18607" x="2655888" y="4264025"/>
          <p14:tracePt t="18612" x="2722563" y="4279900"/>
          <p14:tracePt t="18642" x="2951163" y="4297363"/>
          <p14:tracePt t="18647" x="3017838" y="4313238"/>
          <p14:tracePt t="18674" x="3190875" y="4313238"/>
          <p14:tracePt t="18677" x="3219450" y="4313238"/>
          <p14:tracePt t="18708" x="3352800" y="4313238"/>
          <p14:tracePt t="18742" x="3554413" y="4413250"/>
          <p14:tracePt t="18774" x="3754438" y="4514850"/>
          <p14:tracePt t="18807" x="3843338" y="4541838"/>
          <p14:tracePt t="18868" x="3871913" y="4559300"/>
          <p14:tracePt t="18876" x="3883025" y="4570413"/>
          <p14:tracePt t="18908" x="4005263" y="4614863"/>
          <p14:tracePt t="18941" x="4027488" y="4630738"/>
          <p14:tracePt t="18974" x="4078288" y="4630738"/>
          <p14:tracePt t="18980" x="4095750" y="4630738"/>
          <p14:tracePt t="19008" x="4117975" y="4643438"/>
          <p14:tracePt t="19041" x="4133850" y="4643438"/>
          <p14:tracePt t="19045" x="4144963" y="4643438"/>
          <p14:tracePt t="19074" x="4156075" y="4643438"/>
          <p14:tracePt t="19078" x="4167188" y="4643438"/>
          <p14:tracePt t="19109" x="4233863" y="4643438"/>
          <p14:tracePt t="19140" x="4284663" y="4643438"/>
          <p14:tracePt t="19174" x="4384675" y="4643438"/>
          <p14:tracePt t="19207" x="4557713" y="4643438"/>
          <p14:tracePt t="19214" x="4602163" y="4643438"/>
          <p14:tracePt t="19241" x="4852988" y="4630738"/>
          <p14:tracePt t="19246" x="4881563" y="4630738"/>
          <p14:tracePt t="19274" x="5010150" y="4630738"/>
          <p14:tracePt t="19278" x="5037138" y="4630738"/>
          <p14:tracePt t="19308" x="5327650" y="4608513"/>
          <p14:tracePt t="19341" x="5578475" y="4608513"/>
          <p14:tracePt t="19374" x="5773738" y="4608513"/>
          <p14:tracePt t="19407" x="5964238" y="4581525"/>
          <p14:tracePt t="19411" x="6013450" y="4581525"/>
          <p14:tracePt t="19441" x="6159500" y="4564063"/>
          <p14:tracePt t="19445" x="6203950" y="4564063"/>
          <p14:tracePt t="19474" x="6332538" y="4548188"/>
          <p14:tracePt t="19478" x="6343650" y="4548188"/>
          <p14:tracePt t="19509" x="6454775" y="4548188"/>
          <p14:tracePt t="19541" x="6627813" y="4548188"/>
          <p14:tracePt t="19574" x="6727825" y="4548188"/>
          <p14:tracePt t="19608" x="6778625" y="4548188"/>
          <p14:tracePt t="19613" x="6805613" y="4548188"/>
          <p14:tracePt t="19641" x="6889750" y="4548188"/>
          <p14:tracePt t="19645" x="6985000" y="4559300"/>
          <p14:tracePt t="19674" x="7129463" y="4592638"/>
          <p14:tracePt t="19679" x="7158038" y="4603750"/>
          <p14:tracePt t="19708" x="7275513" y="4619625"/>
          <p14:tracePt t="19741" x="7346950" y="4648200"/>
          <p14:tracePt t="19774" x="7415213" y="4687888"/>
          <p14:tracePt t="19807" x="7470775" y="4732338"/>
          <p14:tracePt t="19844" x="7515225" y="4748213"/>
          <p14:tracePt t="19874" x="7526338" y="4748213"/>
          <p14:tracePt t="19987" x="0" y="0"/>
        </p14:tracePtLst>
        <p14:tracePtLst>
          <p14:tracePt t="20865" x="2360613" y="3860800"/>
          <p14:tracePt t="20870" x="2371725" y="3878263"/>
          <p14:tracePt t="20875" x="2382838" y="3878263"/>
          <p14:tracePt t="20884" x="2427288" y="3889375"/>
          <p14:tracePt t="20907" x="2633663" y="3911600"/>
          <p14:tracePt t="20941" x="2751138" y="3911600"/>
          <p14:tracePt t="20947" x="2795588" y="3911600"/>
          <p14:tracePt t="20974" x="2806700" y="3911600"/>
          <p14:tracePt t="21016" x="2817813" y="3911600"/>
          <p14:tracePt t="21041" x="2906713" y="3940175"/>
          <p14:tracePt t="21074" x="3006725" y="3984625"/>
          <p14:tracePt t="21107" x="3101975" y="4011613"/>
          <p14:tracePt t="21111" x="3130550" y="4011613"/>
          <p14:tracePt t="21141" x="3201988" y="4022725"/>
          <p14:tracePt t="21146" x="3213100" y="4022725"/>
          <p14:tracePt t="21174" x="3268663" y="4022725"/>
          <p14:tracePt t="21178" x="3279775" y="4022725"/>
          <p14:tracePt t="21208" x="3452813" y="4056063"/>
          <p14:tracePt t="21240" x="3643313" y="4056063"/>
          <p14:tracePt t="21274" x="3798888" y="4056063"/>
          <p14:tracePt t="21307" x="3933825" y="4073525"/>
          <p14:tracePt t="21313" x="3960813" y="4073525"/>
          <p14:tracePt t="21338" x="4067175" y="4090988"/>
          <p14:tracePt t="21371" x="4200525" y="4117975"/>
          <p14:tracePt t="21375" x="4229100" y="4117975"/>
          <p14:tracePt t="21405" x="4284663" y="4146550"/>
          <p14:tracePt t="21408" x="4329113" y="4146550"/>
          <p14:tracePt t="21440" x="4379913" y="4157663"/>
          <p14:tracePt t="21471" x="4491038" y="4173538"/>
          <p14:tracePt t="21505" x="4575175" y="4173538"/>
          <p14:tracePt t="21538" x="4624388" y="4184650"/>
          <p14:tracePt t="21896" x="4608513" y="4184650"/>
          <p14:tracePt t="21905" x="4591050" y="4184650"/>
          <p14:tracePt t="21913" x="4552950" y="4184650"/>
          <p14:tracePt t="21941" x="4535488" y="4184650"/>
          <p14:tracePt t="21974" x="4513263" y="4184650"/>
          <p14:tracePt t="21978" x="4497388" y="4184650"/>
          <p14:tracePt t="22007" x="4446588" y="4184650"/>
          <p14:tracePt t="22248" x="4435475" y="4184650"/>
          <p14:tracePt t="22264" x="4435475" y="4213225"/>
          <p14:tracePt t="22274" x="4435475" y="4240213"/>
          <p14:tracePt t="22308" x="4435475" y="4324350"/>
          <p14:tracePt t="22312" x="4435475" y="4335463"/>
          <p14:tracePt t="22341" x="4435475" y="4375150"/>
          <p14:tracePt t="22345" x="4435475" y="4386263"/>
          <p14:tracePt t="22376" x="4418013" y="4475163"/>
          <p14:tracePt t="22408" x="4402138" y="4552950"/>
          <p14:tracePt t="22440" x="4402138" y="4637088"/>
          <p14:tracePt t="22474" x="4391025" y="4721225"/>
          <p14:tracePt t="22507" x="4373563" y="4776788"/>
          <p14:tracePt t="22513" x="4373563" y="4787900"/>
          <p14:tracePt t="22540" x="4373563" y="4827588"/>
          <p14:tracePt t="22545" x="4373563" y="4838700"/>
          <p14:tracePt t="22574" x="4373563" y="4905375"/>
          <p14:tracePt t="22578" x="4373563" y="4921250"/>
          <p14:tracePt t="22608" x="4357688" y="5016500"/>
          <p14:tracePt t="22641" x="4329113" y="5083175"/>
          <p14:tracePt t="22674" x="4313238" y="5160963"/>
          <p14:tracePt t="22681" x="4313238" y="5189538"/>
          <p14:tracePt t="22706" x="4313238" y="5273675"/>
          <p14:tracePt t="22736" x="4284663" y="5373688"/>
          <p14:tracePt t="22770" x="4267200" y="5457825"/>
          <p14:tracePt t="22808" x="4267200" y="5540375"/>
          <p14:tracePt t="22841" x="4267200" y="5591175"/>
          <p14:tracePt t="22872" x="4267200" y="5653088"/>
          <p14:tracePt t="22905" x="4267200" y="5680075"/>
          <p14:tracePt t="22939" x="4295775" y="5724525"/>
          <p14:tracePt t="22972" x="4335463" y="5753100"/>
          <p14:tracePt t="22976" x="4346575" y="5753100"/>
          <p14:tracePt t="23005" x="4362450" y="5764213"/>
          <p14:tracePt t="23067" x="4373563" y="5764213"/>
          <p14:tracePt t="23083" x="4384675" y="5775325"/>
          <p14:tracePt t="23105" x="4413250" y="5786438"/>
          <p14:tracePt t="23139" x="4462463" y="5803900"/>
          <p14:tracePt t="23173" x="4675188" y="5815013"/>
          <p14:tracePt t="23205" x="4881563" y="5870575"/>
          <p14:tracePt t="23238" x="5065713" y="5870575"/>
          <p14:tracePt t="23272" x="5149850" y="5870575"/>
          <p14:tracePt t="23275" x="5176838" y="5870575"/>
          <p14:tracePt t="23305" x="5267325" y="5870575"/>
          <p14:tracePt t="23308" x="5334000" y="5870575"/>
          <p14:tracePt t="23339" x="5562600" y="5870575"/>
          <p14:tracePt t="23373" x="5713413" y="5870575"/>
          <p14:tracePt t="23405" x="5813425" y="5870575"/>
          <p14:tracePt t="23439" x="6048375" y="5853113"/>
          <p14:tracePt t="23471" x="6215063" y="5837238"/>
          <p14:tracePt t="23475" x="6243638" y="5837238"/>
          <p14:tracePt t="23508" x="6376988" y="5837238"/>
          <p14:tracePt t="23541" x="6583363" y="5837238"/>
          <p14:tracePt t="23574" x="6856413" y="5837238"/>
          <p14:tracePt t="23607" x="6934200" y="5826125"/>
          <p14:tracePt t="23613" x="6962775" y="5815013"/>
          <p14:tracePt t="23641" x="7018338" y="5815013"/>
          <p14:tracePt t="23646" x="7046913" y="5797550"/>
          <p14:tracePt t="23674" x="7146925" y="5781675"/>
          <p14:tracePt t="23678" x="7158038" y="5770563"/>
          <p14:tracePt t="23708" x="7219950" y="5668963"/>
          <p14:tracePt t="23740" x="7308850" y="5367338"/>
          <p14:tracePt t="23774" x="7375525" y="5149850"/>
          <p14:tracePt t="23779" x="7375525" y="5122863"/>
          <p14:tracePt t="23807" x="7375525" y="5072063"/>
          <p14:tracePt t="23812" x="7375525" y="5027613"/>
          <p14:tracePt t="23841" x="7375525" y="4905375"/>
          <p14:tracePt t="23846" x="7375525" y="4876800"/>
          <p14:tracePt t="23874" x="7375525" y="4849813"/>
          <p14:tracePt t="23908" x="7375525" y="4781550"/>
          <p14:tracePt t="23942" x="7358063" y="4703763"/>
          <p14:tracePt t="23974" x="7342188" y="4637088"/>
          <p14:tracePt t="24007" x="7302500" y="4608513"/>
          <p14:tracePt t="24012" x="7302500" y="4597400"/>
          <p14:tracePt t="24042" x="7275513" y="4541838"/>
          <p14:tracePt t="24045" x="7264400" y="4530725"/>
          <p14:tracePt t="24074" x="7253288" y="4481513"/>
          <p14:tracePt t="24108" x="7235825" y="4435475"/>
          <p14:tracePt t="24143" x="7213600" y="4424363"/>
          <p14:tracePt t="24174" x="7096125" y="4424363"/>
          <p14:tracePt t="24181" x="7040563" y="4424363"/>
          <p14:tracePt t="24207" x="6840538" y="4424363"/>
          <p14:tracePt t="24212" x="6789738" y="4424363"/>
          <p14:tracePt t="24240" x="6561138" y="4391025"/>
          <p14:tracePt t="24244" x="6494463" y="4391025"/>
          <p14:tracePt t="24274" x="6388100" y="4391025"/>
          <p14:tracePt t="24277" x="6359525" y="4391025"/>
          <p14:tracePt t="24308" x="6248400" y="4391025"/>
          <p14:tracePt t="24340" x="6115050" y="4375150"/>
          <p14:tracePt t="24374" x="5957888" y="4341813"/>
          <p14:tracePt t="24407" x="5824538" y="4341813"/>
          <p14:tracePt t="24440" x="5573713" y="4341813"/>
          <p14:tracePt t="24445" x="5522913" y="4330700"/>
          <p14:tracePt t="24474" x="5400675" y="4313238"/>
          <p14:tracePt t="24478" x="5389563" y="4313238"/>
          <p14:tracePt t="24508" x="5278438" y="4313238"/>
          <p14:tracePt t="24517" x="5260975" y="4313238"/>
          <p14:tracePt t="24541" x="5194300" y="4297363"/>
          <p14:tracePt t="24574" x="5143500" y="4297363"/>
          <p14:tracePt t="24580" x="5127625" y="4297363"/>
          <p14:tracePt t="24607" x="5060950" y="4297363"/>
          <p14:tracePt t="24613" x="5048250" y="4297363"/>
          <p14:tracePt t="24641" x="4943475" y="4297363"/>
          <p14:tracePt t="24645" x="4914900" y="4297363"/>
          <p14:tracePt t="24674" x="4786313" y="4324350"/>
          <p14:tracePt t="24677" x="4737100" y="4341813"/>
          <p14:tracePt t="24708" x="4608513" y="4379913"/>
          <p14:tracePt t="24741" x="4497388" y="4459288"/>
          <p14:tracePt t="24774" x="4357688" y="4552950"/>
          <p14:tracePt t="24807" x="4256088" y="4754563"/>
          <p14:tracePt t="24813" x="4240213" y="4799013"/>
          <p14:tracePt t="24841" x="4222750" y="4983163"/>
          <p14:tracePt t="24845" x="4222750" y="5049838"/>
          <p14:tracePt t="24874" x="4206875" y="5178425"/>
          <p14:tracePt t="24878" x="4206875" y="5262563"/>
          <p14:tracePt t="24909" x="4206875" y="5380038"/>
          <p14:tracePt t="24940" x="4351338" y="5524500"/>
          <p14:tracePt t="24974" x="4491038" y="5624513"/>
          <p14:tracePt t="25008" x="4630738" y="5664200"/>
          <p14:tracePt t="25013" x="4719638" y="5664200"/>
          <p14:tracePt t="25040" x="4865688" y="5713413"/>
          <p14:tracePt t="25045" x="4899025" y="5730875"/>
          <p14:tracePt t="25074" x="5003800" y="5759450"/>
          <p14:tracePt t="25077" x="5048250" y="5759450"/>
          <p14:tracePt t="25109" x="5138738" y="5853113"/>
          <p14:tracePt t="25140" x="5294313" y="5897563"/>
          <p14:tracePt t="25174" x="5462588" y="5932488"/>
          <p14:tracePt t="25181" x="5489575" y="5932488"/>
          <p14:tracePt t="25188" x="5518150" y="5932488"/>
          <p14:tracePt t="25207" x="5611813" y="5932488"/>
          <p14:tracePt t="25212" x="5680075" y="5932488"/>
          <p14:tracePt t="25238" x="5762625" y="5932488"/>
          <p14:tracePt t="25272" x="5942013" y="5908675"/>
          <p14:tracePt t="25275" x="5969000" y="5892800"/>
          <p14:tracePt t="25305" x="6081713" y="5859463"/>
          <p14:tracePt t="25308" x="6108700" y="5848350"/>
          <p14:tracePt t="25337" x="6197600" y="5770563"/>
          <p14:tracePt t="25338" x="6299200" y="5713413"/>
          <p14:tracePt t="25370" x="6561138" y="5491163"/>
          <p14:tracePt t="25404" x="6661150" y="5329238"/>
          <p14:tracePt t="25437" x="6661150" y="5156200"/>
          <p14:tracePt t="25471" x="6661150" y="4927600"/>
          <p14:tracePt t="25504" x="6661150" y="4787900"/>
          <p14:tracePt t="25506" x="6661150" y="4748213"/>
          <p14:tracePt t="25537" x="6577013" y="4614863"/>
          <p14:tracePt t="25539" x="6565900" y="4586288"/>
          <p14:tracePt t="25570" x="6461125" y="4481513"/>
          <p14:tracePt t="25606" x="6415088" y="4397375"/>
          <p14:tracePt t="25641" x="6337300" y="4330700"/>
          <p14:tracePt t="25646" x="6292850" y="4302125"/>
          <p14:tracePt t="25674" x="6164263" y="4251325"/>
          <p14:tracePt t="25707" x="5964238" y="4217988"/>
          <p14:tracePt t="25711" x="5913438" y="4202113"/>
          <p14:tracePt t="25741" x="5791200" y="4184650"/>
          <p14:tracePt t="25745" x="5718175" y="4151313"/>
          <p14:tracePt t="25774" x="5573713" y="4117975"/>
          <p14:tracePt t="25777" x="5507038" y="4117975"/>
          <p14:tracePt t="25805" x="5383213" y="4117975"/>
          <p14:tracePt t="25808" x="5316538" y="4117975"/>
          <p14:tracePt t="25839" x="4959350" y="4191000"/>
          <p14:tracePt t="25873" x="4652963" y="4257675"/>
          <p14:tracePt t="25905" x="4541838" y="4275138"/>
          <p14:tracePt t="25939" x="4424363" y="4319588"/>
          <p14:tracePt t="25972" x="4284663" y="4430713"/>
          <p14:tracePt t="25976" x="4267200" y="4441825"/>
          <p14:tracePt t="26005" x="4178300" y="4519613"/>
          <p14:tracePt t="26008" x="4178300" y="4548188"/>
          <p14:tracePt t="26039" x="4129088" y="4748213"/>
          <p14:tracePt t="26072" x="4129088" y="4899025"/>
          <p14:tracePt t="26107" x="4129088" y="5089525"/>
          <p14:tracePt t="26112" x="4140200" y="5122863"/>
          <p14:tracePt t="26141" x="4251325" y="5233988"/>
          <p14:tracePt t="26146" x="4284663" y="5267325"/>
          <p14:tracePt t="26174" x="4413250" y="5351463"/>
          <p14:tracePt t="26177" x="4486275" y="5367338"/>
          <p14:tracePt t="26208" x="4703763" y="5451475"/>
          <p14:tracePt t="26241" x="4921250" y="5518150"/>
          <p14:tracePt t="26249" x="4937125" y="5535613"/>
          <p14:tracePt t="26274" x="5021263" y="5535613"/>
          <p14:tracePt t="26307" x="5132388" y="5535613"/>
          <p14:tracePt t="26312" x="5143500" y="5535613"/>
          <p14:tracePt t="26341" x="5260975" y="5535613"/>
          <p14:tracePt t="26347" x="5349875" y="5551488"/>
          <p14:tracePt t="26374" x="5451475" y="5564188"/>
          <p14:tracePt t="26378" x="5540375" y="5564188"/>
          <p14:tracePt t="26408" x="5713413" y="5564188"/>
          <p14:tracePt t="26441" x="5864225" y="5564188"/>
          <p14:tracePt t="26474" x="6019800" y="5564188"/>
          <p14:tracePt t="26507" x="6237288" y="5502275"/>
          <p14:tracePt t="26512" x="6288088" y="5468938"/>
          <p14:tracePt t="26541" x="6399213" y="5407025"/>
          <p14:tracePt t="26546" x="6432550" y="5373688"/>
          <p14:tracePt t="26574" x="6588125" y="5233988"/>
          <p14:tracePt t="26578" x="6605588" y="5183188"/>
          <p14:tracePt t="26608" x="6667500" y="5067300"/>
          <p14:tracePt t="26642" x="6716713" y="4921250"/>
          <p14:tracePt t="26650" x="6716713" y="4894263"/>
          <p14:tracePt t="26674" x="6716713" y="4827588"/>
          <p14:tracePt t="26707" x="6705600" y="4648200"/>
          <p14:tracePt t="26712" x="6656388" y="4614863"/>
          <p14:tracePt t="26742" x="6594475" y="4525963"/>
          <p14:tracePt t="26746" x="6565900" y="4497388"/>
          <p14:tracePt t="26774" x="6494463" y="4419600"/>
          <p14:tracePt t="26778" x="6483350" y="4408488"/>
          <p14:tracePt t="26808" x="6376988" y="4352925"/>
          <p14:tracePt t="26842" x="6237288" y="4291013"/>
          <p14:tracePt t="26874" x="6081713" y="4264025"/>
          <p14:tracePt t="26879" x="6053138" y="4264025"/>
          <p14:tracePt t="26906" x="5908675" y="4246563"/>
          <p14:tracePt t="26939" x="5657850" y="4246563"/>
          <p14:tracePt t="26943" x="5567363" y="4246563"/>
          <p14:tracePt t="26972" x="5405438" y="4257675"/>
          <p14:tracePt t="26975" x="5356225" y="4275138"/>
          <p14:tracePt t="27006" x="5272088" y="4286250"/>
          <p14:tracePt t="27009" x="5227638" y="4302125"/>
          <p14:tracePt t="27040" x="5054600" y="4368800"/>
          <p14:tracePt t="27072" x="4814888" y="4508500"/>
          <p14:tracePt t="27106" x="4635500" y="4625975"/>
          <p14:tracePt t="27139" x="4524375" y="4765675"/>
          <p14:tracePt t="27172" x="4424363" y="4943475"/>
          <p14:tracePt t="27176" x="4413250" y="4954588"/>
          <p14:tracePt t="27206" x="4395788" y="5060950"/>
          <p14:tracePt t="27208" x="4395788" y="5105400"/>
          <p14:tracePt t="27239" x="4395788" y="5222875"/>
          <p14:tracePt t="27272" x="4519613" y="5384800"/>
          <p14:tracePt t="27306" x="4808538" y="5495925"/>
          <p14:tracePt t="27340" x="5021263" y="5535613"/>
          <p14:tracePt t="27372" x="5127625" y="5580063"/>
          <p14:tracePt t="27375" x="5154613" y="5597525"/>
          <p14:tracePt t="27406" x="5267325" y="5624513"/>
          <p14:tracePt t="27409" x="5356225" y="5646738"/>
          <p14:tracePt t="27439" x="5507038" y="5646738"/>
          <p14:tracePt t="27473" x="5622925" y="5646738"/>
          <p14:tracePt t="27507" x="5829300" y="5646738"/>
          <p14:tracePt t="27512" x="5919788" y="5646738"/>
          <p14:tracePt t="27540" x="6086475" y="5646738"/>
          <p14:tracePt t="27545" x="6130925" y="5646738"/>
          <p14:tracePt t="27574" x="6237288" y="5635625"/>
          <p14:tracePt t="27577" x="6248400" y="5624513"/>
          <p14:tracePt t="27610" x="6381750" y="5551488"/>
          <p14:tracePt t="27640" x="6588125" y="5429250"/>
          <p14:tracePt t="27674" x="6711950" y="5145088"/>
          <p14:tracePt t="27708" x="6711950" y="5011738"/>
          <p14:tracePt t="27713" x="6711950" y="4983163"/>
          <p14:tracePt t="27741" x="6700838" y="4894263"/>
          <p14:tracePt t="27745" x="6689725" y="4865688"/>
          <p14:tracePt t="27774" x="6588125" y="4754563"/>
          <p14:tracePt t="27779" x="6554788" y="4703763"/>
          <p14:tracePt t="27808" x="6465888" y="4597400"/>
          <p14:tracePt t="27841" x="6365875" y="4525963"/>
          <p14:tracePt t="27874" x="6197600" y="4464050"/>
          <p14:tracePt t="27883" x="6186488" y="4464050"/>
          <p14:tracePt t="27907" x="6103938" y="4435475"/>
          <p14:tracePt t="27913" x="6070600" y="4435475"/>
          <p14:tracePt t="27941" x="5908675" y="4435475"/>
          <p14:tracePt t="27945" x="5880100" y="4435475"/>
          <p14:tracePt t="27974" x="5680075" y="4435475"/>
          <p14:tracePt t="27978" x="5629275" y="4435475"/>
          <p14:tracePt t="28008" x="5389563" y="4497388"/>
          <p14:tracePt t="28041" x="5149850" y="4603750"/>
          <p14:tracePt t="28074" x="4981575" y="4737100"/>
          <p14:tracePt t="28079" x="4926013" y="4810125"/>
          <p14:tracePt t="28107" x="4841875" y="4960938"/>
          <p14:tracePt t="28112" x="4830763" y="5005388"/>
          <p14:tracePt t="28141" x="4764088" y="5178425"/>
          <p14:tracePt t="28145" x="4764088" y="5207000"/>
          <p14:tracePt t="28174" x="4748213" y="5295900"/>
          <p14:tracePt t="28180" x="4748213" y="5356225"/>
          <p14:tracePt t="28208" x="4752975" y="5424488"/>
          <p14:tracePt t="28241" x="4841875" y="5507038"/>
          <p14:tracePt t="28274" x="4910138" y="5602288"/>
          <p14:tracePt t="28280" x="4926013" y="5613400"/>
          <p14:tracePt t="28307" x="4937125" y="5624513"/>
          <p14:tracePt t="28341" x="4987925" y="5653088"/>
          <p14:tracePt t="28376" x="5026025" y="5653088"/>
          <p14:tracePt t="28450" x="5043488" y="5653088"/>
          <p14:tracePt t="28639" x="0" y="0"/>
        </p14:tracePtLst>
        <p14:tracePtLst>
          <p14:tracePt t="30077" x="4402138" y="4257675"/>
          <p14:tracePt t="30180" x="4402138" y="4268788"/>
          <p14:tracePt t="30188" x="4402138" y="4297363"/>
          <p14:tracePt t="30207" x="4402138" y="4391025"/>
          <p14:tracePt t="30240" x="4402138" y="4559300"/>
          <p14:tracePt t="30246" x="4402138" y="4648200"/>
          <p14:tracePt t="30274" x="4384675" y="4721225"/>
          <p14:tracePt t="30278" x="4384675" y="4732338"/>
          <p14:tracePt t="30310" x="4384675" y="4814888"/>
          <p14:tracePt t="30341" x="4384675" y="4894263"/>
          <p14:tracePt t="30374" x="4384675" y="4943475"/>
          <p14:tracePt t="30407" x="4384675" y="4983163"/>
          <p14:tracePt t="30412" x="4384675" y="4999038"/>
          <p14:tracePt t="30441" x="4384675" y="5022850"/>
          <p14:tracePt t="30474" x="4384675" y="5060950"/>
          <p14:tracePt t="30509" x="4384675" y="5127625"/>
          <p14:tracePt t="30541" x="4395788" y="5160963"/>
          <p14:tracePt t="30574" x="4446588" y="5207000"/>
          <p14:tracePt t="30582" x="4462463" y="5233988"/>
          <p14:tracePt t="30607" x="4473575" y="5284788"/>
          <p14:tracePt t="30613" x="4486275" y="5295900"/>
          <p14:tracePt t="30641" x="4486275" y="5373688"/>
          <p14:tracePt t="30645" x="4502150" y="5384800"/>
          <p14:tracePt t="30674" x="4524375" y="5413375"/>
          <p14:tracePt t="30709" x="4586288" y="5484813"/>
          <p14:tracePt t="30741" x="4670425" y="5557838"/>
          <p14:tracePt t="30774" x="4752975" y="5624513"/>
          <p14:tracePt t="30780" x="4764088" y="5635625"/>
          <p14:tracePt t="30809" x="4781550" y="5635625"/>
          <p14:tracePt t="30840" x="4830763" y="5664200"/>
          <p14:tracePt t="30845" x="4841875" y="5664200"/>
          <p14:tracePt t="30874" x="4881563" y="5664200"/>
          <p14:tracePt t="30932" x="4899025" y="5664200"/>
          <p14:tracePt t="30948" x="4910138" y="5664200"/>
          <p14:tracePt t="30974" x="4992688" y="5680075"/>
          <p14:tracePt t="31007" x="5043488" y="5680075"/>
          <p14:tracePt t="31012" x="5105400" y="5680075"/>
          <p14:tracePt t="31041" x="5172075" y="5680075"/>
          <p14:tracePt t="31045" x="5199063" y="5680075"/>
          <p14:tracePt t="31076" x="5311775" y="5680075"/>
          <p14:tracePt t="31108" x="5445125" y="5680075"/>
          <p14:tracePt t="31140" x="5718175" y="5680075"/>
          <p14:tracePt t="31175" x="6013450" y="5680075"/>
          <p14:tracePt t="31180" x="6081713" y="5680075"/>
          <p14:tracePt t="31207" x="6219825" y="5680075"/>
          <p14:tracePt t="31212" x="6270625" y="5680075"/>
          <p14:tracePt t="31240" x="6450013" y="5680075"/>
          <p14:tracePt t="31245" x="6477000" y="5680075"/>
          <p14:tracePt t="31274" x="6583363" y="5680075"/>
          <p14:tracePt t="31279" x="6599238" y="5680075"/>
          <p14:tracePt t="31307" x="6689725" y="5680075"/>
          <p14:tracePt t="31340" x="6727825" y="5680075"/>
          <p14:tracePt t="31375" x="6840538" y="5653088"/>
          <p14:tracePt t="31407" x="6940550" y="5608638"/>
          <p14:tracePt t="31413" x="6989763" y="5591175"/>
          <p14:tracePt t="31440" x="7029450" y="5568950"/>
          <p14:tracePt t="31445" x="7058025" y="5540375"/>
          <p14:tracePt t="31474" x="7135813" y="5462588"/>
          <p14:tracePt t="31478" x="7162800" y="5435600"/>
          <p14:tracePt t="31508" x="7231063" y="5289550"/>
          <p14:tracePt t="31541" x="7231063" y="5211763"/>
          <p14:tracePt t="31575" x="7231063" y="5083175"/>
          <p14:tracePt t="31607" x="7219950" y="4999038"/>
          <p14:tracePt t="31613" x="7219950" y="4987925"/>
          <p14:tracePt t="31641" x="7191375" y="4921250"/>
          <p14:tracePt t="31646" x="7180263" y="4876800"/>
          <p14:tracePt t="31674" x="7091363" y="4814888"/>
          <p14:tracePt t="31678" x="7058025" y="4799013"/>
          <p14:tracePt t="31708" x="6940550" y="4743450"/>
          <p14:tracePt t="31741" x="6800850" y="4681538"/>
          <p14:tracePt t="31774" x="6645275" y="4619625"/>
          <p14:tracePt t="31807" x="6532563" y="4608513"/>
          <p14:tracePt t="31812" x="6516688" y="4592638"/>
          <p14:tracePt t="31841" x="6450013" y="4581525"/>
          <p14:tracePt t="31846" x="6438900" y="4581525"/>
          <p14:tracePt t="31874" x="6410325" y="4581525"/>
          <p14:tracePt t="31877" x="6381750" y="4581525"/>
          <p14:tracePt t="31908" x="6153150" y="4581525"/>
          <p14:tracePt t="31940" x="5902325" y="4581525"/>
          <p14:tracePt t="31974" x="5735638" y="4581525"/>
          <p14:tracePt t="31979" x="5718175" y="4581525"/>
          <p14:tracePt t="32007" x="5595938" y="4625975"/>
          <p14:tracePt t="32012" x="5584825" y="4625975"/>
          <p14:tracePt t="32042" x="5456238" y="4670425"/>
          <p14:tracePt t="32046" x="5405438" y="4703763"/>
          <p14:tracePt t="32074" x="5278438" y="4787900"/>
          <p14:tracePt t="32077" x="5205413" y="4821238"/>
          <p14:tracePt t="32108" x="5121275" y="4894263"/>
          <p14:tracePt t="32142" x="5032375" y="4949825"/>
          <p14:tracePt t="32174" x="4981575" y="4987925"/>
          <p14:tracePt t="32178" x="4932363" y="5022850"/>
          <p14:tracePt t="32208" x="4865688" y="5089525"/>
          <p14:tracePt t="32242" x="4852988" y="5100638"/>
          <p14:tracePt t="32274" x="4852988" y="5138738"/>
          <p14:tracePt t="32307" x="4870450" y="5167313"/>
          <p14:tracePt t="32679" x="0" y="0"/>
        </p14:tracePtLst>
        <p14:tracePtLst>
          <p14:tracePt t="33681" x="3186113" y="4575175"/>
          <p14:tracePt t="33685" x="3190875" y="4581525"/>
          <p14:tracePt t="33689" x="3201988" y="4592638"/>
          <p14:tracePt t="33697" x="3246438" y="4608513"/>
          <p14:tracePt t="33707" x="3257550" y="4608513"/>
          <p14:tracePt t="33738" x="3348038" y="4659313"/>
          <p14:tracePt t="33771" x="3441700" y="4687888"/>
          <p14:tracePt t="33775" x="3459163" y="4687888"/>
          <p14:tracePt t="33805" x="3598863" y="4748213"/>
          <p14:tracePt t="33807" x="3625850" y="4765675"/>
          <p14:tracePt t="33838" x="3865563" y="4799013"/>
          <p14:tracePt t="33871" x="3916363" y="4810125"/>
          <p14:tracePt t="33904" x="3944938" y="4810125"/>
          <p14:tracePt t="33938" x="4027488" y="4838700"/>
          <p14:tracePt t="33972" x="4122738" y="4872038"/>
          <p14:tracePt t="34088" x="4117975" y="4872038"/>
          <p14:tracePt t="34103" x="0" y="0"/>
        </p14:tracePtLst>
        <p14:tracePtLst>
          <p14:tracePt t="34801" x="2320925" y="4413250"/>
          <p14:tracePt t="34888" x="2325688" y="4413250"/>
          <p14:tracePt t="34904" x="2338388" y="4413250"/>
          <p14:tracePt t="34912" x="2398713" y="4424363"/>
          <p14:tracePt t="34941" x="2454275" y="4441825"/>
          <p14:tracePt t="34945" x="2465388" y="4441825"/>
          <p14:tracePt t="34974" x="2520950" y="4441825"/>
          <p14:tracePt t="34977" x="2533650" y="4441825"/>
          <p14:tracePt t="35007" x="2582863" y="4441825"/>
          <p14:tracePt t="35012" x="2600325" y="4441825"/>
          <p14:tracePt t="35041" x="2678113" y="4441825"/>
          <p14:tracePt t="35044" x="2693988" y="4452938"/>
          <p14:tracePt t="35074" x="2733675" y="4464050"/>
          <p14:tracePt t="35078" x="2744788" y="4464050"/>
          <p14:tracePt t="35107" x="2800350" y="4464050"/>
          <p14:tracePt t="35140" x="2867025" y="4481513"/>
          <p14:tracePt t="35145" x="2895600" y="4481513"/>
          <p14:tracePt t="35174" x="2906713" y="4481513"/>
          <p14:tracePt t="35177" x="2951163" y="4492625"/>
          <p14:tracePt t="35208" x="2990850" y="4508500"/>
          <p14:tracePt t="35218" x="3001963" y="4508500"/>
          <p14:tracePt t="35241" x="3028950" y="4519613"/>
          <p14:tracePt t="35245" x="3051175" y="4519613"/>
          <p14:tracePt t="35274" x="3106738" y="4530725"/>
          <p14:tracePt t="35278" x="3119438" y="4548188"/>
          <p14:tracePt t="35324" x="3146425" y="4548188"/>
          <p14:tracePt t="35341" x="3201988" y="4548188"/>
          <p14:tracePt t="35374" x="3297238" y="4575175"/>
          <p14:tracePt t="35407" x="3352800" y="4575175"/>
          <p14:tracePt t="35468" x="3363913" y="4575175"/>
          <p14:tracePt t="35476" x="3375025" y="4575175"/>
          <p14:tracePt t="35509" x="3414713" y="4586288"/>
          <p14:tracePt t="35540" x="3514725" y="4603750"/>
          <p14:tracePt t="35574" x="3525838" y="4614863"/>
          <p14:tracePt t="35609" x="3603625" y="4625975"/>
          <p14:tracePt t="35613" x="3614738" y="4625975"/>
          <p14:tracePt t="35641" x="3687763" y="4654550"/>
          <p14:tracePt t="35645" x="3754438" y="4654550"/>
          <p14:tracePt t="35674" x="3860800" y="4687888"/>
          <p14:tracePt t="35678" x="3871913" y="4687888"/>
          <p14:tracePt t="35709" x="4000500" y="4725988"/>
          <p14:tracePt t="35741" x="4067175" y="4743450"/>
          <p14:tracePt t="35774" x="4095750" y="4743450"/>
          <p14:tracePt t="35808" x="4144963" y="4754563"/>
          <p14:tracePt t="35841" x="4240213" y="4781550"/>
          <p14:tracePt t="35846" x="4256088" y="4792663"/>
          <p14:tracePt t="35874" x="4295775" y="4810125"/>
          <p14:tracePt t="35878" x="4306888" y="4810125"/>
          <p14:tracePt t="35908" x="4406900" y="4838700"/>
          <p14:tracePt t="35940" x="4502150" y="4849813"/>
          <p14:tracePt t="35974" x="4624388" y="4910138"/>
          <p14:tracePt t="36008" x="4737100" y="4927600"/>
          <p14:tracePt t="36012" x="4764088" y="4927600"/>
          <p14:tracePt t="36041" x="4830763" y="4927600"/>
          <p14:tracePt t="36045" x="4841875" y="4927600"/>
          <p14:tracePt t="36074" x="4899025" y="4987925"/>
          <p14:tracePt t="36078" x="4914900" y="4987925"/>
          <p14:tracePt t="36108" x="5010150" y="4987925"/>
          <p14:tracePt t="36140" x="5105400" y="4999038"/>
          <p14:tracePt t="36174" x="5205413" y="5016500"/>
          <p14:tracePt t="36179" x="5232400" y="5016500"/>
          <p14:tracePt t="36207" x="5334000" y="5016500"/>
          <p14:tracePt t="36211" x="5349875" y="5016500"/>
          <p14:tracePt t="36240" x="5416550" y="5016500"/>
          <p14:tracePt t="36245" x="5462588" y="5016500"/>
          <p14:tracePt t="36274" x="5511800" y="5016500"/>
          <p14:tracePt t="36279" x="5540375" y="5016500"/>
          <p14:tracePt t="36308" x="5751513" y="5033963"/>
          <p14:tracePt t="36340" x="5946775" y="5049838"/>
          <p14:tracePt t="36374" x="6119813" y="5049838"/>
          <p14:tracePt t="36381" x="6164263" y="5049838"/>
          <p14:tracePt t="36407" x="6348413" y="5049838"/>
          <p14:tracePt t="36411" x="6415088" y="5067300"/>
          <p14:tracePt t="36440" x="6583363" y="5083175"/>
          <p14:tracePt t="36445" x="6627813" y="5083175"/>
          <p14:tracePt t="36476" x="6934200" y="5116513"/>
          <p14:tracePt t="36508" x="7091363" y="5116513"/>
          <p14:tracePt t="36541" x="7185025" y="5116513"/>
          <p14:tracePt t="36575" x="7291388" y="5133975"/>
          <p14:tracePt t="36580" x="7302500" y="5133975"/>
          <p14:tracePt t="36607" x="7426325" y="5149850"/>
          <p14:tracePt t="36611" x="7459663" y="5183188"/>
          <p14:tracePt t="36640" x="7526338" y="5183188"/>
          <p14:tracePt t="36645" x="7553325" y="5183188"/>
          <p14:tracePt t="36674" x="7626350" y="5200650"/>
          <p14:tracePt t="36679" x="7654925" y="5200650"/>
          <p14:tracePt t="36708" x="7770813" y="5200650"/>
          <p14:tracePt t="36740" x="7888288" y="5211763"/>
          <p14:tracePt t="36774" x="8005763" y="5229225"/>
          <p14:tracePt t="36807" x="8050213" y="5245100"/>
          <p14:tracePt t="36812" x="8061325" y="5245100"/>
          <p14:tracePt t="36841" x="8116888" y="5256213"/>
          <p14:tracePt t="36845" x="8134350" y="5256213"/>
          <p14:tracePt t="36874" x="8174038" y="5273675"/>
          <p14:tracePt t="36878" x="8218488" y="5273675"/>
          <p14:tracePt t="36907" x="8267700" y="5284788"/>
          <p14:tracePt t="37023" x="8278813" y="5284788"/>
          <p14:tracePt t="37148" x="8278813" y="5295900"/>
          <p14:tracePt t="37164" x="8274050" y="5295900"/>
          <p14:tracePt t="37174" x="8245475" y="5295900"/>
          <p14:tracePt t="37207" x="7972425" y="5295900"/>
          <p14:tracePt t="37211" x="0" y="0"/>
        </p14:tracePtLst>
        <p14:tracePtLst>
          <p14:tracePt t="38005" x="2014538" y="4368800"/>
          <p14:tracePt t="38029" x="2052638" y="4368800"/>
          <p14:tracePt t="38041" x="2070100" y="4368800"/>
          <p14:tracePt t="38045" x="2092325" y="4368800"/>
          <p14:tracePt t="38074" x="2147888" y="4375150"/>
          <p14:tracePt t="38077" x="2176463" y="4391025"/>
          <p14:tracePt t="38108" x="2298700" y="4435475"/>
          <p14:tracePt t="38140" x="2393950" y="4464050"/>
          <p14:tracePt t="38174" x="2589213" y="4514850"/>
          <p14:tracePt t="38209" x="2711450" y="4541838"/>
          <p14:tracePt t="38241" x="2778125" y="4552950"/>
          <p14:tracePt t="38274" x="2855913" y="4570413"/>
          <p14:tracePt t="38309" x="2957513" y="4581525"/>
          <p14:tracePt t="38314" x="2968625" y="4581525"/>
          <p14:tracePt t="38320" x="2979738" y="4597400"/>
          <p14:tracePt t="38341" x="2990850" y="4597400"/>
          <p14:tracePt t="38346" x="3017838" y="4597400"/>
          <p14:tracePt t="38374" x="3095625" y="4625975"/>
          <p14:tracePt t="38377" x="3106738" y="4625975"/>
          <p14:tracePt t="38410" x="3175000" y="4637088"/>
          <p14:tracePt t="38441" x="3268663" y="4654550"/>
          <p14:tracePt t="38474" x="3348038" y="4676775"/>
          <p14:tracePt t="38507" x="3392488" y="4710113"/>
          <p14:tracePt t="38541" x="3403600" y="4710113"/>
          <p14:tracePt t="38545" x="3414713" y="4721225"/>
          <p14:tracePt t="38577" x="3425825" y="4721225"/>
          <p14:tracePt t="38624" x="3441700" y="4721225"/>
          <p14:tracePt t="38672" x="3470275" y="4721225"/>
          <p14:tracePt t="38682" x="3481388" y="4721225"/>
          <p14:tracePt t="38707" x="3492500" y="4732338"/>
          <p14:tracePt t="38740" x="3532188" y="4732338"/>
          <p14:tracePt t="38746" x="3543300" y="4743450"/>
          <p14:tracePt t="38774" x="3598863" y="4759325"/>
          <p14:tracePt t="38778" x="3614738" y="4759325"/>
          <p14:tracePt t="38808" x="3692525" y="4776788"/>
          <p14:tracePt t="38840" x="3776663" y="4787900"/>
          <p14:tracePt t="38874" x="3887788" y="4787900"/>
          <p14:tracePt t="38879" x="3922713" y="4803775"/>
          <p14:tracePt t="38907" x="4011613" y="4821238"/>
          <p14:tracePt t="38912" x="4022725" y="4821238"/>
          <p14:tracePt t="38941" x="4071938" y="4832350"/>
          <p14:tracePt t="38945" x="4133850" y="4849813"/>
          <p14:tracePt t="38974" x="4162425" y="4849813"/>
          <p14:tracePt t="38980" x="4189413" y="4849813"/>
          <p14:tracePt t="39007" x="4373563" y="4865688"/>
          <p14:tracePt t="39041" x="4564063" y="4876800"/>
          <p14:tracePt t="39074" x="4737100" y="4876800"/>
          <p14:tracePt t="39081" x="4764088" y="4876800"/>
          <p14:tracePt t="39107" x="4870450" y="4894263"/>
          <p14:tracePt t="39141" x="5010150" y="4910138"/>
          <p14:tracePt t="39146" x="5021263" y="4910138"/>
          <p14:tracePt t="39175" x="5060950" y="4921250"/>
          <p14:tracePt t="39179" x="5076825" y="4921250"/>
          <p14:tracePt t="39208" x="5187950" y="4954588"/>
          <p14:tracePt t="39241" x="5272088" y="4954588"/>
          <p14:tracePt t="39275" x="5327650" y="4954588"/>
          <p14:tracePt t="39280" x="5345113" y="4954588"/>
          <p14:tracePt t="39307" x="5383213" y="4954588"/>
          <p14:tracePt t="39312" x="5411788" y="4954588"/>
          <p14:tracePt t="39341" x="5622925" y="5005388"/>
          <p14:tracePt t="39345" x="5695950" y="5022850"/>
          <p14:tracePt t="39374" x="5891213" y="5072063"/>
          <p14:tracePt t="39378" x="5980113" y="5072063"/>
          <p14:tracePt t="39407" x="6048375" y="5100638"/>
          <p14:tracePt t="39411" x="6092825" y="5100638"/>
          <p14:tracePt t="39441" x="6175375" y="5100638"/>
          <p14:tracePt t="39475" x="6370638" y="5167313"/>
          <p14:tracePt t="39507" x="6543675" y="5195888"/>
          <p14:tracePt t="39540" x="6738938" y="5245100"/>
          <p14:tracePt t="39547" x="6783388" y="5262563"/>
          <p14:tracePt t="39574" x="6989763" y="5295900"/>
          <p14:tracePt t="39577" x="7085013" y="5318125"/>
          <p14:tracePt t="39608" x="7302500" y="5367338"/>
          <p14:tracePt t="39640" x="7419975" y="5395913"/>
          <p14:tracePt t="39649" x="7448550" y="5395913"/>
          <p14:tracePt t="39673" x="7504113" y="5424488"/>
          <p14:tracePt t="39707" x="7632700" y="5473700"/>
          <p14:tracePt t="39712" x="7643813" y="5473700"/>
          <p14:tracePt t="39741" x="7699375" y="5484813"/>
          <p14:tracePt t="39776" x="7732713" y="5484813"/>
          <p14:tracePt t="39808" x="7766050" y="5495925"/>
          <p14:tracePt t="39840" x="7821613" y="5495925"/>
          <p14:tracePt t="39849" x="7832725" y="5495925"/>
          <p14:tracePt t="39875" x="7843838" y="5495925"/>
          <p14:tracePt t="39907" x="7872413" y="5495925"/>
          <p14:tracePt t="39941" x="7883525" y="5513388"/>
          <p14:tracePt t="39974" x="7932738" y="5524500"/>
          <p14:tracePt t="39978" x="7961313" y="5524500"/>
          <p14:tracePt t="40008" x="8045450" y="5540375"/>
          <p14:tracePt t="40040" x="8161338" y="5551488"/>
          <p14:tracePt t="40074" x="8240713" y="5551488"/>
          <p14:tracePt t="40107" x="8278813" y="5580063"/>
          <p14:tracePt t="40111" x="8289925" y="5580063"/>
          <p14:tracePt t="40142" x="8307388" y="5591175"/>
          <p14:tracePt t="40351" x="0" y="0"/>
        </p14:tracePtLst>
        <p14:tracePtLst>
          <p14:tracePt t="41082" x="2265363" y="4470400"/>
          <p14:tracePt t="41136" x="2247900" y="4470400"/>
          <p14:tracePt t="41144" x="2276475" y="4492625"/>
          <p14:tracePt t="41174" x="2544763" y="4608513"/>
          <p14:tracePt t="41178" x="2616200" y="4648200"/>
          <p14:tracePt t="41209" x="2900363" y="4714875"/>
          <p14:tracePt t="41240" x="3152775" y="4748213"/>
          <p14:tracePt t="41274" x="3392488" y="4821238"/>
          <p14:tracePt t="41308" x="3743325" y="4894263"/>
          <p14:tracePt t="41341" x="4000500" y="4916488"/>
          <p14:tracePt t="41374" x="4129088" y="4916488"/>
          <p14:tracePt t="41380" x="4156075" y="4916488"/>
          <p14:tracePt t="41407" x="4284663" y="4916488"/>
          <p14:tracePt t="41439" x="4435475" y="4932363"/>
          <p14:tracePt t="41472" x="4552950" y="4943475"/>
          <p14:tracePt t="41476" x="4579938" y="4960938"/>
          <p14:tracePt t="41508" x="4719638" y="4976813"/>
          <p14:tracePt t="41541" x="4852988" y="4976813"/>
          <p14:tracePt t="41574" x="4910138" y="4994275"/>
          <p14:tracePt t="41580" x="4921250" y="4994275"/>
          <p14:tracePt t="41607" x="5060950" y="5005388"/>
          <p14:tracePt t="41611" x="5127625" y="5005388"/>
          <p14:tracePt t="41641" x="5256213" y="5038725"/>
          <p14:tracePt t="41645" x="5305425" y="5056188"/>
          <p14:tracePt t="41677" x="5400675" y="5072063"/>
          <p14:tracePt t="41707" x="5456238" y="5072063"/>
          <p14:tracePt t="41741" x="5551488" y="5072063"/>
          <p14:tracePt t="41774" x="5718175" y="5105400"/>
          <p14:tracePt t="41781" x="5746750" y="5105400"/>
          <p14:tracePt t="41807" x="5835650" y="5105400"/>
          <p14:tracePt t="41813" x="5864225" y="5138738"/>
          <p14:tracePt t="41840" x="5908675" y="5138738"/>
          <p14:tracePt t="41845" x="5935663" y="5138738"/>
          <p14:tracePt t="41853" x="5946775" y="5138738"/>
          <p14:tracePt t="41872" x="6002338" y="5138738"/>
          <p14:tracePt t="41876" x="6013450" y="5138738"/>
          <p14:tracePt t="41905" x="6115050" y="5138738"/>
          <p14:tracePt t="41908" x="6159500" y="5138738"/>
          <p14:tracePt t="41940" x="6359525" y="5156200"/>
          <p14:tracePt t="41975" x="6565900" y="5172075"/>
          <p14:tracePt t="41981" x="6656388" y="5172075"/>
          <p14:tracePt t="42007" x="6856413" y="5172075"/>
          <p14:tracePt t="42011" x="6951663" y="5189538"/>
          <p14:tracePt t="42040" x="7096125" y="5222875"/>
          <p14:tracePt t="42045" x="7107238" y="5222875"/>
          <p14:tracePt t="42074" x="7196138" y="5256213"/>
          <p14:tracePt t="42078" x="7224713" y="5256213"/>
          <p14:tracePt t="42108" x="7308850" y="5267325"/>
          <p14:tracePt t="42140" x="7437438" y="5267325"/>
          <p14:tracePt t="42174" x="7621588" y="5318125"/>
          <p14:tracePt t="42208" x="7721600" y="5329238"/>
          <p14:tracePt t="42213" x="7766050" y="5345113"/>
          <p14:tracePt t="42241" x="7816850" y="5345113"/>
          <p14:tracePt t="42245" x="7843838" y="5356225"/>
          <p14:tracePt t="42274" x="7899400" y="5373688"/>
          <p14:tracePt t="42277" x="7943850" y="5418138"/>
          <p14:tracePt t="42307" x="7994650" y="5418138"/>
          <p14:tracePt t="42311" x="8005763" y="5418138"/>
          <p14:tracePt t="42341" x="8050213" y="5418138"/>
          <p14:tracePt t="42375" x="8112125" y="5418138"/>
          <p14:tracePt t="42407" x="8178800" y="5429250"/>
          <p14:tracePt t="42411" x="8207375" y="5446713"/>
          <p14:tracePt t="42441" x="8234363" y="5457825"/>
          <p14:tracePt t="42476" x="8256588" y="5457825"/>
          <p14:tracePt t="42508" x="8267700" y="5457825"/>
          <p14:tracePt t="42694" x="8262938" y="5457825"/>
          <p14:tracePt t="42804" x="8251825" y="5468938"/>
          <p14:tracePt t="42820" x="8207375" y="5484813"/>
          <p14:tracePt t="42837" x="8196263" y="5484813"/>
          <p14:tracePt t="42839" x="0" y="0"/>
        </p14:tracePtLst>
        <p14:tracePtLst>
          <p14:tracePt t="43917" x="3532188" y="5105400"/>
          <p14:tracePt t="43972" x="3543300" y="5105400"/>
          <p14:tracePt t="43988" x="3543300" y="5100638"/>
          <p14:tracePt t="44007" x="3543300" y="5045075"/>
          <p14:tracePt t="44012" x="3543300" y="5016500"/>
          <p14:tracePt t="44040" x="3392488" y="4876800"/>
          <p14:tracePt t="44045" x="3375025" y="4843463"/>
          <p14:tracePt t="44074" x="3246438" y="4810125"/>
          <p14:tracePt t="44077" x="3230563" y="4799013"/>
          <p14:tracePt t="44108" x="3124200" y="4799013"/>
          <p14:tracePt t="44140" x="3035300" y="4910138"/>
          <p14:tracePt t="44174" x="3035300" y="5083175"/>
          <p14:tracePt t="44180" x="3106738" y="5183188"/>
          <p14:tracePt t="44207" x="3330575" y="5256213"/>
          <p14:tracePt t="44212" x="3419475" y="5273675"/>
          <p14:tracePt t="44240" x="3565525" y="5273675"/>
          <p14:tracePt t="44245" x="3576638" y="5273675"/>
          <p14:tracePt t="44274" x="3643313" y="5273675"/>
          <p14:tracePt t="44279" x="3676650" y="5229225"/>
          <p14:tracePt t="44307" x="3676650" y="5138738"/>
          <p14:tracePt t="44340" x="3670300" y="5089525"/>
          <p14:tracePt t="44345" x="3621088" y="5072063"/>
          <p14:tracePt t="44373" x="3548063" y="5056188"/>
          <p14:tracePt t="44377" x="3521075" y="5056188"/>
          <p14:tracePt t="44405" x="3436938" y="5056188"/>
          <p14:tracePt t="44408" x="3408363" y="5056188"/>
          <p14:tracePt t="44439" x="3386138" y="5133975"/>
          <p14:tracePt t="44472" x="3386138" y="5195888"/>
          <p14:tracePt t="44505" x="3414713" y="5211763"/>
          <p14:tracePt t="44539" x="3481388" y="5211763"/>
          <p14:tracePt t="44574" x="3481388" y="5200650"/>
          <p14:tracePt t="45527" x="0" y="0"/>
        </p14:tracePtLst>
        <p14:tracePtLst>
          <p14:tracePt t="46369" x="4497388" y="4586288"/>
          <p14:tracePt t="46380" x="4497388" y="4608513"/>
          <p14:tracePt t="46386" x="4497388" y="4643438"/>
          <p14:tracePt t="46409" x="4497388" y="4725988"/>
          <p14:tracePt t="46440" x="4497388" y="4854575"/>
          <p14:tracePt t="46474" x="4508500" y="4999038"/>
          <p14:tracePt t="46507" x="4586288" y="5089525"/>
          <p14:tracePt t="46513" x="4597400" y="5116513"/>
          <p14:tracePt t="46541" x="4641850" y="5183188"/>
          <p14:tracePt t="46545" x="4641850" y="5195888"/>
          <p14:tracePt t="46574" x="4664075" y="5251450"/>
          <p14:tracePt t="46608" x="4730750" y="5318125"/>
          <p14:tracePt t="46640" x="4814888" y="5373688"/>
          <p14:tracePt t="46674" x="4899025" y="5418138"/>
          <p14:tracePt t="46708" x="5116513" y="5468938"/>
          <p14:tracePt t="46713" x="5165725" y="5484813"/>
          <p14:tracePt t="46741" x="5349875" y="5502275"/>
          <p14:tracePt t="46745" x="5422900" y="5518150"/>
          <p14:tracePt t="46774" x="5489575" y="5518150"/>
          <p14:tracePt t="46777" x="5534025" y="5518150"/>
          <p14:tracePt t="46808" x="5684838" y="5535613"/>
          <p14:tracePt t="46840" x="5919788" y="5535613"/>
          <p14:tracePt t="46874" x="6148388" y="5535613"/>
          <p14:tracePt t="46880" x="6175375" y="5535613"/>
          <p14:tracePt t="46907" x="6281738" y="5535613"/>
          <p14:tracePt t="46912" x="6292850" y="5535613"/>
          <p14:tracePt t="46941" x="6348413" y="5535613"/>
          <p14:tracePt t="46945" x="6370638" y="5535613"/>
          <p14:tracePt t="46974" x="6461125" y="5529263"/>
          <p14:tracePt t="46980" x="6527800" y="5507038"/>
          <p14:tracePt t="47008" x="6683375" y="5446713"/>
          <p14:tracePt t="47041" x="6805613" y="5340350"/>
          <p14:tracePt t="47074" x="6878638" y="5240338"/>
          <p14:tracePt t="47080" x="6878638" y="5222875"/>
          <p14:tracePt t="47107" x="6934200" y="5156200"/>
          <p14:tracePt t="47112" x="6934200" y="5145088"/>
          <p14:tracePt t="47141" x="6934200" y="5116513"/>
          <p14:tracePt t="47146" x="6934200" y="5089525"/>
          <p14:tracePt t="47174" x="6934200" y="4987925"/>
          <p14:tracePt t="47179" x="6929438" y="4972050"/>
          <p14:tracePt t="47185" x="6878638" y="4910138"/>
          <p14:tracePt t="47207" x="6851650" y="4849813"/>
          <p14:tracePt t="47210" x="6834188" y="4838700"/>
          <p14:tracePt t="47240" x="6767513" y="4737100"/>
          <p14:tracePt t="47275" x="6683375" y="4670425"/>
          <p14:tracePt t="47279" x="6650038" y="4654550"/>
          <p14:tracePt t="47307" x="6465888" y="4619625"/>
          <p14:tracePt t="47312" x="6415088" y="4619625"/>
          <p14:tracePt t="47340" x="6237288" y="4619625"/>
          <p14:tracePt t="47375" x="5953125" y="4619625"/>
          <p14:tracePt t="47380" x="5891213" y="4619625"/>
          <p14:tracePt t="47407" x="5757863" y="4687888"/>
          <p14:tracePt t="47412" x="5729288" y="4721225"/>
          <p14:tracePt t="47440" x="5640388" y="4748213"/>
          <p14:tracePt t="47476" x="5540375" y="4787900"/>
          <p14:tracePt t="47508" x="5500688" y="4827588"/>
          <p14:tracePt t="47541" x="5489575" y="4838700"/>
          <p14:tracePt t="47574" x="5489575" y="4854575"/>
          <p14:tracePt t="47723" x="0" y="0"/>
        </p14:tracePtLst>
        <p14:tracePtLst>
          <p14:tracePt t="48565" x="4552950" y="4570413"/>
          <p14:tracePt t="48575" x="4564063" y="4559300"/>
          <p14:tracePt t="48607" x="4630738" y="4548188"/>
          <p14:tracePt t="48614" x="4664075" y="4530725"/>
          <p14:tracePt t="48641" x="4770438" y="4530725"/>
          <p14:tracePt t="48645" x="4797425" y="4530725"/>
          <p14:tracePt t="48674" x="4903788" y="4530725"/>
          <p14:tracePt t="48678" x="4932363" y="4530725"/>
          <p14:tracePt t="48708" x="5048250" y="4530725"/>
          <p14:tracePt t="48717" x="5094288" y="4530725"/>
          <p14:tracePt t="48741" x="5183188" y="4530725"/>
          <p14:tracePt t="48774" x="5300663" y="4530725"/>
          <p14:tracePt t="48807" x="5434013" y="4541838"/>
          <p14:tracePt t="48813" x="5484813" y="4559300"/>
          <p14:tracePt t="48841" x="5567363" y="4586288"/>
          <p14:tracePt t="48845" x="5595938" y="4586288"/>
          <p14:tracePt t="48871" x="5651500" y="4586288"/>
          <p14:tracePt t="48904" x="5780088" y="4586288"/>
          <p14:tracePt t="48906" x="5846763" y="4603750"/>
          <p14:tracePt t="48941" x="6024563" y="4637088"/>
          <p14:tracePt t="48974" x="6181725" y="4654550"/>
          <p14:tracePt t="48980" x="6197600" y="4654550"/>
          <p14:tracePt t="49009" x="6237288" y="4654550"/>
          <p14:tracePt t="49041" x="6321425" y="4654550"/>
          <p14:tracePt t="49045" x="6348413" y="4654550"/>
          <p14:tracePt t="49074" x="6483350" y="4692650"/>
          <p14:tracePt t="49078" x="6494463" y="4692650"/>
          <p14:tracePt t="49109" x="6588125" y="4692650"/>
          <p14:tracePt t="49141" x="6638925" y="4692650"/>
          <p14:tracePt t="49174" x="6772275" y="4692650"/>
          <p14:tracePt t="49183" x="6800850" y="4692650"/>
          <p14:tracePt t="49208" x="6884988" y="4692650"/>
          <p14:tracePt t="49213" x="6900863" y="4692650"/>
          <p14:tracePt t="49240" x="6951663" y="4692650"/>
          <p14:tracePt t="49244" x="6978650" y="4692650"/>
          <p14:tracePt t="49274" x="7107238" y="4692650"/>
          <p14:tracePt t="49278" x="7135813" y="4692650"/>
          <p14:tracePt t="49307" x="7158038" y="4692650"/>
          <p14:tracePt t="49420" x="7124700" y="4692650"/>
          <p14:tracePt t="49428" x="7091363" y="4681538"/>
          <p14:tracePt t="49440" x="7062788" y="4681538"/>
          <p14:tracePt t="49474" x="6851650" y="4665663"/>
          <p14:tracePt t="49477" x="6805613" y="4665663"/>
          <p14:tracePt t="49508" x="6532563" y="4665663"/>
          <p14:tracePt t="49541" x="6281738" y="4648200"/>
          <p14:tracePt t="49574" x="6013450" y="4648200"/>
          <p14:tracePt t="49580" x="5946775" y="4648200"/>
          <p14:tracePt t="49607" x="5864225" y="4630738"/>
          <p14:tracePt t="49612" x="5795963" y="4630738"/>
          <p14:tracePt t="49641" x="5651500" y="4630738"/>
          <p14:tracePt t="49645" x="5584825" y="4630738"/>
          <p14:tracePt t="49674" x="5383213" y="4630738"/>
          <p14:tracePt t="49680" x="5316538" y="4630738"/>
          <p14:tracePt t="49707" x="5127625" y="4614863"/>
          <p14:tracePt t="49740" x="4959350" y="4614863"/>
          <p14:tracePt t="49774" x="4770438" y="4614863"/>
          <p14:tracePt t="49780" x="4741863" y="4614863"/>
          <p14:tracePt t="49807" x="4675188" y="4614863"/>
          <p14:tracePt t="49811" x="4646613" y="4614863"/>
          <p14:tracePt t="49841" x="4619625" y="4614863"/>
          <p14:tracePt t="49876" x="4597400" y="4614863"/>
          <p14:tracePt t="49907" x="4568825" y="4614863"/>
          <p14:tracePt t="49941" x="4502150" y="4603750"/>
          <p14:tracePt t="51599" x="0" y="0"/>
        </p14:tracePtLst>
        <p14:tracePtLst>
          <p14:tracePt t="54901" x="4413250" y="4570413"/>
          <p14:tracePt t="54987" x="4435475" y="4570413"/>
          <p14:tracePt t="54995" x="4446588" y="4570413"/>
          <p14:tracePt t="55005" x="4508500" y="4570413"/>
          <p14:tracePt t="55039" x="4624388" y="4570413"/>
          <p14:tracePt t="55043" x="4670425" y="4570413"/>
          <p14:tracePt t="55072" x="4954588" y="4597400"/>
          <p14:tracePt t="55075" x="5076825" y="4597400"/>
          <p14:tracePt t="55105" x="5305425" y="4619625"/>
          <p14:tracePt t="55108" x="5372100" y="4619625"/>
          <p14:tracePt t="55139" x="5673725" y="4687888"/>
          <p14:tracePt t="55172" x="6008688" y="4759325"/>
          <p14:tracePt t="55206" x="6219825" y="4759325"/>
          <p14:tracePt t="55239" x="6315075" y="4759325"/>
          <p14:tracePt t="55272" x="6450013" y="4759325"/>
          <p14:tracePt t="55275" x="6477000" y="4759325"/>
          <p14:tracePt t="55305" x="6645275" y="4759325"/>
          <p14:tracePt t="55308" x="6711950" y="4759325"/>
          <p14:tracePt t="55339" x="6845300" y="4759325"/>
          <p14:tracePt t="55372" x="6940550" y="4759325"/>
          <p14:tracePt t="55405" x="7058025" y="4759325"/>
          <p14:tracePt t="55439" x="7073900" y="4759325"/>
          <p14:tracePt t="55580" x="7102475" y="4754563"/>
          <p14:tracePt t="55588" x="7113588" y="4754563"/>
          <p14:tracePt t="55644" x="7107238" y="4743450"/>
          <p14:tracePt t="55898" x="7091363" y="4725988"/>
          <p14:tracePt t="55899" x="0" y="0"/>
        </p14:tracePtLst>
        <p14:tracePtLst>
          <p14:tracePt t="56825" x="2533650" y="3922713"/>
          <p14:tracePt t="56848" x="2538413" y="3922713"/>
          <p14:tracePt t="56856" x="2566988" y="3944938"/>
          <p14:tracePt t="56874" x="2627313" y="3956050"/>
          <p14:tracePt t="56905" x="2822575" y="4022725"/>
          <p14:tracePt t="56939" x="3006725" y="4090988"/>
          <p14:tracePt t="56972" x="3073400" y="4106863"/>
          <p14:tracePt t="56976" x="3101975" y="4124325"/>
          <p14:tracePt t="57006" x="3152775" y="4135438"/>
          <p14:tracePt t="57009" x="3186113" y="4135438"/>
          <p14:tracePt t="57039" x="3279775" y="4162425"/>
          <p14:tracePt t="57072" x="3441700" y="4213225"/>
          <p14:tracePt t="57105" x="3481388" y="4224338"/>
          <p14:tracePt t="57138" x="3509963" y="4240213"/>
          <p14:tracePt t="57172" x="3592513" y="4279900"/>
          <p14:tracePt t="57175" x="3625850" y="4313238"/>
          <p14:tracePt t="57207" x="3681413" y="4352925"/>
          <p14:tracePt t="57239" x="3798888" y="4397375"/>
          <p14:tracePt t="57272" x="3900488" y="4435475"/>
          <p14:tracePt t="57306" x="3938588" y="4452938"/>
          <p14:tracePt t="57339" x="4000500" y="4481513"/>
          <p14:tracePt t="57372" x="4083050" y="4525963"/>
          <p14:tracePt t="57375" x="4100513" y="4525963"/>
          <p14:tracePt t="57406" x="4195763" y="4570413"/>
          <p14:tracePt t="57439" x="4240213" y="4581525"/>
          <p14:tracePt t="57472" x="4306888" y="4597400"/>
          <p14:tracePt t="57506" x="4329113" y="4608513"/>
          <p14:tracePt t="57614" x="4340225" y="4608513"/>
          <p14:tracePt t="57615" x="0" y="0"/>
        </p14:tracePtLst>
        <p14:tracePtLst>
          <p14:tracePt t="58250" x="2533650" y="3984625"/>
          <p14:tracePt t="58259" x="2544763" y="3995738"/>
          <p14:tracePt t="58274" x="2582863" y="4006850"/>
          <p14:tracePt t="58305" x="2700338" y="4051300"/>
          <p14:tracePt t="58339" x="2889250" y="4135438"/>
          <p14:tracePt t="58372" x="2968625" y="4191000"/>
          <p14:tracePt t="58405" x="3024188" y="4217988"/>
          <p14:tracePt t="58408" x="3035300" y="4217988"/>
          <p14:tracePt t="58439" x="3224213" y="4279900"/>
          <p14:tracePt t="58473" x="3297238" y="4341813"/>
          <p14:tracePt t="58505" x="3308350" y="4352925"/>
          <p14:tracePt t="58540" x="3363913" y="4379913"/>
          <p14:tracePt t="58572" x="3403600" y="4391025"/>
          <p14:tracePt t="58575" x="3436938" y="4391025"/>
          <p14:tracePt t="58605" x="3486150" y="4408488"/>
          <p14:tracePt t="58608" x="3514725" y="4419600"/>
          <p14:tracePt t="58639" x="3570288" y="4475163"/>
          <p14:tracePt t="58673" x="3665538" y="4519613"/>
          <p14:tracePt t="58705" x="3721100" y="4592638"/>
          <p14:tracePt t="58740" x="3776663" y="4630738"/>
          <p14:tracePt t="58783" x="3787775" y="4643438"/>
          <p14:tracePt t="58831" x="0" y="0"/>
        </p14:tracePtLst>
        <p14:tracePtLst>
          <p14:tracePt t="59353" x="2660650" y="4251325"/>
          <p14:tracePt t="59361" x="2667000" y="4240213"/>
          <p14:tracePt t="59374" x="2693988" y="4246563"/>
          <p14:tracePt t="59377" x="2722563" y="4264025"/>
          <p14:tracePt t="59408" x="3095625" y="4441825"/>
          <p14:tracePt t="59441" x="3279775" y="4492625"/>
          <p14:tracePt t="59445" x="3314700" y="4508500"/>
          <p14:tracePt t="59474" x="3441700" y="4537075"/>
          <p14:tracePt t="59478" x="3470275" y="4552950"/>
          <p14:tracePt t="59508" x="3592513" y="4614863"/>
          <p14:tracePt t="59541" x="3705225" y="4630738"/>
          <p14:tracePt t="59574" x="3827463" y="4643438"/>
          <p14:tracePt t="59607" x="3905250" y="4654550"/>
          <p14:tracePt t="59612" x="3916363" y="4654550"/>
          <p14:tracePt t="59641" x="3944938" y="4670425"/>
          <p14:tracePt t="59645" x="3971925" y="4670425"/>
          <p14:tracePt t="59674" x="4011613" y="4692650"/>
          <p14:tracePt t="59679" x="4022725" y="4692650"/>
          <p14:tracePt t="59710" x="4078288" y="4692650"/>
          <p14:tracePt t="59741" x="4133850" y="4710113"/>
          <p14:tracePt t="59774" x="4144963" y="4710113"/>
          <p14:tracePt t="59809" x="4184650" y="4725988"/>
          <p14:tracePt t="59841" x="4200525" y="4725988"/>
          <p14:tracePt t="59876" x="4267200" y="4737100"/>
          <p14:tracePt t="59908" x="4306888" y="4748213"/>
          <p14:tracePt t="60083" x="0" y="0"/>
        </p14:tracePtLst>
        <p14:tracePtLst>
          <p14:tracePt t="60507" x="2667000" y="4286250"/>
          <p14:tracePt t="60511" x="2655888" y="4286250"/>
          <p14:tracePt t="60523" x="2655888" y="4291013"/>
          <p14:tracePt t="60539" x="2689225" y="4352925"/>
          <p14:tracePt t="60573" x="2917825" y="4446588"/>
          <p14:tracePt t="60606" x="3152775" y="4530725"/>
          <p14:tracePt t="60639" x="3230563" y="4548188"/>
          <p14:tracePt t="60643" x="3257550" y="4548188"/>
          <p14:tracePt t="60673" x="3386138" y="4614863"/>
          <p14:tracePt t="60677" x="3403600" y="4614863"/>
          <p14:tracePt t="60706" x="3492500" y="4625975"/>
          <p14:tracePt t="60755" x="3481388" y="4625975"/>
          <p14:tracePt t="60771" x="0" y="0"/>
        </p14:tracePtLst>
        <p14:tracePtLst>
          <p14:tracePt t="61230" x="3028950" y="4084638"/>
          <p14:tracePt t="61234" x="3028950" y="4095750"/>
          <p14:tracePt t="61245" x="3028950" y="4140200"/>
          <p14:tracePt t="61271" x="3001963" y="4206875"/>
          <p14:tracePt t="61274" x="3001963" y="4251325"/>
          <p14:tracePt t="61305" x="3001963" y="4397375"/>
          <p14:tracePt t="61307" x="3001963" y="4446588"/>
          <p14:tracePt t="61339" x="3001963" y="4548188"/>
          <p14:tracePt t="61374" x="3001963" y="4597400"/>
          <p14:tracePt t="61407" x="3001963" y="4625975"/>
          <p14:tracePt t="61508" x="3001963" y="4637088"/>
          <p14:tracePt t="61522" x="3024188" y="4637088"/>
          <p14:tracePt t="61524" x="0" y="0"/>
        </p14:tracePtLst>
        <p14:tracePtLst>
          <p14:tracePt t="61870" x="3430588" y="4168775"/>
          <p14:tracePt t="61874" x="3448050" y="4168775"/>
          <p14:tracePt t="61884" x="3448050" y="4173538"/>
          <p14:tracePt t="61908" x="3463925" y="4324350"/>
          <p14:tracePt t="61940" x="3532188" y="4486275"/>
          <p14:tracePt t="61974" x="3532188" y="4619625"/>
          <p14:tracePt t="62007" x="3532188" y="4687888"/>
          <p14:tracePt t="62013" x="3532188" y="4699000"/>
          <p14:tracePt t="62041" x="3532188" y="4714875"/>
          <p14:tracePt t="62131" x="3548063" y="4725988"/>
          <p14:tracePt t="62147" x="3587750" y="4725988"/>
          <p14:tracePt t="62155" x="3603625" y="4725988"/>
          <p14:tracePt t="62171" x="0" y="0"/>
        </p14:tracePtLst>
        <p14:tracePtLst>
          <p14:tracePt t="62426" x="4089400" y="4302125"/>
          <p14:tracePt t="62429" x="4089400" y="4330700"/>
          <p14:tracePt t="62438" x="4089400" y="4341813"/>
          <p14:tracePt t="62447" x="4089400" y="4368800"/>
          <p14:tracePt t="62474" x="4089400" y="4470400"/>
          <p14:tracePt t="62477" x="4089400" y="4519613"/>
          <p14:tracePt t="62510" x="4078288" y="4676775"/>
          <p14:tracePt t="62517" x="4067175" y="4721225"/>
          <p14:tracePt t="62541" x="4067175" y="4770438"/>
          <p14:tracePt t="62951" x="0" y="0"/>
        </p14:tracePtLst>
        <p14:tracePtLst>
          <p14:tracePt t="63602" x="4351338" y="4206875"/>
          <p14:tracePt t="63608" x="4324350" y="4206875"/>
          <p14:tracePt t="63616" x="4295775" y="4206875"/>
          <p14:tracePt t="63638" x="4206875" y="4206875"/>
          <p14:tracePt t="63672" x="4071938" y="4206875"/>
          <p14:tracePt t="63707" x="3938588" y="4206875"/>
          <p14:tracePt t="63712" x="3927475" y="4206875"/>
          <p14:tracePt t="63741" x="3860800" y="4206875"/>
          <p14:tracePt t="63745" x="3816350" y="4206875"/>
          <p14:tracePt t="63773" x="3716338" y="4206875"/>
          <p14:tracePt t="63778" x="3705225" y="4206875"/>
          <p14:tracePt t="63808" x="3609975" y="4206875"/>
          <p14:tracePt t="63841" x="3514725" y="4206875"/>
          <p14:tracePt t="63874" x="3441700" y="4206875"/>
          <p14:tracePt t="63928" x="3425825" y="4206875"/>
          <p14:tracePt t="63940" x="3414713" y="4206875"/>
          <p14:tracePt t="63974" x="3392488" y="4202113"/>
          <p14:tracePt t="63977" x="3363913" y="4202113"/>
          <p14:tracePt t="64007" x="3352800" y="4202113"/>
          <p14:tracePt t="64424" x="3359150" y="4202113"/>
          <p14:tracePt t="64439" x="0" y="0"/>
        </p14:tracePtLst>
        <p14:tracePtLst>
          <p14:tracePt t="65911" x="4346575" y="4379913"/>
          <p14:tracePt t="65916" x="4373563" y="4379913"/>
          <p14:tracePt t="65926" x="4384675" y="4379913"/>
          <p14:tracePt t="65940" x="4395788" y="4379913"/>
          <p14:tracePt t="65974" x="4479925" y="4379913"/>
          <p14:tracePt t="66007" x="4670425" y="4379913"/>
          <p14:tracePt t="66012" x="4764088" y="4402138"/>
          <p14:tracePt t="66041" x="4852988" y="4430713"/>
          <p14:tracePt t="66045" x="4903788" y="4446588"/>
          <p14:tracePt t="66077" x="4999038" y="4486275"/>
          <p14:tracePt t="66108" x="5076825" y="4497388"/>
          <p14:tracePt t="66141" x="5132388" y="4514850"/>
          <p14:tracePt t="66174" x="5216525" y="4541838"/>
          <p14:tracePt t="66180" x="5243513" y="4541838"/>
          <p14:tracePt t="66208" x="5405438" y="4559300"/>
          <p14:tracePt t="66212" x="5434013" y="4559300"/>
          <p14:tracePt t="66240" x="5640388" y="4575175"/>
          <p14:tracePt t="66245" x="5651500" y="4575175"/>
          <p14:tracePt t="66253" x="5662613" y="4575175"/>
          <p14:tracePt t="66274" x="5707063" y="4586288"/>
          <p14:tracePt t="66277" x="5751513" y="4586288"/>
          <p14:tracePt t="66308" x="5853113" y="4603750"/>
          <p14:tracePt t="66340" x="5980113" y="4603750"/>
          <p14:tracePt t="66377" x="6059488" y="4603750"/>
          <p14:tracePt t="66380" x="6086475" y="4603750"/>
          <p14:tracePt t="66407" x="6192838" y="4603750"/>
          <p14:tracePt t="66413" x="6208713" y="4603750"/>
          <p14:tracePt t="66440" x="6259513" y="4603750"/>
          <p14:tracePt t="66446" x="6310313" y="4603750"/>
          <p14:tracePt t="66453" x="6337300" y="4603750"/>
          <p14:tracePt t="66473" x="6376988" y="4603750"/>
          <p14:tracePt t="66477" x="6403975" y="4603750"/>
          <p14:tracePt t="66508" x="6538913" y="4603750"/>
          <p14:tracePt t="66541" x="6711950" y="4603750"/>
          <p14:tracePt t="66574" x="6734175" y="4603750"/>
          <p14:tracePt t="66608" x="6745288" y="4603750"/>
          <p14:tracePt t="66640" x="6840538" y="4603750"/>
          <p14:tracePt t="66646" x="6856413" y="4603750"/>
          <p14:tracePt t="66811" x="0" y="0"/>
        </p14:tracePtLst>
        <p14:tracePtLst>
          <p14:tracePt t="67204" x="7035800" y="4625975"/>
          <p14:tracePt t="67208" x="7024688" y="4630738"/>
          <p14:tracePt t="67220" x="7013575" y="4659313"/>
          <p14:tracePt t="67240" x="7013575" y="4737100"/>
          <p14:tracePt t="67244" x="7013575" y="4827588"/>
          <p14:tracePt t="67274" x="7013575" y="4949825"/>
          <p14:tracePt t="67277" x="7013575" y="4960938"/>
          <p14:tracePt t="67308" x="7013575" y="5056188"/>
          <p14:tracePt t="67340" x="7040563" y="5178425"/>
          <p14:tracePt t="67374" x="7208838" y="5233988"/>
          <p14:tracePt t="67407" x="7519988" y="5322888"/>
          <p14:tracePt t="67413" x="7615238" y="5345113"/>
          <p14:tracePt t="67440" x="7832725" y="5402263"/>
          <p14:tracePt t="67444" x="7883525" y="5418138"/>
          <p14:tracePt t="67474" x="8027988" y="5435600"/>
          <p14:tracePt t="67477" x="8078788" y="5451475"/>
          <p14:tracePt t="67508" x="8251825" y="5451475"/>
          <p14:tracePt t="67540" x="8278813" y="5451475"/>
          <p14:tracePt t="67574" x="8278813" y="5273675"/>
          <p14:tracePt t="67607" x="8278813" y="5189538"/>
          <p14:tracePt t="67613" x="8278813" y="5160963"/>
          <p14:tracePt t="67640" x="8223250" y="5078413"/>
          <p14:tracePt t="67645" x="8212138" y="5060950"/>
          <p14:tracePt t="67674" x="8067675" y="4999038"/>
          <p14:tracePt t="67677" x="7978775" y="4983163"/>
          <p14:tracePt t="67708" x="7732713" y="4894263"/>
          <p14:tracePt t="67741" x="7632700" y="4876800"/>
          <p14:tracePt t="67774" x="7475538" y="4876800"/>
          <p14:tracePt t="67808" x="7319963" y="4921250"/>
          <p14:tracePt t="67813" x="7231063" y="4921250"/>
          <p14:tracePt t="67840" x="7102475" y="4983163"/>
          <p14:tracePt t="67846" x="7091363" y="4999038"/>
          <p14:tracePt t="67874" x="7046913" y="5027613"/>
          <p14:tracePt t="67877" x="7035800" y="5038725"/>
          <p14:tracePt t="67909" x="6985000" y="5189538"/>
          <p14:tracePt t="67941" x="6985000" y="5289550"/>
          <p14:tracePt t="67974" x="7013575" y="5468938"/>
          <p14:tracePt t="68007" x="7169150" y="5564188"/>
          <p14:tracePt t="68013" x="7235825" y="5597525"/>
          <p14:tracePt t="68040" x="7437438" y="5664200"/>
          <p14:tracePt t="68045" x="7448550" y="5664200"/>
          <p14:tracePt t="68074" x="7519988" y="5664200"/>
          <p14:tracePt t="68078" x="7564438" y="5664200"/>
          <p14:tracePt t="68108" x="7704138" y="5635625"/>
          <p14:tracePt t="68140" x="7894638" y="5462588"/>
          <p14:tracePt t="68174" x="7927975" y="5240338"/>
          <p14:tracePt t="68209" x="7921625" y="5038725"/>
          <p14:tracePt t="68213" x="7877175" y="4994275"/>
          <p14:tracePt t="68241" x="7693025" y="4854575"/>
          <p14:tracePt t="68245" x="7648575" y="4838700"/>
          <p14:tracePt t="68274" x="7380288" y="4721225"/>
          <p14:tracePt t="68278" x="7313613" y="4703763"/>
          <p14:tracePt t="68308" x="7151688" y="4670425"/>
          <p14:tracePt t="68341" x="7069138" y="4670425"/>
          <p14:tracePt t="68374" x="6967538" y="4692650"/>
          <p14:tracePt t="68379" x="6956425" y="4692650"/>
          <p14:tracePt t="68459" x="0" y="0"/>
        </p14:tracePtLst>
        <p14:tracePtLst>
          <p14:tracePt t="69065" x="6900863" y="4559300"/>
          <p14:tracePt t="69073" x="6929438" y="4559300"/>
          <p14:tracePt t="69107" x="6996113" y="4603750"/>
          <p14:tracePt t="69141" x="7124700" y="4654550"/>
          <p14:tracePt t="69147" x="7135813" y="4654550"/>
          <p14:tracePt t="69174" x="7173913" y="4681538"/>
          <p14:tracePt t="69178" x="7185025" y="4681538"/>
          <p14:tracePt t="69209" x="7258050" y="4710113"/>
          <p14:tracePt t="69241" x="7386638" y="4743450"/>
          <p14:tracePt t="69249" x="7415213" y="4770438"/>
          <p14:tracePt t="69274" x="7464425" y="4799013"/>
          <p14:tracePt t="69307" x="7493000" y="4810125"/>
          <p14:tracePt t="69312" x="7537450" y="4827588"/>
          <p14:tracePt t="69342" x="7559675" y="4827588"/>
          <p14:tracePt t="69347" x="7570788" y="4827588"/>
          <p14:tracePt t="69374" x="7615238" y="4827588"/>
          <p14:tracePt t="69377" x="7626350" y="4827588"/>
          <p14:tracePt t="69408" x="7737475" y="4854575"/>
          <p14:tracePt t="69441" x="7805738" y="4854575"/>
          <p14:tracePt t="69474" x="7827963" y="4854575"/>
          <p14:tracePt t="69506" x="7899400" y="4854575"/>
          <p14:tracePt t="69538" x="7978775" y="4854575"/>
          <p14:tracePt t="69543" x="8005763" y="4854575"/>
          <p14:tracePt t="69572" x="8045450" y="4854575"/>
          <p14:tracePt t="69605" x="8061325" y="4854575"/>
          <p14:tracePt t="69646" x="8072438" y="4854575"/>
          <p14:tracePt t="69670" x="8005763" y="4832350"/>
          <p14:tracePt t="69705" x="7766050" y="4748213"/>
          <p14:tracePt t="69739" x="7570788" y="4714875"/>
          <p14:tracePt t="69772" x="7375525" y="4681538"/>
          <p14:tracePt t="69775" x="7364413" y="4670425"/>
          <p14:tracePt t="69805" x="7275513" y="4643438"/>
          <p14:tracePt t="69809" x="7253288" y="4643438"/>
          <p14:tracePt t="69840" x="7169150" y="4643438"/>
          <p14:tracePt t="69873" x="7085013" y="4614863"/>
          <p14:tracePt t="69906" x="6973888" y="4586288"/>
          <p14:tracePt t="69939" x="6862763" y="4530725"/>
          <p14:tracePt t="69943" x="6862763" y="4514850"/>
          <p14:tracePt t="69973" x="6794500" y="4486275"/>
          <p14:tracePt t="69977" x="6783388" y="4486275"/>
          <p14:tracePt t="70006" x="6745288" y="4475163"/>
          <p14:tracePt t="71536" x="6745288" y="4481513"/>
          <p14:tracePt t="71583" x="0" y="0"/>
        </p14:tracePtLst>
        <p14:tracePtLst>
          <p14:tracePt t="75634" x="7526338" y="4446588"/>
          <p14:tracePt t="75703" x="7526338" y="4470400"/>
          <p14:tracePt t="75711" x="7526338" y="4486275"/>
          <p14:tracePt t="75739" x="7526338" y="4564063"/>
          <p14:tracePt t="75772" x="7553325" y="4648200"/>
          <p14:tracePt t="75776" x="7570788" y="4676775"/>
          <p14:tracePt t="75806" x="7593013" y="4703763"/>
          <p14:tracePt t="75839" x="7659688" y="4703763"/>
          <p14:tracePt t="75872" x="7799388" y="4765675"/>
          <p14:tracePt t="75906" x="7877175" y="4799013"/>
          <p14:tracePt t="75939" x="7916863" y="4799013"/>
          <p14:tracePt t="75972" x="7954963" y="4799013"/>
          <p14:tracePt t="75975" x="7983538" y="4799013"/>
          <p14:tracePt t="76007" x="8078788" y="4759325"/>
          <p14:tracePt t="76039" x="8123238" y="4676775"/>
          <p14:tracePt t="76072" x="8174038" y="4619625"/>
          <p14:tracePt t="76107" x="8212138" y="4570413"/>
          <p14:tracePt t="76140" x="8212138" y="4470400"/>
          <p14:tracePt t="76145" x="8212138" y="4441825"/>
          <p14:tracePt t="76174" x="8139113" y="4313238"/>
          <p14:tracePt t="76178" x="8105775" y="4264025"/>
          <p14:tracePt t="76186" x="8089900" y="4251325"/>
          <p14:tracePt t="76208" x="8039100" y="4213225"/>
          <p14:tracePt t="76240" x="7972425" y="4173538"/>
          <p14:tracePt t="76274" x="7905750" y="4124325"/>
          <p14:tracePt t="76308" x="7839075" y="4067175"/>
          <p14:tracePt t="76341" x="7783513" y="4067175"/>
          <p14:tracePt t="76345" x="7754938" y="4067175"/>
          <p14:tracePt t="76374" x="7593013" y="4067175"/>
          <p14:tracePt t="76379" x="7564438" y="4079875"/>
          <p14:tracePt t="76408" x="7464425" y="4079875"/>
          <p14:tracePt t="76441" x="7397750" y="4090988"/>
          <p14:tracePt t="76474" x="7302500" y="4195763"/>
          <p14:tracePt t="76481" x="7302500" y="4224338"/>
          <p14:tracePt t="76507" x="7302500" y="4346575"/>
          <p14:tracePt t="76511" x="7302500" y="4364038"/>
          <p14:tracePt t="76541" x="7380288" y="4486275"/>
          <p14:tracePt t="76545" x="7397750" y="4497388"/>
          <p14:tracePt t="76577" x="7559675" y="4625975"/>
          <p14:tracePt t="76608" x="7693025" y="4721225"/>
          <p14:tracePt t="76641" x="7710488" y="4732338"/>
          <p14:tracePt t="76674" x="7805738" y="4759325"/>
          <p14:tracePt t="76681" x="7816850" y="4759325"/>
          <p14:tracePt t="76707" x="7872413" y="4759325"/>
          <p14:tracePt t="76712" x="7883525" y="4759325"/>
          <p14:tracePt t="76744" x="7894638" y="4759325"/>
          <p14:tracePt t="76776" x="7961313" y="4754563"/>
          <p14:tracePt t="76808" x="8067675" y="4681538"/>
          <p14:tracePt t="76840" x="8078788" y="4665663"/>
          <p14:tracePt t="76876" x="8105775" y="4643438"/>
          <p14:tracePt t="76904" x="8105775" y="4559300"/>
          <p14:tracePt t="76936" x="8105775" y="4386263"/>
          <p14:tracePt t="76970" x="8027988" y="4224338"/>
          <p14:tracePt t="77003" x="7961313" y="4173538"/>
          <p14:tracePt t="77036" x="7788275" y="4124325"/>
          <p14:tracePt t="77037" x="7743825" y="4106863"/>
          <p14:tracePt t="77070" x="7586663" y="4073525"/>
          <p14:tracePt t="77103" x="7464425" y="4062413"/>
          <p14:tracePt t="77136" x="7386638" y="4062413"/>
          <p14:tracePt t="77170" x="7335838" y="4062413"/>
          <p14:tracePt t="77203" x="7246938" y="4095750"/>
          <p14:tracePt t="77237" x="7219950" y="4151313"/>
          <p14:tracePt t="77238" x="7219950" y="4179888"/>
          <p14:tracePt t="77272" x="7219950" y="4386263"/>
          <p14:tracePt t="77305" x="7219950" y="4508500"/>
          <p14:tracePt t="77338" x="7335838" y="4648200"/>
          <p14:tracePt t="77372" x="7497763" y="4710113"/>
          <p14:tracePt t="77375" x="7508875" y="4721225"/>
          <p14:tracePt t="77405" x="7593013" y="4754563"/>
          <p14:tracePt t="77408" x="7610475" y="4754563"/>
          <p14:tracePt t="77439" x="7710488" y="4765675"/>
          <p14:tracePt t="77472" x="7805738" y="4765675"/>
          <p14:tracePt t="77505" x="7883525" y="4765675"/>
          <p14:tracePt t="77538" x="8005763" y="4714875"/>
          <p14:tracePt t="77543" x="8034338" y="4681538"/>
          <p14:tracePt t="77574" x="8083550" y="4608513"/>
          <p14:tracePt t="77578" x="8094663" y="4581525"/>
          <p14:tracePt t="77607" x="8094663" y="4508500"/>
          <p14:tracePt t="77612" x="8094663" y="4481513"/>
          <p14:tracePt t="77642" x="8094663" y="4357688"/>
          <p14:tracePt t="77646" x="8094663" y="4330700"/>
          <p14:tracePt t="77674" x="8001000" y="4195763"/>
          <p14:tracePt t="77678" x="7966075" y="4168775"/>
          <p14:tracePt t="77705" x="7894638" y="4106863"/>
          <p14:tracePt t="77706" x="7883525" y="4095750"/>
          <p14:tracePt t="77738" x="7827963" y="4062413"/>
          <p14:tracePt t="77771" x="7726363" y="4062413"/>
          <p14:tracePt t="77805" x="7586663" y="4062413"/>
          <p14:tracePt t="77841" x="7464425" y="4146550"/>
          <p14:tracePt t="77874" x="7442200" y="4184650"/>
          <p14:tracePt t="77878" x="7426325" y="4213225"/>
          <p14:tracePt t="77908" x="7397750" y="4297363"/>
          <p14:tracePt t="77942" x="7426325" y="4481513"/>
          <p14:tracePt t="77974" x="7531100" y="4570413"/>
          <p14:tracePt t="78006" x="7599363" y="4643438"/>
          <p14:tracePt t="78039" x="7615238" y="4643438"/>
          <p14:tracePt t="78091" x="7626350" y="4659313"/>
          <p14:tracePt t="78411" x="0" y="0"/>
        </p14:tracePtLst>
        <p14:tracePtLst>
          <p14:tracePt t="79269" x="6700838" y="4492625"/>
          <p14:tracePt t="79274" x="6711950" y="4492625"/>
          <p14:tracePt t="79278" x="6738938" y="4492625"/>
          <p14:tracePt t="79286" x="6750050" y="4497388"/>
          <p14:tracePt t="79324" x="6761163" y="4497388"/>
          <p14:tracePt t="79341" x="6805613" y="4514850"/>
          <p14:tracePt t="79374" x="6867525" y="4552950"/>
          <p14:tracePt t="79407" x="7000875" y="4592638"/>
          <p14:tracePt t="79412" x="7013575" y="4592638"/>
          <p14:tracePt t="79440" x="7080250" y="4648200"/>
          <p14:tracePt t="79445" x="7129463" y="4648200"/>
          <p14:tracePt t="79476" x="7213600" y="4676775"/>
          <p14:tracePt t="79508" x="7346950" y="4721225"/>
          <p14:tracePt t="79540" x="7464425" y="4754563"/>
          <p14:tracePt t="79575" x="7531100" y="4776788"/>
          <p14:tracePt t="79607" x="7599363" y="4792663"/>
          <p14:tracePt t="79613" x="7648575" y="4810125"/>
          <p14:tracePt t="79641" x="7704138" y="4810125"/>
          <p14:tracePt t="79645" x="7715250" y="4821238"/>
          <p14:tracePt t="79674" x="7726363" y="4821238"/>
          <p14:tracePt t="79677" x="7737475" y="4821238"/>
          <p14:tracePt t="79708" x="7783513" y="4821238"/>
          <p14:tracePt t="79740" x="7877175" y="4821238"/>
          <p14:tracePt t="79775" x="7966075" y="4832350"/>
          <p14:tracePt t="79807" x="7978775" y="4832350"/>
          <p14:tracePt t="79840" x="8061325" y="4849813"/>
          <p14:tracePt t="79845" x="8072438" y="4849813"/>
          <p14:tracePt t="79874" x="8128000" y="4876800"/>
          <p14:tracePt t="79878" x="8128000" y="4887913"/>
          <p14:tracePt t="79916" x="8139113" y="4899025"/>
          <p14:tracePt t="80396" x="8139113" y="4894263"/>
          <p14:tracePt t="80410" x="8134350" y="4894263"/>
          <p14:tracePt t="80411" x="0" y="0"/>
        </p14:tracePtLst>
        <p14:tracePtLst>
          <p14:tracePt t="80934" x="7548563" y="4368800"/>
          <p14:tracePt t="80944" x="7519988" y="4379913"/>
          <p14:tracePt t="80972" x="7508875" y="4379913"/>
          <p14:tracePt t="80975" x="7508875" y="4391025"/>
          <p14:tracePt t="81006" x="7508875" y="4441825"/>
          <p14:tracePt t="81008" x="7493000" y="4475163"/>
          <p14:tracePt t="81039" x="7475538" y="4648200"/>
          <p14:tracePt t="81072" x="7459663" y="4765675"/>
          <p14:tracePt t="81106" x="7448550" y="4876800"/>
          <p14:tracePt t="81139" x="7448550" y="4894263"/>
          <p14:tracePt t="81215" x="7448550" y="4905375"/>
          <p14:tracePt t="81279" x="7448550" y="4916488"/>
          <p14:tracePt t="81287" x="7448550" y="4927600"/>
          <p14:tracePt t="81305" x="7453313" y="4972050"/>
          <p14:tracePt t="81339" x="7470775" y="4983163"/>
          <p14:tracePt t="81488" x="7493000" y="4983163"/>
          <p14:tracePt t="81496" x="7508875" y="4983163"/>
          <p14:tracePt t="81507" x="7531100" y="4983163"/>
          <p14:tracePt t="81540" x="7748588" y="5016500"/>
          <p14:tracePt t="81545" x="7794625" y="5016500"/>
          <p14:tracePt t="81574" x="7883525" y="5016500"/>
          <p14:tracePt t="81578" x="7910513" y="5016500"/>
          <p14:tracePt t="81608" x="7932738" y="5016500"/>
          <p14:tracePt t="81640" x="7950200" y="5016500"/>
          <p14:tracePt t="81674" x="7989888" y="5016500"/>
          <p14:tracePt t="81709" x="8072438" y="5005388"/>
          <p14:tracePt t="81713" x="8083550" y="5005388"/>
          <p14:tracePt t="81739" x="8094663" y="5005388"/>
          <p14:tracePt t="81855" x="8105775" y="4994275"/>
          <p14:tracePt t="81863" x="8105775" y="4983163"/>
          <p14:tracePt t="81872" x="8105775" y="4965700"/>
          <p14:tracePt t="81905" x="8089900" y="4905375"/>
          <p14:tracePt t="81939" x="8089900" y="4803775"/>
          <p14:tracePt t="81972" x="8089900" y="4725988"/>
          <p14:tracePt t="81976" x="8089900" y="4714875"/>
          <p14:tracePt t="82005" x="8089900" y="4676775"/>
          <p14:tracePt t="82039" x="8089900" y="4608513"/>
          <p14:tracePt t="82079" x="8089900" y="4581525"/>
          <p14:tracePt t="82105" x="8089900" y="4570413"/>
          <p14:tracePt t="82192" x="8089900" y="4592638"/>
          <p14:tracePt t="82202" x="8089900" y="4619625"/>
          <p14:tracePt t="82210" x="8072438" y="4648200"/>
          <p14:tracePt t="82240" x="8039100" y="4748213"/>
          <p14:tracePt t="82274" x="8001000" y="4814888"/>
          <p14:tracePt t="82280" x="8001000" y="4843463"/>
          <p14:tracePt t="82336" x="7989888" y="4854575"/>
          <p14:tracePt t="82352" x="7972425" y="4883150"/>
          <p14:tracePt t="82374" x="7972425" y="4921250"/>
          <p14:tracePt t="82377" x="7961313" y="4938713"/>
          <p14:tracePt t="82480" x="7950200" y="4949825"/>
          <p14:tracePt t="82544" x="7939088" y="4960938"/>
          <p14:tracePt t="82560" x="7939088" y="4972050"/>
          <p14:tracePt t="82574" x="7910513" y="4987925"/>
          <p14:tracePt t="82607" x="7894638" y="4999038"/>
          <p14:tracePt t="82673" x="7866063" y="4999038"/>
          <p14:tracePt t="82680" x="7839075" y="4987925"/>
          <p14:tracePt t="82706" x="7726363" y="4894263"/>
          <p14:tracePt t="82739" x="7581900" y="4799013"/>
          <p14:tracePt t="82744" x="7553325" y="4781550"/>
          <p14:tracePt t="82773" x="7526338" y="4781550"/>
          <p14:tracePt t="82807" x="7486650" y="4781550"/>
          <p14:tracePt t="82896" x="7497763" y="4754563"/>
          <p14:tracePt t="82904" x="7497763" y="4743450"/>
          <p14:tracePt t="82912" x="7508875" y="4732338"/>
          <p14:tracePt t="82941" x="7519988" y="4676775"/>
          <p14:tracePt t="82946" x="7519988" y="4659313"/>
          <p14:tracePt t="82974" x="7519988" y="4608513"/>
          <p14:tracePt t="82979" x="7519988" y="4581525"/>
          <p14:tracePt t="83008" x="7519988" y="4559300"/>
          <p14:tracePt t="83343" x="0" y="0"/>
        </p14:tracePtLst>
        <p14:tracePtLst>
          <p14:tracePt t="84308" x="3816350" y="3627438"/>
          <p14:tracePt t="84314" x="3816350" y="3643313"/>
          <p14:tracePt t="84336" x="3805238" y="3665538"/>
          <p14:tracePt t="84338" x="3760788" y="3711575"/>
          <p14:tracePt t="84370" x="3743325" y="3794125"/>
          <p14:tracePt t="84403" x="3716338" y="3895725"/>
          <p14:tracePt t="84436" x="3681413" y="4033838"/>
          <p14:tracePt t="84470" x="3681413" y="4151313"/>
          <p14:tracePt t="84503" x="3681413" y="4297363"/>
          <p14:tracePt t="84538" x="3816350" y="4552950"/>
          <p14:tracePt t="84571" x="3843338" y="4687888"/>
          <p14:tracePt t="84608" x="3843338" y="4787900"/>
          <p14:tracePt t="84638" x="3843338" y="4814888"/>
          <p14:tracePt t="84724" x="3843338" y="4792663"/>
          <p14:tracePt t="84732" x="3860800" y="4725988"/>
          <p14:tracePt t="84740" x="3860800" y="4676775"/>
          <p14:tracePt t="84774" x="3883025" y="4379913"/>
          <p14:tracePt t="84807" x="3949700" y="4195763"/>
          <p14:tracePt t="84812" x="3967163" y="4146550"/>
          <p14:tracePt t="84841" x="4011613" y="4079875"/>
          <p14:tracePt t="84845" x="4011613" y="4062413"/>
          <p14:tracePt t="84877" x="4011613" y="4040188"/>
          <p14:tracePt t="84907" x="4011613" y="4011613"/>
          <p14:tracePt t="84940" x="4011613" y="4000500"/>
          <p14:tracePt t="84979" x="4005263" y="4006850"/>
          <p14:tracePt t="85005" x="3989388" y="4117975"/>
          <p14:tracePt t="85037" x="3989388" y="4352925"/>
          <p14:tracePt t="85071" x="4133850" y="4643438"/>
          <p14:tracePt t="85106" x="4256088" y="4854575"/>
          <p14:tracePt t="85110" x="4273550" y="4883150"/>
          <p14:tracePt t="85138" x="4273550" y="4899025"/>
          <p14:tracePt t="85234" x="4273550" y="4910138"/>
          <p14:tracePt t="85251" x="4251325" y="4887913"/>
          <p14:tracePt t="85259" x="4217988" y="4854575"/>
          <p14:tracePt t="85271" x="4184650" y="4781550"/>
          <p14:tracePt t="85305" x="4038600" y="4537075"/>
          <p14:tracePt t="85308" x="4005263" y="4464050"/>
          <p14:tracePt t="85339" x="3933825" y="4240213"/>
          <p14:tracePt t="85373" x="3933825" y="4168775"/>
          <p14:tracePt t="85405" x="3933825" y="4135438"/>
          <p14:tracePt t="85438" x="3933825" y="4117975"/>
          <p14:tracePt t="85472" x="3916363" y="4079875"/>
          <p14:tracePt t="85652" x="3887788" y="4102100"/>
          <p14:tracePt t="85660" x="3876675" y="4113213"/>
          <p14:tracePt t="85674" x="3860800" y="4173538"/>
          <p14:tracePt t="85678" x="3843338" y="4246563"/>
          <p14:tracePt t="85705" x="3843338" y="4424363"/>
          <p14:tracePt t="85708" x="3843338" y="4475163"/>
          <p14:tracePt t="85738" x="3843338" y="4703763"/>
          <p14:tracePt t="85771" x="3843338" y="4743450"/>
          <p14:tracePt t="85810" x="3854450" y="4737100"/>
          <p14:tracePt t="85838" x="3905250" y="4514850"/>
          <p14:tracePt t="85871" x="3905250" y="4286250"/>
          <p14:tracePt t="85904" x="3905250" y="4151313"/>
          <p14:tracePt t="85906" x="3905250" y="4106863"/>
          <p14:tracePt t="85939" x="3949700" y="3984625"/>
          <p14:tracePt t="85971" x="3967163" y="3917950"/>
          <p14:tracePt t="86116" x="3967163" y="3922713"/>
          <p14:tracePt t="86132" x="3967163" y="3951288"/>
          <p14:tracePt t="86141" x="3967163" y="3962400"/>
          <p14:tracePt t="86174" x="3956050" y="4073525"/>
          <p14:tracePt t="86207" x="3944938" y="4173538"/>
          <p14:tracePt t="86214" x="3944938" y="4191000"/>
          <p14:tracePt t="86240" x="3944938" y="4202113"/>
          <p14:tracePt t="86356" x="3933825" y="4213225"/>
          <p14:tracePt t="86388" x="3933825" y="4206875"/>
          <p14:tracePt t="86404" x="3933825" y="4179888"/>
          <p14:tracePt t="86412" x="3933825" y="4151313"/>
          <p14:tracePt t="86439" x="3933825" y="4084638"/>
          <p14:tracePt t="86442" x="3933825" y="4056063"/>
          <p14:tracePt t="86472" x="3933825" y="3973513"/>
          <p14:tracePt t="86475" x="3933825" y="3922713"/>
          <p14:tracePt t="86505" x="3933825" y="3867150"/>
          <p14:tracePt t="86547" x="3933825" y="3871913"/>
          <p14:tracePt t="86572" x="3916363" y="3951288"/>
          <p14:tracePt t="86607" x="3900488" y="4179888"/>
          <p14:tracePt t="86612" x="3883025" y="4213225"/>
          <p14:tracePt t="86641" x="3883025" y="4235450"/>
          <p14:tracePt t="86644" x="3865563" y="4264025"/>
          <p14:tracePt t="86674" x="3865563" y="4279900"/>
          <p14:tracePt t="86872" x="3865563" y="4302125"/>
          <p14:tracePt t="86881" x="3865563" y="4319588"/>
          <p14:tracePt t="87048" x="3854450" y="4319588"/>
          <p14:tracePt t="87057" x="3810000" y="4319588"/>
          <p14:tracePt t="87074" x="3765550" y="4279900"/>
          <p14:tracePt t="87107" x="3754438" y="4279900"/>
          <p14:tracePt t="87144" x="3743325" y="4279900"/>
          <p14:tracePt t="87208" x="3732213" y="4264025"/>
          <p14:tracePt t="87224" x="3732213" y="4240213"/>
          <p14:tracePt t="87241" x="3732213" y="4179888"/>
          <p14:tracePt t="87274" x="3743325" y="4051300"/>
          <p14:tracePt t="87280" x="3743325" y="4017963"/>
          <p14:tracePt t="87307" x="3754438" y="3933825"/>
          <p14:tracePt t="87312" x="3754438" y="3922713"/>
          <p14:tracePt t="87340" x="3754438" y="3871913"/>
          <p14:tracePt t="87377" x="3765550" y="3856038"/>
          <p14:tracePt t="87576" x="3765550" y="3929063"/>
          <p14:tracePt t="87585" x="3765550" y="3978275"/>
          <p14:tracePt t="87608" x="3765550" y="4117975"/>
          <p14:tracePt t="87640" x="3765550" y="4313238"/>
          <p14:tracePt t="87674" x="3765550" y="4335463"/>
          <p14:tracePt t="87708" x="3765550" y="4364038"/>
          <p14:tracePt t="87712" x="3765550" y="4375150"/>
          <p14:tracePt t="87801" x="3776663" y="4391025"/>
          <p14:tracePt t="87816" x="3776663" y="4402138"/>
          <p14:tracePt t="87841" x="3821113" y="4430713"/>
          <p14:tracePt t="87876" x="3832225" y="4441825"/>
          <p14:tracePt t="88056" x="3832225" y="4419600"/>
          <p14:tracePt t="88064" x="3849688" y="4352925"/>
          <p14:tracePt t="88074" x="3849688" y="4324350"/>
          <p14:tracePt t="88107" x="3900488" y="4084638"/>
          <p14:tracePt t="88112" x="3900488" y="4056063"/>
          <p14:tracePt t="88141" x="3900488" y="3984625"/>
          <p14:tracePt t="88147" x="3900488" y="3973513"/>
          <p14:tracePt t="88174" x="3900488" y="3933825"/>
          <p14:tracePt t="88178" x="3900488" y="3922713"/>
          <p14:tracePt t="88185" x="3900488" y="3895725"/>
          <p14:tracePt t="88208" x="3900488" y="3844925"/>
          <p14:tracePt t="88280" x="3894138" y="3883025"/>
          <p14:tracePt t="88288" x="3894138" y="3895725"/>
          <p14:tracePt t="88307" x="3876675" y="3967163"/>
          <p14:tracePt t="88341" x="3843338" y="4246563"/>
          <p14:tracePt t="88346" x="3843338" y="4335463"/>
          <p14:tracePt t="88374" x="3843338" y="4424363"/>
          <p14:tracePt t="88378" x="3843338" y="4446588"/>
          <p14:tracePt t="88408" x="3843338" y="4486275"/>
          <p14:tracePt t="88443" x="3843338" y="4503738"/>
          <p14:tracePt t="88537" x="3816350" y="4503738"/>
          <p14:tracePt t="88545" x="3805238" y="4503738"/>
          <p14:tracePt t="88574" x="3760788" y="4419600"/>
          <p14:tracePt t="88578" x="3727450" y="4368800"/>
          <p14:tracePt t="88608" x="3581400" y="4102100"/>
          <p14:tracePt t="88642" x="3497263" y="3922713"/>
          <p14:tracePt t="88674" x="3497263" y="3822700"/>
          <p14:tracePt t="88707" x="3497263" y="3811588"/>
          <p14:tracePt t="88761" x="3497263" y="3844925"/>
          <p14:tracePt t="88774" x="3497263" y="3860800"/>
          <p14:tracePt t="88777" x="3486150" y="3889375"/>
          <p14:tracePt t="88808" x="3486150" y="4033838"/>
          <p14:tracePt t="88840" x="3486150" y="4206875"/>
          <p14:tracePt t="88874" x="3486150" y="4302125"/>
          <p14:tracePt t="88880" x="3486150" y="4319588"/>
          <p14:tracePt t="89032" x="3470275" y="4330700"/>
          <p14:tracePt t="89048" x="3470275" y="4324350"/>
          <p14:tracePt t="89074" x="3470275" y="4268788"/>
          <p14:tracePt t="89107" x="3470275" y="4129088"/>
          <p14:tracePt t="89113" x="3470275" y="4117975"/>
          <p14:tracePt t="89139" x="3470275" y="4067175"/>
          <p14:tracePt t="89172" x="3470275" y="4051300"/>
          <p14:tracePt t="89256" x="3470275" y="4062413"/>
          <p14:tracePt t="89264" x="3470275" y="4090988"/>
          <p14:tracePt t="89274" x="3470275" y="4135438"/>
          <p14:tracePt t="89308" x="3459163" y="4217988"/>
          <p14:tracePt t="89463" x="0" y="0"/>
        </p14:tracePtLst>
        <p14:tracePtLst>
          <p14:tracePt t="91126" x="2220913" y="4151313"/>
          <p14:tracePt t="91148" x="2220913" y="4140200"/>
          <p14:tracePt t="91164" x="2259013" y="4140200"/>
          <p14:tracePt t="91173" x="2270125" y="4140200"/>
          <p14:tracePt t="91207" x="2498725" y="4140200"/>
          <p14:tracePt t="91213" x="2582863" y="4140200"/>
          <p14:tracePt t="91241" x="2806700" y="4140200"/>
          <p14:tracePt t="91246" x="2833688" y="4140200"/>
          <p14:tracePt t="91274" x="2906713" y="4140200"/>
          <p14:tracePt t="91277" x="2951163" y="4140200"/>
          <p14:tracePt t="91308" x="3090863" y="4168775"/>
          <p14:tracePt t="91341" x="3336925" y="4257675"/>
          <p14:tracePt t="91374" x="3598863" y="4308475"/>
          <p14:tracePt t="91407" x="3721100" y="4324350"/>
          <p14:tracePt t="91442" x="3787775" y="4352925"/>
          <p14:tracePt t="91446" x="3798888" y="4352925"/>
          <p14:tracePt t="91474" x="3922713" y="4397375"/>
          <p14:tracePt t="91477" x="3971925" y="4413250"/>
          <p14:tracePt t="91508" x="4011613" y="4452938"/>
          <p14:tracePt t="91755" x="0" y="0"/>
        </p14:tracePtLst>
        <p14:tracePtLst>
          <p14:tracePt t="93192" x="6985000" y="4781550"/>
          <p14:tracePt t="93197" x="6985000" y="4792663"/>
          <p14:tracePt t="93200" x="6973888" y="4803775"/>
          <p14:tracePt t="93207" x="6973888" y="4832350"/>
          <p14:tracePt t="93239" x="6985000" y="4943475"/>
          <p14:tracePt t="93273" x="7102475" y="4987925"/>
          <p14:tracePt t="93305" x="7313613" y="5038725"/>
          <p14:tracePt t="93339" x="7531100" y="5100638"/>
          <p14:tracePt t="93343" x="7542213" y="5111750"/>
          <p14:tracePt t="93372" x="7559675" y="5111750"/>
          <p14:tracePt t="93504" x="7570788" y="5111750"/>
          <p14:tracePt t="93522" x="7581900" y="5111750"/>
          <p14:tracePt t="93540" x="7610475" y="5111750"/>
          <p14:tracePt t="93547" x="7637463" y="5105400"/>
          <p14:tracePt t="93574" x="7743825" y="5060950"/>
          <p14:tracePt t="93577" x="7788275" y="5045075"/>
          <p14:tracePt t="93608" x="8034338" y="4905375"/>
          <p14:tracePt t="93641" x="8101013" y="4827588"/>
          <p14:tracePt t="93674" x="8101013" y="4765675"/>
          <p14:tracePt t="93707" x="8101013" y="4725988"/>
          <p14:tracePt t="93712" x="8101013" y="4699000"/>
          <p14:tracePt t="93742" x="8050213" y="4643438"/>
          <p14:tracePt t="93746" x="8001000" y="4608513"/>
          <p14:tracePt t="93773" x="7827963" y="4503738"/>
          <p14:tracePt t="93777" x="7737475" y="4486275"/>
          <p14:tracePt t="93805" x="7632700" y="4459288"/>
          <p14:tracePt t="93807" x="7581900" y="4459288"/>
          <p14:tracePt t="93839" x="7426325" y="4424363"/>
          <p14:tracePt t="93872" x="7297738" y="4424363"/>
          <p14:tracePt t="93905" x="7118350" y="4548188"/>
          <p14:tracePt t="93939" x="7018338" y="4725988"/>
          <p14:tracePt t="93943" x="7018338" y="4754563"/>
          <p14:tracePt t="93972" x="7018338" y="4792663"/>
          <p14:tracePt t="93975" x="7018338" y="4821238"/>
          <p14:tracePt t="94005" x="7085013" y="4954588"/>
          <p14:tracePt t="94008" x="7118350" y="4972050"/>
          <p14:tracePt t="94040" x="7358063" y="5072063"/>
          <p14:tracePt t="94074" x="7486650" y="5072063"/>
          <p14:tracePt t="94107" x="7581900" y="5072063"/>
          <p14:tracePt t="94112" x="7610475" y="5072063"/>
          <p14:tracePt t="94141" x="7637463" y="5067300"/>
          <p14:tracePt t="94144" x="7648575" y="5056188"/>
          <p14:tracePt t="94174" x="7659688" y="5027613"/>
          <p14:tracePt t="94177" x="7659688" y="4999038"/>
          <p14:tracePt t="94208" x="7659688" y="4770438"/>
          <p14:tracePt t="94240" x="7621588" y="4592638"/>
          <p14:tracePt t="94274" x="7531100" y="4519613"/>
          <p14:tracePt t="94309" x="7426325" y="4508500"/>
          <p14:tracePt t="94315" x="7364413" y="4508500"/>
          <p14:tracePt t="94340" x="7180263" y="4508500"/>
          <p14:tracePt t="94344" x="7129463" y="4508500"/>
          <p14:tracePt t="94374" x="6962775" y="4570413"/>
          <p14:tracePt t="94378" x="6945313" y="4603750"/>
          <p14:tracePt t="94408" x="6929438" y="4681538"/>
          <p14:tracePt t="94440" x="7000875" y="4787900"/>
          <p14:tracePt t="94474" x="7219950" y="4838700"/>
          <p14:tracePt t="94507" x="7335838" y="4854575"/>
          <p14:tracePt t="94544" x="7346950" y="4854575"/>
          <p14:tracePt t="94573" x="7364413" y="4849813"/>
          <p14:tracePt t="94577" x="7364413" y="4821238"/>
          <p14:tracePt t="94610" x="7364413" y="4754563"/>
          <p14:tracePt t="94639" x="0" y="0"/>
        </p14:tracePtLst>
        <p14:tracePtLst>
          <p14:tracePt t="97526" x="4368800" y="4537075"/>
          <p14:tracePt t="97644" x="4379913" y="4537075"/>
          <p14:tracePt t="97652" x="4406900" y="4537075"/>
          <p14:tracePt t="97674" x="4468813" y="4537075"/>
          <p14:tracePt t="97678" x="4479925" y="4537075"/>
          <p14:tracePt t="97708" x="4591050" y="4537075"/>
          <p14:tracePt t="97740" x="4630738" y="4537075"/>
          <p14:tracePt t="97774" x="4670425" y="4537075"/>
          <p14:tracePt t="97808" x="4737100" y="4537075"/>
          <p14:tracePt t="97812" x="4748213" y="4537075"/>
          <p14:tracePt t="97841" x="4870450" y="4537075"/>
          <p14:tracePt t="97845" x="4899025" y="4537075"/>
          <p14:tracePt t="97872" x="5021263" y="4537075"/>
          <p14:tracePt t="97874" x="5037138" y="4537075"/>
          <p14:tracePt t="97907" x="5205413" y="4537075"/>
          <p14:tracePt t="97940" x="5394325" y="4537075"/>
          <p14:tracePt t="97974" x="5551488" y="4537075"/>
          <p14:tracePt t="97980" x="5578475" y="4537075"/>
          <p14:tracePt t="98007" x="5680075" y="4537075"/>
          <p14:tracePt t="98013" x="5707063" y="4537075"/>
          <p14:tracePt t="98041" x="5762625" y="4537075"/>
          <p14:tracePt t="98045" x="5807075" y="4537075"/>
          <p14:tracePt t="98077" x="5835650" y="4537075"/>
          <p14:tracePt t="98108" x="5875338" y="4537075"/>
          <p14:tracePt t="98141" x="5969000" y="4537075"/>
          <p14:tracePt t="98174" x="6103938" y="4537075"/>
          <p14:tracePt t="98180" x="6130925" y="4537075"/>
          <p14:tracePt t="98207" x="6197600" y="4537075"/>
          <p14:tracePt t="98212" x="6215063" y="4537075"/>
          <p14:tracePt t="98241" x="6310313" y="4519613"/>
          <p14:tracePt t="98245" x="6337300" y="4519613"/>
          <p14:tracePt t="98277" x="6403975" y="4519613"/>
          <p14:tracePt t="98309" x="6450013" y="4519613"/>
          <p14:tracePt t="98341" x="6499225" y="4519613"/>
          <p14:tracePt t="98375" x="6577013" y="4519613"/>
          <p14:tracePt t="98407" x="6588125" y="4519613"/>
          <p14:tracePt t="98460" x="6605588" y="4519613"/>
          <p14:tracePt t="98492" x="6634163" y="4530725"/>
          <p14:tracePt t="98508" x="6645275" y="4530725"/>
          <p14:tracePt t="98860" x="6656388" y="4530725"/>
          <p14:tracePt t="99024" x="6672263" y="4530725"/>
          <p14:tracePt t="99040" x="6683375" y="4530725"/>
          <p14:tracePt t="99184" x="6711950" y="4530725"/>
          <p14:tracePt t="99194" x="6723063" y="4530725"/>
          <p14:tracePt t="99219" x="6734175" y="4530725"/>
          <p14:tracePt t="99406" x="0" y="0"/>
        </p14:tracePtLst>
        <p14:tracePtLst>
          <p14:tracePt t="101789" x="4391025" y="4424363"/>
          <p14:tracePt t="101797" x="4373563" y="4435475"/>
          <p14:tracePt t="101907" x="4373563" y="4446588"/>
          <p14:tracePt t="101924" x="4373563" y="4464050"/>
          <p14:tracePt t="101939" x="4395788" y="4486275"/>
          <p14:tracePt t="101972" x="4418013" y="4514850"/>
          <p14:tracePt t="102533" x="4446588" y="4525963"/>
          <p14:tracePt t="102544" x="4462463" y="4525963"/>
          <p14:tracePt t="102551" x="4473575" y="4537075"/>
          <p14:tracePt t="102574" x="4635500" y="4552950"/>
          <p14:tracePt t="102605" x="4987925" y="4608513"/>
          <p14:tracePt t="102642" x="5243513" y="4625975"/>
          <p14:tracePt t="102646" x="5311775" y="4625975"/>
          <p14:tracePt t="102674" x="5556250" y="4625975"/>
          <p14:tracePt t="102679" x="5622925" y="4625975"/>
          <p14:tracePt t="102708" x="5964238" y="4648200"/>
          <p14:tracePt t="102743" x="6270625" y="4665663"/>
          <p14:tracePt t="102774" x="6403975" y="4665663"/>
          <p14:tracePt t="102807" x="6521450" y="4665663"/>
          <p14:tracePt t="102812" x="6550025" y="4665663"/>
          <p14:tracePt t="102840" x="6689725" y="4665663"/>
          <p14:tracePt t="102845" x="6778625" y="4665663"/>
          <p14:tracePt t="102873" x="6962775" y="4665663"/>
          <p14:tracePt t="102877" x="7051675" y="4665663"/>
          <p14:tracePt t="102908" x="7286625" y="4665663"/>
          <p14:tracePt t="102940" x="7537450" y="4665663"/>
          <p14:tracePt t="102974" x="7575550" y="4665663"/>
          <p14:tracePt t="103044" x="7553325" y="4665663"/>
          <p14:tracePt t="103052" x="7486650" y="4665663"/>
          <p14:tracePt t="103074" x="7408863" y="4665663"/>
          <p14:tracePt t="103078" x="7364413" y="4665663"/>
          <p14:tracePt t="103108" x="7046913" y="4665663"/>
          <p14:tracePt t="103140" x="6588125" y="4665663"/>
          <p14:tracePt t="103174" x="6392863" y="4665663"/>
          <p14:tracePt t="103207" x="6226175" y="4665663"/>
          <p14:tracePt t="103213" x="6175375" y="4654550"/>
          <p14:tracePt t="103240" x="6013450" y="4654550"/>
          <p14:tracePt t="103245" x="5964238" y="4654550"/>
          <p14:tracePt t="103273" x="5913438" y="4654550"/>
          <p14:tracePt t="103277" x="5886450" y="4654550"/>
          <p14:tracePt t="103308" x="5784850" y="4654550"/>
          <p14:tracePt t="103340" x="5691188" y="4637088"/>
          <p14:tracePt t="103374" x="5662613" y="4608513"/>
          <p14:tracePt t="103407" x="5611813" y="4608513"/>
          <p14:tracePt t="103412" x="5578475" y="4608513"/>
          <p14:tracePt t="103441" x="5495925" y="4608513"/>
          <p14:tracePt t="103445" x="5445125" y="4608513"/>
          <p14:tracePt t="103474" x="5360988" y="4608513"/>
          <p14:tracePt t="103478" x="5316538" y="4608513"/>
          <p14:tracePt t="103509" x="5216525" y="4608513"/>
          <p14:tracePt t="103541" x="5010150" y="4608513"/>
          <p14:tracePt t="103574" x="4959350" y="4608513"/>
          <p14:tracePt t="103608" x="4903788" y="4608513"/>
          <p14:tracePt t="103614" x="4892675" y="4608513"/>
          <p14:tracePt t="103641" x="4837113" y="4608513"/>
          <p14:tracePt t="103674" x="4770438" y="4581525"/>
          <p14:tracePt t="103678" x="4759325" y="4581525"/>
          <p14:tracePt t="103706" x="4730750" y="4570413"/>
          <p14:tracePt t="103739" x="4708525" y="4570413"/>
          <p14:tracePt t="103772" x="4664075" y="4552950"/>
          <p14:tracePt t="103843" x="0" y="0"/>
        </p14:tracePtLst>
        <p14:tracePtLst>
          <p14:tracePt t="110430" x="4759325" y="4703763"/>
          <p14:tracePt t="110532" x="4764088" y="4714875"/>
          <p14:tracePt t="110643" x="0" y="0"/>
        </p14:tracePtLst>
        <p14:tracePtLst>
          <p14:tracePt t="112014" x="4424363" y="4799013"/>
          <p14:tracePt t="112104" x="4435475" y="4814888"/>
          <p14:tracePt t="112168" x="4446588" y="4814888"/>
          <p14:tracePt t="112184" x="4457700" y="4814888"/>
          <p14:tracePt t="112208" x="4519613" y="4827588"/>
          <p14:tracePt t="112249" x="4530725" y="4827588"/>
          <p14:tracePt t="112274" x="4541838" y="4843463"/>
          <p14:tracePt t="112307" x="4552950" y="4843463"/>
          <p14:tracePt t="112312" x="4568825" y="4843463"/>
          <p14:tracePt t="112344" x="4579938" y="4843463"/>
          <p14:tracePt t="112376" x="4591050" y="4843463"/>
          <p14:tracePt t="112405" x="4635500" y="4872038"/>
          <p14:tracePt t="112437" x="4646613" y="4872038"/>
          <p14:tracePt t="112438" x="4657725" y="4872038"/>
          <p14:tracePt t="112470" x="4686300" y="4872038"/>
          <p14:tracePt t="112504" x="4708525" y="4883150"/>
          <p14:tracePt t="112539" x="4737100" y="4883150"/>
          <p14:tracePt t="112572" x="4775200" y="4883150"/>
          <p14:tracePt t="112607" x="4814888" y="4899025"/>
          <p14:tracePt t="112639" x="4826000" y="4899025"/>
          <p14:tracePt t="112672" x="4837113" y="4899025"/>
          <p14:tracePt t="112711" x="4881563" y="4899025"/>
          <p14:tracePt t="112739" x="4910138" y="4899025"/>
          <p14:tracePt t="112772" x="4943475" y="4899025"/>
          <p14:tracePt t="112776" x="4959350" y="4899025"/>
          <p14:tracePt t="112806" x="5010150" y="4910138"/>
          <p14:tracePt t="112839" x="5048250" y="4910138"/>
          <p14:tracePt t="112872" x="5087938" y="4910138"/>
          <p14:tracePt t="112908" x="5154613" y="4910138"/>
          <p14:tracePt t="112941" x="5194300" y="4910138"/>
          <p14:tracePt t="112974" x="5260975" y="4910138"/>
          <p14:tracePt t="112980" x="5272088" y="4910138"/>
          <p14:tracePt t="112984" x="5289550" y="4910138"/>
          <p14:tracePt t="113008" x="5311775" y="4910138"/>
          <p14:tracePt t="113041" x="5360988" y="4910138"/>
          <p14:tracePt t="113074" x="5416550" y="4910138"/>
          <p14:tracePt t="113080" x="5427663" y="4910138"/>
          <p14:tracePt t="113107" x="5467350" y="4910138"/>
          <p14:tracePt t="113113" x="5478463" y="4910138"/>
          <p14:tracePt t="113141" x="5562600" y="4910138"/>
          <p14:tracePt t="113145" x="5589588" y="4910138"/>
          <p14:tracePt t="113177" x="5646738" y="4910138"/>
          <p14:tracePt t="113185" x="5657850" y="4910138"/>
          <p14:tracePt t="113208" x="5695950" y="4910138"/>
          <p14:tracePt t="113241" x="5773738" y="4910138"/>
          <p14:tracePt t="113274" x="5842000" y="4910138"/>
          <p14:tracePt t="113307" x="5864225" y="4910138"/>
          <p14:tracePt t="113341" x="5919788" y="4910138"/>
          <p14:tracePt t="113345" x="5930900" y="4910138"/>
          <p14:tracePt t="113403" x="5942013" y="4910138"/>
          <p14:tracePt t="113416" x="5957888" y="4910138"/>
          <p14:tracePt t="113441" x="5980113" y="4910138"/>
          <p14:tracePt t="113475" x="6037263" y="4910138"/>
          <p14:tracePt t="113507" x="6048375" y="4910138"/>
          <p14:tracePt t="113542" x="6059488" y="4910138"/>
          <p14:tracePt t="113545" x="6070600" y="4910138"/>
          <p14:tracePt t="113574" x="6126163" y="4910138"/>
          <p14:tracePt t="113608" x="6175375" y="4910138"/>
          <p14:tracePt t="113642" x="6186488" y="4910138"/>
          <p14:tracePt t="113674" x="6203950" y="4910138"/>
          <p14:tracePt t="113707" x="6215063" y="4910138"/>
          <p14:tracePt t="113740" x="6226175" y="4910138"/>
          <p14:tracePt t="113775" x="6237288" y="4910138"/>
          <p14:tracePt t="113816" x="6265863" y="4910138"/>
          <p14:tracePt t="113841" x="6281738" y="4910138"/>
          <p14:tracePt t="113875" x="6292850" y="4910138"/>
          <p14:tracePt t="113907" x="6303963" y="4910138"/>
          <p14:tracePt t="113944" x="6315075" y="4910138"/>
          <p14:tracePt t="113974" x="6343650" y="4921250"/>
          <p14:tracePt t="114008" x="6370638" y="4921250"/>
          <p14:tracePt t="114042" x="6410325" y="4921250"/>
          <p14:tracePt t="114104" x="6421438" y="4921250"/>
          <p14:tracePt t="114112" x="6432550" y="4921250"/>
          <p14:tracePt t="114171" x="6443663" y="4921250"/>
          <p14:tracePt t="114177" x="6461125" y="4921250"/>
          <p14:tracePt t="114185" x="6472238" y="4938713"/>
          <p14:tracePt t="114208" x="6499225" y="4949825"/>
          <p14:tracePt t="114241" x="6550025" y="4960938"/>
          <p14:tracePt t="114312" x="6561138" y="4972050"/>
          <p14:tracePt t="114666" x="6588125" y="4987925"/>
          <p14:tracePt t="114675" x="6605588" y="4987925"/>
          <p14:tracePt t="114871" x="6616700" y="4987925"/>
          <p14:tracePt t="114887" x="6627813" y="4999038"/>
          <p14:tracePt t="115128" x="6638925" y="4999038"/>
          <p14:tracePt t="115144" x="6667500" y="5016500"/>
          <p14:tracePt t="115152" x="6683375" y="5016500"/>
          <p14:tracePt t="115388" x="6711950" y="5027613"/>
          <p14:tracePt t="115396" x="6723063" y="5027613"/>
          <p14:tracePt t="115516" x="6750050" y="5027613"/>
          <p14:tracePt t="115524" x="6761163" y="5027613"/>
          <p14:tracePt t="115541" x="6772275" y="5045075"/>
          <p14:tracePt t="115574" x="6789738" y="5056188"/>
          <p14:tracePt t="116154" x="0" y="0"/>
        </p14:tracePtLst>
        <p14:tracePtLst>
          <p14:tracePt t="116789" x="4943475" y="4932363"/>
          <p14:tracePt t="116895" x="4965700" y="4932363"/>
          <p14:tracePt t="116903" x="4976813" y="4932363"/>
          <p14:tracePt t="116909" x="4987925" y="4932363"/>
          <p14:tracePt t="116942" x="5260975" y="4976813"/>
          <p14:tracePt t="116974" x="5411788" y="4994275"/>
          <p14:tracePt t="117007" x="5478463" y="4994275"/>
          <p14:tracePt t="117013" x="5489575" y="4994275"/>
          <p14:tracePt t="117041" x="5573713" y="4994275"/>
          <p14:tracePt t="117045" x="5622925" y="4994275"/>
          <p14:tracePt t="117074" x="5662613" y="5005388"/>
          <p14:tracePt t="117078" x="5691188" y="5005388"/>
          <p14:tracePt t="117108" x="5784850" y="5005388"/>
          <p14:tracePt t="117142" x="5853113" y="5005388"/>
          <p14:tracePt t="117174" x="5930900" y="5005388"/>
          <p14:tracePt t="117207" x="6030913" y="5005388"/>
          <p14:tracePt t="117212" x="6081713" y="5022850"/>
          <p14:tracePt t="117238" x="6197600" y="5022850"/>
          <p14:tracePt t="117272" x="6237288" y="5022850"/>
          <p14:tracePt t="117305" x="6303963" y="5022850"/>
          <p14:tracePt t="117340" x="6359525" y="5022850"/>
          <p14:tracePt t="117374" x="6410325" y="5033963"/>
          <p14:tracePt t="117408" x="6477000" y="5049838"/>
          <p14:tracePt t="117440" x="6505575" y="5060950"/>
          <p14:tracePt t="117515" x="0" y="0"/>
        </p14:tracePtLst>
        <p14:tracePtLst>
          <p14:tracePt t="118020" x="4429125" y="4464050"/>
          <p14:tracePt t="118024" x="4406900" y="4464050"/>
          <p14:tracePt t="118032" x="4391025" y="4464050"/>
          <p14:tracePt t="118044" x="4379913" y="4464050"/>
          <p14:tracePt t="118172" x="4384675" y="4470400"/>
          <p14:tracePt t="118368" x="4402138" y="4470400"/>
          <p14:tracePt t="118376" x="4413250" y="4470400"/>
          <p14:tracePt t="118404" x="0" y="0"/>
        </p14:tracePtLst>
        <p14:tracePtLst>
          <p14:tracePt t="119065" x="6783388" y="4452938"/>
          <p14:tracePt t="119073" x="6794500" y="4452938"/>
          <p14:tracePt t="119184" x="6794500" y="4464050"/>
          <p14:tracePt t="119192" x="6794500" y="4503738"/>
          <p14:tracePt t="119208" x="6794500" y="4548188"/>
          <p14:tracePt t="119241" x="6794500" y="4559300"/>
          <p14:tracePt t="119280" x="6823075" y="4575175"/>
          <p14:tracePt t="119305" x="6851650" y="4575175"/>
          <p14:tracePt t="120576" x="6862763" y="4564063"/>
          <p14:tracePt t="121023" x="0" y="0"/>
        </p14:tracePtLst>
        <p14:tracePtLst>
          <p14:tracePt t="122142" x="2281238" y="4095750"/>
          <p14:tracePt t="122164" x="2287588" y="4095750"/>
          <p14:tracePt t="122175" x="2349500" y="4102100"/>
          <p14:tracePt t="122181" x="2398713" y="4117975"/>
          <p14:tracePt t="122207" x="2616200" y="4213225"/>
          <p14:tracePt t="122212" x="2689225" y="4229100"/>
          <p14:tracePt t="122241" x="2873375" y="4279900"/>
          <p14:tracePt t="122246" x="2906713" y="4297363"/>
          <p14:tracePt t="122274" x="2973388" y="4324350"/>
          <p14:tracePt t="122279" x="3006725" y="4324350"/>
          <p14:tracePt t="122308" x="3219450" y="4375150"/>
          <p14:tracePt t="122342" x="3352800" y="4402138"/>
          <p14:tracePt t="122349" x="3397250" y="4402138"/>
          <p14:tracePt t="122374" x="3503613" y="4430713"/>
          <p14:tracePt t="122407" x="3692525" y="4464050"/>
          <p14:tracePt t="122412" x="3705225" y="4475163"/>
          <p14:tracePt t="122441" x="3810000" y="4508500"/>
          <p14:tracePt t="122446" x="3821113" y="4525963"/>
          <p14:tracePt t="122474" x="3860800" y="4525963"/>
          <p14:tracePt t="122548" x="3871913" y="4525963"/>
          <p14:tracePt t="122708" x="3854450" y="4525963"/>
          <p14:tracePt t="122717" x="3838575" y="4525963"/>
          <p14:tracePt t="122740" x="3716338" y="4514850"/>
          <p14:tracePt t="122774" x="3425825" y="4441825"/>
          <p14:tracePt t="122779" x="3397250" y="4424363"/>
          <p14:tracePt t="122804" x="0" y="0"/>
        </p14:tracePtLst>
        <p14:tracePtLst>
          <p14:tracePt t="123421" x="7085013" y="4470400"/>
          <p14:tracePt t="123429" x="7091363" y="4475163"/>
          <p14:tracePt t="123440" x="7151688" y="4508500"/>
          <p14:tracePt t="123444" x="7185025" y="4541838"/>
          <p14:tracePt t="123474" x="7426325" y="4614863"/>
          <p14:tracePt t="123477" x="7526338" y="4654550"/>
          <p14:tracePt t="123508" x="7861300" y="4732338"/>
          <p14:tracePt t="123519" x="7954963" y="4748213"/>
          <p14:tracePt t="123542" x="8105775" y="4814888"/>
          <p14:tracePt t="123548" x="8123238" y="4827588"/>
          <p14:tracePt t="123558" x="8134350" y="4838700"/>
          <p14:tracePt t="123573" x="8145463" y="4838700"/>
          <p14:tracePt t="123605" x="8435975" y="4854575"/>
          <p14:tracePt t="123638" x="8631238" y="4854575"/>
          <p14:tracePt t="123672" x="8720138" y="4854575"/>
          <p14:tracePt t="123859" x="0" y="0"/>
        </p14:tracePtLst>
        <p14:tracePtLst>
          <p14:tracePt t="130028" x="5021263" y="5078413"/>
          <p14:tracePt t="130033" x="5021263" y="5105400"/>
          <p14:tracePt t="130038" x="5021263" y="5116513"/>
          <p14:tracePt t="130070" x="5083175" y="5295900"/>
          <p14:tracePt t="130104" x="5345113" y="5418138"/>
          <p14:tracePt t="130139" x="5680075" y="5513388"/>
          <p14:tracePt t="130173" x="6019800" y="5513388"/>
          <p14:tracePt t="130176" x="6115050" y="5513388"/>
          <p14:tracePt t="130206" x="6259513" y="5468938"/>
          <p14:tracePt t="130209" x="6310313" y="5435600"/>
          <p14:tracePt t="130239" x="6461125" y="5284788"/>
          <p14:tracePt t="130273" x="6561138" y="5056188"/>
          <p14:tracePt t="130308" x="6634163" y="4799013"/>
          <p14:tracePt t="130313" x="6634163" y="4710113"/>
          <p14:tracePt t="130340" x="6634163" y="4459288"/>
          <p14:tracePt t="130346" x="6634163" y="4446588"/>
          <p14:tracePt t="130374" x="6505575" y="4235450"/>
          <p14:tracePt t="130377" x="6443663" y="4157663"/>
          <p14:tracePt t="130410" x="6130925" y="4006850"/>
          <p14:tracePt t="130440" x="5829300" y="3989388"/>
          <p14:tracePt t="130474" x="5529263" y="4033838"/>
          <p14:tracePt t="130507" x="5349875" y="4446588"/>
          <p14:tracePt t="130511" x="5327650" y="4570413"/>
          <p14:tracePt t="130540" x="5345113" y="4938713"/>
          <p14:tracePt t="130545" x="5360988" y="5005388"/>
          <p14:tracePt t="130574" x="5534025" y="5127625"/>
          <p14:tracePt t="130578" x="5584825" y="5145088"/>
          <p14:tracePt t="130608" x="5718175" y="5145088"/>
          <p14:tracePt t="130640" x="5773738" y="5133975"/>
          <p14:tracePt t="130670" x="5829300" y="4960938"/>
          <p14:tracePt t="130672" x="0" y="0"/>
        </p14:tracePtLst>
        <p14:tracePtLst>
          <p14:tracePt t="131522" x="4859338" y="630238"/>
          <p14:tracePt t="131544" x="4870450" y="641350"/>
          <p14:tracePt t="131560" x="4910138" y="674688"/>
          <p14:tracePt t="131574" x="4959350" y="708025"/>
          <p14:tracePt t="131577" x="5010150" y="719138"/>
          <p14:tracePt t="131608" x="5338763" y="792163"/>
          <p14:tracePt t="131641" x="5880100" y="792163"/>
          <p14:tracePt t="131649" x="5975350" y="792163"/>
          <p14:tracePt t="131674" x="6142038" y="792163"/>
          <p14:tracePt t="131707" x="6415088" y="792163"/>
          <p14:tracePt t="131712" x="6461125" y="792163"/>
          <p14:tracePt t="131741" x="6605588" y="792163"/>
          <p14:tracePt t="131747" x="6678613" y="781050"/>
          <p14:tracePt t="131774" x="6745288" y="769938"/>
          <p14:tracePt t="131778" x="6756400" y="769938"/>
          <p14:tracePt t="131807" x="6794500" y="754063"/>
          <p14:tracePt t="131840" x="6840538" y="742950"/>
          <p14:tracePt t="131895" x="6851650" y="742950"/>
          <p14:tracePt t="131927" x="6878638" y="742950"/>
          <p14:tracePt t="131939" x="6889750" y="742950"/>
          <p14:tracePt t="131973" x="6907213" y="703263"/>
          <p14:tracePt t="132171" x="0" y="0"/>
        </p14:tracePtLst>
        <p14:tracePtLst>
          <p14:tracePt t="134766" x="4848225" y="4608513"/>
          <p14:tracePt t="134775" x="4837113" y="4608513"/>
          <p14:tracePt t="134807" x="4752975" y="4619625"/>
          <p14:tracePt t="134813" x="4741863" y="4619625"/>
          <p14:tracePt t="134842" x="4703763" y="4803775"/>
          <p14:tracePt t="134846" x="4703763" y="4849813"/>
          <p14:tracePt t="134874" x="4703763" y="5100638"/>
          <p14:tracePt t="134878" x="4703763" y="5167313"/>
          <p14:tracePt t="134908" x="4826000" y="5435600"/>
          <p14:tracePt t="134942" x="4932363" y="5524500"/>
          <p14:tracePt t="134974" x="4987925" y="5551488"/>
          <p14:tracePt t="135007" x="5183188" y="5551488"/>
          <p14:tracePt t="135012" x="5227638" y="5551488"/>
          <p14:tracePt t="135040" x="5372100" y="5568950"/>
          <p14:tracePt t="135044" x="5438775" y="5568950"/>
          <p14:tracePt t="135072" x="5589588" y="5635625"/>
          <p14:tracePt t="135075" x="5600700" y="5635625"/>
          <p14:tracePt t="135105" x="5702300" y="5697538"/>
          <p14:tracePt t="135108" x="5768975" y="5713413"/>
          <p14:tracePt t="135140" x="6002338" y="5764213"/>
          <p14:tracePt t="135172" x="6226175" y="5764213"/>
          <p14:tracePt t="135175" x="6315075" y="5764213"/>
          <p14:tracePt t="135205" x="6565900" y="5764213"/>
          <p14:tracePt t="135208" x="6616700" y="5753100"/>
          <p14:tracePt t="135240" x="6794500" y="5668963"/>
          <p14:tracePt t="135272" x="6907213" y="5524500"/>
          <p14:tracePt t="135305" x="6973888" y="5367338"/>
          <p14:tracePt t="135339" x="6985000" y="5251450"/>
          <p14:tracePt t="135372" x="6985000" y="5100638"/>
          <p14:tracePt t="135376" x="6934200" y="4999038"/>
          <p14:tracePt t="135405" x="6856413" y="4887913"/>
          <p14:tracePt t="135408" x="6823075" y="4838700"/>
          <p14:tracePt t="135439" x="6716713" y="4765675"/>
          <p14:tracePt t="135472" x="6583363" y="4703763"/>
          <p14:tracePt t="135505" x="6321425" y="4619625"/>
          <p14:tracePt t="135540" x="6232525" y="4586288"/>
          <p14:tracePt t="135572" x="6048375" y="4670425"/>
          <p14:tracePt t="135575" x="5957888" y="4710113"/>
          <p14:tracePt t="135605" x="5757863" y="4781550"/>
          <p14:tracePt t="135609" x="5662613" y="4799013"/>
          <p14:tracePt t="135639" x="5556250" y="4832350"/>
          <p14:tracePt t="135674" x="5416550" y="4876800"/>
          <p14:tracePt t="135678" x="5383213" y="4927600"/>
          <p14:tracePt t="135709" x="5278438" y="5011738"/>
          <p14:tracePt t="135741" x="5238750" y="5094288"/>
          <p14:tracePt t="135774" x="5238750" y="5172075"/>
          <p14:tracePt t="135808" x="5238750" y="5267325"/>
          <p14:tracePt t="135812" x="5249863" y="5300663"/>
          <p14:tracePt t="135840" x="5305425" y="5373688"/>
          <p14:tracePt t="135845" x="5349875" y="5418138"/>
          <p14:tracePt t="135874" x="5500688" y="5524500"/>
          <p14:tracePt t="135878" x="5556250" y="5575300"/>
          <p14:tracePt t="135909" x="5751513" y="5675313"/>
          <p14:tracePt t="135941" x="5846763" y="5708650"/>
          <p14:tracePt t="135974" x="5942013" y="5702300"/>
          <p14:tracePt t="136007" x="6059488" y="5613400"/>
          <p14:tracePt t="136012" x="6059488" y="5602288"/>
          <p14:tracePt t="136040" x="6103938" y="5557838"/>
          <p14:tracePt t="136045" x="6103938" y="5529263"/>
          <p14:tracePt t="136074" x="6103938" y="5407025"/>
          <p14:tracePt t="136078" x="6103938" y="5362575"/>
          <p14:tracePt t="136108" x="6059488" y="5145088"/>
          <p14:tracePt t="136140" x="5891213" y="4954588"/>
          <p14:tracePt t="136174" x="5651500" y="4887913"/>
          <p14:tracePt t="136208" x="5434013" y="4872038"/>
          <p14:tracePt t="136241" x="5205413" y="5038725"/>
          <p14:tracePt t="136245" x="5176838" y="5067300"/>
          <p14:tracePt t="136274" x="5149850" y="5094288"/>
          <p14:tracePt t="136279" x="5149850" y="5105400"/>
          <p14:tracePt t="136312" x="5154613" y="5122863"/>
          <p14:tracePt t="136340" x="5176838" y="5122863"/>
          <p14:tracePt t="136375" x="0" y="0"/>
        </p14:tracePtLst>
        <p14:tracePtLst>
          <p14:tracePt t="137970" x="1193800" y="2008188"/>
          <p14:tracePt t="138056" x="1200150" y="1997075"/>
          <p14:tracePt t="138072" x="1227138" y="1997075"/>
          <p14:tracePt t="138080" x="1293813" y="1997075"/>
          <p14:tracePt t="138106" x="1433513" y="1997075"/>
          <p14:tracePt t="138139" x="1662113" y="1997075"/>
          <p14:tracePt t="138172" x="1746250" y="1997075"/>
          <p14:tracePt t="138175" x="1774825" y="1997075"/>
          <p14:tracePt t="138205" x="1857375" y="1997075"/>
          <p14:tracePt t="138242" x="1974850" y="1997075"/>
          <p14:tracePt t="138245" x="2019300" y="1997075"/>
          <p14:tracePt t="138274" x="2125663" y="1997075"/>
          <p14:tracePt t="138278" x="2136775" y="1997075"/>
          <p14:tracePt t="138308" x="2220913" y="1997075"/>
          <p14:tracePt t="138340" x="2232025" y="1997075"/>
          <p14:tracePt t="138412" x="2243138" y="1997075"/>
          <p14:tracePt t="138747" x="0" y="0"/>
        </p14:tracePtLst>
        <p14:tracePtLst>
          <p14:tracePt t="139941" x="2946400" y="2008188"/>
          <p14:tracePt t="140044" x="2946400" y="1997075"/>
          <p14:tracePt t="140076" x="2951163" y="1997075"/>
          <p14:tracePt t="140092" x="2979738" y="1997075"/>
          <p14:tracePt t="140107" x="2990850" y="1997075"/>
          <p14:tracePt t="140142" x="3035300" y="1997075"/>
          <p14:tracePt t="140174" x="3113088" y="1981200"/>
          <p14:tracePt t="140207" x="3186113" y="1970088"/>
          <p14:tracePt t="140240" x="3219450" y="1970088"/>
          <p14:tracePt t="140245" x="3235325" y="1970088"/>
          <p14:tracePt t="140273" x="3257550" y="1970088"/>
          <p14:tracePt t="140278" x="3286125" y="1970088"/>
          <p14:tracePt t="140307" x="3314700" y="1970088"/>
          <p14:tracePt t="140364" x="3336925" y="1970088"/>
          <p14:tracePt t="140374" x="3352800" y="1970088"/>
          <p14:tracePt t="140407" x="3436938" y="1970088"/>
          <p14:tracePt t="140412" x="3503613" y="1970088"/>
          <p14:tracePt t="140440" x="3592513" y="1981200"/>
          <p14:tracePt t="140446" x="3643313" y="1997075"/>
          <p14:tracePt t="140474" x="3765550" y="2014538"/>
          <p14:tracePt t="140478" x="3816350" y="2014538"/>
          <p14:tracePt t="140508" x="3983038" y="2014538"/>
          <p14:tracePt t="140540" x="4173538" y="2014538"/>
          <p14:tracePt t="140548" x="4217988" y="2014538"/>
          <p14:tracePt t="140574" x="4324350" y="2025650"/>
          <p14:tracePt t="140605" x="4446588" y="2047875"/>
          <p14:tracePt t="140639" x="4497388" y="2047875"/>
          <p14:tracePt t="140674" x="4508500" y="2047875"/>
          <p14:tracePt t="140796" x="4535488" y="2058988"/>
          <p14:tracePt t="140804" x="4552950" y="2058988"/>
          <p14:tracePt t="140827" x="4541838" y="2058988"/>
          <p14:tracePt t="140843" x="4530725" y="2058988"/>
          <p14:tracePt t="140872" x="4491038" y="2058988"/>
          <p14:tracePt t="140875" x="4479925" y="2058988"/>
          <p14:tracePt t="140905" x="4413250" y="2058988"/>
          <p14:tracePt t="140907" x="4384675" y="2058988"/>
          <p14:tracePt t="140941" x="4302125" y="2087563"/>
          <p14:tracePt t="140972" x="4233863" y="2087563"/>
          <p14:tracePt t="141005" x="4206875" y="2087563"/>
          <p14:tracePt t="141040" x="4140200" y="2087563"/>
          <p14:tracePt t="141073" x="4100513" y="2087563"/>
          <p14:tracePt t="141116" x="4089400" y="2081213"/>
          <p14:tracePt t="141140" x="4022725" y="2065338"/>
          <p14:tracePt t="141174" x="3967163" y="2036763"/>
          <p14:tracePt t="141180" x="3956050" y="2036763"/>
          <p14:tracePt t="141207" x="3927475" y="2025650"/>
          <p14:tracePt t="141242" x="3887788" y="2025650"/>
          <p14:tracePt t="141504" x="3876675" y="2014538"/>
          <p14:tracePt t="141519" x="0" y="0"/>
        </p14:tracePtLst>
        <p14:tracePtLst>
          <p14:tracePt t="142195" x="3001963" y="1970088"/>
          <p14:tracePt t="142255" x="3006725" y="1974850"/>
          <p14:tracePt t="142272" x="3068638" y="1974850"/>
          <p14:tracePt t="142281" x="3157538" y="1997075"/>
          <p14:tracePt t="142307" x="3363913" y="2047875"/>
          <p14:tracePt t="142312" x="3414713" y="2065338"/>
          <p14:tracePt t="142341" x="3470275" y="2065338"/>
          <p14:tracePt t="142345" x="3481388" y="2076450"/>
          <p14:tracePt t="142416" x="3492500" y="2076450"/>
          <p14:tracePt t="142528" x="3492500" y="2087563"/>
          <p14:tracePt t="142544" x="3470275" y="2087563"/>
          <p14:tracePt t="142554" x="3459163" y="2087563"/>
          <p14:tracePt t="142576" x="3392488" y="2103438"/>
          <p14:tracePt t="142607" x="3341688" y="2114550"/>
          <p14:tracePt t="142750" x="3359150" y="2114550"/>
          <p14:tracePt t="142758" x="3375025" y="2114550"/>
          <p14:tracePt t="142770" x="3386138" y="2114550"/>
          <p14:tracePt t="142803" x="3521075" y="2076450"/>
          <p14:tracePt t="142838" x="3559175" y="2065338"/>
          <p14:tracePt t="142911" x="3554413" y="2065338"/>
          <p14:tracePt t="142927" x="3543300" y="2065338"/>
          <p14:tracePt t="142938" x="3525838" y="2065338"/>
          <p14:tracePt t="142971" x="3463925" y="2065338"/>
          <p14:tracePt t="143005" x="3425825" y="2065338"/>
          <p14:tracePt t="143134" x="0" y="0"/>
        </p14:tracePtLst>
        <p14:tracePtLst>
          <p14:tracePt t="144862" x="4111625" y="5045075"/>
          <p14:tracePt t="144867" x="4111625" y="5016500"/>
          <p14:tracePt t="144870" x="4111625" y="5005388"/>
          <p14:tracePt t="144879" x="4089400" y="4976813"/>
          <p14:tracePt t="144908" x="4044950" y="4887913"/>
          <p14:tracePt t="144941" x="3933825" y="4759325"/>
          <p14:tracePt t="144974" x="3716338" y="4519613"/>
          <p14:tracePt t="144980" x="3609975" y="4481513"/>
          <p14:tracePt t="145007" x="3419475" y="4413250"/>
          <p14:tracePt t="145011" x="3392488" y="4397375"/>
          <p14:tracePt t="145041" x="3246438" y="4364038"/>
          <p14:tracePt t="145045" x="3197225" y="4330700"/>
          <p14:tracePt t="145075" x="2995613" y="4297363"/>
          <p14:tracePt t="145107" x="2851150" y="4264025"/>
          <p14:tracePt t="145111" x="2784475" y="4246563"/>
          <p14:tracePt t="145141" x="2667000" y="4229100"/>
          <p14:tracePt t="145174" x="2571750" y="4217988"/>
          <p14:tracePt t="145181" x="2544763" y="4217988"/>
          <p14:tracePt t="145207" x="2420938" y="4217988"/>
          <p14:tracePt t="145213" x="2393950" y="4217988"/>
          <p14:tracePt t="145239" x="2247900" y="4217988"/>
          <p14:tracePt t="145272" x="2058988" y="4217988"/>
          <p14:tracePt t="145275" x="2014538" y="4217988"/>
          <p14:tracePt t="145305" x="1958975" y="4217988"/>
          <p14:tracePt t="145309" x="1930400" y="4217988"/>
          <p14:tracePt t="145339" x="1819275" y="4217988"/>
          <p14:tracePt t="145373" x="1735138" y="4217988"/>
          <p14:tracePt t="145405" x="1668463" y="4229100"/>
          <p14:tracePt t="145439" x="1573213" y="4257675"/>
          <p14:tracePt t="145474" x="1517650" y="4368800"/>
          <p14:tracePt t="145478" x="1500188" y="4419600"/>
          <p14:tracePt t="145508" x="1466850" y="4654550"/>
          <p14:tracePt t="145541" x="1466850" y="4787900"/>
          <p14:tracePt t="145575" x="1522413" y="4938713"/>
          <p14:tracePt t="145607" x="1646238" y="5045075"/>
          <p14:tracePt t="145613" x="1695450" y="5078413"/>
          <p14:tracePt t="145640" x="1801813" y="5138738"/>
          <p14:tracePt t="145645" x="1835150" y="5189538"/>
          <p14:tracePt t="145673" x="2025650" y="5256213"/>
          <p14:tracePt t="145677" x="2074863" y="5273675"/>
          <p14:tracePt t="145708" x="2354263" y="5345113"/>
          <p14:tracePt t="145741" x="2884488" y="5407025"/>
          <p14:tracePt t="145748" x="3001963" y="5407025"/>
          <p14:tracePt t="145773" x="3352800" y="5468938"/>
          <p14:tracePt t="145807" x="3543300" y="5468938"/>
          <p14:tracePt t="145811" x="3570288" y="5468938"/>
          <p14:tracePt t="145841" x="3648075" y="5468938"/>
          <p14:tracePt t="145847" x="3659188" y="5468938"/>
          <p14:tracePt t="145874" x="3676650" y="5468938"/>
          <p14:tracePt t="145878" x="3705225" y="5457825"/>
          <p14:tracePt t="145908" x="3838575" y="5446713"/>
          <p14:tracePt t="145941" x="3983038" y="5429250"/>
          <p14:tracePt t="145974" x="4122738" y="5384800"/>
          <p14:tracePt t="145980" x="4133850" y="5384800"/>
          <p14:tracePt t="146007" x="4173538" y="5373688"/>
          <p14:tracePt t="146043" x="4217988" y="5356225"/>
          <p14:tracePt t="146047" x="4233863" y="5356225"/>
          <p14:tracePt t="146074" x="4306888" y="5284788"/>
          <p14:tracePt t="146077" x="4324350" y="5251450"/>
          <p14:tracePt t="146107" x="4335463" y="5178425"/>
          <p14:tracePt t="146111" x="4335463" y="5156200"/>
          <p14:tracePt t="146143" x="4284663" y="4954588"/>
          <p14:tracePt t="146149" x="4256088" y="4927600"/>
          <p14:tracePt t="146171" x="4111625" y="4803775"/>
          <p14:tracePt t="146205" x="3883025" y="4648200"/>
          <p14:tracePt t="146241" x="3665538" y="4548188"/>
          <p14:tracePt t="146245" x="3632200" y="4530725"/>
          <p14:tracePt t="146274" x="3543300" y="4492625"/>
          <p14:tracePt t="146279" x="3492500" y="4475163"/>
          <p14:tracePt t="146308" x="3314700" y="4424363"/>
          <p14:tracePt t="146341" x="3179763" y="4391025"/>
          <p14:tracePt t="146374" x="3073400" y="4352925"/>
          <p14:tracePt t="146407" x="2928938" y="4319588"/>
          <p14:tracePt t="146412" x="2917825" y="4319588"/>
          <p14:tracePt t="146439" x="2795588" y="4302125"/>
          <p14:tracePt t="146472" x="2600325" y="4302125"/>
          <p14:tracePt t="146475" x="2589213" y="4302125"/>
          <p14:tracePt t="146506" x="2471738" y="4286250"/>
          <p14:tracePt t="146508" x="2454275" y="4286250"/>
          <p14:tracePt t="146539" x="2360613" y="4286250"/>
          <p14:tracePt t="146572" x="2243138" y="4286250"/>
          <p14:tracePt t="146605" x="2220913" y="4286250"/>
          <p14:tracePt t="146639" x="2192338" y="4286250"/>
          <p14:tracePt t="146671" x="2136775" y="4297363"/>
          <p14:tracePt t="146675" x="2125663" y="4308475"/>
          <p14:tracePt t="146705" x="2070100" y="4352925"/>
          <p14:tracePt t="146708" x="2052638" y="4419600"/>
          <p14:tracePt t="146739" x="2041525" y="4519613"/>
          <p14:tracePt t="146772" x="2008188" y="4732338"/>
          <p14:tracePt t="146807" x="2008188" y="4865688"/>
          <p14:tracePt t="146813" x="2008188" y="4932363"/>
          <p14:tracePt t="146840" x="2030413" y="4983163"/>
          <p14:tracePt t="146845" x="2047875" y="5016500"/>
          <p14:tracePt t="146874" x="2119313" y="5089525"/>
          <p14:tracePt t="146877" x="2170113" y="5122863"/>
          <p14:tracePt t="146908" x="2292350" y="5251450"/>
          <p14:tracePt t="146941" x="2376488" y="5318125"/>
          <p14:tracePt t="146973" x="2487613" y="5362575"/>
          <p14:tracePt t="147007" x="2644775" y="5424488"/>
          <p14:tracePt t="147011" x="2693988" y="5457825"/>
          <p14:tracePt t="147041" x="2844800" y="5507038"/>
          <p14:tracePt t="147045" x="2889250" y="5507038"/>
          <p14:tracePt t="147072" x="3035300" y="5540375"/>
          <p14:tracePt t="147075" x="3106738" y="5557838"/>
          <p14:tracePt t="147105" x="3308350" y="5591175"/>
          <p14:tracePt t="147108" x="3359150" y="5608638"/>
          <p14:tracePt t="147139" x="3570288" y="5624513"/>
          <p14:tracePt t="147172" x="3798888" y="5624513"/>
          <p14:tracePt t="147206" x="4027488" y="5624513"/>
          <p14:tracePt t="147211" x="4060825" y="5624513"/>
          <p14:tracePt t="147239" x="4167188" y="5624513"/>
          <p14:tracePt t="147272" x="4217988" y="5619750"/>
          <p14:tracePt t="147276" x="4244975" y="5602288"/>
          <p14:tracePt t="147305" x="4273550" y="5602288"/>
          <p14:tracePt t="147308" x="4284663" y="5591175"/>
          <p14:tracePt t="147339" x="4357688" y="5473700"/>
          <p14:tracePt t="147372" x="4451350" y="5322888"/>
          <p14:tracePt t="147375" x="4451350" y="5273675"/>
          <p14:tracePt t="147405" x="4468813" y="5149850"/>
          <p14:tracePt t="147408" x="4468813" y="5100638"/>
          <p14:tracePt t="147439" x="4384675" y="4899025"/>
          <p14:tracePt t="147472" x="4206875" y="4687888"/>
          <p14:tracePt t="147506" x="4067175" y="4519613"/>
          <p14:tracePt t="147539" x="3871913" y="4452938"/>
          <p14:tracePt t="147572" x="3592513" y="4419600"/>
          <p14:tracePt t="147576" x="3543300" y="4419600"/>
          <p14:tracePt t="147605" x="3397250" y="4386263"/>
          <p14:tracePt t="147608" x="3348038" y="4368800"/>
          <p14:tracePt t="147639" x="3197225" y="4352925"/>
          <p14:tracePt t="147672" x="3046413" y="4352925"/>
          <p14:tracePt t="147705" x="2811463" y="4397375"/>
          <p14:tracePt t="147739" x="2682875" y="4413250"/>
          <p14:tracePt t="147772" x="2582863" y="4452938"/>
          <p14:tracePt t="147776" x="2571750" y="4481513"/>
          <p14:tracePt t="147805" x="2516188" y="4508500"/>
          <p14:tracePt t="147808" x="2505075" y="4519613"/>
          <p14:tracePt t="147839" x="2382838" y="4625975"/>
          <p14:tracePt t="147872" x="2320925" y="4732338"/>
          <p14:tracePt t="147905" x="2292350" y="4899025"/>
          <p14:tracePt t="147939" x="2382838" y="5116513"/>
          <p14:tracePt t="147972" x="2655888" y="5391150"/>
          <p14:tracePt t="147975" x="2722563" y="5407025"/>
          <p14:tracePt t="148005" x="2917825" y="5513388"/>
          <p14:tracePt t="148009" x="2951163" y="5529263"/>
          <p14:tracePt t="148041" x="3186113" y="5546725"/>
          <p14:tracePt t="148073" x="3452813" y="5564188"/>
          <p14:tracePt t="148105" x="3705225" y="5564188"/>
          <p14:tracePt t="148139" x="3794125" y="5564188"/>
          <p14:tracePt t="148199" x="3821113" y="5564188"/>
          <p14:tracePt t="148207" x="3832225" y="5564188"/>
          <p14:tracePt t="148297" x="3849688" y="5564188"/>
          <p14:tracePt t="148359" x="0" y="0"/>
        </p14:tracePtLst>
        <p14:tracePtLst>
          <p14:tracePt t="149377" x="2247900" y="4552950"/>
          <p14:tracePt t="149480" x="2259013" y="4575175"/>
          <p14:tracePt t="149489" x="2259013" y="4586288"/>
          <p14:tracePt t="149507" x="2360613" y="4654550"/>
          <p14:tracePt t="149513" x="2371725" y="4654550"/>
          <p14:tracePt t="149541" x="2520950" y="4754563"/>
          <p14:tracePt t="149545" x="2593975" y="4770438"/>
          <p14:tracePt t="149574" x="2682875" y="4803775"/>
          <p14:tracePt t="149578" x="2711450" y="4814888"/>
          <p14:tracePt t="149608" x="3001963" y="4927600"/>
          <p14:tracePt t="149640" x="3319463" y="5056188"/>
          <p14:tracePt t="149674" x="3559175" y="5089525"/>
          <p14:tracePt t="149679" x="3570288" y="5105400"/>
          <p14:tracePt t="149959" x="0" y="0"/>
        </p14:tracePtLst>
        <p14:tracePtLst>
          <p14:tracePt t="151485" x="4965700" y="5334000"/>
          <p14:tracePt t="151652" x="4976813" y="5334000"/>
          <p14:tracePt t="151660" x="5003800" y="5334000"/>
          <p14:tracePt t="151908" x="5014913" y="5334000"/>
          <p14:tracePt t="151923" x="0" y="0"/>
        </p14:tracePtLst>
        <p14:tracePtLst>
          <p14:tracePt t="152685" x="4903788" y="5307013"/>
          <p14:tracePt t="152900" x="4903788" y="5289550"/>
          <p14:tracePt t="152916" x="4903788" y="5278438"/>
          <p14:tracePt t="152940" x="4903788" y="5251450"/>
          <p14:tracePt t="152974" x="4859338" y="5211763"/>
          <p14:tracePt t="153007" x="4848225" y="5211763"/>
          <p14:tracePt t="153076" x="4848225" y="5218113"/>
          <p14:tracePt t="153092" x="4852988" y="5233988"/>
          <p14:tracePt t="153332" x="4870450" y="5233988"/>
          <p14:tracePt t="153341" x="4881563" y="5233988"/>
          <p14:tracePt t="153370" x="4921250" y="5233988"/>
          <p14:tracePt t="153372" x="0" y="0"/>
        </p14:tracePtLst>
        <p14:tracePtLst>
          <p14:tracePt t="153712" x="5378450" y="5356225"/>
          <p14:tracePt t="153928" x="5367338" y="5356225"/>
          <p14:tracePt t="153944" x="5356225" y="5356225"/>
          <p14:tracePt t="154967" x="0" y="0"/>
        </p14:tracePtLst>
        <p14:tracePtLst>
          <p14:tracePt t="156915" x="4657725" y="4492625"/>
          <p14:tracePt t="156919" x="4646613" y="4492625"/>
          <p14:tracePt t="156923" x="4619625" y="4492625"/>
          <p14:tracePt t="156938" x="4579938" y="4503738"/>
          <p14:tracePt t="156971" x="4524375" y="4559300"/>
          <p14:tracePt t="157004" x="4524375" y="4654550"/>
          <p14:tracePt t="157037" x="4524375" y="4787900"/>
          <p14:tracePt t="157071" x="4575175" y="4921250"/>
          <p14:tracePt t="157104" x="4781550" y="5089525"/>
          <p14:tracePt t="157106" x="4848225" y="5105400"/>
          <p14:tracePt t="157137" x="4943475" y="5149850"/>
          <p14:tracePt t="157139" x="4954588" y="5149850"/>
          <p14:tracePt t="157171" x="5065713" y="5211763"/>
          <p14:tracePt t="157204" x="5327650" y="5245100"/>
          <p14:tracePt t="157238" x="5629275" y="5318125"/>
          <p14:tracePt t="157271" x="5891213" y="5351463"/>
          <p14:tracePt t="157304" x="6019800" y="5395913"/>
          <p14:tracePt t="157307" x="6070600" y="5413375"/>
          <p14:tracePt t="157338" x="6186488" y="5440363"/>
          <p14:tracePt t="157371" x="6219825" y="5440363"/>
          <p14:tracePt t="157404" x="6343650" y="5429250"/>
          <p14:tracePt t="157437" x="6516688" y="5367338"/>
          <p14:tracePt t="157471" x="6616700" y="5300663"/>
          <p14:tracePt t="157506" x="6700838" y="5229225"/>
          <p14:tracePt t="157509" x="6734175" y="5178425"/>
          <p14:tracePt t="157540" x="6878638" y="5067300"/>
          <p14:tracePt t="157573" x="6951663" y="4965700"/>
          <p14:tracePt t="157606" x="6951663" y="4814888"/>
          <p14:tracePt t="157612" x="6951663" y="4787900"/>
          <p14:tracePt t="157640" x="6951663" y="4681538"/>
          <p14:tracePt t="157644" x="6940550" y="4648200"/>
          <p14:tracePt t="157673" x="6896100" y="4559300"/>
          <p14:tracePt t="157676" x="6823075" y="4525963"/>
          <p14:tracePt t="157706" x="6750050" y="4464050"/>
          <p14:tracePt t="157711" x="6738938" y="4452938"/>
          <p14:tracePt t="157739" x="6667500" y="4408488"/>
          <p14:tracePt t="157773" x="6572250" y="4341813"/>
          <p14:tracePt t="157806" x="6438900" y="4279900"/>
          <p14:tracePt t="157811" x="6403975" y="4268788"/>
          <p14:tracePt t="157839" x="6281738" y="4235450"/>
          <p14:tracePt t="157844" x="6265863" y="4235450"/>
          <p14:tracePt t="157873" x="6142038" y="4235450"/>
          <p14:tracePt t="157876" x="6115050" y="4217988"/>
          <p14:tracePt t="157908" x="5997575" y="4217988"/>
          <p14:tracePt t="157940" x="5880100" y="4217988"/>
          <p14:tracePt t="157973" x="5707063" y="4229100"/>
          <p14:tracePt t="158006" x="5511800" y="4279900"/>
          <p14:tracePt t="158039" x="5445125" y="4319588"/>
          <p14:tracePt t="158043" x="5416550" y="4319588"/>
          <p14:tracePt t="158073" x="5367338" y="4346575"/>
          <p14:tracePt t="158077" x="5349875" y="4346575"/>
          <p14:tracePt t="158109" x="5283200" y="4375150"/>
          <p14:tracePt t="158140" x="5183188" y="4408488"/>
          <p14:tracePt t="158173" x="5116513" y="4430713"/>
          <p14:tracePt t="158206" x="5048250" y="4486275"/>
          <p14:tracePt t="158239" x="4999038" y="4525963"/>
          <p14:tracePt t="158273" x="4970463" y="4552950"/>
          <p14:tracePt t="158307" x="4903788" y="4575175"/>
          <p14:tracePt t="158340" x="4837113" y="4659313"/>
          <p14:tracePt t="158373" x="4808538" y="4748213"/>
          <p14:tracePt t="158406" x="4808538" y="4787900"/>
          <p14:tracePt t="158439" x="4808538" y="4905375"/>
          <p14:tracePt t="158444" x="4808538" y="4932363"/>
          <p14:tracePt t="158473" x="4865688" y="5027613"/>
          <p14:tracePt t="158476" x="4914900" y="5060950"/>
          <p14:tracePt t="158506" x="5010150" y="5178425"/>
          <p14:tracePt t="158509" x="5060950" y="5211763"/>
          <p14:tracePt t="158539" x="5165725" y="5284788"/>
          <p14:tracePt t="158573" x="5345113" y="5362575"/>
          <p14:tracePt t="158606" x="5545138" y="5429250"/>
          <p14:tracePt t="158639" x="5595938" y="5446713"/>
          <p14:tracePt t="158673" x="5607050" y="5446713"/>
          <p14:tracePt t="158703" x="5534025" y="5262563"/>
          <p14:tracePt t="158705" x="0" y="0"/>
        </p14:tracePtLst>
        <p14:tracePtLst>
          <p14:tracePt t="159365" x="3308350" y="2043113"/>
          <p14:tracePt t="159369" x="3279775" y="2058988"/>
          <p14:tracePt t="159373" x="3263900" y="2058988"/>
          <p14:tracePt t="159383" x="3252788" y="2070100"/>
          <p14:tracePt t="159405" x="3241675" y="2070100"/>
          <p14:tracePt t="159438" x="3186113" y="2087563"/>
          <p14:tracePt t="159472" x="3157538" y="2098675"/>
          <p14:tracePt t="159505" x="3146425" y="2098675"/>
          <p14:tracePt t="159887" x="0" y="0"/>
        </p14:tracePtLst>
        <p14:tracePtLst>
          <p14:tracePt t="162805" x="2143125" y="4481513"/>
          <p14:tracePt t="163212" x="2165350" y="4486275"/>
          <p14:tracePt t="163220" x="2214563" y="4519613"/>
          <p14:tracePt t="163241" x="2243138" y="4548188"/>
          <p14:tracePt t="163245" x="2270125" y="4575175"/>
          <p14:tracePt t="163274" x="2281238" y="4586288"/>
          <p14:tracePt t="163356" x="2309813" y="4603750"/>
          <p14:tracePt t="163364" x="2320925" y="4603750"/>
          <p14:tracePt t="163436" x="2349500" y="4603750"/>
          <p14:tracePt t="163444" x="2360613" y="4614863"/>
          <p14:tracePt t="163474" x="2387600" y="4630738"/>
          <p14:tracePt t="163478" x="2405063" y="4630738"/>
          <p14:tracePt t="163516" x="2416175" y="4630738"/>
          <p14:tracePt t="163541" x="2427288" y="4630738"/>
          <p14:tracePt t="163574" x="2454275" y="4670425"/>
          <p14:tracePt t="163607" x="2505075" y="4681538"/>
          <p14:tracePt t="163640" x="2533650" y="4681538"/>
          <p14:tracePt t="163645" x="2544763" y="4681538"/>
          <p14:tracePt t="163674" x="2582863" y="4699000"/>
          <p14:tracePt t="163677" x="2611438" y="4699000"/>
          <p14:tracePt t="163708" x="2678113" y="4725988"/>
          <p14:tracePt t="163740" x="2744788" y="4737100"/>
          <p14:tracePt t="163774" x="2762250" y="4737100"/>
          <p14:tracePt t="163808" x="2784475" y="4748213"/>
          <p14:tracePt t="163841" x="2811463" y="4748213"/>
          <p14:tracePt t="163874" x="2822575" y="4748213"/>
          <p14:tracePt t="163907" x="2862263" y="4748213"/>
          <p14:tracePt t="163941" x="2889250" y="4748213"/>
          <p14:tracePt t="163974" x="2911475" y="4748213"/>
          <p14:tracePt t="164030" x="2928938" y="4748213"/>
          <p14:tracePt t="164060" x="2940050" y="4748213"/>
          <p14:tracePt t="164077" x="2951163" y="4748213"/>
          <p14:tracePt t="164107" x="2990850" y="4748213"/>
          <p14:tracePt t="164141" x="3001963" y="4748213"/>
          <p14:tracePt t="164174" x="3017838" y="4759325"/>
          <p14:tracePt t="164220" x="3028950" y="4759325"/>
          <p14:tracePt t="164253" x="3040063" y="4759325"/>
          <p14:tracePt t="164275" x="3068638" y="4776788"/>
          <p14:tracePt t="164307" x="3135313" y="4776788"/>
          <p14:tracePt t="164364" x="3163888" y="4776788"/>
          <p14:tracePt t="164374" x="3175000" y="4787900"/>
          <p14:tracePt t="164407" x="3230563" y="4787900"/>
          <p14:tracePt t="164412" x="3268663" y="4787900"/>
          <p14:tracePt t="164441" x="3297238" y="4799013"/>
          <p14:tracePt t="164445" x="3308350" y="4799013"/>
          <p14:tracePt t="164492" x="3336925" y="4814888"/>
          <p14:tracePt t="164508" x="3363913" y="4814888"/>
          <p14:tracePt t="164541" x="3375025" y="4827588"/>
          <p14:tracePt t="164576" x="3425825" y="4838700"/>
          <p14:tracePt t="164607" x="3470275" y="4854575"/>
          <p14:tracePt t="164652" x="3481388" y="4865688"/>
          <p14:tracePt t="164674" x="3525838" y="4899025"/>
          <p14:tracePt t="164677" x="3525838" y="4910138"/>
          <p14:tracePt t="164709" x="3565525" y="4910138"/>
          <p14:tracePt t="164741" x="3614738" y="4921250"/>
          <p14:tracePt t="164774" x="3654425" y="4921250"/>
          <p14:tracePt t="164807" x="3692525" y="4921250"/>
          <p14:tracePt t="164812" x="3709988" y="4921250"/>
          <p14:tracePt t="164841" x="3721100" y="4921250"/>
          <p14:tracePt t="164874" x="3743325" y="4938713"/>
          <p14:tracePt t="164877" x="3760788" y="4938713"/>
          <p14:tracePt t="164908" x="3771900" y="4938713"/>
          <p14:tracePt t="164941" x="3783013" y="4938713"/>
          <p14:tracePt t="164974" x="3810000" y="4938713"/>
          <p14:tracePt t="165007" x="3849688" y="4938713"/>
          <p14:tracePt t="165012" x="3860800" y="4938713"/>
          <p14:tracePt t="165042" x="3871913" y="4938713"/>
          <p14:tracePt t="165074" x="3911600" y="4938713"/>
          <p14:tracePt t="165077" x="3938588" y="4938713"/>
          <p14:tracePt t="165107" x="3949700" y="4938713"/>
          <p14:tracePt t="165142" x="3989388" y="4938713"/>
          <p14:tracePt t="165174" x="4056063" y="4938713"/>
          <p14:tracePt t="165207" x="4133850" y="4938713"/>
          <p14:tracePt t="165243" x="4173538" y="4938713"/>
          <p14:tracePt t="165274" x="4229100" y="4938713"/>
          <p14:tracePt t="165278" x="4244975" y="4938713"/>
          <p14:tracePt t="165307" x="4379913" y="4954588"/>
          <p14:tracePt t="165341" x="4446588" y="4965700"/>
          <p14:tracePt t="165345" x="4491038" y="4965700"/>
          <p14:tracePt t="165374" x="4524375" y="4983163"/>
          <p14:tracePt t="165377" x="4535488" y="4983163"/>
          <p14:tracePt t="165408" x="4546600" y="4983163"/>
          <p14:tracePt t="165441" x="4564063" y="4983163"/>
          <p14:tracePt t="165475" x="4575175" y="4983163"/>
          <p14:tracePt t="165552" x="4602163" y="4983163"/>
          <p14:tracePt t="165560" x="4613275" y="4983163"/>
          <p14:tracePt t="165574" x="4624388" y="4983163"/>
          <p14:tracePt t="165648" x="4641850" y="4983163"/>
          <p14:tracePt t="165935" x="0" y="0"/>
        </p14:tracePtLst>
        <p14:tracePtLst>
          <p14:tracePt t="166777" x="4424363" y="4548188"/>
          <p14:tracePt t="166864" x="4440238" y="4548188"/>
          <p14:tracePt t="166880" x="4479925" y="4548188"/>
          <p14:tracePt t="166888" x="4497388" y="4548188"/>
          <p14:tracePt t="166907" x="4535488" y="4548188"/>
          <p14:tracePt t="166911" x="4557713" y="4548188"/>
          <p14:tracePt t="166941" x="4686300" y="4548188"/>
          <p14:tracePt t="166945" x="4697413" y="4548188"/>
          <p14:tracePt t="166953" x="4725988" y="4548188"/>
          <p14:tracePt t="166975" x="4737100" y="4548188"/>
          <p14:tracePt t="166978" x="4764088" y="4548188"/>
          <p14:tracePt t="167008" x="4830763" y="4548188"/>
          <p14:tracePt t="167041" x="4926013" y="4548188"/>
          <p14:tracePt t="167074" x="4987925" y="4548188"/>
          <p14:tracePt t="167080" x="5003800" y="4548188"/>
          <p14:tracePt t="167107" x="5105400" y="4548188"/>
          <p14:tracePt t="167140" x="5238750" y="4559300"/>
          <p14:tracePt t="167146" x="5267325" y="4559300"/>
          <p14:tracePt t="167174" x="5394325" y="4559300"/>
          <p14:tracePt t="167177" x="5405438" y="4559300"/>
          <p14:tracePt t="167185" x="5434013" y="4559300"/>
          <p14:tracePt t="167208" x="5540375" y="4559300"/>
          <p14:tracePt t="167241" x="5707063" y="4559300"/>
          <p14:tracePt t="167274" x="5919788" y="4559300"/>
          <p14:tracePt t="167307" x="5975350" y="4559300"/>
          <p14:tracePt t="167312" x="6013450" y="4559300"/>
          <p14:tracePt t="167340" x="6053138" y="4559300"/>
          <p14:tracePt t="167345" x="6081713" y="4559300"/>
          <p14:tracePt t="167374" x="6119813" y="4559300"/>
          <p14:tracePt t="167377" x="6148388" y="4559300"/>
          <p14:tracePt t="167408" x="6243638" y="4559300"/>
          <p14:tracePt t="167440" x="6399213" y="4592638"/>
          <p14:tracePt t="167473" x="6477000" y="4603750"/>
          <p14:tracePt t="167507" x="6527800" y="4614863"/>
          <p14:tracePt t="167512" x="6588125" y="4614863"/>
          <p14:tracePt t="167539" x="6672263" y="4614863"/>
          <p14:tracePt t="167573" x="6805613" y="4614863"/>
          <p14:tracePt t="167576" x="6818313" y="4614863"/>
          <p14:tracePt t="167607" x="6856413" y="4614863"/>
          <p14:tracePt t="167641" x="6873875" y="4614863"/>
          <p14:tracePt t="167674" x="6907213" y="4614863"/>
          <p14:tracePt t="167707" x="6973888" y="4630738"/>
          <p14:tracePt t="167712" x="6989763" y="4659313"/>
          <p14:tracePt t="167741" x="6989763" y="4670425"/>
          <p14:tracePt t="167888" x="6967538" y="4670425"/>
          <p14:tracePt t="167897" x="6956425" y="4670425"/>
          <p14:tracePt t="167906" x="6896100" y="4670425"/>
          <p14:tracePt t="167937" x="6623050" y="4659313"/>
          <p14:tracePt t="167970" x="6321425" y="4643438"/>
          <p14:tracePt t="168003" x="5857875" y="4581525"/>
          <p14:tracePt t="168037" x="5511800" y="4559300"/>
          <p14:tracePt t="168038" x="5445125" y="4559300"/>
          <p14:tracePt t="168070" x="5021263" y="4559300"/>
          <p14:tracePt t="168103" x="4586288" y="4559300"/>
          <p14:tracePt t="168136" x="4575175" y="4559300"/>
          <p14:tracePt t="168466" x="0" y="0"/>
        </p14:tracePtLst>
        <p14:tracePtLst>
          <p14:tracePt t="169613" x="4451350" y="4486275"/>
          <p14:tracePt t="169702" x="4457700" y="4486275"/>
          <p14:tracePt t="169716" x="4519613" y="4497388"/>
          <p14:tracePt t="169741" x="4714875" y="4497388"/>
          <p14:tracePt t="169774" x="4786313" y="4497388"/>
          <p14:tracePt t="169807" x="4837113" y="4497388"/>
          <p14:tracePt t="169811" x="4865688" y="4497388"/>
          <p14:tracePt t="169841" x="5072063" y="4497388"/>
          <p14:tracePt t="169845" x="5116513" y="4497388"/>
          <p14:tracePt t="169872" x="5260975" y="4497388"/>
          <p14:tracePt t="169875" x="5289550" y="4497388"/>
          <p14:tracePt t="169905" x="5394325" y="4497388"/>
          <p14:tracePt t="169908" x="5422900" y="4497388"/>
          <p14:tracePt t="169939" x="5556250" y="4497388"/>
          <p14:tracePt t="169972" x="5673725" y="4497388"/>
          <p14:tracePt t="170005" x="5846763" y="4486275"/>
          <p14:tracePt t="170039" x="5980113" y="4486275"/>
          <p14:tracePt t="170071" x="6130925" y="4486275"/>
          <p14:tracePt t="170075" x="6175375" y="4486275"/>
          <p14:tracePt t="170105" x="6281738" y="4486275"/>
          <p14:tracePt t="170108" x="6370638" y="4486275"/>
          <p14:tracePt t="170139" x="6472238" y="4486275"/>
          <p14:tracePt t="170172" x="6521450" y="4486275"/>
          <p14:tracePt t="170205" x="6616700" y="4486275"/>
          <p14:tracePt t="170238" x="6750050" y="4486275"/>
          <p14:tracePt t="170273" x="6800850" y="4486275"/>
          <p14:tracePt t="170275" x="6818313" y="4486275"/>
          <p14:tracePt t="170305" x="6856413" y="4486275"/>
          <p14:tracePt t="170355" x="6867525" y="4486275"/>
          <p14:tracePt t="171400" x="6878638" y="4486275"/>
          <p14:tracePt t="171416" x="6878638" y="4475163"/>
          <p14:tracePt t="171441" x="6840538" y="4413250"/>
          <p14:tracePt t="171474" x="6794500" y="4324350"/>
          <p14:tracePt t="171508" x="6683375" y="4140200"/>
          <p14:tracePt t="171512" x="6667500" y="4090988"/>
          <p14:tracePt t="171541" x="6565900" y="3995738"/>
          <p14:tracePt t="171545" x="6538913" y="3962400"/>
          <p14:tracePt t="171574" x="6510338" y="3922713"/>
          <p14:tracePt t="171579" x="6494463" y="3906838"/>
          <p14:tracePt t="171585" x="6465888" y="3895725"/>
          <p14:tracePt t="171608" x="6421438" y="3822700"/>
          <p14:tracePt t="171640" x="6265863" y="3727450"/>
          <p14:tracePt t="171674" x="6148388" y="3654425"/>
          <p14:tracePt t="171707" x="5953125" y="3609975"/>
          <p14:tracePt t="171712" x="5908675" y="3594100"/>
          <p14:tracePt t="171740" x="5657850" y="3576638"/>
          <p14:tracePt t="171745" x="5622925" y="3576638"/>
          <p14:tracePt t="171774" x="5500688" y="3576638"/>
          <p14:tracePt t="171778" x="5473700" y="3576638"/>
          <p14:tracePt t="171808" x="5316538" y="3582988"/>
          <p14:tracePt t="171840" x="5210175" y="3643313"/>
          <p14:tracePt t="171874" x="5132388" y="3698875"/>
          <p14:tracePt t="171880" x="5132388" y="3711575"/>
          <p14:tracePt t="171907" x="5105400" y="3783013"/>
          <p14:tracePt t="171912" x="5087938" y="3822700"/>
          <p14:tracePt t="171938" x="5043488" y="3911600"/>
          <p14:tracePt t="171972" x="5014913" y="3978275"/>
          <p14:tracePt t="171975" x="5014913" y="4029075"/>
          <p14:tracePt t="172005" x="5014913" y="4129088"/>
          <p14:tracePt t="172008" x="5026025" y="4224338"/>
          <p14:tracePt t="172039" x="5221288" y="4375150"/>
          <p14:tracePt t="172072" x="5422900" y="4464050"/>
          <p14:tracePt t="172105" x="5713413" y="4481513"/>
          <p14:tracePt t="172139" x="5991225" y="4470400"/>
          <p14:tracePt t="172172" x="6270625" y="4430713"/>
          <p14:tracePt t="172176" x="6343650" y="4397375"/>
          <p14:tracePt t="172205" x="6521450" y="4291013"/>
          <p14:tracePt t="172208" x="6623050" y="4229100"/>
          <p14:tracePt t="172239" x="6951663" y="3900488"/>
          <p14:tracePt t="172272" x="7035800" y="3638550"/>
          <p14:tracePt t="172305" x="7035800" y="3219450"/>
          <p14:tracePt t="172338" x="6834188" y="2778125"/>
          <p14:tracePt t="172372" x="6472238" y="2398713"/>
          <p14:tracePt t="172375" x="6443663" y="2365375"/>
          <p14:tracePt t="172403" x="6219825" y="2254250"/>
          <p14:tracePt t="172437" x="6081713" y="2209800"/>
          <p14:tracePt t="172441" x="6030913" y="2192338"/>
          <p14:tracePt t="172474" x="5880100" y="2192338"/>
          <p14:tracePt t="172507" x="5584825" y="2192338"/>
          <p14:tracePt t="172512" x="5495925" y="2192338"/>
          <p14:tracePt t="172539" x="5311775" y="2203450"/>
          <p14:tracePt t="172572" x="4987925" y="2354263"/>
          <p14:tracePt t="172576" x="4954588" y="2387600"/>
          <p14:tracePt t="172605" x="4826000" y="2449513"/>
          <p14:tracePt t="172608" x="4792663" y="2478088"/>
          <p14:tracePt t="172639" x="4630738" y="2622550"/>
          <p14:tracePt t="172672" x="4479925" y="2767013"/>
          <p14:tracePt t="172705" x="4395788" y="3013075"/>
          <p14:tracePt t="172739" x="4395788" y="3330575"/>
          <p14:tracePt t="172772" x="4395788" y="3649663"/>
          <p14:tracePt t="172775" x="4406900" y="3738563"/>
          <p14:tracePt t="172806" x="4557713" y="3967163"/>
          <p14:tracePt t="172808" x="4591050" y="4017963"/>
          <p14:tracePt t="172839" x="4803775" y="4140200"/>
          <p14:tracePt t="172873" x="5060950" y="4173538"/>
          <p14:tracePt t="172905" x="5311775" y="4173538"/>
          <p14:tracePt t="172939" x="5595938" y="4124325"/>
          <p14:tracePt t="172943" x="5695950" y="4084638"/>
          <p14:tracePt t="172972" x="5846763" y="4051300"/>
          <p14:tracePt t="172975" x="5946775" y="3967163"/>
          <p14:tracePt t="173005" x="6053138" y="3906838"/>
          <p14:tracePt t="173007" x="6086475" y="3871913"/>
          <p14:tracePt t="173039" x="6254750" y="3621088"/>
          <p14:tracePt t="173072" x="6370638" y="3297238"/>
          <p14:tracePt t="173105" x="6370638" y="2901950"/>
          <p14:tracePt t="173139" x="6226175" y="2505075"/>
          <p14:tracePt t="173143" x="6148388" y="2427288"/>
          <p14:tracePt t="173172" x="5886450" y="2227263"/>
          <p14:tracePt t="173175" x="5780088" y="2159000"/>
          <p14:tracePt t="173205" x="5573713" y="2047875"/>
          <p14:tracePt t="173208" x="5522913" y="2047875"/>
          <p14:tracePt t="173240" x="5367338" y="2014538"/>
          <p14:tracePt t="173272" x="5054600" y="2014538"/>
          <p14:tracePt t="173305" x="4814888" y="2065338"/>
          <p14:tracePt t="173340" x="4608513" y="2232025"/>
          <p14:tracePt t="173343" x="4591050" y="2282825"/>
          <p14:tracePt t="173372" x="4479925" y="2527300"/>
          <p14:tracePt t="173374" x="4429125" y="2560638"/>
          <p14:tracePt t="173405" x="4395788" y="2728913"/>
          <p14:tracePt t="173408" x="4395788" y="2795588"/>
          <p14:tracePt t="173440" x="4395788" y="3108325"/>
          <p14:tracePt t="173472" x="4395788" y="3476625"/>
          <p14:tracePt t="173505" x="4602163" y="3838575"/>
          <p14:tracePt t="173539" x="4748213" y="3944938"/>
          <p14:tracePt t="173572" x="4865688" y="3962400"/>
          <p14:tracePt t="173575" x="4881563" y="3962400"/>
          <p14:tracePt t="173605" x="4959350" y="3962400"/>
          <p14:tracePt t="173608" x="4992688" y="3962400"/>
          <p14:tracePt t="173640" x="5243513" y="4000500"/>
          <p14:tracePt t="173672" x="5305425" y="4017963"/>
          <p14:tracePt t="174103" x="0" y="0"/>
        </p14:tracePtLst>
        <p14:tracePtLst>
          <p14:tracePt t="174412" x="4725988" y="4029075"/>
          <p14:tracePt t="174417" x="4708525" y="4029075"/>
          <p14:tracePt t="174439" x="4697413" y="4029075"/>
          <p14:tracePt t="174474" x="4670425" y="4029075"/>
          <p14:tracePt t="174504" x="4635500" y="4191000"/>
          <p14:tracePt t="174507" x="4635500" y="4240213"/>
          <p14:tracePt t="174538" x="4635500" y="4508500"/>
          <p14:tracePt t="174574" x="4635500" y="4699000"/>
          <p14:tracePt t="174580" x="4635500" y="4714875"/>
          <p14:tracePt t="174607" x="4635500" y="4781550"/>
          <p14:tracePt t="174640" x="4703763" y="4883150"/>
          <p14:tracePt t="174646" x="4703763" y="4894263"/>
          <p14:tracePt t="174674" x="4737100" y="4994275"/>
          <p14:tracePt t="174679" x="4748213" y="5027613"/>
          <p14:tracePt t="174708" x="4819650" y="5111750"/>
          <p14:tracePt t="174741" x="4859338" y="5178425"/>
          <p14:tracePt t="174774" x="4914900" y="5233988"/>
          <p14:tracePt t="174779" x="4948238" y="5267325"/>
          <p14:tracePt t="174807" x="4999038" y="5318125"/>
          <p14:tracePt t="174813" x="5065713" y="5318125"/>
          <p14:tracePt t="174841" x="5221288" y="5402263"/>
          <p14:tracePt t="174845" x="5249863" y="5402263"/>
          <p14:tracePt t="174877" x="5484813" y="5435600"/>
          <p14:tracePt t="174908" x="5702300" y="5451475"/>
          <p14:tracePt t="174941" x="5924550" y="5468938"/>
          <p14:tracePt t="174975" x="6075363" y="5468938"/>
          <p14:tracePt t="174979" x="6092825" y="5468938"/>
          <p14:tracePt t="175007" x="6226175" y="5424488"/>
          <p14:tracePt t="175013" x="6276975" y="5391150"/>
          <p14:tracePt t="175040" x="6370638" y="5311775"/>
          <p14:tracePt t="175045" x="6421438" y="5278438"/>
          <p14:tracePt t="175075" x="6505575" y="5060950"/>
          <p14:tracePt t="175108" x="6577013" y="4803775"/>
          <p14:tracePt t="175141" x="6577013" y="4670425"/>
          <p14:tracePt t="175175" x="6577013" y="4537075"/>
          <p14:tracePt t="175207" x="6532563" y="4386263"/>
          <p14:tracePt t="175212" x="6499225" y="4335463"/>
          <p14:tracePt t="175239" x="6370638" y="4206875"/>
          <p14:tracePt t="175272" x="6203950" y="4073525"/>
          <p14:tracePt t="175276" x="6170613" y="4040188"/>
          <p14:tracePt t="175306" x="6042025" y="3956050"/>
          <p14:tracePt t="175308" x="5969000" y="3940175"/>
          <p14:tracePt t="175339" x="5835650" y="3911600"/>
          <p14:tracePt t="175373" x="5751513" y="3895725"/>
          <p14:tracePt t="175406" x="5600700" y="3895725"/>
          <p14:tracePt t="175439" x="5327650" y="3895725"/>
          <p14:tracePt t="175443" x="5300663" y="3895725"/>
          <p14:tracePt t="175472" x="5187950" y="3933825"/>
          <p14:tracePt t="175475" x="5160963" y="3967163"/>
          <p14:tracePt t="175506" x="5048250" y="4022725"/>
          <p14:tracePt t="175508" x="5037138" y="4033838"/>
          <p14:tracePt t="175539" x="4932363" y="4157663"/>
          <p14:tracePt t="175573" x="4841875" y="4275138"/>
          <p14:tracePt t="175605" x="4797425" y="4446588"/>
          <p14:tracePt t="175639" x="4781550" y="4619625"/>
          <p14:tracePt t="175644" x="4781550" y="4648200"/>
          <p14:tracePt t="175672" x="4781550" y="4754563"/>
          <p14:tracePt t="175675" x="4781550" y="4781550"/>
          <p14:tracePt t="175706" x="4852988" y="4876800"/>
          <p14:tracePt t="175708" x="4887913" y="4887913"/>
          <p14:tracePt t="175739" x="5021263" y="4976813"/>
          <p14:tracePt t="175772" x="5238750" y="5060950"/>
          <p14:tracePt t="175807" x="5451475" y="5078413"/>
          <p14:tracePt t="175813" x="5518150" y="5078413"/>
          <p14:tracePt t="175842" x="5662613" y="5111750"/>
          <p14:tracePt t="175846" x="5729288" y="5111750"/>
          <p14:tracePt t="175874" x="5842000" y="5111750"/>
          <p14:tracePt t="175878" x="5853113" y="5122863"/>
          <p14:tracePt t="175905" x="5864225" y="5122863"/>
          <p14:tracePt t="175907" x="5880100" y="5122863"/>
          <p14:tracePt t="175940" x="6013450" y="5049838"/>
          <p14:tracePt t="175972" x="6081713" y="4965700"/>
          <p14:tracePt t="176005" x="6115050" y="4810125"/>
          <p14:tracePt t="176039" x="6192838" y="4692650"/>
          <p14:tracePt t="176043" x="6192838" y="4681538"/>
          <p14:tracePt t="176072" x="6226175" y="4514850"/>
          <p14:tracePt t="176074" x="6226175" y="4486275"/>
          <p14:tracePt t="176105" x="6226175" y="4319588"/>
          <p14:tracePt t="176108" x="6226175" y="4291013"/>
          <p14:tracePt t="176140" x="6137275" y="4162425"/>
          <p14:tracePt t="176172" x="6030913" y="4090988"/>
          <p14:tracePt t="176205" x="5818188" y="4017963"/>
          <p14:tracePt t="176238" x="5545138" y="4000500"/>
          <p14:tracePt t="176272" x="5427663" y="4000500"/>
          <p14:tracePt t="176275" x="5411788" y="4000500"/>
          <p14:tracePt t="176305" x="5316538" y="4000500"/>
          <p14:tracePt t="176308" x="5289550" y="4000500"/>
          <p14:tracePt t="176339" x="5132388" y="4029075"/>
          <p14:tracePt t="176372" x="4987925" y="4124325"/>
          <p14:tracePt t="176405" x="4887913" y="4179888"/>
          <p14:tracePt t="176438" x="4814888" y="4268788"/>
          <p14:tracePt t="176472" x="4786313" y="4397375"/>
          <p14:tracePt t="176475" x="4770438" y="4441825"/>
          <p14:tracePt t="176505" x="4770438" y="4514850"/>
          <p14:tracePt t="176508" x="4770438" y="4570413"/>
          <p14:tracePt t="176538" x="4770438" y="4703763"/>
          <p14:tracePt t="176572" x="4899025" y="4849813"/>
          <p14:tracePt t="176605" x="5054600" y="4943475"/>
          <p14:tracePt t="176638" x="5232400" y="5005388"/>
          <p14:tracePt t="176672" x="5316538" y="5049838"/>
          <p14:tracePt t="176675" x="5334000" y="5060950"/>
          <p14:tracePt t="176705" x="5434013" y="5078413"/>
          <p14:tracePt t="176708" x="5484813" y="5111750"/>
          <p14:tracePt t="176739" x="5762625" y="5127625"/>
          <p14:tracePt t="176772" x="5897563" y="5160963"/>
          <p14:tracePt t="176808" x="5919788" y="5160963"/>
          <p14:tracePt t="176813" x="5935663" y="5160963"/>
          <p14:tracePt t="176841" x="6019800" y="5160963"/>
          <p14:tracePt t="176845" x="6030913" y="5160963"/>
          <p14:tracePt t="176874" x="6070600" y="5160963"/>
          <p14:tracePt t="176878" x="6097588" y="5160963"/>
          <p14:tracePt t="176908" x="6148388" y="5149850"/>
          <p14:tracePt t="176941" x="6237288" y="5011738"/>
          <p14:tracePt t="176974" x="6254750" y="4821238"/>
          <p14:tracePt t="177007" x="6254750" y="4703763"/>
          <p14:tracePt t="177011" x="6254750" y="4692650"/>
          <p14:tracePt t="177039" x="6254750" y="4665663"/>
          <p14:tracePt t="177072" x="6226175" y="4530725"/>
          <p14:tracePt t="177075" x="6197600" y="4519613"/>
          <p14:tracePt t="177106" x="6002338" y="4430713"/>
          <p14:tracePt t="177109" x="5969000" y="4397375"/>
          <p14:tracePt t="177139" x="5768975" y="4297363"/>
          <p14:tracePt t="177172" x="5518150" y="4264025"/>
          <p14:tracePt t="177206" x="5267325" y="4229100"/>
          <p14:tracePt t="177239" x="5132388" y="4229100"/>
          <p14:tracePt t="177243" x="5087938" y="4229100"/>
          <p14:tracePt t="177272" x="4887913" y="4240213"/>
          <p14:tracePt t="177275" x="4859338" y="4240213"/>
          <p14:tracePt t="177305" x="4730750" y="4324350"/>
          <p14:tracePt t="177308" x="4714875" y="4352925"/>
          <p14:tracePt t="177339" x="4670425" y="4497388"/>
          <p14:tracePt t="177372" x="4670425" y="4654550"/>
          <p14:tracePt t="177406" x="4775200" y="4765675"/>
          <p14:tracePt t="177439" x="4899025" y="4838700"/>
          <p14:tracePt t="177472" x="5032375" y="4910138"/>
          <p14:tracePt t="177477" x="5060950" y="4910138"/>
          <p14:tracePt t="177506" x="5083175" y="4921250"/>
          <p14:tracePt t="177539" x="5160963" y="4972050"/>
          <p14:tracePt t="177664" x="5172075" y="4972050"/>
          <p14:tracePt t="177711" x="0" y="0"/>
        </p14:tracePtLst>
        <p14:tracePtLst>
          <p14:tracePt t="179466" x="2678113" y="4787900"/>
          <p14:tracePt t="179536" x="2682875" y="4770438"/>
          <p14:tracePt t="179544" x="2693988" y="4770438"/>
          <p14:tracePt t="179574" x="2822575" y="4810125"/>
          <p14:tracePt t="179578" x="2917825" y="4832350"/>
          <p14:tracePt t="179585" x="3013075" y="4849813"/>
          <p14:tracePt t="179608" x="3279775" y="4927600"/>
          <p14:tracePt t="179640" x="3392488" y="4927600"/>
          <p14:tracePt t="179674" x="3565525" y="4927600"/>
          <p14:tracePt t="179707" x="3794125" y="4960938"/>
          <p14:tracePt t="179712" x="3827463" y="4960938"/>
          <p14:tracePt t="179741" x="3838575" y="4972050"/>
          <p14:tracePt t="180015" x="0" y="0"/>
        </p14:tracePtLst>
        <p14:tracePtLst>
          <p14:tracePt t="180565" x="4870450" y="4608513"/>
          <p14:tracePt t="180595" x="4903788" y="4630738"/>
          <p14:tracePt t="180603" x="4914900" y="4648200"/>
          <p14:tracePt t="180611" x="4926013" y="4659313"/>
          <p14:tracePt t="180639" x="4981575" y="4714875"/>
          <p14:tracePt t="180673" x="4981575" y="4754563"/>
          <p14:tracePt t="180675" x="4981575" y="4765675"/>
          <p14:tracePt t="180705" x="5010150" y="4854575"/>
          <p14:tracePt t="180708" x="5010150" y="4865688"/>
          <p14:tracePt t="180740" x="5054600" y="4938713"/>
          <p14:tracePt t="180772" x="5054600" y="4960938"/>
          <p14:tracePt t="180822" x="5054600" y="4972050"/>
          <p14:tracePt t="180852" x="5054600" y="4987925"/>
          <p14:tracePt t="180873" x="5054600" y="4999038"/>
          <p14:tracePt t="180904" x="5043488" y="5038725"/>
          <p14:tracePt t="180907" x="5032375" y="5049838"/>
          <p14:tracePt t="180938" x="5021263" y="5145088"/>
          <p14:tracePt t="180972" x="5021263" y="5222875"/>
          <p14:tracePt t="181004" x="5003800" y="5278438"/>
          <p14:tracePt t="181039" x="4981575" y="5311775"/>
          <p14:tracePt t="181043" x="4981575" y="5356225"/>
          <p14:tracePt t="181072" x="4937125" y="5413375"/>
          <p14:tracePt t="181075" x="4937125" y="5424488"/>
          <p14:tracePt t="181105" x="4926013" y="5480050"/>
          <p14:tracePt t="181108" x="4926013" y="5502275"/>
          <p14:tracePt t="181139" x="4926013" y="5540375"/>
          <p14:tracePt t="181172" x="4892675" y="5646738"/>
          <p14:tracePt t="181206" x="4892675" y="5686425"/>
          <p14:tracePt t="181241" x="4881563" y="5724525"/>
          <p14:tracePt t="181380" x="4881563" y="5735638"/>
          <p14:tracePt t="181388" x="4887913" y="5735638"/>
          <p14:tracePt t="181403" x="4943475" y="5730875"/>
          <p14:tracePt t="181405" x="0" y="0"/>
        </p14:tracePtLst>
        <p14:tracePtLst>
          <p14:tracePt t="181885" x="4943475" y="5033963"/>
          <p14:tracePt t="181890" x="4954588" y="5033963"/>
          <p14:tracePt t="181900" x="4965700" y="5033963"/>
          <p14:tracePt t="181908" x="4976813" y="5033963"/>
          <p14:tracePt t="181940" x="5099050" y="5033963"/>
          <p14:tracePt t="181974" x="5121275" y="5038725"/>
          <p14:tracePt t="182010" x="5149850" y="5067300"/>
          <p14:tracePt t="182014" x="5176838" y="5094288"/>
          <p14:tracePt t="182040" x="5272088" y="5207000"/>
          <p14:tracePt t="182045" x="5283200" y="5222875"/>
          <p14:tracePt t="182074" x="5311775" y="5262563"/>
          <p14:tracePt t="182078" x="5311775" y="5273675"/>
          <p14:tracePt t="182110" x="5311775" y="5311775"/>
          <p14:tracePt t="182140" x="5367338" y="5362575"/>
          <p14:tracePt t="182174" x="5389563" y="5418138"/>
          <p14:tracePt t="182183" x="5389563" y="5446713"/>
          <p14:tracePt t="182208" x="5389563" y="5457825"/>
          <p14:tracePt t="182240" x="5389563" y="5495925"/>
          <p14:tracePt t="182274" x="5389563" y="5535613"/>
          <p14:tracePt t="182278" x="5389563" y="5551488"/>
          <p14:tracePt t="182308" x="5383213" y="5619750"/>
          <p14:tracePt t="182340" x="5383213" y="5657850"/>
          <p14:tracePt t="182375" x="5356225" y="5680075"/>
          <p14:tracePt t="182405" x="5345113" y="5697538"/>
          <p14:tracePt t="182438" x="5345113" y="5719763"/>
          <p14:tracePt t="182472" x="5345113" y="5748338"/>
          <p14:tracePt t="182505" x="5345113" y="5786438"/>
          <p14:tracePt t="182723" x="0" y="0"/>
        </p14:tracePtLst>
        <p14:tracePtLst>
          <p14:tracePt t="183374" x="4462463" y="5686425"/>
          <p14:tracePt t="183399" x="4473575" y="5686425"/>
          <p14:tracePt t="183412" x="4491038" y="5686425"/>
          <p14:tracePt t="183440" x="4541838" y="5724525"/>
          <p14:tracePt t="183446" x="4586288" y="5741988"/>
          <p14:tracePt t="183474" x="4597400" y="5753100"/>
          <p14:tracePt t="183477" x="4613275" y="5764213"/>
          <p14:tracePt t="183524" x="4624388" y="5792788"/>
          <p14:tracePt t="183540" x="4635500" y="5819775"/>
          <p14:tracePt t="183672" x="4652963" y="5819775"/>
          <p14:tracePt t="183680" x="4664075" y="5819775"/>
          <p14:tracePt t="183707" x="4719638" y="5819775"/>
          <p14:tracePt t="183771" x="4730750" y="5819775"/>
          <p14:tracePt t="183784" x="4741863" y="5819775"/>
          <p14:tracePt t="183807" x="4770438" y="5819775"/>
          <p14:tracePt t="183840" x="4848225" y="5819775"/>
          <p14:tracePt t="183874" x="4932363" y="5819775"/>
          <p14:tracePt t="183907" x="4999038" y="5819775"/>
          <p14:tracePt t="183912" x="5010150" y="5819775"/>
          <p14:tracePt t="183942" x="5037138" y="5819775"/>
          <p14:tracePt t="183973" x="5076825" y="5819775"/>
          <p14:tracePt t="184008" x="5176838" y="5819775"/>
          <p14:tracePt t="184042" x="5227638" y="5819775"/>
          <p14:tracePt t="184074" x="5267325" y="5819775"/>
          <p14:tracePt t="184107" x="5305425" y="5819775"/>
          <p14:tracePt t="184111" x="5316538" y="5819775"/>
          <p14:tracePt t="184140" x="5356225" y="5819775"/>
          <p14:tracePt t="184172" x="5422900" y="5819775"/>
          <p14:tracePt t="184175" x="5434013" y="5819775"/>
          <p14:tracePt t="184206" x="5462588" y="5819775"/>
          <p14:tracePt t="184209" x="5473700" y="5819775"/>
          <p14:tracePt t="184239" x="5489575" y="5819775"/>
          <p14:tracePt t="184272" x="5567363" y="5819775"/>
          <p14:tracePt t="184305" x="5695950" y="5819775"/>
          <p14:tracePt t="184341" x="5795963" y="5819775"/>
          <p14:tracePt t="184346" x="5842000" y="5819775"/>
          <p14:tracePt t="184374" x="5897563" y="5808663"/>
          <p14:tracePt t="184377" x="5924550" y="5808663"/>
          <p14:tracePt t="184408" x="6042025" y="5792788"/>
          <p14:tracePt t="184417" x="6086475" y="5792788"/>
          <p14:tracePt t="184439" x="6097588" y="5792788"/>
          <p14:tracePt t="184472" x="6137275" y="5792788"/>
          <p14:tracePt t="184508" x="6203950" y="5792788"/>
          <p14:tracePt t="184514" x="6232525" y="5792788"/>
          <p14:tracePt t="184540" x="6281738" y="5792788"/>
          <p14:tracePt t="184545" x="6326188" y="5792788"/>
          <p14:tracePt t="184574" x="6392863" y="5792788"/>
          <p14:tracePt t="184577" x="6403975" y="5792788"/>
          <p14:tracePt t="184608" x="6505575" y="5792788"/>
          <p14:tracePt t="184641" x="6605588" y="5775325"/>
          <p14:tracePt t="184674" x="6616700" y="5775325"/>
          <p14:tracePt t="184728" x="6627813" y="5775325"/>
          <p14:tracePt t="184744" x="6645275" y="5775325"/>
          <p14:tracePt t="184774" x="6656388" y="5775325"/>
          <p14:tracePt t="184809" x="6683375" y="5775325"/>
          <p14:tracePt t="184968" x="6672263" y="5775325"/>
          <p14:tracePt t="184984" x="6645275" y="5775325"/>
          <p14:tracePt t="185007" x="6561138" y="5764213"/>
          <p14:tracePt t="185041" x="6332538" y="5764213"/>
          <p14:tracePt t="185074" x="6119813" y="5764213"/>
          <p14:tracePt t="185107" x="5913438" y="5764213"/>
          <p14:tracePt t="185112" x="5864225" y="5764213"/>
          <p14:tracePt t="185141" x="5757863" y="5764213"/>
          <p14:tracePt t="185145" x="5713413" y="5764213"/>
          <p14:tracePt t="185174" x="5622925" y="5748338"/>
          <p14:tracePt t="185178" x="5573713" y="5748338"/>
          <p14:tracePt t="185208" x="5416550" y="5713413"/>
          <p14:tracePt t="185241" x="5338763" y="5697538"/>
          <p14:tracePt t="185273" x="5221288" y="5697538"/>
          <p14:tracePt t="185281" x="5176838" y="5697538"/>
          <p14:tracePt t="185307" x="5121275" y="5686425"/>
          <p14:tracePt t="185312" x="5110163" y="5686425"/>
          <p14:tracePt t="185339" x="5094288" y="5675313"/>
          <p14:tracePt t="185372" x="5054600" y="5675313"/>
          <p14:tracePt t="185376" x="5043488" y="5675313"/>
          <p14:tracePt t="185406" x="4976813" y="5657850"/>
          <p14:tracePt t="185409" x="4914900" y="5624513"/>
          <p14:tracePt t="185439" x="4899025" y="5624513"/>
          <p14:tracePt t="185473" x="4859338" y="5624513"/>
          <p14:tracePt t="185479" x="4848225" y="5613400"/>
          <p14:tracePt t="185507" x="4808538" y="5613400"/>
          <p14:tracePt t="185512" x="4797425" y="5613400"/>
          <p14:tracePt t="185541" x="4781550" y="5613400"/>
          <p14:tracePt t="185545" x="4759325" y="5613400"/>
          <p14:tracePt t="185577" x="4781550" y="5568950"/>
          <p14:tracePt t="185607" x="4797425" y="5557838"/>
          <p14:tracePt t="185641" x="4775200" y="5546725"/>
          <p14:tracePt t="185675" x="4748213" y="5546725"/>
          <p14:tracePt t="185679" x="4737100" y="5546725"/>
          <p14:tracePt t="185707" x="4681538" y="5546725"/>
          <p14:tracePt t="185741" x="4613275" y="5551488"/>
          <p14:tracePt t="185776" x="4602163" y="5564188"/>
          <p14:tracePt t="185807" x="4586288" y="5575300"/>
          <p14:tracePt t="185841" x="4575175" y="5619750"/>
          <p14:tracePt t="185880" x="4575175" y="5630863"/>
          <p14:tracePt t="185907" x="4557713" y="5641975"/>
          <p14:tracePt t="185941" x="4557713" y="5719763"/>
          <p14:tracePt t="185946" x="4557713" y="5735638"/>
          <p14:tracePt t="185974" x="4557713" y="5748338"/>
          <p14:tracePt t="186008" x="4557713" y="5775325"/>
          <p14:tracePt t="186073" x="4557713" y="5786438"/>
          <p14:tracePt t="186088" x="4568825" y="5786438"/>
          <p14:tracePt t="186107" x="4641850" y="5797550"/>
          <p14:tracePt t="186141" x="4670425" y="5815013"/>
          <p14:tracePt t="186174" x="4714875" y="5815013"/>
          <p14:tracePt t="186177" x="4725988" y="5815013"/>
          <p14:tracePt t="186208" x="4808538" y="5815013"/>
          <p14:tracePt t="186240" x="4921250" y="5815013"/>
          <p14:tracePt t="186274" x="5054600" y="5815013"/>
          <p14:tracePt t="186307" x="5154613" y="5815013"/>
          <p14:tracePt t="186312" x="5165725" y="5815013"/>
          <p14:tracePt t="186341" x="5216525" y="5815013"/>
          <p14:tracePt t="186346" x="5232400" y="5815013"/>
          <p14:tracePt t="186374" x="5367338" y="5815013"/>
          <p14:tracePt t="186378" x="5416550" y="5815013"/>
          <p14:tracePt t="186407" x="5551488" y="5815013"/>
          <p14:tracePt t="186441" x="5684838" y="5786438"/>
          <p14:tracePt t="186474" x="5818188" y="5770563"/>
          <p14:tracePt t="186507" x="5991225" y="5753100"/>
          <p14:tracePt t="186513" x="6019800" y="5753100"/>
          <p14:tracePt t="186538" x="6126163" y="5735638"/>
          <p14:tracePt t="186571" x="6159500" y="5724525"/>
          <p14:tracePt t="186605" x="6243638" y="5691188"/>
          <p14:tracePt t="186608" x="6254750" y="5691188"/>
          <p14:tracePt t="186639" x="6310313" y="5691188"/>
          <p14:tracePt t="186671" x="6348413" y="5691188"/>
          <p14:tracePt t="186705" x="6415088" y="5691188"/>
          <p14:tracePt t="186707" x="6443663" y="5675313"/>
          <p14:tracePt t="186739" x="6527800" y="5675313"/>
          <p14:tracePt t="186771" x="6550025" y="5675313"/>
          <p14:tracePt t="186805" x="6577013" y="5675313"/>
          <p14:tracePt t="186838" x="6616700" y="5675313"/>
          <p14:tracePt t="186871" x="6656388" y="5675313"/>
          <p14:tracePt t="186905" x="6667500" y="5675313"/>
          <p14:tracePt t="186907" x="6678613" y="5675313"/>
          <p14:tracePt t="186938" x="6716713" y="5697538"/>
          <p14:tracePt t="186971" x="6756400" y="5724525"/>
          <p14:tracePt t="187005" x="6772275" y="5724525"/>
          <p14:tracePt t="187228" x="6750050" y="5735638"/>
          <p14:tracePt t="187237" x="6734175" y="5735638"/>
          <p14:tracePt t="187244" x="6723063" y="5735638"/>
          <p14:tracePt t="187272" x="6577013" y="5735638"/>
          <p14:tracePt t="187275" x="6532563" y="5735638"/>
          <p14:tracePt t="187305" x="6326188" y="5735638"/>
          <p14:tracePt t="187309" x="6259513" y="5735638"/>
          <p14:tracePt t="187339" x="6008688" y="5735638"/>
          <p14:tracePt t="187372" x="5857875" y="5770563"/>
          <p14:tracePt t="187405" x="5780088" y="5781675"/>
          <p14:tracePt t="187439" x="5545138" y="5837238"/>
          <p14:tracePt t="187472" x="5427663" y="5853113"/>
          <p14:tracePt t="187475" x="5400675" y="5853113"/>
          <p14:tracePt t="187506" x="5294313" y="5853113"/>
          <p14:tracePt t="187508" x="5267325" y="5853113"/>
          <p14:tracePt t="187539" x="5132388" y="5853113"/>
          <p14:tracePt t="187572" x="5014913" y="5853113"/>
          <p14:tracePt t="187606" x="4965700" y="5853113"/>
          <p14:tracePt t="187611" x="4903788" y="5853113"/>
          <p14:tracePt t="187639" x="4837113" y="5853113"/>
          <p14:tracePt t="187672" x="4725988" y="5842000"/>
          <p14:tracePt t="187675" x="4652963" y="5808663"/>
          <p14:tracePt t="187706" x="4619625" y="5797550"/>
          <p14:tracePt t="187708" x="4591050" y="5781675"/>
          <p14:tracePt t="187739" x="4508500" y="5764213"/>
          <p14:tracePt t="187773" x="4402138" y="5735638"/>
          <p14:tracePt t="187805" x="4362450" y="5697538"/>
          <p14:tracePt t="187839" x="4362450" y="5680075"/>
          <p14:tracePt t="187872" x="4362450" y="5668963"/>
          <p14:tracePt t="187906" x="4362450" y="5630863"/>
          <p14:tracePt t="187908" x="4362450" y="5619750"/>
          <p14:tracePt t="187939" x="4351338" y="5597525"/>
          <p14:tracePt t="188011" x="4335463" y="5597525"/>
          <p14:tracePt t="188039" x="4313238" y="5602288"/>
          <p14:tracePt t="188072" x="4295775" y="5719763"/>
          <p14:tracePt t="188076" x="4295775" y="5786438"/>
          <p14:tracePt t="188105" x="4295775" y="5837238"/>
          <p14:tracePt t="188108" x="4306888" y="5864225"/>
          <p14:tracePt t="188139" x="4346575" y="5892800"/>
          <p14:tracePt t="188172" x="4424363" y="5892800"/>
          <p14:tracePt t="188206" x="4462463" y="5903913"/>
          <p14:tracePt t="188239" x="4568825" y="5903913"/>
          <p14:tracePt t="188272" x="4703763" y="5903913"/>
          <p14:tracePt t="188276" x="4714875" y="5903913"/>
          <p14:tracePt t="188305" x="4814888" y="5903913"/>
          <p14:tracePt t="188308" x="4841875" y="5903913"/>
          <p14:tracePt t="188339" x="5032375" y="5903913"/>
          <p14:tracePt t="188372" x="5260975" y="5903913"/>
          <p14:tracePt t="188405" x="5534025" y="5903913"/>
          <p14:tracePt t="188439" x="5651500" y="5903913"/>
          <p14:tracePt t="188475" x="5662613" y="5903913"/>
          <p14:tracePt t="188480" x="5673725" y="5903913"/>
          <p14:tracePt t="188508" x="5846763" y="5903913"/>
          <p14:tracePt t="188540" x="6053138" y="5903913"/>
          <p14:tracePt t="188574" x="6137275" y="5892800"/>
          <p14:tracePt t="188607" x="6381750" y="5875338"/>
          <p14:tracePt t="188612" x="6450013" y="5875338"/>
          <p14:tracePt t="188640" x="6672263" y="5875338"/>
          <p14:tracePt t="188645" x="6716713" y="5875338"/>
          <p14:tracePt t="188674" x="6840538" y="5875338"/>
          <p14:tracePt t="188678" x="6867525" y="5875338"/>
          <p14:tracePt t="188710" x="6951663" y="5875338"/>
          <p14:tracePt t="188740" x="6973888" y="5864225"/>
          <p14:tracePt t="188799" x="6989763" y="5864225"/>
          <p14:tracePt t="188806" x="7000875" y="5864225"/>
          <p14:tracePt t="188840" x="7058025" y="5848350"/>
          <p14:tracePt t="188940" x="7051675" y="5837238"/>
          <p14:tracePt t="188956" x="7035800" y="5826125"/>
          <p14:tracePt t="188974" x="6940550" y="5786438"/>
          <p14:tracePt t="189007" x="6661150" y="5753100"/>
          <p14:tracePt t="189012" x="6572250" y="5753100"/>
          <p14:tracePt t="189041" x="6265863" y="5753100"/>
          <p14:tracePt t="189047" x="6148388" y="5753100"/>
          <p14:tracePt t="189074" x="5780088" y="5753100"/>
          <p14:tracePt t="189078" x="5691188" y="5753100"/>
          <p14:tracePt t="189108" x="5500688" y="5753100"/>
          <p14:tracePt t="189140" x="5367338" y="5753100"/>
          <p14:tracePt t="189174" x="5199063" y="5753100"/>
          <p14:tracePt t="189182" x="5149850" y="5753100"/>
          <p14:tracePt t="189207" x="5060950" y="5764213"/>
          <p14:tracePt t="189212" x="5014913" y="5764213"/>
          <p14:tracePt t="189240" x="4910138" y="5764213"/>
          <p14:tracePt t="189245" x="4841875" y="5764213"/>
          <p14:tracePt t="189274" x="4681538" y="5764213"/>
          <p14:tracePt t="189277" x="4652963" y="5764213"/>
          <p14:tracePt t="189308" x="4597400" y="5764213"/>
          <p14:tracePt t="189342" x="4546600" y="5764213"/>
          <p14:tracePt t="189374" x="4440238" y="5713413"/>
          <p14:tracePt t="189407" x="4379913" y="5664200"/>
          <p14:tracePt t="189452" x="4368800" y="5653088"/>
          <p14:tracePt t="189775" x="0" y="0"/>
        </p14:tracePtLst>
        <p14:tracePtLst>
          <p14:tracePt t="193021" x="5356225" y="4832350"/>
          <p14:tracePt t="193060" x="5356225" y="4854575"/>
          <p14:tracePt t="193068" x="5356225" y="4865688"/>
          <p14:tracePt t="193076" x="5383213" y="4910138"/>
          <p14:tracePt t="193105" x="5495925" y="5045075"/>
          <p14:tracePt t="193108" x="5573713" y="5083175"/>
          <p14:tracePt t="193139" x="5824538" y="5262563"/>
          <p14:tracePt t="193172" x="6024563" y="5367338"/>
          <p14:tracePt t="193207" x="6092825" y="5380038"/>
          <p14:tracePt t="193212" x="6103938" y="5380038"/>
          <p14:tracePt t="193240" x="6153150" y="5380038"/>
          <p14:tracePt t="193244" x="6170613" y="5380038"/>
          <p14:tracePt t="193274" x="6254750" y="5380038"/>
          <p14:tracePt t="193278" x="6299200" y="5380038"/>
          <p14:tracePt t="193308" x="6443663" y="5289550"/>
          <p14:tracePt t="193341" x="6588125" y="5178425"/>
          <p14:tracePt t="193374" x="6650038" y="5056188"/>
          <p14:tracePt t="193380" x="6650038" y="5027613"/>
          <p14:tracePt t="193407" x="6650038" y="4943475"/>
          <p14:tracePt t="193411" x="6650038" y="4927600"/>
          <p14:tracePt t="193441" x="6623050" y="4838700"/>
          <p14:tracePt t="193445" x="6543675" y="4759325"/>
          <p14:tracePt t="193474" x="6332538" y="4586288"/>
          <p14:tracePt t="193479" x="6288088" y="4570413"/>
          <p14:tracePt t="193507" x="6037263" y="4413250"/>
          <p14:tracePt t="193540" x="5857875" y="4346575"/>
          <p14:tracePt t="193572" x="5684838" y="4330700"/>
          <p14:tracePt t="193605" x="5567363" y="4319588"/>
          <p14:tracePt t="193640" x="5484813" y="4319588"/>
          <p14:tracePt t="193644" x="5456238" y="4319588"/>
          <p14:tracePt t="193674" x="5349875" y="4319588"/>
          <p14:tracePt t="193678" x="5260975" y="4352925"/>
          <p14:tracePt t="193708" x="5099050" y="4386263"/>
          <p14:tracePt t="193740" x="5003800" y="4452938"/>
          <p14:tracePt t="193775" x="4881563" y="4541838"/>
          <p14:tracePt t="193780" x="4870450" y="4559300"/>
          <p14:tracePt t="193807" x="4859338" y="4625975"/>
          <p14:tracePt t="193813" x="4859338" y="4676775"/>
          <p14:tracePt t="193841" x="4859338" y="4838700"/>
          <p14:tracePt t="193845" x="4859338" y="4865688"/>
          <p14:tracePt t="193875" x="4965700" y="4999038"/>
          <p14:tracePt t="193878" x="4999038" y="5049838"/>
          <p14:tracePt t="193908" x="5121275" y="5094288"/>
          <p14:tracePt t="193941" x="5238750" y="5111750"/>
          <p14:tracePt t="193975" x="5372100" y="5111750"/>
          <p14:tracePt t="194007" x="5611813" y="5111750"/>
          <p14:tracePt t="194012" x="5657850" y="5111750"/>
          <p14:tracePt t="194040" x="5791200" y="5067300"/>
          <p14:tracePt t="194045" x="5818188" y="5033963"/>
          <p14:tracePt t="194074" x="5880100" y="5005388"/>
          <p14:tracePt t="194108" x="5946775" y="4983163"/>
          <p14:tracePt t="194140" x="6024563" y="4910138"/>
          <p14:tracePt t="194174" x="6075363" y="4725988"/>
          <p14:tracePt t="194207" x="6075363" y="4552950"/>
          <p14:tracePt t="194212" x="6075363" y="4503738"/>
          <p14:tracePt t="194241" x="6075363" y="4481513"/>
          <p14:tracePt t="194246" x="6075363" y="4470400"/>
          <p14:tracePt t="194274" x="6075363" y="4441825"/>
          <p14:tracePt t="194277" x="6048375" y="4413250"/>
          <p14:tracePt t="194308" x="5964238" y="4341813"/>
          <p14:tracePt t="194340" x="5713413" y="4264025"/>
          <p14:tracePt t="194349" x="5662613" y="4264025"/>
          <p14:tracePt t="194374" x="5556250" y="4264025"/>
          <p14:tracePt t="194407" x="5405438" y="4264025"/>
          <p14:tracePt t="194412" x="5378450" y="4264025"/>
          <p14:tracePt t="194441" x="5232400" y="4264025"/>
          <p14:tracePt t="194446" x="5165725" y="4275138"/>
          <p14:tracePt t="194471" x="5021263" y="4324350"/>
          <p14:tracePt t="194474" x="4992688" y="4324350"/>
          <p14:tracePt t="194505" x="4903788" y="4397375"/>
          <p14:tracePt t="194507" x="4852988" y="4397375"/>
          <p14:tracePt t="194538" x="4814888" y="4435475"/>
          <p14:tracePt t="194572" x="4748213" y="4486275"/>
          <p14:tracePt t="194605" x="4748213" y="4570413"/>
          <p14:tracePt t="194642" x="4737100" y="4648200"/>
          <p14:tracePt t="194647" x="4737100" y="4676775"/>
          <p14:tracePt t="194674" x="4797425" y="4787900"/>
          <p14:tracePt t="194678" x="4826000" y="4821238"/>
          <p14:tracePt t="194708" x="5014913" y="4921250"/>
          <p14:tracePt t="194743" x="5272088" y="5011738"/>
          <p14:tracePt t="194774" x="5467350" y="5060950"/>
          <p14:tracePt t="194807" x="5640388" y="5060950"/>
          <p14:tracePt t="194812" x="5668963" y="5060950"/>
          <p14:tracePt t="194841" x="5780088" y="5060950"/>
          <p14:tracePt t="194874" x="5802313" y="5060950"/>
          <p14:tracePt t="194878" x="5813425" y="5060950"/>
          <p14:tracePt t="194908" x="5913438" y="5060950"/>
          <p14:tracePt t="194942" x="6042025" y="5060950"/>
          <p14:tracePt t="194974" x="6148388" y="5049838"/>
          <p14:tracePt t="195007" x="6215063" y="5022850"/>
          <p14:tracePt t="195013" x="6243638" y="5022850"/>
          <p14:tracePt t="195041" x="6315075" y="4994275"/>
          <p14:tracePt t="195045" x="6326188" y="4983163"/>
          <p14:tracePt t="195074" x="6337300" y="4960938"/>
          <p14:tracePt t="195077" x="6337300" y="4943475"/>
          <p14:tracePt t="195107" x="6326188" y="4814888"/>
          <p14:tracePt t="195140" x="6203950" y="4687888"/>
          <p14:tracePt t="195174" x="6175375" y="4648200"/>
          <p14:tracePt t="195207" x="6042025" y="4559300"/>
          <p14:tracePt t="195213" x="6008688" y="4525963"/>
          <p14:tracePt t="195241" x="5880100" y="4481513"/>
          <p14:tracePt t="195245" x="5868988" y="4481513"/>
          <p14:tracePt t="195274" x="5746750" y="4446588"/>
          <p14:tracePt t="195278" x="5702300" y="4446588"/>
          <p14:tracePt t="195307" x="5545138" y="4419600"/>
          <p14:tracePt t="195340" x="5518150" y="4402138"/>
          <p14:tracePt t="195374" x="5389563" y="4402138"/>
          <p14:tracePt t="195407" x="5210175" y="4402138"/>
          <p14:tracePt t="195412" x="5143500" y="4402138"/>
          <p14:tracePt t="195439" x="5094288" y="4402138"/>
          <p14:tracePt t="195472" x="5021263" y="4413250"/>
          <p14:tracePt t="195475" x="5003800" y="4459288"/>
          <p14:tracePt t="195505" x="4965700" y="4525963"/>
          <p14:tracePt t="195508" x="4965700" y="4541838"/>
          <p14:tracePt t="195540" x="4965700" y="4692650"/>
          <p14:tracePt t="195574" x="5060950" y="4854575"/>
          <p14:tracePt t="195608" x="5238750" y="4932363"/>
          <p14:tracePt t="195614" x="5283200" y="4949825"/>
          <p14:tracePt t="195640" x="5427663" y="4983163"/>
          <p14:tracePt t="195645" x="5495925" y="4983163"/>
          <p14:tracePt t="195674" x="5662613" y="5016500"/>
          <p14:tracePt t="195677" x="5673725" y="5016500"/>
          <p14:tracePt t="195709" x="5824538" y="5060950"/>
          <p14:tracePt t="195739" x="5924550" y="5060950"/>
          <p14:tracePt t="195772" x="6008688" y="5060950"/>
          <p14:tracePt t="195776" x="6019800" y="5060950"/>
          <p14:tracePt t="195805" x="6108700" y="5056188"/>
          <p14:tracePt t="195807" x="6119813" y="5038725"/>
          <p14:tracePt t="195840" x="6159500" y="5038725"/>
          <p14:tracePt t="195874" x="6243638" y="4987925"/>
          <p14:tracePt t="195882" x="6254750" y="4972050"/>
          <p14:tracePt t="195907" x="6281738" y="4905375"/>
          <p14:tracePt t="195912" x="6281738" y="4894263"/>
          <p14:tracePt t="195940" x="6299200" y="4770438"/>
          <p14:tracePt t="195945" x="6299200" y="4743450"/>
          <p14:tracePt t="195974" x="6226175" y="4525963"/>
          <p14:tracePt t="195977" x="6153150" y="4492625"/>
          <p14:tracePt t="196008" x="5891213" y="4386263"/>
          <p14:tracePt t="196039" x="5751513" y="4324350"/>
          <p14:tracePt t="196072" x="5578475" y="4308475"/>
          <p14:tracePt t="196106" x="5345113" y="4308475"/>
          <p14:tracePt t="196139" x="5094288" y="4308475"/>
          <p14:tracePt t="196172" x="4937125" y="4335463"/>
          <p14:tracePt t="196177" x="4903788" y="4346575"/>
          <p14:tracePt t="196205" x="4881563" y="4375150"/>
          <p14:tracePt t="196208" x="4814888" y="4419600"/>
          <p14:tracePt t="196239" x="4741863" y="4575175"/>
          <p14:tracePt t="196272" x="4741863" y="4827588"/>
          <p14:tracePt t="196305" x="4865688" y="5033963"/>
          <p14:tracePt t="196337" x="5210175" y="5207000"/>
          <p14:tracePt t="196373" x="5562600" y="5245100"/>
          <p14:tracePt t="196377" x="5657850" y="5245100"/>
          <p14:tracePt t="196406" x="5784850" y="5245100"/>
          <p14:tracePt t="196411" x="5813425" y="5245100"/>
          <p14:tracePt t="196440" x="5935663" y="5245100"/>
          <p14:tracePt t="196474" x="6103938" y="5218113"/>
          <p14:tracePt t="196479" x="6170613" y="5178425"/>
          <p14:tracePt t="196506" x="6288088" y="5049838"/>
          <p14:tracePt t="196540" x="6303963" y="4854575"/>
          <p14:tracePt t="196544" x="6303963" y="4787900"/>
          <p14:tracePt t="196576" x="6292850" y="4687888"/>
          <p14:tracePt t="196606" x="6237288" y="4597400"/>
          <p14:tracePt t="196609" x="6137275" y="4519613"/>
          <p14:tracePt t="196640" x="5891213" y="4435475"/>
          <p14:tracePt t="196674" x="5634038" y="4397375"/>
          <p14:tracePt t="196706" x="5438775" y="4397375"/>
          <p14:tracePt t="196740" x="5311775" y="4397375"/>
          <p14:tracePt t="196744" x="5278438" y="4397375"/>
          <p14:tracePt t="196773" x="5194300" y="4397375"/>
          <p14:tracePt t="196777" x="5165725" y="4408488"/>
          <p14:tracePt t="196807" x="5032375" y="4519613"/>
          <p14:tracePt t="196840" x="4965700" y="4681538"/>
          <p14:tracePt t="196873" x="4948238" y="4865688"/>
          <p14:tracePt t="196904" x="5026025" y="5005388"/>
          <p14:tracePt t="196937" x="5176838" y="5067300"/>
          <p14:tracePt t="196973" x="5411788" y="5133975"/>
          <p14:tracePt t="196977" x="5462588" y="5149850"/>
          <p14:tracePt t="197006" x="5622925" y="5167313"/>
          <p14:tracePt t="197009" x="5713413" y="5167313"/>
          <p14:tracePt t="197040" x="5853113" y="5167313"/>
          <p14:tracePt t="197073" x="5902325" y="5167313"/>
          <p14:tracePt t="197106" x="5913438" y="5167313"/>
          <p14:tracePt t="197139" x="5997575" y="5145088"/>
          <p14:tracePt t="197144" x="6008688" y="5100638"/>
          <p14:tracePt t="197173" x="6042025" y="4972050"/>
          <p14:tracePt t="197177" x="6042025" y="4943475"/>
          <p14:tracePt t="197206" x="6059488" y="4838700"/>
          <p14:tracePt t="197209" x="6059488" y="4827588"/>
          <p14:tracePt t="197241" x="6059488" y="4759325"/>
          <p14:tracePt t="197273" x="6019800" y="4676775"/>
          <p14:tracePt t="197306" x="5762625" y="4552950"/>
          <p14:tracePt t="197339" x="5489575" y="4503738"/>
          <p14:tracePt t="197344" x="5422900" y="4503738"/>
          <p14:tracePt t="197373" x="5316538" y="4486275"/>
          <p14:tracePt t="197376" x="5289550" y="4486275"/>
          <p14:tracePt t="197406" x="5232400" y="4486275"/>
          <p14:tracePt t="197409" x="5221288" y="4486275"/>
          <p14:tracePt t="197441" x="5072063" y="4486275"/>
          <p14:tracePt t="197473" x="4859338" y="4619625"/>
          <p14:tracePt t="197506" x="4814888" y="4721225"/>
          <p14:tracePt t="197540" x="4814888" y="4887913"/>
          <p14:tracePt t="197544" x="4814888" y="4921250"/>
          <p14:tracePt t="197573" x="4926013" y="5033963"/>
          <p14:tracePt t="197576" x="4981575" y="5105400"/>
          <p14:tracePt t="197606" x="5149850" y="5160963"/>
          <p14:tracePt t="197610" x="5221288" y="5178425"/>
          <p14:tracePt t="197640" x="5551488" y="5251450"/>
          <p14:tracePt t="197673" x="5791200" y="5267325"/>
          <p14:tracePt t="197706" x="5991225" y="5284788"/>
          <p14:tracePt t="197739" x="6126163" y="5256213"/>
          <p14:tracePt t="197743" x="6142038" y="5222875"/>
          <p14:tracePt t="197773" x="6208713" y="5033963"/>
          <p14:tracePt t="197776" x="6208713" y="5005388"/>
          <p14:tracePt t="197806" x="6208713" y="4865688"/>
          <p14:tracePt t="197810" x="6208713" y="4814888"/>
          <p14:tracePt t="197838" x="6137275" y="4654550"/>
          <p14:tracePt t="197871" x="5986463" y="4508500"/>
          <p14:tracePt t="197904" x="5795963" y="4368800"/>
          <p14:tracePt t="197938" x="5473700" y="4297363"/>
          <p14:tracePt t="197973" x="5160963" y="4297363"/>
          <p14:tracePt t="197977" x="5132388" y="4297363"/>
          <p14:tracePt t="198005" x="4943475" y="4330700"/>
          <p14:tracePt t="198007" x="4932363" y="4330700"/>
          <p14:tracePt t="198038" x="4826000" y="4430713"/>
          <p14:tracePt t="198071" x="4770438" y="4537075"/>
          <p14:tracePt t="198104" x="4759325" y="4687888"/>
          <p14:tracePt t="198139" x="4759325" y="4883150"/>
          <p14:tracePt t="198171" x="4981575" y="5056188"/>
          <p14:tracePt t="198204" x="5138738" y="5116513"/>
          <p14:tracePt t="198208" x="5165725" y="5133975"/>
          <p14:tracePt t="198240" x="5372100" y="5133975"/>
          <p14:tracePt t="198274" x="5584825" y="5133975"/>
          <p14:tracePt t="198308" x="5773738" y="5133975"/>
          <p14:tracePt t="198313" x="5784850" y="5133975"/>
          <p14:tracePt t="198341" x="5842000" y="5133975"/>
          <p14:tracePt t="198345" x="5864225" y="5133975"/>
          <p14:tracePt t="198374" x="5942013" y="5078413"/>
          <p14:tracePt t="198378" x="5969000" y="5049838"/>
          <p14:tracePt t="198408" x="5997575" y="4949825"/>
          <p14:tracePt t="198440" x="5997575" y="4872038"/>
          <p14:tracePt t="198474" x="5886450" y="4692650"/>
          <p14:tracePt t="198508" x="5707063" y="4586288"/>
          <p14:tracePt t="198512" x="5673725" y="4552950"/>
          <p14:tracePt t="198539" x="5522913" y="4486275"/>
          <p14:tracePt t="198543" x="5495925" y="4486275"/>
          <p14:tracePt t="198574" x="5367338" y="4441825"/>
          <p14:tracePt t="198577" x="5338763" y="4441825"/>
          <p14:tracePt t="198608" x="5183188" y="4441825"/>
          <p14:tracePt t="198640" x="5083175" y="4446588"/>
          <p14:tracePt t="198674" x="4981575" y="4597400"/>
          <p14:tracePt t="198708" x="4959350" y="4659313"/>
          <p14:tracePt t="198739" x="4959350" y="4699000"/>
          <p14:tracePt t="198772" x="5048250" y="4843463"/>
          <p14:tracePt t="198775" x="5094288" y="4872038"/>
          <p14:tracePt t="198805" x="5305425" y="4927600"/>
          <p14:tracePt t="198808" x="5372100" y="4943475"/>
          <p14:tracePt t="198840" x="5522913" y="4994275"/>
          <p14:tracePt t="198844" x="5567363" y="5011738"/>
          <p14:tracePt t="198874" x="5662613" y="5038725"/>
          <p14:tracePt t="198878" x="5691188" y="5056188"/>
          <p14:tracePt t="198907" x="5740400" y="5056188"/>
          <p14:tracePt t="198941" x="5824538" y="5045075"/>
          <p14:tracePt t="198974" x="5897563" y="4960938"/>
          <p14:tracePt t="198979" x="5908675" y="4949825"/>
          <p14:tracePt t="199007" x="5924550" y="4894263"/>
          <p14:tracePt t="199038" x="5924550" y="4799013"/>
          <p14:tracePt t="199072" x="5924550" y="4732338"/>
          <p14:tracePt t="199075" x="5924550" y="4703763"/>
          <p14:tracePt t="199105" x="5924550" y="4603750"/>
          <p14:tracePt t="199107" x="5897563" y="4575175"/>
          <p14:tracePt t="199139" x="5773738" y="4486275"/>
          <p14:tracePt t="199172" x="5595938" y="4419600"/>
          <p14:tracePt t="199205" x="5405438" y="4402138"/>
          <p14:tracePt t="199239" x="5232400" y="4402138"/>
          <p14:tracePt t="199273" x="5165725" y="4402138"/>
          <p14:tracePt t="199276" x="5138738" y="4430713"/>
          <p14:tracePt t="199305" x="5110163" y="4514850"/>
          <p14:tracePt t="199308" x="5094288" y="4581525"/>
          <p14:tracePt t="199339" x="5076825" y="4770438"/>
          <p14:tracePt t="199373" x="5105400" y="4927600"/>
          <p14:tracePt t="199405" x="5278438" y="5027613"/>
          <p14:tracePt t="199439" x="5534025" y="5094288"/>
          <p14:tracePt t="199442" x="5584825" y="5094288"/>
          <p14:tracePt t="199472" x="5684838" y="5094288"/>
          <p14:tracePt t="199505" x="5768975" y="5094288"/>
          <p14:tracePt t="199508" x="5795963" y="5094288"/>
          <p14:tracePt t="199539" x="5868988" y="5094288"/>
          <p14:tracePt t="199573" x="5969000" y="5045075"/>
          <p14:tracePt t="199605" x="6053138" y="4927600"/>
          <p14:tracePt t="199638" x="6053138" y="4754563"/>
          <p14:tracePt t="199672" x="6053138" y="4597400"/>
          <p14:tracePt t="199674" x="6042025" y="4552950"/>
          <p14:tracePt t="199705" x="6002338" y="4486275"/>
          <p14:tracePt t="199707" x="5986463" y="4470400"/>
          <p14:tracePt t="199739" x="5886450" y="4397375"/>
          <p14:tracePt t="199772" x="5668963" y="4364038"/>
          <p14:tracePt t="199805" x="5529263" y="4352925"/>
          <p14:tracePt t="199839" x="5507038" y="4352925"/>
          <p14:tracePt t="199872" x="5405438" y="4352925"/>
          <p14:tracePt t="199876" x="5394325" y="4352925"/>
          <p14:tracePt t="199905" x="5367338" y="4352925"/>
          <p14:tracePt t="199908" x="5322888" y="4357688"/>
          <p14:tracePt t="199938" x="5256213" y="4475163"/>
          <p14:tracePt t="199971" x="5194300" y="4597400"/>
          <p14:tracePt t="200004" x="5194300" y="4710113"/>
          <p14:tracePt t="200040" x="5289550" y="4843463"/>
          <p14:tracePt t="200045" x="5360988" y="4883150"/>
          <p14:tracePt t="200074" x="5456238" y="4927600"/>
          <p14:tracePt t="200078" x="5507038" y="4960938"/>
          <p14:tracePt t="200107" x="5640388" y="4987925"/>
          <p14:tracePt t="200142" x="5724525" y="5016500"/>
          <p14:tracePt t="200174" x="5773738" y="5016500"/>
          <p14:tracePt t="200207" x="5842000" y="5016500"/>
          <p14:tracePt t="200212" x="5886450" y="5011738"/>
          <p14:tracePt t="200239" x="5980113" y="4894263"/>
          <p14:tracePt t="200272" x="6042025" y="4710113"/>
          <p14:tracePt t="200276" x="6042025" y="4681538"/>
          <p14:tracePt t="200305" x="6075363" y="4592638"/>
          <p14:tracePt t="200308" x="6086475" y="4581525"/>
          <p14:tracePt t="200341" x="6075363" y="4470400"/>
          <p14:tracePt t="200374" x="5953125" y="4324350"/>
          <p14:tracePt t="200407" x="5684838" y="4224338"/>
          <p14:tracePt t="200413" x="5657850" y="4224338"/>
          <p14:tracePt t="200441" x="5551488" y="4191000"/>
          <p14:tracePt t="200445" x="5534025" y="4191000"/>
          <p14:tracePt t="200474" x="5451475" y="4191000"/>
          <p14:tracePt t="200478" x="5389563" y="4191000"/>
          <p14:tracePt t="200508" x="5205413" y="4308475"/>
          <p14:tracePt t="200540" x="5110163" y="4452938"/>
          <p14:tracePt t="200573" x="5076825" y="4648200"/>
          <p14:tracePt t="200607" x="5076825" y="4838700"/>
          <p14:tracePt t="200612" x="5076825" y="4887913"/>
          <p14:tracePt t="200640" x="5087938" y="5016500"/>
          <p14:tracePt t="200644" x="5127625" y="5045075"/>
          <p14:tracePt t="200674" x="5305425" y="5127625"/>
          <p14:tracePt t="200677" x="5356225" y="5145088"/>
          <p14:tracePt t="200707" x="5495925" y="5160963"/>
          <p14:tracePt t="200712" x="5529263" y="5178425"/>
          <p14:tracePt t="200718" x="5573713" y="5178425"/>
          <p14:tracePt t="200741" x="5702300" y="5195888"/>
          <p14:tracePt t="200773" x="5891213" y="5211763"/>
          <p14:tracePt t="200805" x="5991225" y="5211763"/>
          <p14:tracePt t="200837" x="6042025" y="5211763"/>
          <p14:tracePt t="200871" x="6126163" y="5211763"/>
          <p14:tracePt t="200904" x="6186488" y="5167313"/>
          <p14:tracePt t="200907" x="6203950" y="5122863"/>
          <p14:tracePt t="200939" x="6237288" y="4910138"/>
          <p14:tracePt t="200973" x="6175375" y="4714875"/>
          <p14:tracePt t="201007" x="6037263" y="4619625"/>
          <p14:tracePt t="201011" x="5942013" y="4581525"/>
          <p14:tracePt t="201040" x="5762625" y="4581525"/>
          <p14:tracePt t="201043" x="5691188" y="4548188"/>
          <p14:tracePt t="201073" x="5529263" y="4548188"/>
          <p14:tracePt t="201077" x="5462588" y="4548188"/>
          <p14:tracePt t="201108" x="5378450" y="4597400"/>
          <p14:tracePt t="201140" x="5289550" y="4681538"/>
          <p14:tracePt t="201173" x="5267325" y="4732338"/>
          <p14:tracePt t="201206" x="5267325" y="4865688"/>
          <p14:tracePt t="201239" x="5267325" y="4999038"/>
          <p14:tracePt t="201243" x="5272088" y="5033963"/>
          <p14:tracePt t="201273" x="5405438" y="5111750"/>
          <p14:tracePt t="201276" x="5416550" y="5111750"/>
          <p14:tracePt t="201307" x="5584825" y="5160963"/>
          <p14:tracePt t="201340" x="5651500" y="5172075"/>
          <p14:tracePt t="201373" x="5702300" y="5172075"/>
          <p14:tracePt t="201407" x="5813425" y="5172075"/>
          <p14:tracePt t="201440" x="5913438" y="5167313"/>
          <p14:tracePt t="201443" x="5913438" y="5156200"/>
          <p14:tracePt t="201473" x="5942013" y="5111750"/>
          <p14:tracePt t="201476" x="5942013" y="5100638"/>
          <p14:tracePt t="201506" x="5942013" y="5089525"/>
          <p14:tracePt t="201509" x="5942013" y="5072063"/>
          <p14:tracePt t="201541" x="5942013" y="4899025"/>
          <p14:tracePt t="201574" x="5897563" y="4725988"/>
          <p14:tracePt t="201579" x="5864225" y="4692650"/>
          <p14:tracePt t="201607" x="5818188" y="4648200"/>
          <p14:tracePt t="201641" x="5673725" y="4619625"/>
          <p14:tracePt t="201645" x="5640388" y="4603750"/>
          <p14:tracePt t="201674" x="5518150" y="4586288"/>
          <p14:tracePt t="201678" x="5451475" y="4570413"/>
          <p14:tracePt t="201707" x="5260975" y="4570413"/>
          <p14:tracePt t="201739" x="5143500" y="4597400"/>
          <p14:tracePt t="201772" x="5099050" y="4665663"/>
          <p14:tracePt t="201805" x="5087938" y="4721225"/>
          <p14:tracePt t="201839" x="5087938" y="4803775"/>
          <p14:tracePt t="201872" x="5087938" y="4932363"/>
          <p14:tracePt t="201905" x="5194300" y="5083175"/>
          <p14:tracePt t="201939" x="5338763" y="5127625"/>
          <p14:tracePt t="201973" x="5478463" y="5156200"/>
          <p14:tracePt t="201977" x="5489575" y="5156200"/>
          <p14:tracePt t="202005" x="5556250" y="5156200"/>
          <p14:tracePt t="202008" x="5622925" y="5172075"/>
          <p14:tracePt t="202039" x="5757863" y="5189538"/>
          <p14:tracePt t="202073" x="5807075" y="5189538"/>
          <p14:tracePt t="202105" x="5875338" y="5178425"/>
          <p14:tracePt t="202140" x="5891213" y="5167313"/>
          <p14:tracePt t="202144" x="5902325" y="5156200"/>
          <p14:tracePt t="202174" x="5942013" y="5100638"/>
          <p14:tracePt t="202177" x="5942013" y="5078413"/>
          <p14:tracePt t="202207" x="6008688" y="4916488"/>
          <p14:tracePt t="202241" x="6008688" y="4803775"/>
          <p14:tracePt t="202249" x="5980113" y="4754563"/>
          <p14:tracePt t="202274" x="5824538" y="4630738"/>
          <p14:tracePt t="202307" x="5668963" y="4537075"/>
          <p14:tracePt t="202312" x="5618163" y="4519613"/>
          <p14:tracePt t="202339" x="5489575" y="4470400"/>
          <p14:tracePt t="202372" x="5405438" y="4452938"/>
          <p14:tracePt t="202405" x="5349875" y="4452938"/>
          <p14:tracePt t="202407" x="5322888" y="4452938"/>
          <p14:tracePt t="202439" x="5165725" y="4452938"/>
          <p14:tracePt t="202472" x="5026025" y="4548188"/>
          <p14:tracePt t="202505" x="4976813" y="4597400"/>
          <p14:tracePt t="202537" x="4948238" y="4676775"/>
          <p14:tracePt t="202571" x="4948238" y="4732338"/>
          <p14:tracePt t="202606" x="4948238" y="4854575"/>
          <p14:tracePt t="202610" x="4948238" y="4883150"/>
          <p14:tracePt t="202638" x="5076825" y="5072063"/>
          <p14:tracePt t="202671" x="5322888" y="5172075"/>
          <p14:tracePt t="202705" x="5511800" y="5195888"/>
          <p14:tracePt t="202740" x="5662613" y="5222875"/>
          <p14:tracePt t="202745" x="5713413" y="5222875"/>
          <p14:tracePt t="202774" x="5835650" y="5240338"/>
          <p14:tracePt t="202778" x="5864225" y="5240338"/>
          <p14:tracePt t="202808" x="6042025" y="5240338"/>
          <p14:tracePt t="202842" x="6142038" y="5218113"/>
          <p14:tracePt t="202874" x="6226175" y="5160963"/>
          <p14:tracePt t="202908" x="6281738" y="5045075"/>
          <p14:tracePt t="202913" x="6281738" y="5016500"/>
          <p14:tracePt t="202939" x="6281738" y="4894263"/>
          <p14:tracePt t="202972" x="6254750" y="4743450"/>
          <p14:tracePt t="202975" x="6203950" y="4710113"/>
          <p14:tracePt t="203005" x="6053138" y="4643438"/>
          <p14:tracePt t="203008" x="6002338" y="4608513"/>
          <p14:tracePt t="203040" x="5868988" y="4581525"/>
          <p14:tracePt t="203072" x="5695950" y="4564063"/>
          <p14:tracePt t="203105" x="5484813" y="4564063"/>
          <p14:tracePt t="203138" x="5434013" y="4530725"/>
          <p14:tracePt t="203172" x="5349875" y="4530725"/>
          <p14:tracePt t="203176" x="5260975" y="4530725"/>
          <p14:tracePt t="203205" x="5172075" y="4530725"/>
          <p14:tracePt t="203208" x="5143500" y="4530725"/>
          <p14:tracePt t="203239" x="5105400" y="4564063"/>
          <p14:tracePt t="203272" x="5065713" y="4676775"/>
          <p14:tracePt t="203305" x="5065713" y="4832350"/>
          <p14:tracePt t="203341" x="5221288" y="4943475"/>
          <p14:tracePt t="203345" x="5272088" y="4976813"/>
          <p14:tracePt t="203374" x="5438775" y="5045075"/>
          <p14:tracePt t="203377" x="5489575" y="5045075"/>
          <p14:tracePt t="203408" x="5695950" y="5045075"/>
          <p14:tracePt t="203440" x="5762625" y="5045075"/>
          <p14:tracePt t="203474" x="5846763" y="4994275"/>
          <p14:tracePt t="203507" x="5942013" y="4894263"/>
          <p14:tracePt t="203512" x="5942013" y="4843463"/>
          <p14:tracePt t="203539" x="5957888" y="4737100"/>
          <p14:tracePt t="203572" x="5957888" y="4619625"/>
          <p14:tracePt t="203576" x="5930900" y="4592638"/>
          <p14:tracePt t="203605" x="5807075" y="4475163"/>
          <p14:tracePt t="203608" x="5780088" y="4446588"/>
          <p14:tracePt t="203639" x="5607050" y="4430713"/>
          <p14:tracePt t="203672" x="5434013" y="4430713"/>
          <p14:tracePt t="203705" x="5349875" y="4430713"/>
          <p14:tracePt t="203738" x="5243513" y="4430713"/>
          <p14:tracePt t="203743" x="5227638" y="4441825"/>
          <p14:tracePt t="203772" x="5176838" y="4481513"/>
          <p14:tracePt t="203775" x="5149850" y="4481513"/>
          <p14:tracePt t="203806" x="5138738" y="4481513"/>
          <p14:tracePt t="203809" x="5121275" y="4508500"/>
          <p14:tracePt t="203839" x="5121275" y="4586288"/>
          <p14:tracePt t="203872" x="5132388" y="4743450"/>
          <p14:tracePt t="203904" x="5278438" y="4838700"/>
          <p14:tracePt t="203937" x="5411788" y="4872038"/>
          <p14:tracePt t="203971" x="5540375" y="4883150"/>
          <p14:tracePt t="204006" x="5622925" y="4883150"/>
          <p14:tracePt t="204010" x="5634038" y="4883150"/>
          <p14:tracePt t="204040" x="5729288" y="4883150"/>
          <p14:tracePt t="204073" x="5784850" y="4883150"/>
          <p14:tracePt t="204080" x="5813425" y="4883150"/>
          <p14:tracePt t="204106" x="5835650" y="4883150"/>
          <p14:tracePt t="204140" x="5875338" y="4876800"/>
          <p14:tracePt t="204143" x="5886450" y="4865688"/>
          <p14:tracePt t="204173" x="5930900" y="4838700"/>
          <p14:tracePt t="204176" x="5930900" y="4827588"/>
          <p14:tracePt t="204206" x="5930900" y="4770438"/>
          <p14:tracePt t="204209" x="5930900" y="4743450"/>
          <p14:tracePt t="204239" x="5930900" y="4608513"/>
          <p14:tracePt t="204273" x="5835650" y="4464050"/>
          <p14:tracePt t="204306" x="5751513" y="4408488"/>
          <p14:tracePt t="204339" x="5573713" y="4375150"/>
          <p14:tracePt t="204344" x="5522913" y="4375150"/>
          <p14:tracePt t="204373" x="5400675" y="4375150"/>
          <p14:tracePt t="204378" x="5389563" y="4375150"/>
          <p14:tracePt t="204406" x="5322888" y="4375150"/>
          <p14:tracePt t="204409" x="5305425" y="4375150"/>
          <p14:tracePt t="204438" x="5172075" y="4408488"/>
          <p14:tracePt t="204472" x="5132388" y="4514850"/>
          <p14:tracePt t="204505" x="5116513" y="4625975"/>
          <p14:tracePt t="204540" x="5116513" y="4759325"/>
          <p14:tracePt t="204544" x="5143500" y="4787900"/>
          <p14:tracePt t="204575" x="5294313" y="4872038"/>
          <p14:tracePt t="204578" x="5305425" y="4887913"/>
          <p14:tracePt t="204607" x="5411788" y="4932363"/>
          <p14:tracePt t="204641" x="5467350" y="4943475"/>
          <p14:tracePt t="204674" x="5578475" y="5005388"/>
          <p14:tracePt t="204707" x="5662613" y="5033963"/>
          <p14:tracePt t="204751" x="5691188" y="5033963"/>
          <p14:tracePt t="204772" x="5746750" y="5033963"/>
          <p14:tracePt t="204775" x="5762625" y="5033963"/>
          <p14:tracePt t="204805" x="5829300" y="5033963"/>
          <p14:tracePt t="205043" x="0" y="0"/>
        </p14:tracePtLst>
        <p14:tracePtLst>
          <p14:tracePt t="209986" x="4011613" y="2054225"/>
          <p14:tracePt t="210040" x="4011613" y="2036763"/>
          <p14:tracePt t="210056" x="4011613" y="2025650"/>
          <p14:tracePt t="210089" x="4033838" y="2025650"/>
          <p14:tracePt t="210107" x="4071938" y="2025650"/>
          <p14:tracePt t="210141" x="4206875" y="2025650"/>
          <p14:tracePt t="210145" x="4233863" y="2025650"/>
          <p14:tracePt t="210174" x="4295775" y="2025650"/>
          <p14:tracePt t="210209" x="4318000" y="2025650"/>
          <p14:tracePt t="210214" x="4329113" y="2025650"/>
          <p14:tracePt t="210241" x="4368800" y="2025650"/>
          <p14:tracePt t="210245" x="4384675" y="2025650"/>
          <p14:tracePt t="210274" x="4424363" y="2025650"/>
          <p14:tracePt t="210308" x="4435475" y="2025650"/>
          <p14:tracePt t="210374" x="4373563" y="1997075"/>
          <p14:tracePt t="210405" x="4206875" y="1997075"/>
          <p14:tracePt t="210438" x="4089400" y="1997075"/>
          <p14:tracePt t="210442" x="4071938" y="1997075"/>
          <p14:tracePt t="210472" x="4005263" y="1997075"/>
          <p14:tracePt t="210475" x="3978275" y="1997075"/>
          <p14:tracePt t="210505" x="3944938" y="2008188"/>
          <p14:tracePt t="210508" x="3927475" y="2008188"/>
          <p14:tracePt t="210540" x="3876675" y="2008188"/>
          <p14:tracePt t="210651" x="3900488" y="2008188"/>
          <p14:tracePt t="210659" x="3911600" y="2008188"/>
          <p14:tracePt t="210673" x="3938588" y="2008188"/>
          <p14:tracePt t="210676" x="3967163" y="2008188"/>
          <p14:tracePt t="210708" x="4233863" y="2008188"/>
          <p14:tracePt t="210740" x="4384675" y="2008188"/>
          <p14:tracePt t="210774" x="4395788" y="2008188"/>
          <p14:tracePt t="210807" x="4435475" y="2008188"/>
          <p14:tracePt t="210840" x="4402138" y="1997075"/>
          <p14:tracePt t="210845" x="4384675" y="1985963"/>
          <p14:tracePt t="210874" x="4373563" y="1985963"/>
          <p14:tracePt t="210877" x="4346575" y="1970088"/>
          <p14:tracePt t="210907" x="4233863" y="1958975"/>
          <p14:tracePt t="210940" x="4111625" y="1914525"/>
          <p14:tracePt t="210974" x="4060825" y="1914525"/>
          <p14:tracePt t="211084" x="4067175" y="1914525"/>
          <p14:tracePt t="211100" x="4083050" y="1914525"/>
          <p14:tracePt t="211108" x="4122738" y="1941513"/>
          <p14:tracePt t="211140" x="4418013" y="1974850"/>
          <p14:tracePt t="211174" x="4575175" y="1974850"/>
          <p14:tracePt t="211182" x="4602163" y="1974850"/>
          <p14:tracePt t="211208" x="4613275" y="1974850"/>
          <p14:tracePt t="211211" x="4624388" y="1974850"/>
          <p14:tracePt t="211241" x="4624388" y="1970088"/>
          <p14:tracePt t="211277" x="4619625" y="1941513"/>
          <p14:tracePt t="211308" x="4608513" y="1941513"/>
          <p14:tracePt t="211341" x="4557713" y="1941513"/>
          <p14:tracePt t="211377" x="4502150" y="1941513"/>
          <p14:tracePt t="211382" x="4491038" y="1941513"/>
          <p14:tracePt t="211407" x="4351338" y="1941513"/>
          <p14:tracePt t="211413" x="4335463" y="1947863"/>
          <p14:tracePt t="211441" x="4267200" y="1974850"/>
          <p14:tracePt t="211445" x="4240213" y="1974850"/>
          <p14:tracePt t="211474" x="4222750" y="1974850"/>
          <p14:tracePt t="211994" x="0" y="0"/>
        </p14:tracePtLst>
        <p14:tracePtLst>
          <p14:tracePt t="213401" x="4435475" y="4592638"/>
          <p14:tracePt t="213472" x="4440238" y="4592638"/>
          <p14:tracePt t="213488" x="4468813" y="4592638"/>
          <p14:tracePt t="213508" x="4530725" y="4614863"/>
          <p14:tracePt t="213512" x="4575175" y="4614863"/>
          <p14:tracePt t="213541" x="4725988" y="4637088"/>
          <p14:tracePt t="213545" x="4752975" y="4637088"/>
          <p14:tracePt t="213574" x="4848225" y="4648200"/>
          <p14:tracePt t="213607" x="4865688" y="4648200"/>
          <p14:tracePt t="213664" x="4876800" y="4648200"/>
          <p14:tracePt t="213681" x="4887913" y="4648200"/>
          <p14:tracePt t="213707" x="4926013" y="4648200"/>
          <p14:tracePt t="213740" x="4943475" y="4648200"/>
          <p14:tracePt t="213746" x="4954588" y="4648200"/>
          <p14:tracePt t="213774" x="5003800" y="4648200"/>
          <p14:tracePt t="213779" x="5048250" y="4648200"/>
          <p14:tracePt t="213807" x="5183188" y="4648200"/>
          <p14:tracePt t="213841" x="5300663" y="4665663"/>
          <p14:tracePt t="213874" x="5589588" y="4665663"/>
          <p14:tracePt t="213879" x="5640388" y="4665663"/>
          <p14:tracePt t="213907" x="5818188" y="4665663"/>
          <p14:tracePt t="213913" x="5886450" y="4665663"/>
          <p14:tracePt t="213940" x="5957888" y="4665663"/>
          <p14:tracePt t="213945" x="5969000" y="4665663"/>
          <p14:tracePt t="213976" x="6053138" y="4665663"/>
          <p14:tracePt t="213980" x="6081713" y="4665663"/>
          <p14:tracePt t="214007" x="6175375" y="4665663"/>
          <p14:tracePt t="214040" x="6292850" y="4665663"/>
          <p14:tracePt t="214075" x="6427788" y="4665663"/>
          <p14:tracePt t="214080" x="6443663" y="4665663"/>
          <p14:tracePt t="214107" x="6565900" y="4665663"/>
          <p14:tracePt t="214140" x="6734175" y="4665663"/>
          <p14:tracePt t="214146" x="6750050" y="4665663"/>
          <p14:tracePt t="214174" x="6761163" y="4665663"/>
          <p14:tracePt t="214288" x="6772275" y="4665663"/>
          <p14:tracePt t="214305" x="6800850" y="4665663"/>
          <p14:tracePt t="214312" x="6811963" y="4665663"/>
          <p14:tracePt t="214352" x="6829425" y="4665663"/>
          <p14:tracePt t="214374" x="6840538" y="4665663"/>
          <p14:tracePt t="214407" x="6851650" y="4665663"/>
          <p14:tracePt t="214512" x="6845300" y="4665663"/>
          <p14:tracePt t="214521" x="6800850" y="4665663"/>
          <p14:tracePt t="214540" x="6705600" y="4665663"/>
          <p14:tracePt t="214574" x="6410325" y="4654550"/>
          <p14:tracePt t="214577" x="6321425" y="4654550"/>
          <p14:tracePt t="214608" x="6108700" y="4654550"/>
          <p14:tracePt t="214638" x="5975350" y="4654550"/>
          <p14:tracePt t="214672" x="5880100" y="4654550"/>
          <p14:tracePt t="214704" x="5757863" y="4654550"/>
          <p14:tracePt t="214738" x="5567363" y="4654550"/>
          <p14:tracePt t="214771" x="5356225" y="4654550"/>
          <p14:tracePt t="214808" x="5138738" y="4654550"/>
          <p14:tracePt t="214840" x="5003800" y="4654550"/>
          <p14:tracePt t="214874" x="4848225" y="4643438"/>
          <p14:tracePt t="214880" x="4803775" y="4643438"/>
          <p14:tracePt t="214907" x="4675188" y="4625975"/>
          <p14:tracePt t="214911" x="4664075" y="4608513"/>
          <p14:tracePt t="214942" x="4575175" y="4564063"/>
          <p14:tracePt t="214945" x="4524375" y="4548188"/>
          <p14:tracePt t="214974" x="4473575" y="4548188"/>
          <p14:tracePt t="215008" x="4418013" y="4537075"/>
          <p14:tracePt t="215041" x="4351338" y="4537075"/>
          <p14:tracePt t="215074" x="4291013" y="4519613"/>
          <p14:tracePt t="215107" x="4273550" y="4519613"/>
          <p14:tracePt t="215152" x="4262438" y="4519613"/>
          <p14:tracePt t="215200" x="4251325" y="4519613"/>
          <p14:tracePt t="215217" x="4291013" y="4519613"/>
          <p14:tracePt t="215240" x="4340225" y="4530725"/>
          <p14:tracePt t="215274" x="4424363" y="4559300"/>
          <p14:tracePt t="215307" x="4579938" y="4608513"/>
          <p14:tracePt t="215314" x="4608513" y="4608513"/>
          <p14:tracePt t="215341" x="4719638" y="4625975"/>
          <p14:tracePt t="215345" x="4730750" y="4625975"/>
          <p14:tracePt t="215374" x="4752975" y="4625975"/>
          <p14:tracePt t="215408" x="4899025" y="4625975"/>
          <p14:tracePt t="215440" x="5110163" y="4643438"/>
          <p14:tracePt t="215474" x="5243513" y="4643438"/>
          <p14:tracePt t="215507" x="5345113" y="4643438"/>
          <p14:tracePt t="215513" x="5400675" y="4643438"/>
          <p14:tracePt t="215540" x="5522913" y="4687888"/>
          <p14:tracePt t="215545" x="5573713" y="4687888"/>
          <p14:tracePt t="215574" x="5735638" y="4737100"/>
          <p14:tracePt t="215577" x="5829300" y="4737100"/>
          <p14:tracePt t="215608" x="6170613" y="4737100"/>
          <p14:tracePt t="215640" x="6421438" y="4737100"/>
          <p14:tracePt t="215674" x="6465888" y="4737100"/>
          <p14:tracePt t="215707" x="6516688" y="4748213"/>
          <p14:tracePt t="215744" x="6561138" y="4748213"/>
          <p14:tracePt t="215774" x="6594475" y="4748213"/>
          <p14:tracePt t="215777" x="6623050" y="4748213"/>
          <p14:tracePt t="215809" x="6689725" y="4748213"/>
          <p14:tracePt t="215840" x="6772275" y="4748213"/>
          <p14:tracePt t="215874" x="6811963" y="4748213"/>
          <p14:tracePt t="215908" x="6907213" y="4743450"/>
          <p14:tracePt t="215913" x="6923088" y="4743450"/>
          <p14:tracePt t="215984" x="6951663" y="4725988"/>
          <p14:tracePt t="215992" x="6940550" y="4725988"/>
          <p14:tracePt t="216008" x="6900863" y="4714875"/>
          <p14:tracePt t="216040" x="6818313" y="4687888"/>
          <p14:tracePt t="216074" x="6778625" y="4687888"/>
          <p14:tracePt t="216108" x="6767513" y="4687888"/>
          <p14:tracePt t="216140" x="6727825" y="4687888"/>
          <p14:tracePt t="216145" x="6661150" y="4687888"/>
          <p14:tracePt t="216174" x="6499225" y="4687888"/>
          <p14:tracePt t="216177" x="6450013" y="4687888"/>
          <p14:tracePt t="216185" x="6359525" y="4687888"/>
          <p14:tracePt t="216208" x="6159500" y="4687888"/>
          <p14:tracePt t="216240" x="5946775" y="4670425"/>
          <p14:tracePt t="216274" x="5740400" y="4670425"/>
          <p14:tracePt t="216278" x="5695950" y="4670425"/>
          <p14:tracePt t="216307" x="5462588" y="4670425"/>
          <p14:tracePt t="216341" x="5311775" y="4681538"/>
          <p14:tracePt t="216374" x="5121275" y="4681538"/>
          <p14:tracePt t="216381" x="5072063" y="4681538"/>
          <p14:tracePt t="216407" x="4970463" y="4681538"/>
          <p14:tracePt t="216412" x="4937125" y="4681538"/>
          <p14:tracePt t="216440" x="4870450" y="4681538"/>
          <p14:tracePt t="216445" x="4841875" y="4681538"/>
          <p14:tracePt t="216474" x="4697413" y="4681538"/>
          <p14:tracePt t="216479" x="4635500" y="4681538"/>
          <p14:tracePt t="216507" x="4491038" y="4681538"/>
          <p14:tracePt t="216540" x="4440238" y="4681538"/>
          <p14:tracePt t="216574" x="4362450" y="4681538"/>
          <p14:tracePt t="216581" x="4318000" y="4681538"/>
          <p14:tracePt t="216607" x="4306888" y="4681538"/>
          <p14:tracePt t="216677" x="4306888" y="4692650"/>
          <p14:tracePt t="216692" x="4346575" y="4692650"/>
          <p14:tracePt t="216708" x="4368800" y="4710113"/>
          <p14:tracePt t="216740" x="4473575" y="4737100"/>
          <p14:tracePt t="216775" x="4608513" y="4737100"/>
          <p14:tracePt t="216780" x="4657725" y="4737100"/>
          <p14:tracePt t="216807" x="4803775" y="4737100"/>
          <p14:tracePt t="216812" x="4859338" y="4737100"/>
          <p14:tracePt t="216840" x="5043488" y="4737100"/>
          <p14:tracePt t="216845" x="5110163" y="4737100"/>
          <p14:tracePt t="216874" x="5311775" y="4737100"/>
          <p14:tracePt t="216879" x="5400675" y="4737100"/>
          <p14:tracePt t="216908" x="5946775" y="4759325"/>
          <p14:tracePt t="216940" x="6370638" y="4759325"/>
          <p14:tracePt t="216974" x="6450013" y="4759325"/>
          <p14:tracePt t="217007" x="6499225" y="4759325"/>
          <p14:tracePt t="217012" x="6527800" y="4759325"/>
          <p14:tracePt t="217040" x="6588125" y="4759325"/>
          <p14:tracePt t="217045" x="6599238" y="4759325"/>
          <p14:tracePt t="217173" x="6616700" y="4759325"/>
          <p14:tracePt t="217188" x="6627813" y="4759325"/>
          <p14:tracePt t="217208" x="6638925" y="4759325"/>
          <p14:tracePt t="217240" x="6683375" y="4748213"/>
          <p14:tracePt t="217308" x="6634163" y="4665663"/>
          <p14:tracePt t="217340" x="6532563" y="4597400"/>
          <p14:tracePt t="217349" x="6488113" y="4597400"/>
          <p14:tracePt t="217374" x="6359525" y="4548188"/>
          <p14:tracePt t="217407" x="6115050" y="4530725"/>
          <p14:tracePt t="217413" x="6048375" y="4530725"/>
          <p14:tracePt t="217441" x="5842000" y="4530725"/>
          <p14:tracePt t="217446" x="5795963" y="4530725"/>
          <p14:tracePt t="217474" x="5522913" y="4530725"/>
          <p14:tracePt t="217478" x="5427663" y="4530725"/>
          <p14:tracePt t="217508" x="5154613" y="4530725"/>
          <p14:tracePt t="217541" x="4981575" y="4530725"/>
          <p14:tracePt t="217574" x="4725988" y="4581525"/>
          <p14:tracePt t="217607" x="4535488" y="4581525"/>
          <p14:tracePt t="217612" x="4508500" y="4581525"/>
          <p14:tracePt t="217642" x="4468813" y="4581525"/>
          <p14:tracePt t="217674" x="4429125" y="4592638"/>
          <p14:tracePt t="217708" x="4362450" y="4592638"/>
          <p14:tracePt t="217743" x="4351338" y="4592638"/>
          <p14:tracePt t="217812" x="4351338" y="4603750"/>
          <p14:tracePt t="217820" x="4384675" y="4603750"/>
          <p14:tracePt t="217841" x="4486275" y="4619625"/>
          <p14:tracePt t="217845" x="4552950" y="4619625"/>
          <p14:tracePt t="217872" x="4852988" y="4619625"/>
          <p14:tracePt t="217875" x="5003800" y="4619625"/>
          <p14:tracePt t="217905" x="5427663" y="4619625"/>
          <p14:tracePt t="217907" x="5551488" y="4619625"/>
          <p14:tracePt t="217941" x="5946775" y="4619625"/>
          <p14:tracePt t="217974" x="6348413" y="4643438"/>
          <p14:tracePt t="218007" x="6811963" y="4681538"/>
          <p14:tracePt t="218013" x="6840538" y="4681538"/>
          <p14:tracePt t="218040" x="6867525" y="4681538"/>
          <p14:tracePt t="218132" x="6878638" y="4681538"/>
          <p14:tracePt t="218547" x="0" y="0"/>
        </p14:tracePtLst>
        <p14:tracePtLst>
          <p14:tracePt t="222581" x="4613275" y="4614863"/>
          <p14:tracePt t="222652" x="4624388" y="4614863"/>
          <p14:tracePt t="222670" x="4635500" y="4614863"/>
          <p14:tracePt t="222679" x="4719638" y="4643438"/>
          <p14:tracePt t="222708" x="4976813" y="4714875"/>
          <p14:tracePt t="222740" x="5349875" y="4732338"/>
          <p14:tracePt t="222773" x="5484813" y="4732338"/>
          <p14:tracePt t="222807" x="5735638" y="4732338"/>
          <p14:tracePt t="222813" x="5802313" y="4732338"/>
          <p14:tracePt t="222841" x="6086475" y="4699000"/>
          <p14:tracePt t="222846" x="6237288" y="4676775"/>
          <p14:tracePt t="222874" x="6667500" y="4630738"/>
          <p14:tracePt t="222878" x="6794500" y="4614863"/>
          <p14:tracePt t="222907" x="6918325" y="4581525"/>
          <p14:tracePt t="222943" x="6929438" y="4570413"/>
          <p14:tracePt t="222975" x="6929438" y="4552950"/>
          <p14:tracePt t="223007" x="6840538" y="4514850"/>
          <p14:tracePt t="223013" x="6794500" y="4514850"/>
          <p14:tracePt t="223042" x="6588125" y="4514850"/>
          <p14:tracePt t="223045" x="6465888" y="4492625"/>
          <p14:tracePt t="223074" x="6075363" y="4492625"/>
          <p14:tracePt t="223078" x="5953125" y="4492625"/>
          <p14:tracePt t="223108" x="5857875" y="4441825"/>
          <p14:tracePt t="223142" x="5791200" y="4441825"/>
          <p14:tracePt t="223174" x="5657850" y="4452938"/>
          <p14:tracePt t="223207" x="5600700" y="4497388"/>
          <p14:tracePt t="223276" x="5584825" y="4508500"/>
          <p14:tracePt t="223292" x="5607050" y="4508500"/>
          <p14:tracePt t="223308" x="5695950" y="4508500"/>
          <p14:tracePt t="223341" x="6024563" y="4548188"/>
          <p14:tracePt t="223374" x="6510338" y="4548188"/>
          <p14:tracePt t="223407" x="6538913" y="4548188"/>
          <p14:tracePt t="223468" x="6454775" y="4548188"/>
          <p14:tracePt t="223476" x="6438900" y="4548188"/>
          <p14:tracePt t="223508" x="6192838" y="4537075"/>
          <p14:tracePt t="223541" x="5757863" y="4497388"/>
          <p14:tracePt t="223574" x="5467350" y="4497388"/>
          <p14:tracePt t="223607" x="5238750" y="4497388"/>
          <p14:tracePt t="223613" x="5172075" y="4497388"/>
          <p14:tracePt t="223640" x="5003800" y="4497388"/>
          <p14:tracePt t="223646" x="4976813" y="4497388"/>
          <p14:tracePt t="223674" x="4881563" y="4497388"/>
          <p14:tracePt t="223678" x="4870450" y="4497388"/>
          <p14:tracePt t="223707" x="4830763" y="4497388"/>
          <p14:tracePt t="223824" x="4803775" y="4497388"/>
          <p14:tracePt t="223840" x="4781550" y="4497388"/>
          <p14:tracePt t="223980" x="4803775" y="4497388"/>
          <p14:tracePt t="223988" x="4892675" y="4497388"/>
          <p14:tracePt t="224007" x="4954588" y="4497388"/>
          <p14:tracePt t="224040" x="5405438" y="4564063"/>
          <p14:tracePt t="224045" x="5618163" y="4592638"/>
          <p14:tracePt t="224074" x="6159500" y="4614863"/>
          <p14:tracePt t="224077" x="6281738" y="4614863"/>
          <p14:tracePt t="224108" x="6292850" y="4614863"/>
          <p14:tracePt t="224141" x="6321425" y="4614863"/>
          <p14:tracePt t="224174" x="6415088" y="4614863"/>
          <p14:tracePt t="224207" x="6472238" y="4614863"/>
          <p14:tracePt t="224268" x="6483350" y="4614863"/>
          <p14:tracePt t="224284" x="6494463" y="4614863"/>
          <p14:tracePt t="224307" x="6521450" y="4614863"/>
          <p14:tracePt t="224340" x="6572250" y="4614863"/>
          <p14:tracePt t="224412" x="6565900" y="4603750"/>
          <p14:tracePt t="224431" x="6538913" y="4592638"/>
          <p14:tracePt t="224438" x="6465888" y="4575175"/>
          <p14:tracePt t="224472" x="6175375" y="4537075"/>
          <p14:tracePt t="224475" x="6081713" y="4519613"/>
          <p14:tracePt t="224505" x="5868988" y="4503738"/>
          <p14:tracePt t="224508" x="5780088" y="4503738"/>
          <p14:tracePt t="224539" x="5518150" y="4503738"/>
          <p14:tracePt t="224572" x="5289550" y="4503738"/>
          <p14:tracePt t="224605" x="5099050" y="4508500"/>
          <p14:tracePt t="224639" x="4943475" y="4541838"/>
          <p14:tracePt t="224673" x="4841875" y="4541838"/>
          <p14:tracePt t="224678" x="4830763" y="4541838"/>
          <p14:tracePt t="224708" x="4703763" y="4541838"/>
          <p14:tracePt t="224740" x="4564063" y="4559300"/>
          <p14:tracePt t="224775" x="4486275" y="4575175"/>
          <p14:tracePt t="224780" x="4468813" y="4575175"/>
          <p14:tracePt t="224807" x="4418013" y="4575175"/>
          <p14:tracePt t="224811" x="4373563" y="4586288"/>
          <p14:tracePt t="224838" x="4362450" y="4586288"/>
          <p14:tracePt t="224924" x="4384675" y="4614863"/>
          <p14:tracePt t="224931" x="4395788" y="4630738"/>
          <p14:tracePt t="224938" x="4424363" y="4630738"/>
          <p14:tracePt t="224972" x="4451350" y="4630738"/>
          <p14:tracePt t="225004" x="4564063" y="4648200"/>
          <p14:tracePt t="225037" x="4602163" y="4648200"/>
          <p14:tracePt t="225195" x="0" y="0"/>
        </p14:tracePtLst>
        <p14:tracePtLst>
          <p14:tracePt t="226459" x="5367338" y="5078413"/>
          <p14:tracePt t="226464" x="5445125" y="5089525"/>
          <p14:tracePt t="226473" x="5495925" y="5105400"/>
          <p14:tracePt t="226509" x="5646738" y="5138738"/>
          <p14:tracePt t="226513" x="5695950" y="5138738"/>
          <p14:tracePt t="226540" x="5780088" y="5138738"/>
          <p14:tracePt t="226545" x="5829300" y="5138738"/>
          <p14:tracePt t="226574" x="5919788" y="5116513"/>
          <p14:tracePt t="226578" x="5930900" y="5105400"/>
          <p14:tracePt t="226610" x="5975350" y="4972050"/>
          <p14:tracePt t="226641" x="5975350" y="4854575"/>
          <p14:tracePt t="226674" x="5975350" y="4665663"/>
          <p14:tracePt t="226707" x="5964238" y="4508500"/>
          <p14:tracePt t="226738" x="5824538" y="4368800"/>
          <p14:tracePt t="226772" x="5662613" y="4251325"/>
          <p14:tracePt t="226776" x="5634038" y="4251325"/>
          <p14:tracePt t="226805" x="5507038" y="4206875"/>
          <p14:tracePt t="226808" x="5489575" y="4206875"/>
          <p14:tracePt t="226839" x="5322888" y="4191000"/>
          <p14:tracePt t="226872" x="5172075" y="4217988"/>
          <p14:tracePt t="226906" x="5054600" y="4313238"/>
          <p14:tracePt t="226938" x="5021263" y="4446588"/>
          <p14:tracePt t="226971" x="5076825" y="4732338"/>
          <p14:tracePt t="226975" x="5154613" y="4787900"/>
          <p14:tracePt t="227008" x="5411788" y="4999038"/>
          <p14:tracePt t="227041" x="5680075" y="5072063"/>
          <p14:tracePt t="227074" x="5757863" y="5072063"/>
          <p14:tracePt t="227080" x="5773738" y="5072063"/>
          <p14:tracePt t="227107" x="5919788" y="5011738"/>
          <p14:tracePt t="227111" x="5991225" y="4954588"/>
          <p14:tracePt t="227140" x="6164263" y="4721225"/>
          <p14:tracePt t="227144" x="6215063" y="4687888"/>
          <p14:tracePt t="227174" x="6270625" y="4614863"/>
          <p14:tracePt t="227208" x="6288088" y="4564063"/>
          <p14:tracePt t="227240" x="6288088" y="4430713"/>
          <p14:tracePt t="227274" x="6103938" y="4257675"/>
          <p14:tracePt t="227307" x="5942013" y="4191000"/>
          <p14:tracePt t="227312" x="5913438" y="4191000"/>
          <p14:tracePt t="227340" x="5846763" y="4191000"/>
          <p14:tracePt t="227345" x="5835650" y="4191000"/>
          <p14:tracePt t="227376" x="5768975" y="4191000"/>
          <p14:tracePt t="227408" x="5651500" y="4246563"/>
          <p14:tracePt t="227440" x="5622925" y="4413250"/>
          <p14:tracePt t="227475" x="5634038" y="4648200"/>
          <p14:tracePt t="227480" x="5668963" y="4676775"/>
          <p14:tracePt t="227507" x="5818188" y="4743450"/>
          <p14:tracePt t="227512" x="5868988" y="4776788"/>
          <p14:tracePt t="227540" x="6037263" y="4843463"/>
          <p14:tracePt t="227545" x="6064250" y="4843463"/>
          <p14:tracePt t="227574" x="6148388" y="4843463"/>
          <p14:tracePt t="227579" x="6164263" y="4843463"/>
          <p14:tracePt t="227608" x="6276975" y="4821238"/>
          <p14:tracePt t="227640" x="6427788" y="4670425"/>
          <p14:tracePt t="227675" x="6505575" y="4548188"/>
          <p14:tracePt t="227707" x="6505575" y="4446588"/>
          <p14:tracePt t="227711" x="6505575" y="4397375"/>
          <p14:tracePt t="227741" x="6465888" y="4291013"/>
          <p14:tracePt t="227745" x="6415088" y="4257675"/>
          <p14:tracePt t="227772" x="6276975" y="4095750"/>
          <p14:tracePt t="227775" x="6226175" y="4079875"/>
          <p14:tracePt t="227805" x="6170613" y="4051300"/>
          <p14:tracePt t="227808" x="6126163" y="4051300"/>
          <p14:tracePt t="227839" x="5969000" y="4062413"/>
          <p14:tracePt t="227872" x="5791200" y="4297363"/>
          <p14:tracePt t="227905" x="5757863" y="4508500"/>
          <p14:tracePt t="227938" x="5757863" y="4603750"/>
          <p14:tracePt t="227972" x="5897563" y="4699000"/>
          <p14:tracePt t="227975" x="5964238" y="4699000"/>
          <p14:tracePt t="228005" x="6186488" y="4814888"/>
          <p14:tracePt t="228008" x="6237288" y="4832350"/>
          <p14:tracePt t="228038" x="6454775" y="4865688"/>
          <p14:tracePt t="228073" x="6505575" y="4865688"/>
          <p14:tracePt t="228105" x="6561138" y="4865688"/>
          <p14:tracePt t="228138" x="6599238" y="4754563"/>
          <p14:tracePt t="228142" x="6599238" y="4703763"/>
          <p14:tracePt t="228172" x="6599238" y="4597400"/>
          <p14:tracePt t="228175" x="6599238" y="4570413"/>
          <p14:tracePt t="228205" x="6599238" y="4481513"/>
          <p14:tracePt t="228207" x="6599238" y="4441825"/>
          <p14:tracePt t="228239" x="6554788" y="4319588"/>
          <p14:tracePt t="228272" x="6427788" y="4206875"/>
          <p14:tracePt t="228305" x="6276975" y="4195763"/>
          <p14:tracePt t="228338" x="6081713" y="4251325"/>
          <p14:tracePt t="228372" x="6019800" y="4413250"/>
          <p14:tracePt t="228375" x="6019800" y="4459288"/>
          <p14:tracePt t="228405" x="6019800" y="4643438"/>
          <p14:tracePt t="228407" x="6019800" y="4676775"/>
          <p14:tracePt t="228440" x="6126163" y="4803775"/>
          <p14:tracePt t="228472" x="6270625" y="4905375"/>
          <p14:tracePt t="228475" x="6299200" y="4905375"/>
          <p14:tracePt t="228505" x="6354763" y="4932363"/>
          <p14:tracePt t="228508" x="6365875" y="4932363"/>
          <p14:tracePt t="228539" x="6427788" y="4943475"/>
          <p14:tracePt t="228572" x="6465888" y="4943475"/>
          <p14:tracePt t="228605" x="6561138" y="4943475"/>
          <p14:tracePt t="228640" x="6634163" y="4821238"/>
          <p14:tracePt t="228646" x="6650038" y="4787900"/>
          <p14:tracePt t="228674" x="6650038" y="4665663"/>
          <p14:tracePt t="228678" x="6650038" y="4575175"/>
          <p14:tracePt t="228708" x="6588125" y="4364038"/>
          <p14:tracePt t="228717" x="6561138" y="4330700"/>
          <p14:tracePt t="228741" x="6516688" y="4275138"/>
          <p14:tracePt t="228774" x="6403975" y="4275138"/>
          <p14:tracePt t="228807" x="6159500" y="4386263"/>
          <p14:tracePt t="228813" x="6081713" y="4441825"/>
          <p14:tracePt t="228841" x="5986463" y="4537075"/>
          <p14:tracePt t="228845" x="5969000" y="4570413"/>
          <p14:tracePt t="228874" x="5969000" y="4676775"/>
          <p14:tracePt t="228878" x="5969000" y="4687888"/>
          <p14:tracePt t="228908" x="6164263" y="4799013"/>
          <p14:tracePt t="228940" x="6303963" y="4814888"/>
          <p14:tracePt t="228996" x="6315075" y="4814888"/>
          <p14:tracePt t="229028" x="6315075" y="4803775"/>
          <p14:tracePt t="229041" x="6315075" y="4792663"/>
          <p14:tracePt t="229076" x="6315075" y="4770438"/>
          <p14:tracePt t="229108" x="6315075" y="4743450"/>
          <p14:tracePt t="229137" x="6292850" y="4714875"/>
          <p14:tracePt t="229139" x="0" y="0"/>
        </p14:tracePtLst>
        <p14:tracePtLst>
          <p14:tracePt t="229982" x="6499225" y="5222875"/>
          <p14:tracePt t="229986" x="6488113" y="5211763"/>
          <p14:tracePt t="229990" x="6443663" y="5183188"/>
          <p14:tracePt t="229999" x="6410325" y="5111750"/>
          <p14:tracePt t="230008" x="6359525" y="5078413"/>
          <p14:tracePt t="230037" x="6153150" y="4994275"/>
          <p14:tracePt t="230074" x="5864225" y="4860925"/>
          <p14:tracePt t="230078" x="5762625" y="4821238"/>
          <p14:tracePt t="230108" x="5422900" y="4710113"/>
          <p14:tracePt t="230141" x="5099050" y="4670425"/>
          <p14:tracePt t="230175" x="4830763" y="4670425"/>
          <p14:tracePt t="230180" x="4781550" y="4670425"/>
          <p14:tracePt t="230189" x="4770438" y="4670425"/>
          <p14:tracePt t="230207" x="4714875" y="4670425"/>
          <p14:tracePt t="230213" x="4686300" y="4670425"/>
          <p14:tracePt t="230240" x="4568825" y="4725988"/>
          <p14:tracePt t="230245" x="4552950" y="4743450"/>
          <p14:tracePt t="230274" x="4508500" y="4865688"/>
          <p14:tracePt t="230279" x="4508500" y="4894263"/>
          <p14:tracePt t="230308" x="4552950" y="5105400"/>
          <p14:tracePt t="230340" x="4646613" y="5262563"/>
          <p14:tracePt t="230374" x="4803775" y="5356225"/>
          <p14:tracePt t="230407" x="5065713" y="5440363"/>
          <p14:tracePt t="230412" x="5132388" y="5457825"/>
          <p14:tracePt t="230440" x="5445125" y="5480050"/>
          <p14:tracePt t="230444" x="5473700" y="5480050"/>
          <p14:tracePt t="230474" x="5611813" y="5480050"/>
          <p14:tracePt t="230478" x="5629275" y="5480050"/>
          <p14:tracePt t="230508" x="5668963" y="5480050"/>
          <p14:tracePt t="230540" x="5757863" y="5413375"/>
          <p14:tracePt t="230575" x="5864225" y="5145088"/>
          <p14:tracePt t="230607" x="5880100" y="4910138"/>
          <p14:tracePt t="230637" x="5853113" y="4714875"/>
          <p14:tracePt t="230674" x="5802313" y="4537075"/>
          <p14:tracePt t="230707" x="5746750" y="4519613"/>
          <p14:tracePt t="230739" x="5573713" y="4481513"/>
          <p14:tracePt t="230775" x="5327650" y="4459288"/>
          <p14:tracePt t="230807" x="5127625" y="4475163"/>
          <p14:tracePt t="230813" x="5065713" y="4503738"/>
          <p14:tracePt t="230841" x="4876800" y="4575175"/>
          <p14:tracePt t="230846" x="4803775" y="4608513"/>
          <p14:tracePt t="230874" x="4675188" y="4692650"/>
          <p14:tracePt t="230879" x="4657725" y="4703763"/>
          <p14:tracePt t="230908" x="4541838" y="4792663"/>
          <p14:tracePt t="230940" x="4524375" y="4876800"/>
          <p14:tracePt t="230974" x="4608513" y="5072063"/>
          <p14:tracePt t="231007" x="4887913" y="5278438"/>
          <p14:tracePt t="231012" x="4914900" y="5278438"/>
          <p14:tracePt t="231041" x="5043488" y="5329238"/>
          <p14:tracePt t="231045" x="5110163" y="5329238"/>
          <p14:tracePt t="231073" x="5360988" y="5345113"/>
          <p14:tracePt t="231078" x="5427663" y="5345113"/>
          <p14:tracePt t="231108" x="5718175" y="5362575"/>
          <p14:tracePt t="231142" x="5969000" y="5395913"/>
          <p14:tracePt t="231174" x="6181725" y="5395913"/>
          <p14:tracePt t="231207" x="6392863" y="5367338"/>
          <p14:tracePt t="231212" x="6427788" y="5334000"/>
          <p14:tracePt t="231240" x="6588125" y="5300663"/>
          <p14:tracePt t="231245" x="6623050" y="5273675"/>
          <p14:tracePt t="231274" x="6694488" y="5200650"/>
          <p14:tracePt t="231277" x="6705600" y="5183188"/>
          <p14:tracePt t="231308" x="6723063" y="5045075"/>
          <p14:tracePt t="231316" x="6723063" y="5016500"/>
          <p14:tracePt t="231341" x="6661150" y="4865688"/>
          <p14:tracePt t="231374" x="6527800" y="4821238"/>
          <p14:tracePt t="231407" x="6310313" y="4770438"/>
          <p14:tracePt t="231412" x="6243638" y="4754563"/>
          <p14:tracePt t="231440" x="5980113" y="4699000"/>
          <p14:tracePt t="231444" x="5913438" y="4681538"/>
          <p14:tracePt t="231474" x="5751513" y="4681538"/>
          <p14:tracePt t="231507" x="5411788" y="4681538"/>
          <p14:tracePt t="231513" x="5316538" y="4681538"/>
          <p14:tracePt t="231540" x="5149850" y="4681538"/>
          <p14:tracePt t="231545" x="5138738" y="4681538"/>
          <p14:tracePt t="231574" x="5048250" y="4732338"/>
          <p14:tracePt t="231577" x="5037138" y="4732338"/>
          <p14:tracePt t="231608" x="4937125" y="4792663"/>
          <p14:tracePt t="231617" x="4926013" y="4821238"/>
          <p14:tracePt t="231640" x="4910138" y="4860925"/>
          <p14:tracePt t="231674" x="4899025" y="4927600"/>
          <p14:tracePt t="231707" x="4899025" y="5005388"/>
          <p14:tracePt t="231712" x="4943475" y="5022850"/>
          <p14:tracePt t="231740" x="5032375" y="5056188"/>
          <p14:tracePt t="231745" x="5060950" y="5056188"/>
          <p14:tracePt t="231772" x="5205413" y="5072063"/>
          <p14:tracePt t="231775" x="5249863" y="5072063"/>
          <p14:tracePt t="231805" x="5416550" y="5089525"/>
          <p14:tracePt t="231809" x="5518150" y="5111750"/>
          <p14:tracePt t="231839" x="5857875" y="5167313"/>
          <p14:tracePt t="231874" x="6488113" y="5167313"/>
          <p14:tracePt t="231908" x="6689725" y="5167313"/>
          <p14:tracePt t="231914" x="6705600" y="5156200"/>
          <p14:tracePt t="231940" x="6727825" y="5133975"/>
          <p14:tracePt t="231945" x="6727825" y="5122863"/>
          <p14:tracePt t="231974" x="6727825" y="5067300"/>
          <p14:tracePt t="231978" x="6727825" y="5016500"/>
          <p14:tracePt t="232009" x="6543675" y="4827588"/>
          <p14:tracePt t="232040" x="6299200" y="4737100"/>
          <p14:tracePt t="232074" x="6097588" y="4654550"/>
          <p14:tracePt t="232107" x="5824538" y="4637088"/>
          <p14:tracePt t="232112" x="5780088" y="4637088"/>
          <p14:tracePt t="232140" x="5556250" y="4637088"/>
          <p14:tracePt t="232145" x="5489575" y="4637088"/>
          <p14:tracePt t="232174" x="5289550" y="4654550"/>
          <p14:tracePt t="232177" x="5278438" y="4654550"/>
          <p14:tracePt t="232186" x="5249863" y="4665663"/>
          <p14:tracePt t="232208" x="5205413" y="4710113"/>
          <p14:tracePt t="232248" x="5205413" y="4721225"/>
          <p14:tracePt t="232274" x="5205413" y="4737100"/>
          <p14:tracePt t="232329" x="5205413" y="4748213"/>
          <p14:tracePt t="232503" x="0" y="0"/>
        </p14:tracePtLst>
        <p14:tracePtLst>
          <p14:tracePt t="233107" x="4579938" y="4548188"/>
          <p14:tracePt t="233112" x="4564063" y="4548188"/>
          <p14:tracePt t="233192" x="4564063" y="4537075"/>
          <p14:tracePt t="233208" x="4575175" y="4537075"/>
          <p14:tracePt t="233216" x="4602163" y="4519613"/>
          <p14:tracePt t="233241" x="4781550" y="4519613"/>
          <p14:tracePt t="233273" x="5054600" y="4519613"/>
          <p14:tracePt t="233305" x="5372100" y="4519613"/>
          <p14:tracePt t="233339" x="5607050" y="4519613"/>
          <p14:tracePt t="233344" x="5622925" y="4519613"/>
          <p14:tracePt t="233372" x="5691188" y="4519613"/>
          <p14:tracePt t="233376" x="5729288" y="4519613"/>
          <p14:tracePt t="233406" x="5875338" y="4530725"/>
          <p14:tracePt t="233408" x="5942013" y="4530725"/>
          <p14:tracePt t="233439" x="6175375" y="4530725"/>
          <p14:tracePt t="233472" x="6365875" y="4530725"/>
          <p14:tracePt t="233505" x="6461125" y="4530725"/>
          <p14:tracePt t="233539" x="6656388" y="4530725"/>
          <p14:tracePt t="233543" x="6723063" y="4530725"/>
          <p14:tracePt t="233572" x="6907213" y="4530725"/>
          <p14:tracePt t="233575" x="6996113" y="4530725"/>
          <p14:tracePt t="233606" x="7140575" y="4525963"/>
          <p14:tracePt t="233608" x="7151688" y="4525963"/>
          <p14:tracePt t="233704" x="7151688" y="4508500"/>
          <p14:tracePt t="233720" x="7146925" y="4508500"/>
          <p14:tracePt t="233741" x="7118350" y="4508500"/>
          <p14:tracePt t="233745" x="7073900" y="4508500"/>
          <p14:tracePt t="233774" x="6900863" y="4492625"/>
          <p14:tracePt t="233778" x="6856413" y="4492625"/>
          <p14:tracePt t="233807" x="6683375" y="4492625"/>
          <p14:tracePt t="233842" x="6432550" y="4492625"/>
          <p14:tracePt t="233874" x="6203950" y="4492625"/>
          <p14:tracePt t="233907" x="6030913" y="4519613"/>
          <p14:tracePt t="233912" x="6002338" y="4519613"/>
          <p14:tracePt t="233940" x="5857875" y="4519613"/>
          <p14:tracePt t="233944" x="5813425" y="4519613"/>
          <p14:tracePt t="233974" x="5500688" y="4559300"/>
          <p14:tracePt t="233977" x="5378450" y="4581525"/>
          <p14:tracePt t="234008" x="5032375" y="4597400"/>
          <p14:tracePt t="234041" x="4914900" y="4597400"/>
          <p14:tracePt t="234074" x="4797425" y="4597400"/>
          <p14:tracePt t="234107" x="4719638" y="4597400"/>
          <p14:tracePt t="234142" x="4703763" y="4597400"/>
          <p14:tracePt t="234280" x="4675188" y="4608513"/>
          <p14:tracePt t="234289" x="4664075" y="4608513"/>
          <p14:tracePt t="234304" x="0" y="0"/>
        </p14:tracePtLst>
        <p14:tracePtLst>
          <p14:tracePt t="236429" x="4089400" y="2003425"/>
          <p14:tracePt t="236518" x="4100513" y="1985963"/>
          <p14:tracePt t="236526" x="4111625" y="1985963"/>
          <p14:tracePt t="236541" x="4256088" y="1985963"/>
          <p14:tracePt t="236574" x="4502150" y="1985963"/>
          <p14:tracePt t="236607" x="4591050" y="1985963"/>
          <p14:tracePt t="236742" x="4579938" y="1985963"/>
          <p14:tracePt t="236749" x="4524375" y="1985963"/>
          <p14:tracePt t="236774" x="4497388" y="1985963"/>
          <p14:tracePt t="236807" x="4357688" y="1985963"/>
          <p14:tracePt t="236813" x="4346575" y="1985963"/>
          <p14:tracePt t="236840" x="4324350" y="1985963"/>
          <p14:tracePt t="236884" x="4306888" y="1985963"/>
          <p14:tracePt t="236948" x="4267200" y="1985963"/>
          <p14:tracePt t="236974" x="4229100" y="1985963"/>
          <p14:tracePt t="237007" x="4189413" y="1985963"/>
          <p14:tracePt t="237608" x="4173538" y="1985963"/>
          <p14:tracePt t="237624" x="4151313" y="1985963"/>
          <p14:tracePt t="237641" x="4133850" y="1985963"/>
          <p14:tracePt t="238103" x="0" y="0"/>
        </p14:tracePtLst>
        <p14:tracePtLst>
          <p14:tracePt t="253360" x="5360988" y="5875338"/>
          <p14:tracePt t="253365" x="5434013" y="5908675"/>
          <p14:tracePt t="253373" x="5507038" y="5948363"/>
          <p14:tracePt t="253377" x="5556250" y="5981700"/>
          <p14:tracePt t="253408" x="5980113" y="6165850"/>
          <p14:tracePt t="253441" x="6572250" y="6272213"/>
          <p14:tracePt t="253475" x="7346950" y="6299200"/>
          <p14:tracePt t="253480" x="7497763" y="6299200"/>
          <p14:tracePt t="253507" x="7978775" y="6299200"/>
          <p14:tracePt t="253511" x="8128000" y="6299200"/>
          <p14:tracePt t="253541" x="8323263" y="6283325"/>
          <p14:tracePt t="253577" x="8380413" y="6149975"/>
          <p14:tracePt t="253608" x="8380413" y="5881688"/>
          <p14:tracePt t="253640" x="8369300" y="5646738"/>
          <p14:tracePt t="253674" x="8301038" y="5345113"/>
          <p14:tracePt t="253678" x="8256588" y="5218113"/>
          <p14:tracePt t="253705" x="8196263" y="4899025"/>
          <p14:tracePt t="253737" x="8178800" y="4525963"/>
          <p14:tracePt t="253771" x="8078788" y="4302125"/>
          <p14:tracePt t="253804" x="7832725" y="4106863"/>
          <p14:tracePt t="253808" x="7759700" y="4090988"/>
          <p14:tracePt t="253838" x="7140575" y="3933825"/>
          <p14:tracePt t="253872" x="5311775" y="3694113"/>
          <p14:tracePt t="253904" x="2784475" y="3587750"/>
          <p14:tracePt t="253938" x="1149350" y="3632200"/>
          <p14:tracePt t="253971" x="869950" y="3838575"/>
          <p14:tracePt t="253974" x="869950" y="3883025"/>
          <p14:tracePt t="254005" x="903288" y="4168775"/>
          <p14:tracePt t="254007" x="947738" y="4268788"/>
          <p14:tracePt t="254038" x="1293813" y="4721225"/>
          <p14:tracePt t="254072" x="1947863" y="5167313"/>
          <p14:tracePt t="254104" x="3040063" y="5491163"/>
          <p14:tracePt t="254140" x="4144963" y="5635625"/>
          <p14:tracePt t="254147" x="4384675" y="5657850"/>
          <p14:tracePt t="254151" x="4591050" y="5657850"/>
          <p14:tracePt t="254174" x="4759325" y="5657850"/>
          <p14:tracePt t="254207" x="4786313" y="5597525"/>
          <p14:tracePt t="254212" x="4786313" y="5507038"/>
          <p14:tracePt t="254237" x="4786313" y="5391150"/>
          <p14:tracePt t="254238" x="0" y="0"/>
        </p14:tracePtLst>
        <p14:tracePtLst>
          <p14:tracePt t="256709" x="4144963" y="4291013"/>
          <p14:tracePt t="256812" x="4106863" y="4268788"/>
          <p14:tracePt t="256821" x="4089400" y="4257675"/>
          <p14:tracePt t="256841" x="4000500" y="4213225"/>
          <p14:tracePt t="256846" x="3983038" y="4195763"/>
          <p14:tracePt t="256874" x="3960813" y="4184650"/>
          <p14:tracePt t="256877" x="3949700" y="4184650"/>
          <p14:tracePt t="256908" x="3865563" y="4157663"/>
          <p14:tracePt t="256939" x="3843338" y="4146550"/>
          <p14:tracePt t="256972" x="3798888" y="4146550"/>
          <p14:tracePt t="256975" x="3771900" y="4146550"/>
          <p14:tracePt t="257005" x="3738563" y="4146550"/>
          <p14:tracePt t="257008" x="3692525" y="4135438"/>
          <p14:tracePt t="257040" x="3625850" y="4135438"/>
          <p14:tracePt t="257073" x="3543300" y="4117975"/>
          <p14:tracePt t="257107" x="3475038" y="4102100"/>
          <p14:tracePt t="257142" x="3381375" y="4102100"/>
          <p14:tracePt t="257146" x="3363913" y="4102100"/>
          <p14:tracePt t="257174" x="3286125" y="4090988"/>
          <p14:tracePt t="257177" x="3219450" y="4090988"/>
          <p14:tracePt t="257208" x="3079750" y="4073525"/>
          <p14:tracePt t="257239" x="3028950" y="4073525"/>
          <p14:tracePt t="257272" x="2946400" y="4073525"/>
          <p14:tracePt t="257305" x="2895600" y="4073525"/>
          <p14:tracePt t="257339" x="2867025" y="4090988"/>
          <p14:tracePt t="257374" x="2867025" y="4129088"/>
          <p14:tracePt t="257377" x="2867025" y="4162425"/>
          <p14:tracePt t="257407" x="2990850" y="4268788"/>
          <p14:tracePt t="257440" x="3135313" y="4346575"/>
          <p14:tracePt t="257474" x="3268663" y="4364038"/>
          <p14:tracePt t="257507" x="3386138" y="4364038"/>
          <p14:tracePt t="257513" x="3430588" y="4364038"/>
          <p14:tracePt t="257540" x="3554413" y="4364038"/>
          <p14:tracePt t="257544" x="3621088" y="4364038"/>
          <p14:tracePt t="257574" x="3749675" y="4379913"/>
          <p14:tracePt t="257577" x="3760788" y="4379913"/>
          <p14:tracePt t="257607" x="3854450" y="4391025"/>
          <p14:tracePt t="257641" x="3905250" y="4402138"/>
          <p14:tracePt t="257674" x="3971925" y="4402138"/>
          <p14:tracePt t="257707" x="4049713" y="4402138"/>
          <p14:tracePt t="257741" x="4089400" y="4402138"/>
          <p14:tracePt t="257774" x="4106863" y="4402138"/>
          <p14:tracePt t="257778" x="4106863" y="4386263"/>
          <p14:tracePt t="257808" x="4106863" y="4302125"/>
          <p14:tracePt t="257841" x="4038600" y="4191000"/>
          <p14:tracePt t="257874" x="3938588" y="4113213"/>
          <p14:tracePt t="257908" x="3665538" y="4062413"/>
          <p14:tracePt t="257914" x="3592513" y="4044950"/>
          <p14:tracePt t="257940" x="3403600" y="3962400"/>
          <p14:tracePt t="257945" x="3386138" y="3944938"/>
          <p14:tracePt t="257974" x="3302000" y="3917950"/>
          <p14:tracePt t="257978" x="3286125" y="3917950"/>
          <p14:tracePt t="258010" x="3263900" y="3900488"/>
          <p14:tracePt t="258040" x="3163888" y="3889375"/>
          <p14:tracePt t="258074" x="3068638" y="3871913"/>
          <p14:tracePt t="258107" x="2968625" y="3871913"/>
          <p14:tracePt t="258113" x="2940050" y="3871913"/>
          <p14:tracePt t="258140" x="2833688" y="3871913"/>
          <p14:tracePt t="258145" x="2822575" y="3871913"/>
          <p14:tracePt t="258174" x="2800350" y="3871913"/>
          <p14:tracePt t="258177" x="2784475" y="3871913"/>
          <p14:tracePt t="258209" x="2773363" y="3871913"/>
          <p14:tracePt t="258241" x="2762250" y="3878263"/>
          <p14:tracePt t="258274" x="2878138" y="4040188"/>
          <p14:tracePt t="258308" x="3013075" y="4084638"/>
          <p14:tracePt t="258340" x="3168650" y="4129088"/>
          <p14:tracePt t="258346" x="3201988" y="4129088"/>
          <p14:tracePt t="258374" x="3286125" y="4140200"/>
          <p14:tracePt t="258381" x="3336925" y="4157663"/>
          <p14:tracePt t="258387" x="3348038" y="4157663"/>
          <p14:tracePt t="258408" x="3503613" y="4191000"/>
          <p14:tracePt t="258441" x="3632200" y="4224338"/>
          <p14:tracePt t="258474" x="3654425" y="4224338"/>
          <p14:tracePt t="258480" x="3698875" y="4224338"/>
          <p14:tracePt t="258507" x="3849688" y="4275138"/>
          <p14:tracePt t="258513" x="3876675" y="4275138"/>
          <p14:tracePt t="258540" x="3916363" y="4291013"/>
          <p14:tracePt t="258545" x="3933825" y="4291013"/>
          <p14:tracePt t="258576" x="3960813" y="4291013"/>
          <p14:tracePt t="258608" x="4022725" y="4291013"/>
          <p14:tracePt t="258640" x="4060825" y="4291013"/>
          <p14:tracePt t="258704" x="4089400" y="4291013"/>
          <p14:tracePt t="258712" x="4100513" y="4291013"/>
          <p14:tracePt t="258741" x="4117975" y="4291013"/>
          <p14:tracePt t="258777" x="4117975" y="4268788"/>
          <p14:tracePt t="258808" x="3938588" y="4157663"/>
          <p14:tracePt t="258841" x="3743325" y="4124325"/>
          <p14:tracePt t="258875" x="3609975" y="4079875"/>
          <p14:tracePt t="258879" x="3581400" y="4079875"/>
          <p14:tracePt t="258908" x="3414713" y="4044950"/>
          <p14:tracePt t="258912" x="3348038" y="4029075"/>
          <p14:tracePt t="258938" x="3257550" y="4029075"/>
          <p14:tracePt t="258971" x="3141663" y="4011613"/>
          <p14:tracePt t="258974" x="3130550" y="4011613"/>
          <p14:tracePt t="259004" x="3101975" y="3995738"/>
          <p14:tracePt t="259006" x="3090863" y="3995738"/>
          <p14:tracePt t="259041" x="3073400" y="3995738"/>
          <p14:tracePt t="259075" x="3051175" y="3967163"/>
          <p14:tracePt t="259152" x="3035300" y="3978275"/>
          <p14:tracePt t="259160" x="3035300" y="3989388"/>
          <p14:tracePt t="259173" x="3035300" y="4017963"/>
          <p14:tracePt t="259177" x="3046413" y="4067175"/>
          <p14:tracePt t="259208" x="3190875" y="4157663"/>
          <p14:tracePt t="259241" x="3348038" y="4191000"/>
          <p14:tracePt t="259250" x="3392488" y="4191000"/>
          <p14:tracePt t="259274" x="3430588" y="4217988"/>
          <p14:tracePt t="259280" x="3481388" y="4235450"/>
          <p14:tracePt t="259307" x="3565525" y="4264025"/>
          <p14:tracePt t="259312" x="3609975" y="4264025"/>
          <p14:tracePt t="259340" x="3776663" y="4297363"/>
          <p14:tracePt t="259346" x="3843338" y="4297363"/>
          <p14:tracePt t="259374" x="3883025" y="4297363"/>
          <p14:tracePt t="259378" x="3894138" y="4297363"/>
          <p14:tracePt t="259440" x="3911600" y="4297363"/>
          <p14:tracePt t="259449" x="3922713" y="4297363"/>
          <p14:tracePt t="259600" x="3933825" y="4308475"/>
          <p14:tracePt t="259616" x="3960813" y="4308475"/>
          <p14:tracePt t="259640" x="4011613" y="4308475"/>
          <p14:tracePt t="259674" x="4144963" y="4308475"/>
          <p14:tracePt t="259705" x="4233863" y="4335463"/>
          <p14:tracePt t="259794" x="4222750" y="4335463"/>
          <p14:tracePt t="259808" x="4200525" y="4335463"/>
          <p14:tracePt t="259817" x="4184650" y="4330700"/>
          <p14:tracePt t="259841" x="4038600" y="4319588"/>
          <p14:tracePt t="259874" x="3849688" y="4286250"/>
          <p14:tracePt t="259907" x="3692525" y="4268788"/>
          <p14:tracePt t="259912" x="3643313" y="4251325"/>
          <p14:tracePt t="259941" x="3475038" y="4217988"/>
          <p14:tracePt t="259944" x="3430588" y="4202113"/>
          <p14:tracePt t="259974" x="3286125" y="4168775"/>
          <p14:tracePt t="260007" x="3130550" y="4135438"/>
          <p14:tracePt t="260012" x="3119438" y="4135438"/>
          <p14:tracePt t="260041" x="3090863" y="4124325"/>
          <p14:tracePt t="260596" x="3062288" y="4113213"/>
          <p14:tracePt t="260604" x="3051175" y="4113213"/>
          <p14:tracePt t="260661" x="3073400" y="4117975"/>
          <p14:tracePt t="260669" x="3084513" y="4117975"/>
          <p14:tracePt t="260676" x="3113088" y="4146550"/>
          <p14:tracePt t="260709" x="3197225" y="4217988"/>
          <p14:tracePt t="260740" x="3252788" y="4229100"/>
          <p14:tracePt t="260852" x="3275013" y="4229100"/>
          <p14:tracePt t="260861" x="3290888" y="4229100"/>
          <p14:tracePt t="260874" x="3302000" y="4240213"/>
          <p14:tracePt t="260906" x="3314700" y="4240213"/>
          <p14:tracePt t="260941" x="3370263" y="4257675"/>
          <p14:tracePt t="260974" x="3452813" y="4313238"/>
          <p14:tracePt t="261008" x="3497263" y="4324350"/>
          <p14:tracePt t="261012" x="3509963" y="4324350"/>
          <p14:tracePt t="261040" x="3521075" y="4324350"/>
          <p14:tracePt t="261092" x="3532188" y="4324350"/>
          <p14:tracePt t="261108" x="3497263" y="4302125"/>
          <p14:tracePt t="261140" x="3319463" y="4251325"/>
          <p14:tracePt t="261174" x="3246438" y="4240213"/>
          <p14:tracePt t="261236" x="3219450" y="4240213"/>
          <p14:tracePt t="261244" x="3208338" y="4240213"/>
          <p14:tracePt t="261274" x="3308350" y="4275138"/>
          <p14:tracePt t="261279" x="3397250" y="4291013"/>
          <p14:tracePt t="261308" x="3643313" y="4346575"/>
          <p14:tracePt t="261340" x="3654425" y="4346575"/>
          <p14:tracePt t="261380" x="3648075" y="4341813"/>
          <p14:tracePt t="261407" x="3576638" y="4308475"/>
          <p14:tracePt t="261413" x="3543300" y="4297363"/>
          <p14:tracePt t="261440" x="3503613" y="4279900"/>
          <p14:tracePt t="261445" x="3481388" y="4279900"/>
          <p14:tracePt t="261453" x="3463925" y="4279900"/>
          <p14:tracePt t="262036" x="3452813" y="4279900"/>
          <p14:tracePt t="262148" x="3441700" y="4279900"/>
          <p14:tracePt t="262164" x="3425825" y="4291013"/>
          <p14:tracePt t="262246" x="3414713" y="4302125"/>
          <p14:tracePt t="262260" x="3403600" y="4313238"/>
          <p14:tracePt t="262276" x="3392488" y="4324350"/>
          <p14:tracePt t="262307" x="3375025" y="4341813"/>
          <p14:tracePt t="262420" x="3352800" y="4341813"/>
          <p14:tracePt t="262428" x="3336925" y="4341813"/>
          <p14:tracePt t="262532" x="3290888" y="4352925"/>
          <p14:tracePt t="262541" x="3279775" y="4352925"/>
          <p14:tracePt t="262574" x="3268663" y="4368800"/>
          <p14:tracePt t="262676" x="3257550" y="4368800"/>
          <p14:tracePt t="262692" x="3241675" y="4357688"/>
          <p14:tracePt t="262754" x="3241675" y="4368800"/>
          <p14:tracePt t="262769" x="3241675" y="4379913"/>
          <p14:tracePt t="262778" x="3241675" y="4391025"/>
          <p14:tracePt t="262807" x="3403600" y="4391025"/>
          <p14:tracePt t="262840" x="3659188" y="4391025"/>
          <p14:tracePt t="262845" x="3687763" y="4391025"/>
          <p14:tracePt t="262874" x="3709988" y="4402138"/>
          <p14:tracePt t="262877" x="3721100" y="4419600"/>
          <p14:tracePt t="262908" x="3776663" y="4470400"/>
          <p14:tracePt t="262940" x="3832225" y="4486275"/>
          <p14:tracePt t="262971" x="3854450" y="4486275"/>
          <p14:tracePt t="263004" x="3871913" y="4486275"/>
          <p14:tracePt t="263038" x="3883025" y="4486275"/>
          <p14:tracePt t="263071" x="3978275" y="4503738"/>
          <p14:tracePt t="263107" x="4016375" y="4503738"/>
          <p14:tracePt t="263176" x="4044950" y="4503738"/>
          <p14:tracePt t="263185" x="4056063" y="4503738"/>
          <p14:tracePt t="263208" x="4111625" y="4446588"/>
          <p14:tracePt t="263241" x="4206875" y="4324350"/>
          <p14:tracePt t="263274" x="4251325" y="4213225"/>
          <p14:tracePt t="263308" x="4291013" y="4146550"/>
          <p14:tracePt t="263314" x="4324350" y="4117975"/>
          <p14:tracePt t="263320" x="4335463" y="4084638"/>
          <p14:tracePt t="263340" x="4368800" y="3989388"/>
          <p14:tracePt t="263345" x="4384675" y="3922713"/>
          <p14:tracePt t="263374" x="4402138" y="3849688"/>
          <p14:tracePt t="263378" x="4402138" y="3822700"/>
          <p14:tracePt t="263409" x="4413250" y="3771900"/>
          <p14:tracePt t="263440" x="4429125" y="3705225"/>
          <p14:tracePt t="263496" x="4457700" y="3744913"/>
          <p14:tracePt t="263507" x="4457700" y="3811588"/>
          <p14:tracePt t="263513" x="4457700" y="3856038"/>
          <p14:tracePt t="263541" x="4457700" y="4040188"/>
          <p14:tracePt t="263545" x="4473575" y="4129088"/>
          <p14:tracePt t="263574" x="4541838" y="4297363"/>
          <p14:tracePt t="263578" x="4552950" y="4313238"/>
          <p14:tracePt t="263607" x="4597400" y="4352925"/>
          <p14:tracePt t="263658" x="4591050" y="4346575"/>
          <p14:tracePt t="263673" x="4557713" y="4217988"/>
          <p14:tracePt t="263707" x="4502150" y="3906838"/>
          <p14:tracePt t="263740" x="4486275" y="3676650"/>
          <p14:tracePt t="263745" x="4486275" y="3649663"/>
          <p14:tracePt t="263774" x="4486275" y="3632200"/>
          <p14:tracePt t="263808" x="4491038" y="3794125"/>
          <p14:tracePt t="263840" x="4564063" y="4124325"/>
          <p14:tracePt t="263874" x="4692650" y="4379913"/>
          <p14:tracePt t="263912" x="4703763" y="4379913"/>
          <p14:tracePt t="263941" x="4752975" y="4268788"/>
          <p14:tracePt t="263945" x="4752975" y="4202113"/>
          <p14:tracePt t="263973" x="4752975" y="3995738"/>
          <p14:tracePt t="263979" x="4752975" y="3967163"/>
          <p14:tracePt t="264008" x="4808538" y="3940175"/>
          <p14:tracePt t="264040" x="5014913" y="4095750"/>
          <p14:tracePt t="264074" x="5278438" y="4435475"/>
          <p14:tracePt t="264081" x="5356225" y="4519613"/>
          <p14:tracePt t="264107" x="5394325" y="4530725"/>
          <p14:tracePt t="264140" x="5434013" y="4508500"/>
          <p14:tracePt t="264146" x="5451475" y="4441825"/>
          <p14:tracePt t="264176" x="5484813" y="4162425"/>
          <p14:tracePt t="264207" x="5518150" y="4067175"/>
          <p14:tracePt t="264241" x="5556250" y="4056063"/>
          <p14:tracePt t="264275" x="5729288" y="4286250"/>
          <p14:tracePt t="264280" x="5768975" y="4357688"/>
          <p14:tracePt t="264307" x="5913438" y="4541838"/>
          <p14:tracePt t="264313" x="5924550" y="4552950"/>
          <p14:tracePt t="264340" x="5942013" y="4570413"/>
          <p14:tracePt t="264344" x="5969000" y="4570413"/>
          <p14:tracePt t="264374" x="6048375" y="4452938"/>
          <p14:tracePt t="264379" x="6130925" y="4346575"/>
          <p14:tracePt t="264408" x="6181725" y="4124325"/>
          <p14:tracePt t="264441" x="6181725" y="4113213"/>
          <p14:tracePt t="264474" x="6237288" y="4246563"/>
          <p14:tracePt t="264507" x="6392863" y="4570413"/>
          <p14:tracePt t="264512" x="6410325" y="4597400"/>
          <p14:tracePt t="264540" x="6450013" y="4597400"/>
          <p14:tracePt t="264575" x="6583363" y="4503738"/>
          <p14:tracePt t="264578" x="6599238" y="4435475"/>
          <p14:tracePt t="264608" x="6672263" y="4095750"/>
          <p14:tracePt t="264640" x="6672263" y="3962400"/>
          <p14:tracePt t="264648" x="6683375" y="3951288"/>
          <p14:tracePt t="264680" x="6700838" y="3951288"/>
          <p14:tracePt t="264707" x="6834188" y="4095750"/>
          <p14:tracePt t="264740" x="7040563" y="4508500"/>
          <p14:tracePt t="264747" x="7102475" y="4608513"/>
          <p14:tracePt t="264774" x="7113588" y="4625975"/>
          <p14:tracePt t="264808" x="7162800" y="4614863"/>
          <p14:tracePt t="264840" x="7162800" y="4330700"/>
          <p14:tracePt t="264849" x="7162800" y="4206875"/>
          <p14:tracePt t="264874" x="7151688" y="3962400"/>
          <p14:tracePt t="264907" x="7151688" y="3951288"/>
          <p14:tracePt t="264941" x="7162800" y="4062413"/>
          <p14:tracePt t="264946" x="7162800" y="4113213"/>
          <p14:tracePt t="264974" x="7162800" y="4341813"/>
          <p14:tracePt t="264978" x="7162800" y="4408488"/>
          <p14:tracePt t="265007" x="7162800" y="4486275"/>
          <p14:tracePt t="265048" x="7162800" y="4481513"/>
          <p14:tracePt t="265074" x="7162800" y="4346575"/>
          <p14:tracePt t="265107" x="7135813" y="4157663"/>
          <p14:tracePt t="265112" x="7118350" y="4106863"/>
          <p14:tracePt t="265142" x="7107238" y="4095750"/>
          <p14:tracePt t="265176" x="7107238" y="4129088"/>
          <p14:tracePt t="265208" x="7073900" y="4302125"/>
          <p14:tracePt t="265242" x="7024688" y="4497388"/>
          <p14:tracePt t="265274" x="7013575" y="4508500"/>
          <p14:tracePt t="265320" x="7013575" y="4486275"/>
          <p14:tracePt t="265340" x="6978650" y="4386263"/>
          <p14:tracePt t="265344" x="6978650" y="4341813"/>
          <p14:tracePt t="265374" x="6945313" y="4268788"/>
          <p14:tracePt t="265377" x="6945313" y="4257675"/>
          <p14:tracePt t="265528" x="6945313" y="4229100"/>
          <p14:tracePt t="265536" x="6945313" y="4217988"/>
          <p14:tracePt t="265545" x="6918325" y="4173538"/>
          <p14:tracePt t="265574" x="6918325" y="4044950"/>
          <p14:tracePt t="265577" x="6900863" y="3978275"/>
          <p14:tracePt t="265608" x="6889750" y="3867150"/>
          <p14:tracePt t="265640" x="6889750" y="3856038"/>
          <p14:tracePt t="265687" x="6889750" y="3889375"/>
          <p14:tracePt t="265703" x="6889750" y="4029075"/>
          <p14:tracePt t="265737" x="6889750" y="4319588"/>
          <p14:tracePt t="265769" x="6889750" y="4459288"/>
          <p14:tracePt t="265803" x="6873875" y="4514850"/>
          <p14:tracePt t="265838" x="6862763" y="4475163"/>
          <p14:tracePt t="265870" x="6772275" y="4179888"/>
          <p14:tracePt t="265903" x="6711950" y="4040188"/>
          <p14:tracePt t="265939" x="6711950" y="4029075"/>
          <p14:tracePt t="265975" x="6700838" y="4029075"/>
          <p14:tracePt t="266009" x="6667500" y="4202113"/>
          <p14:tracePt t="266041" x="6667500" y="4357688"/>
          <p14:tracePt t="266074" x="6667500" y="4368800"/>
          <p14:tracePt t="266109" x="6667500" y="4319588"/>
          <p14:tracePt t="266141" x="6667500" y="4129088"/>
          <p14:tracePt t="266173" x="6638925" y="4067175"/>
          <p14:tracePt t="266208" x="6627813" y="4067175"/>
          <p14:tracePt t="266240" x="6561138" y="4229100"/>
          <p14:tracePt t="266246" x="6561138" y="4279900"/>
          <p14:tracePt t="266274" x="6527800" y="4386263"/>
          <p14:tracePt t="266277" x="6527800" y="4397375"/>
          <p14:tracePt t="266333" x="6527800" y="4346575"/>
          <p14:tracePt t="266341" x="6527800" y="4257675"/>
          <p14:tracePt t="266374" x="6527800" y="4044950"/>
          <p14:tracePt t="266408" x="6499225" y="3984625"/>
          <p14:tracePt t="266444" x="6488113" y="3973513"/>
          <p14:tracePt t="266474" x="6454775" y="3895725"/>
          <p14:tracePt t="266479" x="6376988" y="3838575"/>
          <p14:tracePt t="266507" x="6343650" y="3800475"/>
          <p14:tracePt t="266556" x="6343650" y="3805238"/>
          <p14:tracePt t="266574" x="6343650" y="3849688"/>
          <p14:tracePt t="266607" x="6343650" y="4117975"/>
          <p14:tracePt t="266640" x="6343650" y="4240213"/>
          <p14:tracePt t="266646" x="6326188" y="4251325"/>
          <p14:tracePt t="266699" x="6326188" y="4229100"/>
          <p14:tracePt t="266707" x="6326188" y="4184650"/>
          <p14:tracePt t="266739" x="6276975" y="3967163"/>
          <p14:tracePt t="266772" x="6037263" y="3727450"/>
          <p14:tracePt t="266805" x="5724525" y="3621088"/>
          <p14:tracePt t="266840" x="5349875" y="3621088"/>
          <p14:tracePt t="266845" x="5232400" y="3621088"/>
          <p14:tracePt t="266876" x="5021263" y="3749675"/>
          <p14:tracePt t="266907" x="4970463" y="3944938"/>
          <p14:tracePt t="266941" x="4970463" y="4040188"/>
          <p14:tracePt t="266974" x="5094288" y="4229100"/>
          <p14:tracePt t="266980" x="5138738" y="4246563"/>
          <p14:tracePt t="267005" x="5372100" y="4279900"/>
          <p14:tracePt t="267038" x="5695950" y="4302125"/>
          <p14:tracePt t="267042" x="5818188" y="4302125"/>
          <p14:tracePt t="267072" x="6208713" y="4302125"/>
          <p14:tracePt t="267076" x="6237288" y="4302125"/>
          <p14:tracePt t="267105" x="6483350" y="4302125"/>
          <p14:tracePt t="267107" x="6550025" y="4291013"/>
          <p14:tracePt t="267138" x="6805613" y="4106863"/>
          <p14:tracePt t="267171" x="6918325" y="3733800"/>
          <p14:tracePt t="267207" x="6667500" y="3101975"/>
          <p14:tracePt t="267212" x="6527800" y="2962275"/>
          <p14:tracePt t="267240" x="6103938" y="2711450"/>
          <p14:tracePt t="267245" x="5975350" y="2667000"/>
          <p14:tracePt t="267271" x="5489575" y="2644775"/>
          <p14:tracePt t="267274" x="5278438" y="2667000"/>
          <p14:tracePt t="267305" x="4664075" y="2857500"/>
          <p14:tracePt t="267308" x="4473575" y="2951163"/>
          <p14:tracePt t="267339" x="4067175" y="3286125"/>
          <p14:tracePt t="267372" x="4022725" y="3587750"/>
          <p14:tracePt t="267405" x="4513263" y="3984625"/>
          <p14:tracePt t="267439" x="5256213" y="4146550"/>
          <p14:tracePt t="267472" x="5511800" y="4073525"/>
          <p14:tracePt t="267475" x="5511800" y="4056063"/>
          <p14:tracePt t="267506" x="5529263" y="3922713"/>
          <p14:tracePt t="267508" x="5529263" y="3895725"/>
          <p14:tracePt t="267539" x="5489575" y="3760788"/>
          <p14:tracePt t="267571" x="5267325" y="3632200"/>
          <p14:tracePt t="267605" x="5032375" y="3598863"/>
          <p14:tracePt t="267639" x="5021263" y="3598863"/>
          <p14:tracePt t="267672" x="5010150" y="3609975"/>
          <p14:tracePt t="267674" x="5010150" y="3621088"/>
          <p14:tracePt t="267704" x="0" y="0"/>
        </p14:tracePtLst>
        <p14:tracePtLst>
          <p14:tracePt t="270426" x="4479925" y="4541838"/>
          <p14:tracePt t="270512" x="4486275" y="4541838"/>
          <p14:tracePt t="270521" x="4502150" y="4541838"/>
          <p14:tracePt t="270541" x="4557713" y="4541838"/>
          <p14:tracePt t="270545" x="4602163" y="4541838"/>
          <p14:tracePt t="270574" x="4725988" y="4541838"/>
          <p14:tracePt t="270579" x="4775200" y="4541838"/>
          <p14:tracePt t="270608" x="5037138" y="4541838"/>
          <p14:tracePt t="270642" x="5221288" y="4541838"/>
          <p14:tracePt t="270674" x="5334000" y="4541838"/>
          <p14:tracePt t="270707" x="5489575" y="4541838"/>
          <p14:tracePt t="270712" x="5500688" y="4541838"/>
          <p14:tracePt t="270740" x="5607050" y="4541838"/>
          <p14:tracePt t="270745" x="5651500" y="4541838"/>
          <p14:tracePt t="270774" x="5791200" y="4541838"/>
          <p14:tracePt t="270778" x="5807075" y="4541838"/>
          <p14:tracePt t="270808" x="5946775" y="4541838"/>
          <p14:tracePt t="270840" x="6092825" y="4541838"/>
          <p14:tracePt t="270874" x="6265863" y="4559300"/>
          <p14:tracePt t="270907" x="6427788" y="4559300"/>
          <p14:tracePt t="270913" x="6454775" y="4559300"/>
          <p14:tracePt t="270941" x="6538913" y="4559300"/>
          <p14:tracePt t="270945" x="6554788" y="4559300"/>
          <p14:tracePt t="270974" x="6577013" y="4559300"/>
          <p14:tracePt t="270978" x="6588125" y="4559300"/>
          <p14:tracePt t="271004" x="6678613" y="4559300"/>
          <p14:tracePt t="271006" x="6689725" y="4559300"/>
          <p14:tracePt t="271038" x="6756400" y="4559300"/>
          <p14:tracePt t="271071" x="6823075" y="4559300"/>
          <p14:tracePt t="271104" x="6862763" y="4559300"/>
          <p14:tracePt t="271214" x="6851650" y="4559300"/>
          <p14:tracePt t="271230" x="6823075" y="4537075"/>
          <p14:tracePt t="271239" x="6756400" y="4537075"/>
          <p14:tracePt t="271271" x="6543675" y="4503738"/>
          <p14:tracePt t="271307" x="6315075" y="4503738"/>
          <p14:tracePt t="271312" x="6248400" y="4503738"/>
          <p14:tracePt t="271340" x="6064250" y="4503738"/>
          <p14:tracePt t="271345" x="6019800" y="4503738"/>
          <p14:tracePt t="271374" x="5813425" y="4503738"/>
          <p14:tracePt t="271378" x="5762625" y="4503738"/>
          <p14:tracePt t="271409" x="5473700" y="4503738"/>
          <p14:tracePt t="271440" x="5283200" y="4503738"/>
          <p14:tracePt t="271474" x="5026025" y="4464050"/>
          <p14:tracePt t="271508" x="4903788" y="4464050"/>
          <p14:tracePt t="271903" x="0" y="0"/>
        </p14:tracePtLst>
        <p14:tracePtLst>
          <p14:tracePt t="273069" x="6716713" y="2416175"/>
          <p14:tracePt t="273124" x="6738938" y="2416175"/>
          <p14:tracePt t="273132" x="6750050" y="2416175"/>
          <p14:tracePt t="273140" x="6794500" y="2427288"/>
          <p14:tracePt t="273174" x="6929438" y="2438400"/>
          <p14:tracePt t="273182" x="6956425" y="2455863"/>
          <p14:tracePt t="273207" x="7085013" y="2493963"/>
          <p14:tracePt t="273241" x="7135813" y="2522538"/>
          <p14:tracePt t="273365" x="7129463" y="2522538"/>
          <p14:tracePt t="273380" x="7102475" y="2500313"/>
          <p14:tracePt t="273407" x="7000875" y="2500313"/>
          <p14:tracePt t="273440" x="6918325" y="2500313"/>
          <p14:tracePt t="273445" x="6907213" y="2500313"/>
          <p14:tracePt t="273541" x="6911975" y="2505075"/>
          <p14:tracePt t="273556" x="6956425" y="2522538"/>
          <p14:tracePt t="273574" x="7013575" y="2533650"/>
          <p14:tracePt t="273607" x="7202488" y="2533650"/>
          <p14:tracePt t="273613" x="7213600" y="2533650"/>
          <p14:tracePt t="273640" x="7224713" y="2533650"/>
          <p14:tracePt t="273716" x="7202488" y="2533650"/>
          <p14:tracePt t="273724" x="7191375" y="2533650"/>
          <p14:tracePt t="273740" x="7118350" y="2533650"/>
          <p14:tracePt t="273774" x="6985000" y="2493963"/>
          <p14:tracePt t="273807" x="6900863" y="2478088"/>
          <p14:tracePt t="273892" x="6907213" y="2489200"/>
          <p14:tracePt t="273908" x="6918325" y="2489200"/>
          <p14:tracePt t="273924" x="6934200" y="2489200"/>
          <p14:tracePt t="273940" x="6973888" y="2489200"/>
          <p14:tracePt t="273974" x="6985000" y="2489200"/>
          <p14:tracePt t="274052" x="6978650" y="2489200"/>
          <p14:tracePt t="274068" x="6951663" y="2489200"/>
          <p14:tracePt t="274075" x="6940550" y="2489200"/>
          <p14:tracePt t="274109" x="6884988" y="2489200"/>
          <p14:tracePt t="274180" x="6889750" y="2489200"/>
          <p14:tracePt t="274212" x="6900863" y="2489200"/>
          <p14:tracePt t="274229" x="6911975" y="2489200"/>
          <p14:tracePt t="274291" x="0" y="0"/>
        </p14:tracePtLst>
        <p14:tracePtLst>
          <p14:tracePt t="275488" x="4535488" y="4575175"/>
          <p14:tracePt t="275493" x="4575175" y="4575175"/>
          <p14:tracePt t="275497" x="4602163" y="4575175"/>
          <p14:tracePt t="275504" x="4619625" y="4575175"/>
          <p14:tracePt t="275512" x="4657725" y="4575175"/>
          <p14:tracePt t="275538" x="4748213" y="4575175"/>
          <p14:tracePt t="275571" x="4876800" y="4575175"/>
          <p14:tracePt t="275575" x="4910138" y="4575175"/>
          <p14:tracePt t="275605" x="4976813" y="4575175"/>
          <p14:tracePt t="275607" x="5003800" y="4575175"/>
          <p14:tracePt t="275638" x="5083175" y="4575175"/>
          <p14:tracePt t="275672" x="5176838" y="4575175"/>
          <p14:tracePt t="275705" x="5311775" y="4575175"/>
          <p14:tracePt t="275738" x="5427663" y="4575175"/>
          <p14:tracePt t="275743" x="5478463" y="4575175"/>
          <p14:tracePt t="275771" x="5529263" y="4575175"/>
          <p14:tracePt t="275805" x="5695950" y="4586288"/>
          <p14:tracePt t="275808" x="5724525" y="4586288"/>
          <p14:tracePt t="275839" x="5829300" y="4586288"/>
          <p14:tracePt t="275871" x="5924550" y="4586288"/>
          <p14:tracePt t="275905" x="5975350" y="4586288"/>
          <p14:tracePt t="275938" x="6037263" y="4586288"/>
          <p14:tracePt t="275971" x="6108700" y="4586288"/>
          <p14:tracePt t="276005" x="6164263" y="4586288"/>
          <p14:tracePt t="276007" x="6192838" y="4586288"/>
          <p14:tracePt t="276039" x="6288088" y="4586288"/>
          <p14:tracePt t="276071" x="6354763" y="4586288"/>
          <p14:tracePt t="276105" x="6392863" y="4586288"/>
          <p14:tracePt t="276138" x="6450013" y="4586288"/>
          <p14:tracePt t="276171" x="6488113" y="4586288"/>
          <p14:tracePt t="276175" x="6505575" y="4586288"/>
          <p14:tracePt t="276247" x="6532563" y="4575175"/>
          <p14:tracePt t="276255" x="6543675" y="4575175"/>
          <p14:tracePt t="276271" x="6599238" y="4537075"/>
          <p14:tracePt t="276305" x="6610350" y="4519613"/>
          <p14:tracePt t="276338" x="6627813" y="4459288"/>
          <p14:tracePt t="276371" x="6627813" y="4341813"/>
          <p14:tracePt t="276374" x="6645275" y="4275138"/>
          <p14:tracePt t="276405" x="6672263" y="4202113"/>
          <p14:tracePt t="276407" x="6672263" y="4191000"/>
          <p14:tracePt t="276439" x="6672263" y="4095750"/>
          <p14:tracePt t="276471" x="6672263" y="3944938"/>
          <p14:tracePt t="276505" x="6645275" y="3749675"/>
          <p14:tracePt t="276538" x="6554788" y="3649663"/>
          <p14:tracePt t="276571" x="6410325" y="3554413"/>
          <p14:tracePt t="276575" x="6365875" y="3487738"/>
          <p14:tracePt t="276605" x="6232525" y="3376613"/>
          <p14:tracePt t="276608" x="6215063" y="3343275"/>
          <p14:tracePt t="276638" x="6103938" y="3286125"/>
          <p14:tracePt t="276670" x="6002338" y="3275013"/>
          <p14:tracePt t="276704" x="5853113" y="3241675"/>
          <p14:tracePt t="276740" x="5657850" y="3241675"/>
          <p14:tracePt t="276772" x="5451475" y="3241675"/>
          <p14:tracePt t="276775" x="5378450" y="3252788"/>
          <p14:tracePt t="276807" x="5121275" y="3325813"/>
          <p14:tracePt t="276839" x="4881563" y="3365500"/>
          <p14:tracePt t="276872" x="4737100" y="3403600"/>
          <p14:tracePt t="276906" x="4630738" y="3432175"/>
          <p14:tracePt t="276939" x="4541838" y="3514725"/>
          <p14:tracePt t="276972" x="4435475" y="3616325"/>
          <p14:tracePt t="276976" x="4418013" y="3649663"/>
          <p14:tracePt t="277006" x="4357688" y="3738563"/>
          <p14:tracePt t="277009" x="4357688" y="3805238"/>
          <p14:tracePt t="277039" x="4357688" y="3995738"/>
          <p14:tracePt t="277072" x="4473575" y="4195763"/>
          <p14:tracePt t="277105" x="4681538" y="4413250"/>
          <p14:tracePt t="277139" x="4926013" y="4530725"/>
          <p14:tracePt t="277142" x="4976813" y="4564063"/>
          <p14:tracePt t="277172" x="5199063" y="4676775"/>
          <p14:tracePt t="277175" x="5289550" y="4692650"/>
          <p14:tracePt t="277205" x="5522913" y="4732338"/>
          <p14:tracePt t="277208" x="5567363" y="4743450"/>
          <p14:tracePt t="277239" x="5824538" y="4799013"/>
          <p14:tracePt t="277272" x="5957888" y="4810125"/>
          <p14:tracePt t="277305" x="6097588" y="4827588"/>
          <p14:tracePt t="277339" x="6326188" y="4843463"/>
          <p14:tracePt t="277343" x="6376988" y="4843463"/>
          <p14:tracePt t="277372" x="6415088" y="4843463"/>
          <p14:tracePt t="277376" x="6427788" y="4843463"/>
          <p14:tracePt t="277405" x="6465888" y="4843463"/>
          <p14:tracePt t="277408" x="6477000" y="4843463"/>
          <p14:tracePt t="277439" x="6610350" y="4776788"/>
          <p14:tracePt t="277474" x="6645275" y="4637088"/>
          <p14:tracePt t="277481" x="6645275" y="4625975"/>
          <p14:tracePt t="277507" x="6645275" y="4559300"/>
          <p14:tracePt t="277540" x="6678613" y="4375150"/>
          <p14:tracePt t="277545" x="6694488" y="4346575"/>
          <p14:tracePt t="277574" x="6738938" y="4257675"/>
          <p14:tracePt t="277578" x="6738938" y="4229100"/>
          <p14:tracePt t="277608" x="6738938" y="4040188"/>
          <p14:tracePt t="277640" x="6572250" y="3794125"/>
          <p14:tracePt t="277675" x="6292850" y="3571875"/>
          <p14:tracePt t="277680" x="6186488" y="3509963"/>
          <p14:tracePt t="277707" x="6008688" y="3348038"/>
          <p14:tracePt t="277740" x="5842000" y="3297238"/>
          <p14:tracePt t="277745" x="5795963" y="3281363"/>
          <p14:tracePt t="277774" x="5611813" y="3281363"/>
          <p14:tracePt t="277779" x="5567363" y="3281363"/>
          <p14:tracePt t="277807" x="5327650" y="3365500"/>
          <p14:tracePt t="277841" x="5143500" y="3492500"/>
          <p14:tracePt t="277874" x="5026025" y="3698875"/>
          <p14:tracePt t="277907" x="4992688" y="3871913"/>
          <p14:tracePt t="277912" x="4992688" y="3922713"/>
          <p14:tracePt t="277940" x="4992688" y="4084638"/>
          <p14:tracePt t="277945" x="5003800" y="4129088"/>
          <p14:tracePt t="277972" x="5116513" y="4352925"/>
          <p14:tracePt t="277975" x="5172075" y="4430713"/>
          <p14:tracePt t="278005" x="5400675" y="4559300"/>
          <p14:tracePt t="278007" x="5529263" y="4597400"/>
          <p14:tracePt t="278038" x="5880100" y="4676775"/>
          <p14:tracePt t="278074" x="5908675" y="4676775"/>
          <p14:tracePt t="278108" x="5919788" y="4676775"/>
          <p14:tracePt t="278141" x="5975350" y="4659313"/>
          <p14:tracePt t="278146" x="5975350" y="4643438"/>
          <p14:tracePt t="278174" x="5975350" y="4575175"/>
          <p14:tracePt t="278178" x="5975350" y="4564063"/>
          <p14:tracePt t="278208" x="5886450" y="4475163"/>
          <p14:tracePt t="278237" x="5846763" y="4475163"/>
          <p14:tracePt t="278238" x="0" y="0"/>
        </p14:tracePtLst>
        <p14:tracePtLst>
          <p14:tracePt t="279014" x="3514725" y="4202113"/>
          <p14:tracePt t="279019" x="3532188" y="4202113"/>
          <p14:tracePt t="279037" x="3543300" y="4202113"/>
          <p14:tracePt t="279052" x="3587750" y="4217988"/>
          <p14:tracePt t="279074" x="3609975" y="4217988"/>
          <p14:tracePt t="279077" x="3621088" y="4217988"/>
          <p14:tracePt t="279108" x="3705225" y="4217988"/>
          <p14:tracePt t="279140" x="3765550" y="4084638"/>
          <p14:tracePt t="279174" x="3765550" y="4033838"/>
          <p14:tracePt t="279207" x="3754438" y="4011613"/>
          <p14:tracePt t="279263" x="3743325" y="4011613"/>
          <p14:tracePt t="279276" x="3716338" y="4011613"/>
          <p14:tracePt t="279308" x="3687763" y="4106863"/>
          <p14:tracePt t="279340" x="3687763" y="4257675"/>
          <p14:tracePt t="279374" x="3687763" y="4268788"/>
          <p14:tracePt t="279409" x="3687763" y="4246563"/>
          <p14:tracePt t="279414" x="3687763" y="4162425"/>
          <p14:tracePt t="279440" x="3687763" y="3995738"/>
          <p14:tracePt t="279445" x="3687763" y="3967163"/>
          <p14:tracePt t="279474" x="3659188" y="3906838"/>
          <p14:tracePt t="279516" x="3632200" y="3929063"/>
          <p14:tracePt t="279541" x="3614738" y="4000500"/>
          <p14:tracePt t="279574" x="3614738" y="4151313"/>
          <p14:tracePt t="279607" x="3614738" y="4191000"/>
          <p14:tracePt t="279644" x="3603625" y="4157663"/>
          <p14:tracePt t="279673" x="3554413" y="3984625"/>
          <p14:tracePt t="279677" x="3554413" y="3973513"/>
          <p14:tracePt t="279707" x="3536950" y="3962400"/>
          <p14:tracePt t="279741" x="3509963" y="3984625"/>
          <p14:tracePt t="279774" x="3497263" y="4117975"/>
          <p14:tracePt t="279808" x="3481388" y="4146550"/>
          <p14:tracePt t="279841" x="3470275" y="4146550"/>
          <p14:tracePt t="279845" x="3425825" y="4106863"/>
          <p14:tracePt t="279872" x="3397250" y="4017963"/>
          <p14:tracePt t="279906" x="3386138" y="4000500"/>
          <p14:tracePt t="279939" x="3290888" y="4022725"/>
          <p14:tracePt t="279972" x="3275013" y="4079875"/>
          <p14:tracePt t="280005" x="3263900" y="4117975"/>
          <p14:tracePt t="280041" x="3246438" y="4084638"/>
          <p14:tracePt t="280045" x="3230563" y="4033838"/>
          <p14:tracePt t="280074" x="3175000" y="3973513"/>
          <p14:tracePt t="280078" x="3163888" y="3956050"/>
          <p14:tracePt t="280108" x="3135313" y="3956050"/>
          <p14:tracePt t="280140" x="3106738" y="3956050"/>
          <p14:tracePt t="280188" x="3073400" y="3956050"/>
          <p14:tracePt t="280208" x="3062288" y="3956050"/>
          <p14:tracePt t="280241" x="3017838" y="3956050"/>
          <p14:tracePt t="280245" x="3006725" y="3956050"/>
          <p14:tracePt t="280276" x="2957513" y="4006850"/>
          <p14:tracePt t="280348" x="2957513" y="4000500"/>
          <p14:tracePt t="280396" x="2940050" y="3984625"/>
          <p14:tracePt t="280475" x="0" y="0"/>
        </p14:tracePtLst>
        <p14:tracePtLst>
          <p14:tracePt t="293929" x="5522913" y="4564063"/>
          <p14:tracePt t="294000" x="5507038" y="4564063"/>
          <p14:tracePt t="294016" x="5507038" y="4541838"/>
          <p14:tracePt t="294040" x="5507038" y="4419600"/>
          <p14:tracePt t="294074" x="5507038" y="4279900"/>
          <p14:tracePt t="294080" x="5507038" y="4251325"/>
          <p14:tracePt t="294107" x="5507038" y="4168775"/>
          <p14:tracePt t="294112" x="5507038" y="4140200"/>
          <p14:tracePt t="294140" x="5507038" y="4090988"/>
          <p14:tracePt t="294145" x="5507038" y="4062413"/>
          <p14:tracePt t="294174" x="5507038" y="4011613"/>
          <p14:tracePt t="294178" x="5507038" y="3995738"/>
          <p14:tracePt t="294240" x="5507038" y="4006850"/>
          <p14:tracePt t="294256" x="5507038" y="4017963"/>
          <p14:tracePt t="294274" x="5478463" y="4090988"/>
          <p14:tracePt t="294307" x="5478463" y="4240213"/>
          <p14:tracePt t="294312" x="5478463" y="4268788"/>
          <p14:tracePt t="294340" x="5478463" y="4308475"/>
          <p14:tracePt t="294376" x="5478463" y="4319588"/>
          <p14:tracePt t="294480" x="5478463" y="4313238"/>
          <p14:tracePt t="294488" x="5478463" y="4286250"/>
          <p14:tracePt t="294507" x="5478463" y="4229100"/>
          <p14:tracePt t="294540" x="5478463" y="4151313"/>
          <p14:tracePt t="294546" x="5478463" y="4135438"/>
          <p14:tracePt t="294625" x="5478463" y="4146550"/>
          <p14:tracePt t="294640" x="5478463" y="4184650"/>
          <p14:tracePt t="294649" x="5478463" y="4235450"/>
          <p14:tracePt t="294673" x="5478463" y="4341813"/>
          <p14:tracePt t="294707" x="5478463" y="4352925"/>
          <p14:tracePt t="294752" x="5484813" y="4352925"/>
          <p14:tracePt t="294773" x="5484813" y="4330700"/>
          <p14:tracePt t="294777" x="5518150" y="4279900"/>
          <p14:tracePt t="294807" x="5518150" y="4195763"/>
          <p14:tracePt t="294840" x="5518150" y="4184650"/>
          <p14:tracePt t="295023" x="0" y="0"/>
        </p14:tracePtLst>
        <p14:tracePtLst>
          <p14:tracePt t="295514" x="5875338" y="4022725"/>
          <p14:tracePt t="295524" x="5864225" y="4029075"/>
          <p14:tracePt t="295540" x="5864225" y="4084638"/>
          <p14:tracePt t="295544" x="5864225" y="4151313"/>
          <p14:tracePt t="295572" x="5864225" y="4235450"/>
          <p14:tracePt t="295575" x="5875338" y="4264025"/>
          <p14:tracePt t="295607" x="5919788" y="4324350"/>
          <p14:tracePt t="295610" x="5919788" y="4335463"/>
          <p14:tracePt t="295728" x="5919788" y="4330700"/>
          <p14:tracePt t="295744" x="5919788" y="4313238"/>
          <p14:tracePt t="295752" x="5919788" y="4291013"/>
          <p14:tracePt t="295774" x="5919788" y="4264025"/>
          <p14:tracePt t="295777" x="5930900" y="4251325"/>
          <p14:tracePt t="295840" x="5930900" y="4275138"/>
          <p14:tracePt t="295848" x="5930900" y="4302125"/>
          <p14:tracePt t="295873" x="5930900" y="4368800"/>
          <p14:tracePt t="295905" x="5930900" y="4408488"/>
          <p14:tracePt t="295951" x="5930900" y="4402138"/>
          <p14:tracePt t="295972" x="5930900" y="4391025"/>
          <p14:tracePt t="296005" x="5930900" y="4379913"/>
          <p14:tracePt t="296143" x="0" y="0"/>
        </p14:tracePtLst>
        <p14:tracePtLst>
          <p14:tracePt t="297630" x="4546600" y="4586288"/>
          <p14:tracePt t="297637" x="4546600" y="4575175"/>
          <p14:tracePt t="297644" x="4552950" y="4575175"/>
          <p14:tracePt t="297672" x="4657725" y="4575175"/>
          <p14:tracePt t="297675" x="4703763" y="4575175"/>
          <p14:tracePt t="297705" x="4830763" y="4575175"/>
          <p14:tracePt t="297708" x="4859338" y="4575175"/>
          <p14:tracePt t="297739" x="5026025" y="4575175"/>
          <p14:tracePt t="297772" x="5216525" y="4575175"/>
          <p14:tracePt t="297805" x="5316538" y="4575175"/>
          <p14:tracePt t="297839" x="5467350" y="4575175"/>
          <p14:tracePt t="297843" x="5495925" y="4575175"/>
          <p14:tracePt t="297872" x="5584825" y="4575175"/>
          <p14:tracePt t="297875" x="5611813" y="4575175"/>
          <p14:tracePt t="297905" x="5651500" y="4575175"/>
          <p14:tracePt t="297908" x="5680075" y="4575175"/>
          <p14:tracePt t="297939" x="5795963" y="4575175"/>
          <p14:tracePt t="297972" x="5891213" y="4575175"/>
          <p14:tracePt t="298007" x="5946775" y="4559300"/>
          <p14:tracePt t="298011" x="5991225" y="4541838"/>
          <p14:tracePt t="298041" x="6064250" y="4541838"/>
          <p14:tracePt t="298045" x="6108700" y="4541838"/>
          <p14:tracePt t="298073" x="6292850" y="4541838"/>
          <p14:tracePt t="298078" x="6359525" y="4541838"/>
          <p14:tracePt t="298108" x="6650038" y="4541838"/>
          <p14:tracePt t="298141" x="6727825" y="4541838"/>
          <p14:tracePt t="298174" x="6756400" y="4541838"/>
          <p14:tracePt t="298207" x="6794500" y="4541838"/>
          <p14:tracePt t="298240" x="6834188" y="4541838"/>
          <p14:tracePt t="298274" x="6845300" y="4541838"/>
          <p14:tracePt t="298277" x="6873875" y="4541838"/>
          <p14:tracePt t="298307" x="6884988" y="4541838"/>
          <p14:tracePt t="298468" x="6878638" y="4541838"/>
          <p14:tracePt t="298484" x="6851650" y="4541838"/>
          <p14:tracePt t="298508" x="6689725" y="4541838"/>
          <p14:tracePt t="298540" x="6461125" y="4541838"/>
          <p14:tracePt t="298574" x="6170613" y="4525963"/>
          <p14:tracePt t="298607" x="5868988" y="4508500"/>
          <p14:tracePt t="298612" x="5802313" y="4508500"/>
          <p14:tracePt t="298640" x="5680075" y="4508500"/>
          <p14:tracePt t="298645" x="5651500" y="4508500"/>
          <p14:tracePt t="298674" x="5600700" y="4508500"/>
          <p14:tracePt t="298677" x="5556250" y="4508500"/>
          <p14:tracePt t="298709" x="5507038" y="4508500"/>
          <p14:tracePt t="298740" x="5451475" y="4508500"/>
          <p14:tracePt t="298774" x="5338763" y="4508500"/>
          <p14:tracePt t="298808" x="5260975" y="4508500"/>
          <p14:tracePt t="298840" x="5205413" y="4508500"/>
          <p14:tracePt t="298844" x="5176838" y="4508500"/>
          <p14:tracePt t="298874" x="5094288" y="4508500"/>
          <p14:tracePt t="298878" x="5065713" y="4508500"/>
          <p14:tracePt t="298910" x="4910138" y="4508500"/>
          <p14:tracePt t="298942" x="4781550" y="4508500"/>
          <p14:tracePt t="298973" x="4630738" y="4508500"/>
          <p14:tracePt t="299007" x="4479925" y="4519613"/>
          <p14:tracePt t="299011" x="4429125" y="4519613"/>
          <p14:tracePt t="299040" x="4379913" y="4519613"/>
          <p14:tracePt t="299045" x="4362450" y="4519613"/>
          <p14:tracePt t="299092" x="4351338" y="4519613"/>
          <p14:tracePt t="299252" x="4357688" y="4519613"/>
          <p14:tracePt t="299260" x="4373563" y="4519613"/>
          <p14:tracePt t="299274" x="4413250" y="4519613"/>
          <p14:tracePt t="299277" x="4429125" y="4519613"/>
          <p14:tracePt t="299308" x="4692650" y="4519613"/>
          <p14:tracePt t="299341" x="4987925" y="4519613"/>
          <p14:tracePt t="299373" x="5500688" y="4519613"/>
          <p14:tracePt t="299380" x="5618163" y="4519613"/>
          <p14:tracePt t="299407" x="5980113" y="4519613"/>
          <p14:tracePt t="299438" x="6321425" y="4519613"/>
          <p14:tracePt t="299472" x="6661150" y="4519613"/>
          <p14:tracePt t="299506" x="7058025" y="4519613"/>
          <p14:tracePt t="299538" x="7124700" y="4519613"/>
          <p14:tracePt t="299735" x="0" y="0"/>
        </p14:tracePtLst>
        <p14:tracePtLst>
          <p14:tracePt t="300464" x="5232400" y="4391025"/>
          <p14:tracePt t="300469" x="5243513" y="4391025"/>
          <p14:tracePt t="300473" x="5272088" y="4379913"/>
          <p14:tracePt t="300483" x="5272088" y="4368800"/>
          <p14:tracePt t="300507" x="5272088" y="4330700"/>
          <p14:tracePt t="300540" x="5300663" y="4179888"/>
          <p14:tracePt t="300546" x="5316538" y="4129088"/>
          <p14:tracePt t="300573" x="5316538" y="4022725"/>
          <p14:tracePt t="300578" x="5316538" y="4011613"/>
          <p14:tracePt t="300608" x="5334000" y="4000500"/>
          <p14:tracePt t="300648" x="5334000" y="4006850"/>
          <p14:tracePt t="300674" x="5334000" y="4202113"/>
          <p14:tracePt t="300707" x="5334000" y="4275138"/>
          <p14:tracePt t="300760" x="5334000" y="4264025"/>
          <p14:tracePt t="300774" x="5334000" y="4240213"/>
          <p14:tracePt t="300778" x="5334000" y="4224338"/>
          <p14:tracePt t="300807" x="5334000" y="4184650"/>
          <p14:tracePt t="300984" x="5345113" y="4173538"/>
          <p14:tracePt t="300999" x="0" y="0"/>
        </p14:tracePtLst>
        <p14:tracePtLst>
          <p14:tracePt t="301681" x="5919788" y="3492500"/>
          <p14:tracePt t="301690" x="5919788" y="3498850"/>
          <p14:tracePt t="301707" x="5919788" y="3571875"/>
          <p14:tracePt t="301740" x="5919788" y="3722688"/>
          <p14:tracePt t="301745" x="5919788" y="3749675"/>
          <p14:tracePt t="301774" x="5919788" y="3871913"/>
          <p14:tracePt t="301777" x="5919788" y="3940175"/>
          <p14:tracePt t="301807" x="5919788" y="4040188"/>
          <p14:tracePt t="301840" x="5919788" y="4173538"/>
          <p14:tracePt t="301876" x="5919788" y="4251325"/>
          <p14:tracePt t="301882" x="5919788" y="4279900"/>
          <p14:tracePt t="301890" x="5919788" y="4297363"/>
          <p14:tracePt t="301907" x="5919788" y="4335463"/>
          <p14:tracePt t="301940" x="5919788" y="4375150"/>
          <p14:tracePt t="301945" x="5919788" y="4402138"/>
          <p14:tracePt t="301976" x="5919788" y="4424363"/>
          <p14:tracePt t="302007" x="5908675" y="4464050"/>
          <p14:tracePt t="302088" x="5908675" y="4459288"/>
          <p14:tracePt t="302096" x="5908675" y="4430713"/>
          <p14:tracePt t="302107" x="5908675" y="4386263"/>
          <p14:tracePt t="302139" x="5908675" y="4257675"/>
          <p14:tracePt t="302142" x="5908675" y="4206875"/>
          <p14:tracePt t="302172" x="5908675" y="4117975"/>
          <p14:tracePt t="302205" x="5908675" y="4095750"/>
          <p14:tracePt t="302263" x="5908675" y="4102100"/>
          <p14:tracePt t="302279" x="5913438" y="4162425"/>
          <p14:tracePt t="302305" x="5930900" y="4346575"/>
          <p14:tracePt t="302338" x="5964238" y="4559300"/>
          <p14:tracePt t="302342" x="5964238" y="4592638"/>
          <p14:tracePt t="302372" x="5975350" y="4614863"/>
          <p14:tracePt t="302440" x="5975350" y="4592638"/>
          <p14:tracePt t="302449" x="5975350" y="4581525"/>
          <p14:tracePt t="302475" x="5969000" y="4514850"/>
          <p14:tracePt t="302508" x="5953125" y="4397375"/>
          <p14:tracePt t="302540" x="5953125" y="4297363"/>
          <p14:tracePt t="302573" x="5953125" y="4286250"/>
          <p14:tracePt t="302620" x="5930900" y="4286250"/>
          <p14:tracePt t="302640" x="5913438" y="4308475"/>
          <p14:tracePt t="302673" x="5897563" y="4481513"/>
          <p14:tracePt t="302677" x="5897563" y="4548188"/>
          <p14:tracePt t="302707" x="5897563" y="4597400"/>
          <p14:tracePt t="302764" x="5908675" y="4575175"/>
          <p14:tracePt t="302774" x="5908675" y="4508500"/>
          <p14:tracePt t="302806" x="5908675" y="4375150"/>
          <p14:tracePt t="302841" x="5908675" y="4352925"/>
          <p14:tracePt t="302939" x="5908675" y="4375150"/>
          <p14:tracePt t="302946" x="5908675" y="4386263"/>
          <p14:tracePt t="302971" x="5908675" y="4486275"/>
          <p14:tracePt t="303007" x="5908675" y="4559300"/>
          <p14:tracePt t="303070" x="5919788" y="4559300"/>
          <p14:tracePt t="303077" x="5919788" y="4508500"/>
          <p14:tracePt t="303108" x="5946775" y="4408488"/>
          <p14:tracePt t="303140" x="5946775" y="4341813"/>
          <p14:tracePt t="303173" x="5964238" y="4330700"/>
          <p14:tracePt t="303245" x="5964238" y="4335463"/>
          <p14:tracePt t="303260" x="5964238" y="4379913"/>
          <p14:tracePt t="303272" x="5953125" y="4408488"/>
          <p14:tracePt t="303305" x="5953125" y="4564063"/>
          <p14:tracePt t="303309" x="5953125" y="4575175"/>
          <p14:tracePt t="303355" x="5953125" y="4525963"/>
          <p14:tracePt t="303372" x="5953125" y="4452938"/>
          <p14:tracePt t="303405" x="5935663" y="4240213"/>
          <p14:tracePt t="303439" x="5935663" y="4217988"/>
          <p14:tracePt t="303483" x="5908675" y="4240213"/>
          <p14:tracePt t="303506" x="5897563" y="4297363"/>
          <p14:tracePt t="303509" x="5897563" y="4386263"/>
          <p14:tracePt t="303539" x="5875338" y="4597400"/>
          <p14:tracePt t="303571" x="5875338" y="4643438"/>
          <p14:tracePt t="303611" x="5875338" y="4603750"/>
          <p14:tracePt t="303639" x="5886450" y="4497388"/>
          <p14:tracePt t="303672" x="5913438" y="4446588"/>
          <p14:tracePt t="303771" x="5913438" y="4452938"/>
          <p14:tracePt t="303851" x="5924550" y="4464050"/>
          <p14:tracePt t="304619" x="0" y="0"/>
        </p14:tracePtLst>
        <p14:tracePtLst>
          <p14:tracePt t="305092" x="6288088" y="4397375"/>
          <p14:tracePt t="305097" x="6310313" y="4397375"/>
          <p14:tracePt t="305101" x="6326188" y="4397375"/>
          <p14:tracePt t="305132" x="6354763" y="4397375"/>
          <p14:tracePt t="305140" x="6365875" y="4397375"/>
          <p14:tracePt t="305175" x="6415088" y="4357688"/>
          <p14:tracePt t="305181" x="6450013" y="4297363"/>
          <p14:tracePt t="305207" x="6516688" y="4173538"/>
          <p14:tracePt t="305211" x="6516688" y="4106863"/>
          <p14:tracePt t="305240" x="6532563" y="3967163"/>
          <p14:tracePt t="305244" x="6532563" y="3917950"/>
          <p14:tracePt t="305274" x="6532563" y="3778250"/>
          <p14:tracePt t="305277" x="6532563" y="3727450"/>
          <p14:tracePt t="305308" x="6532563" y="3594100"/>
          <p14:tracePt t="305340" x="6359525" y="3414713"/>
          <p14:tracePt t="305375" x="6153150" y="3281363"/>
          <p14:tracePt t="305407" x="6053138" y="3219450"/>
          <p14:tracePt t="305412" x="6008688" y="3192463"/>
          <p14:tracePt t="305440" x="5935663" y="3175000"/>
          <p14:tracePt t="305445" x="5924550" y="3163888"/>
          <p14:tracePt t="305474" x="5784850" y="3135313"/>
          <p14:tracePt t="305479" x="5713413" y="3097213"/>
          <p14:tracePt t="305485" x="5646738" y="3079750"/>
          <p14:tracePt t="305508" x="5383213" y="3024188"/>
          <p14:tracePt t="305539" x="5149850" y="3024188"/>
          <p14:tracePt t="305543" x="5083175" y="3024188"/>
          <p14:tracePt t="305572" x="4921250" y="3024188"/>
          <p14:tracePt t="305575" x="4892675" y="3024188"/>
          <p14:tracePt t="305605" x="4775200" y="3024188"/>
          <p14:tracePt t="305608" x="4748213" y="3024188"/>
          <p14:tracePt t="305639" x="4591050" y="3035300"/>
          <p14:tracePt t="305672" x="4429125" y="3130550"/>
          <p14:tracePt t="305705" x="4357688" y="3203575"/>
          <p14:tracePt t="305739" x="4340225" y="3376613"/>
          <p14:tracePt t="305743" x="4340225" y="3443288"/>
          <p14:tracePt t="305772" x="4340225" y="3605213"/>
          <p14:tracePt t="305775" x="4340225" y="3632200"/>
          <p14:tracePt t="305805" x="4340225" y="3749675"/>
          <p14:tracePt t="305808" x="4384675" y="3800475"/>
          <p14:tracePt t="305839" x="4552950" y="3967163"/>
          <p14:tracePt t="305872" x="4770438" y="4067175"/>
          <p14:tracePt t="305905" x="4965700" y="4102100"/>
          <p14:tracePt t="305939" x="5143500" y="4162425"/>
          <p14:tracePt t="305943" x="5232400" y="4162425"/>
          <p14:tracePt t="305972" x="5445125" y="4206875"/>
          <p14:tracePt t="305975" x="5540375" y="4224338"/>
          <p14:tracePt t="306005" x="5824538" y="4264025"/>
          <p14:tracePt t="306008" x="5891213" y="4279900"/>
          <p14:tracePt t="306040" x="6064250" y="4279900"/>
          <p14:tracePt t="306072" x="6237288" y="4279900"/>
          <p14:tracePt t="306105" x="6450013" y="4235450"/>
          <p14:tracePt t="306139" x="6588125" y="4102100"/>
          <p14:tracePt t="306143" x="6616700" y="4067175"/>
          <p14:tracePt t="306172" x="6800850" y="3922713"/>
          <p14:tracePt t="306176" x="6811963" y="3911600"/>
          <p14:tracePt t="306206" x="6896100" y="3778250"/>
          <p14:tracePt t="306208" x="6896100" y="3749675"/>
          <p14:tracePt t="306240" x="6918325" y="3671888"/>
          <p14:tracePt t="306272" x="6918325" y="3538538"/>
          <p14:tracePt t="306305" x="6694488" y="3359150"/>
          <p14:tracePt t="306338" x="6477000" y="3259138"/>
          <p14:tracePt t="306372" x="6115050" y="3163888"/>
          <p14:tracePt t="306376" x="5986463" y="3141663"/>
          <p14:tracePt t="306405" x="5724525" y="3086100"/>
          <p14:tracePt t="306408" x="5634038" y="3086100"/>
          <p14:tracePt t="306440" x="5551488" y="3086100"/>
          <p14:tracePt t="306472" x="5438775" y="3086100"/>
          <p14:tracePt t="306505" x="5243513" y="3146425"/>
          <p14:tracePt t="306539" x="5032375" y="3308350"/>
          <p14:tracePt t="306572" x="4841875" y="3436938"/>
          <p14:tracePt t="306576" x="4814888" y="3470275"/>
          <p14:tracePt t="306605" x="4703763" y="3565525"/>
          <p14:tracePt t="306608" x="4675188" y="3598863"/>
          <p14:tracePt t="306639" x="4635500" y="3649663"/>
          <p14:tracePt t="306672" x="4608513" y="3749675"/>
          <p14:tracePt t="306705" x="4608513" y="3917950"/>
          <p14:tracePt t="306739" x="4725988" y="4157663"/>
          <p14:tracePt t="306743" x="4759325" y="4191000"/>
          <p14:tracePt t="306772" x="4910138" y="4308475"/>
          <p14:tracePt t="306776" x="4959350" y="4324350"/>
          <p14:tracePt t="306805" x="5127625" y="4397375"/>
          <p14:tracePt t="306809" x="5176838" y="4413250"/>
          <p14:tracePt t="306839" x="5434013" y="4497388"/>
          <p14:tracePt t="306872" x="5618163" y="4597400"/>
          <p14:tracePt t="306905" x="5891213" y="4597400"/>
          <p14:tracePt t="306939" x="6215063" y="4581525"/>
          <p14:tracePt t="306942" x="6310313" y="4564063"/>
          <p14:tracePt t="306972" x="6554788" y="4470400"/>
          <p14:tracePt t="306976" x="6583363" y="4452938"/>
          <p14:tracePt t="307007" x="6778625" y="4402138"/>
          <p14:tracePt t="307039" x="6918325" y="4368800"/>
          <p14:tracePt t="307072" x="6973888" y="4286250"/>
          <p14:tracePt t="307105" x="6973888" y="4079875"/>
          <p14:tracePt t="307139" x="6683375" y="3760788"/>
          <p14:tracePt t="307143" x="6650038" y="3727450"/>
          <p14:tracePt t="307172" x="6499225" y="3627438"/>
          <p14:tracePt t="307176" x="6465888" y="3594100"/>
          <p14:tracePt t="307206" x="6326188" y="3514725"/>
          <p14:tracePt t="307208" x="6243638" y="3481388"/>
          <p14:tracePt t="307237" x="6142038" y="3443288"/>
          <p14:tracePt t="307239" x="6048375" y="3403600"/>
          <p14:tracePt t="307270" x="5835650" y="3403600"/>
          <p14:tracePt t="307306" x="5383213" y="3403600"/>
          <p14:tracePt t="307339" x="5072063" y="3414713"/>
          <p14:tracePt t="307372" x="4992688" y="3436938"/>
          <p14:tracePt t="307376" x="4959350" y="3470275"/>
          <p14:tracePt t="307405" x="4903788" y="3560763"/>
          <p14:tracePt t="307408" x="4887913" y="3609975"/>
          <p14:tracePt t="307439" x="4852988" y="3805238"/>
          <p14:tracePt t="307472" x="4914900" y="3962400"/>
          <p14:tracePt t="307505" x="4926013" y="3973513"/>
          <p14:tracePt t="307539" x="4937125" y="3973513"/>
          <p14:tracePt t="307583" x="0" y="0"/>
        </p14:tracePtLst>
        <p14:tracePtLst>
          <p14:tracePt t="308201" x="4657725" y="4548188"/>
          <p14:tracePt t="308240" x="4657725" y="4575175"/>
          <p14:tracePt t="308249" x="4657725" y="4586288"/>
          <p14:tracePt t="308274" x="4657725" y="4659313"/>
          <p14:tracePt t="308307" x="4741863" y="4799013"/>
          <p14:tracePt t="308312" x="4792663" y="4854575"/>
          <p14:tracePt t="308341" x="4965700" y="5060950"/>
          <p14:tracePt t="308347" x="5021263" y="5116513"/>
          <p14:tracePt t="308374" x="5105400" y="5267325"/>
          <p14:tracePt t="308378" x="5138738" y="5300663"/>
          <p14:tracePt t="308408" x="5316538" y="5362575"/>
          <p14:tracePt t="308440" x="5511800" y="5362575"/>
          <p14:tracePt t="308448" x="5600700" y="5362575"/>
          <p14:tracePt t="308474" x="5768975" y="5362575"/>
          <p14:tracePt t="308508" x="5897563" y="5362575"/>
          <p14:tracePt t="308540" x="6008688" y="5362575"/>
          <p14:tracePt t="308573" x="6119813" y="5295900"/>
          <p14:tracePt t="308607" x="6226175" y="5149850"/>
          <p14:tracePt t="308641" x="6243638" y="5078413"/>
          <p14:tracePt t="308646" x="6243638" y="5033963"/>
          <p14:tracePt t="308674" x="6243638" y="4803775"/>
          <p14:tracePt t="308678" x="6215063" y="4776788"/>
          <p14:tracePt t="308708" x="6059488" y="4581525"/>
          <p14:tracePt t="308743" x="5924550" y="4564063"/>
          <p14:tracePt t="308774" x="5673725" y="4564063"/>
          <p14:tracePt t="308807" x="5400675" y="4564063"/>
          <p14:tracePt t="308811" x="5311775" y="4564063"/>
          <p14:tracePt t="308840" x="5183188" y="4592638"/>
          <p14:tracePt t="308844" x="5172075" y="4592638"/>
          <p14:tracePt t="308873" x="5065713" y="4681538"/>
          <p14:tracePt t="308877" x="5054600" y="4692650"/>
          <p14:tracePt t="308908" x="4999038" y="4787900"/>
          <p14:tracePt t="308940" x="4999038" y="4921250"/>
          <p14:tracePt t="308973" x="5026025" y="5038725"/>
          <p14:tracePt t="309007" x="5272088" y="5233988"/>
          <p14:tracePt t="309041" x="5607050" y="5345113"/>
          <p14:tracePt t="309046" x="5673725" y="5367338"/>
          <p14:tracePt t="309073" x="5991225" y="5424488"/>
          <p14:tracePt t="309077" x="6119813" y="5446713"/>
          <p14:tracePt t="309107" x="6583363" y="5484813"/>
          <p14:tracePt t="309140" x="6678613" y="5484813"/>
          <p14:tracePt t="309173" x="6694488" y="5318125"/>
          <p14:tracePt t="309181" x="6694488" y="5289550"/>
          <p14:tracePt t="309207" x="6694488" y="5149850"/>
          <p14:tracePt t="309214" x="6667500" y="5100638"/>
          <p14:tracePt t="309240" x="6510338" y="4943475"/>
          <p14:tracePt t="309244" x="6494463" y="4927600"/>
          <p14:tracePt t="309274" x="6359525" y="4883150"/>
          <p14:tracePt t="309278" x="6310313" y="4865688"/>
          <p14:tracePt t="309308" x="6164263" y="4865688"/>
          <p14:tracePt t="309340" x="5930900" y="4865688"/>
          <p14:tracePt t="309373" x="5691188" y="4965700"/>
          <p14:tracePt t="309408" x="5540375" y="5078413"/>
          <p14:tracePt t="309440" x="5438775" y="5149850"/>
          <p14:tracePt t="309474" x="5427663" y="5284788"/>
          <p14:tracePt t="309508" x="5451475" y="5384800"/>
          <p14:tracePt t="309513" x="5484813" y="5418138"/>
          <p14:tracePt t="309540" x="5618163" y="5502275"/>
          <p14:tracePt t="309545" x="5668963" y="5529263"/>
          <p14:tracePt t="309573" x="5813425" y="5551488"/>
          <p14:tracePt t="309577" x="5824538" y="5551488"/>
          <p14:tracePt t="309620" x="5835650" y="5551488"/>
          <p14:tracePt t="309641" x="5864225" y="5540375"/>
          <p14:tracePt t="309645" x="5880100" y="5540375"/>
          <p14:tracePt t="309673" x="5880100" y="5529263"/>
          <p14:tracePt t="310114" x="0" y="0"/>
        </p14:tracePtLst>
        <p14:tracePtLst>
          <p14:tracePt t="311598" x="4189413" y="4725988"/>
          <p14:tracePt t="311640" x="4200525" y="4725988"/>
          <p14:tracePt t="311690" x="4229100" y="4725988"/>
          <p14:tracePt t="311698" x="4244975" y="4699000"/>
          <p14:tracePt t="311706" x="4244975" y="4687888"/>
          <p14:tracePt t="311740" x="4244975" y="4503738"/>
          <p14:tracePt t="311744" x="4244975" y="4475163"/>
          <p14:tracePt t="311773" x="4244975" y="4408488"/>
          <p14:tracePt t="311777" x="4233863" y="4391025"/>
          <p14:tracePt t="311808" x="4151313" y="4279900"/>
          <p14:tracePt t="311840" x="4060825" y="4246563"/>
          <p14:tracePt t="311874" x="3978275" y="4217988"/>
          <p14:tracePt t="311907" x="3876675" y="4162425"/>
          <p14:tracePt t="311913" x="3838575" y="4162425"/>
          <p14:tracePt t="311940" x="3794125" y="4146550"/>
          <p14:tracePt t="311945" x="3749675" y="4135438"/>
          <p14:tracePt t="311974" x="3621088" y="4079875"/>
          <p14:tracePt t="311977" x="3609975" y="4067175"/>
          <p14:tracePt t="312008" x="3525838" y="4033838"/>
          <p14:tracePt t="312040" x="3403600" y="4033838"/>
          <p14:tracePt t="312074" x="3290888" y="4033838"/>
          <p14:tracePt t="312107" x="3152775" y="4033838"/>
          <p14:tracePt t="312112" x="3124200" y="4033838"/>
          <p14:tracePt t="312140" x="3024188" y="4033838"/>
          <p14:tracePt t="312144" x="2979738" y="4033838"/>
          <p14:tracePt t="312173" x="2833688" y="4017963"/>
          <p14:tracePt t="312177" x="2806700" y="4017963"/>
          <p14:tracePt t="312209" x="2689225" y="4017963"/>
          <p14:tracePt t="312240" x="2605088" y="4017963"/>
          <p14:tracePt t="312274" x="2476500" y="4017963"/>
          <p14:tracePt t="312305" x="2320925" y="4044950"/>
          <p14:tracePt t="312338" x="2265363" y="4102100"/>
          <p14:tracePt t="312372" x="2232025" y="4113213"/>
          <p14:tracePt t="312407" x="2187575" y="4113213"/>
          <p14:tracePt t="312439" x="2147888" y="4129088"/>
          <p14:tracePt t="312473" x="2136775" y="4140200"/>
          <p14:tracePt t="312505" x="2125663" y="4162425"/>
          <p14:tracePt t="312539" x="2125663" y="4235450"/>
          <p14:tracePt t="312542" x="2125663" y="4246563"/>
          <p14:tracePt t="312574" x="2187575" y="4375150"/>
          <p14:tracePt t="312577" x="2198688" y="4391025"/>
          <p14:tracePt t="312608" x="2292350" y="4514850"/>
          <p14:tracePt t="312640" x="2387600" y="4570413"/>
          <p14:tracePt t="312674" x="2549525" y="4619625"/>
          <p14:tracePt t="312681" x="2644775" y="4659313"/>
          <p14:tracePt t="312707" x="2751138" y="4687888"/>
          <p14:tracePt t="312712" x="2795588" y="4687888"/>
          <p14:tracePt t="312740" x="2884488" y="4714875"/>
          <p14:tracePt t="312745" x="2928938" y="4714875"/>
          <p14:tracePt t="312774" x="3073400" y="4748213"/>
          <p14:tracePt t="312778" x="3106738" y="4748213"/>
          <p14:tracePt t="312808" x="3279775" y="4748213"/>
          <p14:tracePt t="312840" x="3348038" y="4776788"/>
          <p14:tracePt t="312874" x="3436938" y="4787900"/>
          <p14:tracePt t="312907" x="3581400" y="4803775"/>
          <p14:tracePt t="312913" x="3676650" y="4827588"/>
          <p14:tracePt t="312941" x="3838575" y="4827588"/>
          <p14:tracePt t="312945" x="3911600" y="4843463"/>
          <p14:tracePt t="312977" x="4083050" y="4872038"/>
          <p14:tracePt t="313008" x="4151313" y="4872038"/>
          <p14:tracePt t="313039" x="4217988" y="4872038"/>
          <p14:tracePt t="313072" x="4278313" y="4872038"/>
          <p14:tracePt t="313127" x="4324350" y="4849813"/>
          <p14:tracePt t="313138" x="4340225" y="4838700"/>
          <p14:tracePt t="313172" x="4362450" y="4799013"/>
          <p14:tracePt t="313175" x="4379913" y="4754563"/>
          <p14:tracePt t="313207" x="4379913" y="4670425"/>
          <p14:tracePt t="313240" x="4379913" y="4541838"/>
          <p14:tracePt t="313274" x="4267200" y="4459288"/>
          <p14:tracePt t="313305" x="4122738" y="4308475"/>
          <p14:tracePt t="313339" x="3967163" y="4264025"/>
          <p14:tracePt t="313372" x="3794125" y="4217988"/>
          <p14:tracePt t="313376" x="3783013" y="4217988"/>
          <p14:tracePt t="313405" x="3709988" y="4202113"/>
          <p14:tracePt t="313408" x="3681413" y="4202113"/>
          <p14:tracePt t="313439" x="3525838" y="4168775"/>
          <p14:tracePt t="313472" x="3430588" y="4168775"/>
          <p14:tracePt t="313505" x="3330575" y="4157663"/>
          <p14:tracePt t="313539" x="3268663" y="4146550"/>
          <p14:tracePt t="313572" x="3124200" y="4146550"/>
          <p14:tracePt t="313575" x="3057525" y="4146550"/>
          <p14:tracePt t="313606" x="2889250" y="4146550"/>
          <p14:tracePt t="313608" x="2862263" y="4146550"/>
          <p14:tracePt t="313639" x="2728913" y="4146550"/>
          <p14:tracePt t="313672" x="2633663" y="4146550"/>
          <p14:tracePt t="313705" x="2549525" y="4129088"/>
          <p14:tracePt t="313740" x="2516188" y="4129088"/>
          <p14:tracePt t="313772" x="2493963" y="4129088"/>
          <p14:tracePt t="313776" x="2482850" y="4129088"/>
          <p14:tracePt t="313804" x="2465388" y="4129088"/>
          <p14:tracePt t="313841" x="2427288" y="4129088"/>
          <p14:tracePt t="313874" x="2387600" y="4135438"/>
          <p14:tracePt t="314056" x="2360613" y="4151313"/>
          <p14:tracePt t="314064" x="2349500" y="4151313"/>
          <p14:tracePt t="314088" x="2349500" y="4162425"/>
          <p14:tracePt t="314120" x="2349500" y="4173538"/>
          <p14:tracePt t="314141" x="2349500" y="4191000"/>
          <p14:tracePt t="314173" x="2349500" y="4213225"/>
          <p14:tracePt t="314207" x="2349500" y="4224338"/>
          <p14:tracePt t="314237" x="0" y="0"/>
        </p14:tracePtLst>
        <p14:tracePtLst>
          <p14:tracePt t="317362" x="3783013" y="3727450"/>
          <p14:tracePt t="317371" x="3771900" y="3727450"/>
          <p14:tracePt t="317379" x="3771900" y="3749675"/>
          <p14:tracePt t="317405" x="3771900" y="3978275"/>
          <p14:tracePt t="317409" x="3771900" y="4029075"/>
          <p14:tracePt t="317439" x="3771900" y="4397375"/>
          <p14:tracePt t="317472" x="3771900" y="4435475"/>
          <p14:tracePt t="317544" x="3760788" y="4446588"/>
          <p14:tracePt t="317638" x="0" y="0"/>
        </p14:tracePtLst>
        <p14:tracePtLst>
          <p14:tracePt t="318096" x="5813425" y="3705225"/>
          <p14:tracePt t="318101" x="5829300" y="3705225"/>
          <p14:tracePt t="318105" x="5829300" y="3744913"/>
          <p14:tracePt t="318114" x="5846763" y="3811588"/>
          <p14:tracePt t="318138" x="5880100" y="3995738"/>
          <p14:tracePt t="318171" x="5980113" y="4408488"/>
          <p14:tracePt t="318175" x="5997575" y="4508500"/>
          <p14:tracePt t="318205" x="5997575" y="4575175"/>
          <p14:tracePt t="318208" x="5997575" y="4586288"/>
          <p14:tracePt t="318238" x="5997575" y="4614863"/>
          <p14:tracePt t="318271" x="5991225" y="4625975"/>
          <p14:tracePt t="318305" x="5930900" y="4486275"/>
          <p14:tracePt t="318338" x="5913438" y="4313238"/>
          <p14:tracePt t="318373" x="5913438" y="4140200"/>
          <p14:tracePt t="318378" x="5913438" y="4113213"/>
          <p14:tracePt t="318407" x="5913438" y="4073525"/>
          <p14:tracePt t="318441" x="5913438" y="4079875"/>
          <p14:tracePt t="318475" x="5924550" y="4364038"/>
          <p14:tracePt t="318480" x="5924550" y="4430713"/>
          <p14:tracePt t="318507" x="5924550" y="4552950"/>
          <p14:tracePt t="318513" x="5924550" y="4564063"/>
          <p14:tracePt t="318552" x="5924550" y="4541838"/>
          <p14:tracePt t="318574" x="5913438" y="4470400"/>
          <p14:tracePt t="318578" x="5913438" y="4424363"/>
          <p14:tracePt t="318607" x="5897563" y="4368800"/>
          <p14:tracePt t="319238" x="0" y="0"/>
        </p14:tracePtLst>
        <p14:tracePtLst>
          <p14:tracePt t="320190" x="5427663" y="4586288"/>
          <p14:tracePt t="320199" x="5427663" y="4564063"/>
          <p14:tracePt t="320206" x="5427663" y="4537075"/>
          <p14:tracePt t="320240" x="5427663" y="4452938"/>
          <p14:tracePt t="320246" x="5427663" y="4424363"/>
          <p14:tracePt t="320273" x="5438775" y="4335463"/>
          <p14:tracePt t="320277" x="5438775" y="4308475"/>
          <p14:tracePt t="320310" x="5473700" y="4191000"/>
          <p14:tracePt t="320341" x="5500688" y="4090988"/>
          <p14:tracePt t="320373" x="5500688" y="4051300"/>
          <p14:tracePt t="320408" x="5511800" y="4040188"/>
          <p14:tracePt t="320484" x="5511800" y="4044950"/>
          <p14:tracePt t="320500" x="5511800" y="4090988"/>
          <p14:tracePt t="320508" x="5511800" y="4117975"/>
          <p14:tracePt t="320541" x="5511800" y="4330700"/>
          <p14:tracePt t="320574" x="5511800" y="4430713"/>
          <p14:tracePt t="320608" x="5551488" y="4441825"/>
          <p14:tracePt t="320756" x="5545138" y="4441825"/>
          <p14:tracePt t="320772" x="5545138" y="4435475"/>
          <p14:tracePt t="320781" x="5545138" y="4408488"/>
          <p14:tracePt t="320807" x="5511800" y="4297363"/>
          <p14:tracePt t="320812" x="5500688" y="4268788"/>
          <p14:tracePt t="320839" x="5484813" y="4162425"/>
          <p14:tracePt t="320873" x="5484813" y="4095750"/>
          <p14:tracePt t="320980" x="5456238" y="4102100"/>
          <p14:tracePt t="320988" x="5438775" y="4102100"/>
          <p14:tracePt t="321007" x="5438775" y="4173538"/>
          <p14:tracePt t="321011" x="5438775" y="4264025"/>
          <p14:tracePt t="321041" x="5438775" y="4402138"/>
          <p14:tracePt t="321045" x="5438775" y="4452938"/>
          <p14:tracePt t="321077" x="5438775" y="4519613"/>
          <p14:tracePt t="321172" x="5438775" y="4464050"/>
          <p14:tracePt t="321180" x="5438775" y="4452938"/>
          <p14:tracePt t="321207" x="5411788" y="4364038"/>
          <p14:tracePt t="321212" x="5411788" y="4352925"/>
          <p14:tracePt t="321240" x="5394325" y="4297363"/>
          <p14:tracePt t="321244" x="5383213" y="4286250"/>
          <p14:tracePt t="321274" x="5383213" y="4202113"/>
          <p14:tracePt t="321279" x="5383213" y="4191000"/>
          <p14:tracePt t="321308" x="5383213" y="4151313"/>
          <p14:tracePt t="321380" x="5372100" y="4151313"/>
          <p14:tracePt t="321388" x="5360988" y="4162425"/>
          <p14:tracePt t="321407" x="5360988" y="4268788"/>
          <p14:tracePt t="321411" x="5360988" y="4279900"/>
          <p14:tracePt t="321440" x="5360988" y="4346575"/>
          <p14:tracePt t="321445" x="5360988" y="4357688"/>
          <p14:tracePt t="321474" x="5360988" y="4375150"/>
          <p14:tracePt t="321574" x="5360988" y="4364038"/>
          <p14:tracePt t="321581" x="5360988" y="4352925"/>
          <p14:tracePt t="321607" x="5360988" y="4302125"/>
          <p14:tracePt t="321640" x="5360988" y="4264025"/>
          <p14:tracePt t="321674" x="5360988" y="4213225"/>
          <p14:tracePt t="321796" x="5360988" y="4246563"/>
          <p14:tracePt t="321804" x="5360988" y="4275138"/>
          <p14:tracePt t="321812" x="5360988" y="4291013"/>
          <p14:tracePt t="321838" x="5360988" y="4357688"/>
          <p14:tracePt t="321872" x="5360988" y="4408488"/>
          <p14:tracePt t="321987" x="5360988" y="4424363"/>
          <p14:tracePt t="322035" x="5367338" y="4424363"/>
          <p14:tracePt t="322051" x="5378450" y="4424363"/>
          <p14:tracePt t="322071" x="5405438" y="4424363"/>
          <p14:tracePt t="322118" x="5416550" y="4413250"/>
          <p14:tracePt t="322148" x="5416550" y="4402138"/>
          <p14:tracePt t="322174" x="5416550" y="4391025"/>
          <p14:tracePt t="322228" x="5411788" y="4375150"/>
          <p14:tracePt t="322244" x="5400675" y="4364038"/>
          <p14:tracePt t="322273" x="5267325" y="4330700"/>
          <p14:tracePt t="322277" x="5256213" y="4330700"/>
          <p14:tracePt t="322308" x="5121275" y="4302125"/>
          <p14:tracePt t="322340" x="5110163" y="4302125"/>
          <p14:tracePt t="322436" x="5132388" y="4302125"/>
          <p14:tracePt t="322444" x="5143500" y="4302125"/>
          <p14:tracePt t="322474" x="5194300" y="4302125"/>
          <p14:tracePt t="322508" x="5360988" y="4151313"/>
          <p14:tracePt t="322540" x="5434013" y="4029075"/>
          <p14:tracePt t="322574" x="5434013" y="3973513"/>
          <p14:tracePt t="322607" x="5434013" y="3962400"/>
          <p14:tracePt t="322676" x="5434013" y="3967163"/>
          <p14:tracePt t="322684" x="5445125" y="3984625"/>
          <p14:tracePt t="322707" x="5462588" y="4006850"/>
          <p14:tracePt t="322787" x="0" y="0"/>
        </p14:tracePtLst>
        <p14:tracePtLst>
          <p14:tracePt t="323185" x="5807075" y="4029075"/>
          <p14:tracePt t="323257" x="5824538" y="4051300"/>
          <p14:tracePt t="323265" x="5824538" y="4062413"/>
          <p14:tracePt t="323273" x="5824538" y="4090988"/>
          <p14:tracePt t="323307" x="5857875" y="4246563"/>
          <p14:tracePt t="323340" x="5868988" y="4402138"/>
          <p14:tracePt t="323345" x="5868988" y="4413250"/>
          <p14:tracePt t="323371" x="5868988" y="4435475"/>
          <p14:tracePt t="323406" x="5868988" y="4452938"/>
          <p14:tracePt t="323496" x="5868988" y="4441825"/>
          <p14:tracePt t="323513" x="5886450" y="4430713"/>
          <p14:tracePt t="323520" x="5886450" y="4419600"/>
          <p14:tracePt t="323541" x="5886450" y="4379913"/>
          <p14:tracePt t="323545" x="5897563" y="4364038"/>
          <p14:tracePt t="323574" x="5897563" y="4341813"/>
          <p14:tracePt t="323579" x="5908675" y="4313238"/>
          <p14:tracePt t="323607" x="5953125" y="4286250"/>
          <p14:tracePt t="323688" x="5953125" y="4308475"/>
          <p14:tracePt t="323696" x="5953125" y="4352925"/>
          <p14:tracePt t="323707" x="5953125" y="4419600"/>
          <p14:tracePt t="323738" x="5953125" y="4559300"/>
          <p14:tracePt t="323803" x="5953125" y="4552950"/>
          <p14:tracePt t="323816" x="5953125" y="4508500"/>
          <p14:tracePt t="323840" x="5953125" y="4346575"/>
          <p14:tracePt t="323870" x="5953125" y="4246563"/>
          <p14:tracePt t="323903" x="5953125" y="4235450"/>
          <p14:tracePt t="323991" x="5942013" y="4257675"/>
          <p14:tracePt t="323999" x="5942013" y="4268788"/>
          <p14:tracePt t="324006" x="5942013" y="4297363"/>
          <p14:tracePt t="324040" x="5942013" y="4413250"/>
          <p14:tracePt t="324075" x="5942013" y="4424363"/>
          <p14:tracePt t="324120" x="5942013" y="4419600"/>
          <p14:tracePt t="324140" x="5942013" y="4379913"/>
          <p14:tracePt t="324174" x="5942013" y="4297363"/>
          <p14:tracePt t="324249" x="5942013" y="4335463"/>
          <p14:tracePt t="324256" x="5942013" y="4364038"/>
          <p14:tracePt t="324274" x="5942013" y="4435475"/>
          <p14:tracePt t="324305" x="5946775" y="4519613"/>
          <p14:tracePt t="324360" x="5946775" y="4514850"/>
          <p14:tracePt t="324374" x="5946775" y="4452938"/>
          <p14:tracePt t="324377" x="5964238" y="4386263"/>
          <p14:tracePt t="324407" x="5964238" y="4268788"/>
          <p14:tracePt t="324440" x="5980113" y="4257675"/>
          <p14:tracePt t="324488" x="5980113" y="4279900"/>
          <p14:tracePt t="324507" x="5991225" y="4335463"/>
          <p14:tracePt t="324540" x="6008688" y="4470400"/>
          <p14:tracePt t="324546" x="6008688" y="4481513"/>
          <p14:tracePt t="324573" x="6008688" y="4497388"/>
          <p14:tracePt t="324608" x="6008688" y="4446588"/>
          <p14:tracePt t="324640" x="6024563" y="4213225"/>
          <p14:tracePt t="324674" x="6024563" y="4168775"/>
          <p14:tracePt t="324707" x="6037263" y="4157663"/>
          <p14:tracePt t="324743" x="6037263" y="4191000"/>
          <p14:tracePt t="324747" x="6037263" y="4268788"/>
          <p14:tracePt t="324772" x="6037263" y="4391025"/>
          <p14:tracePt t="324774" x="6037263" y="4424363"/>
          <p14:tracePt t="324805" x="6037263" y="4464050"/>
          <p14:tracePt t="324856" x="6037263" y="4459288"/>
          <p14:tracePt t="324874" x="6037263" y="4386263"/>
          <p14:tracePt t="324907" x="6037263" y="4330700"/>
          <p14:tracePt t="324984" x="6037263" y="4335463"/>
          <p14:tracePt t="325001" x="6030913" y="4364038"/>
          <p14:tracePt t="325008" x="6030913" y="4379913"/>
          <p14:tracePt t="325041" x="6019800" y="4419600"/>
          <p14:tracePt t="325096" x="6019800" y="4397375"/>
          <p14:tracePt t="325107" x="6019800" y="4368800"/>
          <p14:tracePt t="325140" x="6019800" y="4229100"/>
          <p14:tracePt t="325144" x="6002338" y="4202113"/>
          <p14:tracePt t="325174" x="6002338" y="4191000"/>
          <p14:tracePt t="325289" x="5991225" y="4191000"/>
          <p14:tracePt t="325304" x="5957888" y="4246563"/>
          <p14:tracePt t="325312" x="5957888" y="4275138"/>
          <p14:tracePt t="325340" x="5957888" y="4324350"/>
          <p14:tracePt t="325345" x="5957888" y="4341813"/>
          <p14:tracePt t="325374" x="5957888" y="4352925"/>
          <p14:tracePt t="325440" x="5942013" y="4279900"/>
          <p14:tracePt t="325474" x="5942013" y="4146550"/>
          <p14:tracePt t="325507" x="5942013" y="4135438"/>
          <p14:tracePt t="325561" x="5930900" y="4157663"/>
          <p14:tracePt t="325574" x="5930900" y="4168775"/>
          <p14:tracePt t="325577" x="5930900" y="4246563"/>
          <p14:tracePt t="325608" x="5913438" y="4352925"/>
          <p14:tracePt t="325614" x="5913438" y="4379913"/>
          <p14:tracePt t="325639" x="5913438" y="4397375"/>
          <p14:tracePt t="325687" x="5913438" y="4386263"/>
          <p14:tracePt t="325706" x="5913438" y="4346575"/>
          <p14:tracePt t="326347" x="0" y="0"/>
        </p14:tracePtLst>
        <p14:tracePtLst>
          <p14:tracePt t="327846" x="6610350" y="4838700"/>
          <p14:tracePt t="327850" x="6623050" y="4821238"/>
          <p14:tracePt t="327854" x="6623050" y="4799013"/>
          <p14:tracePt t="327863" x="6623050" y="4748213"/>
          <p14:tracePt t="327873" x="6623050" y="4721225"/>
          <p14:tracePt t="327875" x="6623050" y="4670425"/>
          <p14:tracePt t="327905" x="6623050" y="4548188"/>
          <p14:tracePt t="327907" x="6623050" y="4481513"/>
          <p14:tracePt t="327938" x="6623050" y="4413250"/>
          <p14:tracePt t="327971" x="6623050" y="4375150"/>
          <p14:tracePt t="328006" x="6623050" y="4240213"/>
          <p14:tracePt t="328038" x="6527800" y="4017963"/>
          <p14:tracePt t="328071" x="6354763" y="3816350"/>
          <p14:tracePt t="328074" x="6321425" y="3800475"/>
          <p14:tracePt t="328105" x="6215063" y="3756025"/>
          <p14:tracePt t="328107" x="6130925" y="3722688"/>
          <p14:tracePt t="328138" x="5953125" y="3671888"/>
          <p14:tracePt t="328171" x="5835650" y="3660775"/>
          <p14:tracePt t="328205" x="5584825" y="3621088"/>
          <p14:tracePt t="328238" x="5389563" y="3621088"/>
          <p14:tracePt t="328271" x="5138738" y="3649663"/>
          <p14:tracePt t="328274" x="5065713" y="3687763"/>
          <p14:tracePt t="328305" x="4899025" y="3738563"/>
          <p14:tracePt t="328308" x="4826000" y="3756025"/>
          <p14:tracePt t="328338" x="4646613" y="3816350"/>
          <p14:tracePt t="328371" x="4579938" y="3856038"/>
          <p14:tracePt t="328404" x="4552950" y="3995738"/>
          <p14:tracePt t="328438" x="4557713" y="4168775"/>
          <p14:tracePt t="328471" x="4708525" y="4335463"/>
          <p14:tracePt t="328474" x="4781550" y="4375150"/>
          <p14:tracePt t="328505" x="4819650" y="4430713"/>
          <p14:tracePt t="328508" x="4837113" y="4459288"/>
          <p14:tracePt t="328538" x="4937125" y="4514850"/>
          <p14:tracePt t="328573" x="5054600" y="4559300"/>
          <p14:tracePt t="328581" x="5065713" y="4559300"/>
          <p14:tracePt t="328607" x="5221288" y="4575175"/>
          <p14:tracePt t="328612" x="5249863" y="4575175"/>
          <p14:tracePt t="328640" x="5356225" y="4575175"/>
          <p14:tracePt t="328645" x="5367338" y="4575175"/>
          <p14:tracePt t="328674" x="5451475" y="4575175"/>
          <p14:tracePt t="328677" x="5478463" y="4575175"/>
          <p14:tracePt t="328708" x="5607050" y="4575175"/>
          <p14:tracePt t="328740" x="5673725" y="4575175"/>
          <p14:tracePt t="328774" x="5713413" y="4575175"/>
          <p14:tracePt t="328808" x="5768975" y="4537075"/>
          <p14:tracePt t="328812" x="5780088" y="4525963"/>
          <p14:tracePt t="328860" x="5795963" y="4497388"/>
          <p14:tracePt t="328874" x="5807075" y="4486275"/>
          <p14:tracePt t="328908" x="5807075" y="4446588"/>
          <p14:tracePt t="328936" x="5807075" y="4419600"/>
          <p14:tracePt t="328938" x="0" y="0"/>
        </p14:tracePtLst>
        <p14:tracePtLst>
          <p14:tracePt t="329335" x="5818188" y="3643313"/>
          <p14:tracePt t="329375" x="5846763" y="3632200"/>
          <p14:tracePt t="329383" x="5857875" y="3632200"/>
          <p14:tracePt t="329406" x="5930900" y="3643313"/>
          <p14:tracePt t="329409" x="5980113" y="3643313"/>
          <p14:tracePt t="329439" x="6037263" y="3698875"/>
          <p14:tracePt t="329775" x="0" y="0"/>
        </p14:tracePtLst>
        <p14:tracePtLst>
          <p14:tracePt t="330068" x="5394325" y="3698875"/>
          <p14:tracePt t="330079" x="5383213" y="3711575"/>
          <p14:tracePt t="330105" x="5345113" y="3711575"/>
          <p14:tracePt t="330138" x="5227638" y="3711575"/>
          <p14:tracePt t="330171" x="5054600" y="3711575"/>
          <p14:tracePt t="330174" x="5003800" y="3711575"/>
          <p14:tracePt t="330205" x="4954588" y="3711575"/>
          <p14:tracePt t="330367" x="4943475" y="3711575"/>
          <p14:tracePt t="330847" x="0" y="0"/>
        </p14:tracePtLst>
        <p14:tracePtLst>
          <p14:tracePt t="331212" x="4764088" y="3571875"/>
          <p14:tracePt t="331218" x="4737100" y="3582988"/>
          <p14:tracePt t="331226" x="4725988" y="3582988"/>
          <p14:tracePt t="331239" x="4725988" y="3632200"/>
          <p14:tracePt t="331272" x="4725988" y="3789363"/>
          <p14:tracePt t="331306" x="4725988" y="4033838"/>
          <p14:tracePt t="331338" x="4737100" y="4191000"/>
          <p14:tracePt t="331371" x="4786313" y="4346575"/>
          <p14:tracePt t="331375" x="4797425" y="4391025"/>
          <p14:tracePt t="331408" x="4870450" y="4552950"/>
          <p14:tracePt t="331440" x="4899025" y="4670425"/>
          <p14:tracePt t="331473" x="4959350" y="4810125"/>
          <p14:tracePt t="331480" x="5010150" y="4843463"/>
          <p14:tracePt t="331505" x="5105400" y="4938713"/>
          <p14:tracePt t="331539" x="5243513" y="5011738"/>
          <p14:tracePt t="331543" x="5256213" y="5011738"/>
          <p14:tracePt t="331572" x="5327650" y="5038725"/>
          <p14:tracePt t="331576" x="5367338" y="5049838"/>
          <p14:tracePt t="331605" x="5540375" y="5122863"/>
          <p14:tracePt t="331608" x="5589588" y="5138738"/>
          <p14:tracePt t="331639" x="5857875" y="5156200"/>
          <p14:tracePt t="331672" x="6030913" y="5145088"/>
          <p14:tracePt t="331707" x="6226175" y="5111750"/>
          <p14:tracePt t="331712" x="6270625" y="5094288"/>
          <p14:tracePt t="331740" x="6343650" y="5049838"/>
          <p14:tracePt t="331745" x="6376988" y="4999038"/>
          <p14:tracePt t="331774" x="6499225" y="4849813"/>
          <p14:tracePt t="331778" x="6561138" y="4770438"/>
          <p14:tracePt t="331808" x="6656388" y="4570413"/>
          <p14:tracePt t="331840" x="6738938" y="4391025"/>
          <p14:tracePt t="331874" x="6789738" y="4235450"/>
          <p14:tracePt t="331881" x="6805613" y="4184650"/>
          <p14:tracePt t="331907" x="6840538" y="4022725"/>
          <p14:tracePt t="331912" x="6840538" y="3973513"/>
          <p14:tracePt t="331940" x="6829425" y="3889375"/>
          <p14:tracePt t="331945" x="6772275" y="3816350"/>
          <p14:tracePt t="331975" x="6572250" y="3698875"/>
          <p14:tracePt t="331979" x="6477000" y="3660775"/>
          <p14:tracePt t="332008" x="6126163" y="3521075"/>
          <p14:tracePt t="332040" x="5534025" y="3392488"/>
          <p14:tracePt t="332074" x="5003800" y="3308350"/>
          <p14:tracePt t="332107" x="4775200" y="3336925"/>
          <p14:tracePt t="332140" x="4586288" y="3638550"/>
          <p14:tracePt t="332175" x="4497388" y="3917950"/>
          <p14:tracePt t="332207" x="4462463" y="4135438"/>
          <p14:tracePt t="332213" x="4462463" y="4162425"/>
          <p14:tracePt t="332240" x="4462463" y="4246563"/>
          <p14:tracePt t="332244" x="4462463" y="4275138"/>
          <p14:tracePt t="332273" x="4524375" y="4402138"/>
          <p14:tracePt t="332277" x="4579938" y="4475163"/>
          <p14:tracePt t="332308" x="4725988" y="4603750"/>
          <p14:tracePt t="332340" x="4841875" y="4665663"/>
          <p14:tracePt t="332348" x="4876800" y="4676775"/>
          <p14:tracePt t="332374" x="4943475" y="4710113"/>
          <p14:tracePt t="332407" x="5065713" y="4754563"/>
          <p14:tracePt t="332412" x="5127625" y="4787900"/>
          <p14:tracePt t="332441" x="5216525" y="4803775"/>
          <p14:tracePt t="332447" x="5283200" y="4821238"/>
          <p14:tracePt t="332473" x="5349875" y="4821238"/>
          <p14:tracePt t="332478" x="5360988" y="4821238"/>
          <p14:tracePt t="332507" x="5416550" y="4821238"/>
          <p14:tracePt t="332540" x="5467350" y="4832350"/>
          <p14:tracePt t="332549" x="5511800" y="4832350"/>
          <p14:tracePt t="332574" x="5522913" y="4832350"/>
          <p14:tracePt t="332607" x="5534025" y="4832350"/>
          <p14:tracePt t="332641" x="5545138" y="4832350"/>
          <p14:tracePt t="332645" x="5562600" y="4832350"/>
          <p14:tracePt t="332708" x="5573713" y="4832350"/>
          <p14:tracePt t="332717" x="5600700" y="4832350"/>
          <p14:tracePt t="332741" x="5651500" y="4832350"/>
          <p14:tracePt t="332773" x="5762625" y="4832350"/>
          <p14:tracePt t="332807" x="5818188" y="4810125"/>
          <p14:tracePt t="332844" x="5857875" y="4787900"/>
          <p14:tracePt t="332873" x="5908675" y="4732338"/>
          <p14:tracePt t="332877" x="5908675" y="4721225"/>
          <p14:tracePt t="332907" x="5924550" y="4703763"/>
          <p14:tracePt t="332965" x="5935663" y="4692650"/>
          <p14:tracePt t="332974" x="5964238" y="4681538"/>
          <p14:tracePt t="333076" x="5975350" y="4665663"/>
          <p14:tracePt t="333092" x="6002338" y="4654550"/>
          <p14:tracePt t="333107" x="6019800" y="4654550"/>
          <p14:tracePt t="333267" x="0" y="0"/>
        </p14:tracePtLst>
        <p14:tracePtLst>
          <p14:tracePt t="334204" x="5411788" y="3871913"/>
          <p14:tracePt t="334292" x="5411788" y="3856038"/>
          <p14:tracePt t="334308" x="5389563" y="3856038"/>
          <p14:tracePt t="334316" x="5378450" y="3856038"/>
          <p14:tracePt t="334340" x="5311775" y="3844925"/>
          <p14:tracePt t="334376" x="5283200" y="3844925"/>
          <p14:tracePt t="334407" x="5272088" y="3844925"/>
          <p14:tracePt t="334516" x="5345113" y="3856038"/>
          <p14:tracePt t="334525" x="5360988" y="3856038"/>
          <p14:tracePt t="334541" x="5427663" y="3867150"/>
          <p14:tracePt t="334575" x="5522913" y="3867150"/>
          <p14:tracePt t="334581" x="5534025" y="3867150"/>
          <p14:tracePt t="334676" x="5529263" y="3867150"/>
          <p14:tracePt t="334684" x="5500688" y="3867150"/>
          <p14:tracePt t="334708" x="5478463" y="3860800"/>
          <p14:tracePt t="334742" x="5422900" y="3860800"/>
          <p14:tracePt t="334774" x="5372100" y="3860800"/>
          <p14:tracePt t="334868" x="5378450" y="3860800"/>
          <p14:tracePt t="334877" x="5389563" y="3860800"/>
          <p14:tracePt t="334908" x="5456238" y="3860800"/>
          <p14:tracePt t="334940" x="5495925" y="3860800"/>
          <p14:tracePt t="334980" x="5511800" y="3860800"/>
          <p14:tracePt t="335012" x="5489575" y="3860800"/>
          <p14:tracePt t="335040" x="5422900" y="3860800"/>
          <p14:tracePt t="335046" x="5405438" y="3860800"/>
          <p14:tracePt t="335053" x="5367338" y="3860800"/>
          <p14:tracePt t="335074" x="5349875" y="3860800"/>
          <p14:tracePt t="335192" x="5389563" y="3860800"/>
          <p14:tracePt t="335200" x="5400675" y="3860800"/>
          <p14:tracePt t="335208" x="5445125" y="3867150"/>
          <p14:tracePt t="335239" x="5589588" y="3867150"/>
          <p14:tracePt t="335271" x="5629275" y="3867150"/>
          <p14:tracePt t="335352" x="5622925" y="3867150"/>
          <p14:tracePt t="335360" x="5607050" y="3867150"/>
          <p14:tracePt t="335375" x="5595938" y="3867150"/>
          <p14:tracePt t="335379" x="5584825" y="3867150"/>
          <p14:tracePt t="335405" x="5545138" y="3867150"/>
          <p14:tracePt t="335438" x="5529263" y="3867150"/>
          <p14:tracePt t="336311" x="0" y="0"/>
        </p14:tracePtLst>
        <p14:tracePtLst>
          <p14:tracePt t="339061" x="6711950" y="4530725"/>
          <p14:tracePt t="339116" x="6661150" y="4530725"/>
          <p14:tracePt t="339124" x="6594475" y="4530725"/>
          <p14:tracePt t="339141" x="6454775" y="4530725"/>
          <p14:tracePt t="339174" x="6337300" y="4530725"/>
          <p14:tracePt t="339207" x="6186488" y="4530725"/>
          <p14:tracePt t="339240" x="5980113" y="4530725"/>
          <p14:tracePt t="339245" x="5953125" y="4530725"/>
          <p14:tracePt t="339274" x="5729288" y="4530725"/>
          <p14:tracePt t="339278" x="5702300" y="4530725"/>
          <p14:tracePt t="339305" x="5556250" y="4530725"/>
          <p14:tracePt t="339308" x="5507038" y="4519613"/>
          <p14:tracePt t="339339" x="5372100" y="4519613"/>
          <p14:tracePt t="339372" x="5221288" y="4519613"/>
          <p14:tracePt t="339406" x="5032375" y="4519613"/>
          <p14:tracePt t="339438" x="4899025" y="4519613"/>
          <p14:tracePt t="339470" x="4819650" y="4519613"/>
          <p14:tracePt t="339503" x="4748213" y="4519613"/>
          <p14:tracePt t="339537" x="4686300" y="4508500"/>
          <p14:tracePt t="339539" x="4635500" y="4508500"/>
          <p14:tracePt t="339572" x="4502150" y="4481513"/>
          <p14:tracePt t="339606" x="4457700" y="4481513"/>
          <p14:tracePt t="340058" x="0" y="0"/>
        </p14:tracePtLst>
        <p14:tracePtLst>
          <p14:tracePt t="375241" x="6081713" y="3789363"/>
          <p14:tracePt t="375265" x="6081713" y="3800475"/>
          <p14:tracePt t="375280" x="6081713" y="3827463"/>
          <p14:tracePt t="375307" x="6081713" y="3989388"/>
          <p14:tracePt t="375314" x="6081713" y="4033838"/>
          <p14:tracePt t="375340" x="6081713" y="4140200"/>
          <p14:tracePt t="375345" x="6081713" y="4151313"/>
          <p14:tracePt t="375374" x="6081713" y="4179888"/>
          <p14:tracePt t="375377" x="6081713" y="4202113"/>
          <p14:tracePt t="375407" x="6081713" y="4268788"/>
          <p14:tracePt t="375440" x="6081713" y="4308475"/>
          <p14:tracePt t="375474" x="6075363" y="4319588"/>
          <p14:tracePt t="375509" x="6064250" y="4319588"/>
          <p14:tracePt t="375514" x="6064250" y="4313238"/>
          <p14:tracePt t="375540" x="6048375" y="4191000"/>
          <p14:tracePt t="375544" x="6048375" y="4140200"/>
          <p14:tracePt t="375573" x="6030913" y="4051300"/>
          <p14:tracePt t="375577" x="6030913" y="4022725"/>
          <p14:tracePt t="375609" x="6030913" y="3929063"/>
          <p14:tracePt t="375640" x="6030913" y="3917950"/>
          <p14:tracePt t="375696" x="6030913" y="3956050"/>
          <p14:tracePt t="375708" x="6030913" y="4000500"/>
          <p14:tracePt t="375713" x="6030913" y="4067175"/>
          <p14:tracePt t="375740" x="6030913" y="4213225"/>
          <p14:tracePt t="375745" x="6030913" y="4224338"/>
          <p14:tracePt t="375774" x="6030913" y="4251325"/>
          <p14:tracePt t="375840" x="6013450" y="4251325"/>
          <p14:tracePt t="375848" x="6013450" y="4213225"/>
          <p14:tracePt t="375874" x="6013450" y="4090988"/>
          <p14:tracePt t="375907" x="6013450" y="4033838"/>
          <p14:tracePt t="375969" x="6013450" y="4040188"/>
          <p14:tracePt t="375984" x="6002338" y="4067175"/>
          <p14:tracePt t="376007" x="6002338" y="4095750"/>
          <p14:tracePt t="376082" x="6002338" y="4090988"/>
          <p14:tracePt t="376088" x="6002338" y="4073525"/>
          <p14:tracePt t="376105" x="6002338" y="4051300"/>
          <p14:tracePt t="376137" x="0" y="0"/>
        </p14:tracePtLst>
        <p14:tracePtLst>
          <p14:tracePt t="376500" x="5735638" y="4246563"/>
          <p14:tracePt t="376558" x="5735638" y="4173538"/>
          <p14:tracePt t="376566" x="5735638" y="4146550"/>
          <p14:tracePt t="376574" x="5735638" y="4095750"/>
          <p14:tracePt t="376604" x="5735638" y="3973513"/>
          <p14:tracePt t="376606" x="5735638" y="3962400"/>
          <p14:tracePt t="376638" x="5729288" y="3922713"/>
          <p14:tracePt t="376675" x="5702300" y="3944938"/>
          <p14:tracePt t="376707" x="5595938" y="4084638"/>
          <p14:tracePt t="376712" x="5584825" y="4095750"/>
          <p14:tracePt t="376740" x="5540375" y="4168775"/>
          <p14:tracePt t="376745" x="5540375" y="4191000"/>
          <p14:tracePt t="377011" x="0" y="0"/>
        </p14:tracePtLst>
        <p14:tracePtLst>
          <p14:tracePt t="382653" x="5438775" y="4408488"/>
          <p14:tracePt t="382754" x="5438775" y="4397375"/>
          <p14:tracePt t="382762" x="5438775" y="4379913"/>
          <p14:tracePt t="382770" x="5451475" y="4368800"/>
          <p14:tracePt t="382803" x="5522913" y="4297363"/>
          <p14:tracePt t="382836" x="5562600" y="4229100"/>
          <p14:tracePt t="382872" x="5573713" y="4162425"/>
          <p14:tracePt t="382905" x="5573713" y="4084638"/>
          <p14:tracePt t="382907" x="5573713" y="4067175"/>
          <p14:tracePt t="382939" x="5567363" y="4017963"/>
          <p14:tracePt t="382971" x="5489575" y="3989388"/>
          <p14:tracePt t="383005" x="5473700" y="3989388"/>
          <p14:tracePt t="383038" x="5422900" y="3989388"/>
          <p14:tracePt t="383073" x="5345113" y="3989388"/>
          <p14:tracePt t="383077" x="5316538" y="3989388"/>
          <p14:tracePt t="383108" x="5272088" y="4206875"/>
          <p14:tracePt t="383141" x="5272088" y="4397375"/>
          <p14:tracePt t="383174" x="5294313" y="4519613"/>
          <p14:tracePt t="383220" x="5305425" y="4519613"/>
          <p14:tracePt t="383238" x="5334000" y="4481513"/>
          <p14:tracePt t="383272" x="5378450" y="4346575"/>
          <p14:tracePt t="383276" x="5378450" y="4297363"/>
          <p14:tracePt t="383305" x="5378450" y="4157663"/>
          <p14:tracePt t="383308" x="5378450" y="4106863"/>
          <p14:tracePt t="383339" x="5367338" y="3933825"/>
          <p14:tracePt t="383372" x="5338763" y="3878263"/>
          <p14:tracePt t="383405" x="5327650" y="3867150"/>
          <p14:tracePt t="383440" x="5249863" y="3849688"/>
          <p14:tracePt t="383472" x="5127625" y="3978275"/>
          <p14:tracePt t="383475" x="5127625" y="3989388"/>
          <p14:tracePt t="383505" x="5127625" y="4044950"/>
          <p14:tracePt t="383509" x="5127625" y="4073525"/>
          <p14:tracePt t="383539" x="5154613" y="4229100"/>
          <p14:tracePt t="383572" x="5283200" y="4379913"/>
          <p14:tracePt t="383606" x="5311775" y="4379913"/>
          <p14:tracePt t="383638" x="5378450" y="4286250"/>
          <p14:tracePt t="383642" x="5378450" y="4240213"/>
          <p14:tracePt t="383672" x="5378450" y="4151313"/>
          <p14:tracePt t="383675" x="5378450" y="4124325"/>
          <p14:tracePt t="383705" x="5378450" y="4073525"/>
          <p14:tracePt t="383708" x="5378450" y="4044950"/>
          <p14:tracePt t="383739" x="5334000" y="4029075"/>
          <p14:tracePt t="383770" x="5249863" y="4029075"/>
          <p14:tracePt t="383807" x="5132388" y="4124325"/>
          <p14:tracePt t="383811" x="5132388" y="4135438"/>
          <p14:tracePt t="383839" x="5132388" y="4257675"/>
          <p14:tracePt t="383843" x="5132388" y="4286250"/>
          <p14:tracePt t="383873" x="5132388" y="4324350"/>
          <p14:tracePt t="383908" x="5165725" y="4341813"/>
          <p14:tracePt t="383940" x="5249863" y="4286250"/>
          <p14:tracePt t="383973" x="5267325" y="4251325"/>
          <p14:tracePt t="384644" x="5267325" y="4235450"/>
          <p14:tracePt t="384658" x="0" y="0"/>
        </p14:tracePtLst>
        <p14:tracePtLst>
          <p14:tracePt t="385393" x="4837113" y="4168775"/>
          <p14:tracePt t="385403" x="4826000" y="4168775"/>
          <p14:tracePt t="385416" x="4814888" y="4168775"/>
          <p14:tracePt t="385439" x="4775200" y="4168775"/>
          <p14:tracePt t="385472" x="4730750" y="4246563"/>
          <p14:tracePt t="385505" x="4730750" y="4481513"/>
          <p14:tracePt t="385538" x="4759325" y="4714875"/>
          <p14:tracePt t="385572" x="4792663" y="4832350"/>
          <p14:tracePt t="385575" x="4792663" y="4843463"/>
          <p14:tracePt t="385606" x="4814888" y="4872038"/>
          <p14:tracePt t="385608" x="4814888" y="4883150"/>
          <p14:tracePt t="385639" x="4910138" y="5005388"/>
          <p14:tracePt t="385672" x="4959350" y="5056188"/>
          <p14:tracePt t="385705" x="5072063" y="5083175"/>
          <p14:tracePt t="385738" x="5311775" y="5138738"/>
          <p14:tracePt t="385771" x="5467350" y="5200650"/>
          <p14:tracePt t="385775" x="5478463" y="5200650"/>
          <p14:tracePt t="385805" x="5495925" y="5200650"/>
          <p14:tracePt t="385839" x="5545138" y="5211763"/>
          <p14:tracePt t="385872" x="5780088" y="5211763"/>
          <p14:tracePt t="385907" x="5975350" y="5183188"/>
          <p14:tracePt t="385913" x="5991225" y="5183188"/>
          <p14:tracePt t="385940" x="6075363" y="5156200"/>
          <p14:tracePt t="385945" x="6130925" y="5145088"/>
          <p14:tracePt t="385974" x="6186488" y="5083175"/>
          <p14:tracePt t="385977" x="6203950" y="5083175"/>
          <p14:tracePt t="386009" x="6270625" y="5056188"/>
          <p14:tracePt t="386040" x="6337300" y="5016500"/>
          <p14:tracePt t="386074" x="6399213" y="4827588"/>
          <p14:tracePt t="386107" x="6410325" y="4759325"/>
          <p14:tracePt t="386113" x="6410325" y="4748213"/>
          <p14:tracePt t="386140" x="6427788" y="4665663"/>
          <p14:tracePt t="386174" x="6427788" y="4559300"/>
          <p14:tracePt t="386177" x="6427788" y="4514850"/>
          <p14:tracePt t="386208" x="6332538" y="4335463"/>
          <p14:tracePt t="386240" x="6170613" y="4202113"/>
          <p14:tracePt t="386274" x="5969000" y="4117975"/>
          <p14:tracePt t="386307" x="5735638" y="4051300"/>
          <p14:tracePt t="386312" x="5662613" y="4033838"/>
          <p14:tracePt t="386340" x="5427663" y="3978275"/>
          <p14:tracePt t="386344" x="5334000" y="3962400"/>
          <p14:tracePt t="386374" x="5026025" y="3962400"/>
          <p14:tracePt t="386377" x="4959350" y="3962400"/>
          <p14:tracePt t="386410" x="4675188" y="3962400"/>
          <p14:tracePt t="386440" x="4502150" y="3973513"/>
          <p14:tracePt t="386474" x="4379913" y="4033838"/>
          <p14:tracePt t="386507" x="4291013" y="4135438"/>
          <p14:tracePt t="386512" x="4256088" y="4206875"/>
          <p14:tracePt t="386540" x="4240213" y="4279900"/>
          <p14:tracePt t="386544" x="4240213" y="4297363"/>
          <p14:tracePt t="386573" x="4211638" y="4364038"/>
          <p14:tracePt t="386577" x="4211638" y="4375150"/>
          <p14:tracePt t="386609" x="4211638" y="4475163"/>
          <p14:tracePt t="386641" x="4211638" y="4648200"/>
          <p14:tracePt t="386674" x="4346575" y="4872038"/>
          <p14:tracePt t="386707" x="4552950" y="5067300"/>
          <p14:tracePt t="386740" x="4730750" y="5145088"/>
          <p14:tracePt t="386745" x="4759325" y="5145088"/>
          <p14:tracePt t="386774" x="4926013" y="5178425"/>
          <p14:tracePt t="386777" x="5014913" y="5178425"/>
          <p14:tracePt t="386807" x="5154613" y="5211763"/>
          <p14:tracePt t="386840" x="5294313" y="5273675"/>
          <p14:tracePt t="386874" x="5556250" y="5356225"/>
          <p14:tracePt t="386881" x="5651500" y="5380038"/>
          <p14:tracePt t="386907" x="5795963" y="5413375"/>
          <p14:tracePt t="386912" x="5864225" y="5429250"/>
          <p14:tracePt t="386940" x="5991225" y="5429250"/>
          <p14:tracePt t="386944" x="6002338" y="5429250"/>
          <p14:tracePt t="386974" x="6070600" y="5429250"/>
          <p14:tracePt t="386978" x="6081713" y="5429250"/>
          <p14:tracePt t="387008" x="6175375" y="5429250"/>
          <p14:tracePt t="387040" x="6359525" y="5334000"/>
          <p14:tracePt t="387074" x="6565900" y="5189538"/>
          <p14:tracePt t="387079" x="6577013" y="5178425"/>
          <p14:tracePt t="387107" x="6616700" y="5111750"/>
          <p14:tracePt t="387140" x="6616700" y="4921250"/>
          <p14:tracePt t="387145" x="6616700" y="4854575"/>
          <p14:tracePt t="387174" x="6616700" y="4710113"/>
          <p14:tracePt t="387178" x="6616700" y="4699000"/>
          <p14:tracePt t="387185" x="6616700" y="4670425"/>
          <p14:tracePt t="387208" x="6610350" y="4564063"/>
          <p14:tracePt t="387240" x="6477000" y="4397375"/>
          <p14:tracePt t="387275" x="6310313" y="4246563"/>
          <p14:tracePt t="387281" x="6215063" y="4168775"/>
          <p14:tracePt t="387307" x="6097588" y="4090988"/>
          <p14:tracePt t="387340" x="5942013" y="4040188"/>
          <p14:tracePt t="387345" x="5913438" y="4040188"/>
          <p14:tracePt t="387376" x="5740400" y="4040188"/>
          <p14:tracePt t="387408" x="5511800" y="4040188"/>
          <p14:tracePt t="387440" x="5232400" y="4106863"/>
          <p14:tracePt t="387474" x="5094288" y="4168775"/>
          <p14:tracePt t="387507" x="4970463" y="4235450"/>
          <p14:tracePt t="387512" x="4959350" y="4251325"/>
          <p14:tracePt t="387540" x="4887913" y="4324350"/>
          <p14:tracePt t="387545" x="4852988" y="4341813"/>
          <p14:tracePt t="387574" x="4830763" y="4408488"/>
          <p14:tracePt t="387577" x="4814888" y="4435475"/>
          <p14:tracePt t="387607" x="4814888" y="4537075"/>
          <p14:tracePt t="387640" x="4814888" y="4648200"/>
          <p14:tracePt t="387648" x="4814888" y="4681538"/>
          <p14:tracePt t="387673" x="4814888" y="4732338"/>
          <p14:tracePt t="387707" x="4943475" y="4916488"/>
          <p14:tracePt t="387712" x="4992688" y="4932363"/>
          <p14:tracePt t="387740" x="5210175" y="5022850"/>
          <p14:tracePt t="387745" x="5300663" y="5038725"/>
          <p14:tracePt t="387771" x="5534025" y="5078413"/>
          <p14:tracePt t="387775" x="5562600" y="5078413"/>
          <p14:tracePt t="387805" x="5662613" y="5078413"/>
          <p14:tracePt t="387808" x="5673725" y="5078413"/>
          <p14:tracePt t="387897" x="5691188" y="5078413"/>
          <p14:tracePt t="388215" x="0" y="0"/>
        </p14:tracePtLst>
        <p14:tracePtLst>
          <p14:tracePt t="389886" x="6605588" y="4703763"/>
          <p14:tracePt t="389890" x="6599238" y="4692650"/>
          <p14:tracePt t="389900" x="6583363" y="4665663"/>
          <p14:tracePt t="389907" x="6554788" y="4648200"/>
          <p14:tracePt t="389939" x="6399213" y="4603750"/>
          <p14:tracePt t="389972" x="6164263" y="4570413"/>
          <p14:tracePt t="390005" x="5875338" y="4548188"/>
          <p14:tracePt t="390038" x="5622925" y="4548188"/>
          <p14:tracePt t="390073" x="5283200" y="4548188"/>
          <p14:tracePt t="390076" x="5194300" y="4548188"/>
          <p14:tracePt t="390105" x="4959350" y="4514850"/>
          <p14:tracePt t="390108" x="4948238" y="4514850"/>
          <p14:tracePt t="390139" x="4899025" y="4514850"/>
          <p14:tracePt t="390173" x="4730750" y="4514850"/>
          <p14:tracePt t="390205" x="4646613" y="4514850"/>
          <p14:tracePt t="390238" x="4608513" y="4514850"/>
          <p14:tracePt t="390272" x="4586288" y="4525963"/>
          <p14:tracePt t="390306" x="4546600" y="4525963"/>
          <p14:tracePt t="390310" x="4535488" y="4525963"/>
          <p14:tracePt t="390341" x="4508500" y="4537075"/>
          <p14:tracePt t="390658" x="0" y="0"/>
        </p14:tracePtLst>
        <p14:tracePtLst>
          <p14:tracePt t="391442" x="4546600" y="2471738"/>
          <p14:tracePt t="391447" x="4568825" y="2471738"/>
          <p14:tracePt t="391456" x="4586288" y="2471738"/>
          <p14:tracePt t="391474" x="4675188" y="2471738"/>
          <p14:tracePt t="391507" x="4887913" y="2471738"/>
          <p14:tracePt t="391512" x="4914900" y="2471738"/>
          <p14:tracePt t="391541" x="5026025" y="2438400"/>
          <p14:tracePt t="391545" x="5054600" y="2438400"/>
          <p14:tracePt t="391574" x="5121275" y="2438400"/>
          <p14:tracePt t="391578" x="5172075" y="2438400"/>
          <p14:tracePt t="391608" x="5400675" y="2438400"/>
          <p14:tracePt t="391640" x="5724525" y="2489200"/>
          <p14:tracePt t="391674" x="5813425" y="2489200"/>
          <p14:tracePt t="391707" x="5853113" y="2489200"/>
          <p14:tracePt t="391800" x="5846763" y="2489200"/>
          <p14:tracePt t="391808" x="5802313" y="2489200"/>
          <p14:tracePt t="391840" x="5657850" y="2489200"/>
          <p14:tracePt t="391873" x="5405438" y="2489200"/>
          <p14:tracePt t="391907" x="5356225" y="2489200"/>
          <p14:tracePt t="391940" x="5289550" y="2489200"/>
          <p14:tracePt t="391945" x="5278438" y="2482850"/>
          <p14:tracePt t="391972" x="5267325" y="2482850"/>
          <p14:tracePt t="392088" x="5300663" y="2482850"/>
          <p14:tracePt t="392096" x="5316538" y="2482850"/>
          <p14:tracePt t="392107" x="5372100" y="2482850"/>
          <p14:tracePt t="392140" x="5522913" y="2482850"/>
          <p14:tracePt t="392146" x="5551488" y="2482850"/>
          <p14:tracePt t="392173" x="5629275" y="2482850"/>
          <p14:tracePt t="392296" x="5584825" y="2482850"/>
          <p14:tracePt t="392305" x="5540375" y="2482850"/>
          <p14:tracePt t="392312" x="5529263" y="2482850"/>
          <p14:tracePt t="392339" x="5389563" y="2482850"/>
          <p14:tracePt t="392372" x="5322888" y="2482850"/>
          <p14:tracePt t="392488" x="5322888" y="2489200"/>
          <p14:tracePt t="392496" x="5345113" y="2500313"/>
          <p14:tracePt t="392507" x="5394325" y="2500313"/>
          <p14:tracePt t="392540" x="5584825" y="2516188"/>
          <p14:tracePt t="392544" x="5611813" y="2516188"/>
          <p14:tracePt t="392576" x="5713413" y="2478088"/>
          <p14:tracePt t="392696" x="5707063" y="2478088"/>
          <p14:tracePt t="392712" x="5680075" y="2489200"/>
          <p14:tracePt t="392720" x="5668963" y="2489200"/>
          <p14:tracePt t="393016" x="5651500" y="2500313"/>
          <p14:tracePt t="393048" x="5629275" y="2500313"/>
          <p14:tracePt t="393056" x="5611813" y="2500313"/>
          <p14:tracePt t="393073" x="5556250" y="2500313"/>
          <p14:tracePt t="393107" x="5405438" y="2500313"/>
          <p14:tracePt t="393112" x="5356225" y="2500313"/>
          <p14:tracePt t="393141" x="5216525" y="2500313"/>
          <p14:tracePt t="393146" x="5183188" y="2500313"/>
          <p14:tracePt t="393174" x="5127625" y="2500313"/>
          <p14:tracePt t="393304" x="5132388" y="2500313"/>
          <p14:tracePt t="393321" x="5143500" y="2500313"/>
          <p14:tracePt t="393341" x="5172075" y="2500313"/>
          <p14:tracePt t="393345" x="5199063" y="2500313"/>
          <p14:tracePt t="393373" x="5305425" y="2500313"/>
          <p14:tracePt t="393378" x="5334000" y="2500313"/>
          <p14:tracePt t="393408" x="5478463" y="2500313"/>
          <p14:tracePt t="393440" x="5578475" y="2500313"/>
          <p14:tracePt t="393474" x="5718175" y="2500313"/>
          <p14:tracePt t="393507" x="5813425" y="2500313"/>
          <p14:tracePt t="393608" x="5824538" y="2500313"/>
          <p14:tracePt t="393641" x="5818188" y="2500313"/>
          <p14:tracePt t="393657" x="5802313" y="2478088"/>
          <p14:tracePt t="393674" x="5762625" y="2449513"/>
          <p14:tracePt t="393703" x="5707063" y="2438400"/>
          <p14:tracePt t="393705" x="0" y="0"/>
        </p14:tracePtLst>
        <p14:tracePtLst>
          <p14:tracePt t="394218" x="4870450" y="4033838"/>
          <p14:tracePt t="394262" x="4848225" y="4073525"/>
          <p14:tracePt t="394270" x="4848225" y="4102100"/>
          <p14:tracePt t="394279" x="4808538" y="4173538"/>
          <p14:tracePt t="394304" x="4775200" y="4357688"/>
          <p14:tracePt t="394338" x="4775200" y="4676775"/>
          <p14:tracePt t="394371" x="4775200" y="4943475"/>
          <p14:tracePt t="394404" x="4775200" y="5078413"/>
          <p14:tracePt t="394437" x="4899025" y="5218113"/>
          <p14:tracePt t="394471" x="5149850" y="5307013"/>
          <p14:tracePt t="394504" x="5422900" y="5307013"/>
          <p14:tracePt t="394508" x="5451475" y="5307013"/>
          <p14:tracePt t="394538" x="5662613" y="5307013"/>
          <p14:tracePt t="394571" x="5897563" y="5307013"/>
          <p14:tracePt t="394605" x="6137275" y="5322888"/>
          <p14:tracePt t="394637" x="6197600" y="5322888"/>
          <p14:tracePt t="394671" x="6388100" y="5251450"/>
          <p14:tracePt t="394704" x="6599238" y="5033963"/>
          <p14:tracePt t="394707" x="6661150" y="4954588"/>
          <p14:tracePt t="394737" x="6800850" y="4792663"/>
          <p14:tracePt t="394739" x="6800850" y="4725988"/>
          <p14:tracePt t="394771" x="6834188" y="4475163"/>
          <p14:tracePt t="394804" x="6689725" y="4151313"/>
          <p14:tracePt t="394837" x="6505575" y="3978275"/>
          <p14:tracePt t="394873" x="6303963" y="3911600"/>
          <p14:tracePt t="394877" x="6237288" y="3911600"/>
          <p14:tracePt t="394907" x="6048375" y="3900488"/>
          <p14:tracePt t="394940" x="5757863" y="3900488"/>
          <p14:tracePt t="394974" x="5484813" y="3911600"/>
          <p14:tracePt t="394981" x="5405438" y="3967163"/>
          <p14:tracePt t="395007" x="5176838" y="4162425"/>
          <p14:tracePt t="395012" x="5127625" y="4195763"/>
          <p14:tracePt t="395040" x="4959350" y="4424363"/>
          <p14:tracePt t="395044" x="4910138" y="4459288"/>
          <p14:tracePt t="395074" x="4819650" y="4614863"/>
          <p14:tracePt t="395078" x="4819650" y="4643438"/>
          <p14:tracePt t="395108" x="4803775" y="4832350"/>
          <p14:tracePt t="395141" x="4803775" y="5067300"/>
          <p14:tracePt t="395174" x="4830763" y="5240338"/>
          <p14:tracePt t="395181" x="4881563" y="5295900"/>
          <p14:tracePt t="395207" x="5037138" y="5418138"/>
          <p14:tracePt t="395211" x="5087938" y="5451475"/>
          <p14:tracePt t="395240" x="5305425" y="5557838"/>
          <p14:tracePt t="395244" x="5356225" y="5591175"/>
          <p14:tracePt t="395276" x="5662613" y="5702300"/>
          <p14:tracePt t="395307" x="5919788" y="5719763"/>
          <p14:tracePt t="395340" x="6259513" y="5719763"/>
          <p14:tracePt t="395375" x="6638925" y="5518150"/>
          <p14:tracePt t="395380" x="6716713" y="5484813"/>
          <p14:tracePt t="395407" x="6811963" y="5367338"/>
          <p14:tracePt t="395411" x="6845300" y="5334000"/>
          <p14:tracePt t="395440" x="6923088" y="5240338"/>
          <p14:tracePt t="395444" x="6934200" y="5211763"/>
          <p14:tracePt t="395474" x="6967538" y="5105400"/>
          <p14:tracePt t="395478" x="6967538" y="5038725"/>
          <p14:tracePt t="395508" x="6967538" y="4810125"/>
          <p14:tracePt t="395540" x="6767513" y="4530725"/>
          <p14:tracePt t="395575" x="6634163" y="4364038"/>
          <p14:tracePt t="395607" x="6505575" y="4268788"/>
          <p14:tracePt t="395613" x="6477000" y="4257675"/>
          <p14:tracePt t="395640" x="6303963" y="4168775"/>
          <p14:tracePt t="395645" x="6254750" y="4151313"/>
          <p14:tracePt t="395674" x="6008688" y="4040188"/>
          <p14:tracePt t="395677" x="5942013" y="4022725"/>
          <p14:tracePt t="395708" x="5634038" y="3951288"/>
          <p14:tracePt t="395740" x="5467350" y="3951288"/>
          <p14:tracePt t="395748" x="5416550" y="3951288"/>
          <p14:tracePt t="395774" x="5232400" y="3962400"/>
          <p14:tracePt t="395807" x="5065713" y="4090988"/>
          <p14:tracePt t="395812" x="5054600" y="4106863"/>
          <p14:tracePt t="395837" x="4943475" y="4202113"/>
          <p14:tracePt t="395871" x="4865688" y="4341813"/>
          <p14:tracePt t="395904" x="4814888" y="4530725"/>
          <p14:tracePt t="395906" x="4814888" y="4559300"/>
          <p14:tracePt t="395938" x="4797425" y="4792663"/>
          <p14:tracePt t="395972" x="4797425" y="5005388"/>
          <p14:tracePt t="396004" x="4830763" y="5145088"/>
          <p14:tracePt t="396040" x="5032375" y="5207000"/>
          <p14:tracePt t="396045" x="5083175" y="5240338"/>
          <p14:tracePt t="396073" x="5272088" y="5345113"/>
          <p14:tracePt t="396076" x="5305425" y="5362575"/>
          <p14:tracePt t="396106" x="5434013" y="5395913"/>
          <p14:tracePt t="396110" x="5445125" y="5395913"/>
          <p14:tracePt t="396140" x="5562600" y="5407025"/>
          <p14:tracePt t="396173" x="5735638" y="5440363"/>
          <p14:tracePt t="396207" x="5886450" y="5440363"/>
          <p14:tracePt t="396214" x="5935663" y="5440363"/>
          <p14:tracePt t="396241" x="6059488" y="5440363"/>
          <p14:tracePt t="396244" x="6126163" y="5440363"/>
          <p14:tracePt t="396271" x="6270625" y="5440363"/>
          <p14:tracePt t="396275" x="6343650" y="5413375"/>
          <p14:tracePt t="396307" x="6521450" y="5329238"/>
          <p14:tracePt t="396342" x="6678613" y="5195888"/>
          <p14:tracePt t="396373" x="6723063" y="5145088"/>
          <p14:tracePt t="396406" x="6794500" y="4965700"/>
          <p14:tracePt t="396440" x="6794500" y="4759325"/>
          <p14:tracePt t="396443" x="6794500" y="4710113"/>
          <p14:tracePt t="396473" x="6794500" y="4670425"/>
          <p14:tracePt t="396476" x="6794500" y="4654550"/>
          <p14:tracePt t="396506" x="6745288" y="4570413"/>
          <p14:tracePt t="396510" x="6694488" y="4537075"/>
          <p14:tracePt t="396516" x="6683375" y="4525963"/>
          <p14:tracePt t="396540" x="6527800" y="4368800"/>
          <p14:tracePt t="396573" x="6203950" y="4257675"/>
          <p14:tracePt t="396606" x="6008688" y="4191000"/>
          <p14:tracePt t="396639" x="5691188" y="4173538"/>
          <p14:tracePt t="396643" x="5622925" y="4173538"/>
          <p14:tracePt t="396673" x="5394325" y="4202113"/>
          <p14:tracePt t="396677" x="5327650" y="4217988"/>
          <p14:tracePt t="396706" x="5176838" y="4302125"/>
          <p14:tracePt t="396711" x="5105400" y="4335463"/>
          <p14:tracePt t="396740" x="5014913" y="4459288"/>
          <p14:tracePt t="396773" x="4932363" y="4659313"/>
          <p14:tracePt t="396806" x="4932363" y="4894263"/>
          <p14:tracePt t="396812" x="4932363" y="4938713"/>
          <p14:tracePt t="396838" x="4932363" y="5083175"/>
          <p14:tracePt t="396872" x="5194300" y="5329238"/>
          <p14:tracePt t="396875" x="5294313" y="5391150"/>
          <p14:tracePt t="396905" x="5522913" y="5524500"/>
          <p14:tracePt t="396909" x="5567363" y="5535613"/>
          <p14:tracePt t="396938" x="5691188" y="5568950"/>
          <p14:tracePt t="396971" x="5842000" y="5568950"/>
          <p14:tracePt t="397005" x="5935663" y="5568950"/>
          <p14:tracePt t="397038" x="6053138" y="5568950"/>
          <p14:tracePt t="397071" x="6092825" y="5564188"/>
          <p14:tracePt t="397105" x="6119813" y="5535613"/>
          <p14:tracePt t="397108" x="6130925" y="5524500"/>
          <p14:tracePt t="397139" x="6142038" y="5513388"/>
          <p14:tracePt t="397172" x="6142038" y="5495925"/>
          <p14:tracePt t="397275" x="0" y="0"/>
        </p14:tracePtLst>
        <p14:tracePtLst>
          <p14:tracePt t="404789" x="6745288" y="4603750"/>
          <p14:tracePt t="404793" x="6734175" y="4603750"/>
          <p14:tracePt t="404797" x="6705600" y="4603750"/>
          <p14:tracePt t="404805" x="6678613" y="4603750"/>
          <p14:tracePt t="404812" x="6667500" y="4603750"/>
          <p14:tracePt t="404840" x="6450013" y="4586288"/>
          <p14:tracePt t="404845" x="6381750" y="4586288"/>
          <p14:tracePt t="404874" x="6219825" y="4586288"/>
          <p14:tracePt t="404877" x="6130925" y="4586288"/>
          <p14:tracePt t="404908" x="5735638" y="4586288"/>
          <p14:tracePt t="404940" x="5422900" y="4564063"/>
          <p14:tracePt t="404974" x="5227638" y="4530725"/>
          <p14:tracePt t="405007" x="5110163" y="4530725"/>
          <p14:tracePt t="405013" x="5060950" y="4541838"/>
          <p14:tracePt t="405040" x="4914900" y="4575175"/>
          <p14:tracePt t="405045" x="4848225" y="4575175"/>
          <p14:tracePt t="405073" x="4737100" y="4625975"/>
          <p14:tracePt t="405077" x="4708525" y="4637088"/>
          <p14:tracePt t="405110" x="4608513" y="4737100"/>
          <p14:tracePt t="405140" x="4552950" y="4860925"/>
          <p14:tracePt t="405174" x="4552950" y="4938713"/>
          <p14:tracePt t="405181" x="4552950" y="4965700"/>
          <p14:tracePt t="405208" x="4552950" y="5089525"/>
          <p14:tracePt t="405213" x="4552950" y="5100638"/>
          <p14:tracePt t="405240" x="4575175" y="5222875"/>
          <p14:tracePt t="405245" x="4608513" y="5273675"/>
          <p14:tracePt t="405274" x="4692650" y="5407025"/>
          <p14:tracePt t="405277" x="4703763" y="5418138"/>
          <p14:tracePt t="405309" x="4759325" y="5473700"/>
          <p14:tracePt t="405341" x="4876800" y="5529263"/>
          <p14:tracePt t="405374" x="5110163" y="5602288"/>
          <p14:tracePt t="405407" x="5283200" y="5602288"/>
          <p14:tracePt t="405411" x="5311775" y="5602288"/>
          <p14:tracePt t="405441" x="5434013" y="5602288"/>
          <p14:tracePt t="405445" x="5451475" y="5602288"/>
          <p14:tracePt t="405473" x="5622925" y="5591175"/>
          <p14:tracePt t="405478" x="5673725" y="5575300"/>
          <p14:tracePt t="405508" x="5784850" y="5529263"/>
          <p14:tracePt t="405540" x="5946775" y="5529263"/>
          <p14:tracePt t="405574" x="5997575" y="5529263"/>
          <p14:tracePt t="405607" x="6013450" y="5518150"/>
          <p14:tracePt t="405644" x="6024563" y="5507038"/>
          <p14:tracePt t="405851" x="0" y="0"/>
        </p14:tracePtLst>
        <p14:tracePtLst>
          <p14:tracePt t="419640" x="5434013" y="4275138"/>
          <p14:tracePt t="419728" x="5445125" y="4286250"/>
          <p14:tracePt t="419736" x="5456238" y="4286250"/>
          <p14:tracePt t="419744" x="5473700" y="4264025"/>
          <p14:tracePt t="419773" x="5589588" y="4113213"/>
          <p14:tracePt t="419778" x="5589588" y="4084638"/>
          <p14:tracePt t="419808" x="5651500" y="3929063"/>
          <p14:tracePt t="419840" x="5684838" y="3838575"/>
          <p14:tracePt t="419849" x="5684838" y="3822700"/>
          <p14:tracePt t="419873" x="5684838" y="3800475"/>
          <p14:tracePt t="419907" x="5662613" y="3771900"/>
          <p14:tracePt t="419941" x="5562600" y="3771900"/>
          <p14:tracePt t="419946" x="5511800" y="3771900"/>
          <p14:tracePt t="419974" x="5456238" y="3838575"/>
          <p14:tracePt t="419977" x="5445125" y="3856038"/>
          <p14:tracePt t="420008" x="5400675" y="3984625"/>
          <p14:tracePt t="420040" x="5400675" y="4157663"/>
          <p14:tracePt t="420073" x="5411788" y="4335463"/>
          <p14:tracePt t="420107" x="5484813" y="4470400"/>
          <p14:tracePt t="420111" x="5500688" y="4519613"/>
          <p14:tracePt t="420141" x="5500688" y="4530725"/>
          <p14:tracePt t="420194" x="5518150" y="4525963"/>
          <p14:tracePt t="420208" x="5545138" y="4508500"/>
          <p14:tracePt t="420240" x="5573713" y="4352925"/>
          <p14:tracePt t="420274" x="5607050" y="4140200"/>
          <p14:tracePt t="420307" x="5607050" y="3989388"/>
          <p14:tracePt t="420311" x="5607050" y="3978275"/>
          <p14:tracePt t="420342" x="5607050" y="3951288"/>
          <p14:tracePt t="420345" x="5607050" y="3940175"/>
          <p14:tracePt t="420374" x="5556250" y="3929063"/>
          <p14:tracePt t="420378" x="5545138" y="3929063"/>
          <p14:tracePt t="420408" x="5462588" y="3929063"/>
          <p14:tracePt t="420442" x="5349875" y="3962400"/>
          <p14:tracePt t="420473" x="5334000" y="4095750"/>
          <p14:tracePt t="420507" x="5322888" y="4213225"/>
          <p14:tracePt t="420540" x="5322888" y="4375150"/>
          <p14:tracePt t="420546" x="5322888" y="4386263"/>
          <p14:tracePt t="420573" x="5345113" y="4486275"/>
          <p14:tracePt t="420641" x="5356225" y="4486275"/>
          <p14:tracePt t="420656" x="5383213" y="4486275"/>
          <p14:tracePt t="420674" x="5405438" y="4481513"/>
          <p14:tracePt t="420708" x="5451475" y="4413250"/>
          <p14:tracePt t="420714" x="5467350" y="4379913"/>
          <p14:tracePt t="420740" x="5467350" y="4235450"/>
          <p14:tracePt t="420744" x="5484813" y="4206875"/>
          <p14:tracePt t="420774" x="5484813" y="4135438"/>
          <p14:tracePt t="420777" x="5484813" y="4113213"/>
          <p14:tracePt t="420808" x="5484813" y="4011613"/>
          <p14:tracePt t="420840" x="5473700" y="3989388"/>
          <p14:tracePt t="420875" x="5462588" y="3989388"/>
          <p14:tracePt t="420907" x="5322888" y="4044950"/>
          <p14:tracePt t="420912" x="5311775" y="4056063"/>
          <p14:tracePt t="420940" x="5232400" y="4146550"/>
          <p14:tracePt t="420945" x="5205413" y="4191000"/>
          <p14:tracePt t="420974" x="5205413" y="4352925"/>
          <p14:tracePt t="420977" x="5205413" y="4379913"/>
          <p14:tracePt t="421007" x="5216525" y="4514850"/>
          <p14:tracePt t="421041" x="5338763" y="4643438"/>
          <p14:tracePt t="421074" x="5367338" y="4654550"/>
          <p14:tracePt t="421107" x="5434013" y="4619625"/>
          <p14:tracePt t="421140" x="5489575" y="4519613"/>
          <p14:tracePt t="421144" x="5518150" y="4492625"/>
          <p14:tracePt t="421173" x="5518150" y="4408488"/>
          <p14:tracePt t="421177" x="5534025" y="4357688"/>
          <p14:tracePt t="421210" x="5534025" y="4129088"/>
          <p14:tracePt t="421240" x="5445125" y="3944938"/>
          <p14:tracePt t="421273" x="5378450" y="3922713"/>
          <p14:tracePt t="421305" x="5338763" y="3922713"/>
          <p14:tracePt t="421309" x="5327650" y="3922713"/>
          <p14:tracePt t="421339" x="5205413" y="3922713"/>
          <p14:tracePt t="421372" x="5165725" y="3995738"/>
          <p14:tracePt t="421406" x="5165725" y="4217988"/>
          <p14:tracePt t="421438" x="5278438" y="4402138"/>
          <p14:tracePt t="421473" x="5305425" y="4424363"/>
          <p14:tracePt t="421477" x="5316538" y="4441825"/>
          <p14:tracePt t="421507" x="5383213" y="4441825"/>
          <p14:tracePt t="421540" x="5411788" y="4364038"/>
          <p14:tracePt t="421573" x="5411788" y="4279900"/>
          <p14:tracePt t="421608" x="5411788" y="4168775"/>
          <p14:tracePt t="421640" x="5411788" y="4051300"/>
          <p14:tracePt t="421673" x="5411788" y="4011613"/>
          <p14:tracePt t="421716" x="5405438" y="4011613"/>
          <p14:tracePt t="421740" x="5349875" y="4011613"/>
          <p14:tracePt t="421773" x="5283200" y="4129088"/>
          <p14:tracePt t="421780" x="5283200" y="4157663"/>
          <p14:tracePt t="421807" x="5283200" y="4286250"/>
          <p14:tracePt t="421811" x="5283200" y="4297363"/>
          <p14:tracePt t="421840" x="5356225" y="4419600"/>
          <p14:tracePt t="421845" x="5372100" y="4430713"/>
          <p14:tracePt t="421874" x="5427663" y="4446588"/>
          <p14:tracePt t="421879" x="5438775" y="4446588"/>
          <p14:tracePt t="421907" x="5518150" y="4446588"/>
          <p14:tracePt t="421940" x="5578475" y="4313238"/>
          <p14:tracePt t="421974" x="5611813" y="4157663"/>
          <p14:tracePt t="421981" x="5611813" y="4067175"/>
          <p14:tracePt t="422007" x="5600700" y="3944938"/>
          <p14:tracePt t="422012" x="5567363" y="3871913"/>
          <p14:tracePt t="422040" x="5507038" y="3794125"/>
          <p14:tracePt t="422076" x="5422900" y="3778250"/>
          <p14:tracePt t="422108" x="5338763" y="3860800"/>
          <p14:tracePt t="422140" x="5272088" y="4006850"/>
          <p14:tracePt t="422175" x="5272088" y="4157663"/>
          <p14:tracePt t="422179" x="5272088" y="4168775"/>
          <p14:tracePt t="422207" x="5345113" y="4213225"/>
          <p14:tracePt t="422241" x="5356225" y="4229100"/>
          <p14:tracePt t="422245" x="5367338" y="4229100"/>
          <p14:tracePt t="422275" x="5383213" y="4217988"/>
          <p14:tracePt t="422279" x="5383213" y="4206875"/>
          <p14:tracePt t="422308" x="5394325" y="4168775"/>
          <p14:tracePt t="422452" x="5405438" y="4191000"/>
          <p14:tracePt t="422460" x="5405438" y="4202113"/>
          <p14:tracePt t="422516" x="5422900" y="4202113"/>
          <p14:tracePt t="422524" x="5434013" y="4195763"/>
          <p14:tracePt t="422540" x="5462588" y="4157663"/>
          <p14:tracePt t="422574" x="5507038" y="4051300"/>
          <p14:tracePt t="422607" x="5507038" y="4000500"/>
          <p14:tracePt t="422611" x="5507038" y="3989388"/>
          <p14:tracePt t="422638" x="5507038" y="3962400"/>
          <p14:tracePt t="422674" x="5507038" y="3951288"/>
          <p14:tracePt t="422705" x="5467350" y="3989388"/>
          <p14:tracePt t="422707" x="5451475" y="4017963"/>
          <p14:tracePt t="422737" x="5438775" y="4106863"/>
          <p14:tracePt t="422740" x="5438775" y="4117975"/>
          <p14:tracePt t="422771" x="5438775" y="4146550"/>
          <p14:tracePt t="422947" x="5438775" y="4191000"/>
          <p14:tracePt t="422955" x="5438775" y="4217988"/>
          <p14:tracePt t="422971" x="5438775" y="4279900"/>
          <p14:tracePt t="423005" x="5438775" y="4335463"/>
          <p14:tracePt t="423107" x="5438775" y="4357688"/>
          <p14:tracePt t="423116" x="5438775" y="4375150"/>
          <p14:tracePt t="423138" x="5473700" y="4386263"/>
          <p14:tracePt t="423237" x="5484813" y="4379913"/>
          <p14:tracePt t="423252" x="5511800" y="4364038"/>
          <p14:tracePt t="423274" x="5545138" y="4286250"/>
          <p14:tracePt t="423277" x="5562600" y="4235450"/>
          <p14:tracePt t="423308" x="5607050" y="4067175"/>
          <p14:tracePt t="423341" x="5607050" y="3967163"/>
          <p14:tracePt t="423374" x="5600700" y="3929063"/>
          <p14:tracePt t="423407" x="5551488" y="3929063"/>
          <p14:tracePt t="423411" x="5518150" y="3929063"/>
          <p14:tracePt t="423441" x="5473700" y="3995738"/>
          <p14:tracePt t="423445" x="5462588" y="4022725"/>
          <p14:tracePt t="423472" x="5462588" y="4246563"/>
          <p14:tracePt t="423475" x="5462588" y="4313238"/>
          <p14:tracePt t="423505" x="5500688" y="4446588"/>
          <p14:tracePt t="423508" x="5511800" y="4475163"/>
          <p14:tracePt t="423539" x="5522913" y="4497388"/>
          <p14:tracePt t="423572" x="5540375" y="4497388"/>
          <p14:tracePt t="423605" x="5551488" y="4319588"/>
          <p14:tracePt t="423639" x="5551488" y="4090988"/>
          <p14:tracePt t="423671" x="5462588" y="3944938"/>
          <p14:tracePt t="423675" x="5445125" y="3944938"/>
          <p14:tracePt t="423706" x="5405438" y="3933825"/>
          <p14:tracePt t="423709" x="5394325" y="3933825"/>
          <p14:tracePt t="423739" x="5327650" y="3933825"/>
          <p14:tracePt t="423772" x="5300663" y="4095750"/>
          <p14:tracePt t="423805" x="5300663" y="4291013"/>
          <p14:tracePt t="423839" x="5300663" y="4302125"/>
          <p14:tracePt t="423873" x="5356225" y="4257675"/>
          <p14:tracePt t="423875" x="5389563" y="4206875"/>
          <p14:tracePt t="423905" x="5400675" y="4084638"/>
          <p14:tracePt t="423908" x="5400675" y="4073525"/>
          <p14:tracePt t="423938" x="5400675" y="4033838"/>
          <p14:tracePt t="423972" x="5367338" y="4022725"/>
          <p14:tracePt t="424006" x="5183188" y="4044950"/>
          <p14:tracePt t="424038" x="5172075" y="4162425"/>
          <p14:tracePt t="424072" x="5176838" y="4279900"/>
          <p14:tracePt t="424075" x="5221288" y="4297363"/>
          <p14:tracePt t="424107" x="5289550" y="4297363"/>
          <p14:tracePt t="424139" x="5400675" y="4297363"/>
          <p14:tracePt t="424171" x="5456238" y="4286250"/>
          <p14:tracePt t="424205" x="5622925" y="4297363"/>
          <p14:tracePt t="424239" x="5875338" y="4497388"/>
          <p14:tracePt t="424292" x="5886450" y="4497388"/>
          <p14:tracePt t="424307" x="5886450" y="4486275"/>
          <p14:tracePt t="424341" x="5935663" y="4330700"/>
          <p14:tracePt t="424372" x="5957888" y="4240213"/>
          <p14:tracePt t="424376" x="5957888" y="4213225"/>
          <p14:tracePt t="424405" x="5975350" y="4162425"/>
          <p14:tracePt t="424409" x="5975350" y="4146550"/>
          <p14:tracePt t="424439" x="5986463" y="4095750"/>
          <p14:tracePt t="424472" x="5997575" y="4029075"/>
          <p14:tracePt t="424506" x="5997575" y="4017963"/>
          <p14:tracePt t="424541" x="5997575" y="4140200"/>
          <p14:tracePt t="424545" x="5997575" y="4191000"/>
          <p14:tracePt t="424577" x="5997575" y="4459288"/>
          <p14:tracePt t="424607" x="5997575" y="4497388"/>
          <p14:tracePt t="424641" x="5997575" y="4446588"/>
          <p14:tracePt t="424674" x="5997575" y="4162425"/>
          <p14:tracePt t="424681" x="5997575" y="4117975"/>
          <p14:tracePt t="424707" x="5997575" y="4084638"/>
          <p14:tracePt t="424744" x="5997575" y="4113213"/>
          <p14:tracePt t="424775" x="6019800" y="4313238"/>
          <p14:tracePt t="424779" x="6037263" y="4364038"/>
          <p14:tracePt t="424808" x="6086475" y="4530725"/>
          <p14:tracePt t="424856" x="6086475" y="4525963"/>
          <p14:tracePt t="424875" x="6086475" y="4419600"/>
          <p14:tracePt t="424907" x="6086475" y="4191000"/>
          <p14:tracePt t="424911" x="6086475" y="4179888"/>
          <p14:tracePt t="424941" x="6086475" y="4162425"/>
          <p14:tracePt t="424976" x="6086475" y="4341813"/>
          <p14:tracePt t="425008" x="6103938" y="4592638"/>
          <p14:tracePt t="425040" x="6115050" y="4603750"/>
          <p14:tracePt t="425075" x="6148388" y="4537075"/>
          <p14:tracePt t="425107" x="6148388" y="4379913"/>
          <p14:tracePt t="425142" x="6148388" y="4364038"/>
          <p14:tracePt t="425174" x="6148388" y="4435475"/>
          <p14:tracePt t="425178" x="6148388" y="4464050"/>
          <p14:tracePt t="425207" x="6148388" y="4519613"/>
          <p14:tracePt t="425271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5A4BF-8BAD-3A8A-997D-D86299305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D50C96C7-10F7-8FAC-1551-B73D04210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435100"/>
            <a:ext cx="7216824" cy="17653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měření klimatických ukazatelů stanice ČHMÚ </a:t>
            </a:r>
            <a:r>
              <a:rPr lang="cs-CZ" sz="1800" dirty="0">
                <a:hlinkClick r:id="rId2"/>
              </a:rPr>
              <a:t>https://www.chmi.cz/files/portal/docs/poboc/OS/stanice/ShowStations_CZ.html</a:t>
            </a:r>
            <a:endParaRPr lang="cs-CZ" sz="18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amatérské meteostanice: </a:t>
            </a:r>
            <a:r>
              <a:rPr lang="cs-CZ" sz="1800" dirty="0">
                <a:hlinkClick r:id="rId3"/>
              </a:rPr>
              <a:t>https://weathermap.netatmo.com/</a:t>
            </a:r>
            <a:endParaRPr lang="cs-CZ" sz="1200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135899F3-BDA9-73D9-E920-734015221372}"/>
              </a:ext>
            </a:extLst>
          </p:cNvPr>
          <p:cNvSpPr txBox="1">
            <a:spLocks/>
          </p:cNvSpPr>
          <p:nvPr/>
        </p:nvSpPr>
        <p:spPr>
          <a:xfrm>
            <a:off x="0" y="346646"/>
            <a:ext cx="8472264" cy="6503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cs-CZ" sz="3600" dirty="0"/>
              <a:t>Bilance vod v ploše těžeben</a:t>
            </a:r>
            <a:endParaRPr lang="pl-PL" kern="100" dirty="0">
              <a:solidFill>
                <a:sysClr val="windowText" lastClr="000000"/>
              </a:solidFill>
              <a:latin typeface="Calibri (Nadpisy)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AC57978-AB7F-BAB2-718F-952E100BA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4" y="3385642"/>
            <a:ext cx="6320240" cy="331320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B1F6497-9704-B8D0-C17E-15F20B331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949" y="3385642"/>
            <a:ext cx="5705965" cy="33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610"/>
    </mc:Choice>
    <mc:Fallback xmlns="">
      <p:transition spd="slow" advTm="427610"/>
    </mc:Fallback>
  </mc:AlternateContent>
  <p:extLst>
    <p:ext uri="{3A86A75C-4F4B-4683-9AE1-C65F6400EC91}">
      <p14:laserTraceLst xmlns:p14="http://schemas.microsoft.com/office/powerpoint/2010/main">
        <p14:tracePtLst>
          <p14:tracePt t="8940" x="1054100" y="1639888"/>
          <p14:tracePt t="9424" x="1009650" y="1639888"/>
          <p14:tracePt t="9432" x="998538" y="1639888"/>
          <p14:tracePt t="9441" x="987425" y="1624013"/>
          <p14:tracePt t="9474" x="958850" y="1624013"/>
          <p14:tracePt t="9520" x="947738" y="1624013"/>
          <p14:tracePt t="10112" x="954088" y="1624013"/>
          <p14:tracePt t="10128" x="965200" y="1624013"/>
          <p14:tracePt t="10141" x="993775" y="1624013"/>
          <p14:tracePt t="10146" x="1004888" y="1624013"/>
          <p14:tracePt t="10174" x="1076325" y="1624013"/>
          <p14:tracePt t="10177" x="1143000" y="1624013"/>
          <p14:tracePt t="10186" x="1189038" y="1624013"/>
          <p14:tracePt t="10209" x="1355725" y="1624013"/>
          <p14:tracePt t="10240" x="1584325" y="1624013"/>
          <p14:tracePt t="10274" x="1774825" y="1624013"/>
          <p14:tracePt t="10307" x="1846263" y="1624013"/>
          <p14:tracePt t="10312" x="1857375" y="1624013"/>
          <p14:tracePt t="10341" x="1897063" y="1624013"/>
          <p14:tracePt t="10345" x="1935163" y="1624013"/>
          <p14:tracePt t="10374" x="1992313" y="1624013"/>
          <p14:tracePt t="10408" x="2019300" y="1624013"/>
          <p14:tracePt t="10441" x="2070100" y="1624013"/>
          <p14:tracePt t="10474" x="2147888" y="1624013"/>
          <p14:tracePt t="10480" x="2176463" y="1624013"/>
          <p14:tracePt t="10507" x="2243138" y="1624013"/>
          <p14:tracePt t="10511" x="2270125" y="1624013"/>
          <p14:tracePt t="10541" x="2325688" y="1624013"/>
          <p14:tracePt t="10545" x="2349500" y="1624013"/>
          <p14:tracePt t="10574" x="2365375" y="1624013"/>
          <p14:tracePt t="10577" x="2393950" y="1624013"/>
          <p14:tracePt t="10608" x="2443163" y="1624013"/>
          <p14:tracePt t="10640" x="2509838" y="1624013"/>
          <p14:tracePt t="10675" x="2616200" y="1606550"/>
          <p14:tracePt t="10681" x="2660650" y="1606550"/>
          <p14:tracePt t="10707" x="2822575" y="1595438"/>
          <p14:tracePt t="10712" x="2889250" y="1595438"/>
          <p14:tracePt t="10740" x="3106738" y="1557338"/>
          <p14:tracePt t="10745" x="3152775" y="1557338"/>
          <p14:tracePt t="10774" x="3302000" y="1557338"/>
          <p14:tracePt t="10779" x="3325813" y="1557338"/>
          <p14:tracePt t="10896" x="3341688" y="1557338"/>
          <p14:tracePt t="10912" x="3352800" y="1557338"/>
          <p14:tracePt t="10920" x="3397250" y="1557338"/>
          <p14:tracePt t="10941" x="3436938" y="1557338"/>
          <p14:tracePt t="10946" x="3448050" y="1562100"/>
          <p14:tracePt t="10976" x="3514725" y="1562100"/>
          <p14:tracePt t="11008" x="3592513" y="1562100"/>
          <p14:tracePt t="11041" x="3659188" y="1562100"/>
          <p14:tracePt t="11075" x="3738563" y="1562100"/>
          <p14:tracePt t="11107" x="3794125" y="1562100"/>
          <p14:tracePt t="11112" x="3805238" y="1562100"/>
          <p14:tracePt t="11141" x="3894138" y="1579563"/>
          <p14:tracePt t="11145" x="3960813" y="1579563"/>
          <p14:tracePt t="11174" x="4083050" y="1579563"/>
          <p14:tracePt t="11177" x="4111625" y="1579563"/>
          <p14:tracePt t="11207" x="4122738" y="1590675"/>
          <p14:tracePt t="11242" x="4133850" y="1590675"/>
          <p14:tracePt t="11274" x="4189413" y="1606550"/>
          <p14:tracePt t="11360" x="4217988" y="1606550"/>
          <p14:tracePt t="11368" x="4229100" y="1606550"/>
          <p14:tracePt t="12067" x="0" y="0"/>
        </p14:tracePtLst>
        <p14:tracePtLst>
          <p14:tracePt t="12893" x="3905250" y="2901950"/>
          <p14:tracePt t="12897" x="3816350" y="2901950"/>
          <p14:tracePt t="12901" x="3749675" y="2901950"/>
          <p14:tracePt t="12909" x="3659188" y="2901950"/>
          <p14:tracePt t="12940" x="3414713" y="2913063"/>
          <p14:tracePt t="12974" x="3141663" y="2962275"/>
          <p14:tracePt t="13007" x="2889250" y="3108325"/>
          <p14:tracePt t="13012" x="2789238" y="3170238"/>
          <p14:tracePt t="13040" x="2471738" y="3403600"/>
          <p14:tracePt t="13045" x="2360613" y="3487738"/>
          <p14:tracePt t="13074" x="2097088" y="3687763"/>
          <p14:tracePt t="13078" x="2085975" y="3705225"/>
          <p14:tracePt t="13108" x="1958975" y="3860800"/>
          <p14:tracePt t="13141" x="1924050" y="4000500"/>
          <p14:tracePt t="13174" x="1924050" y="4184650"/>
          <p14:tracePt t="13183" x="1924050" y="4229100"/>
          <p14:tracePt t="13205" x="1924050" y="4413250"/>
          <p14:tracePt t="13238" x="1952625" y="4592638"/>
          <p14:tracePt t="13271" x="2063750" y="4754563"/>
          <p14:tracePt t="13305" x="2214563" y="4916488"/>
          <p14:tracePt t="13308" x="2298700" y="5022850"/>
          <p14:tracePt t="13338" x="2605088" y="5273675"/>
          <p14:tracePt t="13371" x="2895600" y="5402263"/>
          <p14:tracePt t="13408" x="3175000" y="5457825"/>
          <p14:tracePt t="13441" x="3403600" y="5491163"/>
          <p14:tracePt t="13445" x="3475038" y="5507038"/>
          <p14:tracePt t="13474" x="3783013" y="5524500"/>
          <p14:tracePt t="13479" x="3876675" y="5524500"/>
          <p14:tracePt t="13508" x="4167188" y="5524500"/>
          <p14:tracePt t="13541" x="4379913" y="5524500"/>
          <p14:tracePt t="13574" x="4591050" y="5524500"/>
          <p14:tracePt t="13581" x="4635500" y="5524500"/>
          <p14:tracePt t="13607" x="5048250" y="5524500"/>
          <p14:tracePt t="13611" x="5199063" y="5524500"/>
          <p14:tracePt t="13641" x="5360988" y="5518150"/>
          <p14:tracePt t="13645" x="5389563" y="5502275"/>
          <p14:tracePt t="13677" x="5507038" y="5473700"/>
          <p14:tracePt t="13708" x="5702300" y="5407025"/>
          <p14:tracePt t="13741" x="5875338" y="5356225"/>
          <p14:tracePt t="13774" x="6175375" y="5307013"/>
          <p14:tracePt t="13780" x="6248400" y="5267325"/>
          <p14:tracePt t="13807" x="6488113" y="5172075"/>
          <p14:tracePt t="13811" x="6623050" y="5133975"/>
          <p14:tracePt t="13841" x="6996113" y="5045075"/>
          <p14:tracePt t="13845" x="7102475" y="5005388"/>
          <p14:tracePt t="13874" x="7185025" y="4960938"/>
          <p14:tracePt t="13877" x="7235825" y="4943475"/>
          <p14:tracePt t="13908" x="7342188" y="4821238"/>
          <p14:tracePt t="13940" x="7442200" y="4648200"/>
          <p14:tracePt t="13975" x="7442200" y="4397375"/>
          <p14:tracePt t="14007" x="7415213" y="4124325"/>
          <p14:tracePt t="14012" x="7397750" y="4095750"/>
          <p14:tracePt t="14041" x="7358063" y="4051300"/>
          <p14:tracePt t="14045" x="7331075" y="4040188"/>
          <p14:tracePt t="14074" x="7146925" y="4040188"/>
          <p14:tracePt t="14077" x="7080250" y="4040188"/>
          <p14:tracePt t="14108" x="6845300" y="4062413"/>
          <p14:tracePt t="14141" x="6818313" y="4090988"/>
          <p14:tracePt t="14195" x="0" y="0"/>
        </p14:tracePtLst>
        <p14:tracePtLst>
          <p14:tracePt t="18542" x="2498725" y="4246563"/>
          <p14:tracePt t="18564" x="2527300" y="4264025"/>
          <p14:tracePt t="18574" x="2544763" y="4264025"/>
          <p14:tracePt t="18607" x="2655888" y="4264025"/>
          <p14:tracePt t="18612" x="2722563" y="4279900"/>
          <p14:tracePt t="18642" x="2951163" y="4297363"/>
          <p14:tracePt t="18647" x="3017838" y="4313238"/>
          <p14:tracePt t="18674" x="3190875" y="4313238"/>
          <p14:tracePt t="18677" x="3219450" y="4313238"/>
          <p14:tracePt t="18708" x="3352800" y="4313238"/>
          <p14:tracePt t="18742" x="3554413" y="4413250"/>
          <p14:tracePt t="18774" x="3754438" y="4514850"/>
          <p14:tracePt t="18807" x="3843338" y="4541838"/>
          <p14:tracePt t="18868" x="3871913" y="4559300"/>
          <p14:tracePt t="18876" x="3883025" y="4570413"/>
          <p14:tracePt t="18908" x="4005263" y="4614863"/>
          <p14:tracePt t="18941" x="4027488" y="4630738"/>
          <p14:tracePt t="18974" x="4078288" y="4630738"/>
          <p14:tracePt t="18980" x="4095750" y="4630738"/>
          <p14:tracePt t="19008" x="4117975" y="4643438"/>
          <p14:tracePt t="19041" x="4133850" y="4643438"/>
          <p14:tracePt t="19045" x="4144963" y="4643438"/>
          <p14:tracePt t="19074" x="4156075" y="4643438"/>
          <p14:tracePt t="19078" x="4167188" y="4643438"/>
          <p14:tracePt t="19109" x="4233863" y="4643438"/>
          <p14:tracePt t="19140" x="4284663" y="4643438"/>
          <p14:tracePt t="19174" x="4384675" y="4643438"/>
          <p14:tracePt t="19207" x="4557713" y="4643438"/>
          <p14:tracePt t="19214" x="4602163" y="4643438"/>
          <p14:tracePt t="19241" x="4852988" y="4630738"/>
          <p14:tracePt t="19246" x="4881563" y="4630738"/>
          <p14:tracePt t="19274" x="5010150" y="4630738"/>
          <p14:tracePt t="19278" x="5037138" y="4630738"/>
          <p14:tracePt t="19308" x="5327650" y="4608513"/>
          <p14:tracePt t="19341" x="5578475" y="4608513"/>
          <p14:tracePt t="19374" x="5773738" y="4608513"/>
          <p14:tracePt t="19407" x="5964238" y="4581525"/>
          <p14:tracePt t="19411" x="6013450" y="4581525"/>
          <p14:tracePt t="19441" x="6159500" y="4564063"/>
          <p14:tracePt t="19445" x="6203950" y="4564063"/>
          <p14:tracePt t="19474" x="6332538" y="4548188"/>
          <p14:tracePt t="19478" x="6343650" y="4548188"/>
          <p14:tracePt t="19509" x="6454775" y="4548188"/>
          <p14:tracePt t="19541" x="6627813" y="4548188"/>
          <p14:tracePt t="19574" x="6727825" y="4548188"/>
          <p14:tracePt t="19608" x="6778625" y="4548188"/>
          <p14:tracePt t="19613" x="6805613" y="4548188"/>
          <p14:tracePt t="19641" x="6889750" y="4548188"/>
          <p14:tracePt t="19645" x="6985000" y="4559300"/>
          <p14:tracePt t="19674" x="7129463" y="4592638"/>
          <p14:tracePt t="19679" x="7158038" y="4603750"/>
          <p14:tracePt t="19708" x="7275513" y="4619625"/>
          <p14:tracePt t="19741" x="7346950" y="4648200"/>
          <p14:tracePt t="19774" x="7415213" y="4687888"/>
          <p14:tracePt t="19807" x="7470775" y="4732338"/>
          <p14:tracePt t="19844" x="7515225" y="4748213"/>
          <p14:tracePt t="19874" x="7526338" y="4748213"/>
          <p14:tracePt t="19987" x="0" y="0"/>
        </p14:tracePtLst>
        <p14:tracePtLst>
          <p14:tracePt t="20865" x="2360613" y="3860800"/>
          <p14:tracePt t="20870" x="2371725" y="3878263"/>
          <p14:tracePt t="20875" x="2382838" y="3878263"/>
          <p14:tracePt t="20884" x="2427288" y="3889375"/>
          <p14:tracePt t="20907" x="2633663" y="3911600"/>
          <p14:tracePt t="20941" x="2751138" y="3911600"/>
          <p14:tracePt t="20947" x="2795588" y="3911600"/>
          <p14:tracePt t="20974" x="2806700" y="3911600"/>
          <p14:tracePt t="21016" x="2817813" y="3911600"/>
          <p14:tracePt t="21041" x="2906713" y="3940175"/>
          <p14:tracePt t="21074" x="3006725" y="3984625"/>
          <p14:tracePt t="21107" x="3101975" y="4011613"/>
          <p14:tracePt t="21111" x="3130550" y="4011613"/>
          <p14:tracePt t="21141" x="3201988" y="4022725"/>
          <p14:tracePt t="21146" x="3213100" y="4022725"/>
          <p14:tracePt t="21174" x="3268663" y="4022725"/>
          <p14:tracePt t="21178" x="3279775" y="4022725"/>
          <p14:tracePt t="21208" x="3452813" y="4056063"/>
          <p14:tracePt t="21240" x="3643313" y="4056063"/>
          <p14:tracePt t="21274" x="3798888" y="4056063"/>
          <p14:tracePt t="21307" x="3933825" y="4073525"/>
          <p14:tracePt t="21313" x="3960813" y="4073525"/>
          <p14:tracePt t="21338" x="4067175" y="4090988"/>
          <p14:tracePt t="21371" x="4200525" y="4117975"/>
          <p14:tracePt t="21375" x="4229100" y="4117975"/>
          <p14:tracePt t="21405" x="4284663" y="4146550"/>
          <p14:tracePt t="21408" x="4329113" y="4146550"/>
          <p14:tracePt t="21440" x="4379913" y="4157663"/>
          <p14:tracePt t="21471" x="4491038" y="4173538"/>
          <p14:tracePt t="21505" x="4575175" y="4173538"/>
          <p14:tracePt t="21538" x="4624388" y="4184650"/>
          <p14:tracePt t="21896" x="4608513" y="4184650"/>
          <p14:tracePt t="21905" x="4591050" y="4184650"/>
          <p14:tracePt t="21913" x="4552950" y="4184650"/>
          <p14:tracePt t="21941" x="4535488" y="4184650"/>
          <p14:tracePt t="21974" x="4513263" y="4184650"/>
          <p14:tracePt t="21978" x="4497388" y="4184650"/>
          <p14:tracePt t="22007" x="4446588" y="4184650"/>
          <p14:tracePt t="22248" x="4435475" y="4184650"/>
          <p14:tracePt t="22264" x="4435475" y="4213225"/>
          <p14:tracePt t="22274" x="4435475" y="4240213"/>
          <p14:tracePt t="22308" x="4435475" y="4324350"/>
          <p14:tracePt t="22312" x="4435475" y="4335463"/>
          <p14:tracePt t="22341" x="4435475" y="4375150"/>
          <p14:tracePt t="22345" x="4435475" y="4386263"/>
          <p14:tracePt t="22376" x="4418013" y="4475163"/>
          <p14:tracePt t="22408" x="4402138" y="4552950"/>
          <p14:tracePt t="22440" x="4402138" y="4637088"/>
          <p14:tracePt t="22474" x="4391025" y="4721225"/>
          <p14:tracePt t="22507" x="4373563" y="4776788"/>
          <p14:tracePt t="22513" x="4373563" y="4787900"/>
          <p14:tracePt t="22540" x="4373563" y="4827588"/>
          <p14:tracePt t="22545" x="4373563" y="4838700"/>
          <p14:tracePt t="22574" x="4373563" y="4905375"/>
          <p14:tracePt t="22578" x="4373563" y="4921250"/>
          <p14:tracePt t="22608" x="4357688" y="5016500"/>
          <p14:tracePt t="22641" x="4329113" y="5083175"/>
          <p14:tracePt t="22674" x="4313238" y="5160963"/>
          <p14:tracePt t="22681" x="4313238" y="5189538"/>
          <p14:tracePt t="22706" x="4313238" y="5273675"/>
          <p14:tracePt t="22736" x="4284663" y="5373688"/>
          <p14:tracePt t="22770" x="4267200" y="5457825"/>
          <p14:tracePt t="22808" x="4267200" y="5540375"/>
          <p14:tracePt t="22841" x="4267200" y="5591175"/>
          <p14:tracePt t="22872" x="4267200" y="5653088"/>
          <p14:tracePt t="22905" x="4267200" y="5680075"/>
          <p14:tracePt t="22939" x="4295775" y="5724525"/>
          <p14:tracePt t="22972" x="4335463" y="5753100"/>
          <p14:tracePt t="22976" x="4346575" y="5753100"/>
          <p14:tracePt t="23005" x="4362450" y="5764213"/>
          <p14:tracePt t="23067" x="4373563" y="5764213"/>
          <p14:tracePt t="23083" x="4384675" y="5775325"/>
          <p14:tracePt t="23105" x="4413250" y="5786438"/>
          <p14:tracePt t="23139" x="4462463" y="5803900"/>
          <p14:tracePt t="23173" x="4675188" y="5815013"/>
          <p14:tracePt t="23205" x="4881563" y="5870575"/>
          <p14:tracePt t="23238" x="5065713" y="5870575"/>
          <p14:tracePt t="23272" x="5149850" y="5870575"/>
          <p14:tracePt t="23275" x="5176838" y="5870575"/>
          <p14:tracePt t="23305" x="5267325" y="5870575"/>
          <p14:tracePt t="23308" x="5334000" y="5870575"/>
          <p14:tracePt t="23339" x="5562600" y="5870575"/>
          <p14:tracePt t="23373" x="5713413" y="5870575"/>
          <p14:tracePt t="23405" x="5813425" y="5870575"/>
          <p14:tracePt t="23439" x="6048375" y="5853113"/>
          <p14:tracePt t="23471" x="6215063" y="5837238"/>
          <p14:tracePt t="23475" x="6243638" y="5837238"/>
          <p14:tracePt t="23508" x="6376988" y="5837238"/>
          <p14:tracePt t="23541" x="6583363" y="5837238"/>
          <p14:tracePt t="23574" x="6856413" y="5837238"/>
          <p14:tracePt t="23607" x="6934200" y="5826125"/>
          <p14:tracePt t="23613" x="6962775" y="5815013"/>
          <p14:tracePt t="23641" x="7018338" y="5815013"/>
          <p14:tracePt t="23646" x="7046913" y="5797550"/>
          <p14:tracePt t="23674" x="7146925" y="5781675"/>
          <p14:tracePt t="23678" x="7158038" y="5770563"/>
          <p14:tracePt t="23708" x="7219950" y="5668963"/>
          <p14:tracePt t="23740" x="7308850" y="5367338"/>
          <p14:tracePt t="23774" x="7375525" y="5149850"/>
          <p14:tracePt t="23779" x="7375525" y="5122863"/>
          <p14:tracePt t="23807" x="7375525" y="5072063"/>
          <p14:tracePt t="23812" x="7375525" y="5027613"/>
          <p14:tracePt t="23841" x="7375525" y="4905375"/>
          <p14:tracePt t="23846" x="7375525" y="4876800"/>
          <p14:tracePt t="23874" x="7375525" y="4849813"/>
          <p14:tracePt t="23908" x="7375525" y="4781550"/>
          <p14:tracePt t="23942" x="7358063" y="4703763"/>
          <p14:tracePt t="23974" x="7342188" y="4637088"/>
          <p14:tracePt t="24007" x="7302500" y="4608513"/>
          <p14:tracePt t="24012" x="7302500" y="4597400"/>
          <p14:tracePt t="24042" x="7275513" y="4541838"/>
          <p14:tracePt t="24045" x="7264400" y="4530725"/>
          <p14:tracePt t="24074" x="7253288" y="4481513"/>
          <p14:tracePt t="24108" x="7235825" y="4435475"/>
          <p14:tracePt t="24143" x="7213600" y="4424363"/>
          <p14:tracePt t="24174" x="7096125" y="4424363"/>
          <p14:tracePt t="24181" x="7040563" y="4424363"/>
          <p14:tracePt t="24207" x="6840538" y="4424363"/>
          <p14:tracePt t="24212" x="6789738" y="4424363"/>
          <p14:tracePt t="24240" x="6561138" y="4391025"/>
          <p14:tracePt t="24244" x="6494463" y="4391025"/>
          <p14:tracePt t="24274" x="6388100" y="4391025"/>
          <p14:tracePt t="24277" x="6359525" y="4391025"/>
          <p14:tracePt t="24308" x="6248400" y="4391025"/>
          <p14:tracePt t="24340" x="6115050" y="4375150"/>
          <p14:tracePt t="24374" x="5957888" y="4341813"/>
          <p14:tracePt t="24407" x="5824538" y="4341813"/>
          <p14:tracePt t="24440" x="5573713" y="4341813"/>
          <p14:tracePt t="24445" x="5522913" y="4330700"/>
          <p14:tracePt t="24474" x="5400675" y="4313238"/>
          <p14:tracePt t="24478" x="5389563" y="4313238"/>
          <p14:tracePt t="24508" x="5278438" y="4313238"/>
          <p14:tracePt t="24517" x="5260975" y="4313238"/>
          <p14:tracePt t="24541" x="5194300" y="4297363"/>
          <p14:tracePt t="24574" x="5143500" y="4297363"/>
          <p14:tracePt t="24580" x="5127625" y="4297363"/>
          <p14:tracePt t="24607" x="5060950" y="4297363"/>
          <p14:tracePt t="24613" x="5048250" y="4297363"/>
          <p14:tracePt t="24641" x="4943475" y="4297363"/>
          <p14:tracePt t="24645" x="4914900" y="4297363"/>
          <p14:tracePt t="24674" x="4786313" y="4324350"/>
          <p14:tracePt t="24677" x="4737100" y="4341813"/>
          <p14:tracePt t="24708" x="4608513" y="4379913"/>
          <p14:tracePt t="24741" x="4497388" y="4459288"/>
          <p14:tracePt t="24774" x="4357688" y="4552950"/>
          <p14:tracePt t="24807" x="4256088" y="4754563"/>
          <p14:tracePt t="24813" x="4240213" y="4799013"/>
          <p14:tracePt t="24841" x="4222750" y="4983163"/>
          <p14:tracePt t="24845" x="4222750" y="5049838"/>
          <p14:tracePt t="24874" x="4206875" y="5178425"/>
          <p14:tracePt t="24878" x="4206875" y="5262563"/>
          <p14:tracePt t="24909" x="4206875" y="5380038"/>
          <p14:tracePt t="24940" x="4351338" y="5524500"/>
          <p14:tracePt t="24974" x="4491038" y="5624513"/>
          <p14:tracePt t="25008" x="4630738" y="5664200"/>
          <p14:tracePt t="25013" x="4719638" y="5664200"/>
          <p14:tracePt t="25040" x="4865688" y="5713413"/>
          <p14:tracePt t="25045" x="4899025" y="5730875"/>
          <p14:tracePt t="25074" x="5003800" y="5759450"/>
          <p14:tracePt t="25077" x="5048250" y="5759450"/>
          <p14:tracePt t="25109" x="5138738" y="5853113"/>
          <p14:tracePt t="25140" x="5294313" y="5897563"/>
          <p14:tracePt t="25174" x="5462588" y="5932488"/>
          <p14:tracePt t="25181" x="5489575" y="5932488"/>
          <p14:tracePt t="25188" x="5518150" y="5932488"/>
          <p14:tracePt t="25207" x="5611813" y="5932488"/>
          <p14:tracePt t="25212" x="5680075" y="5932488"/>
          <p14:tracePt t="25238" x="5762625" y="5932488"/>
          <p14:tracePt t="25272" x="5942013" y="5908675"/>
          <p14:tracePt t="25275" x="5969000" y="5892800"/>
          <p14:tracePt t="25305" x="6081713" y="5859463"/>
          <p14:tracePt t="25308" x="6108700" y="5848350"/>
          <p14:tracePt t="25337" x="6197600" y="5770563"/>
          <p14:tracePt t="25338" x="6299200" y="5713413"/>
          <p14:tracePt t="25370" x="6561138" y="5491163"/>
          <p14:tracePt t="25404" x="6661150" y="5329238"/>
          <p14:tracePt t="25437" x="6661150" y="5156200"/>
          <p14:tracePt t="25471" x="6661150" y="4927600"/>
          <p14:tracePt t="25504" x="6661150" y="4787900"/>
          <p14:tracePt t="25506" x="6661150" y="4748213"/>
          <p14:tracePt t="25537" x="6577013" y="4614863"/>
          <p14:tracePt t="25539" x="6565900" y="4586288"/>
          <p14:tracePt t="25570" x="6461125" y="4481513"/>
          <p14:tracePt t="25606" x="6415088" y="4397375"/>
          <p14:tracePt t="25641" x="6337300" y="4330700"/>
          <p14:tracePt t="25646" x="6292850" y="4302125"/>
          <p14:tracePt t="25674" x="6164263" y="4251325"/>
          <p14:tracePt t="25707" x="5964238" y="4217988"/>
          <p14:tracePt t="25711" x="5913438" y="4202113"/>
          <p14:tracePt t="25741" x="5791200" y="4184650"/>
          <p14:tracePt t="25745" x="5718175" y="4151313"/>
          <p14:tracePt t="25774" x="5573713" y="4117975"/>
          <p14:tracePt t="25777" x="5507038" y="4117975"/>
          <p14:tracePt t="25805" x="5383213" y="4117975"/>
          <p14:tracePt t="25808" x="5316538" y="4117975"/>
          <p14:tracePt t="25839" x="4959350" y="4191000"/>
          <p14:tracePt t="25873" x="4652963" y="4257675"/>
          <p14:tracePt t="25905" x="4541838" y="4275138"/>
          <p14:tracePt t="25939" x="4424363" y="4319588"/>
          <p14:tracePt t="25972" x="4284663" y="4430713"/>
          <p14:tracePt t="25976" x="4267200" y="4441825"/>
          <p14:tracePt t="26005" x="4178300" y="4519613"/>
          <p14:tracePt t="26008" x="4178300" y="4548188"/>
          <p14:tracePt t="26039" x="4129088" y="4748213"/>
          <p14:tracePt t="26072" x="4129088" y="4899025"/>
          <p14:tracePt t="26107" x="4129088" y="5089525"/>
          <p14:tracePt t="26112" x="4140200" y="5122863"/>
          <p14:tracePt t="26141" x="4251325" y="5233988"/>
          <p14:tracePt t="26146" x="4284663" y="5267325"/>
          <p14:tracePt t="26174" x="4413250" y="5351463"/>
          <p14:tracePt t="26177" x="4486275" y="5367338"/>
          <p14:tracePt t="26208" x="4703763" y="5451475"/>
          <p14:tracePt t="26241" x="4921250" y="5518150"/>
          <p14:tracePt t="26249" x="4937125" y="5535613"/>
          <p14:tracePt t="26274" x="5021263" y="5535613"/>
          <p14:tracePt t="26307" x="5132388" y="5535613"/>
          <p14:tracePt t="26312" x="5143500" y="5535613"/>
          <p14:tracePt t="26341" x="5260975" y="5535613"/>
          <p14:tracePt t="26347" x="5349875" y="5551488"/>
          <p14:tracePt t="26374" x="5451475" y="5564188"/>
          <p14:tracePt t="26378" x="5540375" y="5564188"/>
          <p14:tracePt t="26408" x="5713413" y="5564188"/>
          <p14:tracePt t="26441" x="5864225" y="5564188"/>
          <p14:tracePt t="26474" x="6019800" y="5564188"/>
          <p14:tracePt t="26507" x="6237288" y="5502275"/>
          <p14:tracePt t="26512" x="6288088" y="5468938"/>
          <p14:tracePt t="26541" x="6399213" y="5407025"/>
          <p14:tracePt t="26546" x="6432550" y="5373688"/>
          <p14:tracePt t="26574" x="6588125" y="5233988"/>
          <p14:tracePt t="26578" x="6605588" y="5183188"/>
          <p14:tracePt t="26608" x="6667500" y="5067300"/>
          <p14:tracePt t="26642" x="6716713" y="4921250"/>
          <p14:tracePt t="26650" x="6716713" y="4894263"/>
          <p14:tracePt t="26674" x="6716713" y="4827588"/>
          <p14:tracePt t="26707" x="6705600" y="4648200"/>
          <p14:tracePt t="26712" x="6656388" y="4614863"/>
          <p14:tracePt t="26742" x="6594475" y="4525963"/>
          <p14:tracePt t="26746" x="6565900" y="4497388"/>
          <p14:tracePt t="26774" x="6494463" y="4419600"/>
          <p14:tracePt t="26778" x="6483350" y="4408488"/>
          <p14:tracePt t="26808" x="6376988" y="4352925"/>
          <p14:tracePt t="26842" x="6237288" y="4291013"/>
          <p14:tracePt t="26874" x="6081713" y="4264025"/>
          <p14:tracePt t="26879" x="6053138" y="4264025"/>
          <p14:tracePt t="26906" x="5908675" y="4246563"/>
          <p14:tracePt t="26939" x="5657850" y="4246563"/>
          <p14:tracePt t="26943" x="5567363" y="4246563"/>
          <p14:tracePt t="26972" x="5405438" y="4257675"/>
          <p14:tracePt t="26975" x="5356225" y="4275138"/>
          <p14:tracePt t="27006" x="5272088" y="4286250"/>
          <p14:tracePt t="27009" x="5227638" y="4302125"/>
          <p14:tracePt t="27040" x="5054600" y="4368800"/>
          <p14:tracePt t="27072" x="4814888" y="4508500"/>
          <p14:tracePt t="27106" x="4635500" y="4625975"/>
          <p14:tracePt t="27139" x="4524375" y="4765675"/>
          <p14:tracePt t="27172" x="4424363" y="4943475"/>
          <p14:tracePt t="27176" x="4413250" y="4954588"/>
          <p14:tracePt t="27206" x="4395788" y="5060950"/>
          <p14:tracePt t="27208" x="4395788" y="5105400"/>
          <p14:tracePt t="27239" x="4395788" y="5222875"/>
          <p14:tracePt t="27272" x="4519613" y="5384800"/>
          <p14:tracePt t="27306" x="4808538" y="5495925"/>
          <p14:tracePt t="27340" x="5021263" y="5535613"/>
          <p14:tracePt t="27372" x="5127625" y="5580063"/>
          <p14:tracePt t="27375" x="5154613" y="5597525"/>
          <p14:tracePt t="27406" x="5267325" y="5624513"/>
          <p14:tracePt t="27409" x="5356225" y="5646738"/>
          <p14:tracePt t="27439" x="5507038" y="5646738"/>
          <p14:tracePt t="27473" x="5622925" y="5646738"/>
          <p14:tracePt t="27507" x="5829300" y="5646738"/>
          <p14:tracePt t="27512" x="5919788" y="5646738"/>
          <p14:tracePt t="27540" x="6086475" y="5646738"/>
          <p14:tracePt t="27545" x="6130925" y="5646738"/>
          <p14:tracePt t="27574" x="6237288" y="5635625"/>
          <p14:tracePt t="27577" x="6248400" y="5624513"/>
          <p14:tracePt t="27610" x="6381750" y="5551488"/>
          <p14:tracePt t="27640" x="6588125" y="5429250"/>
          <p14:tracePt t="27674" x="6711950" y="5145088"/>
          <p14:tracePt t="27708" x="6711950" y="5011738"/>
          <p14:tracePt t="27713" x="6711950" y="4983163"/>
          <p14:tracePt t="27741" x="6700838" y="4894263"/>
          <p14:tracePt t="27745" x="6689725" y="4865688"/>
          <p14:tracePt t="27774" x="6588125" y="4754563"/>
          <p14:tracePt t="27779" x="6554788" y="4703763"/>
          <p14:tracePt t="27808" x="6465888" y="4597400"/>
          <p14:tracePt t="27841" x="6365875" y="4525963"/>
          <p14:tracePt t="27874" x="6197600" y="4464050"/>
          <p14:tracePt t="27883" x="6186488" y="4464050"/>
          <p14:tracePt t="27907" x="6103938" y="4435475"/>
          <p14:tracePt t="27913" x="6070600" y="4435475"/>
          <p14:tracePt t="27941" x="5908675" y="4435475"/>
          <p14:tracePt t="27945" x="5880100" y="4435475"/>
          <p14:tracePt t="27974" x="5680075" y="4435475"/>
          <p14:tracePt t="27978" x="5629275" y="4435475"/>
          <p14:tracePt t="28008" x="5389563" y="4497388"/>
          <p14:tracePt t="28041" x="5149850" y="4603750"/>
          <p14:tracePt t="28074" x="4981575" y="4737100"/>
          <p14:tracePt t="28079" x="4926013" y="4810125"/>
          <p14:tracePt t="28107" x="4841875" y="4960938"/>
          <p14:tracePt t="28112" x="4830763" y="5005388"/>
          <p14:tracePt t="28141" x="4764088" y="5178425"/>
          <p14:tracePt t="28145" x="4764088" y="5207000"/>
          <p14:tracePt t="28174" x="4748213" y="5295900"/>
          <p14:tracePt t="28180" x="4748213" y="5356225"/>
          <p14:tracePt t="28208" x="4752975" y="5424488"/>
          <p14:tracePt t="28241" x="4841875" y="5507038"/>
          <p14:tracePt t="28274" x="4910138" y="5602288"/>
          <p14:tracePt t="28280" x="4926013" y="5613400"/>
          <p14:tracePt t="28307" x="4937125" y="5624513"/>
          <p14:tracePt t="28341" x="4987925" y="5653088"/>
          <p14:tracePt t="28376" x="5026025" y="5653088"/>
          <p14:tracePt t="28450" x="5043488" y="5653088"/>
          <p14:tracePt t="28639" x="0" y="0"/>
        </p14:tracePtLst>
        <p14:tracePtLst>
          <p14:tracePt t="30077" x="4402138" y="4257675"/>
          <p14:tracePt t="30180" x="4402138" y="4268788"/>
          <p14:tracePt t="30188" x="4402138" y="4297363"/>
          <p14:tracePt t="30207" x="4402138" y="4391025"/>
          <p14:tracePt t="30240" x="4402138" y="4559300"/>
          <p14:tracePt t="30246" x="4402138" y="4648200"/>
          <p14:tracePt t="30274" x="4384675" y="4721225"/>
          <p14:tracePt t="30278" x="4384675" y="4732338"/>
          <p14:tracePt t="30310" x="4384675" y="4814888"/>
          <p14:tracePt t="30341" x="4384675" y="4894263"/>
          <p14:tracePt t="30374" x="4384675" y="4943475"/>
          <p14:tracePt t="30407" x="4384675" y="4983163"/>
          <p14:tracePt t="30412" x="4384675" y="4999038"/>
          <p14:tracePt t="30441" x="4384675" y="5022850"/>
          <p14:tracePt t="30474" x="4384675" y="5060950"/>
          <p14:tracePt t="30509" x="4384675" y="5127625"/>
          <p14:tracePt t="30541" x="4395788" y="5160963"/>
          <p14:tracePt t="30574" x="4446588" y="5207000"/>
          <p14:tracePt t="30582" x="4462463" y="5233988"/>
          <p14:tracePt t="30607" x="4473575" y="5284788"/>
          <p14:tracePt t="30613" x="4486275" y="5295900"/>
          <p14:tracePt t="30641" x="4486275" y="5373688"/>
          <p14:tracePt t="30645" x="4502150" y="5384800"/>
          <p14:tracePt t="30674" x="4524375" y="5413375"/>
          <p14:tracePt t="30709" x="4586288" y="5484813"/>
          <p14:tracePt t="30741" x="4670425" y="5557838"/>
          <p14:tracePt t="30774" x="4752975" y="5624513"/>
          <p14:tracePt t="30780" x="4764088" y="5635625"/>
          <p14:tracePt t="30809" x="4781550" y="5635625"/>
          <p14:tracePt t="30840" x="4830763" y="5664200"/>
          <p14:tracePt t="30845" x="4841875" y="5664200"/>
          <p14:tracePt t="30874" x="4881563" y="5664200"/>
          <p14:tracePt t="30932" x="4899025" y="5664200"/>
          <p14:tracePt t="30948" x="4910138" y="5664200"/>
          <p14:tracePt t="30974" x="4992688" y="5680075"/>
          <p14:tracePt t="31007" x="5043488" y="5680075"/>
          <p14:tracePt t="31012" x="5105400" y="5680075"/>
          <p14:tracePt t="31041" x="5172075" y="5680075"/>
          <p14:tracePt t="31045" x="5199063" y="5680075"/>
          <p14:tracePt t="31076" x="5311775" y="5680075"/>
          <p14:tracePt t="31108" x="5445125" y="5680075"/>
          <p14:tracePt t="31140" x="5718175" y="5680075"/>
          <p14:tracePt t="31175" x="6013450" y="5680075"/>
          <p14:tracePt t="31180" x="6081713" y="5680075"/>
          <p14:tracePt t="31207" x="6219825" y="5680075"/>
          <p14:tracePt t="31212" x="6270625" y="5680075"/>
          <p14:tracePt t="31240" x="6450013" y="5680075"/>
          <p14:tracePt t="31245" x="6477000" y="5680075"/>
          <p14:tracePt t="31274" x="6583363" y="5680075"/>
          <p14:tracePt t="31279" x="6599238" y="5680075"/>
          <p14:tracePt t="31307" x="6689725" y="5680075"/>
          <p14:tracePt t="31340" x="6727825" y="5680075"/>
          <p14:tracePt t="31375" x="6840538" y="5653088"/>
          <p14:tracePt t="31407" x="6940550" y="5608638"/>
          <p14:tracePt t="31413" x="6989763" y="5591175"/>
          <p14:tracePt t="31440" x="7029450" y="5568950"/>
          <p14:tracePt t="31445" x="7058025" y="5540375"/>
          <p14:tracePt t="31474" x="7135813" y="5462588"/>
          <p14:tracePt t="31478" x="7162800" y="5435600"/>
          <p14:tracePt t="31508" x="7231063" y="5289550"/>
          <p14:tracePt t="31541" x="7231063" y="5211763"/>
          <p14:tracePt t="31575" x="7231063" y="5083175"/>
          <p14:tracePt t="31607" x="7219950" y="4999038"/>
          <p14:tracePt t="31613" x="7219950" y="4987925"/>
          <p14:tracePt t="31641" x="7191375" y="4921250"/>
          <p14:tracePt t="31646" x="7180263" y="4876800"/>
          <p14:tracePt t="31674" x="7091363" y="4814888"/>
          <p14:tracePt t="31678" x="7058025" y="4799013"/>
          <p14:tracePt t="31708" x="6940550" y="4743450"/>
          <p14:tracePt t="31741" x="6800850" y="4681538"/>
          <p14:tracePt t="31774" x="6645275" y="4619625"/>
          <p14:tracePt t="31807" x="6532563" y="4608513"/>
          <p14:tracePt t="31812" x="6516688" y="4592638"/>
          <p14:tracePt t="31841" x="6450013" y="4581525"/>
          <p14:tracePt t="31846" x="6438900" y="4581525"/>
          <p14:tracePt t="31874" x="6410325" y="4581525"/>
          <p14:tracePt t="31877" x="6381750" y="4581525"/>
          <p14:tracePt t="31908" x="6153150" y="4581525"/>
          <p14:tracePt t="31940" x="5902325" y="4581525"/>
          <p14:tracePt t="31974" x="5735638" y="4581525"/>
          <p14:tracePt t="31979" x="5718175" y="4581525"/>
          <p14:tracePt t="32007" x="5595938" y="4625975"/>
          <p14:tracePt t="32012" x="5584825" y="4625975"/>
          <p14:tracePt t="32042" x="5456238" y="4670425"/>
          <p14:tracePt t="32046" x="5405438" y="4703763"/>
          <p14:tracePt t="32074" x="5278438" y="4787900"/>
          <p14:tracePt t="32077" x="5205413" y="4821238"/>
          <p14:tracePt t="32108" x="5121275" y="4894263"/>
          <p14:tracePt t="32142" x="5032375" y="4949825"/>
          <p14:tracePt t="32174" x="4981575" y="4987925"/>
          <p14:tracePt t="32178" x="4932363" y="5022850"/>
          <p14:tracePt t="32208" x="4865688" y="5089525"/>
          <p14:tracePt t="32242" x="4852988" y="5100638"/>
          <p14:tracePt t="32274" x="4852988" y="5138738"/>
          <p14:tracePt t="32307" x="4870450" y="5167313"/>
          <p14:tracePt t="32679" x="0" y="0"/>
        </p14:tracePtLst>
        <p14:tracePtLst>
          <p14:tracePt t="33681" x="3186113" y="4575175"/>
          <p14:tracePt t="33685" x="3190875" y="4581525"/>
          <p14:tracePt t="33689" x="3201988" y="4592638"/>
          <p14:tracePt t="33697" x="3246438" y="4608513"/>
          <p14:tracePt t="33707" x="3257550" y="4608513"/>
          <p14:tracePt t="33738" x="3348038" y="4659313"/>
          <p14:tracePt t="33771" x="3441700" y="4687888"/>
          <p14:tracePt t="33775" x="3459163" y="4687888"/>
          <p14:tracePt t="33805" x="3598863" y="4748213"/>
          <p14:tracePt t="33807" x="3625850" y="4765675"/>
          <p14:tracePt t="33838" x="3865563" y="4799013"/>
          <p14:tracePt t="33871" x="3916363" y="4810125"/>
          <p14:tracePt t="33904" x="3944938" y="4810125"/>
          <p14:tracePt t="33938" x="4027488" y="4838700"/>
          <p14:tracePt t="33972" x="4122738" y="4872038"/>
          <p14:tracePt t="34088" x="4117975" y="4872038"/>
          <p14:tracePt t="34103" x="0" y="0"/>
        </p14:tracePtLst>
        <p14:tracePtLst>
          <p14:tracePt t="34801" x="2320925" y="4413250"/>
          <p14:tracePt t="34888" x="2325688" y="4413250"/>
          <p14:tracePt t="34904" x="2338388" y="4413250"/>
          <p14:tracePt t="34912" x="2398713" y="4424363"/>
          <p14:tracePt t="34941" x="2454275" y="4441825"/>
          <p14:tracePt t="34945" x="2465388" y="4441825"/>
          <p14:tracePt t="34974" x="2520950" y="4441825"/>
          <p14:tracePt t="34977" x="2533650" y="4441825"/>
          <p14:tracePt t="35007" x="2582863" y="4441825"/>
          <p14:tracePt t="35012" x="2600325" y="4441825"/>
          <p14:tracePt t="35041" x="2678113" y="4441825"/>
          <p14:tracePt t="35044" x="2693988" y="4452938"/>
          <p14:tracePt t="35074" x="2733675" y="4464050"/>
          <p14:tracePt t="35078" x="2744788" y="4464050"/>
          <p14:tracePt t="35107" x="2800350" y="4464050"/>
          <p14:tracePt t="35140" x="2867025" y="4481513"/>
          <p14:tracePt t="35145" x="2895600" y="4481513"/>
          <p14:tracePt t="35174" x="2906713" y="4481513"/>
          <p14:tracePt t="35177" x="2951163" y="4492625"/>
          <p14:tracePt t="35208" x="2990850" y="4508500"/>
          <p14:tracePt t="35218" x="3001963" y="4508500"/>
          <p14:tracePt t="35241" x="3028950" y="4519613"/>
          <p14:tracePt t="35245" x="3051175" y="4519613"/>
          <p14:tracePt t="35274" x="3106738" y="4530725"/>
          <p14:tracePt t="35278" x="3119438" y="4548188"/>
          <p14:tracePt t="35324" x="3146425" y="4548188"/>
          <p14:tracePt t="35341" x="3201988" y="4548188"/>
          <p14:tracePt t="35374" x="3297238" y="4575175"/>
          <p14:tracePt t="35407" x="3352800" y="4575175"/>
          <p14:tracePt t="35468" x="3363913" y="4575175"/>
          <p14:tracePt t="35476" x="3375025" y="4575175"/>
          <p14:tracePt t="35509" x="3414713" y="4586288"/>
          <p14:tracePt t="35540" x="3514725" y="4603750"/>
          <p14:tracePt t="35574" x="3525838" y="4614863"/>
          <p14:tracePt t="35609" x="3603625" y="4625975"/>
          <p14:tracePt t="35613" x="3614738" y="4625975"/>
          <p14:tracePt t="35641" x="3687763" y="4654550"/>
          <p14:tracePt t="35645" x="3754438" y="4654550"/>
          <p14:tracePt t="35674" x="3860800" y="4687888"/>
          <p14:tracePt t="35678" x="3871913" y="4687888"/>
          <p14:tracePt t="35709" x="4000500" y="4725988"/>
          <p14:tracePt t="35741" x="4067175" y="4743450"/>
          <p14:tracePt t="35774" x="4095750" y="4743450"/>
          <p14:tracePt t="35808" x="4144963" y="4754563"/>
          <p14:tracePt t="35841" x="4240213" y="4781550"/>
          <p14:tracePt t="35846" x="4256088" y="4792663"/>
          <p14:tracePt t="35874" x="4295775" y="4810125"/>
          <p14:tracePt t="35878" x="4306888" y="4810125"/>
          <p14:tracePt t="35908" x="4406900" y="4838700"/>
          <p14:tracePt t="35940" x="4502150" y="4849813"/>
          <p14:tracePt t="35974" x="4624388" y="4910138"/>
          <p14:tracePt t="36008" x="4737100" y="4927600"/>
          <p14:tracePt t="36012" x="4764088" y="4927600"/>
          <p14:tracePt t="36041" x="4830763" y="4927600"/>
          <p14:tracePt t="36045" x="4841875" y="4927600"/>
          <p14:tracePt t="36074" x="4899025" y="4987925"/>
          <p14:tracePt t="36078" x="4914900" y="4987925"/>
          <p14:tracePt t="36108" x="5010150" y="4987925"/>
          <p14:tracePt t="36140" x="5105400" y="4999038"/>
          <p14:tracePt t="36174" x="5205413" y="5016500"/>
          <p14:tracePt t="36179" x="5232400" y="5016500"/>
          <p14:tracePt t="36207" x="5334000" y="5016500"/>
          <p14:tracePt t="36211" x="5349875" y="5016500"/>
          <p14:tracePt t="36240" x="5416550" y="5016500"/>
          <p14:tracePt t="36245" x="5462588" y="5016500"/>
          <p14:tracePt t="36274" x="5511800" y="5016500"/>
          <p14:tracePt t="36279" x="5540375" y="5016500"/>
          <p14:tracePt t="36308" x="5751513" y="5033963"/>
          <p14:tracePt t="36340" x="5946775" y="5049838"/>
          <p14:tracePt t="36374" x="6119813" y="5049838"/>
          <p14:tracePt t="36381" x="6164263" y="5049838"/>
          <p14:tracePt t="36407" x="6348413" y="5049838"/>
          <p14:tracePt t="36411" x="6415088" y="5067300"/>
          <p14:tracePt t="36440" x="6583363" y="5083175"/>
          <p14:tracePt t="36445" x="6627813" y="5083175"/>
          <p14:tracePt t="36476" x="6934200" y="5116513"/>
          <p14:tracePt t="36508" x="7091363" y="5116513"/>
          <p14:tracePt t="36541" x="7185025" y="5116513"/>
          <p14:tracePt t="36575" x="7291388" y="5133975"/>
          <p14:tracePt t="36580" x="7302500" y="5133975"/>
          <p14:tracePt t="36607" x="7426325" y="5149850"/>
          <p14:tracePt t="36611" x="7459663" y="5183188"/>
          <p14:tracePt t="36640" x="7526338" y="5183188"/>
          <p14:tracePt t="36645" x="7553325" y="5183188"/>
          <p14:tracePt t="36674" x="7626350" y="5200650"/>
          <p14:tracePt t="36679" x="7654925" y="5200650"/>
          <p14:tracePt t="36708" x="7770813" y="5200650"/>
          <p14:tracePt t="36740" x="7888288" y="5211763"/>
          <p14:tracePt t="36774" x="8005763" y="5229225"/>
          <p14:tracePt t="36807" x="8050213" y="5245100"/>
          <p14:tracePt t="36812" x="8061325" y="5245100"/>
          <p14:tracePt t="36841" x="8116888" y="5256213"/>
          <p14:tracePt t="36845" x="8134350" y="5256213"/>
          <p14:tracePt t="36874" x="8174038" y="5273675"/>
          <p14:tracePt t="36878" x="8218488" y="5273675"/>
          <p14:tracePt t="36907" x="8267700" y="5284788"/>
          <p14:tracePt t="37023" x="8278813" y="5284788"/>
          <p14:tracePt t="37148" x="8278813" y="5295900"/>
          <p14:tracePt t="37164" x="8274050" y="5295900"/>
          <p14:tracePt t="37174" x="8245475" y="5295900"/>
          <p14:tracePt t="37207" x="7972425" y="5295900"/>
          <p14:tracePt t="37211" x="0" y="0"/>
        </p14:tracePtLst>
        <p14:tracePtLst>
          <p14:tracePt t="38005" x="2014538" y="4368800"/>
          <p14:tracePt t="38029" x="2052638" y="4368800"/>
          <p14:tracePt t="38041" x="2070100" y="4368800"/>
          <p14:tracePt t="38045" x="2092325" y="4368800"/>
          <p14:tracePt t="38074" x="2147888" y="4375150"/>
          <p14:tracePt t="38077" x="2176463" y="4391025"/>
          <p14:tracePt t="38108" x="2298700" y="4435475"/>
          <p14:tracePt t="38140" x="2393950" y="4464050"/>
          <p14:tracePt t="38174" x="2589213" y="4514850"/>
          <p14:tracePt t="38209" x="2711450" y="4541838"/>
          <p14:tracePt t="38241" x="2778125" y="4552950"/>
          <p14:tracePt t="38274" x="2855913" y="4570413"/>
          <p14:tracePt t="38309" x="2957513" y="4581525"/>
          <p14:tracePt t="38314" x="2968625" y="4581525"/>
          <p14:tracePt t="38320" x="2979738" y="4597400"/>
          <p14:tracePt t="38341" x="2990850" y="4597400"/>
          <p14:tracePt t="38346" x="3017838" y="4597400"/>
          <p14:tracePt t="38374" x="3095625" y="4625975"/>
          <p14:tracePt t="38377" x="3106738" y="4625975"/>
          <p14:tracePt t="38410" x="3175000" y="4637088"/>
          <p14:tracePt t="38441" x="3268663" y="4654550"/>
          <p14:tracePt t="38474" x="3348038" y="4676775"/>
          <p14:tracePt t="38507" x="3392488" y="4710113"/>
          <p14:tracePt t="38541" x="3403600" y="4710113"/>
          <p14:tracePt t="38545" x="3414713" y="4721225"/>
          <p14:tracePt t="38577" x="3425825" y="4721225"/>
          <p14:tracePt t="38624" x="3441700" y="4721225"/>
          <p14:tracePt t="38672" x="3470275" y="4721225"/>
          <p14:tracePt t="38682" x="3481388" y="4721225"/>
          <p14:tracePt t="38707" x="3492500" y="4732338"/>
          <p14:tracePt t="38740" x="3532188" y="4732338"/>
          <p14:tracePt t="38746" x="3543300" y="4743450"/>
          <p14:tracePt t="38774" x="3598863" y="4759325"/>
          <p14:tracePt t="38778" x="3614738" y="4759325"/>
          <p14:tracePt t="38808" x="3692525" y="4776788"/>
          <p14:tracePt t="38840" x="3776663" y="4787900"/>
          <p14:tracePt t="38874" x="3887788" y="4787900"/>
          <p14:tracePt t="38879" x="3922713" y="4803775"/>
          <p14:tracePt t="38907" x="4011613" y="4821238"/>
          <p14:tracePt t="38912" x="4022725" y="4821238"/>
          <p14:tracePt t="38941" x="4071938" y="4832350"/>
          <p14:tracePt t="38945" x="4133850" y="4849813"/>
          <p14:tracePt t="38974" x="4162425" y="4849813"/>
          <p14:tracePt t="38980" x="4189413" y="4849813"/>
          <p14:tracePt t="39007" x="4373563" y="4865688"/>
          <p14:tracePt t="39041" x="4564063" y="4876800"/>
          <p14:tracePt t="39074" x="4737100" y="4876800"/>
          <p14:tracePt t="39081" x="4764088" y="4876800"/>
          <p14:tracePt t="39107" x="4870450" y="4894263"/>
          <p14:tracePt t="39141" x="5010150" y="4910138"/>
          <p14:tracePt t="39146" x="5021263" y="4910138"/>
          <p14:tracePt t="39175" x="5060950" y="4921250"/>
          <p14:tracePt t="39179" x="5076825" y="4921250"/>
          <p14:tracePt t="39208" x="5187950" y="4954588"/>
          <p14:tracePt t="39241" x="5272088" y="4954588"/>
          <p14:tracePt t="39275" x="5327650" y="4954588"/>
          <p14:tracePt t="39280" x="5345113" y="4954588"/>
          <p14:tracePt t="39307" x="5383213" y="4954588"/>
          <p14:tracePt t="39312" x="5411788" y="4954588"/>
          <p14:tracePt t="39341" x="5622925" y="5005388"/>
          <p14:tracePt t="39345" x="5695950" y="5022850"/>
          <p14:tracePt t="39374" x="5891213" y="5072063"/>
          <p14:tracePt t="39378" x="5980113" y="5072063"/>
          <p14:tracePt t="39407" x="6048375" y="5100638"/>
          <p14:tracePt t="39411" x="6092825" y="5100638"/>
          <p14:tracePt t="39441" x="6175375" y="5100638"/>
          <p14:tracePt t="39475" x="6370638" y="5167313"/>
          <p14:tracePt t="39507" x="6543675" y="5195888"/>
          <p14:tracePt t="39540" x="6738938" y="5245100"/>
          <p14:tracePt t="39547" x="6783388" y="5262563"/>
          <p14:tracePt t="39574" x="6989763" y="5295900"/>
          <p14:tracePt t="39577" x="7085013" y="5318125"/>
          <p14:tracePt t="39608" x="7302500" y="5367338"/>
          <p14:tracePt t="39640" x="7419975" y="5395913"/>
          <p14:tracePt t="39649" x="7448550" y="5395913"/>
          <p14:tracePt t="39673" x="7504113" y="5424488"/>
          <p14:tracePt t="39707" x="7632700" y="5473700"/>
          <p14:tracePt t="39712" x="7643813" y="5473700"/>
          <p14:tracePt t="39741" x="7699375" y="5484813"/>
          <p14:tracePt t="39776" x="7732713" y="5484813"/>
          <p14:tracePt t="39808" x="7766050" y="5495925"/>
          <p14:tracePt t="39840" x="7821613" y="5495925"/>
          <p14:tracePt t="39849" x="7832725" y="5495925"/>
          <p14:tracePt t="39875" x="7843838" y="5495925"/>
          <p14:tracePt t="39907" x="7872413" y="5495925"/>
          <p14:tracePt t="39941" x="7883525" y="5513388"/>
          <p14:tracePt t="39974" x="7932738" y="5524500"/>
          <p14:tracePt t="39978" x="7961313" y="5524500"/>
          <p14:tracePt t="40008" x="8045450" y="5540375"/>
          <p14:tracePt t="40040" x="8161338" y="5551488"/>
          <p14:tracePt t="40074" x="8240713" y="5551488"/>
          <p14:tracePt t="40107" x="8278813" y="5580063"/>
          <p14:tracePt t="40111" x="8289925" y="5580063"/>
          <p14:tracePt t="40142" x="8307388" y="5591175"/>
          <p14:tracePt t="40351" x="0" y="0"/>
        </p14:tracePtLst>
        <p14:tracePtLst>
          <p14:tracePt t="41082" x="2265363" y="4470400"/>
          <p14:tracePt t="41136" x="2247900" y="4470400"/>
          <p14:tracePt t="41144" x="2276475" y="4492625"/>
          <p14:tracePt t="41174" x="2544763" y="4608513"/>
          <p14:tracePt t="41178" x="2616200" y="4648200"/>
          <p14:tracePt t="41209" x="2900363" y="4714875"/>
          <p14:tracePt t="41240" x="3152775" y="4748213"/>
          <p14:tracePt t="41274" x="3392488" y="4821238"/>
          <p14:tracePt t="41308" x="3743325" y="4894263"/>
          <p14:tracePt t="41341" x="4000500" y="4916488"/>
          <p14:tracePt t="41374" x="4129088" y="4916488"/>
          <p14:tracePt t="41380" x="4156075" y="4916488"/>
          <p14:tracePt t="41407" x="4284663" y="4916488"/>
          <p14:tracePt t="41439" x="4435475" y="4932363"/>
          <p14:tracePt t="41472" x="4552950" y="4943475"/>
          <p14:tracePt t="41476" x="4579938" y="4960938"/>
          <p14:tracePt t="41508" x="4719638" y="4976813"/>
          <p14:tracePt t="41541" x="4852988" y="4976813"/>
          <p14:tracePt t="41574" x="4910138" y="4994275"/>
          <p14:tracePt t="41580" x="4921250" y="4994275"/>
          <p14:tracePt t="41607" x="5060950" y="5005388"/>
          <p14:tracePt t="41611" x="5127625" y="5005388"/>
          <p14:tracePt t="41641" x="5256213" y="5038725"/>
          <p14:tracePt t="41645" x="5305425" y="5056188"/>
          <p14:tracePt t="41677" x="5400675" y="5072063"/>
          <p14:tracePt t="41707" x="5456238" y="5072063"/>
          <p14:tracePt t="41741" x="5551488" y="5072063"/>
          <p14:tracePt t="41774" x="5718175" y="5105400"/>
          <p14:tracePt t="41781" x="5746750" y="5105400"/>
          <p14:tracePt t="41807" x="5835650" y="5105400"/>
          <p14:tracePt t="41813" x="5864225" y="5138738"/>
          <p14:tracePt t="41840" x="5908675" y="5138738"/>
          <p14:tracePt t="41845" x="5935663" y="5138738"/>
          <p14:tracePt t="41853" x="5946775" y="5138738"/>
          <p14:tracePt t="41872" x="6002338" y="5138738"/>
          <p14:tracePt t="41876" x="6013450" y="5138738"/>
          <p14:tracePt t="41905" x="6115050" y="5138738"/>
          <p14:tracePt t="41908" x="6159500" y="5138738"/>
          <p14:tracePt t="41940" x="6359525" y="5156200"/>
          <p14:tracePt t="41975" x="6565900" y="5172075"/>
          <p14:tracePt t="41981" x="6656388" y="5172075"/>
          <p14:tracePt t="42007" x="6856413" y="5172075"/>
          <p14:tracePt t="42011" x="6951663" y="5189538"/>
          <p14:tracePt t="42040" x="7096125" y="5222875"/>
          <p14:tracePt t="42045" x="7107238" y="5222875"/>
          <p14:tracePt t="42074" x="7196138" y="5256213"/>
          <p14:tracePt t="42078" x="7224713" y="5256213"/>
          <p14:tracePt t="42108" x="7308850" y="5267325"/>
          <p14:tracePt t="42140" x="7437438" y="5267325"/>
          <p14:tracePt t="42174" x="7621588" y="5318125"/>
          <p14:tracePt t="42208" x="7721600" y="5329238"/>
          <p14:tracePt t="42213" x="7766050" y="5345113"/>
          <p14:tracePt t="42241" x="7816850" y="5345113"/>
          <p14:tracePt t="42245" x="7843838" y="5356225"/>
          <p14:tracePt t="42274" x="7899400" y="5373688"/>
          <p14:tracePt t="42277" x="7943850" y="5418138"/>
          <p14:tracePt t="42307" x="7994650" y="5418138"/>
          <p14:tracePt t="42311" x="8005763" y="5418138"/>
          <p14:tracePt t="42341" x="8050213" y="5418138"/>
          <p14:tracePt t="42375" x="8112125" y="5418138"/>
          <p14:tracePt t="42407" x="8178800" y="5429250"/>
          <p14:tracePt t="42411" x="8207375" y="5446713"/>
          <p14:tracePt t="42441" x="8234363" y="5457825"/>
          <p14:tracePt t="42476" x="8256588" y="5457825"/>
          <p14:tracePt t="42508" x="8267700" y="5457825"/>
          <p14:tracePt t="42694" x="8262938" y="5457825"/>
          <p14:tracePt t="42804" x="8251825" y="5468938"/>
          <p14:tracePt t="42820" x="8207375" y="5484813"/>
          <p14:tracePt t="42837" x="8196263" y="5484813"/>
          <p14:tracePt t="42839" x="0" y="0"/>
        </p14:tracePtLst>
        <p14:tracePtLst>
          <p14:tracePt t="43917" x="3532188" y="5105400"/>
          <p14:tracePt t="43972" x="3543300" y="5105400"/>
          <p14:tracePt t="43988" x="3543300" y="5100638"/>
          <p14:tracePt t="44007" x="3543300" y="5045075"/>
          <p14:tracePt t="44012" x="3543300" y="5016500"/>
          <p14:tracePt t="44040" x="3392488" y="4876800"/>
          <p14:tracePt t="44045" x="3375025" y="4843463"/>
          <p14:tracePt t="44074" x="3246438" y="4810125"/>
          <p14:tracePt t="44077" x="3230563" y="4799013"/>
          <p14:tracePt t="44108" x="3124200" y="4799013"/>
          <p14:tracePt t="44140" x="3035300" y="4910138"/>
          <p14:tracePt t="44174" x="3035300" y="5083175"/>
          <p14:tracePt t="44180" x="3106738" y="5183188"/>
          <p14:tracePt t="44207" x="3330575" y="5256213"/>
          <p14:tracePt t="44212" x="3419475" y="5273675"/>
          <p14:tracePt t="44240" x="3565525" y="5273675"/>
          <p14:tracePt t="44245" x="3576638" y="5273675"/>
          <p14:tracePt t="44274" x="3643313" y="5273675"/>
          <p14:tracePt t="44279" x="3676650" y="5229225"/>
          <p14:tracePt t="44307" x="3676650" y="5138738"/>
          <p14:tracePt t="44340" x="3670300" y="5089525"/>
          <p14:tracePt t="44345" x="3621088" y="5072063"/>
          <p14:tracePt t="44373" x="3548063" y="5056188"/>
          <p14:tracePt t="44377" x="3521075" y="5056188"/>
          <p14:tracePt t="44405" x="3436938" y="5056188"/>
          <p14:tracePt t="44408" x="3408363" y="5056188"/>
          <p14:tracePt t="44439" x="3386138" y="5133975"/>
          <p14:tracePt t="44472" x="3386138" y="5195888"/>
          <p14:tracePt t="44505" x="3414713" y="5211763"/>
          <p14:tracePt t="44539" x="3481388" y="5211763"/>
          <p14:tracePt t="44574" x="3481388" y="5200650"/>
          <p14:tracePt t="45527" x="0" y="0"/>
        </p14:tracePtLst>
        <p14:tracePtLst>
          <p14:tracePt t="46369" x="4497388" y="4586288"/>
          <p14:tracePt t="46380" x="4497388" y="4608513"/>
          <p14:tracePt t="46386" x="4497388" y="4643438"/>
          <p14:tracePt t="46409" x="4497388" y="4725988"/>
          <p14:tracePt t="46440" x="4497388" y="4854575"/>
          <p14:tracePt t="46474" x="4508500" y="4999038"/>
          <p14:tracePt t="46507" x="4586288" y="5089525"/>
          <p14:tracePt t="46513" x="4597400" y="5116513"/>
          <p14:tracePt t="46541" x="4641850" y="5183188"/>
          <p14:tracePt t="46545" x="4641850" y="5195888"/>
          <p14:tracePt t="46574" x="4664075" y="5251450"/>
          <p14:tracePt t="46608" x="4730750" y="5318125"/>
          <p14:tracePt t="46640" x="4814888" y="5373688"/>
          <p14:tracePt t="46674" x="4899025" y="5418138"/>
          <p14:tracePt t="46708" x="5116513" y="5468938"/>
          <p14:tracePt t="46713" x="5165725" y="5484813"/>
          <p14:tracePt t="46741" x="5349875" y="5502275"/>
          <p14:tracePt t="46745" x="5422900" y="5518150"/>
          <p14:tracePt t="46774" x="5489575" y="5518150"/>
          <p14:tracePt t="46777" x="5534025" y="5518150"/>
          <p14:tracePt t="46808" x="5684838" y="5535613"/>
          <p14:tracePt t="46840" x="5919788" y="5535613"/>
          <p14:tracePt t="46874" x="6148388" y="5535613"/>
          <p14:tracePt t="46880" x="6175375" y="5535613"/>
          <p14:tracePt t="46907" x="6281738" y="5535613"/>
          <p14:tracePt t="46912" x="6292850" y="5535613"/>
          <p14:tracePt t="46941" x="6348413" y="5535613"/>
          <p14:tracePt t="46945" x="6370638" y="5535613"/>
          <p14:tracePt t="46974" x="6461125" y="5529263"/>
          <p14:tracePt t="46980" x="6527800" y="5507038"/>
          <p14:tracePt t="47008" x="6683375" y="5446713"/>
          <p14:tracePt t="47041" x="6805613" y="5340350"/>
          <p14:tracePt t="47074" x="6878638" y="5240338"/>
          <p14:tracePt t="47080" x="6878638" y="5222875"/>
          <p14:tracePt t="47107" x="6934200" y="5156200"/>
          <p14:tracePt t="47112" x="6934200" y="5145088"/>
          <p14:tracePt t="47141" x="6934200" y="5116513"/>
          <p14:tracePt t="47146" x="6934200" y="5089525"/>
          <p14:tracePt t="47174" x="6934200" y="4987925"/>
          <p14:tracePt t="47179" x="6929438" y="4972050"/>
          <p14:tracePt t="47185" x="6878638" y="4910138"/>
          <p14:tracePt t="47207" x="6851650" y="4849813"/>
          <p14:tracePt t="47210" x="6834188" y="4838700"/>
          <p14:tracePt t="47240" x="6767513" y="4737100"/>
          <p14:tracePt t="47275" x="6683375" y="4670425"/>
          <p14:tracePt t="47279" x="6650038" y="4654550"/>
          <p14:tracePt t="47307" x="6465888" y="4619625"/>
          <p14:tracePt t="47312" x="6415088" y="4619625"/>
          <p14:tracePt t="47340" x="6237288" y="4619625"/>
          <p14:tracePt t="47375" x="5953125" y="4619625"/>
          <p14:tracePt t="47380" x="5891213" y="4619625"/>
          <p14:tracePt t="47407" x="5757863" y="4687888"/>
          <p14:tracePt t="47412" x="5729288" y="4721225"/>
          <p14:tracePt t="47440" x="5640388" y="4748213"/>
          <p14:tracePt t="47476" x="5540375" y="4787900"/>
          <p14:tracePt t="47508" x="5500688" y="4827588"/>
          <p14:tracePt t="47541" x="5489575" y="4838700"/>
          <p14:tracePt t="47574" x="5489575" y="4854575"/>
          <p14:tracePt t="47723" x="0" y="0"/>
        </p14:tracePtLst>
        <p14:tracePtLst>
          <p14:tracePt t="48565" x="4552950" y="4570413"/>
          <p14:tracePt t="48575" x="4564063" y="4559300"/>
          <p14:tracePt t="48607" x="4630738" y="4548188"/>
          <p14:tracePt t="48614" x="4664075" y="4530725"/>
          <p14:tracePt t="48641" x="4770438" y="4530725"/>
          <p14:tracePt t="48645" x="4797425" y="4530725"/>
          <p14:tracePt t="48674" x="4903788" y="4530725"/>
          <p14:tracePt t="48678" x="4932363" y="4530725"/>
          <p14:tracePt t="48708" x="5048250" y="4530725"/>
          <p14:tracePt t="48717" x="5094288" y="4530725"/>
          <p14:tracePt t="48741" x="5183188" y="4530725"/>
          <p14:tracePt t="48774" x="5300663" y="4530725"/>
          <p14:tracePt t="48807" x="5434013" y="4541838"/>
          <p14:tracePt t="48813" x="5484813" y="4559300"/>
          <p14:tracePt t="48841" x="5567363" y="4586288"/>
          <p14:tracePt t="48845" x="5595938" y="4586288"/>
          <p14:tracePt t="48871" x="5651500" y="4586288"/>
          <p14:tracePt t="48904" x="5780088" y="4586288"/>
          <p14:tracePt t="48906" x="5846763" y="4603750"/>
          <p14:tracePt t="48941" x="6024563" y="4637088"/>
          <p14:tracePt t="48974" x="6181725" y="4654550"/>
          <p14:tracePt t="48980" x="6197600" y="4654550"/>
          <p14:tracePt t="49009" x="6237288" y="4654550"/>
          <p14:tracePt t="49041" x="6321425" y="4654550"/>
          <p14:tracePt t="49045" x="6348413" y="4654550"/>
          <p14:tracePt t="49074" x="6483350" y="4692650"/>
          <p14:tracePt t="49078" x="6494463" y="4692650"/>
          <p14:tracePt t="49109" x="6588125" y="4692650"/>
          <p14:tracePt t="49141" x="6638925" y="4692650"/>
          <p14:tracePt t="49174" x="6772275" y="4692650"/>
          <p14:tracePt t="49183" x="6800850" y="4692650"/>
          <p14:tracePt t="49208" x="6884988" y="4692650"/>
          <p14:tracePt t="49213" x="6900863" y="4692650"/>
          <p14:tracePt t="49240" x="6951663" y="4692650"/>
          <p14:tracePt t="49244" x="6978650" y="4692650"/>
          <p14:tracePt t="49274" x="7107238" y="4692650"/>
          <p14:tracePt t="49278" x="7135813" y="4692650"/>
          <p14:tracePt t="49307" x="7158038" y="4692650"/>
          <p14:tracePt t="49420" x="7124700" y="4692650"/>
          <p14:tracePt t="49428" x="7091363" y="4681538"/>
          <p14:tracePt t="49440" x="7062788" y="4681538"/>
          <p14:tracePt t="49474" x="6851650" y="4665663"/>
          <p14:tracePt t="49477" x="6805613" y="4665663"/>
          <p14:tracePt t="49508" x="6532563" y="4665663"/>
          <p14:tracePt t="49541" x="6281738" y="4648200"/>
          <p14:tracePt t="49574" x="6013450" y="4648200"/>
          <p14:tracePt t="49580" x="5946775" y="4648200"/>
          <p14:tracePt t="49607" x="5864225" y="4630738"/>
          <p14:tracePt t="49612" x="5795963" y="4630738"/>
          <p14:tracePt t="49641" x="5651500" y="4630738"/>
          <p14:tracePt t="49645" x="5584825" y="4630738"/>
          <p14:tracePt t="49674" x="5383213" y="4630738"/>
          <p14:tracePt t="49680" x="5316538" y="4630738"/>
          <p14:tracePt t="49707" x="5127625" y="4614863"/>
          <p14:tracePt t="49740" x="4959350" y="4614863"/>
          <p14:tracePt t="49774" x="4770438" y="4614863"/>
          <p14:tracePt t="49780" x="4741863" y="4614863"/>
          <p14:tracePt t="49807" x="4675188" y="4614863"/>
          <p14:tracePt t="49811" x="4646613" y="4614863"/>
          <p14:tracePt t="49841" x="4619625" y="4614863"/>
          <p14:tracePt t="49876" x="4597400" y="4614863"/>
          <p14:tracePt t="49907" x="4568825" y="4614863"/>
          <p14:tracePt t="49941" x="4502150" y="4603750"/>
          <p14:tracePt t="51599" x="0" y="0"/>
        </p14:tracePtLst>
        <p14:tracePtLst>
          <p14:tracePt t="54901" x="4413250" y="4570413"/>
          <p14:tracePt t="54987" x="4435475" y="4570413"/>
          <p14:tracePt t="54995" x="4446588" y="4570413"/>
          <p14:tracePt t="55005" x="4508500" y="4570413"/>
          <p14:tracePt t="55039" x="4624388" y="4570413"/>
          <p14:tracePt t="55043" x="4670425" y="4570413"/>
          <p14:tracePt t="55072" x="4954588" y="4597400"/>
          <p14:tracePt t="55075" x="5076825" y="4597400"/>
          <p14:tracePt t="55105" x="5305425" y="4619625"/>
          <p14:tracePt t="55108" x="5372100" y="4619625"/>
          <p14:tracePt t="55139" x="5673725" y="4687888"/>
          <p14:tracePt t="55172" x="6008688" y="4759325"/>
          <p14:tracePt t="55206" x="6219825" y="4759325"/>
          <p14:tracePt t="55239" x="6315075" y="4759325"/>
          <p14:tracePt t="55272" x="6450013" y="4759325"/>
          <p14:tracePt t="55275" x="6477000" y="4759325"/>
          <p14:tracePt t="55305" x="6645275" y="4759325"/>
          <p14:tracePt t="55308" x="6711950" y="4759325"/>
          <p14:tracePt t="55339" x="6845300" y="4759325"/>
          <p14:tracePt t="55372" x="6940550" y="4759325"/>
          <p14:tracePt t="55405" x="7058025" y="4759325"/>
          <p14:tracePt t="55439" x="7073900" y="4759325"/>
          <p14:tracePt t="55580" x="7102475" y="4754563"/>
          <p14:tracePt t="55588" x="7113588" y="4754563"/>
          <p14:tracePt t="55644" x="7107238" y="4743450"/>
          <p14:tracePt t="55898" x="7091363" y="4725988"/>
          <p14:tracePt t="55899" x="0" y="0"/>
        </p14:tracePtLst>
        <p14:tracePtLst>
          <p14:tracePt t="56825" x="2533650" y="3922713"/>
          <p14:tracePt t="56848" x="2538413" y="3922713"/>
          <p14:tracePt t="56856" x="2566988" y="3944938"/>
          <p14:tracePt t="56874" x="2627313" y="3956050"/>
          <p14:tracePt t="56905" x="2822575" y="4022725"/>
          <p14:tracePt t="56939" x="3006725" y="4090988"/>
          <p14:tracePt t="56972" x="3073400" y="4106863"/>
          <p14:tracePt t="56976" x="3101975" y="4124325"/>
          <p14:tracePt t="57006" x="3152775" y="4135438"/>
          <p14:tracePt t="57009" x="3186113" y="4135438"/>
          <p14:tracePt t="57039" x="3279775" y="4162425"/>
          <p14:tracePt t="57072" x="3441700" y="4213225"/>
          <p14:tracePt t="57105" x="3481388" y="4224338"/>
          <p14:tracePt t="57138" x="3509963" y="4240213"/>
          <p14:tracePt t="57172" x="3592513" y="4279900"/>
          <p14:tracePt t="57175" x="3625850" y="4313238"/>
          <p14:tracePt t="57207" x="3681413" y="4352925"/>
          <p14:tracePt t="57239" x="3798888" y="4397375"/>
          <p14:tracePt t="57272" x="3900488" y="4435475"/>
          <p14:tracePt t="57306" x="3938588" y="4452938"/>
          <p14:tracePt t="57339" x="4000500" y="4481513"/>
          <p14:tracePt t="57372" x="4083050" y="4525963"/>
          <p14:tracePt t="57375" x="4100513" y="4525963"/>
          <p14:tracePt t="57406" x="4195763" y="4570413"/>
          <p14:tracePt t="57439" x="4240213" y="4581525"/>
          <p14:tracePt t="57472" x="4306888" y="4597400"/>
          <p14:tracePt t="57506" x="4329113" y="4608513"/>
          <p14:tracePt t="57614" x="4340225" y="4608513"/>
          <p14:tracePt t="57615" x="0" y="0"/>
        </p14:tracePtLst>
        <p14:tracePtLst>
          <p14:tracePt t="58250" x="2533650" y="3984625"/>
          <p14:tracePt t="58259" x="2544763" y="3995738"/>
          <p14:tracePt t="58274" x="2582863" y="4006850"/>
          <p14:tracePt t="58305" x="2700338" y="4051300"/>
          <p14:tracePt t="58339" x="2889250" y="4135438"/>
          <p14:tracePt t="58372" x="2968625" y="4191000"/>
          <p14:tracePt t="58405" x="3024188" y="4217988"/>
          <p14:tracePt t="58408" x="3035300" y="4217988"/>
          <p14:tracePt t="58439" x="3224213" y="4279900"/>
          <p14:tracePt t="58473" x="3297238" y="4341813"/>
          <p14:tracePt t="58505" x="3308350" y="4352925"/>
          <p14:tracePt t="58540" x="3363913" y="4379913"/>
          <p14:tracePt t="58572" x="3403600" y="4391025"/>
          <p14:tracePt t="58575" x="3436938" y="4391025"/>
          <p14:tracePt t="58605" x="3486150" y="4408488"/>
          <p14:tracePt t="58608" x="3514725" y="4419600"/>
          <p14:tracePt t="58639" x="3570288" y="4475163"/>
          <p14:tracePt t="58673" x="3665538" y="4519613"/>
          <p14:tracePt t="58705" x="3721100" y="4592638"/>
          <p14:tracePt t="58740" x="3776663" y="4630738"/>
          <p14:tracePt t="58783" x="3787775" y="4643438"/>
          <p14:tracePt t="58831" x="0" y="0"/>
        </p14:tracePtLst>
        <p14:tracePtLst>
          <p14:tracePt t="59353" x="2660650" y="4251325"/>
          <p14:tracePt t="59361" x="2667000" y="4240213"/>
          <p14:tracePt t="59374" x="2693988" y="4246563"/>
          <p14:tracePt t="59377" x="2722563" y="4264025"/>
          <p14:tracePt t="59408" x="3095625" y="4441825"/>
          <p14:tracePt t="59441" x="3279775" y="4492625"/>
          <p14:tracePt t="59445" x="3314700" y="4508500"/>
          <p14:tracePt t="59474" x="3441700" y="4537075"/>
          <p14:tracePt t="59478" x="3470275" y="4552950"/>
          <p14:tracePt t="59508" x="3592513" y="4614863"/>
          <p14:tracePt t="59541" x="3705225" y="4630738"/>
          <p14:tracePt t="59574" x="3827463" y="4643438"/>
          <p14:tracePt t="59607" x="3905250" y="4654550"/>
          <p14:tracePt t="59612" x="3916363" y="4654550"/>
          <p14:tracePt t="59641" x="3944938" y="4670425"/>
          <p14:tracePt t="59645" x="3971925" y="4670425"/>
          <p14:tracePt t="59674" x="4011613" y="4692650"/>
          <p14:tracePt t="59679" x="4022725" y="4692650"/>
          <p14:tracePt t="59710" x="4078288" y="4692650"/>
          <p14:tracePt t="59741" x="4133850" y="4710113"/>
          <p14:tracePt t="59774" x="4144963" y="4710113"/>
          <p14:tracePt t="59809" x="4184650" y="4725988"/>
          <p14:tracePt t="59841" x="4200525" y="4725988"/>
          <p14:tracePt t="59876" x="4267200" y="4737100"/>
          <p14:tracePt t="59908" x="4306888" y="4748213"/>
          <p14:tracePt t="60083" x="0" y="0"/>
        </p14:tracePtLst>
        <p14:tracePtLst>
          <p14:tracePt t="60507" x="2667000" y="4286250"/>
          <p14:tracePt t="60511" x="2655888" y="4286250"/>
          <p14:tracePt t="60523" x="2655888" y="4291013"/>
          <p14:tracePt t="60539" x="2689225" y="4352925"/>
          <p14:tracePt t="60573" x="2917825" y="4446588"/>
          <p14:tracePt t="60606" x="3152775" y="4530725"/>
          <p14:tracePt t="60639" x="3230563" y="4548188"/>
          <p14:tracePt t="60643" x="3257550" y="4548188"/>
          <p14:tracePt t="60673" x="3386138" y="4614863"/>
          <p14:tracePt t="60677" x="3403600" y="4614863"/>
          <p14:tracePt t="60706" x="3492500" y="4625975"/>
          <p14:tracePt t="60755" x="3481388" y="4625975"/>
          <p14:tracePt t="60771" x="0" y="0"/>
        </p14:tracePtLst>
        <p14:tracePtLst>
          <p14:tracePt t="61230" x="3028950" y="4084638"/>
          <p14:tracePt t="61234" x="3028950" y="4095750"/>
          <p14:tracePt t="61245" x="3028950" y="4140200"/>
          <p14:tracePt t="61271" x="3001963" y="4206875"/>
          <p14:tracePt t="61274" x="3001963" y="4251325"/>
          <p14:tracePt t="61305" x="3001963" y="4397375"/>
          <p14:tracePt t="61307" x="3001963" y="4446588"/>
          <p14:tracePt t="61339" x="3001963" y="4548188"/>
          <p14:tracePt t="61374" x="3001963" y="4597400"/>
          <p14:tracePt t="61407" x="3001963" y="4625975"/>
          <p14:tracePt t="61508" x="3001963" y="4637088"/>
          <p14:tracePt t="61522" x="3024188" y="4637088"/>
          <p14:tracePt t="61524" x="0" y="0"/>
        </p14:tracePtLst>
        <p14:tracePtLst>
          <p14:tracePt t="61870" x="3430588" y="4168775"/>
          <p14:tracePt t="61874" x="3448050" y="4168775"/>
          <p14:tracePt t="61884" x="3448050" y="4173538"/>
          <p14:tracePt t="61908" x="3463925" y="4324350"/>
          <p14:tracePt t="61940" x="3532188" y="4486275"/>
          <p14:tracePt t="61974" x="3532188" y="4619625"/>
          <p14:tracePt t="62007" x="3532188" y="4687888"/>
          <p14:tracePt t="62013" x="3532188" y="4699000"/>
          <p14:tracePt t="62041" x="3532188" y="4714875"/>
          <p14:tracePt t="62131" x="3548063" y="4725988"/>
          <p14:tracePt t="62147" x="3587750" y="4725988"/>
          <p14:tracePt t="62155" x="3603625" y="4725988"/>
          <p14:tracePt t="62171" x="0" y="0"/>
        </p14:tracePtLst>
        <p14:tracePtLst>
          <p14:tracePt t="62426" x="4089400" y="4302125"/>
          <p14:tracePt t="62429" x="4089400" y="4330700"/>
          <p14:tracePt t="62438" x="4089400" y="4341813"/>
          <p14:tracePt t="62447" x="4089400" y="4368800"/>
          <p14:tracePt t="62474" x="4089400" y="4470400"/>
          <p14:tracePt t="62477" x="4089400" y="4519613"/>
          <p14:tracePt t="62510" x="4078288" y="4676775"/>
          <p14:tracePt t="62517" x="4067175" y="4721225"/>
          <p14:tracePt t="62541" x="4067175" y="4770438"/>
          <p14:tracePt t="62951" x="0" y="0"/>
        </p14:tracePtLst>
        <p14:tracePtLst>
          <p14:tracePt t="63602" x="4351338" y="4206875"/>
          <p14:tracePt t="63608" x="4324350" y="4206875"/>
          <p14:tracePt t="63616" x="4295775" y="4206875"/>
          <p14:tracePt t="63638" x="4206875" y="4206875"/>
          <p14:tracePt t="63672" x="4071938" y="4206875"/>
          <p14:tracePt t="63707" x="3938588" y="4206875"/>
          <p14:tracePt t="63712" x="3927475" y="4206875"/>
          <p14:tracePt t="63741" x="3860800" y="4206875"/>
          <p14:tracePt t="63745" x="3816350" y="4206875"/>
          <p14:tracePt t="63773" x="3716338" y="4206875"/>
          <p14:tracePt t="63778" x="3705225" y="4206875"/>
          <p14:tracePt t="63808" x="3609975" y="4206875"/>
          <p14:tracePt t="63841" x="3514725" y="4206875"/>
          <p14:tracePt t="63874" x="3441700" y="4206875"/>
          <p14:tracePt t="63928" x="3425825" y="4206875"/>
          <p14:tracePt t="63940" x="3414713" y="4206875"/>
          <p14:tracePt t="63974" x="3392488" y="4202113"/>
          <p14:tracePt t="63977" x="3363913" y="4202113"/>
          <p14:tracePt t="64007" x="3352800" y="4202113"/>
          <p14:tracePt t="64424" x="3359150" y="4202113"/>
          <p14:tracePt t="64439" x="0" y="0"/>
        </p14:tracePtLst>
        <p14:tracePtLst>
          <p14:tracePt t="65911" x="4346575" y="4379913"/>
          <p14:tracePt t="65916" x="4373563" y="4379913"/>
          <p14:tracePt t="65926" x="4384675" y="4379913"/>
          <p14:tracePt t="65940" x="4395788" y="4379913"/>
          <p14:tracePt t="65974" x="4479925" y="4379913"/>
          <p14:tracePt t="66007" x="4670425" y="4379913"/>
          <p14:tracePt t="66012" x="4764088" y="4402138"/>
          <p14:tracePt t="66041" x="4852988" y="4430713"/>
          <p14:tracePt t="66045" x="4903788" y="4446588"/>
          <p14:tracePt t="66077" x="4999038" y="4486275"/>
          <p14:tracePt t="66108" x="5076825" y="4497388"/>
          <p14:tracePt t="66141" x="5132388" y="4514850"/>
          <p14:tracePt t="66174" x="5216525" y="4541838"/>
          <p14:tracePt t="66180" x="5243513" y="4541838"/>
          <p14:tracePt t="66208" x="5405438" y="4559300"/>
          <p14:tracePt t="66212" x="5434013" y="4559300"/>
          <p14:tracePt t="66240" x="5640388" y="4575175"/>
          <p14:tracePt t="66245" x="5651500" y="4575175"/>
          <p14:tracePt t="66253" x="5662613" y="4575175"/>
          <p14:tracePt t="66274" x="5707063" y="4586288"/>
          <p14:tracePt t="66277" x="5751513" y="4586288"/>
          <p14:tracePt t="66308" x="5853113" y="4603750"/>
          <p14:tracePt t="66340" x="5980113" y="4603750"/>
          <p14:tracePt t="66377" x="6059488" y="4603750"/>
          <p14:tracePt t="66380" x="6086475" y="4603750"/>
          <p14:tracePt t="66407" x="6192838" y="4603750"/>
          <p14:tracePt t="66413" x="6208713" y="4603750"/>
          <p14:tracePt t="66440" x="6259513" y="4603750"/>
          <p14:tracePt t="66446" x="6310313" y="4603750"/>
          <p14:tracePt t="66453" x="6337300" y="4603750"/>
          <p14:tracePt t="66473" x="6376988" y="4603750"/>
          <p14:tracePt t="66477" x="6403975" y="4603750"/>
          <p14:tracePt t="66508" x="6538913" y="4603750"/>
          <p14:tracePt t="66541" x="6711950" y="4603750"/>
          <p14:tracePt t="66574" x="6734175" y="4603750"/>
          <p14:tracePt t="66608" x="6745288" y="4603750"/>
          <p14:tracePt t="66640" x="6840538" y="4603750"/>
          <p14:tracePt t="66646" x="6856413" y="4603750"/>
          <p14:tracePt t="66811" x="0" y="0"/>
        </p14:tracePtLst>
        <p14:tracePtLst>
          <p14:tracePt t="67204" x="7035800" y="4625975"/>
          <p14:tracePt t="67208" x="7024688" y="4630738"/>
          <p14:tracePt t="67220" x="7013575" y="4659313"/>
          <p14:tracePt t="67240" x="7013575" y="4737100"/>
          <p14:tracePt t="67244" x="7013575" y="4827588"/>
          <p14:tracePt t="67274" x="7013575" y="4949825"/>
          <p14:tracePt t="67277" x="7013575" y="4960938"/>
          <p14:tracePt t="67308" x="7013575" y="5056188"/>
          <p14:tracePt t="67340" x="7040563" y="5178425"/>
          <p14:tracePt t="67374" x="7208838" y="5233988"/>
          <p14:tracePt t="67407" x="7519988" y="5322888"/>
          <p14:tracePt t="67413" x="7615238" y="5345113"/>
          <p14:tracePt t="67440" x="7832725" y="5402263"/>
          <p14:tracePt t="67444" x="7883525" y="5418138"/>
          <p14:tracePt t="67474" x="8027988" y="5435600"/>
          <p14:tracePt t="67477" x="8078788" y="5451475"/>
          <p14:tracePt t="67508" x="8251825" y="5451475"/>
          <p14:tracePt t="67540" x="8278813" y="5451475"/>
          <p14:tracePt t="67574" x="8278813" y="5273675"/>
          <p14:tracePt t="67607" x="8278813" y="5189538"/>
          <p14:tracePt t="67613" x="8278813" y="5160963"/>
          <p14:tracePt t="67640" x="8223250" y="5078413"/>
          <p14:tracePt t="67645" x="8212138" y="5060950"/>
          <p14:tracePt t="67674" x="8067675" y="4999038"/>
          <p14:tracePt t="67677" x="7978775" y="4983163"/>
          <p14:tracePt t="67708" x="7732713" y="4894263"/>
          <p14:tracePt t="67741" x="7632700" y="4876800"/>
          <p14:tracePt t="67774" x="7475538" y="4876800"/>
          <p14:tracePt t="67808" x="7319963" y="4921250"/>
          <p14:tracePt t="67813" x="7231063" y="4921250"/>
          <p14:tracePt t="67840" x="7102475" y="4983163"/>
          <p14:tracePt t="67846" x="7091363" y="4999038"/>
          <p14:tracePt t="67874" x="7046913" y="5027613"/>
          <p14:tracePt t="67877" x="7035800" y="5038725"/>
          <p14:tracePt t="67909" x="6985000" y="5189538"/>
          <p14:tracePt t="67941" x="6985000" y="5289550"/>
          <p14:tracePt t="67974" x="7013575" y="5468938"/>
          <p14:tracePt t="68007" x="7169150" y="5564188"/>
          <p14:tracePt t="68013" x="7235825" y="5597525"/>
          <p14:tracePt t="68040" x="7437438" y="5664200"/>
          <p14:tracePt t="68045" x="7448550" y="5664200"/>
          <p14:tracePt t="68074" x="7519988" y="5664200"/>
          <p14:tracePt t="68078" x="7564438" y="5664200"/>
          <p14:tracePt t="68108" x="7704138" y="5635625"/>
          <p14:tracePt t="68140" x="7894638" y="5462588"/>
          <p14:tracePt t="68174" x="7927975" y="5240338"/>
          <p14:tracePt t="68209" x="7921625" y="5038725"/>
          <p14:tracePt t="68213" x="7877175" y="4994275"/>
          <p14:tracePt t="68241" x="7693025" y="4854575"/>
          <p14:tracePt t="68245" x="7648575" y="4838700"/>
          <p14:tracePt t="68274" x="7380288" y="4721225"/>
          <p14:tracePt t="68278" x="7313613" y="4703763"/>
          <p14:tracePt t="68308" x="7151688" y="4670425"/>
          <p14:tracePt t="68341" x="7069138" y="4670425"/>
          <p14:tracePt t="68374" x="6967538" y="4692650"/>
          <p14:tracePt t="68379" x="6956425" y="4692650"/>
          <p14:tracePt t="68459" x="0" y="0"/>
        </p14:tracePtLst>
        <p14:tracePtLst>
          <p14:tracePt t="69065" x="6900863" y="4559300"/>
          <p14:tracePt t="69073" x="6929438" y="4559300"/>
          <p14:tracePt t="69107" x="6996113" y="4603750"/>
          <p14:tracePt t="69141" x="7124700" y="4654550"/>
          <p14:tracePt t="69147" x="7135813" y="4654550"/>
          <p14:tracePt t="69174" x="7173913" y="4681538"/>
          <p14:tracePt t="69178" x="7185025" y="4681538"/>
          <p14:tracePt t="69209" x="7258050" y="4710113"/>
          <p14:tracePt t="69241" x="7386638" y="4743450"/>
          <p14:tracePt t="69249" x="7415213" y="4770438"/>
          <p14:tracePt t="69274" x="7464425" y="4799013"/>
          <p14:tracePt t="69307" x="7493000" y="4810125"/>
          <p14:tracePt t="69312" x="7537450" y="4827588"/>
          <p14:tracePt t="69342" x="7559675" y="4827588"/>
          <p14:tracePt t="69347" x="7570788" y="4827588"/>
          <p14:tracePt t="69374" x="7615238" y="4827588"/>
          <p14:tracePt t="69377" x="7626350" y="4827588"/>
          <p14:tracePt t="69408" x="7737475" y="4854575"/>
          <p14:tracePt t="69441" x="7805738" y="4854575"/>
          <p14:tracePt t="69474" x="7827963" y="4854575"/>
          <p14:tracePt t="69506" x="7899400" y="4854575"/>
          <p14:tracePt t="69538" x="7978775" y="4854575"/>
          <p14:tracePt t="69543" x="8005763" y="4854575"/>
          <p14:tracePt t="69572" x="8045450" y="4854575"/>
          <p14:tracePt t="69605" x="8061325" y="4854575"/>
          <p14:tracePt t="69646" x="8072438" y="4854575"/>
          <p14:tracePt t="69670" x="8005763" y="4832350"/>
          <p14:tracePt t="69705" x="7766050" y="4748213"/>
          <p14:tracePt t="69739" x="7570788" y="4714875"/>
          <p14:tracePt t="69772" x="7375525" y="4681538"/>
          <p14:tracePt t="69775" x="7364413" y="4670425"/>
          <p14:tracePt t="69805" x="7275513" y="4643438"/>
          <p14:tracePt t="69809" x="7253288" y="4643438"/>
          <p14:tracePt t="69840" x="7169150" y="4643438"/>
          <p14:tracePt t="69873" x="7085013" y="4614863"/>
          <p14:tracePt t="69906" x="6973888" y="4586288"/>
          <p14:tracePt t="69939" x="6862763" y="4530725"/>
          <p14:tracePt t="69943" x="6862763" y="4514850"/>
          <p14:tracePt t="69973" x="6794500" y="4486275"/>
          <p14:tracePt t="69977" x="6783388" y="4486275"/>
          <p14:tracePt t="70006" x="6745288" y="4475163"/>
          <p14:tracePt t="71536" x="6745288" y="4481513"/>
          <p14:tracePt t="71583" x="0" y="0"/>
        </p14:tracePtLst>
        <p14:tracePtLst>
          <p14:tracePt t="75634" x="7526338" y="4446588"/>
          <p14:tracePt t="75703" x="7526338" y="4470400"/>
          <p14:tracePt t="75711" x="7526338" y="4486275"/>
          <p14:tracePt t="75739" x="7526338" y="4564063"/>
          <p14:tracePt t="75772" x="7553325" y="4648200"/>
          <p14:tracePt t="75776" x="7570788" y="4676775"/>
          <p14:tracePt t="75806" x="7593013" y="4703763"/>
          <p14:tracePt t="75839" x="7659688" y="4703763"/>
          <p14:tracePt t="75872" x="7799388" y="4765675"/>
          <p14:tracePt t="75906" x="7877175" y="4799013"/>
          <p14:tracePt t="75939" x="7916863" y="4799013"/>
          <p14:tracePt t="75972" x="7954963" y="4799013"/>
          <p14:tracePt t="75975" x="7983538" y="4799013"/>
          <p14:tracePt t="76007" x="8078788" y="4759325"/>
          <p14:tracePt t="76039" x="8123238" y="4676775"/>
          <p14:tracePt t="76072" x="8174038" y="4619625"/>
          <p14:tracePt t="76107" x="8212138" y="4570413"/>
          <p14:tracePt t="76140" x="8212138" y="4470400"/>
          <p14:tracePt t="76145" x="8212138" y="4441825"/>
          <p14:tracePt t="76174" x="8139113" y="4313238"/>
          <p14:tracePt t="76178" x="8105775" y="4264025"/>
          <p14:tracePt t="76186" x="8089900" y="4251325"/>
          <p14:tracePt t="76208" x="8039100" y="4213225"/>
          <p14:tracePt t="76240" x="7972425" y="4173538"/>
          <p14:tracePt t="76274" x="7905750" y="4124325"/>
          <p14:tracePt t="76308" x="7839075" y="4067175"/>
          <p14:tracePt t="76341" x="7783513" y="4067175"/>
          <p14:tracePt t="76345" x="7754938" y="4067175"/>
          <p14:tracePt t="76374" x="7593013" y="4067175"/>
          <p14:tracePt t="76379" x="7564438" y="4079875"/>
          <p14:tracePt t="76408" x="7464425" y="4079875"/>
          <p14:tracePt t="76441" x="7397750" y="4090988"/>
          <p14:tracePt t="76474" x="7302500" y="4195763"/>
          <p14:tracePt t="76481" x="7302500" y="4224338"/>
          <p14:tracePt t="76507" x="7302500" y="4346575"/>
          <p14:tracePt t="76511" x="7302500" y="4364038"/>
          <p14:tracePt t="76541" x="7380288" y="4486275"/>
          <p14:tracePt t="76545" x="7397750" y="4497388"/>
          <p14:tracePt t="76577" x="7559675" y="4625975"/>
          <p14:tracePt t="76608" x="7693025" y="4721225"/>
          <p14:tracePt t="76641" x="7710488" y="4732338"/>
          <p14:tracePt t="76674" x="7805738" y="4759325"/>
          <p14:tracePt t="76681" x="7816850" y="4759325"/>
          <p14:tracePt t="76707" x="7872413" y="4759325"/>
          <p14:tracePt t="76712" x="7883525" y="4759325"/>
          <p14:tracePt t="76744" x="7894638" y="4759325"/>
          <p14:tracePt t="76776" x="7961313" y="4754563"/>
          <p14:tracePt t="76808" x="8067675" y="4681538"/>
          <p14:tracePt t="76840" x="8078788" y="4665663"/>
          <p14:tracePt t="76876" x="8105775" y="4643438"/>
          <p14:tracePt t="76904" x="8105775" y="4559300"/>
          <p14:tracePt t="76936" x="8105775" y="4386263"/>
          <p14:tracePt t="76970" x="8027988" y="4224338"/>
          <p14:tracePt t="77003" x="7961313" y="4173538"/>
          <p14:tracePt t="77036" x="7788275" y="4124325"/>
          <p14:tracePt t="77037" x="7743825" y="4106863"/>
          <p14:tracePt t="77070" x="7586663" y="4073525"/>
          <p14:tracePt t="77103" x="7464425" y="4062413"/>
          <p14:tracePt t="77136" x="7386638" y="4062413"/>
          <p14:tracePt t="77170" x="7335838" y="4062413"/>
          <p14:tracePt t="77203" x="7246938" y="4095750"/>
          <p14:tracePt t="77237" x="7219950" y="4151313"/>
          <p14:tracePt t="77238" x="7219950" y="4179888"/>
          <p14:tracePt t="77272" x="7219950" y="4386263"/>
          <p14:tracePt t="77305" x="7219950" y="4508500"/>
          <p14:tracePt t="77338" x="7335838" y="4648200"/>
          <p14:tracePt t="77372" x="7497763" y="4710113"/>
          <p14:tracePt t="77375" x="7508875" y="4721225"/>
          <p14:tracePt t="77405" x="7593013" y="4754563"/>
          <p14:tracePt t="77408" x="7610475" y="4754563"/>
          <p14:tracePt t="77439" x="7710488" y="4765675"/>
          <p14:tracePt t="77472" x="7805738" y="4765675"/>
          <p14:tracePt t="77505" x="7883525" y="4765675"/>
          <p14:tracePt t="77538" x="8005763" y="4714875"/>
          <p14:tracePt t="77543" x="8034338" y="4681538"/>
          <p14:tracePt t="77574" x="8083550" y="4608513"/>
          <p14:tracePt t="77578" x="8094663" y="4581525"/>
          <p14:tracePt t="77607" x="8094663" y="4508500"/>
          <p14:tracePt t="77612" x="8094663" y="4481513"/>
          <p14:tracePt t="77642" x="8094663" y="4357688"/>
          <p14:tracePt t="77646" x="8094663" y="4330700"/>
          <p14:tracePt t="77674" x="8001000" y="4195763"/>
          <p14:tracePt t="77678" x="7966075" y="4168775"/>
          <p14:tracePt t="77705" x="7894638" y="4106863"/>
          <p14:tracePt t="77706" x="7883525" y="4095750"/>
          <p14:tracePt t="77738" x="7827963" y="4062413"/>
          <p14:tracePt t="77771" x="7726363" y="4062413"/>
          <p14:tracePt t="77805" x="7586663" y="4062413"/>
          <p14:tracePt t="77841" x="7464425" y="4146550"/>
          <p14:tracePt t="77874" x="7442200" y="4184650"/>
          <p14:tracePt t="77878" x="7426325" y="4213225"/>
          <p14:tracePt t="77908" x="7397750" y="4297363"/>
          <p14:tracePt t="77942" x="7426325" y="4481513"/>
          <p14:tracePt t="77974" x="7531100" y="4570413"/>
          <p14:tracePt t="78006" x="7599363" y="4643438"/>
          <p14:tracePt t="78039" x="7615238" y="4643438"/>
          <p14:tracePt t="78091" x="7626350" y="4659313"/>
          <p14:tracePt t="78411" x="0" y="0"/>
        </p14:tracePtLst>
        <p14:tracePtLst>
          <p14:tracePt t="79269" x="6700838" y="4492625"/>
          <p14:tracePt t="79274" x="6711950" y="4492625"/>
          <p14:tracePt t="79278" x="6738938" y="4492625"/>
          <p14:tracePt t="79286" x="6750050" y="4497388"/>
          <p14:tracePt t="79324" x="6761163" y="4497388"/>
          <p14:tracePt t="79341" x="6805613" y="4514850"/>
          <p14:tracePt t="79374" x="6867525" y="4552950"/>
          <p14:tracePt t="79407" x="7000875" y="4592638"/>
          <p14:tracePt t="79412" x="7013575" y="4592638"/>
          <p14:tracePt t="79440" x="7080250" y="4648200"/>
          <p14:tracePt t="79445" x="7129463" y="4648200"/>
          <p14:tracePt t="79476" x="7213600" y="4676775"/>
          <p14:tracePt t="79508" x="7346950" y="4721225"/>
          <p14:tracePt t="79540" x="7464425" y="4754563"/>
          <p14:tracePt t="79575" x="7531100" y="4776788"/>
          <p14:tracePt t="79607" x="7599363" y="4792663"/>
          <p14:tracePt t="79613" x="7648575" y="4810125"/>
          <p14:tracePt t="79641" x="7704138" y="4810125"/>
          <p14:tracePt t="79645" x="7715250" y="4821238"/>
          <p14:tracePt t="79674" x="7726363" y="4821238"/>
          <p14:tracePt t="79677" x="7737475" y="4821238"/>
          <p14:tracePt t="79708" x="7783513" y="4821238"/>
          <p14:tracePt t="79740" x="7877175" y="4821238"/>
          <p14:tracePt t="79775" x="7966075" y="4832350"/>
          <p14:tracePt t="79807" x="7978775" y="4832350"/>
          <p14:tracePt t="79840" x="8061325" y="4849813"/>
          <p14:tracePt t="79845" x="8072438" y="4849813"/>
          <p14:tracePt t="79874" x="8128000" y="4876800"/>
          <p14:tracePt t="79878" x="8128000" y="4887913"/>
          <p14:tracePt t="79916" x="8139113" y="4899025"/>
          <p14:tracePt t="80396" x="8139113" y="4894263"/>
          <p14:tracePt t="80410" x="8134350" y="4894263"/>
          <p14:tracePt t="80411" x="0" y="0"/>
        </p14:tracePtLst>
        <p14:tracePtLst>
          <p14:tracePt t="80934" x="7548563" y="4368800"/>
          <p14:tracePt t="80944" x="7519988" y="4379913"/>
          <p14:tracePt t="80972" x="7508875" y="4379913"/>
          <p14:tracePt t="80975" x="7508875" y="4391025"/>
          <p14:tracePt t="81006" x="7508875" y="4441825"/>
          <p14:tracePt t="81008" x="7493000" y="4475163"/>
          <p14:tracePt t="81039" x="7475538" y="4648200"/>
          <p14:tracePt t="81072" x="7459663" y="4765675"/>
          <p14:tracePt t="81106" x="7448550" y="4876800"/>
          <p14:tracePt t="81139" x="7448550" y="4894263"/>
          <p14:tracePt t="81215" x="7448550" y="4905375"/>
          <p14:tracePt t="81279" x="7448550" y="4916488"/>
          <p14:tracePt t="81287" x="7448550" y="4927600"/>
          <p14:tracePt t="81305" x="7453313" y="4972050"/>
          <p14:tracePt t="81339" x="7470775" y="4983163"/>
          <p14:tracePt t="81488" x="7493000" y="4983163"/>
          <p14:tracePt t="81496" x="7508875" y="4983163"/>
          <p14:tracePt t="81507" x="7531100" y="4983163"/>
          <p14:tracePt t="81540" x="7748588" y="5016500"/>
          <p14:tracePt t="81545" x="7794625" y="5016500"/>
          <p14:tracePt t="81574" x="7883525" y="5016500"/>
          <p14:tracePt t="81578" x="7910513" y="5016500"/>
          <p14:tracePt t="81608" x="7932738" y="5016500"/>
          <p14:tracePt t="81640" x="7950200" y="5016500"/>
          <p14:tracePt t="81674" x="7989888" y="5016500"/>
          <p14:tracePt t="81709" x="8072438" y="5005388"/>
          <p14:tracePt t="81713" x="8083550" y="5005388"/>
          <p14:tracePt t="81739" x="8094663" y="5005388"/>
          <p14:tracePt t="81855" x="8105775" y="4994275"/>
          <p14:tracePt t="81863" x="8105775" y="4983163"/>
          <p14:tracePt t="81872" x="8105775" y="4965700"/>
          <p14:tracePt t="81905" x="8089900" y="4905375"/>
          <p14:tracePt t="81939" x="8089900" y="4803775"/>
          <p14:tracePt t="81972" x="8089900" y="4725988"/>
          <p14:tracePt t="81976" x="8089900" y="4714875"/>
          <p14:tracePt t="82005" x="8089900" y="4676775"/>
          <p14:tracePt t="82039" x="8089900" y="4608513"/>
          <p14:tracePt t="82079" x="8089900" y="4581525"/>
          <p14:tracePt t="82105" x="8089900" y="4570413"/>
          <p14:tracePt t="82192" x="8089900" y="4592638"/>
          <p14:tracePt t="82202" x="8089900" y="4619625"/>
          <p14:tracePt t="82210" x="8072438" y="4648200"/>
          <p14:tracePt t="82240" x="8039100" y="4748213"/>
          <p14:tracePt t="82274" x="8001000" y="4814888"/>
          <p14:tracePt t="82280" x="8001000" y="4843463"/>
          <p14:tracePt t="82336" x="7989888" y="4854575"/>
          <p14:tracePt t="82352" x="7972425" y="4883150"/>
          <p14:tracePt t="82374" x="7972425" y="4921250"/>
          <p14:tracePt t="82377" x="7961313" y="4938713"/>
          <p14:tracePt t="82480" x="7950200" y="4949825"/>
          <p14:tracePt t="82544" x="7939088" y="4960938"/>
          <p14:tracePt t="82560" x="7939088" y="4972050"/>
          <p14:tracePt t="82574" x="7910513" y="4987925"/>
          <p14:tracePt t="82607" x="7894638" y="4999038"/>
          <p14:tracePt t="82673" x="7866063" y="4999038"/>
          <p14:tracePt t="82680" x="7839075" y="4987925"/>
          <p14:tracePt t="82706" x="7726363" y="4894263"/>
          <p14:tracePt t="82739" x="7581900" y="4799013"/>
          <p14:tracePt t="82744" x="7553325" y="4781550"/>
          <p14:tracePt t="82773" x="7526338" y="4781550"/>
          <p14:tracePt t="82807" x="7486650" y="4781550"/>
          <p14:tracePt t="82896" x="7497763" y="4754563"/>
          <p14:tracePt t="82904" x="7497763" y="4743450"/>
          <p14:tracePt t="82912" x="7508875" y="4732338"/>
          <p14:tracePt t="82941" x="7519988" y="4676775"/>
          <p14:tracePt t="82946" x="7519988" y="4659313"/>
          <p14:tracePt t="82974" x="7519988" y="4608513"/>
          <p14:tracePt t="82979" x="7519988" y="4581525"/>
          <p14:tracePt t="83008" x="7519988" y="4559300"/>
          <p14:tracePt t="83343" x="0" y="0"/>
        </p14:tracePtLst>
        <p14:tracePtLst>
          <p14:tracePt t="84308" x="3816350" y="3627438"/>
          <p14:tracePt t="84314" x="3816350" y="3643313"/>
          <p14:tracePt t="84336" x="3805238" y="3665538"/>
          <p14:tracePt t="84338" x="3760788" y="3711575"/>
          <p14:tracePt t="84370" x="3743325" y="3794125"/>
          <p14:tracePt t="84403" x="3716338" y="3895725"/>
          <p14:tracePt t="84436" x="3681413" y="4033838"/>
          <p14:tracePt t="84470" x="3681413" y="4151313"/>
          <p14:tracePt t="84503" x="3681413" y="4297363"/>
          <p14:tracePt t="84538" x="3816350" y="4552950"/>
          <p14:tracePt t="84571" x="3843338" y="4687888"/>
          <p14:tracePt t="84608" x="3843338" y="4787900"/>
          <p14:tracePt t="84638" x="3843338" y="4814888"/>
          <p14:tracePt t="84724" x="3843338" y="4792663"/>
          <p14:tracePt t="84732" x="3860800" y="4725988"/>
          <p14:tracePt t="84740" x="3860800" y="4676775"/>
          <p14:tracePt t="84774" x="3883025" y="4379913"/>
          <p14:tracePt t="84807" x="3949700" y="4195763"/>
          <p14:tracePt t="84812" x="3967163" y="4146550"/>
          <p14:tracePt t="84841" x="4011613" y="4079875"/>
          <p14:tracePt t="84845" x="4011613" y="4062413"/>
          <p14:tracePt t="84877" x="4011613" y="4040188"/>
          <p14:tracePt t="84907" x="4011613" y="4011613"/>
          <p14:tracePt t="84940" x="4011613" y="4000500"/>
          <p14:tracePt t="84979" x="4005263" y="4006850"/>
          <p14:tracePt t="85005" x="3989388" y="4117975"/>
          <p14:tracePt t="85037" x="3989388" y="4352925"/>
          <p14:tracePt t="85071" x="4133850" y="4643438"/>
          <p14:tracePt t="85106" x="4256088" y="4854575"/>
          <p14:tracePt t="85110" x="4273550" y="4883150"/>
          <p14:tracePt t="85138" x="4273550" y="4899025"/>
          <p14:tracePt t="85234" x="4273550" y="4910138"/>
          <p14:tracePt t="85251" x="4251325" y="4887913"/>
          <p14:tracePt t="85259" x="4217988" y="4854575"/>
          <p14:tracePt t="85271" x="4184650" y="4781550"/>
          <p14:tracePt t="85305" x="4038600" y="4537075"/>
          <p14:tracePt t="85308" x="4005263" y="4464050"/>
          <p14:tracePt t="85339" x="3933825" y="4240213"/>
          <p14:tracePt t="85373" x="3933825" y="4168775"/>
          <p14:tracePt t="85405" x="3933825" y="4135438"/>
          <p14:tracePt t="85438" x="3933825" y="4117975"/>
          <p14:tracePt t="85472" x="3916363" y="4079875"/>
          <p14:tracePt t="85652" x="3887788" y="4102100"/>
          <p14:tracePt t="85660" x="3876675" y="4113213"/>
          <p14:tracePt t="85674" x="3860800" y="4173538"/>
          <p14:tracePt t="85678" x="3843338" y="4246563"/>
          <p14:tracePt t="85705" x="3843338" y="4424363"/>
          <p14:tracePt t="85708" x="3843338" y="4475163"/>
          <p14:tracePt t="85738" x="3843338" y="4703763"/>
          <p14:tracePt t="85771" x="3843338" y="4743450"/>
          <p14:tracePt t="85810" x="3854450" y="4737100"/>
          <p14:tracePt t="85838" x="3905250" y="4514850"/>
          <p14:tracePt t="85871" x="3905250" y="4286250"/>
          <p14:tracePt t="85904" x="3905250" y="4151313"/>
          <p14:tracePt t="85906" x="3905250" y="4106863"/>
          <p14:tracePt t="85939" x="3949700" y="3984625"/>
          <p14:tracePt t="85971" x="3967163" y="3917950"/>
          <p14:tracePt t="86116" x="3967163" y="3922713"/>
          <p14:tracePt t="86132" x="3967163" y="3951288"/>
          <p14:tracePt t="86141" x="3967163" y="3962400"/>
          <p14:tracePt t="86174" x="3956050" y="4073525"/>
          <p14:tracePt t="86207" x="3944938" y="4173538"/>
          <p14:tracePt t="86214" x="3944938" y="4191000"/>
          <p14:tracePt t="86240" x="3944938" y="4202113"/>
          <p14:tracePt t="86356" x="3933825" y="4213225"/>
          <p14:tracePt t="86388" x="3933825" y="4206875"/>
          <p14:tracePt t="86404" x="3933825" y="4179888"/>
          <p14:tracePt t="86412" x="3933825" y="4151313"/>
          <p14:tracePt t="86439" x="3933825" y="4084638"/>
          <p14:tracePt t="86442" x="3933825" y="4056063"/>
          <p14:tracePt t="86472" x="3933825" y="3973513"/>
          <p14:tracePt t="86475" x="3933825" y="3922713"/>
          <p14:tracePt t="86505" x="3933825" y="3867150"/>
          <p14:tracePt t="86547" x="3933825" y="3871913"/>
          <p14:tracePt t="86572" x="3916363" y="3951288"/>
          <p14:tracePt t="86607" x="3900488" y="4179888"/>
          <p14:tracePt t="86612" x="3883025" y="4213225"/>
          <p14:tracePt t="86641" x="3883025" y="4235450"/>
          <p14:tracePt t="86644" x="3865563" y="4264025"/>
          <p14:tracePt t="86674" x="3865563" y="4279900"/>
          <p14:tracePt t="86872" x="3865563" y="4302125"/>
          <p14:tracePt t="86881" x="3865563" y="4319588"/>
          <p14:tracePt t="87048" x="3854450" y="4319588"/>
          <p14:tracePt t="87057" x="3810000" y="4319588"/>
          <p14:tracePt t="87074" x="3765550" y="4279900"/>
          <p14:tracePt t="87107" x="3754438" y="4279900"/>
          <p14:tracePt t="87144" x="3743325" y="4279900"/>
          <p14:tracePt t="87208" x="3732213" y="4264025"/>
          <p14:tracePt t="87224" x="3732213" y="4240213"/>
          <p14:tracePt t="87241" x="3732213" y="4179888"/>
          <p14:tracePt t="87274" x="3743325" y="4051300"/>
          <p14:tracePt t="87280" x="3743325" y="4017963"/>
          <p14:tracePt t="87307" x="3754438" y="3933825"/>
          <p14:tracePt t="87312" x="3754438" y="3922713"/>
          <p14:tracePt t="87340" x="3754438" y="3871913"/>
          <p14:tracePt t="87377" x="3765550" y="3856038"/>
          <p14:tracePt t="87576" x="3765550" y="3929063"/>
          <p14:tracePt t="87585" x="3765550" y="3978275"/>
          <p14:tracePt t="87608" x="3765550" y="4117975"/>
          <p14:tracePt t="87640" x="3765550" y="4313238"/>
          <p14:tracePt t="87674" x="3765550" y="4335463"/>
          <p14:tracePt t="87708" x="3765550" y="4364038"/>
          <p14:tracePt t="87712" x="3765550" y="4375150"/>
          <p14:tracePt t="87801" x="3776663" y="4391025"/>
          <p14:tracePt t="87816" x="3776663" y="4402138"/>
          <p14:tracePt t="87841" x="3821113" y="4430713"/>
          <p14:tracePt t="87876" x="3832225" y="4441825"/>
          <p14:tracePt t="88056" x="3832225" y="4419600"/>
          <p14:tracePt t="88064" x="3849688" y="4352925"/>
          <p14:tracePt t="88074" x="3849688" y="4324350"/>
          <p14:tracePt t="88107" x="3900488" y="4084638"/>
          <p14:tracePt t="88112" x="3900488" y="4056063"/>
          <p14:tracePt t="88141" x="3900488" y="3984625"/>
          <p14:tracePt t="88147" x="3900488" y="3973513"/>
          <p14:tracePt t="88174" x="3900488" y="3933825"/>
          <p14:tracePt t="88178" x="3900488" y="3922713"/>
          <p14:tracePt t="88185" x="3900488" y="3895725"/>
          <p14:tracePt t="88208" x="3900488" y="3844925"/>
          <p14:tracePt t="88280" x="3894138" y="3883025"/>
          <p14:tracePt t="88288" x="3894138" y="3895725"/>
          <p14:tracePt t="88307" x="3876675" y="3967163"/>
          <p14:tracePt t="88341" x="3843338" y="4246563"/>
          <p14:tracePt t="88346" x="3843338" y="4335463"/>
          <p14:tracePt t="88374" x="3843338" y="4424363"/>
          <p14:tracePt t="88378" x="3843338" y="4446588"/>
          <p14:tracePt t="88408" x="3843338" y="4486275"/>
          <p14:tracePt t="88443" x="3843338" y="4503738"/>
          <p14:tracePt t="88537" x="3816350" y="4503738"/>
          <p14:tracePt t="88545" x="3805238" y="4503738"/>
          <p14:tracePt t="88574" x="3760788" y="4419600"/>
          <p14:tracePt t="88578" x="3727450" y="4368800"/>
          <p14:tracePt t="88608" x="3581400" y="4102100"/>
          <p14:tracePt t="88642" x="3497263" y="3922713"/>
          <p14:tracePt t="88674" x="3497263" y="3822700"/>
          <p14:tracePt t="88707" x="3497263" y="3811588"/>
          <p14:tracePt t="88761" x="3497263" y="3844925"/>
          <p14:tracePt t="88774" x="3497263" y="3860800"/>
          <p14:tracePt t="88777" x="3486150" y="3889375"/>
          <p14:tracePt t="88808" x="3486150" y="4033838"/>
          <p14:tracePt t="88840" x="3486150" y="4206875"/>
          <p14:tracePt t="88874" x="3486150" y="4302125"/>
          <p14:tracePt t="88880" x="3486150" y="4319588"/>
          <p14:tracePt t="89032" x="3470275" y="4330700"/>
          <p14:tracePt t="89048" x="3470275" y="4324350"/>
          <p14:tracePt t="89074" x="3470275" y="4268788"/>
          <p14:tracePt t="89107" x="3470275" y="4129088"/>
          <p14:tracePt t="89113" x="3470275" y="4117975"/>
          <p14:tracePt t="89139" x="3470275" y="4067175"/>
          <p14:tracePt t="89172" x="3470275" y="4051300"/>
          <p14:tracePt t="89256" x="3470275" y="4062413"/>
          <p14:tracePt t="89264" x="3470275" y="4090988"/>
          <p14:tracePt t="89274" x="3470275" y="4135438"/>
          <p14:tracePt t="89308" x="3459163" y="4217988"/>
          <p14:tracePt t="89463" x="0" y="0"/>
        </p14:tracePtLst>
        <p14:tracePtLst>
          <p14:tracePt t="91126" x="2220913" y="4151313"/>
          <p14:tracePt t="91148" x="2220913" y="4140200"/>
          <p14:tracePt t="91164" x="2259013" y="4140200"/>
          <p14:tracePt t="91173" x="2270125" y="4140200"/>
          <p14:tracePt t="91207" x="2498725" y="4140200"/>
          <p14:tracePt t="91213" x="2582863" y="4140200"/>
          <p14:tracePt t="91241" x="2806700" y="4140200"/>
          <p14:tracePt t="91246" x="2833688" y="4140200"/>
          <p14:tracePt t="91274" x="2906713" y="4140200"/>
          <p14:tracePt t="91277" x="2951163" y="4140200"/>
          <p14:tracePt t="91308" x="3090863" y="4168775"/>
          <p14:tracePt t="91341" x="3336925" y="4257675"/>
          <p14:tracePt t="91374" x="3598863" y="4308475"/>
          <p14:tracePt t="91407" x="3721100" y="4324350"/>
          <p14:tracePt t="91442" x="3787775" y="4352925"/>
          <p14:tracePt t="91446" x="3798888" y="4352925"/>
          <p14:tracePt t="91474" x="3922713" y="4397375"/>
          <p14:tracePt t="91477" x="3971925" y="4413250"/>
          <p14:tracePt t="91508" x="4011613" y="4452938"/>
          <p14:tracePt t="91755" x="0" y="0"/>
        </p14:tracePtLst>
        <p14:tracePtLst>
          <p14:tracePt t="93192" x="6985000" y="4781550"/>
          <p14:tracePt t="93197" x="6985000" y="4792663"/>
          <p14:tracePt t="93200" x="6973888" y="4803775"/>
          <p14:tracePt t="93207" x="6973888" y="4832350"/>
          <p14:tracePt t="93239" x="6985000" y="4943475"/>
          <p14:tracePt t="93273" x="7102475" y="4987925"/>
          <p14:tracePt t="93305" x="7313613" y="5038725"/>
          <p14:tracePt t="93339" x="7531100" y="5100638"/>
          <p14:tracePt t="93343" x="7542213" y="5111750"/>
          <p14:tracePt t="93372" x="7559675" y="5111750"/>
          <p14:tracePt t="93504" x="7570788" y="5111750"/>
          <p14:tracePt t="93522" x="7581900" y="5111750"/>
          <p14:tracePt t="93540" x="7610475" y="5111750"/>
          <p14:tracePt t="93547" x="7637463" y="5105400"/>
          <p14:tracePt t="93574" x="7743825" y="5060950"/>
          <p14:tracePt t="93577" x="7788275" y="5045075"/>
          <p14:tracePt t="93608" x="8034338" y="4905375"/>
          <p14:tracePt t="93641" x="8101013" y="4827588"/>
          <p14:tracePt t="93674" x="8101013" y="4765675"/>
          <p14:tracePt t="93707" x="8101013" y="4725988"/>
          <p14:tracePt t="93712" x="8101013" y="4699000"/>
          <p14:tracePt t="93742" x="8050213" y="4643438"/>
          <p14:tracePt t="93746" x="8001000" y="4608513"/>
          <p14:tracePt t="93773" x="7827963" y="4503738"/>
          <p14:tracePt t="93777" x="7737475" y="4486275"/>
          <p14:tracePt t="93805" x="7632700" y="4459288"/>
          <p14:tracePt t="93807" x="7581900" y="4459288"/>
          <p14:tracePt t="93839" x="7426325" y="4424363"/>
          <p14:tracePt t="93872" x="7297738" y="4424363"/>
          <p14:tracePt t="93905" x="7118350" y="4548188"/>
          <p14:tracePt t="93939" x="7018338" y="4725988"/>
          <p14:tracePt t="93943" x="7018338" y="4754563"/>
          <p14:tracePt t="93972" x="7018338" y="4792663"/>
          <p14:tracePt t="93975" x="7018338" y="4821238"/>
          <p14:tracePt t="94005" x="7085013" y="4954588"/>
          <p14:tracePt t="94008" x="7118350" y="4972050"/>
          <p14:tracePt t="94040" x="7358063" y="5072063"/>
          <p14:tracePt t="94074" x="7486650" y="5072063"/>
          <p14:tracePt t="94107" x="7581900" y="5072063"/>
          <p14:tracePt t="94112" x="7610475" y="5072063"/>
          <p14:tracePt t="94141" x="7637463" y="5067300"/>
          <p14:tracePt t="94144" x="7648575" y="5056188"/>
          <p14:tracePt t="94174" x="7659688" y="5027613"/>
          <p14:tracePt t="94177" x="7659688" y="4999038"/>
          <p14:tracePt t="94208" x="7659688" y="4770438"/>
          <p14:tracePt t="94240" x="7621588" y="4592638"/>
          <p14:tracePt t="94274" x="7531100" y="4519613"/>
          <p14:tracePt t="94309" x="7426325" y="4508500"/>
          <p14:tracePt t="94315" x="7364413" y="4508500"/>
          <p14:tracePt t="94340" x="7180263" y="4508500"/>
          <p14:tracePt t="94344" x="7129463" y="4508500"/>
          <p14:tracePt t="94374" x="6962775" y="4570413"/>
          <p14:tracePt t="94378" x="6945313" y="4603750"/>
          <p14:tracePt t="94408" x="6929438" y="4681538"/>
          <p14:tracePt t="94440" x="7000875" y="4787900"/>
          <p14:tracePt t="94474" x="7219950" y="4838700"/>
          <p14:tracePt t="94507" x="7335838" y="4854575"/>
          <p14:tracePt t="94544" x="7346950" y="4854575"/>
          <p14:tracePt t="94573" x="7364413" y="4849813"/>
          <p14:tracePt t="94577" x="7364413" y="4821238"/>
          <p14:tracePt t="94610" x="7364413" y="4754563"/>
          <p14:tracePt t="94639" x="0" y="0"/>
        </p14:tracePtLst>
        <p14:tracePtLst>
          <p14:tracePt t="97526" x="4368800" y="4537075"/>
          <p14:tracePt t="97644" x="4379913" y="4537075"/>
          <p14:tracePt t="97652" x="4406900" y="4537075"/>
          <p14:tracePt t="97674" x="4468813" y="4537075"/>
          <p14:tracePt t="97678" x="4479925" y="4537075"/>
          <p14:tracePt t="97708" x="4591050" y="4537075"/>
          <p14:tracePt t="97740" x="4630738" y="4537075"/>
          <p14:tracePt t="97774" x="4670425" y="4537075"/>
          <p14:tracePt t="97808" x="4737100" y="4537075"/>
          <p14:tracePt t="97812" x="4748213" y="4537075"/>
          <p14:tracePt t="97841" x="4870450" y="4537075"/>
          <p14:tracePt t="97845" x="4899025" y="4537075"/>
          <p14:tracePt t="97872" x="5021263" y="4537075"/>
          <p14:tracePt t="97874" x="5037138" y="4537075"/>
          <p14:tracePt t="97907" x="5205413" y="4537075"/>
          <p14:tracePt t="97940" x="5394325" y="4537075"/>
          <p14:tracePt t="97974" x="5551488" y="4537075"/>
          <p14:tracePt t="97980" x="5578475" y="4537075"/>
          <p14:tracePt t="98007" x="5680075" y="4537075"/>
          <p14:tracePt t="98013" x="5707063" y="4537075"/>
          <p14:tracePt t="98041" x="5762625" y="4537075"/>
          <p14:tracePt t="98045" x="5807075" y="4537075"/>
          <p14:tracePt t="98077" x="5835650" y="4537075"/>
          <p14:tracePt t="98108" x="5875338" y="4537075"/>
          <p14:tracePt t="98141" x="5969000" y="4537075"/>
          <p14:tracePt t="98174" x="6103938" y="4537075"/>
          <p14:tracePt t="98180" x="6130925" y="4537075"/>
          <p14:tracePt t="98207" x="6197600" y="4537075"/>
          <p14:tracePt t="98212" x="6215063" y="4537075"/>
          <p14:tracePt t="98241" x="6310313" y="4519613"/>
          <p14:tracePt t="98245" x="6337300" y="4519613"/>
          <p14:tracePt t="98277" x="6403975" y="4519613"/>
          <p14:tracePt t="98309" x="6450013" y="4519613"/>
          <p14:tracePt t="98341" x="6499225" y="4519613"/>
          <p14:tracePt t="98375" x="6577013" y="4519613"/>
          <p14:tracePt t="98407" x="6588125" y="4519613"/>
          <p14:tracePt t="98460" x="6605588" y="4519613"/>
          <p14:tracePt t="98492" x="6634163" y="4530725"/>
          <p14:tracePt t="98508" x="6645275" y="4530725"/>
          <p14:tracePt t="98860" x="6656388" y="4530725"/>
          <p14:tracePt t="99024" x="6672263" y="4530725"/>
          <p14:tracePt t="99040" x="6683375" y="4530725"/>
          <p14:tracePt t="99184" x="6711950" y="4530725"/>
          <p14:tracePt t="99194" x="6723063" y="4530725"/>
          <p14:tracePt t="99219" x="6734175" y="4530725"/>
          <p14:tracePt t="99406" x="0" y="0"/>
        </p14:tracePtLst>
        <p14:tracePtLst>
          <p14:tracePt t="101789" x="4391025" y="4424363"/>
          <p14:tracePt t="101797" x="4373563" y="4435475"/>
          <p14:tracePt t="101907" x="4373563" y="4446588"/>
          <p14:tracePt t="101924" x="4373563" y="4464050"/>
          <p14:tracePt t="101939" x="4395788" y="4486275"/>
          <p14:tracePt t="101972" x="4418013" y="4514850"/>
          <p14:tracePt t="102533" x="4446588" y="4525963"/>
          <p14:tracePt t="102544" x="4462463" y="4525963"/>
          <p14:tracePt t="102551" x="4473575" y="4537075"/>
          <p14:tracePt t="102574" x="4635500" y="4552950"/>
          <p14:tracePt t="102605" x="4987925" y="4608513"/>
          <p14:tracePt t="102642" x="5243513" y="4625975"/>
          <p14:tracePt t="102646" x="5311775" y="4625975"/>
          <p14:tracePt t="102674" x="5556250" y="4625975"/>
          <p14:tracePt t="102679" x="5622925" y="4625975"/>
          <p14:tracePt t="102708" x="5964238" y="4648200"/>
          <p14:tracePt t="102743" x="6270625" y="4665663"/>
          <p14:tracePt t="102774" x="6403975" y="4665663"/>
          <p14:tracePt t="102807" x="6521450" y="4665663"/>
          <p14:tracePt t="102812" x="6550025" y="4665663"/>
          <p14:tracePt t="102840" x="6689725" y="4665663"/>
          <p14:tracePt t="102845" x="6778625" y="4665663"/>
          <p14:tracePt t="102873" x="6962775" y="4665663"/>
          <p14:tracePt t="102877" x="7051675" y="4665663"/>
          <p14:tracePt t="102908" x="7286625" y="4665663"/>
          <p14:tracePt t="102940" x="7537450" y="4665663"/>
          <p14:tracePt t="102974" x="7575550" y="4665663"/>
          <p14:tracePt t="103044" x="7553325" y="4665663"/>
          <p14:tracePt t="103052" x="7486650" y="4665663"/>
          <p14:tracePt t="103074" x="7408863" y="4665663"/>
          <p14:tracePt t="103078" x="7364413" y="4665663"/>
          <p14:tracePt t="103108" x="7046913" y="4665663"/>
          <p14:tracePt t="103140" x="6588125" y="4665663"/>
          <p14:tracePt t="103174" x="6392863" y="4665663"/>
          <p14:tracePt t="103207" x="6226175" y="4665663"/>
          <p14:tracePt t="103213" x="6175375" y="4654550"/>
          <p14:tracePt t="103240" x="6013450" y="4654550"/>
          <p14:tracePt t="103245" x="5964238" y="4654550"/>
          <p14:tracePt t="103273" x="5913438" y="4654550"/>
          <p14:tracePt t="103277" x="5886450" y="4654550"/>
          <p14:tracePt t="103308" x="5784850" y="4654550"/>
          <p14:tracePt t="103340" x="5691188" y="4637088"/>
          <p14:tracePt t="103374" x="5662613" y="4608513"/>
          <p14:tracePt t="103407" x="5611813" y="4608513"/>
          <p14:tracePt t="103412" x="5578475" y="4608513"/>
          <p14:tracePt t="103441" x="5495925" y="4608513"/>
          <p14:tracePt t="103445" x="5445125" y="4608513"/>
          <p14:tracePt t="103474" x="5360988" y="4608513"/>
          <p14:tracePt t="103478" x="5316538" y="4608513"/>
          <p14:tracePt t="103509" x="5216525" y="4608513"/>
          <p14:tracePt t="103541" x="5010150" y="4608513"/>
          <p14:tracePt t="103574" x="4959350" y="4608513"/>
          <p14:tracePt t="103608" x="4903788" y="4608513"/>
          <p14:tracePt t="103614" x="4892675" y="4608513"/>
          <p14:tracePt t="103641" x="4837113" y="4608513"/>
          <p14:tracePt t="103674" x="4770438" y="4581525"/>
          <p14:tracePt t="103678" x="4759325" y="4581525"/>
          <p14:tracePt t="103706" x="4730750" y="4570413"/>
          <p14:tracePt t="103739" x="4708525" y="4570413"/>
          <p14:tracePt t="103772" x="4664075" y="4552950"/>
          <p14:tracePt t="103843" x="0" y="0"/>
        </p14:tracePtLst>
        <p14:tracePtLst>
          <p14:tracePt t="110430" x="4759325" y="4703763"/>
          <p14:tracePt t="110532" x="4764088" y="4714875"/>
          <p14:tracePt t="110643" x="0" y="0"/>
        </p14:tracePtLst>
        <p14:tracePtLst>
          <p14:tracePt t="112014" x="4424363" y="4799013"/>
          <p14:tracePt t="112104" x="4435475" y="4814888"/>
          <p14:tracePt t="112168" x="4446588" y="4814888"/>
          <p14:tracePt t="112184" x="4457700" y="4814888"/>
          <p14:tracePt t="112208" x="4519613" y="4827588"/>
          <p14:tracePt t="112249" x="4530725" y="4827588"/>
          <p14:tracePt t="112274" x="4541838" y="4843463"/>
          <p14:tracePt t="112307" x="4552950" y="4843463"/>
          <p14:tracePt t="112312" x="4568825" y="4843463"/>
          <p14:tracePt t="112344" x="4579938" y="4843463"/>
          <p14:tracePt t="112376" x="4591050" y="4843463"/>
          <p14:tracePt t="112405" x="4635500" y="4872038"/>
          <p14:tracePt t="112437" x="4646613" y="4872038"/>
          <p14:tracePt t="112438" x="4657725" y="4872038"/>
          <p14:tracePt t="112470" x="4686300" y="4872038"/>
          <p14:tracePt t="112504" x="4708525" y="4883150"/>
          <p14:tracePt t="112539" x="4737100" y="4883150"/>
          <p14:tracePt t="112572" x="4775200" y="4883150"/>
          <p14:tracePt t="112607" x="4814888" y="4899025"/>
          <p14:tracePt t="112639" x="4826000" y="4899025"/>
          <p14:tracePt t="112672" x="4837113" y="4899025"/>
          <p14:tracePt t="112711" x="4881563" y="4899025"/>
          <p14:tracePt t="112739" x="4910138" y="4899025"/>
          <p14:tracePt t="112772" x="4943475" y="4899025"/>
          <p14:tracePt t="112776" x="4959350" y="4899025"/>
          <p14:tracePt t="112806" x="5010150" y="4910138"/>
          <p14:tracePt t="112839" x="5048250" y="4910138"/>
          <p14:tracePt t="112872" x="5087938" y="4910138"/>
          <p14:tracePt t="112908" x="5154613" y="4910138"/>
          <p14:tracePt t="112941" x="5194300" y="4910138"/>
          <p14:tracePt t="112974" x="5260975" y="4910138"/>
          <p14:tracePt t="112980" x="5272088" y="4910138"/>
          <p14:tracePt t="112984" x="5289550" y="4910138"/>
          <p14:tracePt t="113008" x="5311775" y="4910138"/>
          <p14:tracePt t="113041" x="5360988" y="4910138"/>
          <p14:tracePt t="113074" x="5416550" y="4910138"/>
          <p14:tracePt t="113080" x="5427663" y="4910138"/>
          <p14:tracePt t="113107" x="5467350" y="4910138"/>
          <p14:tracePt t="113113" x="5478463" y="4910138"/>
          <p14:tracePt t="113141" x="5562600" y="4910138"/>
          <p14:tracePt t="113145" x="5589588" y="4910138"/>
          <p14:tracePt t="113177" x="5646738" y="4910138"/>
          <p14:tracePt t="113185" x="5657850" y="4910138"/>
          <p14:tracePt t="113208" x="5695950" y="4910138"/>
          <p14:tracePt t="113241" x="5773738" y="4910138"/>
          <p14:tracePt t="113274" x="5842000" y="4910138"/>
          <p14:tracePt t="113307" x="5864225" y="4910138"/>
          <p14:tracePt t="113341" x="5919788" y="4910138"/>
          <p14:tracePt t="113345" x="5930900" y="4910138"/>
          <p14:tracePt t="113403" x="5942013" y="4910138"/>
          <p14:tracePt t="113416" x="5957888" y="4910138"/>
          <p14:tracePt t="113441" x="5980113" y="4910138"/>
          <p14:tracePt t="113475" x="6037263" y="4910138"/>
          <p14:tracePt t="113507" x="6048375" y="4910138"/>
          <p14:tracePt t="113542" x="6059488" y="4910138"/>
          <p14:tracePt t="113545" x="6070600" y="4910138"/>
          <p14:tracePt t="113574" x="6126163" y="4910138"/>
          <p14:tracePt t="113608" x="6175375" y="4910138"/>
          <p14:tracePt t="113642" x="6186488" y="4910138"/>
          <p14:tracePt t="113674" x="6203950" y="4910138"/>
          <p14:tracePt t="113707" x="6215063" y="4910138"/>
          <p14:tracePt t="113740" x="6226175" y="4910138"/>
          <p14:tracePt t="113775" x="6237288" y="4910138"/>
          <p14:tracePt t="113816" x="6265863" y="4910138"/>
          <p14:tracePt t="113841" x="6281738" y="4910138"/>
          <p14:tracePt t="113875" x="6292850" y="4910138"/>
          <p14:tracePt t="113907" x="6303963" y="4910138"/>
          <p14:tracePt t="113944" x="6315075" y="4910138"/>
          <p14:tracePt t="113974" x="6343650" y="4921250"/>
          <p14:tracePt t="114008" x="6370638" y="4921250"/>
          <p14:tracePt t="114042" x="6410325" y="4921250"/>
          <p14:tracePt t="114104" x="6421438" y="4921250"/>
          <p14:tracePt t="114112" x="6432550" y="4921250"/>
          <p14:tracePt t="114171" x="6443663" y="4921250"/>
          <p14:tracePt t="114177" x="6461125" y="4921250"/>
          <p14:tracePt t="114185" x="6472238" y="4938713"/>
          <p14:tracePt t="114208" x="6499225" y="4949825"/>
          <p14:tracePt t="114241" x="6550025" y="4960938"/>
          <p14:tracePt t="114312" x="6561138" y="4972050"/>
          <p14:tracePt t="114666" x="6588125" y="4987925"/>
          <p14:tracePt t="114675" x="6605588" y="4987925"/>
          <p14:tracePt t="114871" x="6616700" y="4987925"/>
          <p14:tracePt t="114887" x="6627813" y="4999038"/>
          <p14:tracePt t="115128" x="6638925" y="4999038"/>
          <p14:tracePt t="115144" x="6667500" y="5016500"/>
          <p14:tracePt t="115152" x="6683375" y="5016500"/>
          <p14:tracePt t="115388" x="6711950" y="5027613"/>
          <p14:tracePt t="115396" x="6723063" y="5027613"/>
          <p14:tracePt t="115516" x="6750050" y="5027613"/>
          <p14:tracePt t="115524" x="6761163" y="5027613"/>
          <p14:tracePt t="115541" x="6772275" y="5045075"/>
          <p14:tracePt t="115574" x="6789738" y="5056188"/>
          <p14:tracePt t="116154" x="0" y="0"/>
        </p14:tracePtLst>
        <p14:tracePtLst>
          <p14:tracePt t="116789" x="4943475" y="4932363"/>
          <p14:tracePt t="116895" x="4965700" y="4932363"/>
          <p14:tracePt t="116903" x="4976813" y="4932363"/>
          <p14:tracePt t="116909" x="4987925" y="4932363"/>
          <p14:tracePt t="116942" x="5260975" y="4976813"/>
          <p14:tracePt t="116974" x="5411788" y="4994275"/>
          <p14:tracePt t="117007" x="5478463" y="4994275"/>
          <p14:tracePt t="117013" x="5489575" y="4994275"/>
          <p14:tracePt t="117041" x="5573713" y="4994275"/>
          <p14:tracePt t="117045" x="5622925" y="4994275"/>
          <p14:tracePt t="117074" x="5662613" y="5005388"/>
          <p14:tracePt t="117078" x="5691188" y="5005388"/>
          <p14:tracePt t="117108" x="5784850" y="5005388"/>
          <p14:tracePt t="117142" x="5853113" y="5005388"/>
          <p14:tracePt t="117174" x="5930900" y="5005388"/>
          <p14:tracePt t="117207" x="6030913" y="5005388"/>
          <p14:tracePt t="117212" x="6081713" y="5022850"/>
          <p14:tracePt t="117238" x="6197600" y="5022850"/>
          <p14:tracePt t="117272" x="6237288" y="5022850"/>
          <p14:tracePt t="117305" x="6303963" y="5022850"/>
          <p14:tracePt t="117340" x="6359525" y="5022850"/>
          <p14:tracePt t="117374" x="6410325" y="5033963"/>
          <p14:tracePt t="117408" x="6477000" y="5049838"/>
          <p14:tracePt t="117440" x="6505575" y="5060950"/>
          <p14:tracePt t="117515" x="0" y="0"/>
        </p14:tracePtLst>
        <p14:tracePtLst>
          <p14:tracePt t="118020" x="4429125" y="4464050"/>
          <p14:tracePt t="118024" x="4406900" y="4464050"/>
          <p14:tracePt t="118032" x="4391025" y="4464050"/>
          <p14:tracePt t="118044" x="4379913" y="4464050"/>
          <p14:tracePt t="118172" x="4384675" y="4470400"/>
          <p14:tracePt t="118368" x="4402138" y="4470400"/>
          <p14:tracePt t="118376" x="4413250" y="4470400"/>
          <p14:tracePt t="118404" x="0" y="0"/>
        </p14:tracePtLst>
        <p14:tracePtLst>
          <p14:tracePt t="119065" x="6783388" y="4452938"/>
          <p14:tracePt t="119073" x="6794500" y="4452938"/>
          <p14:tracePt t="119184" x="6794500" y="4464050"/>
          <p14:tracePt t="119192" x="6794500" y="4503738"/>
          <p14:tracePt t="119208" x="6794500" y="4548188"/>
          <p14:tracePt t="119241" x="6794500" y="4559300"/>
          <p14:tracePt t="119280" x="6823075" y="4575175"/>
          <p14:tracePt t="119305" x="6851650" y="4575175"/>
          <p14:tracePt t="120576" x="6862763" y="4564063"/>
          <p14:tracePt t="121023" x="0" y="0"/>
        </p14:tracePtLst>
        <p14:tracePtLst>
          <p14:tracePt t="122142" x="2281238" y="4095750"/>
          <p14:tracePt t="122164" x="2287588" y="4095750"/>
          <p14:tracePt t="122175" x="2349500" y="4102100"/>
          <p14:tracePt t="122181" x="2398713" y="4117975"/>
          <p14:tracePt t="122207" x="2616200" y="4213225"/>
          <p14:tracePt t="122212" x="2689225" y="4229100"/>
          <p14:tracePt t="122241" x="2873375" y="4279900"/>
          <p14:tracePt t="122246" x="2906713" y="4297363"/>
          <p14:tracePt t="122274" x="2973388" y="4324350"/>
          <p14:tracePt t="122279" x="3006725" y="4324350"/>
          <p14:tracePt t="122308" x="3219450" y="4375150"/>
          <p14:tracePt t="122342" x="3352800" y="4402138"/>
          <p14:tracePt t="122349" x="3397250" y="4402138"/>
          <p14:tracePt t="122374" x="3503613" y="4430713"/>
          <p14:tracePt t="122407" x="3692525" y="4464050"/>
          <p14:tracePt t="122412" x="3705225" y="4475163"/>
          <p14:tracePt t="122441" x="3810000" y="4508500"/>
          <p14:tracePt t="122446" x="3821113" y="4525963"/>
          <p14:tracePt t="122474" x="3860800" y="4525963"/>
          <p14:tracePt t="122548" x="3871913" y="4525963"/>
          <p14:tracePt t="122708" x="3854450" y="4525963"/>
          <p14:tracePt t="122717" x="3838575" y="4525963"/>
          <p14:tracePt t="122740" x="3716338" y="4514850"/>
          <p14:tracePt t="122774" x="3425825" y="4441825"/>
          <p14:tracePt t="122779" x="3397250" y="4424363"/>
          <p14:tracePt t="122804" x="0" y="0"/>
        </p14:tracePtLst>
        <p14:tracePtLst>
          <p14:tracePt t="123421" x="7085013" y="4470400"/>
          <p14:tracePt t="123429" x="7091363" y="4475163"/>
          <p14:tracePt t="123440" x="7151688" y="4508500"/>
          <p14:tracePt t="123444" x="7185025" y="4541838"/>
          <p14:tracePt t="123474" x="7426325" y="4614863"/>
          <p14:tracePt t="123477" x="7526338" y="4654550"/>
          <p14:tracePt t="123508" x="7861300" y="4732338"/>
          <p14:tracePt t="123519" x="7954963" y="4748213"/>
          <p14:tracePt t="123542" x="8105775" y="4814888"/>
          <p14:tracePt t="123548" x="8123238" y="4827588"/>
          <p14:tracePt t="123558" x="8134350" y="4838700"/>
          <p14:tracePt t="123573" x="8145463" y="4838700"/>
          <p14:tracePt t="123605" x="8435975" y="4854575"/>
          <p14:tracePt t="123638" x="8631238" y="4854575"/>
          <p14:tracePt t="123672" x="8720138" y="4854575"/>
          <p14:tracePt t="123859" x="0" y="0"/>
        </p14:tracePtLst>
        <p14:tracePtLst>
          <p14:tracePt t="130028" x="5021263" y="5078413"/>
          <p14:tracePt t="130033" x="5021263" y="5105400"/>
          <p14:tracePt t="130038" x="5021263" y="5116513"/>
          <p14:tracePt t="130070" x="5083175" y="5295900"/>
          <p14:tracePt t="130104" x="5345113" y="5418138"/>
          <p14:tracePt t="130139" x="5680075" y="5513388"/>
          <p14:tracePt t="130173" x="6019800" y="5513388"/>
          <p14:tracePt t="130176" x="6115050" y="5513388"/>
          <p14:tracePt t="130206" x="6259513" y="5468938"/>
          <p14:tracePt t="130209" x="6310313" y="5435600"/>
          <p14:tracePt t="130239" x="6461125" y="5284788"/>
          <p14:tracePt t="130273" x="6561138" y="5056188"/>
          <p14:tracePt t="130308" x="6634163" y="4799013"/>
          <p14:tracePt t="130313" x="6634163" y="4710113"/>
          <p14:tracePt t="130340" x="6634163" y="4459288"/>
          <p14:tracePt t="130346" x="6634163" y="4446588"/>
          <p14:tracePt t="130374" x="6505575" y="4235450"/>
          <p14:tracePt t="130377" x="6443663" y="4157663"/>
          <p14:tracePt t="130410" x="6130925" y="4006850"/>
          <p14:tracePt t="130440" x="5829300" y="3989388"/>
          <p14:tracePt t="130474" x="5529263" y="4033838"/>
          <p14:tracePt t="130507" x="5349875" y="4446588"/>
          <p14:tracePt t="130511" x="5327650" y="4570413"/>
          <p14:tracePt t="130540" x="5345113" y="4938713"/>
          <p14:tracePt t="130545" x="5360988" y="5005388"/>
          <p14:tracePt t="130574" x="5534025" y="5127625"/>
          <p14:tracePt t="130578" x="5584825" y="5145088"/>
          <p14:tracePt t="130608" x="5718175" y="5145088"/>
          <p14:tracePt t="130640" x="5773738" y="5133975"/>
          <p14:tracePt t="130670" x="5829300" y="4960938"/>
          <p14:tracePt t="130672" x="0" y="0"/>
        </p14:tracePtLst>
        <p14:tracePtLst>
          <p14:tracePt t="131522" x="4859338" y="630238"/>
          <p14:tracePt t="131544" x="4870450" y="641350"/>
          <p14:tracePt t="131560" x="4910138" y="674688"/>
          <p14:tracePt t="131574" x="4959350" y="708025"/>
          <p14:tracePt t="131577" x="5010150" y="719138"/>
          <p14:tracePt t="131608" x="5338763" y="792163"/>
          <p14:tracePt t="131641" x="5880100" y="792163"/>
          <p14:tracePt t="131649" x="5975350" y="792163"/>
          <p14:tracePt t="131674" x="6142038" y="792163"/>
          <p14:tracePt t="131707" x="6415088" y="792163"/>
          <p14:tracePt t="131712" x="6461125" y="792163"/>
          <p14:tracePt t="131741" x="6605588" y="792163"/>
          <p14:tracePt t="131747" x="6678613" y="781050"/>
          <p14:tracePt t="131774" x="6745288" y="769938"/>
          <p14:tracePt t="131778" x="6756400" y="769938"/>
          <p14:tracePt t="131807" x="6794500" y="754063"/>
          <p14:tracePt t="131840" x="6840538" y="742950"/>
          <p14:tracePt t="131895" x="6851650" y="742950"/>
          <p14:tracePt t="131927" x="6878638" y="742950"/>
          <p14:tracePt t="131939" x="6889750" y="742950"/>
          <p14:tracePt t="131973" x="6907213" y="703263"/>
          <p14:tracePt t="132171" x="0" y="0"/>
        </p14:tracePtLst>
        <p14:tracePtLst>
          <p14:tracePt t="134766" x="4848225" y="4608513"/>
          <p14:tracePt t="134775" x="4837113" y="4608513"/>
          <p14:tracePt t="134807" x="4752975" y="4619625"/>
          <p14:tracePt t="134813" x="4741863" y="4619625"/>
          <p14:tracePt t="134842" x="4703763" y="4803775"/>
          <p14:tracePt t="134846" x="4703763" y="4849813"/>
          <p14:tracePt t="134874" x="4703763" y="5100638"/>
          <p14:tracePt t="134878" x="4703763" y="5167313"/>
          <p14:tracePt t="134908" x="4826000" y="5435600"/>
          <p14:tracePt t="134942" x="4932363" y="5524500"/>
          <p14:tracePt t="134974" x="4987925" y="5551488"/>
          <p14:tracePt t="135007" x="5183188" y="5551488"/>
          <p14:tracePt t="135012" x="5227638" y="5551488"/>
          <p14:tracePt t="135040" x="5372100" y="5568950"/>
          <p14:tracePt t="135044" x="5438775" y="5568950"/>
          <p14:tracePt t="135072" x="5589588" y="5635625"/>
          <p14:tracePt t="135075" x="5600700" y="5635625"/>
          <p14:tracePt t="135105" x="5702300" y="5697538"/>
          <p14:tracePt t="135108" x="5768975" y="5713413"/>
          <p14:tracePt t="135140" x="6002338" y="5764213"/>
          <p14:tracePt t="135172" x="6226175" y="5764213"/>
          <p14:tracePt t="135175" x="6315075" y="5764213"/>
          <p14:tracePt t="135205" x="6565900" y="5764213"/>
          <p14:tracePt t="135208" x="6616700" y="5753100"/>
          <p14:tracePt t="135240" x="6794500" y="5668963"/>
          <p14:tracePt t="135272" x="6907213" y="5524500"/>
          <p14:tracePt t="135305" x="6973888" y="5367338"/>
          <p14:tracePt t="135339" x="6985000" y="5251450"/>
          <p14:tracePt t="135372" x="6985000" y="5100638"/>
          <p14:tracePt t="135376" x="6934200" y="4999038"/>
          <p14:tracePt t="135405" x="6856413" y="4887913"/>
          <p14:tracePt t="135408" x="6823075" y="4838700"/>
          <p14:tracePt t="135439" x="6716713" y="4765675"/>
          <p14:tracePt t="135472" x="6583363" y="4703763"/>
          <p14:tracePt t="135505" x="6321425" y="4619625"/>
          <p14:tracePt t="135540" x="6232525" y="4586288"/>
          <p14:tracePt t="135572" x="6048375" y="4670425"/>
          <p14:tracePt t="135575" x="5957888" y="4710113"/>
          <p14:tracePt t="135605" x="5757863" y="4781550"/>
          <p14:tracePt t="135609" x="5662613" y="4799013"/>
          <p14:tracePt t="135639" x="5556250" y="4832350"/>
          <p14:tracePt t="135674" x="5416550" y="4876800"/>
          <p14:tracePt t="135678" x="5383213" y="4927600"/>
          <p14:tracePt t="135709" x="5278438" y="5011738"/>
          <p14:tracePt t="135741" x="5238750" y="5094288"/>
          <p14:tracePt t="135774" x="5238750" y="5172075"/>
          <p14:tracePt t="135808" x="5238750" y="5267325"/>
          <p14:tracePt t="135812" x="5249863" y="5300663"/>
          <p14:tracePt t="135840" x="5305425" y="5373688"/>
          <p14:tracePt t="135845" x="5349875" y="5418138"/>
          <p14:tracePt t="135874" x="5500688" y="5524500"/>
          <p14:tracePt t="135878" x="5556250" y="5575300"/>
          <p14:tracePt t="135909" x="5751513" y="5675313"/>
          <p14:tracePt t="135941" x="5846763" y="5708650"/>
          <p14:tracePt t="135974" x="5942013" y="5702300"/>
          <p14:tracePt t="136007" x="6059488" y="5613400"/>
          <p14:tracePt t="136012" x="6059488" y="5602288"/>
          <p14:tracePt t="136040" x="6103938" y="5557838"/>
          <p14:tracePt t="136045" x="6103938" y="5529263"/>
          <p14:tracePt t="136074" x="6103938" y="5407025"/>
          <p14:tracePt t="136078" x="6103938" y="5362575"/>
          <p14:tracePt t="136108" x="6059488" y="5145088"/>
          <p14:tracePt t="136140" x="5891213" y="4954588"/>
          <p14:tracePt t="136174" x="5651500" y="4887913"/>
          <p14:tracePt t="136208" x="5434013" y="4872038"/>
          <p14:tracePt t="136241" x="5205413" y="5038725"/>
          <p14:tracePt t="136245" x="5176838" y="5067300"/>
          <p14:tracePt t="136274" x="5149850" y="5094288"/>
          <p14:tracePt t="136279" x="5149850" y="5105400"/>
          <p14:tracePt t="136312" x="5154613" y="5122863"/>
          <p14:tracePt t="136340" x="5176838" y="5122863"/>
          <p14:tracePt t="136375" x="0" y="0"/>
        </p14:tracePtLst>
        <p14:tracePtLst>
          <p14:tracePt t="137970" x="1193800" y="2008188"/>
          <p14:tracePt t="138056" x="1200150" y="1997075"/>
          <p14:tracePt t="138072" x="1227138" y="1997075"/>
          <p14:tracePt t="138080" x="1293813" y="1997075"/>
          <p14:tracePt t="138106" x="1433513" y="1997075"/>
          <p14:tracePt t="138139" x="1662113" y="1997075"/>
          <p14:tracePt t="138172" x="1746250" y="1997075"/>
          <p14:tracePt t="138175" x="1774825" y="1997075"/>
          <p14:tracePt t="138205" x="1857375" y="1997075"/>
          <p14:tracePt t="138242" x="1974850" y="1997075"/>
          <p14:tracePt t="138245" x="2019300" y="1997075"/>
          <p14:tracePt t="138274" x="2125663" y="1997075"/>
          <p14:tracePt t="138278" x="2136775" y="1997075"/>
          <p14:tracePt t="138308" x="2220913" y="1997075"/>
          <p14:tracePt t="138340" x="2232025" y="1997075"/>
          <p14:tracePt t="138412" x="2243138" y="1997075"/>
          <p14:tracePt t="138747" x="0" y="0"/>
        </p14:tracePtLst>
        <p14:tracePtLst>
          <p14:tracePt t="139941" x="2946400" y="2008188"/>
          <p14:tracePt t="140044" x="2946400" y="1997075"/>
          <p14:tracePt t="140076" x="2951163" y="1997075"/>
          <p14:tracePt t="140092" x="2979738" y="1997075"/>
          <p14:tracePt t="140107" x="2990850" y="1997075"/>
          <p14:tracePt t="140142" x="3035300" y="1997075"/>
          <p14:tracePt t="140174" x="3113088" y="1981200"/>
          <p14:tracePt t="140207" x="3186113" y="1970088"/>
          <p14:tracePt t="140240" x="3219450" y="1970088"/>
          <p14:tracePt t="140245" x="3235325" y="1970088"/>
          <p14:tracePt t="140273" x="3257550" y="1970088"/>
          <p14:tracePt t="140278" x="3286125" y="1970088"/>
          <p14:tracePt t="140307" x="3314700" y="1970088"/>
          <p14:tracePt t="140364" x="3336925" y="1970088"/>
          <p14:tracePt t="140374" x="3352800" y="1970088"/>
          <p14:tracePt t="140407" x="3436938" y="1970088"/>
          <p14:tracePt t="140412" x="3503613" y="1970088"/>
          <p14:tracePt t="140440" x="3592513" y="1981200"/>
          <p14:tracePt t="140446" x="3643313" y="1997075"/>
          <p14:tracePt t="140474" x="3765550" y="2014538"/>
          <p14:tracePt t="140478" x="3816350" y="2014538"/>
          <p14:tracePt t="140508" x="3983038" y="2014538"/>
          <p14:tracePt t="140540" x="4173538" y="2014538"/>
          <p14:tracePt t="140548" x="4217988" y="2014538"/>
          <p14:tracePt t="140574" x="4324350" y="2025650"/>
          <p14:tracePt t="140605" x="4446588" y="2047875"/>
          <p14:tracePt t="140639" x="4497388" y="2047875"/>
          <p14:tracePt t="140674" x="4508500" y="2047875"/>
          <p14:tracePt t="140796" x="4535488" y="2058988"/>
          <p14:tracePt t="140804" x="4552950" y="2058988"/>
          <p14:tracePt t="140827" x="4541838" y="2058988"/>
          <p14:tracePt t="140843" x="4530725" y="2058988"/>
          <p14:tracePt t="140872" x="4491038" y="2058988"/>
          <p14:tracePt t="140875" x="4479925" y="2058988"/>
          <p14:tracePt t="140905" x="4413250" y="2058988"/>
          <p14:tracePt t="140907" x="4384675" y="2058988"/>
          <p14:tracePt t="140941" x="4302125" y="2087563"/>
          <p14:tracePt t="140972" x="4233863" y="2087563"/>
          <p14:tracePt t="141005" x="4206875" y="2087563"/>
          <p14:tracePt t="141040" x="4140200" y="2087563"/>
          <p14:tracePt t="141073" x="4100513" y="2087563"/>
          <p14:tracePt t="141116" x="4089400" y="2081213"/>
          <p14:tracePt t="141140" x="4022725" y="2065338"/>
          <p14:tracePt t="141174" x="3967163" y="2036763"/>
          <p14:tracePt t="141180" x="3956050" y="2036763"/>
          <p14:tracePt t="141207" x="3927475" y="2025650"/>
          <p14:tracePt t="141242" x="3887788" y="2025650"/>
          <p14:tracePt t="141504" x="3876675" y="2014538"/>
          <p14:tracePt t="141519" x="0" y="0"/>
        </p14:tracePtLst>
        <p14:tracePtLst>
          <p14:tracePt t="142195" x="3001963" y="1970088"/>
          <p14:tracePt t="142255" x="3006725" y="1974850"/>
          <p14:tracePt t="142272" x="3068638" y="1974850"/>
          <p14:tracePt t="142281" x="3157538" y="1997075"/>
          <p14:tracePt t="142307" x="3363913" y="2047875"/>
          <p14:tracePt t="142312" x="3414713" y="2065338"/>
          <p14:tracePt t="142341" x="3470275" y="2065338"/>
          <p14:tracePt t="142345" x="3481388" y="2076450"/>
          <p14:tracePt t="142416" x="3492500" y="2076450"/>
          <p14:tracePt t="142528" x="3492500" y="2087563"/>
          <p14:tracePt t="142544" x="3470275" y="2087563"/>
          <p14:tracePt t="142554" x="3459163" y="2087563"/>
          <p14:tracePt t="142576" x="3392488" y="2103438"/>
          <p14:tracePt t="142607" x="3341688" y="2114550"/>
          <p14:tracePt t="142750" x="3359150" y="2114550"/>
          <p14:tracePt t="142758" x="3375025" y="2114550"/>
          <p14:tracePt t="142770" x="3386138" y="2114550"/>
          <p14:tracePt t="142803" x="3521075" y="2076450"/>
          <p14:tracePt t="142838" x="3559175" y="2065338"/>
          <p14:tracePt t="142911" x="3554413" y="2065338"/>
          <p14:tracePt t="142927" x="3543300" y="2065338"/>
          <p14:tracePt t="142938" x="3525838" y="2065338"/>
          <p14:tracePt t="142971" x="3463925" y="2065338"/>
          <p14:tracePt t="143005" x="3425825" y="2065338"/>
          <p14:tracePt t="143134" x="0" y="0"/>
        </p14:tracePtLst>
        <p14:tracePtLst>
          <p14:tracePt t="144862" x="4111625" y="5045075"/>
          <p14:tracePt t="144867" x="4111625" y="5016500"/>
          <p14:tracePt t="144870" x="4111625" y="5005388"/>
          <p14:tracePt t="144879" x="4089400" y="4976813"/>
          <p14:tracePt t="144908" x="4044950" y="4887913"/>
          <p14:tracePt t="144941" x="3933825" y="4759325"/>
          <p14:tracePt t="144974" x="3716338" y="4519613"/>
          <p14:tracePt t="144980" x="3609975" y="4481513"/>
          <p14:tracePt t="145007" x="3419475" y="4413250"/>
          <p14:tracePt t="145011" x="3392488" y="4397375"/>
          <p14:tracePt t="145041" x="3246438" y="4364038"/>
          <p14:tracePt t="145045" x="3197225" y="4330700"/>
          <p14:tracePt t="145075" x="2995613" y="4297363"/>
          <p14:tracePt t="145107" x="2851150" y="4264025"/>
          <p14:tracePt t="145111" x="2784475" y="4246563"/>
          <p14:tracePt t="145141" x="2667000" y="4229100"/>
          <p14:tracePt t="145174" x="2571750" y="4217988"/>
          <p14:tracePt t="145181" x="2544763" y="4217988"/>
          <p14:tracePt t="145207" x="2420938" y="4217988"/>
          <p14:tracePt t="145213" x="2393950" y="4217988"/>
          <p14:tracePt t="145239" x="2247900" y="4217988"/>
          <p14:tracePt t="145272" x="2058988" y="4217988"/>
          <p14:tracePt t="145275" x="2014538" y="4217988"/>
          <p14:tracePt t="145305" x="1958975" y="4217988"/>
          <p14:tracePt t="145309" x="1930400" y="4217988"/>
          <p14:tracePt t="145339" x="1819275" y="4217988"/>
          <p14:tracePt t="145373" x="1735138" y="4217988"/>
          <p14:tracePt t="145405" x="1668463" y="4229100"/>
          <p14:tracePt t="145439" x="1573213" y="4257675"/>
          <p14:tracePt t="145474" x="1517650" y="4368800"/>
          <p14:tracePt t="145478" x="1500188" y="4419600"/>
          <p14:tracePt t="145508" x="1466850" y="4654550"/>
          <p14:tracePt t="145541" x="1466850" y="4787900"/>
          <p14:tracePt t="145575" x="1522413" y="4938713"/>
          <p14:tracePt t="145607" x="1646238" y="5045075"/>
          <p14:tracePt t="145613" x="1695450" y="5078413"/>
          <p14:tracePt t="145640" x="1801813" y="5138738"/>
          <p14:tracePt t="145645" x="1835150" y="5189538"/>
          <p14:tracePt t="145673" x="2025650" y="5256213"/>
          <p14:tracePt t="145677" x="2074863" y="5273675"/>
          <p14:tracePt t="145708" x="2354263" y="5345113"/>
          <p14:tracePt t="145741" x="2884488" y="5407025"/>
          <p14:tracePt t="145748" x="3001963" y="5407025"/>
          <p14:tracePt t="145773" x="3352800" y="5468938"/>
          <p14:tracePt t="145807" x="3543300" y="5468938"/>
          <p14:tracePt t="145811" x="3570288" y="5468938"/>
          <p14:tracePt t="145841" x="3648075" y="5468938"/>
          <p14:tracePt t="145847" x="3659188" y="5468938"/>
          <p14:tracePt t="145874" x="3676650" y="5468938"/>
          <p14:tracePt t="145878" x="3705225" y="5457825"/>
          <p14:tracePt t="145908" x="3838575" y="5446713"/>
          <p14:tracePt t="145941" x="3983038" y="5429250"/>
          <p14:tracePt t="145974" x="4122738" y="5384800"/>
          <p14:tracePt t="145980" x="4133850" y="5384800"/>
          <p14:tracePt t="146007" x="4173538" y="5373688"/>
          <p14:tracePt t="146043" x="4217988" y="5356225"/>
          <p14:tracePt t="146047" x="4233863" y="5356225"/>
          <p14:tracePt t="146074" x="4306888" y="5284788"/>
          <p14:tracePt t="146077" x="4324350" y="5251450"/>
          <p14:tracePt t="146107" x="4335463" y="5178425"/>
          <p14:tracePt t="146111" x="4335463" y="5156200"/>
          <p14:tracePt t="146143" x="4284663" y="4954588"/>
          <p14:tracePt t="146149" x="4256088" y="4927600"/>
          <p14:tracePt t="146171" x="4111625" y="4803775"/>
          <p14:tracePt t="146205" x="3883025" y="4648200"/>
          <p14:tracePt t="146241" x="3665538" y="4548188"/>
          <p14:tracePt t="146245" x="3632200" y="4530725"/>
          <p14:tracePt t="146274" x="3543300" y="4492625"/>
          <p14:tracePt t="146279" x="3492500" y="4475163"/>
          <p14:tracePt t="146308" x="3314700" y="4424363"/>
          <p14:tracePt t="146341" x="3179763" y="4391025"/>
          <p14:tracePt t="146374" x="3073400" y="4352925"/>
          <p14:tracePt t="146407" x="2928938" y="4319588"/>
          <p14:tracePt t="146412" x="2917825" y="4319588"/>
          <p14:tracePt t="146439" x="2795588" y="4302125"/>
          <p14:tracePt t="146472" x="2600325" y="4302125"/>
          <p14:tracePt t="146475" x="2589213" y="4302125"/>
          <p14:tracePt t="146506" x="2471738" y="4286250"/>
          <p14:tracePt t="146508" x="2454275" y="4286250"/>
          <p14:tracePt t="146539" x="2360613" y="4286250"/>
          <p14:tracePt t="146572" x="2243138" y="4286250"/>
          <p14:tracePt t="146605" x="2220913" y="4286250"/>
          <p14:tracePt t="146639" x="2192338" y="4286250"/>
          <p14:tracePt t="146671" x="2136775" y="4297363"/>
          <p14:tracePt t="146675" x="2125663" y="4308475"/>
          <p14:tracePt t="146705" x="2070100" y="4352925"/>
          <p14:tracePt t="146708" x="2052638" y="4419600"/>
          <p14:tracePt t="146739" x="2041525" y="4519613"/>
          <p14:tracePt t="146772" x="2008188" y="4732338"/>
          <p14:tracePt t="146807" x="2008188" y="4865688"/>
          <p14:tracePt t="146813" x="2008188" y="4932363"/>
          <p14:tracePt t="146840" x="2030413" y="4983163"/>
          <p14:tracePt t="146845" x="2047875" y="5016500"/>
          <p14:tracePt t="146874" x="2119313" y="5089525"/>
          <p14:tracePt t="146877" x="2170113" y="5122863"/>
          <p14:tracePt t="146908" x="2292350" y="5251450"/>
          <p14:tracePt t="146941" x="2376488" y="5318125"/>
          <p14:tracePt t="146973" x="2487613" y="5362575"/>
          <p14:tracePt t="147007" x="2644775" y="5424488"/>
          <p14:tracePt t="147011" x="2693988" y="5457825"/>
          <p14:tracePt t="147041" x="2844800" y="5507038"/>
          <p14:tracePt t="147045" x="2889250" y="5507038"/>
          <p14:tracePt t="147072" x="3035300" y="5540375"/>
          <p14:tracePt t="147075" x="3106738" y="5557838"/>
          <p14:tracePt t="147105" x="3308350" y="5591175"/>
          <p14:tracePt t="147108" x="3359150" y="5608638"/>
          <p14:tracePt t="147139" x="3570288" y="5624513"/>
          <p14:tracePt t="147172" x="3798888" y="5624513"/>
          <p14:tracePt t="147206" x="4027488" y="5624513"/>
          <p14:tracePt t="147211" x="4060825" y="5624513"/>
          <p14:tracePt t="147239" x="4167188" y="5624513"/>
          <p14:tracePt t="147272" x="4217988" y="5619750"/>
          <p14:tracePt t="147276" x="4244975" y="5602288"/>
          <p14:tracePt t="147305" x="4273550" y="5602288"/>
          <p14:tracePt t="147308" x="4284663" y="5591175"/>
          <p14:tracePt t="147339" x="4357688" y="5473700"/>
          <p14:tracePt t="147372" x="4451350" y="5322888"/>
          <p14:tracePt t="147375" x="4451350" y="5273675"/>
          <p14:tracePt t="147405" x="4468813" y="5149850"/>
          <p14:tracePt t="147408" x="4468813" y="5100638"/>
          <p14:tracePt t="147439" x="4384675" y="4899025"/>
          <p14:tracePt t="147472" x="4206875" y="4687888"/>
          <p14:tracePt t="147506" x="4067175" y="4519613"/>
          <p14:tracePt t="147539" x="3871913" y="4452938"/>
          <p14:tracePt t="147572" x="3592513" y="4419600"/>
          <p14:tracePt t="147576" x="3543300" y="4419600"/>
          <p14:tracePt t="147605" x="3397250" y="4386263"/>
          <p14:tracePt t="147608" x="3348038" y="4368800"/>
          <p14:tracePt t="147639" x="3197225" y="4352925"/>
          <p14:tracePt t="147672" x="3046413" y="4352925"/>
          <p14:tracePt t="147705" x="2811463" y="4397375"/>
          <p14:tracePt t="147739" x="2682875" y="4413250"/>
          <p14:tracePt t="147772" x="2582863" y="4452938"/>
          <p14:tracePt t="147776" x="2571750" y="4481513"/>
          <p14:tracePt t="147805" x="2516188" y="4508500"/>
          <p14:tracePt t="147808" x="2505075" y="4519613"/>
          <p14:tracePt t="147839" x="2382838" y="4625975"/>
          <p14:tracePt t="147872" x="2320925" y="4732338"/>
          <p14:tracePt t="147905" x="2292350" y="4899025"/>
          <p14:tracePt t="147939" x="2382838" y="5116513"/>
          <p14:tracePt t="147972" x="2655888" y="5391150"/>
          <p14:tracePt t="147975" x="2722563" y="5407025"/>
          <p14:tracePt t="148005" x="2917825" y="5513388"/>
          <p14:tracePt t="148009" x="2951163" y="5529263"/>
          <p14:tracePt t="148041" x="3186113" y="5546725"/>
          <p14:tracePt t="148073" x="3452813" y="5564188"/>
          <p14:tracePt t="148105" x="3705225" y="5564188"/>
          <p14:tracePt t="148139" x="3794125" y="5564188"/>
          <p14:tracePt t="148199" x="3821113" y="5564188"/>
          <p14:tracePt t="148207" x="3832225" y="5564188"/>
          <p14:tracePt t="148297" x="3849688" y="5564188"/>
          <p14:tracePt t="148359" x="0" y="0"/>
        </p14:tracePtLst>
        <p14:tracePtLst>
          <p14:tracePt t="149377" x="2247900" y="4552950"/>
          <p14:tracePt t="149480" x="2259013" y="4575175"/>
          <p14:tracePt t="149489" x="2259013" y="4586288"/>
          <p14:tracePt t="149507" x="2360613" y="4654550"/>
          <p14:tracePt t="149513" x="2371725" y="4654550"/>
          <p14:tracePt t="149541" x="2520950" y="4754563"/>
          <p14:tracePt t="149545" x="2593975" y="4770438"/>
          <p14:tracePt t="149574" x="2682875" y="4803775"/>
          <p14:tracePt t="149578" x="2711450" y="4814888"/>
          <p14:tracePt t="149608" x="3001963" y="4927600"/>
          <p14:tracePt t="149640" x="3319463" y="5056188"/>
          <p14:tracePt t="149674" x="3559175" y="5089525"/>
          <p14:tracePt t="149679" x="3570288" y="5105400"/>
          <p14:tracePt t="149959" x="0" y="0"/>
        </p14:tracePtLst>
        <p14:tracePtLst>
          <p14:tracePt t="151485" x="4965700" y="5334000"/>
          <p14:tracePt t="151652" x="4976813" y="5334000"/>
          <p14:tracePt t="151660" x="5003800" y="5334000"/>
          <p14:tracePt t="151908" x="5014913" y="5334000"/>
          <p14:tracePt t="151923" x="0" y="0"/>
        </p14:tracePtLst>
        <p14:tracePtLst>
          <p14:tracePt t="152685" x="4903788" y="5307013"/>
          <p14:tracePt t="152900" x="4903788" y="5289550"/>
          <p14:tracePt t="152916" x="4903788" y="5278438"/>
          <p14:tracePt t="152940" x="4903788" y="5251450"/>
          <p14:tracePt t="152974" x="4859338" y="5211763"/>
          <p14:tracePt t="153007" x="4848225" y="5211763"/>
          <p14:tracePt t="153076" x="4848225" y="5218113"/>
          <p14:tracePt t="153092" x="4852988" y="5233988"/>
          <p14:tracePt t="153332" x="4870450" y="5233988"/>
          <p14:tracePt t="153341" x="4881563" y="5233988"/>
          <p14:tracePt t="153370" x="4921250" y="5233988"/>
          <p14:tracePt t="153372" x="0" y="0"/>
        </p14:tracePtLst>
        <p14:tracePtLst>
          <p14:tracePt t="153712" x="5378450" y="5356225"/>
          <p14:tracePt t="153928" x="5367338" y="5356225"/>
          <p14:tracePt t="153944" x="5356225" y="5356225"/>
          <p14:tracePt t="154967" x="0" y="0"/>
        </p14:tracePtLst>
        <p14:tracePtLst>
          <p14:tracePt t="156915" x="4657725" y="4492625"/>
          <p14:tracePt t="156919" x="4646613" y="4492625"/>
          <p14:tracePt t="156923" x="4619625" y="4492625"/>
          <p14:tracePt t="156938" x="4579938" y="4503738"/>
          <p14:tracePt t="156971" x="4524375" y="4559300"/>
          <p14:tracePt t="157004" x="4524375" y="4654550"/>
          <p14:tracePt t="157037" x="4524375" y="4787900"/>
          <p14:tracePt t="157071" x="4575175" y="4921250"/>
          <p14:tracePt t="157104" x="4781550" y="5089525"/>
          <p14:tracePt t="157106" x="4848225" y="5105400"/>
          <p14:tracePt t="157137" x="4943475" y="5149850"/>
          <p14:tracePt t="157139" x="4954588" y="5149850"/>
          <p14:tracePt t="157171" x="5065713" y="5211763"/>
          <p14:tracePt t="157204" x="5327650" y="5245100"/>
          <p14:tracePt t="157238" x="5629275" y="5318125"/>
          <p14:tracePt t="157271" x="5891213" y="5351463"/>
          <p14:tracePt t="157304" x="6019800" y="5395913"/>
          <p14:tracePt t="157307" x="6070600" y="5413375"/>
          <p14:tracePt t="157338" x="6186488" y="5440363"/>
          <p14:tracePt t="157371" x="6219825" y="5440363"/>
          <p14:tracePt t="157404" x="6343650" y="5429250"/>
          <p14:tracePt t="157437" x="6516688" y="5367338"/>
          <p14:tracePt t="157471" x="6616700" y="5300663"/>
          <p14:tracePt t="157506" x="6700838" y="5229225"/>
          <p14:tracePt t="157509" x="6734175" y="5178425"/>
          <p14:tracePt t="157540" x="6878638" y="5067300"/>
          <p14:tracePt t="157573" x="6951663" y="4965700"/>
          <p14:tracePt t="157606" x="6951663" y="4814888"/>
          <p14:tracePt t="157612" x="6951663" y="4787900"/>
          <p14:tracePt t="157640" x="6951663" y="4681538"/>
          <p14:tracePt t="157644" x="6940550" y="4648200"/>
          <p14:tracePt t="157673" x="6896100" y="4559300"/>
          <p14:tracePt t="157676" x="6823075" y="4525963"/>
          <p14:tracePt t="157706" x="6750050" y="4464050"/>
          <p14:tracePt t="157711" x="6738938" y="4452938"/>
          <p14:tracePt t="157739" x="6667500" y="4408488"/>
          <p14:tracePt t="157773" x="6572250" y="4341813"/>
          <p14:tracePt t="157806" x="6438900" y="4279900"/>
          <p14:tracePt t="157811" x="6403975" y="4268788"/>
          <p14:tracePt t="157839" x="6281738" y="4235450"/>
          <p14:tracePt t="157844" x="6265863" y="4235450"/>
          <p14:tracePt t="157873" x="6142038" y="4235450"/>
          <p14:tracePt t="157876" x="6115050" y="4217988"/>
          <p14:tracePt t="157908" x="5997575" y="4217988"/>
          <p14:tracePt t="157940" x="5880100" y="4217988"/>
          <p14:tracePt t="157973" x="5707063" y="4229100"/>
          <p14:tracePt t="158006" x="5511800" y="4279900"/>
          <p14:tracePt t="158039" x="5445125" y="4319588"/>
          <p14:tracePt t="158043" x="5416550" y="4319588"/>
          <p14:tracePt t="158073" x="5367338" y="4346575"/>
          <p14:tracePt t="158077" x="5349875" y="4346575"/>
          <p14:tracePt t="158109" x="5283200" y="4375150"/>
          <p14:tracePt t="158140" x="5183188" y="4408488"/>
          <p14:tracePt t="158173" x="5116513" y="4430713"/>
          <p14:tracePt t="158206" x="5048250" y="4486275"/>
          <p14:tracePt t="158239" x="4999038" y="4525963"/>
          <p14:tracePt t="158273" x="4970463" y="4552950"/>
          <p14:tracePt t="158307" x="4903788" y="4575175"/>
          <p14:tracePt t="158340" x="4837113" y="4659313"/>
          <p14:tracePt t="158373" x="4808538" y="4748213"/>
          <p14:tracePt t="158406" x="4808538" y="4787900"/>
          <p14:tracePt t="158439" x="4808538" y="4905375"/>
          <p14:tracePt t="158444" x="4808538" y="4932363"/>
          <p14:tracePt t="158473" x="4865688" y="5027613"/>
          <p14:tracePt t="158476" x="4914900" y="5060950"/>
          <p14:tracePt t="158506" x="5010150" y="5178425"/>
          <p14:tracePt t="158509" x="5060950" y="5211763"/>
          <p14:tracePt t="158539" x="5165725" y="5284788"/>
          <p14:tracePt t="158573" x="5345113" y="5362575"/>
          <p14:tracePt t="158606" x="5545138" y="5429250"/>
          <p14:tracePt t="158639" x="5595938" y="5446713"/>
          <p14:tracePt t="158673" x="5607050" y="5446713"/>
          <p14:tracePt t="158703" x="5534025" y="5262563"/>
          <p14:tracePt t="158705" x="0" y="0"/>
        </p14:tracePtLst>
        <p14:tracePtLst>
          <p14:tracePt t="159365" x="3308350" y="2043113"/>
          <p14:tracePt t="159369" x="3279775" y="2058988"/>
          <p14:tracePt t="159373" x="3263900" y="2058988"/>
          <p14:tracePt t="159383" x="3252788" y="2070100"/>
          <p14:tracePt t="159405" x="3241675" y="2070100"/>
          <p14:tracePt t="159438" x="3186113" y="2087563"/>
          <p14:tracePt t="159472" x="3157538" y="2098675"/>
          <p14:tracePt t="159505" x="3146425" y="2098675"/>
          <p14:tracePt t="159887" x="0" y="0"/>
        </p14:tracePtLst>
        <p14:tracePtLst>
          <p14:tracePt t="162805" x="2143125" y="4481513"/>
          <p14:tracePt t="163212" x="2165350" y="4486275"/>
          <p14:tracePt t="163220" x="2214563" y="4519613"/>
          <p14:tracePt t="163241" x="2243138" y="4548188"/>
          <p14:tracePt t="163245" x="2270125" y="4575175"/>
          <p14:tracePt t="163274" x="2281238" y="4586288"/>
          <p14:tracePt t="163356" x="2309813" y="4603750"/>
          <p14:tracePt t="163364" x="2320925" y="4603750"/>
          <p14:tracePt t="163436" x="2349500" y="4603750"/>
          <p14:tracePt t="163444" x="2360613" y="4614863"/>
          <p14:tracePt t="163474" x="2387600" y="4630738"/>
          <p14:tracePt t="163478" x="2405063" y="4630738"/>
          <p14:tracePt t="163516" x="2416175" y="4630738"/>
          <p14:tracePt t="163541" x="2427288" y="4630738"/>
          <p14:tracePt t="163574" x="2454275" y="4670425"/>
          <p14:tracePt t="163607" x="2505075" y="4681538"/>
          <p14:tracePt t="163640" x="2533650" y="4681538"/>
          <p14:tracePt t="163645" x="2544763" y="4681538"/>
          <p14:tracePt t="163674" x="2582863" y="4699000"/>
          <p14:tracePt t="163677" x="2611438" y="4699000"/>
          <p14:tracePt t="163708" x="2678113" y="4725988"/>
          <p14:tracePt t="163740" x="2744788" y="4737100"/>
          <p14:tracePt t="163774" x="2762250" y="4737100"/>
          <p14:tracePt t="163808" x="2784475" y="4748213"/>
          <p14:tracePt t="163841" x="2811463" y="4748213"/>
          <p14:tracePt t="163874" x="2822575" y="4748213"/>
          <p14:tracePt t="163907" x="2862263" y="4748213"/>
          <p14:tracePt t="163941" x="2889250" y="4748213"/>
          <p14:tracePt t="163974" x="2911475" y="4748213"/>
          <p14:tracePt t="164030" x="2928938" y="4748213"/>
          <p14:tracePt t="164060" x="2940050" y="4748213"/>
          <p14:tracePt t="164077" x="2951163" y="4748213"/>
          <p14:tracePt t="164107" x="2990850" y="4748213"/>
          <p14:tracePt t="164141" x="3001963" y="4748213"/>
          <p14:tracePt t="164174" x="3017838" y="4759325"/>
          <p14:tracePt t="164220" x="3028950" y="4759325"/>
          <p14:tracePt t="164253" x="3040063" y="4759325"/>
          <p14:tracePt t="164275" x="3068638" y="4776788"/>
          <p14:tracePt t="164307" x="3135313" y="4776788"/>
          <p14:tracePt t="164364" x="3163888" y="4776788"/>
          <p14:tracePt t="164374" x="3175000" y="4787900"/>
          <p14:tracePt t="164407" x="3230563" y="4787900"/>
          <p14:tracePt t="164412" x="3268663" y="4787900"/>
          <p14:tracePt t="164441" x="3297238" y="4799013"/>
          <p14:tracePt t="164445" x="3308350" y="4799013"/>
          <p14:tracePt t="164492" x="3336925" y="4814888"/>
          <p14:tracePt t="164508" x="3363913" y="4814888"/>
          <p14:tracePt t="164541" x="3375025" y="4827588"/>
          <p14:tracePt t="164576" x="3425825" y="4838700"/>
          <p14:tracePt t="164607" x="3470275" y="4854575"/>
          <p14:tracePt t="164652" x="3481388" y="4865688"/>
          <p14:tracePt t="164674" x="3525838" y="4899025"/>
          <p14:tracePt t="164677" x="3525838" y="4910138"/>
          <p14:tracePt t="164709" x="3565525" y="4910138"/>
          <p14:tracePt t="164741" x="3614738" y="4921250"/>
          <p14:tracePt t="164774" x="3654425" y="4921250"/>
          <p14:tracePt t="164807" x="3692525" y="4921250"/>
          <p14:tracePt t="164812" x="3709988" y="4921250"/>
          <p14:tracePt t="164841" x="3721100" y="4921250"/>
          <p14:tracePt t="164874" x="3743325" y="4938713"/>
          <p14:tracePt t="164877" x="3760788" y="4938713"/>
          <p14:tracePt t="164908" x="3771900" y="4938713"/>
          <p14:tracePt t="164941" x="3783013" y="4938713"/>
          <p14:tracePt t="164974" x="3810000" y="4938713"/>
          <p14:tracePt t="165007" x="3849688" y="4938713"/>
          <p14:tracePt t="165012" x="3860800" y="4938713"/>
          <p14:tracePt t="165042" x="3871913" y="4938713"/>
          <p14:tracePt t="165074" x="3911600" y="4938713"/>
          <p14:tracePt t="165077" x="3938588" y="4938713"/>
          <p14:tracePt t="165107" x="3949700" y="4938713"/>
          <p14:tracePt t="165142" x="3989388" y="4938713"/>
          <p14:tracePt t="165174" x="4056063" y="4938713"/>
          <p14:tracePt t="165207" x="4133850" y="4938713"/>
          <p14:tracePt t="165243" x="4173538" y="4938713"/>
          <p14:tracePt t="165274" x="4229100" y="4938713"/>
          <p14:tracePt t="165278" x="4244975" y="4938713"/>
          <p14:tracePt t="165307" x="4379913" y="4954588"/>
          <p14:tracePt t="165341" x="4446588" y="4965700"/>
          <p14:tracePt t="165345" x="4491038" y="4965700"/>
          <p14:tracePt t="165374" x="4524375" y="4983163"/>
          <p14:tracePt t="165377" x="4535488" y="4983163"/>
          <p14:tracePt t="165408" x="4546600" y="4983163"/>
          <p14:tracePt t="165441" x="4564063" y="4983163"/>
          <p14:tracePt t="165475" x="4575175" y="4983163"/>
          <p14:tracePt t="165552" x="4602163" y="4983163"/>
          <p14:tracePt t="165560" x="4613275" y="4983163"/>
          <p14:tracePt t="165574" x="4624388" y="4983163"/>
          <p14:tracePt t="165648" x="4641850" y="4983163"/>
          <p14:tracePt t="165935" x="0" y="0"/>
        </p14:tracePtLst>
        <p14:tracePtLst>
          <p14:tracePt t="166777" x="4424363" y="4548188"/>
          <p14:tracePt t="166864" x="4440238" y="4548188"/>
          <p14:tracePt t="166880" x="4479925" y="4548188"/>
          <p14:tracePt t="166888" x="4497388" y="4548188"/>
          <p14:tracePt t="166907" x="4535488" y="4548188"/>
          <p14:tracePt t="166911" x="4557713" y="4548188"/>
          <p14:tracePt t="166941" x="4686300" y="4548188"/>
          <p14:tracePt t="166945" x="4697413" y="4548188"/>
          <p14:tracePt t="166953" x="4725988" y="4548188"/>
          <p14:tracePt t="166975" x="4737100" y="4548188"/>
          <p14:tracePt t="166978" x="4764088" y="4548188"/>
          <p14:tracePt t="167008" x="4830763" y="4548188"/>
          <p14:tracePt t="167041" x="4926013" y="4548188"/>
          <p14:tracePt t="167074" x="4987925" y="4548188"/>
          <p14:tracePt t="167080" x="5003800" y="4548188"/>
          <p14:tracePt t="167107" x="5105400" y="4548188"/>
          <p14:tracePt t="167140" x="5238750" y="4559300"/>
          <p14:tracePt t="167146" x="5267325" y="4559300"/>
          <p14:tracePt t="167174" x="5394325" y="4559300"/>
          <p14:tracePt t="167177" x="5405438" y="4559300"/>
          <p14:tracePt t="167185" x="5434013" y="4559300"/>
          <p14:tracePt t="167208" x="5540375" y="4559300"/>
          <p14:tracePt t="167241" x="5707063" y="4559300"/>
          <p14:tracePt t="167274" x="5919788" y="4559300"/>
          <p14:tracePt t="167307" x="5975350" y="4559300"/>
          <p14:tracePt t="167312" x="6013450" y="4559300"/>
          <p14:tracePt t="167340" x="6053138" y="4559300"/>
          <p14:tracePt t="167345" x="6081713" y="4559300"/>
          <p14:tracePt t="167374" x="6119813" y="4559300"/>
          <p14:tracePt t="167377" x="6148388" y="4559300"/>
          <p14:tracePt t="167408" x="6243638" y="4559300"/>
          <p14:tracePt t="167440" x="6399213" y="4592638"/>
          <p14:tracePt t="167473" x="6477000" y="4603750"/>
          <p14:tracePt t="167507" x="6527800" y="4614863"/>
          <p14:tracePt t="167512" x="6588125" y="4614863"/>
          <p14:tracePt t="167539" x="6672263" y="4614863"/>
          <p14:tracePt t="167573" x="6805613" y="4614863"/>
          <p14:tracePt t="167576" x="6818313" y="4614863"/>
          <p14:tracePt t="167607" x="6856413" y="4614863"/>
          <p14:tracePt t="167641" x="6873875" y="4614863"/>
          <p14:tracePt t="167674" x="6907213" y="4614863"/>
          <p14:tracePt t="167707" x="6973888" y="4630738"/>
          <p14:tracePt t="167712" x="6989763" y="4659313"/>
          <p14:tracePt t="167741" x="6989763" y="4670425"/>
          <p14:tracePt t="167888" x="6967538" y="4670425"/>
          <p14:tracePt t="167897" x="6956425" y="4670425"/>
          <p14:tracePt t="167906" x="6896100" y="4670425"/>
          <p14:tracePt t="167937" x="6623050" y="4659313"/>
          <p14:tracePt t="167970" x="6321425" y="4643438"/>
          <p14:tracePt t="168003" x="5857875" y="4581525"/>
          <p14:tracePt t="168037" x="5511800" y="4559300"/>
          <p14:tracePt t="168038" x="5445125" y="4559300"/>
          <p14:tracePt t="168070" x="5021263" y="4559300"/>
          <p14:tracePt t="168103" x="4586288" y="4559300"/>
          <p14:tracePt t="168136" x="4575175" y="4559300"/>
          <p14:tracePt t="168466" x="0" y="0"/>
        </p14:tracePtLst>
        <p14:tracePtLst>
          <p14:tracePt t="169613" x="4451350" y="4486275"/>
          <p14:tracePt t="169702" x="4457700" y="4486275"/>
          <p14:tracePt t="169716" x="4519613" y="4497388"/>
          <p14:tracePt t="169741" x="4714875" y="4497388"/>
          <p14:tracePt t="169774" x="4786313" y="4497388"/>
          <p14:tracePt t="169807" x="4837113" y="4497388"/>
          <p14:tracePt t="169811" x="4865688" y="4497388"/>
          <p14:tracePt t="169841" x="5072063" y="4497388"/>
          <p14:tracePt t="169845" x="5116513" y="4497388"/>
          <p14:tracePt t="169872" x="5260975" y="4497388"/>
          <p14:tracePt t="169875" x="5289550" y="4497388"/>
          <p14:tracePt t="169905" x="5394325" y="4497388"/>
          <p14:tracePt t="169908" x="5422900" y="4497388"/>
          <p14:tracePt t="169939" x="5556250" y="4497388"/>
          <p14:tracePt t="169972" x="5673725" y="4497388"/>
          <p14:tracePt t="170005" x="5846763" y="4486275"/>
          <p14:tracePt t="170039" x="5980113" y="4486275"/>
          <p14:tracePt t="170071" x="6130925" y="4486275"/>
          <p14:tracePt t="170075" x="6175375" y="4486275"/>
          <p14:tracePt t="170105" x="6281738" y="4486275"/>
          <p14:tracePt t="170108" x="6370638" y="4486275"/>
          <p14:tracePt t="170139" x="6472238" y="4486275"/>
          <p14:tracePt t="170172" x="6521450" y="4486275"/>
          <p14:tracePt t="170205" x="6616700" y="4486275"/>
          <p14:tracePt t="170238" x="6750050" y="4486275"/>
          <p14:tracePt t="170273" x="6800850" y="4486275"/>
          <p14:tracePt t="170275" x="6818313" y="4486275"/>
          <p14:tracePt t="170305" x="6856413" y="4486275"/>
          <p14:tracePt t="170355" x="6867525" y="4486275"/>
          <p14:tracePt t="171400" x="6878638" y="4486275"/>
          <p14:tracePt t="171416" x="6878638" y="4475163"/>
          <p14:tracePt t="171441" x="6840538" y="4413250"/>
          <p14:tracePt t="171474" x="6794500" y="4324350"/>
          <p14:tracePt t="171508" x="6683375" y="4140200"/>
          <p14:tracePt t="171512" x="6667500" y="4090988"/>
          <p14:tracePt t="171541" x="6565900" y="3995738"/>
          <p14:tracePt t="171545" x="6538913" y="3962400"/>
          <p14:tracePt t="171574" x="6510338" y="3922713"/>
          <p14:tracePt t="171579" x="6494463" y="3906838"/>
          <p14:tracePt t="171585" x="6465888" y="3895725"/>
          <p14:tracePt t="171608" x="6421438" y="3822700"/>
          <p14:tracePt t="171640" x="6265863" y="3727450"/>
          <p14:tracePt t="171674" x="6148388" y="3654425"/>
          <p14:tracePt t="171707" x="5953125" y="3609975"/>
          <p14:tracePt t="171712" x="5908675" y="3594100"/>
          <p14:tracePt t="171740" x="5657850" y="3576638"/>
          <p14:tracePt t="171745" x="5622925" y="3576638"/>
          <p14:tracePt t="171774" x="5500688" y="3576638"/>
          <p14:tracePt t="171778" x="5473700" y="3576638"/>
          <p14:tracePt t="171808" x="5316538" y="3582988"/>
          <p14:tracePt t="171840" x="5210175" y="3643313"/>
          <p14:tracePt t="171874" x="5132388" y="3698875"/>
          <p14:tracePt t="171880" x="5132388" y="3711575"/>
          <p14:tracePt t="171907" x="5105400" y="3783013"/>
          <p14:tracePt t="171912" x="5087938" y="3822700"/>
          <p14:tracePt t="171938" x="5043488" y="3911600"/>
          <p14:tracePt t="171972" x="5014913" y="3978275"/>
          <p14:tracePt t="171975" x="5014913" y="4029075"/>
          <p14:tracePt t="172005" x="5014913" y="4129088"/>
          <p14:tracePt t="172008" x="5026025" y="4224338"/>
          <p14:tracePt t="172039" x="5221288" y="4375150"/>
          <p14:tracePt t="172072" x="5422900" y="4464050"/>
          <p14:tracePt t="172105" x="5713413" y="4481513"/>
          <p14:tracePt t="172139" x="5991225" y="4470400"/>
          <p14:tracePt t="172172" x="6270625" y="4430713"/>
          <p14:tracePt t="172176" x="6343650" y="4397375"/>
          <p14:tracePt t="172205" x="6521450" y="4291013"/>
          <p14:tracePt t="172208" x="6623050" y="4229100"/>
          <p14:tracePt t="172239" x="6951663" y="3900488"/>
          <p14:tracePt t="172272" x="7035800" y="3638550"/>
          <p14:tracePt t="172305" x="7035800" y="3219450"/>
          <p14:tracePt t="172338" x="6834188" y="2778125"/>
          <p14:tracePt t="172372" x="6472238" y="2398713"/>
          <p14:tracePt t="172375" x="6443663" y="2365375"/>
          <p14:tracePt t="172403" x="6219825" y="2254250"/>
          <p14:tracePt t="172437" x="6081713" y="2209800"/>
          <p14:tracePt t="172441" x="6030913" y="2192338"/>
          <p14:tracePt t="172474" x="5880100" y="2192338"/>
          <p14:tracePt t="172507" x="5584825" y="2192338"/>
          <p14:tracePt t="172512" x="5495925" y="2192338"/>
          <p14:tracePt t="172539" x="5311775" y="2203450"/>
          <p14:tracePt t="172572" x="4987925" y="2354263"/>
          <p14:tracePt t="172576" x="4954588" y="2387600"/>
          <p14:tracePt t="172605" x="4826000" y="2449513"/>
          <p14:tracePt t="172608" x="4792663" y="2478088"/>
          <p14:tracePt t="172639" x="4630738" y="2622550"/>
          <p14:tracePt t="172672" x="4479925" y="2767013"/>
          <p14:tracePt t="172705" x="4395788" y="3013075"/>
          <p14:tracePt t="172739" x="4395788" y="3330575"/>
          <p14:tracePt t="172772" x="4395788" y="3649663"/>
          <p14:tracePt t="172775" x="4406900" y="3738563"/>
          <p14:tracePt t="172806" x="4557713" y="3967163"/>
          <p14:tracePt t="172808" x="4591050" y="4017963"/>
          <p14:tracePt t="172839" x="4803775" y="4140200"/>
          <p14:tracePt t="172873" x="5060950" y="4173538"/>
          <p14:tracePt t="172905" x="5311775" y="4173538"/>
          <p14:tracePt t="172939" x="5595938" y="4124325"/>
          <p14:tracePt t="172943" x="5695950" y="4084638"/>
          <p14:tracePt t="172972" x="5846763" y="4051300"/>
          <p14:tracePt t="172975" x="5946775" y="3967163"/>
          <p14:tracePt t="173005" x="6053138" y="3906838"/>
          <p14:tracePt t="173007" x="6086475" y="3871913"/>
          <p14:tracePt t="173039" x="6254750" y="3621088"/>
          <p14:tracePt t="173072" x="6370638" y="3297238"/>
          <p14:tracePt t="173105" x="6370638" y="2901950"/>
          <p14:tracePt t="173139" x="6226175" y="2505075"/>
          <p14:tracePt t="173143" x="6148388" y="2427288"/>
          <p14:tracePt t="173172" x="5886450" y="2227263"/>
          <p14:tracePt t="173175" x="5780088" y="2159000"/>
          <p14:tracePt t="173205" x="5573713" y="2047875"/>
          <p14:tracePt t="173208" x="5522913" y="2047875"/>
          <p14:tracePt t="173240" x="5367338" y="2014538"/>
          <p14:tracePt t="173272" x="5054600" y="2014538"/>
          <p14:tracePt t="173305" x="4814888" y="2065338"/>
          <p14:tracePt t="173340" x="4608513" y="2232025"/>
          <p14:tracePt t="173343" x="4591050" y="2282825"/>
          <p14:tracePt t="173372" x="4479925" y="2527300"/>
          <p14:tracePt t="173374" x="4429125" y="2560638"/>
          <p14:tracePt t="173405" x="4395788" y="2728913"/>
          <p14:tracePt t="173408" x="4395788" y="2795588"/>
          <p14:tracePt t="173440" x="4395788" y="3108325"/>
          <p14:tracePt t="173472" x="4395788" y="3476625"/>
          <p14:tracePt t="173505" x="4602163" y="3838575"/>
          <p14:tracePt t="173539" x="4748213" y="3944938"/>
          <p14:tracePt t="173572" x="4865688" y="3962400"/>
          <p14:tracePt t="173575" x="4881563" y="3962400"/>
          <p14:tracePt t="173605" x="4959350" y="3962400"/>
          <p14:tracePt t="173608" x="4992688" y="3962400"/>
          <p14:tracePt t="173640" x="5243513" y="4000500"/>
          <p14:tracePt t="173672" x="5305425" y="4017963"/>
          <p14:tracePt t="174103" x="0" y="0"/>
        </p14:tracePtLst>
        <p14:tracePtLst>
          <p14:tracePt t="174412" x="4725988" y="4029075"/>
          <p14:tracePt t="174417" x="4708525" y="4029075"/>
          <p14:tracePt t="174439" x="4697413" y="4029075"/>
          <p14:tracePt t="174474" x="4670425" y="4029075"/>
          <p14:tracePt t="174504" x="4635500" y="4191000"/>
          <p14:tracePt t="174507" x="4635500" y="4240213"/>
          <p14:tracePt t="174538" x="4635500" y="4508500"/>
          <p14:tracePt t="174574" x="4635500" y="4699000"/>
          <p14:tracePt t="174580" x="4635500" y="4714875"/>
          <p14:tracePt t="174607" x="4635500" y="4781550"/>
          <p14:tracePt t="174640" x="4703763" y="4883150"/>
          <p14:tracePt t="174646" x="4703763" y="4894263"/>
          <p14:tracePt t="174674" x="4737100" y="4994275"/>
          <p14:tracePt t="174679" x="4748213" y="5027613"/>
          <p14:tracePt t="174708" x="4819650" y="5111750"/>
          <p14:tracePt t="174741" x="4859338" y="5178425"/>
          <p14:tracePt t="174774" x="4914900" y="5233988"/>
          <p14:tracePt t="174779" x="4948238" y="5267325"/>
          <p14:tracePt t="174807" x="4999038" y="5318125"/>
          <p14:tracePt t="174813" x="5065713" y="5318125"/>
          <p14:tracePt t="174841" x="5221288" y="5402263"/>
          <p14:tracePt t="174845" x="5249863" y="5402263"/>
          <p14:tracePt t="174877" x="5484813" y="5435600"/>
          <p14:tracePt t="174908" x="5702300" y="5451475"/>
          <p14:tracePt t="174941" x="5924550" y="5468938"/>
          <p14:tracePt t="174975" x="6075363" y="5468938"/>
          <p14:tracePt t="174979" x="6092825" y="5468938"/>
          <p14:tracePt t="175007" x="6226175" y="5424488"/>
          <p14:tracePt t="175013" x="6276975" y="5391150"/>
          <p14:tracePt t="175040" x="6370638" y="5311775"/>
          <p14:tracePt t="175045" x="6421438" y="5278438"/>
          <p14:tracePt t="175075" x="6505575" y="5060950"/>
          <p14:tracePt t="175108" x="6577013" y="4803775"/>
          <p14:tracePt t="175141" x="6577013" y="4670425"/>
          <p14:tracePt t="175175" x="6577013" y="4537075"/>
          <p14:tracePt t="175207" x="6532563" y="4386263"/>
          <p14:tracePt t="175212" x="6499225" y="4335463"/>
          <p14:tracePt t="175239" x="6370638" y="4206875"/>
          <p14:tracePt t="175272" x="6203950" y="4073525"/>
          <p14:tracePt t="175276" x="6170613" y="4040188"/>
          <p14:tracePt t="175306" x="6042025" y="3956050"/>
          <p14:tracePt t="175308" x="5969000" y="3940175"/>
          <p14:tracePt t="175339" x="5835650" y="3911600"/>
          <p14:tracePt t="175373" x="5751513" y="3895725"/>
          <p14:tracePt t="175406" x="5600700" y="3895725"/>
          <p14:tracePt t="175439" x="5327650" y="3895725"/>
          <p14:tracePt t="175443" x="5300663" y="3895725"/>
          <p14:tracePt t="175472" x="5187950" y="3933825"/>
          <p14:tracePt t="175475" x="5160963" y="3967163"/>
          <p14:tracePt t="175506" x="5048250" y="4022725"/>
          <p14:tracePt t="175508" x="5037138" y="4033838"/>
          <p14:tracePt t="175539" x="4932363" y="4157663"/>
          <p14:tracePt t="175573" x="4841875" y="4275138"/>
          <p14:tracePt t="175605" x="4797425" y="4446588"/>
          <p14:tracePt t="175639" x="4781550" y="4619625"/>
          <p14:tracePt t="175644" x="4781550" y="4648200"/>
          <p14:tracePt t="175672" x="4781550" y="4754563"/>
          <p14:tracePt t="175675" x="4781550" y="4781550"/>
          <p14:tracePt t="175706" x="4852988" y="4876800"/>
          <p14:tracePt t="175708" x="4887913" y="4887913"/>
          <p14:tracePt t="175739" x="5021263" y="4976813"/>
          <p14:tracePt t="175772" x="5238750" y="5060950"/>
          <p14:tracePt t="175807" x="5451475" y="5078413"/>
          <p14:tracePt t="175813" x="5518150" y="5078413"/>
          <p14:tracePt t="175842" x="5662613" y="5111750"/>
          <p14:tracePt t="175846" x="5729288" y="5111750"/>
          <p14:tracePt t="175874" x="5842000" y="5111750"/>
          <p14:tracePt t="175878" x="5853113" y="5122863"/>
          <p14:tracePt t="175905" x="5864225" y="5122863"/>
          <p14:tracePt t="175907" x="5880100" y="5122863"/>
          <p14:tracePt t="175940" x="6013450" y="5049838"/>
          <p14:tracePt t="175972" x="6081713" y="4965700"/>
          <p14:tracePt t="176005" x="6115050" y="4810125"/>
          <p14:tracePt t="176039" x="6192838" y="4692650"/>
          <p14:tracePt t="176043" x="6192838" y="4681538"/>
          <p14:tracePt t="176072" x="6226175" y="4514850"/>
          <p14:tracePt t="176074" x="6226175" y="4486275"/>
          <p14:tracePt t="176105" x="6226175" y="4319588"/>
          <p14:tracePt t="176108" x="6226175" y="4291013"/>
          <p14:tracePt t="176140" x="6137275" y="4162425"/>
          <p14:tracePt t="176172" x="6030913" y="4090988"/>
          <p14:tracePt t="176205" x="5818188" y="4017963"/>
          <p14:tracePt t="176238" x="5545138" y="4000500"/>
          <p14:tracePt t="176272" x="5427663" y="4000500"/>
          <p14:tracePt t="176275" x="5411788" y="4000500"/>
          <p14:tracePt t="176305" x="5316538" y="4000500"/>
          <p14:tracePt t="176308" x="5289550" y="4000500"/>
          <p14:tracePt t="176339" x="5132388" y="4029075"/>
          <p14:tracePt t="176372" x="4987925" y="4124325"/>
          <p14:tracePt t="176405" x="4887913" y="4179888"/>
          <p14:tracePt t="176438" x="4814888" y="4268788"/>
          <p14:tracePt t="176472" x="4786313" y="4397375"/>
          <p14:tracePt t="176475" x="4770438" y="4441825"/>
          <p14:tracePt t="176505" x="4770438" y="4514850"/>
          <p14:tracePt t="176508" x="4770438" y="4570413"/>
          <p14:tracePt t="176538" x="4770438" y="4703763"/>
          <p14:tracePt t="176572" x="4899025" y="4849813"/>
          <p14:tracePt t="176605" x="5054600" y="4943475"/>
          <p14:tracePt t="176638" x="5232400" y="5005388"/>
          <p14:tracePt t="176672" x="5316538" y="5049838"/>
          <p14:tracePt t="176675" x="5334000" y="5060950"/>
          <p14:tracePt t="176705" x="5434013" y="5078413"/>
          <p14:tracePt t="176708" x="5484813" y="5111750"/>
          <p14:tracePt t="176739" x="5762625" y="5127625"/>
          <p14:tracePt t="176772" x="5897563" y="5160963"/>
          <p14:tracePt t="176808" x="5919788" y="5160963"/>
          <p14:tracePt t="176813" x="5935663" y="5160963"/>
          <p14:tracePt t="176841" x="6019800" y="5160963"/>
          <p14:tracePt t="176845" x="6030913" y="5160963"/>
          <p14:tracePt t="176874" x="6070600" y="5160963"/>
          <p14:tracePt t="176878" x="6097588" y="5160963"/>
          <p14:tracePt t="176908" x="6148388" y="5149850"/>
          <p14:tracePt t="176941" x="6237288" y="5011738"/>
          <p14:tracePt t="176974" x="6254750" y="4821238"/>
          <p14:tracePt t="177007" x="6254750" y="4703763"/>
          <p14:tracePt t="177011" x="6254750" y="4692650"/>
          <p14:tracePt t="177039" x="6254750" y="4665663"/>
          <p14:tracePt t="177072" x="6226175" y="4530725"/>
          <p14:tracePt t="177075" x="6197600" y="4519613"/>
          <p14:tracePt t="177106" x="6002338" y="4430713"/>
          <p14:tracePt t="177109" x="5969000" y="4397375"/>
          <p14:tracePt t="177139" x="5768975" y="4297363"/>
          <p14:tracePt t="177172" x="5518150" y="4264025"/>
          <p14:tracePt t="177206" x="5267325" y="4229100"/>
          <p14:tracePt t="177239" x="5132388" y="4229100"/>
          <p14:tracePt t="177243" x="5087938" y="4229100"/>
          <p14:tracePt t="177272" x="4887913" y="4240213"/>
          <p14:tracePt t="177275" x="4859338" y="4240213"/>
          <p14:tracePt t="177305" x="4730750" y="4324350"/>
          <p14:tracePt t="177308" x="4714875" y="4352925"/>
          <p14:tracePt t="177339" x="4670425" y="4497388"/>
          <p14:tracePt t="177372" x="4670425" y="4654550"/>
          <p14:tracePt t="177406" x="4775200" y="4765675"/>
          <p14:tracePt t="177439" x="4899025" y="4838700"/>
          <p14:tracePt t="177472" x="5032375" y="4910138"/>
          <p14:tracePt t="177477" x="5060950" y="4910138"/>
          <p14:tracePt t="177506" x="5083175" y="4921250"/>
          <p14:tracePt t="177539" x="5160963" y="4972050"/>
          <p14:tracePt t="177664" x="5172075" y="4972050"/>
          <p14:tracePt t="177711" x="0" y="0"/>
        </p14:tracePtLst>
        <p14:tracePtLst>
          <p14:tracePt t="179466" x="2678113" y="4787900"/>
          <p14:tracePt t="179536" x="2682875" y="4770438"/>
          <p14:tracePt t="179544" x="2693988" y="4770438"/>
          <p14:tracePt t="179574" x="2822575" y="4810125"/>
          <p14:tracePt t="179578" x="2917825" y="4832350"/>
          <p14:tracePt t="179585" x="3013075" y="4849813"/>
          <p14:tracePt t="179608" x="3279775" y="4927600"/>
          <p14:tracePt t="179640" x="3392488" y="4927600"/>
          <p14:tracePt t="179674" x="3565525" y="4927600"/>
          <p14:tracePt t="179707" x="3794125" y="4960938"/>
          <p14:tracePt t="179712" x="3827463" y="4960938"/>
          <p14:tracePt t="179741" x="3838575" y="4972050"/>
          <p14:tracePt t="180015" x="0" y="0"/>
        </p14:tracePtLst>
        <p14:tracePtLst>
          <p14:tracePt t="180565" x="4870450" y="4608513"/>
          <p14:tracePt t="180595" x="4903788" y="4630738"/>
          <p14:tracePt t="180603" x="4914900" y="4648200"/>
          <p14:tracePt t="180611" x="4926013" y="4659313"/>
          <p14:tracePt t="180639" x="4981575" y="4714875"/>
          <p14:tracePt t="180673" x="4981575" y="4754563"/>
          <p14:tracePt t="180675" x="4981575" y="4765675"/>
          <p14:tracePt t="180705" x="5010150" y="4854575"/>
          <p14:tracePt t="180708" x="5010150" y="4865688"/>
          <p14:tracePt t="180740" x="5054600" y="4938713"/>
          <p14:tracePt t="180772" x="5054600" y="4960938"/>
          <p14:tracePt t="180822" x="5054600" y="4972050"/>
          <p14:tracePt t="180852" x="5054600" y="4987925"/>
          <p14:tracePt t="180873" x="5054600" y="4999038"/>
          <p14:tracePt t="180904" x="5043488" y="5038725"/>
          <p14:tracePt t="180907" x="5032375" y="5049838"/>
          <p14:tracePt t="180938" x="5021263" y="5145088"/>
          <p14:tracePt t="180972" x="5021263" y="5222875"/>
          <p14:tracePt t="181004" x="5003800" y="5278438"/>
          <p14:tracePt t="181039" x="4981575" y="5311775"/>
          <p14:tracePt t="181043" x="4981575" y="5356225"/>
          <p14:tracePt t="181072" x="4937125" y="5413375"/>
          <p14:tracePt t="181075" x="4937125" y="5424488"/>
          <p14:tracePt t="181105" x="4926013" y="5480050"/>
          <p14:tracePt t="181108" x="4926013" y="5502275"/>
          <p14:tracePt t="181139" x="4926013" y="5540375"/>
          <p14:tracePt t="181172" x="4892675" y="5646738"/>
          <p14:tracePt t="181206" x="4892675" y="5686425"/>
          <p14:tracePt t="181241" x="4881563" y="5724525"/>
          <p14:tracePt t="181380" x="4881563" y="5735638"/>
          <p14:tracePt t="181388" x="4887913" y="5735638"/>
          <p14:tracePt t="181403" x="4943475" y="5730875"/>
          <p14:tracePt t="181405" x="0" y="0"/>
        </p14:tracePtLst>
        <p14:tracePtLst>
          <p14:tracePt t="181885" x="4943475" y="5033963"/>
          <p14:tracePt t="181890" x="4954588" y="5033963"/>
          <p14:tracePt t="181900" x="4965700" y="5033963"/>
          <p14:tracePt t="181908" x="4976813" y="5033963"/>
          <p14:tracePt t="181940" x="5099050" y="5033963"/>
          <p14:tracePt t="181974" x="5121275" y="5038725"/>
          <p14:tracePt t="182010" x="5149850" y="5067300"/>
          <p14:tracePt t="182014" x="5176838" y="5094288"/>
          <p14:tracePt t="182040" x="5272088" y="5207000"/>
          <p14:tracePt t="182045" x="5283200" y="5222875"/>
          <p14:tracePt t="182074" x="5311775" y="5262563"/>
          <p14:tracePt t="182078" x="5311775" y="5273675"/>
          <p14:tracePt t="182110" x="5311775" y="5311775"/>
          <p14:tracePt t="182140" x="5367338" y="5362575"/>
          <p14:tracePt t="182174" x="5389563" y="5418138"/>
          <p14:tracePt t="182183" x="5389563" y="5446713"/>
          <p14:tracePt t="182208" x="5389563" y="5457825"/>
          <p14:tracePt t="182240" x="5389563" y="5495925"/>
          <p14:tracePt t="182274" x="5389563" y="5535613"/>
          <p14:tracePt t="182278" x="5389563" y="5551488"/>
          <p14:tracePt t="182308" x="5383213" y="5619750"/>
          <p14:tracePt t="182340" x="5383213" y="5657850"/>
          <p14:tracePt t="182375" x="5356225" y="5680075"/>
          <p14:tracePt t="182405" x="5345113" y="5697538"/>
          <p14:tracePt t="182438" x="5345113" y="5719763"/>
          <p14:tracePt t="182472" x="5345113" y="5748338"/>
          <p14:tracePt t="182505" x="5345113" y="5786438"/>
          <p14:tracePt t="182723" x="0" y="0"/>
        </p14:tracePtLst>
        <p14:tracePtLst>
          <p14:tracePt t="183374" x="4462463" y="5686425"/>
          <p14:tracePt t="183399" x="4473575" y="5686425"/>
          <p14:tracePt t="183412" x="4491038" y="5686425"/>
          <p14:tracePt t="183440" x="4541838" y="5724525"/>
          <p14:tracePt t="183446" x="4586288" y="5741988"/>
          <p14:tracePt t="183474" x="4597400" y="5753100"/>
          <p14:tracePt t="183477" x="4613275" y="5764213"/>
          <p14:tracePt t="183524" x="4624388" y="5792788"/>
          <p14:tracePt t="183540" x="4635500" y="5819775"/>
          <p14:tracePt t="183672" x="4652963" y="5819775"/>
          <p14:tracePt t="183680" x="4664075" y="5819775"/>
          <p14:tracePt t="183707" x="4719638" y="5819775"/>
          <p14:tracePt t="183771" x="4730750" y="5819775"/>
          <p14:tracePt t="183784" x="4741863" y="5819775"/>
          <p14:tracePt t="183807" x="4770438" y="5819775"/>
          <p14:tracePt t="183840" x="4848225" y="5819775"/>
          <p14:tracePt t="183874" x="4932363" y="5819775"/>
          <p14:tracePt t="183907" x="4999038" y="5819775"/>
          <p14:tracePt t="183912" x="5010150" y="5819775"/>
          <p14:tracePt t="183942" x="5037138" y="5819775"/>
          <p14:tracePt t="183973" x="5076825" y="5819775"/>
          <p14:tracePt t="184008" x="5176838" y="5819775"/>
          <p14:tracePt t="184042" x="5227638" y="5819775"/>
          <p14:tracePt t="184074" x="5267325" y="5819775"/>
          <p14:tracePt t="184107" x="5305425" y="5819775"/>
          <p14:tracePt t="184111" x="5316538" y="5819775"/>
          <p14:tracePt t="184140" x="5356225" y="5819775"/>
          <p14:tracePt t="184172" x="5422900" y="5819775"/>
          <p14:tracePt t="184175" x="5434013" y="5819775"/>
          <p14:tracePt t="184206" x="5462588" y="5819775"/>
          <p14:tracePt t="184209" x="5473700" y="5819775"/>
          <p14:tracePt t="184239" x="5489575" y="5819775"/>
          <p14:tracePt t="184272" x="5567363" y="5819775"/>
          <p14:tracePt t="184305" x="5695950" y="5819775"/>
          <p14:tracePt t="184341" x="5795963" y="5819775"/>
          <p14:tracePt t="184346" x="5842000" y="5819775"/>
          <p14:tracePt t="184374" x="5897563" y="5808663"/>
          <p14:tracePt t="184377" x="5924550" y="5808663"/>
          <p14:tracePt t="184408" x="6042025" y="5792788"/>
          <p14:tracePt t="184417" x="6086475" y="5792788"/>
          <p14:tracePt t="184439" x="6097588" y="5792788"/>
          <p14:tracePt t="184472" x="6137275" y="5792788"/>
          <p14:tracePt t="184508" x="6203950" y="5792788"/>
          <p14:tracePt t="184514" x="6232525" y="5792788"/>
          <p14:tracePt t="184540" x="6281738" y="5792788"/>
          <p14:tracePt t="184545" x="6326188" y="5792788"/>
          <p14:tracePt t="184574" x="6392863" y="5792788"/>
          <p14:tracePt t="184577" x="6403975" y="5792788"/>
          <p14:tracePt t="184608" x="6505575" y="5792788"/>
          <p14:tracePt t="184641" x="6605588" y="5775325"/>
          <p14:tracePt t="184674" x="6616700" y="5775325"/>
          <p14:tracePt t="184728" x="6627813" y="5775325"/>
          <p14:tracePt t="184744" x="6645275" y="5775325"/>
          <p14:tracePt t="184774" x="6656388" y="5775325"/>
          <p14:tracePt t="184809" x="6683375" y="5775325"/>
          <p14:tracePt t="184968" x="6672263" y="5775325"/>
          <p14:tracePt t="184984" x="6645275" y="5775325"/>
          <p14:tracePt t="185007" x="6561138" y="5764213"/>
          <p14:tracePt t="185041" x="6332538" y="5764213"/>
          <p14:tracePt t="185074" x="6119813" y="5764213"/>
          <p14:tracePt t="185107" x="5913438" y="5764213"/>
          <p14:tracePt t="185112" x="5864225" y="5764213"/>
          <p14:tracePt t="185141" x="5757863" y="5764213"/>
          <p14:tracePt t="185145" x="5713413" y="5764213"/>
          <p14:tracePt t="185174" x="5622925" y="5748338"/>
          <p14:tracePt t="185178" x="5573713" y="5748338"/>
          <p14:tracePt t="185208" x="5416550" y="5713413"/>
          <p14:tracePt t="185241" x="5338763" y="5697538"/>
          <p14:tracePt t="185273" x="5221288" y="5697538"/>
          <p14:tracePt t="185281" x="5176838" y="5697538"/>
          <p14:tracePt t="185307" x="5121275" y="5686425"/>
          <p14:tracePt t="185312" x="5110163" y="5686425"/>
          <p14:tracePt t="185339" x="5094288" y="5675313"/>
          <p14:tracePt t="185372" x="5054600" y="5675313"/>
          <p14:tracePt t="185376" x="5043488" y="5675313"/>
          <p14:tracePt t="185406" x="4976813" y="5657850"/>
          <p14:tracePt t="185409" x="4914900" y="5624513"/>
          <p14:tracePt t="185439" x="4899025" y="5624513"/>
          <p14:tracePt t="185473" x="4859338" y="5624513"/>
          <p14:tracePt t="185479" x="4848225" y="5613400"/>
          <p14:tracePt t="185507" x="4808538" y="5613400"/>
          <p14:tracePt t="185512" x="4797425" y="5613400"/>
          <p14:tracePt t="185541" x="4781550" y="5613400"/>
          <p14:tracePt t="185545" x="4759325" y="5613400"/>
          <p14:tracePt t="185577" x="4781550" y="5568950"/>
          <p14:tracePt t="185607" x="4797425" y="5557838"/>
          <p14:tracePt t="185641" x="4775200" y="5546725"/>
          <p14:tracePt t="185675" x="4748213" y="5546725"/>
          <p14:tracePt t="185679" x="4737100" y="5546725"/>
          <p14:tracePt t="185707" x="4681538" y="5546725"/>
          <p14:tracePt t="185741" x="4613275" y="5551488"/>
          <p14:tracePt t="185776" x="4602163" y="5564188"/>
          <p14:tracePt t="185807" x="4586288" y="5575300"/>
          <p14:tracePt t="185841" x="4575175" y="5619750"/>
          <p14:tracePt t="185880" x="4575175" y="5630863"/>
          <p14:tracePt t="185907" x="4557713" y="5641975"/>
          <p14:tracePt t="185941" x="4557713" y="5719763"/>
          <p14:tracePt t="185946" x="4557713" y="5735638"/>
          <p14:tracePt t="185974" x="4557713" y="5748338"/>
          <p14:tracePt t="186008" x="4557713" y="5775325"/>
          <p14:tracePt t="186073" x="4557713" y="5786438"/>
          <p14:tracePt t="186088" x="4568825" y="5786438"/>
          <p14:tracePt t="186107" x="4641850" y="5797550"/>
          <p14:tracePt t="186141" x="4670425" y="5815013"/>
          <p14:tracePt t="186174" x="4714875" y="5815013"/>
          <p14:tracePt t="186177" x="4725988" y="5815013"/>
          <p14:tracePt t="186208" x="4808538" y="5815013"/>
          <p14:tracePt t="186240" x="4921250" y="5815013"/>
          <p14:tracePt t="186274" x="5054600" y="5815013"/>
          <p14:tracePt t="186307" x="5154613" y="5815013"/>
          <p14:tracePt t="186312" x="5165725" y="5815013"/>
          <p14:tracePt t="186341" x="5216525" y="5815013"/>
          <p14:tracePt t="186346" x="5232400" y="5815013"/>
          <p14:tracePt t="186374" x="5367338" y="5815013"/>
          <p14:tracePt t="186378" x="5416550" y="5815013"/>
          <p14:tracePt t="186407" x="5551488" y="5815013"/>
          <p14:tracePt t="186441" x="5684838" y="5786438"/>
          <p14:tracePt t="186474" x="5818188" y="5770563"/>
          <p14:tracePt t="186507" x="5991225" y="5753100"/>
          <p14:tracePt t="186513" x="6019800" y="5753100"/>
          <p14:tracePt t="186538" x="6126163" y="5735638"/>
          <p14:tracePt t="186571" x="6159500" y="5724525"/>
          <p14:tracePt t="186605" x="6243638" y="5691188"/>
          <p14:tracePt t="186608" x="6254750" y="5691188"/>
          <p14:tracePt t="186639" x="6310313" y="5691188"/>
          <p14:tracePt t="186671" x="6348413" y="5691188"/>
          <p14:tracePt t="186705" x="6415088" y="5691188"/>
          <p14:tracePt t="186707" x="6443663" y="5675313"/>
          <p14:tracePt t="186739" x="6527800" y="5675313"/>
          <p14:tracePt t="186771" x="6550025" y="5675313"/>
          <p14:tracePt t="186805" x="6577013" y="5675313"/>
          <p14:tracePt t="186838" x="6616700" y="5675313"/>
          <p14:tracePt t="186871" x="6656388" y="5675313"/>
          <p14:tracePt t="186905" x="6667500" y="5675313"/>
          <p14:tracePt t="186907" x="6678613" y="5675313"/>
          <p14:tracePt t="186938" x="6716713" y="5697538"/>
          <p14:tracePt t="186971" x="6756400" y="5724525"/>
          <p14:tracePt t="187005" x="6772275" y="5724525"/>
          <p14:tracePt t="187228" x="6750050" y="5735638"/>
          <p14:tracePt t="187237" x="6734175" y="5735638"/>
          <p14:tracePt t="187244" x="6723063" y="5735638"/>
          <p14:tracePt t="187272" x="6577013" y="5735638"/>
          <p14:tracePt t="187275" x="6532563" y="5735638"/>
          <p14:tracePt t="187305" x="6326188" y="5735638"/>
          <p14:tracePt t="187309" x="6259513" y="5735638"/>
          <p14:tracePt t="187339" x="6008688" y="5735638"/>
          <p14:tracePt t="187372" x="5857875" y="5770563"/>
          <p14:tracePt t="187405" x="5780088" y="5781675"/>
          <p14:tracePt t="187439" x="5545138" y="5837238"/>
          <p14:tracePt t="187472" x="5427663" y="5853113"/>
          <p14:tracePt t="187475" x="5400675" y="5853113"/>
          <p14:tracePt t="187506" x="5294313" y="5853113"/>
          <p14:tracePt t="187508" x="5267325" y="5853113"/>
          <p14:tracePt t="187539" x="5132388" y="5853113"/>
          <p14:tracePt t="187572" x="5014913" y="5853113"/>
          <p14:tracePt t="187606" x="4965700" y="5853113"/>
          <p14:tracePt t="187611" x="4903788" y="5853113"/>
          <p14:tracePt t="187639" x="4837113" y="5853113"/>
          <p14:tracePt t="187672" x="4725988" y="5842000"/>
          <p14:tracePt t="187675" x="4652963" y="5808663"/>
          <p14:tracePt t="187706" x="4619625" y="5797550"/>
          <p14:tracePt t="187708" x="4591050" y="5781675"/>
          <p14:tracePt t="187739" x="4508500" y="5764213"/>
          <p14:tracePt t="187773" x="4402138" y="5735638"/>
          <p14:tracePt t="187805" x="4362450" y="5697538"/>
          <p14:tracePt t="187839" x="4362450" y="5680075"/>
          <p14:tracePt t="187872" x="4362450" y="5668963"/>
          <p14:tracePt t="187906" x="4362450" y="5630863"/>
          <p14:tracePt t="187908" x="4362450" y="5619750"/>
          <p14:tracePt t="187939" x="4351338" y="5597525"/>
          <p14:tracePt t="188011" x="4335463" y="5597525"/>
          <p14:tracePt t="188039" x="4313238" y="5602288"/>
          <p14:tracePt t="188072" x="4295775" y="5719763"/>
          <p14:tracePt t="188076" x="4295775" y="5786438"/>
          <p14:tracePt t="188105" x="4295775" y="5837238"/>
          <p14:tracePt t="188108" x="4306888" y="5864225"/>
          <p14:tracePt t="188139" x="4346575" y="5892800"/>
          <p14:tracePt t="188172" x="4424363" y="5892800"/>
          <p14:tracePt t="188206" x="4462463" y="5903913"/>
          <p14:tracePt t="188239" x="4568825" y="5903913"/>
          <p14:tracePt t="188272" x="4703763" y="5903913"/>
          <p14:tracePt t="188276" x="4714875" y="5903913"/>
          <p14:tracePt t="188305" x="4814888" y="5903913"/>
          <p14:tracePt t="188308" x="4841875" y="5903913"/>
          <p14:tracePt t="188339" x="5032375" y="5903913"/>
          <p14:tracePt t="188372" x="5260975" y="5903913"/>
          <p14:tracePt t="188405" x="5534025" y="5903913"/>
          <p14:tracePt t="188439" x="5651500" y="5903913"/>
          <p14:tracePt t="188475" x="5662613" y="5903913"/>
          <p14:tracePt t="188480" x="5673725" y="5903913"/>
          <p14:tracePt t="188508" x="5846763" y="5903913"/>
          <p14:tracePt t="188540" x="6053138" y="5903913"/>
          <p14:tracePt t="188574" x="6137275" y="5892800"/>
          <p14:tracePt t="188607" x="6381750" y="5875338"/>
          <p14:tracePt t="188612" x="6450013" y="5875338"/>
          <p14:tracePt t="188640" x="6672263" y="5875338"/>
          <p14:tracePt t="188645" x="6716713" y="5875338"/>
          <p14:tracePt t="188674" x="6840538" y="5875338"/>
          <p14:tracePt t="188678" x="6867525" y="5875338"/>
          <p14:tracePt t="188710" x="6951663" y="5875338"/>
          <p14:tracePt t="188740" x="6973888" y="5864225"/>
          <p14:tracePt t="188799" x="6989763" y="5864225"/>
          <p14:tracePt t="188806" x="7000875" y="5864225"/>
          <p14:tracePt t="188840" x="7058025" y="5848350"/>
          <p14:tracePt t="188940" x="7051675" y="5837238"/>
          <p14:tracePt t="188956" x="7035800" y="5826125"/>
          <p14:tracePt t="188974" x="6940550" y="5786438"/>
          <p14:tracePt t="189007" x="6661150" y="5753100"/>
          <p14:tracePt t="189012" x="6572250" y="5753100"/>
          <p14:tracePt t="189041" x="6265863" y="5753100"/>
          <p14:tracePt t="189047" x="6148388" y="5753100"/>
          <p14:tracePt t="189074" x="5780088" y="5753100"/>
          <p14:tracePt t="189078" x="5691188" y="5753100"/>
          <p14:tracePt t="189108" x="5500688" y="5753100"/>
          <p14:tracePt t="189140" x="5367338" y="5753100"/>
          <p14:tracePt t="189174" x="5199063" y="5753100"/>
          <p14:tracePt t="189182" x="5149850" y="5753100"/>
          <p14:tracePt t="189207" x="5060950" y="5764213"/>
          <p14:tracePt t="189212" x="5014913" y="5764213"/>
          <p14:tracePt t="189240" x="4910138" y="5764213"/>
          <p14:tracePt t="189245" x="4841875" y="5764213"/>
          <p14:tracePt t="189274" x="4681538" y="5764213"/>
          <p14:tracePt t="189277" x="4652963" y="5764213"/>
          <p14:tracePt t="189308" x="4597400" y="5764213"/>
          <p14:tracePt t="189342" x="4546600" y="5764213"/>
          <p14:tracePt t="189374" x="4440238" y="5713413"/>
          <p14:tracePt t="189407" x="4379913" y="5664200"/>
          <p14:tracePt t="189452" x="4368800" y="5653088"/>
          <p14:tracePt t="189775" x="0" y="0"/>
        </p14:tracePtLst>
        <p14:tracePtLst>
          <p14:tracePt t="193021" x="5356225" y="4832350"/>
          <p14:tracePt t="193060" x="5356225" y="4854575"/>
          <p14:tracePt t="193068" x="5356225" y="4865688"/>
          <p14:tracePt t="193076" x="5383213" y="4910138"/>
          <p14:tracePt t="193105" x="5495925" y="5045075"/>
          <p14:tracePt t="193108" x="5573713" y="5083175"/>
          <p14:tracePt t="193139" x="5824538" y="5262563"/>
          <p14:tracePt t="193172" x="6024563" y="5367338"/>
          <p14:tracePt t="193207" x="6092825" y="5380038"/>
          <p14:tracePt t="193212" x="6103938" y="5380038"/>
          <p14:tracePt t="193240" x="6153150" y="5380038"/>
          <p14:tracePt t="193244" x="6170613" y="5380038"/>
          <p14:tracePt t="193274" x="6254750" y="5380038"/>
          <p14:tracePt t="193278" x="6299200" y="5380038"/>
          <p14:tracePt t="193308" x="6443663" y="5289550"/>
          <p14:tracePt t="193341" x="6588125" y="5178425"/>
          <p14:tracePt t="193374" x="6650038" y="5056188"/>
          <p14:tracePt t="193380" x="6650038" y="5027613"/>
          <p14:tracePt t="193407" x="6650038" y="4943475"/>
          <p14:tracePt t="193411" x="6650038" y="4927600"/>
          <p14:tracePt t="193441" x="6623050" y="4838700"/>
          <p14:tracePt t="193445" x="6543675" y="4759325"/>
          <p14:tracePt t="193474" x="6332538" y="4586288"/>
          <p14:tracePt t="193479" x="6288088" y="4570413"/>
          <p14:tracePt t="193507" x="6037263" y="4413250"/>
          <p14:tracePt t="193540" x="5857875" y="4346575"/>
          <p14:tracePt t="193572" x="5684838" y="4330700"/>
          <p14:tracePt t="193605" x="5567363" y="4319588"/>
          <p14:tracePt t="193640" x="5484813" y="4319588"/>
          <p14:tracePt t="193644" x="5456238" y="4319588"/>
          <p14:tracePt t="193674" x="5349875" y="4319588"/>
          <p14:tracePt t="193678" x="5260975" y="4352925"/>
          <p14:tracePt t="193708" x="5099050" y="4386263"/>
          <p14:tracePt t="193740" x="5003800" y="4452938"/>
          <p14:tracePt t="193775" x="4881563" y="4541838"/>
          <p14:tracePt t="193780" x="4870450" y="4559300"/>
          <p14:tracePt t="193807" x="4859338" y="4625975"/>
          <p14:tracePt t="193813" x="4859338" y="4676775"/>
          <p14:tracePt t="193841" x="4859338" y="4838700"/>
          <p14:tracePt t="193845" x="4859338" y="4865688"/>
          <p14:tracePt t="193875" x="4965700" y="4999038"/>
          <p14:tracePt t="193878" x="4999038" y="5049838"/>
          <p14:tracePt t="193908" x="5121275" y="5094288"/>
          <p14:tracePt t="193941" x="5238750" y="5111750"/>
          <p14:tracePt t="193975" x="5372100" y="5111750"/>
          <p14:tracePt t="194007" x="5611813" y="5111750"/>
          <p14:tracePt t="194012" x="5657850" y="5111750"/>
          <p14:tracePt t="194040" x="5791200" y="5067300"/>
          <p14:tracePt t="194045" x="5818188" y="5033963"/>
          <p14:tracePt t="194074" x="5880100" y="5005388"/>
          <p14:tracePt t="194108" x="5946775" y="4983163"/>
          <p14:tracePt t="194140" x="6024563" y="4910138"/>
          <p14:tracePt t="194174" x="6075363" y="4725988"/>
          <p14:tracePt t="194207" x="6075363" y="4552950"/>
          <p14:tracePt t="194212" x="6075363" y="4503738"/>
          <p14:tracePt t="194241" x="6075363" y="4481513"/>
          <p14:tracePt t="194246" x="6075363" y="4470400"/>
          <p14:tracePt t="194274" x="6075363" y="4441825"/>
          <p14:tracePt t="194277" x="6048375" y="4413250"/>
          <p14:tracePt t="194308" x="5964238" y="4341813"/>
          <p14:tracePt t="194340" x="5713413" y="4264025"/>
          <p14:tracePt t="194349" x="5662613" y="4264025"/>
          <p14:tracePt t="194374" x="5556250" y="4264025"/>
          <p14:tracePt t="194407" x="5405438" y="4264025"/>
          <p14:tracePt t="194412" x="5378450" y="4264025"/>
          <p14:tracePt t="194441" x="5232400" y="4264025"/>
          <p14:tracePt t="194446" x="5165725" y="4275138"/>
          <p14:tracePt t="194471" x="5021263" y="4324350"/>
          <p14:tracePt t="194474" x="4992688" y="4324350"/>
          <p14:tracePt t="194505" x="4903788" y="4397375"/>
          <p14:tracePt t="194507" x="4852988" y="4397375"/>
          <p14:tracePt t="194538" x="4814888" y="4435475"/>
          <p14:tracePt t="194572" x="4748213" y="4486275"/>
          <p14:tracePt t="194605" x="4748213" y="4570413"/>
          <p14:tracePt t="194642" x="4737100" y="4648200"/>
          <p14:tracePt t="194647" x="4737100" y="4676775"/>
          <p14:tracePt t="194674" x="4797425" y="4787900"/>
          <p14:tracePt t="194678" x="4826000" y="4821238"/>
          <p14:tracePt t="194708" x="5014913" y="4921250"/>
          <p14:tracePt t="194743" x="5272088" y="5011738"/>
          <p14:tracePt t="194774" x="5467350" y="5060950"/>
          <p14:tracePt t="194807" x="5640388" y="5060950"/>
          <p14:tracePt t="194812" x="5668963" y="5060950"/>
          <p14:tracePt t="194841" x="5780088" y="5060950"/>
          <p14:tracePt t="194874" x="5802313" y="5060950"/>
          <p14:tracePt t="194878" x="5813425" y="5060950"/>
          <p14:tracePt t="194908" x="5913438" y="5060950"/>
          <p14:tracePt t="194942" x="6042025" y="5060950"/>
          <p14:tracePt t="194974" x="6148388" y="5049838"/>
          <p14:tracePt t="195007" x="6215063" y="5022850"/>
          <p14:tracePt t="195013" x="6243638" y="5022850"/>
          <p14:tracePt t="195041" x="6315075" y="4994275"/>
          <p14:tracePt t="195045" x="6326188" y="4983163"/>
          <p14:tracePt t="195074" x="6337300" y="4960938"/>
          <p14:tracePt t="195077" x="6337300" y="4943475"/>
          <p14:tracePt t="195107" x="6326188" y="4814888"/>
          <p14:tracePt t="195140" x="6203950" y="4687888"/>
          <p14:tracePt t="195174" x="6175375" y="4648200"/>
          <p14:tracePt t="195207" x="6042025" y="4559300"/>
          <p14:tracePt t="195213" x="6008688" y="4525963"/>
          <p14:tracePt t="195241" x="5880100" y="4481513"/>
          <p14:tracePt t="195245" x="5868988" y="4481513"/>
          <p14:tracePt t="195274" x="5746750" y="4446588"/>
          <p14:tracePt t="195278" x="5702300" y="4446588"/>
          <p14:tracePt t="195307" x="5545138" y="4419600"/>
          <p14:tracePt t="195340" x="5518150" y="4402138"/>
          <p14:tracePt t="195374" x="5389563" y="4402138"/>
          <p14:tracePt t="195407" x="5210175" y="4402138"/>
          <p14:tracePt t="195412" x="5143500" y="4402138"/>
          <p14:tracePt t="195439" x="5094288" y="4402138"/>
          <p14:tracePt t="195472" x="5021263" y="4413250"/>
          <p14:tracePt t="195475" x="5003800" y="4459288"/>
          <p14:tracePt t="195505" x="4965700" y="4525963"/>
          <p14:tracePt t="195508" x="4965700" y="4541838"/>
          <p14:tracePt t="195540" x="4965700" y="4692650"/>
          <p14:tracePt t="195574" x="5060950" y="4854575"/>
          <p14:tracePt t="195608" x="5238750" y="4932363"/>
          <p14:tracePt t="195614" x="5283200" y="4949825"/>
          <p14:tracePt t="195640" x="5427663" y="4983163"/>
          <p14:tracePt t="195645" x="5495925" y="4983163"/>
          <p14:tracePt t="195674" x="5662613" y="5016500"/>
          <p14:tracePt t="195677" x="5673725" y="5016500"/>
          <p14:tracePt t="195709" x="5824538" y="5060950"/>
          <p14:tracePt t="195739" x="5924550" y="5060950"/>
          <p14:tracePt t="195772" x="6008688" y="5060950"/>
          <p14:tracePt t="195776" x="6019800" y="5060950"/>
          <p14:tracePt t="195805" x="6108700" y="5056188"/>
          <p14:tracePt t="195807" x="6119813" y="5038725"/>
          <p14:tracePt t="195840" x="6159500" y="5038725"/>
          <p14:tracePt t="195874" x="6243638" y="4987925"/>
          <p14:tracePt t="195882" x="6254750" y="4972050"/>
          <p14:tracePt t="195907" x="6281738" y="4905375"/>
          <p14:tracePt t="195912" x="6281738" y="4894263"/>
          <p14:tracePt t="195940" x="6299200" y="4770438"/>
          <p14:tracePt t="195945" x="6299200" y="4743450"/>
          <p14:tracePt t="195974" x="6226175" y="4525963"/>
          <p14:tracePt t="195977" x="6153150" y="4492625"/>
          <p14:tracePt t="196008" x="5891213" y="4386263"/>
          <p14:tracePt t="196039" x="5751513" y="4324350"/>
          <p14:tracePt t="196072" x="5578475" y="4308475"/>
          <p14:tracePt t="196106" x="5345113" y="4308475"/>
          <p14:tracePt t="196139" x="5094288" y="4308475"/>
          <p14:tracePt t="196172" x="4937125" y="4335463"/>
          <p14:tracePt t="196177" x="4903788" y="4346575"/>
          <p14:tracePt t="196205" x="4881563" y="4375150"/>
          <p14:tracePt t="196208" x="4814888" y="4419600"/>
          <p14:tracePt t="196239" x="4741863" y="4575175"/>
          <p14:tracePt t="196272" x="4741863" y="4827588"/>
          <p14:tracePt t="196305" x="4865688" y="5033963"/>
          <p14:tracePt t="196337" x="5210175" y="5207000"/>
          <p14:tracePt t="196373" x="5562600" y="5245100"/>
          <p14:tracePt t="196377" x="5657850" y="5245100"/>
          <p14:tracePt t="196406" x="5784850" y="5245100"/>
          <p14:tracePt t="196411" x="5813425" y="5245100"/>
          <p14:tracePt t="196440" x="5935663" y="5245100"/>
          <p14:tracePt t="196474" x="6103938" y="5218113"/>
          <p14:tracePt t="196479" x="6170613" y="5178425"/>
          <p14:tracePt t="196506" x="6288088" y="5049838"/>
          <p14:tracePt t="196540" x="6303963" y="4854575"/>
          <p14:tracePt t="196544" x="6303963" y="4787900"/>
          <p14:tracePt t="196576" x="6292850" y="4687888"/>
          <p14:tracePt t="196606" x="6237288" y="4597400"/>
          <p14:tracePt t="196609" x="6137275" y="4519613"/>
          <p14:tracePt t="196640" x="5891213" y="4435475"/>
          <p14:tracePt t="196674" x="5634038" y="4397375"/>
          <p14:tracePt t="196706" x="5438775" y="4397375"/>
          <p14:tracePt t="196740" x="5311775" y="4397375"/>
          <p14:tracePt t="196744" x="5278438" y="4397375"/>
          <p14:tracePt t="196773" x="5194300" y="4397375"/>
          <p14:tracePt t="196777" x="5165725" y="4408488"/>
          <p14:tracePt t="196807" x="5032375" y="4519613"/>
          <p14:tracePt t="196840" x="4965700" y="4681538"/>
          <p14:tracePt t="196873" x="4948238" y="4865688"/>
          <p14:tracePt t="196904" x="5026025" y="5005388"/>
          <p14:tracePt t="196937" x="5176838" y="5067300"/>
          <p14:tracePt t="196973" x="5411788" y="5133975"/>
          <p14:tracePt t="196977" x="5462588" y="5149850"/>
          <p14:tracePt t="197006" x="5622925" y="5167313"/>
          <p14:tracePt t="197009" x="5713413" y="5167313"/>
          <p14:tracePt t="197040" x="5853113" y="5167313"/>
          <p14:tracePt t="197073" x="5902325" y="5167313"/>
          <p14:tracePt t="197106" x="5913438" y="5167313"/>
          <p14:tracePt t="197139" x="5997575" y="5145088"/>
          <p14:tracePt t="197144" x="6008688" y="5100638"/>
          <p14:tracePt t="197173" x="6042025" y="4972050"/>
          <p14:tracePt t="197177" x="6042025" y="4943475"/>
          <p14:tracePt t="197206" x="6059488" y="4838700"/>
          <p14:tracePt t="197209" x="6059488" y="4827588"/>
          <p14:tracePt t="197241" x="6059488" y="4759325"/>
          <p14:tracePt t="197273" x="6019800" y="4676775"/>
          <p14:tracePt t="197306" x="5762625" y="4552950"/>
          <p14:tracePt t="197339" x="5489575" y="4503738"/>
          <p14:tracePt t="197344" x="5422900" y="4503738"/>
          <p14:tracePt t="197373" x="5316538" y="4486275"/>
          <p14:tracePt t="197376" x="5289550" y="4486275"/>
          <p14:tracePt t="197406" x="5232400" y="4486275"/>
          <p14:tracePt t="197409" x="5221288" y="4486275"/>
          <p14:tracePt t="197441" x="5072063" y="4486275"/>
          <p14:tracePt t="197473" x="4859338" y="4619625"/>
          <p14:tracePt t="197506" x="4814888" y="4721225"/>
          <p14:tracePt t="197540" x="4814888" y="4887913"/>
          <p14:tracePt t="197544" x="4814888" y="4921250"/>
          <p14:tracePt t="197573" x="4926013" y="5033963"/>
          <p14:tracePt t="197576" x="4981575" y="5105400"/>
          <p14:tracePt t="197606" x="5149850" y="5160963"/>
          <p14:tracePt t="197610" x="5221288" y="5178425"/>
          <p14:tracePt t="197640" x="5551488" y="5251450"/>
          <p14:tracePt t="197673" x="5791200" y="5267325"/>
          <p14:tracePt t="197706" x="5991225" y="5284788"/>
          <p14:tracePt t="197739" x="6126163" y="5256213"/>
          <p14:tracePt t="197743" x="6142038" y="5222875"/>
          <p14:tracePt t="197773" x="6208713" y="5033963"/>
          <p14:tracePt t="197776" x="6208713" y="5005388"/>
          <p14:tracePt t="197806" x="6208713" y="4865688"/>
          <p14:tracePt t="197810" x="6208713" y="4814888"/>
          <p14:tracePt t="197838" x="6137275" y="4654550"/>
          <p14:tracePt t="197871" x="5986463" y="4508500"/>
          <p14:tracePt t="197904" x="5795963" y="4368800"/>
          <p14:tracePt t="197938" x="5473700" y="4297363"/>
          <p14:tracePt t="197973" x="5160963" y="4297363"/>
          <p14:tracePt t="197977" x="5132388" y="4297363"/>
          <p14:tracePt t="198005" x="4943475" y="4330700"/>
          <p14:tracePt t="198007" x="4932363" y="4330700"/>
          <p14:tracePt t="198038" x="4826000" y="4430713"/>
          <p14:tracePt t="198071" x="4770438" y="4537075"/>
          <p14:tracePt t="198104" x="4759325" y="4687888"/>
          <p14:tracePt t="198139" x="4759325" y="4883150"/>
          <p14:tracePt t="198171" x="4981575" y="5056188"/>
          <p14:tracePt t="198204" x="5138738" y="5116513"/>
          <p14:tracePt t="198208" x="5165725" y="5133975"/>
          <p14:tracePt t="198240" x="5372100" y="5133975"/>
          <p14:tracePt t="198274" x="5584825" y="5133975"/>
          <p14:tracePt t="198308" x="5773738" y="5133975"/>
          <p14:tracePt t="198313" x="5784850" y="5133975"/>
          <p14:tracePt t="198341" x="5842000" y="5133975"/>
          <p14:tracePt t="198345" x="5864225" y="5133975"/>
          <p14:tracePt t="198374" x="5942013" y="5078413"/>
          <p14:tracePt t="198378" x="5969000" y="5049838"/>
          <p14:tracePt t="198408" x="5997575" y="4949825"/>
          <p14:tracePt t="198440" x="5997575" y="4872038"/>
          <p14:tracePt t="198474" x="5886450" y="4692650"/>
          <p14:tracePt t="198508" x="5707063" y="4586288"/>
          <p14:tracePt t="198512" x="5673725" y="4552950"/>
          <p14:tracePt t="198539" x="5522913" y="4486275"/>
          <p14:tracePt t="198543" x="5495925" y="4486275"/>
          <p14:tracePt t="198574" x="5367338" y="4441825"/>
          <p14:tracePt t="198577" x="5338763" y="4441825"/>
          <p14:tracePt t="198608" x="5183188" y="4441825"/>
          <p14:tracePt t="198640" x="5083175" y="4446588"/>
          <p14:tracePt t="198674" x="4981575" y="4597400"/>
          <p14:tracePt t="198708" x="4959350" y="4659313"/>
          <p14:tracePt t="198739" x="4959350" y="4699000"/>
          <p14:tracePt t="198772" x="5048250" y="4843463"/>
          <p14:tracePt t="198775" x="5094288" y="4872038"/>
          <p14:tracePt t="198805" x="5305425" y="4927600"/>
          <p14:tracePt t="198808" x="5372100" y="4943475"/>
          <p14:tracePt t="198840" x="5522913" y="4994275"/>
          <p14:tracePt t="198844" x="5567363" y="5011738"/>
          <p14:tracePt t="198874" x="5662613" y="5038725"/>
          <p14:tracePt t="198878" x="5691188" y="5056188"/>
          <p14:tracePt t="198907" x="5740400" y="5056188"/>
          <p14:tracePt t="198941" x="5824538" y="5045075"/>
          <p14:tracePt t="198974" x="5897563" y="4960938"/>
          <p14:tracePt t="198979" x="5908675" y="4949825"/>
          <p14:tracePt t="199007" x="5924550" y="4894263"/>
          <p14:tracePt t="199038" x="5924550" y="4799013"/>
          <p14:tracePt t="199072" x="5924550" y="4732338"/>
          <p14:tracePt t="199075" x="5924550" y="4703763"/>
          <p14:tracePt t="199105" x="5924550" y="4603750"/>
          <p14:tracePt t="199107" x="5897563" y="4575175"/>
          <p14:tracePt t="199139" x="5773738" y="4486275"/>
          <p14:tracePt t="199172" x="5595938" y="4419600"/>
          <p14:tracePt t="199205" x="5405438" y="4402138"/>
          <p14:tracePt t="199239" x="5232400" y="4402138"/>
          <p14:tracePt t="199273" x="5165725" y="4402138"/>
          <p14:tracePt t="199276" x="5138738" y="4430713"/>
          <p14:tracePt t="199305" x="5110163" y="4514850"/>
          <p14:tracePt t="199308" x="5094288" y="4581525"/>
          <p14:tracePt t="199339" x="5076825" y="4770438"/>
          <p14:tracePt t="199373" x="5105400" y="4927600"/>
          <p14:tracePt t="199405" x="5278438" y="5027613"/>
          <p14:tracePt t="199439" x="5534025" y="5094288"/>
          <p14:tracePt t="199442" x="5584825" y="5094288"/>
          <p14:tracePt t="199472" x="5684838" y="5094288"/>
          <p14:tracePt t="199505" x="5768975" y="5094288"/>
          <p14:tracePt t="199508" x="5795963" y="5094288"/>
          <p14:tracePt t="199539" x="5868988" y="5094288"/>
          <p14:tracePt t="199573" x="5969000" y="5045075"/>
          <p14:tracePt t="199605" x="6053138" y="4927600"/>
          <p14:tracePt t="199638" x="6053138" y="4754563"/>
          <p14:tracePt t="199672" x="6053138" y="4597400"/>
          <p14:tracePt t="199674" x="6042025" y="4552950"/>
          <p14:tracePt t="199705" x="6002338" y="4486275"/>
          <p14:tracePt t="199707" x="5986463" y="4470400"/>
          <p14:tracePt t="199739" x="5886450" y="4397375"/>
          <p14:tracePt t="199772" x="5668963" y="4364038"/>
          <p14:tracePt t="199805" x="5529263" y="4352925"/>
          <p14:tracePt t="199839" x="5507038" y="4352925"/>
          <p14:tracePt t="199872" x="5405438" y="4352925"/>
          <p14:tracePt t="199876" x="5394325" y="4352925"/>
          <p14:tracePt t="199905" x="5367338" y="4352925"/>
          <p14:tracePt t="199908" x="5322888" y="4357688"/>
          <p14:tracePt t="199938" x="5256213" y="4475163"/>
          <p14:tracePt t="199971" x="5194300" y="4597400"/>
          <p14:tracePt t="200004" x="5194300" y="4710113"/>
          <p14:tracePt t="200040" x="5289550" y="4843463"/>
          <p14:tracePt t="200045" x="5360988" y="4883150"/>
          <p14:tracePt t="200074" x="5456238" y="4927600"/>
          <p14:tracePt t="200078" x="5507038" y="4960938"/>
          <p14:tracePt t="200107" x="5640388" y="4987925"/>
          <p14:tracePt t="200142" x="5724525" y="5016500"/>
          <p14:tracePt t="200174" x="5773738" y="5016500"/>
          <p14:tracePt t="200207" x="5842000" y="5016500"/>
          <p14:tracePt t="200212" x="5886450" y="5011738"/>
          <p14:tracePt t="200239" x="5980113" y="4894263"/>
          <p14:tracePt t="200272" x="6042025" y="4710113"/>
          <p14:tracePt t="200276" x="6042025" y="4681538"/>
          <p14:tracePt t="200305" x="6075363" y="4592638"/>
          <p14:tracePt t="200308" x="6086475" y="4581525"/>
          <p14:tracePt t="200341" x="6075363" y="4470400"/>
          <p14:tracePt t="200374" x="5953125" y="4324350"/>
          <p14:tracePt t="200407" x="5684838" y="4224338"/>
          <p14:tracePt t="200413" x="5657850" y="4224338"/>
          <p14:tracePt t="200441" x="5551488" y="4191000"/>
          <p14:tracePt t="200445" x="5534025" y="4191000"/>
          <p14:tracePt t="200474" x="5451475" y="4191000"/>
          <p14:tracePt t="200478" x="5389563" y="4191000"/>
          <p14:tracePt t="200508" x="5205413" y="4308475"/>
          <p14:tracePt t="200540" x="5110163" y="4452938"/>
          <p14:tracePt t="200573" x="5076825" y="4648200"/>
          <p14:tracePt t="200607" x="5076825" y="4838700"/>
          <p14:tracePt t="200612" x="5076825" y="4887913"/>
          <p14:tracePt t="200640" x="5087938" y="5016500"/>
          <p14:tracePt t="200644" x="5127625" y="5045075"/>
          <p14:tracePt t="200674" x="5305425" y="5127625"/>
          <p14:tracePt t="200677" x="5356225" y="5145088"/>
          <p14:tracePt t="200707" x="5495925" y="5160963"/>
          <p14:tracePt t="200712" x="5529263" y="5178425"/>
          <p14:tracePt t="200718" x="5573713" y="5178425"/>
          <p14:tracePt t="200741" x="5702300" y="5195888"/>
          <p14:tracePt t="200773" x="5891213" y="5211763"/>
          <p14:tracePt t="200805" x="5991225" y="5211763"/>
          <p14:tracePt t="200837" x="6042025" y="5211763"/>
          <p14:tracePt t="200871" x="6126163" y="5211763"/>
          <p14:tracePt t="200904" x="6186488" y="5167313"/>
          <p14:tracePt t="200907" x="6203950" y="5122863"/>
          <p14:tracePt t="200939" x="6237288" y="4910138"/>
          <p14:tracePt t="200973" x="6175375" y="4714875"/>
          <p14:tracePt t="201007" x="6037263" y="4619625"/>
          <p14:tracePt t="201011" x="5942013" y="4581525"/>
          <p14:tracePt t="201040" x="5762625" y="4581525"/>
          <p14:tracePt t="201043" x="5691188" y="4548188"/>
          <p14:tracePt t="201073" x="5529263" y="4548188"/>
          <p14:tracePt t="201077" x="5462588" y="4548188"/>
          <p14:tracePt t="201108" x="5378450" y="4597400"/>
          <p14:tracePt t="201140" x="5289550" y="4681538"/>
          <p14:tracePt t="201173" x="5267325" y="4732338"/>
          <p14:tracePt t="201206" x="5267325" y="4865688"/>
          <p14:tracePt t="201239" x="5267325" y="4999038"/>
          <p14:tracePt t="201243" x="5272088" y="5033963"/>
          <p14:tracePt t="201273" x="5405438" y="5111750"/>
          <p14:tracePt t="201276" x="5416550" y="5111750"/>
          <p14:tracePt t="201307" x="5584825" y="5160963"/>
          <p14:tracePt t="201340" x="5651500" y="5172075"/>
          <p14:tracePt t="201373" x="5702300" y="5172075"/>
          <p14:tracePt t="201407" x="5813425" y="5172075"/>
          <p14:tracePt t="201440" x="5913438" y="5167313"/>
          <p14:tracePt t="201443" x="5913438" y="5156200"/>
          <p14:tracePt t="201473" x="5942013" y="5111750"/>
          <p14:tracePt t="201476" x="5942013" y="5100638"/>
          <p14:tracePt t="201506" x="5942013" y="5089525"/>
          <p14:tracePt t="201509" x="5942013" y="5072063"/>
          <p14:tracePt t="201541" x="5942013" y="4899025"/>
          <p14:tracePt t="201574" x="5897563" y="4725988"/>
          <p14:tracePt t="201579" x="5864225" y="4692650"/>
          <p14:tracePt t="201607" x="5818188" y="4648200"/>
          <p14:tracePt t="201641" x="5673725" y="4619625"/>
          <p14:tracePt t="201645" x="5640388" y="4603750"/>
          <p14:tracePt t="201674" x="5518150" y="4586288"/>
          <p14:tracePt t="201678" x="5451475" y="4570413"/>
          <p14:tracePt t="201707" x="5260975" y="4570413"/>
          <p14:tracePt t="201739" x="5143500" y="4597400"/>
          <p14:tracePt t="201772" x="5099050" y="4665663"/>
          <p14:tracePt t="201805" x="5087938" y="4721225"/>
          <p14:tracePt t="201839" x="5087938" y="4803775"/>
          <p14:tracePt t="201872" x="5087938" y="4932363"/>
          <p14:tracePt t="201905" x="5194300" y="5083175"/>
          <p14:tracePt t="201939" x="5338763" y="5127625"/>
          <p14:tracePt t="201973" x="5478463" y="5156200"/>
          <p14:tracePt t="201977" x="5489575" y="5156200"/>
          <p14:tracePt t="202005" x="5556250" y="5156200"/>
          <p14:tracePt t="202008" x="5622925" y="5172075"/>
          <p14:tracePt t="202039" x="5757863" y="5189538"/>
          <p14:tracePt t="202073" x="5807075" y="5189538"/>
          <p14:tracePt t="202105" x="5875338" y="5178425"/>
          <p14:tracePt t="202140" x="5891213" y="5167313"/>
          <p14:tracePt t="202144" x="5902325" y="5156200"/>
          <p14:tracePt t="202174" x="5942013" y="5100638"/>
          <p14:tracePt t="202177" x="5942013" y="5078413"/>
          <p14:tracePt t="202207" x="6008688" y="4916488"/>
          <p14:tracePt t="202241" x="6008688" y="4803775"/>
          <p14:tracePt t="202249" x="5980113" y="4754563"/>
          <p14:tracePt t="202274" x="5824538" y="4630738"/>
          <p14:tracePt t="202307" x="5668963" y="4537075"/>
          <p14:tracePt t="202312" x="5618163" y="4519613"/>
          <p14:tracePt t="202339" x="5489575" y="4470400"/>
          <p14:tracePt t="202372" x="5405438" y="4452938"/>
          <p14:tracePt t="202405" x="5349875" y="4452938"/>
          <p14:tracePt t="202407" x="5322888" y="4452938"/>
          <p14:tracePt t="202439" x="5165725" y="4452938"/>
          <p14:tracePt t="202472" x="5026025" y="4548188"/>
          <p14:tracePt t="202505" x="4976813" y="4597400"/>
          <p14:tracePt t="202537" x="4948238" y="4676775"/>
          <p14:tracePt t="202571" x="4948238" y="4732338"/>
          <p14:tracePt t="202606" x="4948238" y="4854575"/>
          <p14:tracePt t="202610" x="4948238" y="4883150"/>
          <p14:tracePt t="202638" x="5076825" y="5072063"/>
          <p14:tracePt t="202671" x="5322888" y="5172075"/>
          <p14:tracePt t="202705" x="5511800" y="5195888"/>
          <p14:tracePt t="202740" x="5662613" y="5222875"/>
          <p14:tracePt t="202745" x="5713413" y="5222875"/>
          <p14:tracePt t="202774" x="5835650" y="5240338"/>
          <p14:tracePt t="202778" x="5864225" y="5240338"/>
          <p14:tracePt t="202808" x="6042025" y="5240338"/>
          <p14:tracePt t="202842" x="6142038" y="5218113"/>
          <p14:tracePt t="202874" x="6226175" y="5160963"/>
          <p14:tracePt t="202908" x="6281738" y="5045075"/>
          <p14:tracePt t="202913" x="6281738" y="5016500"/>
          <p14:tracePt t="202939" x="6281738" y="4894263"/>
          <p14:tracePt t="202972" x="6254750" y="4743450"/>
          <p14:tracePt t="202975" x="6203950" y="4710113"/>
          <p14:tracePt t="203005" x="6053138" y="4643438"/>
          <p14:tracePt t="203008" x="6002338" y="4608513"/>
          <p14:tracePt t="203040" x="5868988" y="4581525"/>
          <p14:tracePt t="203072" x="5695950" y="4564063"/>
          <p14:tracePt t="203105" x="5484813" y="4564063"/>
          <p14:tracePt t="203138" x="5434013" y="4530725"/>
          <p14:tracePt t="203172" x="5349875" y="4530725"/>
          <p14:tracePt t="203176" x="5260975" y="4530725"/>
          <p14:tracePt t="203205" x="5172075" y="4530725"/>
          <p14:tracePt t="203208" x="5143500" y="4530725"/>
          <p14:tracePt t="203239" x="5105400" y="4564063"/>
          <p14:tracePt t="203272" x="5065713" y="4676775"/>
          <p14:tracePt t="203305" x="5065713" y="4832350"/>
          <p14:tracePt t="203341" x="5221288" y="4943475"/>
          <p14:tracePt t="203345" x="5272088" y="4976813"/>
          <p14:tracePt t="203374" x="5438775" y="5045075"/>
          <p14:tracePt t="203377" x="5489575" y="5045075"/>
          <p14:tracePt t="203408" x="5695950" y="5045075"/>
          <p14:tracePt t="203440" x="5762625" y="5045075"/>
          <p14:tracePt t="203474" x="5846763" y="4994275"/>
          <p14:tracePt t="203507" x="5942013" y="4894263"/>
          <p14:tracePt t="203512" x="5942013" y="4843463"/>
          <p14:tracePt t="203539" x="5957888" y="4737100"/>
          <p14:tracePt t="203572" x="5957888" y="4619625"/>
          <p14:tracePt t="203576" x="5930900" y="4592638"/>
          <p14:tracePt t="203605" x="5807075" y="4475163"/>
          <p14:tracePt t="203608" x="5780088" y="4446588"/>
          <p14:tracePt t="203639" x="5607050" y="4430713"/>
          <p14:tracePt t="203672" x="5434013" y="4430713"/>
          <p14:tracePt t="203705" x="5349875" y="4430713"/>
          <p14:tracePt t="203738" x="5243513" y="4430713"/>
          <p14:tracePt t="203743" x="5227638" y="4441825"/>
          <p14:tracePt t="203772" x="5176838" y="4481513"/>
          <p14:tracePt t="203775" x="5149850" y="4481513"/>
          <p14:tracePt t="203806" x="5138738" y="4481513"/>
          <p14:tracePt t="203809" x="5121275" y="4508500"/>
          <p14:tracePt t="203839" x="5121275" y="4586288"/>
          <p14:tracePt t="203872" x="5132388" y="4743450"/>
          <p14:tracePt t="203904" x="5278438" y="4838700"/>
          <p14:tracePt t="203937" x="5411788" y="4872038"/>
          <p14:tracePt t="203971" x="5540375" y="4883150"/>
          <p14:tracePt t="204006" x="5622925" y="4883150"/>
          <p14:tracePt t="204010" x="5634038" y="4883150"/>
          <p14:tracePt t="204040" x="5729288" y="4883150"/>
          <p14:tracePt t="204073" x="5784850" y="4883150"/>
          <p14:tracePt t="204080" x="5813425" y="4883150"/>
          <p14:tracePt t="204106" x="5835650" y="4883150"/>
          <p14:tracePt t="204140" x="5875338" y="4876800"/>
          <p14:tracePt t="204143" x="5886450" y="4865688"/>
          <p14:tracePt t="204173" x="5930900" y="4838700"/>
          <p14:tracePt t="204176" x="5930900" y="4827588"/>
          <p14:tracePt t="204206" x="5930900" y="4770438"/>
          <p14:tracePt t="204209" x="5930900" y="4743450"/>
          <p14:tracePt t="204239" x="5930900" y="4608513"/>
          <p14:tracePt t="204273" x="5835650" y="4464050"/>
          <p14:tracePt t="204306" x="5751513" y="4408488"/>
          <p14:tracePt t="204339" x="5573713" y="4375150"/>
          <p14:tracePt t="204344" x="5522913" y="4375150"/>
          <p14:tracePt t="204373" x="5400675" y="4375150"/>
          <p14:tracePt t="204378" x="5389563" y="4375150"/>
          <p14:tracePt t="204406" x="5322888" y="4375150"/>
          <p14:tracePt t="204409" x="5305425" y="4375150"/>
          <p14:tracePt t="204438" x="5172075" y="4408488"/>
          <p14:tracePt t="204472" x="5132388" y="4514850"/>
          <p14:tracePt t="204505" x="5116513" y="4625975"/>
          <p14:tracePt t="204540" x="5116513" y="4759325"/>
          <p14:tracePt t="204544" x="5143500" y="4787900"/>
          <p14:tracePt t="204575" x="5294313" y="4872038"/>
          <p14:tracePt t="204578" x="5305425" y="4887913"/>
          <p14:tracePt t="204607" x="5411788" y="4932363"/>
          <p14:tracePt t="204641" x="5467350" y="4943475"/>
          <p14:tracePt t="204674" x="5578475" y="5005388"/>
          <p14:tracePt t="204707" x="5662613" y="5033963"/>
          <p14:tracePt t="204751" x="5691188" y="5033963"/>
          <p14:tracePt t="204772" x="5746750" y="5033963"/>
          <p14:tracePt t="204775" x="5762625" y="5033963"/>
          <p14:tracePt t="204805" x="5829300" y="5033963"/>
          <p14:tracePt t="205043" x="0" y="0"/>
        </p14:tracePtLst>
        <p14:tracePtLst>
          <p14:tracePt t="209986" x="4011613" y="2054225"/>
          <p14:tracePt t="210040" x="4011613" y="2036763"/>
          <p14:tracePt t="210056" x="4011613" y="2025650"/>
          <p14:tracePt t="210089" x="4033838" y="2025650"/>
          <p14:tracePt t="210107" x="4071938" y="2025650"/>
          <p14:tracePt t="210141" x="4206875" y="2025650"/>
          <p14:tracePt t="210145" x="4233863" y="2025650"/>
          <p14:tracePt t="210174" x="4295775" y="2025650"/>
          <p14:tracePt t="210209" x="4318000" y="2025650"/>
          <p14:tracePt t="210214" x="4329113" y="2025650"/>
          <p14:tracePt t="210241" x="4368800" y="2025650"/>
          <p14:tracePt t="210245" x="4384675" y="2025650"/>
          <p14:tracePt t="210274" x="4424363" y="2025650"/>
          <p14:tracePt t="210308" x="4435475" y="2025650"/>
          <p14:tracePt t="210374" x="4373563" y="1997075"/>
          <p14:tracePt t="210405" x="4206875" y="1997075"/>
          <p14:tracePt t="210438" x="4089400" y="1997075"/>
          <p14:tracePt t="210442" x="4071938" y="1997075"/>
          <p14:tracePt t="210472" x="4005263" y="1997075"/>
          <p14:tracePt t="210475" x="3978275" y="1997075"/>
          <p14:tracePt t="210505" x="3944938" y="2008188"/>
          <p14:tracePt t="210508" x="3927475" y="2008188"/>
          <p14:tracePt t="210540" x="3876675" y="2008188"/>
          <p14:tracePt t="210651" x="3900488" y="2008188"/>
          <p14:tracePt t="210659" x="3911600" y="2008188"/>
          <p14:tracePt t="210673" x="3938588" y="2008188"/>
          <p14:tracePt t="210676" x="3967163" y="2008188"/>
          <p14:tracePt t="210708" x="4233863" y="2008188"/>
          <p14:tracePt t="210740" x="4384675" y="2008188"/>
          <p14:tracePt t="210774" x="4395788" y="2008188"/>
          <p14:tracePt t="210807" x="4435475" y="2008188"/>
          <p14:tracePt t="210840" x="4402138" y="1997075"/>
          <p14:tracePt t="210845" x="4384675" y="1985963"/>
          <p14:tracePt t="210874" x="4373563" y="1985963"/>
          <p14:tracePt t="210877" x="4346575" y="1970088"/>
          <p14:tracePt t="210907" x="4233863" y="1958975"/>
          <p14:tracePt t="210940" x="4111625" y="1914525"/>
          <p14:tracePt t="210974" x="4060825" y="1914525"/>
          <p14:tracePt t="211084" x="4067175" y="1914525"/>
          <p14:tracePt t="211100" x="4083050" y="1914525"/>
          <p14:tracePt t="211108" x="4122738" y="1941513"/>
          <p14:tracePt t="211140" x="4418013" y="1974850"/>
          <p14:tracePt t="211174" x="4575175" y="1974850"/>
          <p14:tracePt t="211182" x="4602163" y="1974850"/>
          <p14:tracePt t="211208" x="4613275" y="1974850"/>
          <p14:tracePt t="211211" x="4624388" y="1974850"/>
          <p14:tracePt t="211241" x="4624388" y="1970088"/>
          <p14:tracePt t="211277" x="4619625" y="1941513"/>
          <p14:tracePt t="211308" x="4608513" y="1941513"/>
          <p14:tracePt t="211341" x="4557713" y="1941513"/>
          <p14:tracePt t="211377" x="4502150" y="1941513"/>
          <p14:tracePt t="211382" x="4491038" y="1941513"/>
          <p14:tracePt t="211407" x="4351338" y="1941513"/>
          <p14:tracePt t="211413" x="4335463" y="1947863"/>
          <p14:tracePt t="211441" x="4267200" y="1974850"/>
          <p14:tracePt t="211445" x="4240213" y="1974850"/>
          <p14:tracePt t="211474" x="4222750" y="1974850"/>
          <p14:tracePt t="211994" x="0" y="0"/>
        </p14:tracePtLst>
        <p14:tracePtLst>
          <p14:tracePt t="213401" x="4435475" y="4592638"/>
          <p14:tracePt t="213472" x="4440238" y="4592638"/>
          <p14:tracePt t="213488" x="4468813" y="4592638"/>
          <p14:tracePt t="213508" x="4530725" y="4614863"/>
          <p14:tracePt t="213512" x="4575175" y="4614863"/>
          <p14:tracePt t="213541" x="4725988" y="4637088"/>
          <p14:tracePt t="213545" x="4752975" y="4637088"/>
          <p14:tracePt t="213574" x="4848225" y="4648200"/>
          <p14:tracePt t="213607" x="4865688" y="4648200"/>
          <p14:tracePt t="213664" x="4876800" y="4648200"/>
          <p14:tracePt t="213681" x="4887913" y="4648200"/>
          <p14:tracePt t="213707" x="4926013" y="4648200"/>
          <p14:tracePt t="213740" x="4943475" y="4648200"/>
          <p14:tracePt t="213746" x="4954588" y="4648200"/>
          <p14:tracePt t="213774" x="5003800" y="4648200"/>
          <p14:tracePt t="213779" x="5048250" y="4648200"/>
          <p14:tracePt t="213807" x="5183188" y="4648200"/>
          <p14:tracePt t="213841" x="5300663" y="4665663"/>
          <p14:tracePt t="213874" x="5589588" y="4665663"/>
          <p14:tracePt t="213879" x="5640388" y="4665663"/>
          <p14:tracePt t="213907" x="5818188" y="4665663"/>
          <p14:tracePt t="213913" x="5886450" y="4665663"/>
          <p14:tracePt t="213940" x="5957888" y="4665663"/>
          <p14:tracePt t="213945" x="5969000" y="4665663"/>
          <p14:tracePt t="213976" x="6053138" y="4665663"/>
          <p14:tracePt t="213980" x="6081713" y="4665663"/>
          <p14:tracePt t="214007" x="6175375" y="4665663"/>
          <p14:tracePt t="214040" x="6292850" y="4665663"/>
          <p14:tracePt t="214075" x="6427788" y="4665663"/>
          <p14:tracePt t="214080" x="6443663" y="4665663"/>
          <p14:tracePt t="214107" x="6565900" y="4665663"/>
          <p14:tracePt t="214140" x="6734175" y="4665663"/>
          <p14:tracePt t="214146" x="6750050" y="4665663"/>
          <p14:tracePt t="214174" x="6761163" y="4665663"/>
          <p14:tracePt t="214288" x="6772275" y="4665663"/>
          <p14:tracePt t="214305" x="6800850" y="4665663"/>
          <p14:tracePt t="214312" x="6811963" y="4665663"/>
          <p14:tracePt t="214352" x="6829425" y="4665663"/>
          <p14:tracePt t="214374" x="6840538" y="4665663"/>
          <p14:tracePt t="214407" x="6851650" y="4665663"/>
          <p14:tracePt t="214512" x="6845300" y="4665663"/>
          <p14:tracePt t="214521" x="6800850" y="4665663"/>
          <p14:tracePt t="214540" x="6705600" y="4665663"/>
          <p14:tracePt t="214574" x="6410325" y="4654550"/>
          <p14:tracePt t="214577" x="6321425" y="4654550"/>
          <p14:tracePt t="214608" x="6108700" y="4654550"/>
          <p14:tracePt t="214638" x="5975350" y="4654550"/>
          <p14:tracePt t="214672" x="5880100" y="4654550"/>
          <p14:tracePt t="214704" x="5757863" y="4654550"/>
          <p14:tracePt t="214738" x="5567363" y="4654550"/>
          <p14:tracePt t="214771" x="5356225" y="4654550"/>
          <p14:tracePt t="214808" x="5138738" y="4654550"/>
          <p14:tracePt t="214840" x="5003800" y="4654550"/>
          <p14:tracePt t="214874" x="4848225" y="4643438"/>
          <p14:tracePt t="214880" x="4803775" y="4643438"/>
          <p14:tracePt t="214907" x="4675188" y="4625975"/>
          <p14:tracePt t="214911" x="4664075" y="4608513"/>
          <p14:tracePt t="214942" x="4575175" y="4564063"/>
          <p14:tracePt t="214945" x="4524375" y="4548188"/>
          <p14:tracePt t="214974" x="4473575" y="4548188"/>
          <p14:tracePt t="215008" x="4418013" y="4537075"/>
          <p14:tracePt t="215041" x="4351338" y="4537075"/>
          <p14:tracePt t="215074" x="4291013" y="4519613"/>
          <p14:tracePt t="215107" x="4273550" y="4519613"/>
          <p14:tracePt t="215152" x="4262438" y="4519613"/>
          <p14:tracePt t="215200" x="4251325" y="4519613"/>
          <p14:tracePt t="215217" x="4291013" y="4519613"/>
          <p14:tracePt t="215240" x="4340225" y="4530725"/>
          <p14:tracePt t="215274" x="4424363" y="4559300"/>
          <p14:tracePt t="215307" x="4579938" y="4608513"/>
          <p14:tracePt t="215314" x="4608513" y="4608513"/>
          <p14:tracePt t="215341" x="4719638" y="4625975"/>
          <p14:tracePt t="215345" x="4730750" y="4625975"/>
          <p14:tracePt t="215374" x="4752975" y="4625975"/>
          <p14:tracePt t="215408" x="4899025" y="4625975"/>
          <p14:tracePt t="215440" x="5110163" y="4643438"/>
          <p14:tracePt t="215474" x="5243513" y="4643438"/>
          <p14:tracePt t="215507" x="5345113" y="4643438"/>
          <p14:tracePt t="215513" x="5400675" y="4643438"/>
          <p14:tracePt t="215540" x="5522913" y="4687888"/>
          <p14:tracePt t="215545" x="5573713" y="4687888"/>
          <p14:tracePt t="215574" x="5735638" y="4737100"/>
          <p14:tracePt t="215577" x="5829300" y="4737100"/>
          <p14:tracePt t="215608" x="6170613" y="4737100"/>
          <p14:tracePt t="215640" x="6421438" y="4737100"/>
          <p14:tracePt t="215674" x="6465888" y="4737100"/>
          <p14:tracePt t="215707" x="6516688" y="4748213"/>
          <p14:tracePt t="215744" x="6561138" y="4748213"/>
          <p14:tracePt t="215774" x="6594475" y="4748213"/>
          <p14:tracePt t="215777" x="6623050" y="4748213"/>
          <p14:tracePt t="215809" x="6689725" y="4748213"/>
          <p14:tracePt t="215840" x="6772275" y="4748213"/>
          <p14:tracePt t="215874" x="6811963" y="4748213"/>
          <p14:tracePt t="215908" x="6907213" y="4743450"/>
          <p14:tracePt t="215913" x="6923088" y="4743450"/>
          <p14:tracePt t="215984" x="6951663" y="4725988"/>
          <p14:tracePt t="215992" x="6940550" y="4725988"/>
          <p14:tracePt t="216008" x="6900863" y="4714875"/>
          <p14:tracePt t="216040" x="6818313" y="4687888"/>
          <p14:tracePt t="216074" x="6778625" y="4687888"/>
          <p14:tracePt t="216108" x="6767513" y="4687888"/>
          <p14:tracePt t="216140" x="6727825" y="4687888"/>
          <p14:tracePt t="216145" x="6661150" y="4687888"/>
          <p14:tracePt t="216174" x="6499225" y="4687888"/>
          <p14:tracePt t="216177" x="6450013" y="4687888"/>
          <p14:tracePt t="216185" x="6359525" y="4687888"/>
          <p14:tracePt t="216208" x="6159500" y="4687888"/>
          <p14:tracePt t="216240" x="5946775" y="4670425"/>
          <p14:tracePt t="216274" x="5740400" y="4670425"/>
          <p14:tracePt t="216278" x="5695950" y="4670425"/>
          <p14:tracePt t="216307" x="5462588" y="4670425"/>
          <p14:tracePt t="216341" x="5311775" y="4681538"/>
          <p14:tracePt t="216374" x="5121275" y="4681538"/>
          <p14:tracePt t="216381" x="5072063" y="4681538"/>
          <p14:tracePt t="216407" x="4970463" y="4681538"/>
          <p14:tracePt t="216412" x="4937125" y="4681538"/>
          <p14:tracePt t="216440" x="4870450" y="4681538"/>
          <p14:tracePt t="216445" x="4841875" y="4681538"/>
          <p14:tracePt t="216474" x="4697413" y="4681538"/>
          <p14:tracePt t="216479" x="4635500" y="4681538"/>
          <p14:tracePt t="216507" x="4491038" y="4681538"/>
          <p14:tracePt t="216540" x="4440238" y="4681538"/>
          <p14:tracePt t="216574" x="4362450" y="4681538"/>
          <p14:tracePt t="216581" x="4318000" y="4681538"/>
          <p14:tracePt t="216607" x="4306888" y="4681538"/>
          <p14:tracePt t="216677" x="4306888" y="4692650"/>
          <p14:tracePt t="216692" x="4346575" y="4692650"/>
          <p14:tracePt t="216708" x="4368800" y="4710113"/>
          <p14:tracePt t="216740" x="4473575" y="4737100"/>
          <p14:tracePt t="216775" x="4608513" y="4737100"/>
          <p14:tracePt t="216780" x="4657725" y="4737100"/>
          <p14:tracePt t="216807" x="4803775" y="4737100"/>
          <p14:tracePt t="216812" x="4859338" y="4737100"/>
          <p14:tracePt t="216840" x="5043488" y="4737100"/>
          <p14:tracePt t="216845" x="5110163" y="4737100"/>
          <p14:tracePt t="216874" x="5311775" y="4737100"/>
          <p14:tracePt t="216879" x="5400675" y="4737100"/>
          <p14:tracePt t="216908" x="5946775" y="4759325"/>
          <p14:tracePt t="216940" x="6370638" y="4759325"/>
          <p14:tracePt t="216974" x="6450013" y="4759325"/>
          <p14:tracePt t="217007" x="6499225" y="4759325"/>
          <p14:tracePt t="217012" x="6527800" y="4759325"/>
          <p14:tracePt t="217040" x="6588125" y="4759325"/>
          <p14:tracePt t="217045" x="6599238" y="4759325"/>
          <p14:tracePt t="217173" x="6616700" y="4759325"/>
          <p14:tracePt t="217188" x="6627813" y="4759325"/>
          <p14:tracePt t="217208" x="6638925" y="4759325"/>
          <p14:tracePt t="217240" x="6683375" y="4748213"/>
          <p14:tracePt t="217308" x="6634163" y="4665663"/>
          <p14:tracePt t="217340" x="6532563" y="4597400"/>
          <p14:tracePt t="217349" x="6488113" y="4597400"/>
          <p14:tracePt t="217374" x="6359525" y="4548188"/>
          <p14:tracePt t="217407" x="6115050" y="4530725"/>
          <p14:tracePt t="217413" x="6048375" y="4530725"/>
          <p14:tracePt t="217441" x="5842000" y="4530725"/>
          <p14:tracePt t="217446" x="5795963" y="4530725"/>
          <p14:tracePt t="217474" x="5522913" y="4530725"/>
          <p14:tracePt t="217478" x="5427663" y="4530725"/>
          <p14:tracePt t="217508" x="5154613" y="4530725"/>
          <p14:tracePt t="217541" x="4981575" y="4530725"/>
          <p14:tracePt t="217574" x="4725988" y="4581525"/>
          <p14:tracePt t="217607" x="4535488" y="4581525"/>
          <p14:tracePt t="217612" x="4508500" y="4581525"/>
          <p14:tracePt t="217642" x="4468813" y="4581525"/>
          <p14:tracePt t="217674" x="4429125" y="4592638"/>
          <p14:tracePt t="217708" x="4362450" y="4592638"/>
          <p14:tracePt t="217743" x="4351338" y="4592638"/>
          <p14:tracePt t="217812" x="4351338" y="4603750"/>
          <p14:tracePt t="217820" x="4384675" y="4603750"/>
          <p14:tracePt t="217841" x="4486275" y="4619625"/>
          <p14:tracePt t="217845" x="4552950" y="4619625"/>
          <p14:tracePt t="217872" x="4852988" y="4619625"/>
          <p14:tracePt t="217875" x="5003800" y="4619625"/>
          <p14:tracePt t="217905" x="5427663" y="4619625"/>
          <p14:tracePt t="217907" x="5551488" y="4619625"/>
          <p14:tracePt t="217941" x="5946775" y="4619625"/>
          <p14:tracePt t="217974" x="6348413" y="4643438"/>
          <p14:tracePt t="218007" x="6811963" y="4681538"/>
          <p14:tracePt t="218013" x="6840538" y="4681538"/>
          <p14:tracePt t="218040" x="6867525" y="4681538"/>
          <p14:tracePt t="218132" x="6878638" y="4681538"/>
          <p14:tracePt t="218547" x="0" y="0"/>
        </p14:tracePtLst>
        <p14:tracePtLst>
          <p14:tracePt t="222581" x="4613275" y="4614863"/>
          <p14:tracePt t="222652" x="4624388" y="4614863"/>
          <p14:tracePt t="222670" x="4635500" y="4614863"/>
          <p14:tracePt t="222679" x="4719638" y="4643438"/>
          <p14:tracePt t="222708" x="4976813" y="4714875"/>
          <p14:tracePt t="222740" x="5349875" y="4732338"/>
          <p14:tracePt t="222773" x="5484813" y="4732338"/>
          <p14:tracePt t="222807" x="5735638" y="4732338"/>
          <p14:tracePt t="222813" x="5802313" y="4732338"/>
          <p14:tracePt t="222841" x="6086475" y="4699000"/>
          <p14:tracePt t="222846" x="6237288" y="4676775"/>
          <p14:tracePt t="222874" x="6667500" y="4630738"/>
          <p14:tracePt t="222878" x="6794500" y="4614863"/>
          <p14:tracePt t="222907" x="6918325" y="4581525"/>
          <p14:tracePt t="222943" x="6929438" y="4570413"/>
          <p14:tracePt t="222975" x="6929438" y="4552950"/>
          <p14:tracePt t="223007" x="6840538" y="4514850"/>
          <p14:tracePt t="223013" x="6794500" y="4514850"/>
          <p14:tracePt t="223042" x="6588125" y="4514850"/>
          <p14:tracePt t="223045" x="6465888" y="4492625"/>
          <p14:tracePt t="223074" x="6075363" y="4492625"/>
          <p14:tracePt t="223078" x="5953125" y="4492625"/>
          <p14:tracePt t="223108" x="5857875" y="4441825"/>
          <p14:tracePt t="223142" x="5791200" y="4441825"/>
          <p14:tracePt t="223174" x="5657850" y="4452938"/>
          <p14:tracePt t="223207" x="5600700" y="4497388"/>
          <p14:tracePt t="223276" x="5584825" y="4508500"/>
          <p14:tracePt t="223292" x="5607050" y="4508500"/>
          <p14:tracePt t="223308" x="5695950" y="4508500"/>
          <p14:tracePt t="223341" x="6024563" y="4548188"/>
          <p14:tracePt t="223374" x="6510338" y="4548188"/>
          <p14:tracePt t="223407" x="6538913" y="4548188"/>
          <p14:tracePt t="223468" x="6454775" y="4548188"/>
          <p14:tracePt t="223476" x="6438900" y="4548188"/>
          <p14:tracePt t="223508" x="6192838" y="4537075"/>
          <p14:tracePt t="223541" x="5757863" y="4497388"/>
          <p14:tracePt t="223574" x="5467350" y="4497388"/>
          <p14:tracePt t="223607" x="5238750" y="4497388"/>
          <p14:tracePt t="223613" x="5172075" y="4497388"/>
          <p14:tracePt t="223640" x="5003800" y="4497388"/>
          <p14:tracePt t="223646" x="4976813" y="4497388"/>
          <p14:tracePt t="223674" x="4881563" y="4497388"/>
          <p14:tracePt t="223678" x="4870450" y="4497388"/>
          <p14:tracePt t="223707" x="4830763" y="4497388"/>
          <p14:tracePt t="223824" x="4803775" y="4497388"/>
          <p14:tracePt t="223840" x="4781550" y="4497388"/>
          <p14:tracePt t="223980" x="4803775" y="4497388"/>
          <p14:tracePt t="223988" x="4892675" y="4497388"/>
          <p14:tracePt t="224007" x="4954588" y="4497388"/>
          <p14:tracePt t="224040" x="5405438" y="4564063"/>
          <p14:tracePt t="224045" x="5618163" y="4592638"/>
          <p14:tracePt t="224074" x="6159500" y="4614863"/>
          <p14:tracePt t="224077" x="6281738" y="4614863"/>
          <p14:tracePt t="224108" x="6292850" y="4614863"/>
          <p14:tracePt t="224141" x="6321425" y="4614863"/>
          <p14:tracePt t="224174" x="6415088" y="4614863"/>
          <p14:tracePt t="224207" x="6472238" y="4614863"/>
          <p14:tracePt t="224268" x="6483350" y="4614863"/>
          <p14:tracePt t="224284" x="6494463" y="4614863"/>
          <p14:tracePt t="224307" x="6521450" y="4614863"/>
          <p14:tracePt t="224340" x="6572250" y="4614863"/>
          <p14:tracePt t="224412" x="6565900" y="4603750"/>
          <p14:tracePt t="224431" x="6538913" y="4592638"/>
          <p14:tracePt t="224438" x="6465888" y="4575175"/>
          <p14:tracePt t="224472" x="6175375" y="4537075"/>
          <p14:tracePt t="224475" x="6081713" y="4519613"/>
          <p14:tracePt t="224505" x="5868988" y="4503738"/>
          <p14:tracePt t="224508" x="5780088" y="4503738"/>
          <p14:tracePt t="224539" x="5518150" y="4503738"/>
          <p14:tracePt t="224572" x="5289550" y="4503738"/>
          <p14:tracePt t="224605" x="5099050" y="4508500"/>
          <p14:tracePt t="224639" x="4943475" y="4541838"/>
          <p14:tracePt t="224673" x="4841875" y="4541838"/>
          <p14:tracePt t="224678" x="4830763" y="4541838"/>
          <p14:tracePt t="224708" x="4703763" y="4541838"/>
          <p14:tracePt t="224740" x="4564063" y="4559300"/>
          <p14:tracePt t="224775" x="4486275" y="4575175"/>
          <p14:tracePt t="224780" x="4468813" y="4575175"/>
          <p14:tracePt t="224807" x="4418013" y="4575175"/>
          <p14:tracePt t="224811" x="4373563" y="4586288"/>
          <p14:tracePt t="224838" x="4362450" y="4586288"/>
          <p14:tracePt t="224924" x="4384675" y="4614863"/>
          <p14:tracePt t="224931" x="4395788" y="4630738"/>
          <p14:tracePt t="224938" x="4424363" y="4630738"/>
          <p14:tracePt t="224972" x="4451350" y="4630738"/>
          <p14:tracePt t="225004" x="4564063" y="4648200"/>
          <p14:tracePt t="225037" x="4602163" y="4648200"/>
          <p14:tracePt t="225195" x="0" y="0"/>
        </p14:tracePtLst>
        <p14:tracePtLst>
          <p14:tracePt t="226459" x="5367338" y="5078413"/>
          <p14:tracePt t="226464" x="5445125" y="5089525"/>
          <p14:tracePt t="226473" x="5495925" y="5105400"/>
          <p14:tracePt t="226509" x="5646738" y="5138738"/>
          <p14:tracePt t="226513" x="5695950" y="5138738"/>
          <p14:tracePt t="226540" x="5780088" y="5138738"/>
          <p14:tracePt t="226545" x="5829300" y="5138738"/>
          <p14:tracePt t="226574" x="5919788" y="5116513"/>
          <p14:tracePt t="226578" x="5930900" y="5105400"/>
          <p14:tracePt t="226610" x="5975350" y="4972050"/>
          <p14:tracePt t="226641" x="5975350" y="4854575"/>
          <p14:tracePt t="226674" x="5975350" y="4665663"/>
          <p14:tracePt t="226707" x="5964238" y="4508500"/>
          <p14:tracePt t="226738" x="5824538" y="4368800"/>
          <p14:tracePt t="226772" x="5662613" y="4251325"/>
          <p14:tracePt t="226776" x="5634038" y="4251325"/>
          <p14:tracePt t="226805" x="5507038" y="4206875"/>
          <p14:tracePt t="226808" x="5489575" y="4206875"/>
          <p14:tracePt t="226839" x="5322888" y="4191000"/>
          <p14:tracePt t="226872" x="5172075" y="4217988"/>
          <p14:tracePt t="226906" x="5054600" y="4313238"/>
          <p14:tracePt t="226938" x="5021263" y="4446588"/>
          <p14:tracePt t="226971" x="5076825" y="4732338"/>
          <p14:tracePt t="226975" x="5154613" y="4787900"/>
          <p14:tracePt t="227008" x="5411788" y="4999038"/>
          <p14:tracePt t="227041" x="5680075" y="5072063"/>
          <p14:tracePt t="227074" x="5757863" y="5072063"/>
          <p14:tracePt t="227080" x="5773738" y="5072063"/>
          <p14:tracePt t="227107" x="5919788" y="5011738"/>
          <p14:tracePt t="227111" x="5991225" y="4954588"/>
          <p14:tracePt t="227140" x="6164263" y="4721225"/>
          <p14:tracePt t="227144" x="6215063" y="4687888"/>
          <p14:tracePt t="227174" x="6270625" y="4614863"/>
          <p14:tracePt t="227208" x="6288088" y="4564063"/>
          <p14:tracePt t="227240" x="6288088" y="4430713"/>
          <p14:tracePt t="227274" x="6103938" y="4257675"/>
          <p14:tracePt t="227307" x="5942013" y="4191000"/>
          <p14:tracePt t="227312" x="5913438" y="4191000"/>
          <p14:tracePt t="227340" x="5846763" y="4191000"/>
          <p14:tracePt t="227345" x="5835650" y="4191000"/>
          <p14:tracePt t="227376" x="5768975" y="4191000"/>
          <p14:tracePt t="227408" x="5651500" y="4246563"/>
          <p14:tracePt t="227440" x="5622925" y="4413250"/>
          <p14:tracePt t="227475" x="5634038" y="4648200"/>
          <p14:tracePt t="227480" x="5668963" y="4676775"/>
          <p14:tracePt t="227507" x="5818188" y="4743450"/>
          <p14:tracePt t="227512" x="5868988" y="4776788"/>
          <p14:tracePt t="227540" x="6037263" y="4843463"/>
          <p14:tracePt t="227545" x="6064250" y="4843463"/>
          <p14:tracePt t="227574" x="6148388" y="4843463"/>
          <p14:tracePt t="227579" x="6164263" y="4843463"/>
          <p14:tracePt t="227608" x="6276975" y="4821238"/>
          <p14:tracePt t="227640" x="6427788" y="4670425"/>
          <p14:tracePt t="227675" x="6505575" y="4548188"/>
          <p14:tracePt t="227707" x="6505575" y="4446588"/>
          <p14:tracePt t="227711" x="6505575" y="4397375"/>
          <p14:tracePt t="227741" x="6465888" y="4291013"/>
          <p14:tracePt t="227745" x="6415088" y="4257675"/>
          <p14:tracePt t="227772" x="6276975" y="4095750"/>
          <p14:tracePt t="227775" x="6226175" y="4079875"/>
          <p14:tracePt t="227805" x="6170613" y="4051300"/>
          <p14:tracePt t="227808" x="6126163" y="4051300"/>
          <p14:tracePt t="227839" x="5969000" y="4062413"/>
          <p14:tracePt t="227872" x="5791200" y="4297363"/>
          <p14:tracePt t="227905" x="5757863" y="4508500"/>
          <p14:tracePt t="227938" x="5757863" y="4603750"/>
          <p14:tracePt t="227972" x="5897563" y="4699000"/>
          <p14:tracePt t="227975" x="5964238" y="4699000"/>
          <p14:tracePt t="228005" x="6186488" y="4814888"/>
          <p14:tracePt t="228008" x="6237288" y="4832350"/>
          <p14:tracePt t="228038" x="6454775" y="4865688"/>
          <p14:tracePt t="228073" x="6505575" y="4865688"/>
          <p14:tracePt t="228105" x="6561138" y="4865688"/>
          <p14:tracePt t="228138" x="6599238" y="4754563"/>
          <p14:tracePt t="228142" x="6599238" y="4703763"/>
          <p14:tracePt t="228172" x="6599238" y="4597400"/>
          <p14:tracePt t="228175" x="6599238" y="4570413"/>
          <p14:tracePt t="228205" x="6599238" y="4481513"/>
          <p14:tracePt t="228207" x="6599238" y="4441825"/>
          <p14:tracePt t="228239" x="6554788" y="4319588"/>
          <p14:tracePt t="228272" x="6427788" y="4206875"/>
          <p14:tracePt t="228305" x="6276975" y="4195763"/>
          <p14:tracePt t="228338" x="6081713" y="4251325"/>
          <p14:tracePt t="228372" x="6019800" y="4413250"/>
          <p14:tracePt t="228375" x="6019800" y="4459288"/>
          <p14:tracePt t="228405" x="6019800" y="4643438"/>
          <p14:tracePt t="228407" x="6019800" y="4676775"/>
          <p14:tracePt t="228440" x="6126163" y="4803775"/>
          <p14:tracePt t="228472" x="6270625" y="4905375"/>
          <p14:tracePt t="228475" x="6299200" y="4905375"/>
          <p14:tracePt t="228505" x="6354763" y="4932363"/>
          <p14:tracePt t="228508" x="6365875" y="4932363"/>
          <p14:tracePt t="228539" x="6427788" y="4943475"/>
          <p14:tracePt t="228572" x="6465888" y="4943475"/>
          <p14:tracePt t="228605" x="6561138" y="4943475"/>
          <p14:tracePt t="228640" x="6634163" y="4821238"/>
          <p14:tracePt t="228646" x="6650038" y="4787900"/>
          <p14:tracePt t="228674" x="6650038" y="4665663"/>
          <p14:tracePt t="228678" x="6650038" y="4575175"/>
          <p14:tracePt t="228708" x="6588125" y="4364038"/>
          <p14:tracePt t="228717" x="6561138" y="4330700"/>
          <p14:tracePt t="228741" x="6516688" y="4275138"/>
          <p14:tracePt t="228774" x="6403975" y="4275138"/>
          <p14:tracePt t="228807" x="6159500" y="4386263"/>
          <p14:tracePt t="228813" x="6081713" y="4441825"/>
          <p14:tracePt t="228841" x="5986463" y="4537075"/>
          <p14:tracePt t="228845" x="5969000" y="4570413"/>
          <p14:tracePt t="228874" x="5969000" y="4676775"/>
          <p14:tracePt t="228878" x="5969000" y="4687888"/>
          <p14:tracePt t="228908" x="6164263" y="4799013"/>
          <p14:tracePt t="228940" x="6303963" y="4814888"/>
          <p14:tracePt t="228996" x="6315075" y="4814888"/>
          <p14:tracePt t="229028" x="6315075" y="4803775"/>
          <p14:tracePt t="229041" x="6315075" y="4792663"/>
          <p14:tracePt t="229076" x="6315075" y="4770438"/>
          <p14:tracePt t="229108" x="6315075" y="4743450"/>
          <p14:tracePt t="229137" x="6292850" y="4714875"/>
          <p14:tracePt t="229139" x="0" y="0"/>
        </p14:tracePtLst>
        <p14:tracePtLst>
          <p14:tracePt t="229982" x="6499225" y="5222875"/>
          <p14:tracePt t="229986" x="6488113" y="5211763"/>
          <p14:tracePt t="229990" x="6443663" y="5183188"/>
          <p14:tracePt t="229999" x="6410325" y="5111750"/>
          <p14:tracePt t="230008" x="6359525" y="5078413"/>
          <p14:tracePt t="230037" x="6153150" y="4994275"/>
          <p14:tracePt t="230074" x="5864225" y="4860925"/>
          <p14:tracePt t="230078" x="5762625" y="4821238"/>
          <p14:tracePt t="230108" x="5422900" y="4710113"/>
          <p14:tracePt t="230141" x="5099050" y="4670425"/>
          <p14:tracePt t="230175" x="4830763" y="4670425"/>
          <p14:tracePt t="230180" x="4781550" y="4670425"/>
          <p14:tracePt t="230189" x="4770438" y="4670425"/>
          <p14:tracePt t="230207" x="4714875" y="4670425"/>
          <p14:tracePt t="230213" x="4686300" y="4670425"/>
          <p14:tracePt t="230240" x="4568825" y="4725988"/>
          <p14:tracePt t="230245" x="4552950" y="4743450"/>
          <p14:tracePt t="230274" x="4508500" y="4865688"/>
          <p14:tracePt t="230279" x="4508500" y="4894263"/>
          <p14:tracePt t="230308" x="4552950" y="5105400"/>
          <p14:tracePt t="230340" x="4646613" y="5262563"/>
          <p14:tracePt t="230374" x="4803775" y="5356225"/>
          <p14:tracePt t="230407" x="5065713" y="5440363"/>
          <p14:tracePt t="230412" x="5132388" y="5457825"/>
          <p14:tracePt t="230440" x="5445125" y="5480050"/>
          <p14:tracePt t="230444" x="5473700" y="5480050"/>
          <p14:tracePt t="230474" x="5611813" y="5480050"/>
          <p14:tracePt t="230478" x="5629275" y="5480050"/>
          <p14:tracePt t="230508" x="5668963" y="5480050"/>
          <p14:tracePt t="230540" x="5757863" y="5413375"/>
          <p14:tracePt t="230575" x="5864225" y="5145088"/>
          <p14:tracePt t="230607" x="5880100" y="4910138"/>
          <p14:tracePt t="230637" x="5853113" y="4714875"/>
          <p14:tracePt t="230674" x="5802313" y="4537075"/>
          <p14:tracePt t="230707" x="5746750" y="4519613"/>
          <p14:tracePt t="230739" x="5573713" y="4481513"/>
          <p14:tracePt t="230775" x="5327650" y="4459288"/>
          <p14:tracePt t="230807" x="5127625" y="4475163"/>
          <p14:tracePt t="230813" x="5065713" y="4503738"/>
          <p14:tracePt t="230841" x="4876800" y="4575175"/>
          <p14:tracePt t="230846" x="4803775" y="4608513"/>
          <p14:tracePt t="230874" x="4675188" y="4692650"/>
          <p14:tracePt t="230879" x="4657725" y="4703763"/>
          <p14:tracePt t="230908" x="4541838" y="4792663"/>
          <p14:tracePt t="230940" x="4524375" y="4876800"/>
          <p14:tracePt t="230974" x="4608513" y="5072063"/>
          <p14:tracePt t="231007" x="4887913" y="5278438"/>
          <p14:tracePt t="231012" x="4914900" y="5278438"/>
          <p14:tracePt t="231041" x="5043488" y="5329238"/>
          <p14:tracePt t="231045" x="5110163" y="5329238"/>
          <p14:tracePt t="231073" x="5360988" y="5345113"/>
          <p14:tracePt t="231078" x="5427663" y="5345113"/>
          <p14:tracePt t="231108" x="5718175" y="5362575"/>
          <p14:tracePt t="231142" x="5969000" y="5395913"/>
          <p14:tracePt t="231174" x="6181725" y="5395913"/>
          <p14:tracePt t="231207" x="6392863" y="5367338"/>
          <p14:tracePt t="231212" x="6427788" y="5334000"/>
          <p14:tracePt t="231240" x="6588125" y="5300663"/>
          <p14:tracePt t="231245" x="6623050" y="5273675"/>
          <p14:tracePt t="231274" x="6694488" y="5200650"/>
          <p14:tracePt t="231277" x="6705600" y="5183188"/>
          <p14:tracePt t="231308" x="6723063" y="5045075"/>
          <p14:tracePt t="231316" x="6723063" y="5016500"/>
          <p14:tracePt t="231341" x="6661150" y="4865688"/>
          <p14:tracePt t="231374" x="6527800" y="4821238"/>
          <p14:tracePt t="231407" x="6310313" y="4770438"/>
          <p14:tracePt t="231412" x="6243638" y="4754563"/>
          <p14:tracePt t="231440" x="5980113" y="4699000"/>
          <p14:tracePt t="231444" x="5913438" y="4681538"/>
          <p14:tracePt t="231474" x="5751513" y="4681538"/>
          <p14:tracePt t="231507" x="5411788" y="4681538"/>
          <p14:tracePt t="231513" x="5316538" y="4681538"/>
          <p14:tracePt t="231540" x="5149850" y="4681538"/>
          <p14:tracePt t="231545" x="5138738" y="4681538"/>
          <p14:tracePt t="231574" x="5048250" y="4732338"/>
          <p14:tracePt t="231577" x="5037138" y="4732338"/>
          <p14:tracePt t="231608" x="4937125" y="4792663"/>
          <p14:tracePt t="231617" x="4926013" y="4821238"/>
          <p14:tracePt t="231640" x="4910138" y="4860925"/>
          <p14:tracePt t="231674" x="4899025" y="4927600"/>
          <p14:tracePt t="231707" x="4899025" y="5005388"/>
          <p14:tracePt t="231712" x="4943475" y="5022850"/>
          <p14:tracePt t="231740" x="5032375" y="5056188"/>
          <p14:tracePt t="231745" x="5060950" y="5056188"/>
          <p14:tracePt t="231772" x="5205413" y="5072063"/>
          <p14:tracePt t="231775" x="5249863" y="5072063"/>
          <p14:tracePt t="231805" x="5416550" y="5089525"/>
          <p14:tracePt t="231809" x="5518150" y="5111750"/>
          <p14:tracePt t="231839" x="5857875" y="5167313"/>
          <p14:tracePt t="231874" x="6488113" y="5167313"/>
          <p14:tracePt t="231908" x="6689725" y="5167313"/>
          <p14:tracePt t="231914" x="6705600" y="5156200"/>
          <p14:tracePt t="231940" x="6727825" y="5133975"/>
          <p14:tracePt t="231945" x="6727825" y="5122863"/>
          <p14:tracePt t="231974" x="6727825" y="5067300"/>
          <p14:tracePt t="231978" x="6727825" y="5016500"/>
          <p14:tracePt t="232009" x="6543675" y="4827588"/>
          <p14:tracePt t="232040" x="6299200" y="4737100"/>
          <p14:tracePt t="232074" x="6097588" y="4654550"/>
          <p14:tracePt t="232107" x="5824538" y="4637088"/>
          <p14:tracePt t="232112" x="5780088" y="4637088"/>
          <p14:tracePt t="232140" x="5556250" y="4637088"/>
          <p14:tracePt t="232145" x="5489575" y="4637088"/>
          <p14:tracePt t="232174" x="5289550" y="4654550"/>
          <p14:tracePt t="232177" x="5278438" y="4654550"/>
          <p14:tracePt t="232186" x="5249863" y="4665663"/>
          <p14:tracePt t="232208" x="5205413" y="4710113"/>
          <p14:tracePt t="232248" x="5205413" y="4721225"/>
          <p14:tracePt t="232274" x="5205413" y="4737100"/>
          <p14:tracePt t="232329" x="5205413" y="4748213"/>
          <p14:tracePt t="232503" x="0" y="0"/>
        </p14:tracePtLst>
        <p14:tracePtLst>
          <p14:tracePt t="233107" x="4579938" y="4548188"/>
          <p14:tracePt t="233112" x="4564063" y="4548188"/>
          <p14:tracePt t="233192" x="4564063" y="4537075"/>
          <p14:tracePt t="233208" x="4575175" y="4537075"/>
          <p14:tracePt t="233216" x="4602163" y="4519613"/>
          <p14:tracePt t="233241" x="4781550" y="4519613"/>
          <p14:tracePt t="233273" x="5054600" y="4519613"/>
          <p14:tracePt t="233305" x="5372100" y="4519613"/>
          <p14:tracePt t="233339" x="5607050" y="4519613"/>
          <p14:tracePt t="233344" x="5622925" y="4519613"/>
          <p14:tracePt t="233372" x="5691188" y="4519613"/>
          <p14:tracePt t="233376" x="5729288" y="4519613"/>
          <p14:tracePt t="233406" x="5875338" y="4530725"/>
          <p14:tracePt t="233408" x="5942013" y="4530725"/>
          <p14:tracePt t="233439" x="6175375" y="4530725"/>
          <p14:tracePt t="233472" x="6365875" y="4530725"/>
          <p14:tracePt t="233505" x="6461125" y="4530725"/>
          <p14:tracePt t="233539" x="6656388" y="4530725"/>
          <p14:tracePt t="233543" x="6723063" y="4530725"/>
          <p14:tracePt t="233572" x="6907213" y="4530725"/>
          <p14:tracePt t="233575" x="6996113" y="4530725"/>
          <p14:tracePt t="233606" x="7140575" y="4525963"/>
          <p14:tracePt t="233608" x="7151688" y="4525963"/>
          <p14:tracePt t="233704" x="7151688" y="4508500"/>
          <p14:tracePt t="233720" x="7146925" y="4508500"/>
          <p14:tracePt t="233741" x="7118350" y="4508500"/>
          <p14:tracePt t="233745" x="7073900" y="4508500"/>
          <p14:tracePt t="233774" x="6900863" y="4492625"/>
          <p14:tracePt t="233778" x="6856413" y="4492625"/>
          <p14:tracePt t="233807" x="6683375" y="4492625"/>
          <p14:tracePt t="233842" x="6432550" y="4492625"/>
          <p14:tracePt t="233874" x="6203950" y="4492625"/>
          <p14:tracePt t="233907" x="6030913" y="4519613"/>
          <p14:tracePt t="233912" x="6002338" y="4519613"/>
          <p14:tracePt t="233940" x="5857875" y="4519613"/>
          <p14:tracePt t="233944" x="5813425" y="4519613"/>
          <p14:tracePt t="233974" x="5500688" y="4559300"/>
          <p14:tracePt t="233977" x="5378450" y="4581525"/>
          <p14:tracePt t="234008" x="5032375" y="4597400"/>
          <p14:tracePt t="234041" x="4914900" y="4597400"/>
          <p14:tracePt t="234074" x="4797425" y="4597400"/>
          <p14:tracePt t="234107" x="4719638" y="4597400"/>
          <p14:tracePt t="234142" x="4703763" y="4597400"/>
          <p14:tracePt t="234280" x="4675188" y="4608513"/>
          <p14:tracePt t="234289" x="4664075" y="4608513"/>
          <p14:tracePt t="234304" x="0" y="0"/>
        </p14:tracePtLst>
        <p14:tracePtLst>
          <p14:tracePt t="236429" x="4089400" y="2003425"/>
          <p14:tracePt t="236518" x="4100513" y="1985963"/>
          <p14:tracePt t="236526" x="4111625" y="1985963"/>
          <p14:tracePt t="236541" x="4256088" y="1985963"/>
          <p14:tracePt t="236574" x="4502150" y="1985963"/>
          <p14:tracePt t="236607" x="4591050" y="1985963"/>
          <p14:tracePt t="236742" x="4579938" y="1985963"/>
          <p14:tracePt t="236749" x="4524375" y="1985963"/>
          <p14:tracePt t="236774" x="4497388" y="1985963"/>
          <p14:tracePt t="236807" x="4357688" y="1985963"/>
          <p14:tracePt t="236813" x="4346575" y="1985963"/>
          <p14:tracePt t="236840" x="4324350" y="1985963"/>
          <p14:tracePt t="236884" x="4306888" y="1985963"/>
          <p14:tracePt t="236948" x="4267200" y="1985963"/>
          <p14:tracePt t="236974" x="4229100" y="1985963"/>
          <p14:tracePt t="237007" x="4189413" y="1985963"/>
          <p14:tracePt t="237608" x="4173538" y="1985963"/>
          <p14:tracePt t="237624" x="4151313" y="1985963"/>
          <p14:tracePt t="237641" x="4133850" y="1985963"/>
          <p14:tracePt t="238103" x="0" y="0"/>
        </p14:tracePtLst>
        <p14:tracePtLst>
          <p14:tracePt t="253360" x="5360988" y="5875338"/>
          <p14:tracePt t="253365" x="5434013" y="5908675"/>
          <p14:tracePt t="253373" x="5507038" y="5948363"/>
          <p14:tracePt t="253377" x="5556250" y="5981700"/>
          <p14:tracePt t="253408" x="5980113" y="6165850"/>
          <p14:tracePt t="253441" x="6572250" y="6272213"/>
          <p14:tracePt t="253475" x="7346950" y="6299200"/>
          <p14:tracePt t="253480" x="7497763" y="6299200"/>
          <p14:tracePt t="253507" x="7978775" y="6299200"/>
          <p14:tracePt t="253511" x="8128000" y="6299200"/>
          <p14:tracePt t="253541" x="8323263" y="6283325"/>
          <p14:tracePt t="253577" x="8380413" y="6149975"/>
          <p14:tracePt t="253608" x="8380413" y="5881688"/>
          <p14:tracePt t="253640" x="8369300" y="5646738"/>
          <p14:tracePt t="253674" x="8301038" y="5345113"/>
          <p14:tracePt t="253678" x="8256588" y="5218113"/>
          <p14:tracePt t="253705" x="8196263" y="4899025"/>
          <p14:tracePt t="253737" x="8178800" y="4525963"/>
          <p14:tracePt t="253771" x="8078788" y="4302125"/>
          <p14:tracePt t="253804" x="7832725" y="4106863"/>
          <p14:tracePt t="253808" x="7759700" y="4090988"/>
          <p14:tracePt t="253838" x="7140575" y="3933825"/>
          <p14:tracePt t="253872" x="5311775" y="3694113"/>
          <p14:tracePt t="253904" x="2784475" y="3587750"/>
          <p14:tracePt t="253938" x="1149350" y="3632200"/>
          <p14:tracePt t="253971" x="869950" y="3838575"/>
          <p14:tracePt t="253974" x="869950" y="3883025"/>
          <p14:tracePt t="254005" x="903288" y="4168775"/>
          <p14:tracePt t="254007" x="947738" y="4268788"/>
          <p14:tracePt t="254038" x="1293813" y="4721225"/>
          <p14:tracePt t="254072" x="1947863" y="5167313"/>
          <p14:tracePt t="254104" x="3040063" y="5491163"/>
          <p14:tracePt t="254140" x="4144963" y="5635625"/>
          <p14:tracePt t="254147" x="4384675" y="5657850"/>
          <p14:tracePt t="254151" x="4591050" y="5657850"/>
          <p14:tracePt t="254174" x="4759325" y="5657850"/>
          <p14:tracePt t="254207" x="4786313" y="5597525"/>
          <p14:tracePt t="254212" x="4786313" y="5507038"/>
          <p14:tracePt t="254237" x="4786313" y="5391150"/>
          <p14:tracePt t="254238" x="0" y="0"/>
        </p14:tracePtLst>
        <p14:tracePtLst>
          <p14:tracePt t="256709" x="4144963" y="4291013"/>
          <p14:tracePt t="256812" x="4106863" y="4268788"/>
          <p14:tracePt t="256821" x="4089400" y="4257675"/>
          <p14:tracePt t="256841" x="4000500" y="4213225"/>
          <p14:tracePt t="256846" x="3983038" y="4195763"/>
          <p14:tracePt t="256874" x="3960813" y="4184650"/>
          <p14:tracePt t="256877" x="3949700" y="4184650"/>
          <p14:tracePt t="256908" x="3865563" y="4157663"/>
          <p14:tracePt t="256939" x="3843338" y="4146550"/>
          <p14:tracePt t="256972" x="3798888" y="4146550"/>
          <p14:tracePt t="256975" x="3771900" y="4146550"/>
          <p14:tracePt t="257005" x="3738563" y="4146550"/>
          <p14:tracePt t="257008" x="3692525" y="4135438"/>
          <p14:tracePt t="257040" x="3625850" y="4135438"/>
          <p14:tracePt t="257073" x="3543300" y="4117975"/>
          <p14:tracePt t="257107" x="3475038" y="4102100"/>
          <p14:tracePt t="257142" x="3381375" y="4102100"/>
          <p14:tracePt t="257146" x="3363913" y="4102100"/>
          <p14:tracePt t="257174" x="3286125" y="4090988"/>
          <p14:tracePt t="257177" x="3219450" y="4090988"/>
          <p14:tracePt t="257208" x="3079750" y="4073525"/>
          <p14:tracePt t="257239" x="3028950" y="4073525"/>
          <p14:tracePt t="257272" x="2946400" y="4073525"/>
          <p14:tracePt t="257305" x="2895600" y="4073525"/>
          <p14:tracePt t="257339" x="2867025" y="4090988"/>
          <p14:tracePt t="257374" x="2867025" y="4129088"/>
          <p14:tracePt t="257377" x="2867025" y="4162425"/>
          <p14:tracePt t="257407" x="2990850" y="4268788"/>
          <p14:tracePt t="257440" x="3135313" y="4346575"/>
          <p14:tracePt t="257474" x="3268663" y="4364038"/>
          <p14:tracePt t="257507" x="3386138" y="4364038"/>
          <p14:tracePt t="257513" x="3430588" y="4364038"/>
          <p14:tracePt t="257540" x="3554413" y="4364038"/>
          <p14:tracePt t="257544" x="3621088" y="4364038"/>
          <p14:tracePt t="257574" x="3749675" y="4379913"/>
          <p14:tracePt t="257577" x="3760788" y="4379913"/>
          <p14:tracePt t="257607" x="3854450" y="4391025"/>
          <p14:tracePt t="257641" x="3905250" y="4402138"/>
          <p14:tracePt t="257674" x="3971925" y="4402138"/>
          <p14:tracePt t="257707" x="4049713" y="4402138"/>
          <p14:tracePt t="257741" x="4089400" y="4402138"/>
          <p14:tracePt t="257774" x="4106863" y="4402138"/>
          <p14:tracePt t="257778" x="4106863" y="4386263"/>
          <p14:tracePt t="257808" x="4106863" y="4302125"/>
          <p14:tracePt t="257841" x="4038600" y="4191000"/>
          <p14:tracePt t="257874" x="3938588" y="4113213"/>
          <p14:tracePt t="257908" x="3665538" y="4062413"/>
          <p14:tracePt t="257914" x="3592513" y="4044950"/>
          <p14:tracePt t="257940" x="3403600" y="3962400"/>
          <p14:tracePt t="257945" x="3386138" y="3944938"/>
          <p14:tracePt t="257974" x="3302000" y="3917950"/>
          <p14:tracePt t="257978" x="3286125" y="3917950"/>
          <p14:tracePt t="258010" x="3263900" y="3900488"/>
          <p14:tracePt t="258040" x="3163888" y="3889375"/>
          <p14:tracePt t="258074" x="3068638" y="3871913"/>
          <p14:tracePt t="258107" x="2968625" y="3871913"/>
          <p14:tracePt t="258113" x="2940050" y="3871913"/>
          <p14:tracePt t="258140" x="2833688" y="3871913"/>
          <p14:tracePt t="258145" x="2822575" y="3871913"/>
          <p14:tracePt t="258174" x="2800350" y="3871913"/>
          <p14:tracePt t="258177" x="2784475" y="3871913"/>
          <p14:tracePt t="258209" x="2773363" y="3871913"/>
          <p14:tracePt t="258241" x="2762250" y="3878263"/>
          <p14:tracePt t="258274" x="2878138" y="4040188"/>
          <p14:tracePt t="258308" x="3013075" y="4084638"/>
          <p14:tracePt t="258340" x="3168650" y="4129088"/>
          <p14:tracePt t="258346" x="3201988" y="4129088"/>
          <p14:tracePt t="258374" x="3286125" y="4140200"/>
          <p14:tracePt t="258381" x="3336925" y="4157663"/>
          <p14:tracePt t="258387" x="3348038" y="4157663"/>
          <p14:tracePt t="258408" x="3503613" y="4191000"/>
          <p14:tracePt t="258441" x="3632200" y="4224338"/>
          <p14:tracePt t="258474" x="3654425" y="4224338"/>
          <p14:tracePt t="258480" x="3698875" y="4224338"/>
          <p14:tracePt t="258507" x="3849688" y="4275138"/>
          <p14:tracePt t="258513" x="3876675" y="4275138"/>
          <p14:tracePt t="258540" x="3916363" y="4291013"/>
          <p14:tracePt t="258545" x="3933825" y="4291013"/>
          <p14:tracePt t="258576" x="3960813" y="4291013"/>
          <p14:tracePt t="258608" x="4022725" y="4291013"/>
          <p14:tracePt t="258640" x="4060825" y="4291013"/>
          <p14:tracePt t="258704" x="4089400" y="4291013"/>
          <p14:tracePt t="258712" x="4100513" y="4291013"/>
          <p14:tracePt t="258741" x="4117975" y="4291013"/>
          <p14:tracePt t="258777" x="4117975" y="4268788"/>
          <p14:tracePt t="258808" x="3938588" y="4157663"/>
          <p14:tracePt t="258841" x="3743325" y="4124325"/>
          <p14:tracePt t="258875" x="3609975" y="4079875"/>
          <p14:tracePt t="258879" x="3581400" y="4079875"/>
          <p14:tracePt t="258908" x="3414713" y="4044950"/>
          <p14:tracePt t="258912" x="3348038" y="4029075"/>
          <p14:tracePt t="258938" x="3257550" y="4029075"/>
          <p14:tracePt t="258971" x="3141663" y="4011613"/>
          <p14:tracePt t="258974" x="3130550" y="4011613"/>
          <p14:tracePt t="259004" x="3101975" y="3995738"/>
          <p14:tracePt t="259006" x="3090863" y="3995738"/>
          <p14:tracePt t="259041" x="3073400" y="3995738"/>
          <p14:tracePt t="259075" x="3051175" y="3967163"/>
          <p14:tracePt t="259152" x="3035300" y="3978275"/>
          <p14:tracePt t="259160" x="3035300" y="3989388"/>
          <p14:tracePt t="259173" x="3035300" y="4017963"/>
          <p14:tracePt t="259177" x="3046413" y="4067175"/>
          <p14:tracePt t="259208" x="3190875" y="4157663"/>
          <p14:tracePt t="259241" x="3348038" y="4191000"/>
          <p14:tracePt t="259250" x="3392488" y="4191000"/>
          <p14:tracePt t="259274" x="3430588" y="4217988"/>
          <p14:tracePt t="259280" x="3481388" y="4235450"/>
          <p14:tracePt t="259307" x="3565525" y="4264025"/>
          <p14:tracePt t="259312" x="3609975" y="4264025"/>
          <p14:tracePt t="259340" x="3776663" y="4297363"/>
          <p14:tracePt t="259346" x="3843338" y="4297363"/>
          <p14:tracePt t="259374" x="3883025" y="4297363"/>
          <p14:tracePt t="259378" x="3894138" y="4297363"/>
          <p14:tracePt t="259440" x="3911600" y="4297363"/>
          <p14:tracePt t="259449" x="3922713" y="4297363"/>
          <p14:tracePt t="259600" x="3933825" y="4308475"/>
          <p14:tracePt t="259616" x="3960813" y="4308475"/>
          <p14:tracePt t="259640" x="4011613" y="4308475"/>
          <p14:tracePt t="259674" x="4144963" y="4308475"/>
          <p14:tracePt t="259705" x="4233863" y="4335463"/>
          <p14:tracePt t="259794" x="4222750" y="4335463"/>
          <p14:tracePt t="259808" x="4200525" y="4335463"/>
          <p14:tracePt t="259817" x="4184650" y="4330700"/>
          <p14:tracePt t="259841" x="4038600" y="4319588"/>
          <p14:tracePt t="259874" x="3849688" y="4286250"/>
          <p14:tracePt t="259907" x="3692525" y="4268788"/>
          <p14:tracePt t="259912" x="3643313" y="4251325"/>
          <p14:tracePt t="259941" x="3475038" y="4217988"/>
          <p14:tracePt t="259944" x="3430588" y="4202113"/>
          <p14:tracePt t="259974" x="3286125" y="4168775"/>
          <p14:tracePt t="260007" x="3130550" y="4135438"/>
          <p14:tracePt t="260012" x="3119438" y="4135438"/>
          <p14:tracePt t="260041" x="3090863" y="4124325"/>
          <p14:tracePt t="260596" x="3062288" y="4113213"/>
          <p14:tracePt t="260604" x="3051175" y="4113213"/>
          <p14:tracePt t="260661" x="3073400" y="4117975"/>
          <p14:tracePt t="260669" x="3084513" y="4117975"/>
          <p14:tracePt t="260676" x="3113088" y="4146550"/>
          <p14:tracePt t="260709" x="3197225" y="4217988"/>
          <p14:tracePt t="260740" x="3252788" y="4229100"/>
          <p14:tracePt t="260852" x="3275013" y="4229100"/>
          <p14:tracePt t="260861" x="3290888" y="4229100"/>
          <p14:tracePt t="260874" x="3302000" y="4240213"/>
          <p14:tracePt t="260906" x="3314700" y="4240213"/>
          <p14:tracePt t="260941" x="3370263" y="4257675"/>
          <p14:tracePt t="260974" x="3452813" y="4313238"/>
          <p14:tracePt t="261008" x="3497263" y="4324350"/>
          <p14:tracePt t="261012" x="3509963" y="4324350"/>
          <p14:tracePt t="261040" x="3521075" y="4324350"/>
          <p14:tracePt t="261092" x="3532188" y="4324350"/>
          <p14:tracePt t="261108" x="3497263" y="4302125"/>
          <p14:tracePt t="261140" x="3319463" y="4251325"/>
          <p14:tracePt t="261174" x="3246438" y="4240213"/>
          <p14:tracePt t="261236" x="3219450" y="4240213"/>
          <p14:tracePt t="261244" x="3208338" y="4240213"/>
          <p14:tracePt t="261274" x="3308350" y="4275138"/>
          <p14:tracePt t="261279" x="3397250" y="4291013"/>
          <p14:tracePt t="261308" x="3643313" y="4346575"/>
          <p14:tracePt t="261340" x="3654425" y="4346575"/>
          <p14:tracePt t="261380" x="3648075" y="4341813"/>
          <p14:tracePt t="261407" x="3576638" y="4308475"/>
          <p14:tracePt t="261413" x="3543300" y="4297363"/>
          <p14:tracePt t="261440" x="3503613" y="4279900"/>
          <p14:tracePt t="261445" x="3481388" y="4279900"/>
          <p14:tracePt t="261453" x="3463925" y="4279900"/>
          <p14:tracePt t="262036" x="3452813" y="4279900"/>
          <p14:tracePt t="262148" x="3441700" y="4279900"/>
          <p14:tracePt t="262164" x="3425825" y="4291013"/>
          <p14:tracePt t="262246" x="3414713" y="4302125"/>
          <p14:tracePt t="262260" x="3403600" y="4313238"/>
          <p14:tracePt t="262276" x="3392488" y="4324350"/>
          <p14:tracePt t="262307" x="3375025" y="4341813"/>
          <p14:tracePt t="262420" x="3352800" y="4341813"/>
          <p14:tracePt t="262428" x="3336925" y="4341813"/>
          <p14:tracePt t="262532" x="3290888" y="4352925"/>
          <p14:tracePt t="262541" x="3279775" y="4352925"/>
          <p14:tracePt t="262574" x="3268663" y="4368800"/>
          <p14:tracePt t="262676" x="3257550" y="4368800"/>
          <p14:tracePt t="262692" x="3241675" y="4357688"/>
          <p14:tracePt t="262754" x="3241675" y="4368800"/>
          <p14:tracePt t="262769" x="3241675" y="4379913"/>
          <p14:tracePt t="262778" x="3241675" y="4391025"/>
          <p14:tracePt t="262807" x="3403600" y="4391025"/>
          <p14:tracePt t="262840" x="3659188" y="4391025"/>
          <p14:tracePt t="262845" x="3687763" y="4391025"/>
          <p14:tracePt t="262874" x="3709988" y="4402138"/>
          <p14:tracePt t="262877" x="3721100" y="4419600"/>
          <p14:tracePt t="262908" x="3776663" y="4470400"/>
          <p14:tracePt t="262940" x="3832225" y="4486275"/>
          <p14:tracePt t="262971" x="3854450" y="4486275"/>
          <p14:tracePt t="263004" x="3871913" y="4486275"/>
          <p14:tracePt t="263038" x="3883025" y="4486275"/>
          <p14:tracePt t="263071" x="3978275" y="4503738"/>
          <p14:tracePt t="263107" x="4016375" y="4503738"/>
          <p14:tracePt t="263176" x="4044950" y="4503738"/>
          <p14:tracePt t="263185" x="4056063" y="4503738"/>
          <p14:tracePt t="263208" x="4111625" y="4446588"/>
          <p14:tracePt t="263241" x="4206875" y="4324350"/>
          <p14:tracePt t="263274" x="4251325" y="4213225"/>
          <p14:tracePt t="263308" x="4291013" y="4146550"/>
          <p14:tracePt t="263314" x="4324350" y="4117975"/>
          <p14:tracePt t="263320" x="4335463" y="4084638"/>
          <p14:tracePt t="263340" x="4368800" y="3989388"/>
          <p14:tracePt t="263345" x="4384675" y="3922713"/>
          <p14:tracePt t="263374" x="4402138" y="3849688"/>
          <p14:tracePt t="263378" x="4402138" y="3822700"/>
          <p14:tracePt t="263409" x="4413250" y="3771900"/>
          <p14:tracePt t="263440" x="4429125" y="3705225"/>
          <p14:tracePt t="263496" x="4457700" y="3744913"/>
          <p14:tracePt t="263507" x="4457700" y="3811588"/>
          <p14:tracePt t="263513" x="4457700" y="3856038"/>
          <p14:tracePt t="263541" x="4457700" y="4040188"/>
          <p14:tracePt t="263545" x="4473575" y="4129088"/>
          <p14:tracePt t="263574" x="4541838" y="4297363"/>
          <p14:tracePt t="263578" x="4552950" y="4313238"/>
          <p14:tracePt t="263607" x="4597400" y="4352925"/>
          <p14:tracePt t="263658" x="4591050" y="4346575"/>
          <p14:tracePt t="263673" x="4557713" y="4217988"/>
          <p14:tracePt t="263707" x="4502150" y="3906838"/>
          <p14:tracePt t="263740" x="4486275" y="3676650"/>
          <p14:tracePt t="263745" x="4486275" y="3649663"/>
          <p14:tracePt t="263774" x="4486275" y="3632200"/>
          <p14:tracePt t="263808" x="4491038" y="3794125"/>
          <p14:tracePt t="263840" x="4564063" y="4124325"/>
          <p14:tracePt t="263874" x="4692650" y="4379913"/>
          <p14:tracePt t="263912" x="4703763" y="4379913"/>
          <p14:tracePt t="263941" x="4752975" y="4268788"/>
          <p14:tracePt t="263945" x="4752975" y="4202113"/>
          <p14:tracePt t="263973" x="4752975" y="3995738"/>
          <p14:tracePt t="263979" x="4752975" y="3967163"/>
          <p14:tracePt t="264008" x="4808538" y="3940175"/>
          <p14:tracePt t="264040" x="5014913" y="4095750"/>
          <p14:tracePt t="264074" x="5278438" y="4435475"/>
          <p14:tracePt t="264081" x="5356225" y="4519613"/>
          <p14:tracePt t="264107" x="5394325" y="4530725"/>
          <p14:tracePt t="264140" x="5434013" y="4508500"/>
          <p14:tracePt t="264146" x="5451475" y="4441825"/>
          <p14:tracePt t="264176" x="5484813" y="4162425"/>
          <p14:tracePt t="264207" x="5518150" y="4067175"/>
          <p14:tracePt t="264241" x="5556250" y="4056063"/>
          <p14:tracePt t="264275" x="5729288" y="4286250"/>
          <p14:tracePt t="264280" x="5768975" y="4357688"/>
          <p14:tracePt t="264307" x="5913438" y="4541838"/>
          <p14:tracePt t="264313" x="5924550" y="4552950"/>
          <p14:tracePt t="264340" x="5942013" y="4570413"/>
          <p14:tracePt t="264344" x="5969000" y="4570413"/>
          <p14:tracePt t="264374" x="6048375" y="4452938"/>
          <p14:tracePt t="264379" x="6130925" y="4346575"/>
          <p14:tracePt t="264408" x="6181725" y="4124325"/>
          <p14:tracePt t="264441" x="6181725" y="4113213"/>
          <p14:tracePt t="264474" x="6237288" y="4246563"/>
          <p14:tracePt t="264507" x="6392863" y="4570413"/>
          <p14:tracePt t="264512" x="6410325" y="4597400"/>
          <p14:tracePt t="264540" x="6450013" y="4597400"/>
          <p14:tracePt t="264575" x="6583363" y="4503738"/>
          <p14:tracePt t="264578" x="6599238" y="4435475"/>
          <p14:tracePt t="264608" x="6672263" y="4095750"/>
          <p14:tracePt t="264640" x="6672263" y="3962400"/>
          <p14:tracePt t="264648" x="6683375" y="3951288"/>
          <p14:tracePt t="264680" x="6700838" y="3951288"/>
          <p14:tracePt t="264707" x="6834188" y="4095750"/>
          <p14:tracePt t="264740" x="7040563" y="4508500"/>
          <p14:tracePt t="264747" x="7102475" y="4608513"/>
          <p14:tracePt t="264774" x="7113588" y="4625975"/>
          <p14:tracePt t="264808" x="7162800" y="4614863"/>
          <p14:tracePt t="264840" x="7162800" y="4330700"/>
          <p14:tracePt t="264849" x="7162800" y="4206875"/>
          <p14:tracePt t="264874" x="7151688" y="3962400"/>
          <p14:tracePt t="264907" x="7151688" y="3951288"/>
          <p14:tracePt t="264941" x="7162800" y="4062413"/>
          <p14:tracePt t="264946" x="7162800" y="4113213"/>
          <p14:tracePt t="264974" x="7162800" y="4341813"/>
          <p14:tracePt t="264978" x="7162800" y="4408488"/>
          <p14:tracePt t="265007" x="7162800" y="4486275"/>
          <p14:tracePt t="265048" x="7162800" y="4481513"/>
          <p14:tracePt t="265074" x="7162800" y="4346575"/>
          <p14:tracePt t="265107" x="7135813" y="4157663"/>
          <p14:tracePt t="265112" x="7118350" y="4106863"/>
          <p14:tracePt t="265142" x="7107238" y="4095750"/>
          <p14:tracePt t="265176" x="7107238" y="4129088"/>
          <p14:tracePt t="265208" x="7073900" y="4302125"/>
          <p14:tracePt t="265242" x="7024688" y="4497388"/>
          <p14:tracePt t="265274" x="7013575" y="4508500"/>
          <p14:tracePt t="265320" x="7013575" y="4486275"/>
          <p14:tracePt t="265340" x="6978650" y="4386263"/>
          <p14:tracePt t="265344" x="6978650" y="4341813"/>
          <p14:tracePt t="265374" x="6945313" y="4268788"/>
          <p14:tracePt t="265377" x="6945313" y="4257675"/>
          <p14:tracePt t="265528" x="6945313" y="4229100"/>
          <p14:tracePt t="265536" x="6945313" y="4217988"/>
          <p14:tracePt t="265545" x="6918325" y="4173538"/>
          <p14:tracePt t="265574" x="6918325" y="4044950"/>
          <p14:tracePt t="265577" x="6900863" y="3978275"/>
          <p14:tracePt t="265608" x="6889750" y="3867150"/>
          <p14:tracePt t="265640" x="6889750" y="3856038"/>
          <p14:tracePt t="265687" x="6889750" y="3889375"/>
          <p14:tracePt t="265703" x="6889750" y="4029075"/>
          <p14:tracePt t="265737" x="6889750" y="4319588"/>
          <p14:tracePt t="265769" x="6889750" y="4459288"/>
          <p14:tracePt t="265803" x="6873875" y="4514850"/>
          <p14:tracePt t="265838" x="6862763" y="4475163"/>
          <p14:tracePt t="265870" x="6772275" y="4179888"/>
          <p14:tracePt t="265903" x="6711950" y="4040188"/>
          <p14:tracePt t="265939" x="6711950" y="4029075"/>
          <p14:tracePt t="265975" x="6700838" y="4029075"/>
          <p14:tracePt t="266009" x="6667500" y="4202113"/>
          <p14:tracePt t="266041" x="6667500" y="4357688"/>
          <p14:tracePt t="266074" x="6667500" y="4368800"/>
          <p14:tracePt t="266109" x="6667500" y="4319588"/>
          <p14:tracePt t="266141" x="6667500" y="4129088"/>
          <p14:tracePt t="266173" x="6638925" y="4067175"/>
          <p14:tracePt t="266208" x="6627813" y="4067175"/>
          <p14:tracePt t="266240" x="6561138" y="4229100"/>
          <p14:tracePt t="266246" x="6561138" y="4279900"/>
          <p14:tracePt t="266274" x="6527800" y="4386263"/>
          <p14:tracePt t="266277" x="6527800" y="4397375"/>
          <p14:tracePt t="266333" x="6527800" y="4346575"/>
          <p14:tracePt t="266341" x="6527800" y="4257675"/>
          <p14:tracePt t="266374" x="6527800" y="4044950"/>
          <p14:tracePt t="266408" x="6499225" y="3984625"/>
          <p14:tracePt t="266444" x="6488113" y="3973513"/>
          <p14:tracePt t="266474" x="6454775" y="3895725"/>
          <p14:tracePt t="266479" x="6376988" y="3838575"/>
          <p14:tracePt t="266507" x="6343650" y="3800475"/>
          <p14:tracePt t="266556" x="6343650" y="3805238"/>
          <p14:tracePt t="266574" x="6343650" y="3849688"/>
          <p14:tracePt t="266607" x="6343650" y="4117975"/>
          <p14:tracePt t="266640" x="6343650" y="4240213"/>
          <p14:tracePt t="266646" x="6326188" y="4251325"/>
          <p14:tracePt t="266699" x="6326188" y="4229100"/>
          <p14:tracePt t="266707" x="6326188" y="4184650"/>
          <p14:tracePt t="266739" x="6276975" y="3967163"/>
          <p14:tracePt t="266772" x="6037263" y="3727450"/>
          <p14:tracePt t="266805" x="5724525" y="3621088"/>
          <p14:tracePt t="266840" x="5349875" y="3621088"/>
          <p14:tracePt t="266845" x="5232400" y="3621088"/>
          <p14:tracePt t="266876" x="5021263" y="3749675"/>
          <p14:tracePt t="266907" x="4970463" y="3944938"/>
          <p14:tracePt t="266941" x="4970463" y="4040188"/>
          <p14:tracePt t="266974" x="5094288" y="4229100"/>
          <p14:tracePt t="266980" x="5138738" y="4246563"/>
          <p14:tracePt t="267005" x="5372100" y="4279900"/>
          <p14:tracePt t="267038" x="5695950" y="4302125"/>
          <p14:tracePt t="267042" x="5818188" y="4302125"/>
          <p14:tracePt t="267072" x="6208713" y="4302125"/>
          <p14:tracePt t="267076" x="6237288" y="4302125"/>
          <p14:tracePt t="267105" x="6483350" y="4302125"/>
          <p14:tracePt t="267107" x="6550025" y="4291013"/>
          <p14:tracePt t="267138" x="6805613" y="4106863"/>
          <p14:tracePt t="267171" x="6918325" y="3733800"/>
          <p14:tracePt t="267207" x="6667500" y="3101975"/>
          <p14:tracePt t="267212" x="6527800" y="2962275"/>
          <p14:tracePt t="267240" x="6103938" y="2711450"/>
          <p14:tracePt t="267245" x="5975350" y="2667000"/>
          <p14:tracePt t="267271" x="5489575" y="2644775"/>
          <p14:tracePt t="267274" x="5278438" y="2667000"/>
          <p14:tracePt t="267305" x="4664075" y="2857500"/>
          <p14:tracePt t="267308" x="4473575" y="2951163"/>
          <p14:tracePt t="267339" x="4067175" y="3286125"/>
          <p14:tracePt t="267372" x="4022725" y="3587750"/>
          <p14:tracePt t="267405" x="4513263" y="3984625"/>
          <p14:tracePt t="267439" x="5256213" y="4146550"/>
          <p14:tracePt t="267472" x="5511800" y="4073525"/>
          <p14:tracePt t="267475" x="5511800" y="4056063"/>
          <p14:tracePt t="267506" x="5529263" y="3922713"/>
          <p14:tracePt t="267508" x="5529263" y="3895725"/>
          <p14:tracePt t="267539" x="5489575" y="3760788"/>
          <p14:tracePt t="267571" x="5267325" y="3632200"/>
          <p14:tracePt t="267605" x="5032375" y="3598863"/>
          <p14:tracePt t="267639" x="5021263" y="3598863"/>
          <p14:tracePt t="267672" x="5010150" y="3609975"/>
          <p14:tracePt t="267674" x="5010150" y="3621088"/>
          <p14:tracePt t="267704" x="0" y="0"/>
        </p14:tracePtLst>
        <p14:tracePtLst>
          <p14:tracePt t="270426" x="4479925" y="4541838"/>
          <p14:tracePt t="270512" x="4486275" y="4541838"/>
          <p14:tracePt t="270521" x="4502150" y="4541838"/>
          <p14:tracePt t="270541" x="4557713" y="4541838"/>
          <p14:tracePt t="270545" x="4602163" y="4541838"/>
          <p14:tracePt t="270574" x="4725988" y="4541838"/>
          <p14:tracePt t="270579" x="4775200" y="4541838"/>
          <p14:tracePt t="270608" x="5037138" y="4541838"/>
          <p14:tracePt t="270642" x="5221288" y="4541838"/>
          <p14:tracePt t="270674" x="5334000" y="4541838"/>
          <p14:tracePt t="270707" x="5489575" y="4541838"/>
          <p14:tracePt t="270712" x="5500688" y="4541838"/>
          <p14:tracePt t="270740" x="5607050" y="4541838"/>
          <p14:tracePt t="270745" x="5651500" y="4541838"/>
          <p14:tracePt t="270774" x="5791200" y="4541838"/>
          <p14:tracePt t="270778" x="5807075" y="4541838"/>
          <p14:tracePt t="270808" x="5946775" y="4541838"/>
          <p14:tracePt t="270840" x="6092825" y="4541838"/>
          <p14:tracePt t="270874" x="6265863" y="4559300"/>
          <p14:tracePt t="270907" x="6427788" y="4559300"/>
          <p14:tracePt t="270913" x="6454775" y="4559300"/>
          <p14:tracePt t="270941" x="6538913" y="4559300"/>
          <p14:tracePt t="270945" x="6554788" y="4559300"/>
          <p14:tracePt t="270974" x="6577013" y="4559300"/>
          <p14:tracePt t="270978" x="6588125" y="4559300"/>
          <p14:tracePt t="271004" x="6678613" y="4559300"/>
          <p14:tracePt t="271006" x="6689725" y="4559300"/>
          <p14:tracePt t="271038" x="6756400" y="4559300"/>
          <p14:tracePt t="271071" x="6823075" y="4559300"/>
          <p14:tracePt t="271104" x="6862763" y="4559300"/>
          <p14:tracePt t="271214" x="6851650" y="4559300"/>
          <p14:tracePt t="271230" x="6823075" y="4537075"/>
          <p14:tracePt t="271239" x="6756400" y="4537075"/>
          <p14:tracePt t="271271" x="6543675" y="4503738"/>
          <p14:tracePt t="271307" x="6315075" y="4503738"/>
          <p14:tracePt t="271312" x="6248400" y="4503738"/>
          <p14:tracePt t="271340" x="6064250" y="4503738"/>
          <p14:tracePt t="271345" x="6019800" y="4503738"/>
          <p14:tracePt t="271374" x="5813425" y="4503738"/>
          <p14:tracePt t="271378" x="5762625" y="4503738"/>
          <p14:tracePt t="271409" x="5473700" y="4503738"/>
          <p14:tracePt t="271440" x="5283200" y="4503738"/>
          <p14:tracePt t="271474" x="5026025" y="4464050"/>
          <p14:tracePt t="271508" x="4903788" y="4464050"/>
          <p14:tracePt t="271903" x="0" y="0"/>
        </p14:tracePtLst>
        <p14:tracePtLst>
          <p14:tracePt t="273069" x="6716713" y="2416175"/>
          <p14:tracePt t="273124" x="6738938" y="2416175"/>
          <p14:tracePt t="273132" x="6750050" y="2416175"/>
          <p14:tracePt t="273140" x="6794500" y="2427288"/>
          <p14:tracePt t="273174" x="6929438" y="2438400"/>
          <p14:tracePt t="273182" x="6956425" y="2455863"/>
          <p14:tracePt t="273207" x="7085013" y="2493963"/>
          <p14:tracePt t="273241" x="7135813" y="2522538"/>
          <p14:tracePt t="273365" x="7129463" y="2522538"/>
          <p14:tracePt t="273380" x="7102475" y="2500313"/>
          <p14:tracePt t="273407" x="7000875" y="2500313"/>
          <p14:tracePt t="273440" x="6918325" y="2500313"/>
          <p14:tracePt t="273445" x="6907213" y="2500313"/>
          <p14:tracePt t="273541" x="6911975" y="2505075"/>
          <p14:tracePt t="273556" x="6956425" y="2522538"/>
          <p14:tracePt t="273574" x="7013575" y="2533650"/>
          <p14:tracePt t="273607" x="7202488" y="2533650"/>
          <p14:tracePt t="273613" x="7213600" y="2533650"/>
          <p14:tracePt t="273640" x="7224713" y="2533650"/>
          <p14:tracePt t="273716" x="7202488" y="2533650"/>
          <p14:tracePt t="273724" x="7191375" y="2533650"/>
          <p14:tracePt t="273740" x="7118350" y="2533650"/>
          <p14:tracePt t="273774" x="6985000" y="2493963"/>
          <p14:tracePt t="273807" x="6900863" y="2478088"/>
          <p14:tracePt t="273892" x="6907213" y="2489200"/>
          <p14:tracePt t="273908" x="6918325" y="2489200"/>
          <p14:tracePt t="273924" x="6934200" y="2489200"/>
          <p14:tracePt t="273940" x="6973888" y="2489200"/>
          <p14:tracePt t="273974" x="6985000" y="2489200"/>
          <p14:tracePt t="274052" x="6978650" y="2489200"/>
          <p14:tracePt t="274068" x="6951663" y="2489200"/>
          <p14:tracePt t="274075" x="6940550" y="2489200"/>
          <p14:tracePt t="274109" x="6884988" y="2489200"/>
          <p14:tracePt t="274180" x="6889750" y="2489200"/>
          <p14:tracePt t="274212" x="6900863" y="2489200"/>
          <p14:tracePt t="274229" x="6911975" y="2489200"/>
          <p14:tracePt t="274291" x="0" y="0"/>
        </p14:tracePtLst>
        <p14:tracePtLst>
          <p14:tracePt t="275488" x="4535488" y="4575175"/>
          <p14:tracePt t="275493" x="4575175" y="4575175"/>
          <p14:tracePt t="275497" x="4602163" y="4575175"/>
          <p14:tracePt t="275504" x="4619625" y="4575175"/>
          <p14:tracePt t="275512" x="4657725" y="4575175"/>
          <p14:tracePt t="275538" x="4748213" y="4575175"/>
          <p14:tracePt t="275571" x="4876800" y="4575175"/>
          <p14:tracePt t="275575" x="4910138" y="4575175"/>
          <p14:tracePt t="275605" x="4976813" y="4575175"/>
          <p14:tracePt t="275607" x="5003800" y="4575175"/>
          <p14:tracePt t="275638" x="5083175" y="4575175"/>
          <p14:tracePt t="275672" x="5176838" y="4575175"/>
          <p14:tracePt t="275705" x="5311775" y="4575175"/>
          <p14:tracePt t="275738" x="5427663" y="4575175"/>
          <p14:tracePt t="275743" x="5478463" y="4575175"/>
          <p14:tracePt t="275771" x="5529263" y="4575175"/>
          <p14:tracePt t="275805" x="5695950" y="4586288"/>
          <p14:tracePt t="275808" x="5724525" y="4586288"/>
          <p14:tracePt t="275839" x="5829300" y="4586288"/>
          <p14:tracePt t="275871" x="5924550" y="4586288"/>
          <p14:tracePt t="275905" x="5975350" y="4586288"/>
          <p14:tracePt t="275938" x="6037263" y="4586288"/>
          <p14:tracePt t="275971" x="6108700" y="4586288"/>
          <p14:tracePt t="276005" x="6164263" y="4586288"/>
          <p14:tracePt t="276007" x="6192838" y="4586288"/>
          <p14:tracePt t="276039" x="6288088" y="4586288"/>
          <p14:tracePt t="276071" x="6354763" y="4586288"/>
          <p14:tracePt t="276105" x="6392863" y="4586288"/>
          <p14:tracePt t="276138" x="6450013" y="4586288"/>
          <p14:tracePt t="276171" x="6488113" y="4586288"/>
          <p14:tracePt t="276175" x="6505575" y="4586288"/>
          <p14:tracePt t="276247" x="6532563" y="4575175"/>
          <p14:tracePt t="276255" x="6543675" y="4575175"/>
          <p14:tracePt t="276271" x="6599238" y="4537075"/>
          <p14:tracePt t="276305" x="6610350" y="4519613"/>
          <p14:tracePt t="276338" x="6627813" y="4459288"/>
          <p14:tracePt t="276371" x="6627813" y="4341813"/>
          <p14:tracePt t="276374" x="6645275" y="4275138"/>
          <p14:tracePt t="276405" x="6672263" y="4202113"/>
          <p14:tracePt t="276407" x="6672263" y="4191000"/>
          <p14:tracePt t="276439" x="6672263" y="4095750"/>
          <p14:tracePt t="276471" x="6672263" y="3944938"/>
          <p14:tracePt t="276505" x="6645275" y="3749675"/>
          <p14:tracePt t="276538" x="6554788" y="3649663"/>
          <p14:tracePt t="276571" x="6410325" y="3554413"/>
          <p14:tracePt t="276575" x="6365875" y="3487738"/>
          <p14:tracePt t="276605" x="6232525" y="3376613"/>
          <p14:tracePt t="276608" x="6215063" y="3343275"/>
          <p14:tracePt t="276638" x="6103938" y="3286125"/>
          <p14:tracePt t="276670" x="6002338" y="3275013"/>
          <p14:tracePt t="276704" x="5853113" y="3241675"/>
          <p14:tracePt t="276740" x="5657850" y="3241675"/>
          <p14:tracePt t="276772" x="5451475" y="3241675"/>
          <p14:tracePt t="276775" x="5378450" y="3252788"/>
          <p14:tracePt t="276807" x="5121275" y="3325813"/>
          <p14:tracePt t="276839" x="4881563" y="3365500"/>
          <p14:tracePt t="276872" x="4737100" y="3403600"/>
          <p14:tracePt t="276906" x="4630738" y="3432175"/>
          <p14:tracePt t="276939" x="4541838" y="3514725"/>
          <p14:tracePt t="276972" x="4435475" y="3616325"/>
          <p14:tracePt t="276976" x="4418013" y="3649663"/>
          <p14:tracePt t="277006" x="4357688" y="3738563"/>
          <p14:tracePt t="277009" x="4357688" y="3805238"/>
          <p14:tracePt t="277039" x="4357688" y="3995738"/>
          <p14:tracePt t="277072" x="4473575" y="4195763"/>
          <p14:tracePt t="277105" x="4681538" y="4413250"/>
          <p14:tracePt t="277139" x="4926013" y="4530725"/>
          <p14:tracePt t="277142" x="4976813" y="4564063"/>
          <p14:tracePt t="277172" x="5199063" y="4676775"/>
          <p14:tracePt t="277175" x="5289550" y="4692650"/>
          <p14:tracePt t="277205" x="5522913" y="4732338"/>
          <p14:tracePt t="277208" x="5567363" y="4743450"/>
          <p14:tracePt t="277239" x="5824538" y="4799013"/>
          <p14:tracePt t="277272" x="5957888" y="4810125"/>
          <p14:tracePt t="277305" x="6097588" y="4827588"/>
          <p14:tracePt t="277339" x="6326188" y="4843463"/>
          <p14:tracePt t="277343" x="6376988" y="4843463"/>
          <p14:tracePt t="277372" x="6415088" y="4843463"/>
          <p14:tracePt t="277376" x="6427788" y="4843463"/>
          <p14:tracePt t="277405" x="6465888" y="4843463"/>
          <p14:tracePt t="277408" x="6477000" y="4843463"/>
          <p14:tracePt t="277439" x="6610350" y="4776788"/>
          <p14:tracePt t="277474" x="6645275" y="4637088"/>
          <p14:tracePt t="277481" x="6645275" y="4625975"/>
          <p14:tracePt t="277507" x="6645275" y="4559300"/>
          <p14:tracePt t="277540" x="6678613" y="4375150"/>
          <p14:tracePt t="277545" x="6694488" y="4346575"/>
          <p14:tracePt t="277574" x="6738938" y="4257675"/>
          <p14:tracePt t="277578" x="6738938" y="4229100"/>
          <p14:tracePt t="277608" x="6738938" y="4040188"/>
          <p14:tracePt t="277640" x="6572250" y="3794125"/>
          <p14:tracePt t="277675" x="6292850" y="3571875"/>
          <p14:tracePt t="277680" x="6186488" y="3509963"/>
          <p14:tracePt t="277707" x="6008688" y="3348038"/>
          <p14:tracePt t="277740" x="5842000" y="3297238"/>
          <p14:tracePt t="277745" x="5795963" y="3281363"/>
          <p14:tracePt t="277774" x="5611813" y="3281363"/>
          <p14:tracePt t="277779" x="5567363" y="3281363"/>
          <p14:tracePt t="277807" x="5327650" y="3365500"/>
          <p14:tracePt t="277841" x="5143500" y="3492500"/>
          <p14:tracePt t="277874" x="5026025" y="3698875"/>
          <p14:tracePt t="277907" x="4992688" y="3871913"/>
          <p14:tracePt t="277912" x="4992688" y="3922713"/>
          <p14:tracePt t="277940" x="4992688" y="4084638"/>
          <p14:tracePt t="277945" x="5003800" y="4129088"/>
          <p14:tracePt t="277972" x="5116513" y="4352925"/>
          <p14:tracePt t="277975" x="5172075" y="4430713"/>
          <p14:tracePt t="278005" x="5400675" y="4559300"/>
          <p14:tracePt t="278007" x="5529263" y="4597400"/>
          <p14:tracePt t="278038" x="5880100" y="4676775"/>
          <p14:tracePt t="278074" x="5908675" y="4676775"/>
          <p14:tracePt t="278108" x="5919788" y="4676775"/>
          <p14:tracePt t="278141" x="5975350" y="4659313"/>
          <p14:tracePt t="278146" x="5975350" y="4643438"/>
          <p14:tracePt t="278174" x="5975350" y="4575175"/>
          <p14:tracePt t="278178" x="5975350" y="4564063"/>
          <p14:tracePt t="278208" x="5886450" y="4475163"/>
          <p14:tracePt t="278237" x="5846763" y="4475163"/>
          <p14:tracePt t="278238" x="0" y="0"/>
        </p14:tracePtLst>
        <p14:tracePtLst>
          <p14:tracePt t="279014" x="3514725" y="4202113"/>
          <p14:tracePt t="279019" x="3532188" y="4202113"/>
          <p14:tracePt t="279037" x="3543300" y="4202113"/>
          <p14:tracePt t="279052" x="3587750" y="4217988"/>
          <p14:tracePt t="279074" x="3609975" y="4217988"/>
          <p14:tracePt t="279077" x="3621088" y="4217988"/>
          <p14:tracePt t="279108" x="3705225" y="4217988"/>
          <p14:tracePt t="279140" x="3765550" y="4084638"/>
          <p14:tracePt t="279174" x="3765550" y="4033838"/>
          <p14:tracePt t="279207" x="3754438" y="4011613"/>
          <p14:tracePt t="279263" x="3743325" y="4011613"/>
          <p14:tracePt t="279276" x="3716338" y="4011613"/>
          <p14:tracePt t="279308" x="3687763" y="4106863"/>
          <p14:tracePt t="279340" x="3687763" y="4257675"/>
          <p14:tracePt t="279374" x="3687763" y="4268788"/>
          <p14:tracePt t="279409" x="3687763" y="4246563"/>
          <p14:tracePt t="279414" x="3687763" y="4162425"/>
          <p14:tracePt t="279440" x="3687763" y="3995738"/>
          <p14:tracePt t="279445" x="3687763" y="3967163"/>
          <p14:tracePt t="279474" x="3659188" y="3906838"/>
          <p14:tracePt t="279516" x="3632200" y="3929063"/>
          <p14:tracePt t="279541" x="3614738" y="4000500"/>
          <p14:tracePt t="279574" x="3614738" y="4151313"/>
          <p14:tracePt t="279607" x="3614738" y="4191000"/>
          <p14:tracePt t="279644" x="3603625" y="4157663"/>
          <p14:tracePt t="279673" x="3554413" y="3984625"/>
          <p14:tracePt t="279677" x="3554413" y="3973513"/>
          <p14:tracePt t="279707" x="3536950" y="3962400"/>
          <p14:tracePt t="279741" x="3509963" y="3984625"/>
          <p14:tracePt t="279774" x="3497263" y="4117975"/>
          <p14:tracePt t="279808" x="3481388" y="4146550"/>
          <p14:tracePt t="279841" x="3470275" y="4146550"/>
          <p14:tracePt t="279845" x="3425825" y="4106863"/>
          <p14:tracePt t="279872" x="3397250" y="4017963"/>
          <p14:tracePt t="279906" x="3386138" y="4000500"/>
          <p14:tracePt t="279939" x="3290888" y="4022725"/>
          <p14:tracePt t="279972" x="3275013" y="4079875"/>
          <p14:tracePt t="280005" x="3263900" y="4117975"/>
          <p14:tracePt t="280041" x="3246438" y="4084638"/>
          <p14:tracePt t="280045" x="3230563" y="4033838"/>
          <p14:tracePt t="280074" x="3175000" y="3973513"/>
          <p14:tracePt t="280078" x="3163888" y="3956050"/>
          <p14:tracePt t="280108" x="3135313" y="3956050"/>
          <p14:tracePt t="280140" x="3106738" y="3956050"/>
          <p14:tracePt t="280188" x="3073400" y="3956050"/>
          <p14:tracePt t="280208" x="3062288" y="3956050"/>
          <p14:tracePt t="280241" x="3017838" y="3956050"/>
          <p14:tracePt t="280245" x="3006725" y="3956050"/>
          <p14:tracePt t="280276" x="2957513" y="4006850"/>
          <p14:tracePt t="280348" x="2957513" y="4000500"/>
          <p14:tracePt t="280396" x="2940050" y="3984625"/>
          <p14:tracePt t="280475" x="0" y="0"/>
        </p14:tracePtLst>
        <p14:tracePtLst>
          <p14:tracePt t="293929" x="5522913" y="4564063"/>
          <p14:tracePt t="294000" x="5507038" y="4564063"/>
          <p14:tracePt t="294016" x="5507038" y="4541838"/>
          <p14:tracePt t="294040" x="5507038" y="4419600"/>
          <p14:tracePt t="294074" x="5507038" y="4279900"/>
          <p14:tracePt t="294080" x="5507038" y="4251325"/>
          <p14:tracePt t="294107" x="5507038" y="4168775"/>
          <p14:tracePt t="294112" x="5507038" y="4140200"/>
          <p14:tracePt t="294140" x="5507038" y="4090988"/>
          <p14:tracePt t="294145" x="5507038" y="4062413"/>
          <p14:tracePt t="294174" x="5507038" y="4011613"/>
          <p14:tracePt t="294178" x="5507038" y="3995738"/>
          <p14:tracePt t="294240" x="5507038" y="4006850"/>
          <p14:tracePt t="294256" x="5507038" y="4017963"/>
          <p14:tracePt t="294274" x="5478463" y="4090988"/>
          <p14:tracePt t="294307" x="5478463" y="4240213"/>
          <p14:tracePt t="294312" x="5478463" y="4268788"/>
          <p14:tracePt t="294340" x="5478463" y="4308475"/>
          <p14:tracePt t="294376" x="5478463" y="4319588"/>
          <p14:tracePt t="294480" x="5478463" y="4313238"/>
          <p14:tracePt t="294488" x="5478463" y="4286250"/>
          <p14:tracePt t="294507" x="5478463" y="4229100"/>
          <p14:tracePt t="294540" x="5478463" y="4151313"/>
          <p14:tracePt t="294546" x="5478463" y="4135438"/>
          <p14:tracePt t="294625" x="5478463" y="4146550"/>
          <p14:tracePt t="294640" x="5478463" y="4184650"/>
          <p14:tracePt t="294649" x="5478463" y="4235450"/>
          <p14:tracePt t="294673" x="5478463" y="4341813"/>
          <p14:tracePt t="294707" x="5478463" y="4352925"/>
          <p14:tracePt t="294752" x="5484813" y="4352925"/>
          <p14:tracePt t="294773" x="5484813" y="4330700"/>
          <p14:tracePt t="294777" x="5518150" y="4279900"/>
          <p14:tracePt t="294807" x="5518150" y="4195763"/>
          <p14:tracePt t="294840" x="5518150" y="4184650"/>
          <p14:tracePt t="295023" x="0" y="0"/>
        </p14:tracePtLst>
        <p14:tracePtLst>
          <p14:tracePt t="295514" x="5875338" y="4022725"/>
          <p14:tracePt t="295524" x="5864225" y="4029075"/>
          <p14:tracePt t="295540" x="5864225" y="4084638"/>
          <p14:tracePt t="295544" x="5864225" y="4151313"/>
          <p14:tracePt t="295572" x="5864225" y="4235450"/>
          <p14:tracePt t="295575" x="5875338" y="4264025"/>
          <p14:tracePt t="295607" x="5919788" y="4324350"/>
          <p14:tracePt t="295610" x="5919788" y="4335463"/>
          <p14:tracePt t="295728" x="5919788" y="4330700"/>
          <p14:tracePt t="295744" x="5919788" y="4313238"/>
          <p14:tracePt t="295752" x="5919788" y="4291013"/>
          <p14:tracePt t="295774" x="5919788" y="4264025"/>
          <p14:tracePt t="295777" x="5930900" y="4251325"/>
          <p14:tracePt t="295840" x="5930900" y="4275138"/>
          <p14:tracePt t="295848" x="5930900" y="4302125"/>
          <p14:tracePt t="295873" x="5930900" y="4368800"/>
          <p14:tracePt t="295905" x="5930900" y="4408488"/>
          <p14:tracePt t="295951" x="5930900" y="4402138"/>
          <p14:tracePt t="295972" x="5930900" y="4391025"/>
          <p14:tracePt t="296005" x="5930900" y="4379913"/>
          <p14:tracePt t="296143" x="0" y="0"/>
        </p14:tracePtLst>
        <p14:tracePtLst>
          <p14:tracePt t="297630" x="4546600" y="4586288"/>
          <p14:tracePt t="297637" x="4546600" y="4575175"/>
          <p14:tracePt t="297644" x="4552950" y="4575175"/>
          <p14:tracePt t="297672" x="4657725" y="4575175"/>
          <p14:tracePt t="297675" x="4703763" y="4575175"/>
          <p14:tracePt t="297705" x="4830763" y="4575175"/>
          <p14:tracePt t="297708" x="4859338" y="4575175"/>
          <p14:tracePt t="297739" x="5026025" y="4575175"/>
          <p14:tracePt t="297772" x="5216525" y="4575175"/>
          <p14:tracePt t="297805" x="5316538" y="4575175"/>
          <p14:tracePt t="297839" x="5467350" y="4575175"/>
          <p14:tracePt t="297843" x="5495925" y="4575175"/>
          <p14:tracePt t="297872" x="5584825" y="4575175"/>
          <p14:tracePt t="297875" x="5611813" y="4575175"/>
          <p14:tracePt t="297905" x="5651500" y="4575175"/>
          <p14:tracePt t="297908" x="5680075" y="4575175"/>
          <p14:tracePt t="297939" x="5795963" y="4575175"/>
          <p14:tracePt t="297972" x="5891213" y="4575175"/>
          <p14:tracePt t="298007" x="5946775" y="4559300"/>
          <p14:tracePt t="298011" x="5991225" y="4541838"/>
          <p14:tracePt t="298041" x="6064250" y="4541838"/>
          <p14:tracePt t="298045" x="6108700" y="4541838"/>
          <p14:tracePt t="298073" x="6292850" y="4541838"/>
          <p14:tracePt t="298078" x="6359525" y="4541838"/>
          <p14:tracePt t="298108" x="6650038" y="4541838"/>
          <p14:tracePt t="298141" x="6727825" y="4541838"/>
          <p14:tracePt t="298174" x="6756400" y="4541838"/>
          <p14:tracePt t="298207" x="6794500" y="4541838"/>
          <p14:tracePt t="298240" x="6834188" y="4541838"/>
          <p14:tracePt t="298274" x="6845300" y="4541838"/>
          <p14:tracePt t="298277" x="6873875" y="4541838"/>
          <p14:tracePt t="298307" x="6884988" y="4541838"/>
          <p14:tracePt t="298468" x="6878638" y="4541838"/>
          <p14:tracePt t="298484" x="6851650" y="4541838"/>
          <p14:tracePt t="298508" x="6689725" y="4541838"/>
          <p14:tracePt t="298540" x="6461125" y="4541838"/>
          <p14:tracePt t="298574" x="6170613" y="4525963"/>
          <p14:tracePt t="298607" x="5868988" y="4508500"/>
          <p14:tracePt t="298612" x="5802313" y="4508500"/>
          <p14:tracePt t="298640" x="5680075" y="4508500"/>
          <p14:tracePt t="298645" x="5651500" y="4508500"/>
          <p14:tracePt t="298674" x="5600700" y="4508500"/>
          <p14:tracePt t="298677" x="5556250" y="4508500"/>
          <p14:tracePt t="298709" x="5507038" y="4508500"/>
          <p14:tracePt t="298740" x="5451475" y="4508500"/>
          <p14:tracePt t="298774" x="5338763" y="4508500"/>
          <p14:tracePt t="298808" x="5260975" y="4508500"/>
          <p14:tracePt t="298840" x="5205413" y="4508500"/>
          <p14:tracePt t="298844" x="5176838" y="4508500"/>
          <p14:tracePt t="298874" x="5094288" y="4508500"/>
          <p14:tracePt t="298878" x="5065713" y="4508500"/>
          <p14:tracePt t="298910" x="4910138" y="4508500"/>
          <p14:tracePt t="298942" x="4781550" y="4508500"/>
          <p14:tracePt t="298973" x="4630738" y="4508500"/>
          <p14:tracePt t="299007" x="4479925" y="4519613"/>
          <p14:tracePt t="299011" x="4429125" y="4519613"/>
          <p14:tracePt t="299040" x="4379913" y="4519613"/>
          <p14:tracePt t="299045" x="4362450" y="4519613"/>
          <p14:tracePt t="299092" x="4351338" y="4519613"/>
          <p14:tracePt t="299252" x="4357688" y="4519613"/>
          <p14:tracePt t="299260" x="4373563" y="4519613"/>
          <p14:tracePt t="299274" x="4413250" y="4519613"/>
          <p14:tracePt t="299277" x="4429125" y="4519613"/>
          <p14:tracePt t="299308" x="4692650" y="4519613"/>
          <p14:tracePt t="299341" x="4987925" y="4519613"/>
          <p14:tracePt t="299373" x="5500688" y="4519613"/>
          <p14:tracePt t="299380" x="5618163" y="4519613"/>
          <p14:tracePt t="299407" x="5980113" y="4519613"/>
          <p14:tracePt t="299438" x="6321425" y="4519613"/>
          <p14:tracePt t="299472" x="6661150" y="4519613"/>
          <p14:tracePt t="299506" x="7058025" y="4519613"/>
          <p14:tracePt t="299538" x="7124700" y="4519613"/>
          <p14:tracePt t="299735" x="0" y="0"/>
        </p14:tracePtLst>
        <p14:tracePtLst>
          <p14:tracePt t="300464" x="5232400" y="4391025"/>
          <p14:tracePt t="300469" x="5243513" y="4391025"/>
          <p14:tracePt t="300473" x="5272088" y="4379913"/>
          <p14:tracePt t="300483" x="5272088" y="4368800"/>
          <p14:tracePt t="300507" x="5272088" y="4330700"/>
          <p14:tracePt t="300540" x="5300663" y="4179888"/>
          <p14:tracePt t="300546" x="5316538" y="4129088"/>
          <p14:tracePt t="300573" x="5316538" y="4022725"/>
          <p14:tracePt t="300578" x="5316538" y="4011613"/>
          <p14:tracePt t="300608" x="5334000" y="4000500"/>
          <p14:tracePt t="300648" x="5334000" y="4006850"/>
          <p14:tracePt t="300674" x="5334000" y="4202113"/>
          <p14:tracePt t="300707" x="5334000" y="4275138"/>
          <p14:tracePt t="300760" x="5334000" y="4264025"/>
          <p14:tracePt t="300774" x="5334000" y="4240213"/>
          <p14:tracePt t="300778" x="5334000" y="4224338"/>
          <p14:tracePt t="300807" x="5334000" y="4184650"/>
          <p14:tracePt t="300984" x="5345113" y="4173538"/>
          <p14:tracePt t="300999" x="0" y="0"/>
        </p14:tracePtLst>
        <p14:tracePtLst>
          <p14:tracePt t="301681" x="5919788" y="3492500"/>
          <p14:tracePt t="301690" x="5919788" y="3498850"/>
          <p14:tracePt t="301707" x="5919788" y="3571875"/>
          <p14:tracePt t="301740" x="5919788" y="3722688"/>
          <p14:tracePt t="301745" x="5919788" y="3749675"/>
          <p14:tracePt t="301774" x="5919788" y="3871913"/>
          <p14:tracePt t="301777" x="5919788" y="3940175"/>
          <p14:tracePt t="301807" x="5919788" y="4040188"/>
          <p14:tracePt t="301840" x="5919788" y="4173538"/>
          <p14:tracePt t="301876" x="5919788" y="4251325"/>
          <p14:tracePt t="301882" x="5919788" y="4279900"/>
          <p14:tracePt t="301890" x="5919788" y="4297363"/>
          <p14:tracePt t="301907" x="5919788" y="4335463"/>
          <p14:tracePt t="301940" x="5919788" y="4375150"/>
          <p14:tracePt t="301945" x="5919788" y="4402138"/>
          <p14:tracePt t="301976" x="5919788" y="4424363"/>
          <p14:tracePt t="302007" x="5908675" y="4464050"/>
          <p14:tracePt t="302088" x="5908675" y="4459288"/>
          <p14:tracePt t="302096" x="5908675" y="4430713"/>
          <p14:tracePt t="302107" x="5908675" y="4386263"/>
          <p14:tracePt t="302139" x="5908675" y="4257675"/>
          <p14:tracePt t="302142" x="5908675" y="4206875"/>
          <p14:tracePt t="302172" x="5908675" y="4117975"/>
          <p14:tracePt t="302205" x="5908675" y="4095750"/>
          <p14:tracePt t="302263" x="5908675" y="4102100"/>
          <p14:tracePt t="302279" x="5913438" y="4162425"/>
          <p14:tracePt t="302305" x="5930900" y="4346575"/>
          <p14:tracePt t="302338" x="5964238" y="4559300"/>
          <p14:tracePt t="302342" x="5964238" y="4592638"/>
          <p14:tracePt t="302372" x="5975350" y="4614863"/>
          <p14:tracePt t="302440" x="5975350" y="4592638"/>
          <p14:tracePt t="302449" x="5975350" y="4581525"/>
          <p14:tracePt t="302475" x="5969000" y="4514850"/>
          <p14:tracePt t="302508" x="5953125" y="4397375"/>
          <p14:tracePt t="302540" x="5953125" y="4297363"/>
          <p14:tracePt t="302573" x="5953125" y="4286250"/>
          <p14:tracePt t="302620" x="5930900" y="4286250"/>
          <p14:tracePt t="302640" x="5913438" y="4308475"/>
          <p14:tracePt t="302673" x="5897563" y="4481513"/>
          <p14:tracePt t="302677" x="5897563" y="4548188"/>
          <p14:tracePt t="302707" x="5897563" y="4597400"/>
          <p14:tracePt t="302764" x="5908675" y="4575175"/>
          <p14:tracePt t="302774" x="5908675" y="4508500"/>
          <p14:tracePt t="302806" x="5908675" y="4375150"/>
          <p14:tracePt t="302841" x="5908675" y="4352925"/>
          <p14:tracePt t="302939" x="5908675" y="4375150"/>
          <p14:tracePt t="302946" x="5908675" y="4386263"/>
          <p14:tracePt t="302971" x="5908675" y="4486275"/>
          <p14:tracePt t="303007" x="5908675" y="4559300"/>
          <p14:tracePt t="303070" x="5919788" y="4559300"/>
          <p14:tracePt t="303077" x="5919788" y="4508500"/>
          <p14:tracePt t="303108" x="5946775" y="4408488"/>
          <p14:tracePt t="303140" x="5946775" y="4341813"/>
          <p14:tracePt t="303173" x="5964238" y="4330700"/>
          <p14:tracePt t="303245" x="5964238" y="4335463"/>
          <p14:tracePt t="303260" x="5964238" y="4379913"/>
          <p14:tracePt t="303272" x="5953125" y="4408488"/>
          <p14:tracePt t="303305" x="5953125" y="4564063"/>
          <p14:tracePt t="303309" x="5953125" y="4575175"/>
          <p14:tracePt t="303355" x="5953125" y="4525963"/>
          <p14:tracePt t="303372" x="5953125" y="4452938"/>
          <p14:tracePt t="303405" x="5935663" y="4240213"/>
          <p14:tracePt t="303439" x="5935663" y="4217988"/>
          <p14:tracePt t="303483" x="5908675" y="4240213"/>
          <p14:tracePt t="303506" x="5897563" y="4297363"/>
          <p14:tracePt t="303509" x="5897563" y="4386263"/>
          <p14:tracePt t="303539" x="5875338" y="4597400"/>
          <p14:tracePt t="303571" x="5875338" y="4643438"/>
          <p14:tracePt t="303611" x="5875338" y="4603750"/>
          <p14:tracePt t="303639" x="5886450" y="4497388"/>
          <p14:tracePt t="303672" x="5913438" y="4446588"/>
          <p14:tracePt t="303771" x="5913438" y="4452938"/>
          <p14:tracePt t="303851" x="5924550" y="4464050"/>
          <p14:tracePt t="304619" x="0" y="0"/>
        </p14:tracePtLst>
        <p14:tracePtLst>
          <p14:tracePt t="305092" x="6288088" y="4397375"/>
          <p14:tracePt t="305097" x="6310313" y="4397375"/>
          <p14:tracePt t="305101" x="6326188" y="4397375"/>
          <p14:tracePt t="305132" x="6354763" y="4397375"/>
          <p14:tracePt t="305140" x="6365875" y="4397375"/>
          <p14:tracePt t="305175" x="6415088" y="4357688"/>
          <p14:tracePt t="305181" x="6450013" y="4297363"/>
          <p14:tracePt t="305207" x="6516688" y="4173538"/>
          <p14:tracePt t="305211" x="6516688" y="4106863"/>
          <p14:tracePt t="305240" x="6532563" y="3967163"/>
          <p14:tracePt t="305244" x="6532563" y="3917950"/>
          <p14:tracePt t="305274" x="6532563" y="3778250"/>
          <p14:tracePt t="305277" x="6532563" y="3727450"/>
          <p14:tracePt t="305308" x="6532563" y="3594100"/>
          <p14:tracePt t="305340" x="6359525" y="3414713"/>
          <p14:tracePt t="305375" x="6153150" y="3281363"/>
          <p14:tracePt t="305407" x="6053138" y="3219450"/>
          <p14:tracePt t="305412" x="6008688" y="3192463"/>
          <p14:tracePt t="305440" x="5935663" y="3175000"/>
          <p14:tracePt t="305445" x="5924550" y="3163888"/>
          <p14:tracePt t="305474" x="5784850" y="3135313"/>
          <p14:tracePt t="305479" x="5713413" y="3097213"/>
          <p14:tracePt t="305485" x="5646738" y="3079750"/>
          <p14:tracePt t="305508" x="5383213" y="3024188"/>
          <p14:tracePt t="305539" x="5149850" y="3024188"/>
          <p14:tracePt t="305543" x="5083175" y="3024188"/>
          <p14:tracePt t="305572" x="4921250" y="3024188"/>
          <p14:tracePt t="305575" x="4892675" y="3024188"/>
          <p14:tracePt t="305605" x="4775200" y="3024188"/>
          <p14:tracePt t="305608" x="4748213" y="3024188"/>
          <p14:tracePt t="305639" x="4591050" y="3035300"/>
          <p14:tracePt t="305672" x="4429125" y="3130550"/>
          <p14:tracePt t="305705" x="4357688" y="3203575"/>
          <p14:tracePt t="305739" x="4340225" y="3376613"/>
          <p14:tracePt t="305743" x="4340225" y="3443288"/>
          <p14:tracePt t="305772" x="4340225" y="3605213"/>
          <p14:tracePt t="305775" x="4340225" y="3632200"/>
          <p14:tracePt t="305805" x="4340225" y="3749675"/>
          <p14:tracePt t="305808" x="4384675" y="3800475"/>
          <p14:tracePt t="305839" x="4552950" y="3967163"/>
          <p14:tracePt t="305872" x="4770438" y="4067175"/>
          <p14:tracePt t="305905" x="4965700" y="4102100"/>
          <p14:tracePt t="305939" x="5143500" y="4162425"/>
          <p14:tracePt t="305943" x="5232400" y="4162425"/>
          <p14:tracePt t="305972" x="5445125" y="4206875"/>
          <p14:tracePt t="305975" x="5540375" y="4224338"/>
          <p14:tracePt t="306005" x="5824538" y="4264025"/>
          <p14:tracePt t="306008" x="5891213" y="4279900"/>
          <p14:tracePt t="306040" x="6064250" y="4279900"/>
          <p14:tracePt t="306072" x="6237288" y="4279900"/>
          <p14:tracePt t="306105" x="6450013" y="4235450"/>
          <p14:tracePt t="306139" x="6588125" y="4102100"/>
          <p14:tracePt t="306143" x="6616700" y="4067175"/>
          <p14:tracePt t="306172" x="6800850" y="3922713"/>
          <p14:tracePt t="306176" x="6811963" y="3911600"/>
          <p14:tracePt t="306206" x="6896100" y="3778250"/>
          <p14:tracePt t="306208" x="6896100" y="3749675"/>
          <p14:tracePt t="306240" x="6918325" y="3671888"/>
          <p14:tracePt t="306272" x="6918325" y="3538538"/>
          <p14:tracePt t="306305" x="6694488" y="3359150"/>
          <p14:tracePt t="306338" x="6477000" y="3259138"/>
          <p14:tracePt t="306372" x="6115050" y="3163888"/>
          <p14:tracePt t="306376" x="5986463" y="3141663"/>
          <p14:tracePt t="306405" x="5724525" y="3086100"/>
          <p14:tracePt t="306408" x="5634038" y="3086100"/>
          <p14:tracePt t="306440" x="5551488" y="3086100"/>
          <p14:tracePt t="306472" x="5438775" y="3086100"/>
          <p14:tracePt t="306505" x="5243513" y="3146425"/>
          <p14:tracePt t="306539" x="5032375" y="3308350"/>
          <p14:tracePt t="306572" x="4841875" y="3436938"/>
          <p14:tracePt t="306576" x="4814888" y="3470275"/>
          <p14:tracePt t="306605" x="4703763" y="3565525"/>
          <p14:tracePt t="306608" x="4675188" y="3598863"/>
          <p14:tracePt t="306639" x="4635500" y="3649663"/>
          <p14:tracePt t="306672" x="4608513" y="3749675"/>
          <p14:tracePt t="306705" x="4608513" y="3917950"/>
          <p14:tracePt t="306739" x="4725988" y="4157663"/>
          <p14:tracePt t="306743" x="4759325" y="4191000"/>
          <p14:tracePt t="306772" x="4910138" y="4308475"/>
          <p14:tracePt t="306776" x="4959350" y="4324350"/>
          <p14:tracePt t="306805" x="5127625" y="4397375"/>
          <p14:tracePt t="306809" x="5176838" y="4413250"/>
          <p14:tracePt t="306839" x="5434013" y="4497388"/>
          <p14:tracePt t="306872" x="5618163" y="4597400"/>
          <p14:tracePt t="306905" x="5891213" y="4597400"/>
          <p14:tracePt t="306939" x="6215063" y="4581525"/>
          <p14:tracePt t="306942" x="6310313" y="4564063"/>
          <p14:tracePt t="306972" x="6554788" y="4470400"/>
          <p14:tracePt t="306976" x="6583363" y="4452938"/>
          <p14:tracePt t="307007" x="6778625" y="4402138"/>
          <p14:tracePt t="307039" x="6918325" y="4368800"/>
          <p14:tracePt t="307072" x="6973888" y="4286250"/>
          <p14:tracePt t="307105" x="6973888" y="4079875"/>
          <p14:tracePt t="307139" x="6683375" y="3760788"/>
          <p14:tracePt t="307143" x="6650038" y="3727450"/>
          <p14:tracePt t="307172" x="6499225" y="3627438"/>
          <p14:tracePt t="307176" x="6465888" y="3594100"/>
          <p14:tracePt t="307206" x="6326188" y="3514725"/>
          <p14:tracePt t="307208" x="6243638" y="3481388"/>
          <p14:tracePt t="307237" x="6142038" y="3443288"/>
          <p14:tracePt t="307239" x="6048375" y="3403600"/>
          <p14:tracePt t="307270" x="5835650" y="3403600"/>
          <p14:tracePt t="307306" x="5383213" y="3403600"/>
          <p14:tracePt t="307339" x="5072063" y="3414713"/>
          <p14:tracePt t="307372" x="4992688" y="3436938"/>
          <p14:tracePt t="307376" x="4959350" y="3470275"/>
          <p14:tracePt t="307405" x="4903788" y="3560763"/>
          <p14:tracePt t="307408" x="4887913" y="3609975"/>
          <p14:tracePt t="307439" x="4852988" y="3805238"/>
          <p14:tracePt t="307472" x="4914900" y="3962400"/>
          <p14:tracePt t="307505" x="4926013" y="3973513"/>
          <p14:tracePt t="307539" x="4937125" y="3973513"/>
          <p14:tracePt t="307583" x="0" y="0"/>
        </p14:tracePtLst>
        <p14:tracePtLst>
          <p14:tracePt t="308201" x="4657725" y="4548188"/>
          <p14:tracePt t="308240" x="4657725" y="4575175"/>
          <p14:tracePt t="308249" x="4657725" y="4586288"/>
          <p14:tracePt t="308274" x="4657725" y="4659313"/>
          <p14:tracePt t="308307" x="4741863" y="4799013"/>
          <p14:tracePt t="308312" x="4792663" y="4854575"/>
          <p14:tracePt t="308341" x="4965700" y="5060950"/>
          <p14:tracePt t="308347" x="5021263" y="5116513"/>
          <p14:tracePt t="308374" x="5105400" y="5267325"/>
          <p14:tracePt t="308378" x="5138738" y="5300663"/>
          <p14:tracePt t="308408" x="5316538" y="5362575"/>
          <p14:tracePt t="308440" x="5511800" y="5362575"/>
          <p14:tracePt t="308448" x="5600700" y="5362575"/>
          <p14:tracePt t="308474" x="5768975" y="5362575"/>
          <p14:tracePt t="308508" x="5897563" y="5362575"/>
          <p14:tracePt t="308540" x="6008688" y="5362575"/>
          <p14:tracePt t="308573" x="6119813" y="5295900"/>
          <p14:tracePt t="308607" x="6226175" y="5149850"/>
          <p14:tracePt t="308641" x="6243638" y="5078413"/>
          <p14:tracePt t="308646" x="6243638" y="5033963"/>
          <p14:tracePt t="308674" x="6243638" y="4803775"/>
          <p14:tracePt t="308678" x="6215063" y="4776788"/>
          <p14:tracePt t="308708" x="6059488" y="4581525"/>
          <p14:tracePt t="308743" x="5924550" y="4564063"/>
          <p14:tracePt t="308774" x="5673725" y="4564063"/>
          <p14:tracePt t="308807" x="5400675" y="4564063"/>
          <p14:tracePt t="308811" x="5311775" y="4564063"/>
          <p14:tracePt t="308840" x="5183188" y="4592638"/>
          <p14:tracePt t="308844" x="5172075" y="4592638"/>
          <p14:tracePt t="308873" x="5065713" y="4681538"/>
          <p14:tracePt t="308877" x="5054600" y="4692650"/>
          <p14:tracePt t="308908" x="4999038" y="4787900"/>
          <p14:tracePt t="308940" x="4999038" y="4921250"/>
          <p14:tracePt t="308973" x="5026025" y="5038725"/>
          <p14:tracePt t="309007" x="5272088" y="5233988"/>
          <p14:tracePt t="309041" x="5607050" y="5345113"/>
          <p14:tracePt t="309046" x="5673725" y="5367338"/>
          <p14:tracePt t="309073" x="5991225" y="5424488"/>
          <p14:tracePt t="309077" x="6119813" y="5446713"/>
          <p14:tracePt t="309107" x="6583363" y="5484813"/>
          <p14:tracePt t="309140" x="6678613" y="5484813"/>
          <p14:tracePt t="309173" x="6694488" y="5318125"/>
          <p14:tracePt t="309181" x="6694488" y="5289550"/>
          <p14:tracePt t="309207" x="6694488" y="5149850"/>
          <p14:tracePt t="309214" x="6667500" y="5100638"/>
          <p14:tracePt t="309240" x="6510338" y="4943475"/>
          <p14:tracePt t="309244" x="6494463" y="4927600"/>
          <p14:tracePt t="309274" x="6359525" y="4883150"/>
          <p14:tracePt t="309278" x="6310313" y="4865688"/>
          <p14:tracePt t="309308" x="6164263" y="4865688"/>
          <p14:tracePt t="309340" x="5930900" y="4865688"/>
          <p14:tracePt t="309373" x="5691188" y="4965700"/>
          <p14:tracePt t="309408" x="5540375" y="5078413"/>
          <p14:tracePt t="309440" x="5438775" y="5149850"/>
          <p14:tracePt t="309474" x="5427663" y="5284788"/>
          <p14:tracePt t="309508" x="5451475" y="5384800"/>
          <p14:tracePt t="309513" x="5484813" y="5418138"/>
          <p14:tracePt t="309540" x="5618163" y="5502275"/>
          <p14:tracePt t="309545" x="5668963" y="5529263"/>
          <p14:tracePt t="309573" x="5813425" y="5551488"/>
          <p14:tracePt t="309577" x="5824538" y="5551488"/>
          <p14:tracePt t="309620" x="5835650" y="5551488"/>
          <p14:tracePt t="309641" x="5864225" y="5540375"/>
          <p14:tracePt t="309645" x="5880100" y="5540375"/>
          <p14:tracePt t="309673" x="5880100" y="5529263"/>
          <p14:tracePt t="310114" x="0" y="0"/>
        </p14:tracePtLst>
        <p14:tracePtLst>
          <p14:tracePt t="311598" x="4189413" y="4725988"/>
          <p14:tracePt t="311640" x="4200525" y="4725988"/>
          <p14:tracePt t="311690" x="4229100" y="4725988"/>
          <p14:tracePt t="311698" x="4244975" y="4699000"/>
          <p14:tracePt t="311706" x="4244975" y="4687888"/>
          <p14:tracePt t="311740" x="4244975" y="4503738"/>
          <p14:tracePt t="311744" x="4244975" y="4475163"/>
          <p14:tracePt t="311773" x="4244975" y="4408488"/>
          <p14:tracePt t="311777" x="4233863" y="4391025"/>
          <p14:tracePt t="311808" x="4151313" y="4279900"/>
          <p14:tracePt t="311840" x="4060825" y="4246563"/>
          <p14:tracePt t="311874" x="3978275" y="4217988"/>
          <p14:tracePt t="311907" x="3876675" y="4162425"/>
          <p14:tracePt t="311913" x="3838575" y="4162425"/>
          <p14:tracePt t="311940" x="3794125" y="4146550"/>
          <p14:tracePt t="311945" x="3749675" y="4135438"/>
          <p14:tracePt t="311974" x="3621088" y="4079875"/>
          <p14:tracePt t="311977" x="3609975" y="4067175"/>
          <p14:tracePt t="312008" x="3525838" y="4033838"/>
          <p14:tracePt t="312040" x="3403600" y="4033838"/>
          <p14:tracePt t="312074" x="3290888" y="4033838"/>
          <p14:tracePt t="312107" x="3152775" y="4033838"/>
          <p14:tracePt t="312112" x="3124200" y="4033838"/>
          <p14:tracePt t="312140" x="3024188" y="4033838"/>
          <p14:tracePt t="312144" x="2979738" y="4033838"/>
          <p14:tracePt t="312173" x="2833688" y="4017963"/>
          <p14:tracePt t="312177" x="2806700" y="4017963"/>
          <p14:tracePt t="312209" x="2689225" y="4017963"/>
          <p14:tracePt t="312240" x="2605088" y="4017963"/>
          <p14:tracePt t="312274" x="2476500" y="4017963"/>
          <p14:tracePt t="312305" x="2320925" y="4044950"/>
          <p14:tracePt t="312338" x="2265363" y="4102100"/>
          <p14:tracePt t="312372" x="2232025" y="4113213"/>
          <p14:tracePt t="312407" x="2187575" y="4113213"/>
          <p14:tracePt t="312439" x="2147888" y="4129088"/>
          <p14:tracePt t="312473" x="2136775" y="4140200"/>
          <p14:tracePt t="312505" x="2125663" y="4162425"/>
          <p14:tracePt t="312539" x="2125663" y="4235450"/>
          <p14:tracePt t="312542" x="2125663" y="4246563"/>
          <p14:tracePt t="312574" x="2187575" y="4375150"/>
          <p14:tracePt t="312577" x="2198688" y="4391025"/>
          <p14:tracePt t="312608" x="2292350" y="4514850"/>
          <p14:tracePt t="312640" x="2387600" y="4570413"/>
          <p14:tracePt t="312674" x="2549525" y="4619625"/>
          <p14:tracePt t="312681" x="2644775" y="4659313"/>
          <p14:tracePt t="312707" x="2751138" y="4687888"/>
          <p14:tracePt t="312712" x="2795588" y="4687888"/>
          <p14:tracePt t="312740" x="2884488" y="4714875"/>
          <p14:tracePt t="312745" x="2928938" y="4714875"/>
          <p14:tracePt t="312774" x="3073400" y="4748213"/>
          <p14:tracePt t="312778" x="3106738" y="4748213"/>
          <p14:tracePt t="312808" x="3279775" y="4748213"/>
          <p14:tracePt t="312840" x="3348038" y="4776788"/>
          <p14:tracePt t="312874" x="3436938" y="4787900"/>
          <p14:tracePt t="312907" x="3581400" y="4803775"/>
          <p14:tracePt t="312913" x="3676650" y="4827588"/>
          <p14:tracePt t="312941" x="3838575" y="4827588"/>
          <p14:tracePt t="312945" x="3911600" y="4843463"/>
          <p14:tracePt t="312977" x="4083050" y="4872038"/>
          <p14:tracePt t="313008" x="4151313" y="4872038"/>
          <p14:tracePt t="313039" x="4217988" y="4872038"/>
          <p14:tracePt t="313072" x="4278313" y="4872038"/>
          <p14:tracePt t="313127" x="4324350" y="4849813"/>
          <p14:tracePt t="313138" x="4340225" y="4838700"/>
          <p14:tracePt t="313172" x="4362450" y="4799013"/>
          <p14:tracePt t="313175" x="4379913" y="4754563"/>
          <p14:tracePt t="313207" x="4379913" y="4670425"/>
          <p14:tracePt t="313240" x="4379913" y="4541838"/>
          <p14:tracePt t="313274" x="4267200" y="4459288"/>
          <p14:tracePt t="313305" x="4122738" y="4308475"/>
          <p14:tracePt t="313339" x="3967163" y="4264025"/>
          <p14:tracePt t="313372" x="3794125" y="4217988"/>
          <p14:tracePt t="313376" x="3783013" y="4217988"/>
          <p14:tracePt t="313405" x="3709988" y="4202113"/>
          <p14:tracePt t="313408" x="3681413" y="4202113"/>
          <p14:tracePt t="313439" x="3525838" y="4168775"/>
          <p14:tracePt t="313472" x="3430588" y="4168775"/>
          <p14:tracePt t="313505" x="3330575" y="4157663"/>
          <p14:tracePt t="313539" x="3268663" y="4146550"/>
          <p14:tracePt t="313572" x="3124200" y="4146550"/>
          <p14:tracePt t="313575" x="3057525" y="4146550"/>
          <p14:tracePt t="313606" x="2889250" y="4146550"/>
          <p14:tracePt t="313608" x="2862263" y="4146550"/>
          <p14:tracePt t="313639" x="2728913" y="4146550"/>
          <p14:tracePt t="313672" x="2633663" y="4146550"/>
          <p14:tracePt t="313705" x="2549525" y="4129088"/>
          <p14:tracePt t="313740" x="2516188" y="4129088"/>
          <p14:tracePt t="313772" x="2493963" y="4129088"/>
          <p14:tracePt t="313776" x="2482850" y="4129088"/>
          <p14:tracePt t="313804" x="2465388" y="4129088"/>
          <p14:tracePt t="313841" x="2427288" y="4129088"/>
          <p14:tracePt t="313874" x="2387600" y="4135438"/>
          <p14:tracePt t="314056" x="2360613" y="4151313"/>
          <p14:tracePt t="314064" x="2349500" y="4151313"/>
          <p14:tracePt t="314088" x="2349500" y="4162425"/>
          <p14:tracePt t="314120" x="2349500" y="4173538"/>
          <p14:tracePt t="314141" x="2349500" y="4191000"/>
          <p14:tracePt t="314173" x="2349500" y="4213225"/>
          <p14:tracePt t="314207" x="2349500" y="4224338"/>
          <p14:tracePt t="314237" x="0" y="0"/>
        </p14:tracePtLst>
        <p14:tracePtLst>
          <p14:tracePt t="317362" x="3783013" y="3727450"/>
          <p14:tracePt t="317371" x="3771900" y="3727450"/>
          <p14:tracePt t="317379" x="3771900" y="3749675"/>
          <p14:tracePt t="317405" x="3771900" y="3978275"/>
          <p14:tracePt t="317409" x="3771900" y="4029075"/>
          <p14:tracePt t="317439" x="3771900" y="4397375"/>
          <p14:tracePt t="317472" x="3771900" y="4435475"/>
          <p14:tracePt t="317544" x="3760788" y="4446588"/>
          <p14:tracePt t="317638" x="0" y="0"/>
        </p14:tracePtLst>
        <p14:tracePtLst>
          <p14:tracePt t="318096" x="5813425" y="3705225"/>
          <p14:tracePt t="318101" x="5829300" y="3705225"/>
          <p14:tracePt t="318105" x="5829300" y="3744913"/>
          <p14:tracePt t="318114" x="5846763" y="3811588"/>
          <p14:tracePt t="318138" x="5880100" y="3995738"/>
          <p14:tracePt t="318171" x="5980113" y="4408488"/>
          <p14:tracePt t="318175" x="5997575" y="4508500"/>
          <p14:tracePt t="318205" x="5997575" y="4575175"/>
          <p14:tracePt t="318208" x="5997575" y="4586288"/>
          <p14:tracePt t="318238" x="5997575" y="4614863"/>
          <p14:tracePt t="318271" x="5991225" y="4625975"/>
          <p14:tracePt t="318305" x="5930900" y="4486275"/>
          <p14:tracePt t="318338" x="5913438" y="4313238"/>
          <p14:tracePt t="318373" x="5913438" y="4140200"/>
          <p14:tracePt t="318378" x="5913438" y="4113213"/>
          <p14:tracePt t="318407" x="5913438" y="4073525"/>
          <p14:tracePt t="318441" x="5913438" y="4079875"/>
          <p14:tracePt t="318475" x="5924550" y="4364038"/>
          <p14:tracePt t="318480" x="5924550" y="4430713"/>
          <p14:tracePt t="318507" x="5924550" y="4552950"/>
          <p14:tracePt t="318513" x="5924550" y="4564063"/>
          <p14:tracePt t="318552" x="5924550" y="4541838"/>
          <p14:tracePt t="318574" x="5913438" y="4470400"/>
          <p14:tracePt t="318578" x="5913438" y="4424363"/>
          <p14:tracePt t="318607" x="5897563" y="4368800"/>
          <p14:tracePt t="319238" x="0" y="0"/>
        </p14:tracePtLst>
        <p14:tracePtLst>
          <p14:tracePt t="320190" x="5427663" y="4586288"/>
          <p14:tracePt t="320199" x="5427663" y="4564063"/>
          <p14:tracePt t="320206" x="5427663" y="4537075"/>
          <p14:tracePt t="320240" x="5427663" y="4452938"/>
          <p14:tracePt t="320246" x="5427663" y="4424363"/>
          <p14:tracePt t="320273" x="5438775" y="4335463"/>
          <p14:tracePt t="320277" x="5438775" y="4308475"/>
          <p14:tracePt t="320310" x="5473700" y="4191000"/>
          <p14:tracePt t="320341" x="5500688" y="4090988"/>
          <p14:tracePt t="320373" x="5500688" y="4051300"/>
          <p14:tracePt t="320408" x="5511800" y="4040188"/>
          <p14:tracePt t="320484" x="5511800" y="4044950"/>
          <p14:tracePt t="320500" x="5511800" y="4090988"/>
          <p14:tracePt t="320508" x="5511800" y="4117975"/>
          <p14:tracePt t="320541" x="5511800" y="4330700"/>
          <p14:tracePt t="320574" x="5511800" y="4430713"/>
          <p14:tracePt t="320608" x="5551488" y="4441825"/>
          <p14:tracePt t="320756" x="5545138" y="4441825"/>
          <p14:tracePt t="320772" x="5545138" y="4435475"/>
          <p14:tracePt t="320781" x="5545138" y="4408488"/>
          <p14:tracePt t="320807" x="5511800" y="4297363"/>
          <p14:tracePt t="320812" x="5500688" y="4268788"/>
          <p14:tracePt t="320839" x="5484813" y="4162425"/>
          <p14:tracePt t="320873" x="5484813" y="4095750"/>
          <p14:tracePt t="320980" x="5456238" y="4102100"/>
          <p14:tracePt t="320988" x="5438775" y="4102100"/>
          <p14:tracePt t="321007" x="5438775" y="4173538"/>
          <p14:tracePt t="321011" x="5438775" y="4264025"/>
          <p14:tracePt t="321041" x="5438775" y="4402138"/>
          <p14:tracePt t="321045" x="5438775" y="4452938"/>
          <p14:tracePt t="321077" x="5438775" y="4519613"/>
          <p14:tracePt t="321172" x="5438775" y="4464050"/>
          <p14:tracePt t="321180" x="5438775" y="4452938"/>
          <p14:tracePt t="321207" x="5411788" y="4364038"/>
          <p14:tracePt t="321212" x="5411788" y="4352925"/>
          <p14:tracePt t="321240" x="5394325" y="4297363"/>
          <p14:tracePt t="321244" x="5383213" y="4286250"/>
          <p14:tracePt t="321274" x="5383213" y="4202113"/>
          <p14:tracePt t="321279" x="5383213" y="4191000"/>
          <p14:tracePt t="321308" x="5383213" y="4151313"/>
          <p14:tracePt t="321380" x="5372100" y="4151313"/>
          <p14:tracePt t="321388" x="5360988" y="4162425"/>
          <p14:tracePt t="321407" x="5360988" y="4268788"/>
          <p14:tracePt t="321411" x="5360988" y="4279900"/>
          <p14:tracePt t="321440" x="5360988" y="4346575"/>
          <p14:tracePt t="321445" x="5360988" y="4357688"/>
          <p14:tracePt t="321474" x="5360988" y="4375150"/>
          <p14:tracePt t="321574" x="5360988" y="4364038"/>
          <p14:tracePt t="321581" x="5360988" y="4352925"/>
          <p14:tracePt t="321607" x="5360988" y="4302125"/>
          <p14:tracePt t="321640" x="5360988" y="4264025"/>
          <p14:tracePt t="321674" x="5360988" y="4213225"/>
          <p14:tracePt t="321796" x="5360988" y="4246563"/>
          <p14:tracePt t="321804" x="5360988" y="4275138"/>
          <p14:tracePt t="321812" x="5360988" y="4291013"/>
          <p14:tracePt t="321838" x="5360988" y="4357688"/>
          <p14:tracePt t="321872" x="5360988" y="4408488"/>
          <p14:tracePt t="321987" x="5360988" y="4424363"/>
          <p14:tracePt t="322035" x="5367338" y="4424363"/>
          <p14:tracePt t="322051" x="5378450" y="4424363"/>
          <p14:tracePt t="322071" x="5405438" y="4424363"/>
          <p14:tracePt t="322118" x="5416550" y="4413250"/>
          <p14:tracePt t="322148" x="5416550" y="4402138"/>
          <p14:tracePt t="322174" x="5416550" y="4391025"/>
          <p14:tracePt t="322228" x="5411788" y="4375150"/>
          <p14:tracePt t="322244" x="5400675" y="4364038"/>
          <p14:tracePt t="322273" x="5267325" y="4330700"/>
          <p14:tracePt t="322277" x="5256213" y="4330700"/>
          <p14:tracePt t="322308" x="5121275" y="4302125"/>
          <p14:tracePt t="322340" x="5110163" y="4302125"/>
          <p14:tracePt t="322436" x="5132388" y="4302125"/>
          <p14:tracePt t="322444" x="5143500" y="4302125"/>
          <p14:tracePt t="322474" x="5194300" y="4302125"/>
          <p14:tracePt t="322508" x="5360988" y="4151313"/>
          <p14:tracePt t="322540" x="5434013" y="4029075"/>
          <p14:tracePt t="322574" x="5434013" y="3973513"/>
          <p14:tracePt t="322607" x="5434013" y="3962400"/>
          <p14:tracePt t="322676" x="5434013" y="3967163"/>
          <p14:tracePt t="322684" x="5445125" y="3984625"/>
          <p14:tracePt t="322707" x="5462588" y="4006850"/>
          <p14:tracePt t="322787" x="0" y="0"/>
        </p14:tracePtLst>
        <p14:tracePtLst>
          <p14:tracePt t="323185" x="5807075" y="4029075"/>
          <p14:tracePt t="323257" x="5824538" y="4051300"/>
          <p14:tracePt t="323265" x="5824538" y="4062413"/>
          <p14:tracePt t="323273" x="5824538" y="4090988"/>
          <p14:tracePt t="323307" x="5857875" y="4246563"/>
          <p14:tracePt t="323340" x="5868988" y="4402138"/>
          <p14:tracePt t="323345" x="5868988" y="4413250"/>
          <p14:tracePt t="323371" x="5868988" y="4435475"/>
          <p14:tracePt t="323406" x="5868988" y="4452938"/>
          <p14:tracePt t="323496" x="5868988" y="4441825"/>
          <p14:tracePt t="323513" x="5886450" y="4430713"/>
          <p14:tracePt t="323520" x="5886450" y="4419600"/>
          <p14:tracePt t="323541" x="5886450" y="4379913"/>
          <p14:tracePt t="323545" x="5897563" y="4364038"/>
          <p14:tracePt t="323574" x="5897563" y="4341813"/>
          <p14:tracePt t="323579" x="5908675" y="4313238"/>
          <p14:tracePt t="323607" x="5953125" y="4286250"/>
          <p14:tracePt t="323688" x="5953125" y="4308475"/>
          <p14:tracePt t="323696" x="5953125" y="4352925"/>
          <p14:tracePt t="323707" x="5953125" y="4419600"/>
          <p14:tracePt t="323738" x="5953125" y="4559300"/>
          <p14:tracePt t="323803" x="5953125" y="4552950"/>
          <p14:tracePt t="323816" x="5953125" y="4508500"/>
          <p14:tracePt t="323840" x="5953125" y="4346575"/>
          <p14:tracePt t="323870" x="5953125" y="4246563"/>
          <p14:tracePt t="323903" x="5953125" y="4235450"/>
          <p14:tracePt t="323991" x="5942013" y="4257675"/>
          <p14:tracePt t="323999" x="5942013" y="4268788"/>
          <p14:tracePt t="324006" x="5942013" y="4297363"/>
          <p14:tracePt t="324040" x="5942013" y="4413250"/>
          <p14:tracePt t="324075" x="5942013" y="4424363"/>
          <p14:tracePt t="324120" x="5942013" y="4419600"/>
          <p14:tracePt t="324140" x="5942013" y="4379913"/>
          <p14:tracePt t="324174" x="5942013" y="4297363"/>
          <p14:tracePt t="324249" x="5942013" y="4335463"/>
          <p14:tracePt t="324256" x="5942013" y="4364038"/>
          <p14:tracePt t="324274" x="5942013" y="4435475"/>
          <p14:tracePt t="324305" x="5946775" y="4519613"/>
          <p14:tracePt t="324360" x="5946775" y="4514850"/>
          <p14:tracePt t="324374" x="5946775" y="4452938"/>
          <p14:tracePt t="324377" x="5964238" y="4386263"/>
          <p14:tracePt t="324407" x="5964238" y="4268788"/>
          <p14:tracePt t="324440" x="5980113" y="4257675"/>
          <p14:tracePt t="324488" x="5980113" y="4279900"/>
          <p14:tracePt t="324507" x="5991225" y="4335463"/>
          <p14:tracePt t="324540" x="6008688" y="4470400"/>
          <p14:tracePt t="324546" x="6008688" y="4481513"/>
          <p14:tracePt t="324573" x="6008688" y="4497388"/>
          <p14:tracePt t="324608" x="6008688" y="4446588"/>
          <p14:tracePt t="324640" x="6024563" y="4213225"/>
          <p14:tracePt t="324674" x="6024563" y="4168775"/>
          <p14:tracePt t="324707" x="6037263" y="4157663"/>
          <p14:tracePt t="324743" x="6037263" y="4191000"/>
          <p14:tracePt t="324747" x="6037263" y="4268788"/>
          <p14:tracePt t="324772" x="6037263" y="4391025"/>
          <p14:tracePt t="324774" x="6037263" y="4424363"/>
          <p14:tracePt t="324805" x="6037263" y="4464050"/>
          <p14:tracePt t="324856" x="6037263" y="4459288"/>
          <p14:tracePt t="324874" x="6037263" y="4386263"/>
          <p14:tracePt t="324907" x="6037263" y="4330700"/>
          <p14:tracePt t="324984" x="6037263" y="4335463"/>
          <p14:tracePt t="325001" x="6030913" y="4364038"/>
          <p14:tracePt t="325008" x="6030913" y="4379913"/>
          <p14:tracePt t="325041" x="6019800" y="4419600"/>
          <p14:tracePt t="325096" x="6019800" y="4397375"/>
          <p14:tracePt t="325107" x="6019800" y="4368800"/>
          <p14:tracePt t="325140" x="6019800" y="4229100"/>
          <p14:tracePt t="325144" x="6002338" y="4202113"/>
          <p14:tracePt t="325174" x="6002338" y="4191000"/>
          <p14:tracePt t="325289" x="5991225" y="4191000"/>
          <p14:tracePt t="325304" x="5957888" y="4246563"/>
          <p14:tracePt t="325312" x="5957888" y="4275138"/>
          <p14:tracePt t="325340" x="5957888" y="4324350"/>
          <p14:tracePt t="325345" x="5957888" y="4341813"/>
          <p14:tracePt t="325374" x="5957888" y="4352925"/>
          <p14:tracePt t="325440" x="5942013" y="4279900"/>
          <p14:tracePt t="325474" x="5942013" y="4146550"/>
          <p14:tracePt t="325507" x="5942013" y="4135438"/>
          <p14:tracePt t="325561" x="5930900" y="4157663"/>
          <p14:tracePt t="325574" x="5930900" y="4168775"/>
          <p14:tracePt t="325577" x="5930900" y="4246563"/>
          <p14:tracePt t="325608" x="5913438" y="4352925"/>
          <p14:tracePt t="325614" x="5913438" y="4379913"/>
          <p14:tracePt t="325639" x="5913438" y="4397375"/>
          <p14:tracePt t="325687" x="5913438" y="4386263"/>
          <p14:tracePt t="325706" x="5913438" y="4346575"/>
          <p14:tracePt t="326347" x="0" y="0"/>
        </p14:tracePtLst>
        <p14:tracePtLst>
          <p14:tracePt t="327846" x="6610350" y="4838700"/>
          <p14:tracePt t="327850" x="6623050" y="4821238"/>
          <p14:tracePt t="327854" x="6623050" y="4799013"/>
          <p14:tracePt t="327863" x="6623050" y="4748213"/>
          <p14:tracePt t="327873" x="6623050" y="4721225"/>
          <p14:tracePt t="327875" x="6623050" y="4670425"/>
          <p14:tracePt t="327905" x="6623050" y="4548188"/>
          <p14:tracePt t="327907" x="6623050" y="4481513"/>
          <p14:tracePt t="327938" x="6623050" y="4413250"/>
          <p14:tracePt t="327971" x="6623050" y="4375150"/>
          <p14:tracePt t="328006" x="6623050" y="4240213"/>
          <p14:tracePt t="328038" x="6527800" y="4017963"/>
          <p14:tracePt t="328071" x="6354763" y="3816350"/>
          <p14:tracePt t="328074" x="6321425" y="3800475"/>
          <p14:tracePt t="328105" x="6215063" y="3756025"/>
          <p14:tracePt t="328107" x="6130925" y="3722688"/>
          <p14:tracePt t="328138" x="5953125" y="3671888"/>
          <p14:tracePt t="328171" x="5835650" y="3660775"/>
          <p14:tracePt t="328205" x="5584825" y="3621088"/>
          <p14:tracePt t="328238" x="5389563" y="3621088"/>
          <p14:tracePt t="328271" x="5138738" y="3649663"/>
          <p14:tracePt t="328274" x="5065713" y="3687763"/>
          <p14:tracePt t="328305" x="4899025" y="3738563"/>
          <p14:tracePt t="328308" x="4826000" y="3756025"/>
          <p14:tracePt t="328338" x="4646613" y="3816350"/>
          <p14:tracePt t="328371" x="4579938" y="3856038"/>
          <p14:tracePt t="328404" x="4552950" y="3995738"/>
          <p14:tracePt t="328438" x="4557713" y="4168775"/>
          <p14:tracePt t="328471" x="4708525" y="4335463"/>
          <p14:tracePt t="328474" x="4781550" y="4375150"/>
          <p14:tracePt t="328505" x="4819650" y="4430713"/>
          <p14:tracePt t="328508" x="4837113" y="4459288"/>
          <p14:tracePt t="328538" x="4937125" y="4514850"/>
          <p14:tracePt t="328573" x="5054600" y="4559300"/>
          <p14:tracePt t="328581" x="5065713" y="4559300"/>
          <p14:tracePt t="328607" x="5221288" y="4575175"/>
          <p14:tracePt t="328612" x="5249863" y="4575175"/>
          <p14:tracePt t="328640" x="5356225" y="4575175"/>
          <p14:tracePt t="328645" x="5367338" y="4575175"/>
          <p14:tracePt t="328674" x="5451475" y="4575175"/>
          <p14:tracePt t="328677" x="5478463" y="4575175"/>
          <p14:tracePt t="328708" x="5607050" y="4575175"/>
          <p14:tracePt t="328740" x="5673725" y="4575175"/>
          <p14:tracePt t="328774" x="5713413" y="4575175"/>
          <p14:tracePt t="328808" x="5768975" y="4537075"/>
          <p14:tracePt t="328812" x="5780088" y="4525963"/>
          <p14:tracePt t="328860" x="5795963" y="4497388"/>
          <p14:tracePt t="328874" x="5807075" y="4486275"/>
          <p14:tracePt t="328908" x="5807075" y="4446588"/>
          <p14:tracePt t="328936" x="5807075" y="4419600"/>
          <p14:tracePt t="328938" x="0" y="0"/>
        </p14:tracePtLst>
        <p14:tracePtLst>
          <p14:tracePt t="329335" x="5818188" y="3643313"/>
          <p14:tracePt t="329375" x="5846763" y="3632200"/>
          <p14:tracePt t="329383" x="5857875" y="3632200"/>
          <p14:tracePt t="329406" x="5930900" y="3643313"/>
          <p14:tracePt t="329409" x="5980113" y="3643313"/>
          <p14:tracePt t="329439" x="6037263" y="3698875"/>
          <p14:tracePt t="329775" x="0" y="0"/>
        </p14:tracePtLst>
        <p14:tracePtLst>
          <p14:tracePt t="330068" x="5394325" y="3698875"/>
          <p14:tracePt t="330079" x="5383213" y="3711575"/>
          <p14:tracePt t="330105" x="5345113" y="3711575"/>
          <p14:tracePt t="330138" x="5227638" y="3711575"/>
          <p14:tracePt t="330171" x="5054600" y="3711575"/>
          <p14:tracePt t="330174" x="5003800" y="3711575"/>
          <p14:tracePt t="330205" x="4954588" y="3711575"/>
          <p14:tracePt t="330367" x="4943475" y="3711575"/>
          <p14:tracePt t="330847" x="0" y="0"/>
        </p14:tracePtLst>
        <p14:tracePtLst>
          <p14:tracePt t="331212" x="4764088" y="3571875"/>
          <p14:tracePt t="331218" x="4737100" y="3582988"/>
          <p14:tracePt t="331226" x="4725988" y="3582988"/>
          <p14:tracePt t="331239" x="4725988" y="3632200"/>
          <p14:tracePt t="331272" x="4725988" y="3789363"/>
          <p14:tracePt t="331306" x="4725988" y="4033838"/>
          <p14:tracePt t="331338" x="4737100" y="4191000"/>
          <p14:tracePt t="331371" x="4786313" y="4346575"/>
          <p14:tracePt t="331375" x="4797425" y="4391025"/>
          <p14:tracePt t="331408" x="4870450" y="4552950"/>
          <p14:tracePt t="331440" x="4899025" y="4670425"/>
          <p14:tracePt t="331473" x="4959350" y="4810125"/>
          <p14:tracePt t="331480" x="5010150" y="4843463"/>
          <p14:tracePt t="331505" x="5105400" y="4938713"/>
          <p14:tracePt t="331539" x="5243513" y="5011738"/>
          <p14:tracePt t="331543" x="5256213" y="5011738"/>
          <p14:tracePt t="331572" x="5327650" y="5038725"/>
          <p14:tracePt t="331576" x="5367338" y="5049838"/>
          <p14:tracePt t="331605" x="5540375" y="5122863"/>
          <p14:tracePt t="331608" x="5589588" y="5138738"/>
          <p14:tracePt t="331639" x="5857875" y="5156200"/>
          <p14:tracePt t="331672" x="6030913" y="5145088"/>
          <p14:tracePt t="331707" x="6226175" y="5111750"/>
          <p14:tracePt t="331712" x="6270625" y="5094288"/>
          <p14:tracePt t="331740" x="6343650" y="5049838"/>
          <p14:tracePt t="331745" x="6376988" y="4999038"/>
          <p14:tracePt t="331774" x="6499225" y="4849813"/>
          <p14:tracePt t="331778" x="6561138" y="4770438"/>
          <p14:tracePt t="331808" x="6656388" y="4570413"/>
          <p14:tracePt t="331840" x="6738938" y="4391025"/>
          <p14:tracePt t="331874" x="6789738" y="4235450"/>
          <p14:tracePt t="331881" x="6805613" y="4184650"/>
          <p14:tracePt t="331907" x="6840538" y="4022725"/>
          <p14:tracePt t="331912" x="6840538" y="3973513"/>
          <p14:tracePt t="331940" x="6829425" y="3889375"/>
          <p14:tracePt t="331945" x="6772275" y="3816350"/>
          <p14:tracePt t="331975" x="6572250" y="3698875"/>
          <p14:tracePt t="331979" x="6477000" y="3660775"/>
          <p14:tracePt t="332008" x="6126163" y="3521075"/>
          <p14:tracePt t="332040" x="5534025" y="3392488"/>
          <p14:tracePt t="332074" x="5003800" y="3308350"/>
          <p14:tracePt t="332107" x="4775200" y="3336925"/>
          <p14:tracePt t="332140" x="4586288" y="3638550"/>
          <p14:tracePt t="332175" x="4497388" y="3917950"/>
          <p14:tracePt t="332207" x="4462463" y="4135438"/>
          <p14:tracePt t="332213" x="4462463" y="4162425"/>
          <p14:tracePt t="332240" x="4462463" y="4246563"/>
          <p14:tracePt t="332244" x="4462463" y="4275138"/>
          <p14:tracePt t="332273" x="4524375" y="4402138"/>
          <p14:tracePt t="332277" x="4579938" y="4475163"/>
          <p14:tracePt t="332308" x="4725988" y="4603750"/>
          <p14:tracePt t="332340" x="4841875" y="4665663"/>
          <p14:tracePt t="332348" x="4876800" y="4676775"/>
          <p14:tracePt t="332374" x="4943475" y="4710113"/>
          <p14:tracePt t="332407" x="5065713" y="4754563"/>
          <p14:tracePt t="332412" x="5127625" y="4787900"/>
          <p14:tracePt t="332441" x="5216525" y="4803775"/>
          <p14:tracePt t="332447" x="5283200" y="4821238"/>
          <p14:tracePt t="332473" x="5349875" y="4821238"/>
          <p14:tracePt t="332478" x="5360988" y="4821238"/>
          <p14:tracePt t="332507" x="5416550" y="4821238"/>
          <p14:tracePt t="332540" x="5467350" y="4832350"/>
          <p14:tracePt t="332549" x="5511800" y="4832350"/>
          <p14:tracePt t="332574" x="5522913" y="4832350"/>
          <p14:tracePt t="332607" x="5534025" y="4832350"/>
          <p14:tracePt t="332641" x="5545138" y="4832350"/>
          <p14:tracePt t="332645" x="5562600" y="4832350"/>
          <p14:tracePt t="332708" x="5573713" y="4832350"/>
          <p14:tracePt t="332717" x="5600700" y="4832350"/>
          <p14:tracePt t="332741" x="5651500" y="4832350"/>
          <p14:tracePt t="332773" x="5762625" y="4832350"/>
          <p14:tracePt t="332807" x="5818188" y="4810125"/>
          <p14:tracePt t="332844" x="5857875" y="4787900"/>
          <p14:tracePt t="332873" x="5908675" y="4732338"/>
          <p14:tracePt t="332877" x="5908675" y="4721225"/>
          <p14:tracePt t="332907" x="5924550" y="4703763"/>
          <p14:tracePt t="332965" x="5935663" y="4692650"/>
          <p14:tracePt t="332974" x="5964238" y="4681538"/>
          <p14:tracePt t="333076" x="5975350" y="4665663"/>
          <p14:tracePt t="333092" x="6002338" y="4654550"/>
          <p14:tracePt t="333107" x="6019800" y="4654550"/>
          <p14:tracePt t="333267" x="0" y="0"/>
        </p14:tracePtLst>
        <p14:tracePtLst>
          <p14:tracePt t="334204" x="5411788" y="3871913"/>
          <p14:tracePt t="334292" x="5411788" y="3856038"/>
          <p14:tracePt t="334308" x="5389563" y="3856038"/>
          <p14:tracePt t="334316" x="5378450" y="3856038"/>
          <p14:tracePt t="334340" x="5311775" y="3844925"/>
          <p14:tracePt t="334376" x="5283200" y="3844925"/>
          <p14:tracePt t="334407" x="5272088" y="3844925"/>
          <p14:tracePt t="334516" x="5345113" y="3856038"/>
          <p14:tracePt t="334525" x="5360988" y="3856038"/>
          <p14:tracePt t="334541" x="5427663" y="3867150"/>
          <p14:tracePt t="334575" x="5522913" y="3867150"/>
          <p14:tracePt t="334581" x="5534025" y="3867150"/>
          <p14:tracePt t="334676" x="5529263" y="3867150"/>
          <p14:tracePt t="334684" x="5500688" y="3867150"/>
          <p14:tracePt t="334708" x="5478463" y="3860800"/>
          <p14:tracePt t="334742" x="5422900" y="3860800"/>
          <p14:tracePt t="334774" x="5372100" y="3860800"/>
          <p14:tracePt t="334868" x="5378450" y="3860800"/>
          <p14:tracePt t="334877" x="5389563" y="3860800"/>
          <p14:tracePt t="334908" x="5456238" y="3860800"/>
          <p14:tracePt t="334940" x="5495925" y="3860800"/>
          <p14:tracePt t="334980" x="5511800" y="3860800"/>
          <p14:tracePt t="335012" x="5489575" y="3860800"/>
          <p14:tracePt t="335040" x="5422900" y="3860800"/>
          <p14:tracePt t="335046" x="5405438" y="3860800"/>
          <p14:tracePt t="335053" x="5367338" y="3860800"/>
          <p14:tracePt t="335074" x="5349875" y="3860800"/>
          <p14:tracePt t="335192" x="5389563" y="3860800"/>
          <p14:tracePt t="335200" x="5400675" y="3860800"/>
          <p14:tracePt t="335208" x="5445125" y="3867150"/>
          <p14:tracePt t="335239" x="5589588" y="3867150"/>
          <p14:tracePt t="335271" x="5629275" y="3867150"/>
          <p14:tracePt t="335352" x="5622925" y="3867150"/>
          <p14:tracePt t="335360" x="5607050" y="3867150"/>
          <p14:tracePt t="335375" x="5595938" y="3867150"/>
          <p14:tracePt t="335379" x="5584825" y="3867150"/>
          <p14:tracePt t="335405" x="5545138" y="3867150"/>
          <p14:tracePt t="335438" x="5529263" y="3867150"/>
          <p14:tracePt t="336311" x="0" y="0"/>
        </p14:tracePtLst>
        <p14:tracePtLst>
          <p14:tracePt t="339061" x="6711950" y="4530725"/>
          <p14:tracePt t="339116" x="6661150" y="4530725"/>
          <p14:tracePt t="339124" x="6594475" y="4530725"/>
          <p14:tracePt t="339141" x="6454775" y="4530725"/>
          <p14:tracePt t="339174" x="6337300" y="4530725"/>
          <p14:tracePt t="339207" x="6186488" y="4530725"/>
          <p14:tracePt t="339240" x="5980113" y="4530725"/>
          <p14:tracePt t="339245" x="5953125" y="4530725"/>
          <p14:tracePt t="339274" x="5729288" y="4530725"/>
          <p14:tracePt t="339278" x="5702300" y="4530725"/>
          <p14:tracePt t="339305" x="5556250" y="4530725"/>
          <p14:tracePt t="339308" x="5507038" y="4519613"/>
          <p14:tracePt t="339339" x="5372100" y="4519613"/>
          <p14:tracePt t="339372" x="5221288" y="4519613"/>
          <p14:tracePt t="339406" x="5032375" y="4519613"/>
          <p14:tracePt t="339438" x="4899025" y="4519613"/>
          <p14:tracePt t="339470" x="4819650" y="4519613"/>
          <p14:tracePt t="339503" x="4748213" y="4519613"/>
          <p14:tracePt t="339537" x="4686300" y="4508500"/>
          <p14:tracePt t="339539" x="4635500" y="4508500"/>
          <p14:tracePt t="339572" x="4502150" y="4481513"/>
          <p14:tracePt t="339606" x="4457700" y="4481513"/>
          <p14:tracePt t="340058" x="0" y="0"/>
        </p14:tracePtLst>
        <p14:tracePtLst>
          <p14:tracePt t="375241" x="6081713" y="3789363"/>
          <p14:tracePt t="375265" x="6081713" y="3800475"/>
          <p14:tracePt t="375280" x="6081713" y="3827463"/>
          <p14:tracePt t="375307" x="6081713" y="3989388"/>
          <p14:tracePt t="375314" x="6081713" y="4033838"/>
          <p14:tracePt t="375340" x="6081713" y="4140200"/>
          <p14:tracePt t="375345" x="6081713" y="4151313"/>
          <p14:tracePt t="375374" x="6081713" y="4179888"/>
          <p14:tracePt t="375377" x="6081713" y="4202113"/>
          <p14:tracePt t="375407" x="6081713" y="4268788"/>
          <p14:tracePt t="375440" x="6081713" y="4308475"/>
          <p14:tracePt t="375474" x="6075363" y="4319588"/>
          <p14:tracePt t="375509" x="6064250" y="4319588"/>
          <p14:tracePt t="375514" x="6064250" y="4313238"/>
          <p14:tracePt t="375540" x="6048375" y="4191000"/>
          <p14:tracePt t="375544" x="6048375" y="4140200"/>
          <p14:tracePt t="375573" x="6030913" y="4051300"/>
          <p14:tracePt t="375577" x="6030913" y="4022725"/>
          <p14:tracePt t="375609" x="6030913" y="3929063"/>
          <p14:tracePt t="375640" x="6030913" y="3917950"/>
          <p14:tracePt t="375696" x="6030913" y="3956050"/>
          <p14:tracePt t="375708" x="6030913" y="4000500"/>
          <p14:tracePt t="375713" x="6030913" y="4067175"/>
          <p14:tracePt t="375740" x="6030913" y="4213225"/>
          <p14:tracePt t="375745" x="6030913" y="4224338"/>
          <p14:tracePt t="375774" x="6030913" y="4251325"/>
          <p14:tracePt t="375840" x="6013450" y="4251325"/>
          <p14:tracePt t="375848" x="6013450" y="4213225"/>
          <p14:tracePt t="375874" x="6013450" y="4090988"/>
          <p14:tracePt t="375907" x="6013450" y="4033838"/>
          <p14:tracePt t="375969" x="6013450" y="4040188"/>
          <p14:tracePt t="375984" x="6002338" y="4067175"/>
          <p14:tracePt t="376007" x="6002338" y="4095750"/>
          <p14:tracePt t="376082" x="6002338" y="4090988"/>
          <p14:tracePt t="376088" x="6002338" y="4073525"/>
          <p14:tracePt t="376105" x="6002338" y="4051300"/>
          <p14:tracePt t="376137" x="0" y="0"/>
        </p14:tracePtLst>
        <p14:tracePtLst>
          <p14:tracePt t="376500" x="5735638" y="4246563"/>
          <p14:tracePt t="376558" x="5735638" y="4173538"/>
          <p14:tracePt t="376566" x="5735638" y="4146550"/>
          <p14:tracePt t="376574" x="5735638" y="4095750"/>
          <p14:tracePt t="376604" x="5735638" y="3973513"/>
          <p14:tracePt t="376606" x="5735638" y="3962400"/>
          <p14:tracePt t="376638" x="5729288" y="3922713"/>
          <p14:tracePt t="376675" x="5702300" y="3944938"/>
          <p14:tracePt t="376707" x="5595938" y="4084638"/>
          <p14:tracePt t="376712" x="5584825" y="4095750"/>
          <p14:tracePt t="376740" x="5540375" y="4168775"/>
          <p14:tracePt t="376745" x="5540375" y="4191000"/>
          <p14:tracePt t="377011" x="0" y="0"/>
        </p14:tracePtLst>
        <p14:tracePtLst>
          <p14:tracePt t="382653" x="5438775" y="4408488"/>
          <p14:tracePt t="382754" x="5438775" y="4397375"/>
          <p14:tracePt t="382762" x="5438775" y="4379913"/>
          <p14:tracePt t="382770" x="5451475" y="4368800"/>
          <p14:tracePt t="382803" x="5522913" y="4297363"/>
          <p14:tracePt t="382836" x="5562600" y="4229100"/>
          <p14:tracePt t="382872" x="5573713" y="4162425"/>
          <p14:tracePt t="382905" x="5573713" y="4084638"/>
          <p14:tracePt t="382907" x="5573713" y="4067175"/>
          <p14:tracePt t="382939" x="5567363" y="4017963"/>
          <p14:tracePt t="382971" x="5489575" y="3989388"/>
          <p14:tracePt t="383005" x="5473700" y="3989388"/>
          <p14:tracePt t="383038" x="5422900" y="3989388"/>
          <p14:tracePt t="383073" x="5345113" y="3989388"/>
          <p14:tracePt t="383077" x="5316538" y="3989388"/>
          <p14:tracePt t="383108" x="5272088" y="4206875"/>
          <p14:tracePt t="383141" x="5272088" y="4397375"/>
          <p14:tracePt t="383174" x="5294313" y="4519613"/>
          <p14:tracePt t="383220" x="5305425" y="4519613"/>
          <p14:tracePt t="383238" x="5334000" y="4481513"/>
          <p14:tracePt t="383272" x="5378450" y="4346575"/>
          <p14:tracePt t="383276" x="5378450" y="4297363"/>
          <p14:tracePt t="383305" x="5378450" y="4157663"/>
          <p14:tracePt t="383308" x="5378450" y="4106863"/>
          <p14:tracePt t="383339" x="5367338" y="3933825"/>
          <p14:tracePt t="383372" x="5338763" y="3878263"/>
          <p14:tracePt t="383405" x="5327650" y="3867150"/>
          <p14:tracePt t="383440" x="5249863" y="3849688"/>
          <p14:tracePt t="383472" x="5127625" y="3978275"/>
          <p14:tracePt t="383475" x="5127625" y="3989388"/>
          <p14:tracePt t="383505" x="5127625" y="4044950"/>
          <p14:tracePt t="383509" x="5127625" y="4073525"/>
          <p14:tracePt t="383539" x="5154613" y="4229100"/>
          <p14:tracePt t="383572" x="5283200" y="4379913"/>
          <p14:tracePt t="383606" x="5311775" y="4379913"/>
          <p14:tracePt t="383638" x="5378450" y="4286250"/>
          <p14:tracePt t="383642" x="5378450" y="4240213"/>
          <p14:tracePt t="383672" x="5378450" y="4151313"/>
          <p14:tracePt t="383675" x="5378450" y="4124325"/>
          <p14:tracePt t="383705" x="5378450" y="4073525"/>
          <p14:tracePt t="383708" x="5378450" y="4044950"/>
          <p14:tracePt t="383739" x="5334000" y="4029075"/>
          <p14:tracePt t="383770" x="5249863" y="4029075"/>
          <p14:tracePt t="383807" x="5132388" y="4124325"/>
          <p14:tracePt t="383811" x="5132388" y="4135438"/>
          <p14:tracePt t="383839" x="5132388" y="4257675"/>
          <p14:tracePt t="383843" x="5132388" y="4286250"/>
          <p14:tracePt t="383873" x="5132388" y="4324350"/>
          <p14:tracePt t="383908" x="5165725" y="4341813"/>
          <p14:tracePt t="383940" x="5249863" y="4286250"/>
          <p14:tracePt t="383973" x="5267325" y="4251325"/>
          <p14:tracePt t="384644" x="5267325" y="4235450"/>
          <p14:tracePt t="384658" x="0" y="0"/>
        </p14:tracePtLst>
        <p14:tracePtLst>
          <p14:tracePt t="385393" x="4837113" y="4168775"/>
          <p14:tracePt t="385403" x="4826000" y="4168775"/>
          <p14:tracePt t="385416" x="4814888" y="4168775"/>
          <p14:tracePt t="385439" x="4775200" y="4168775"/>
          <p14:tracePt t="385472" x="4730750" y="4246563"/>
          <p14:tracePt t="385505" x="4730750" y="4481513"/>
          <p14:tracePt t="385538" x="4759325" y="4714875"/>
          <p14:tracePt t="385572" x="4792663" y="4832350"/>
          <p14:tracePt t="385575" x="4792663" y="4843463"/>
          <p14:tracePt t="385606" x="4814888" y="4872038"/>
          <p14:tracePt t="385608" x="4814888" y="4883150"/>
          <p14:tracePt t="385639" x="4910138" y="5005388"/>
          <p14:tracePt t="385672" x="4959350" y="5056188"/>
          <p14:tracePt t="385705" x="5072063" y="5083175"/>
          <p14:tracePt t="385738" x="5311775" y="5138738"/>
          <p14:tracePt t="385771" x="5467350" y="5200650"/>
          <p14:tracePt t="385775" x="5478463" y="5200650"/>
          <p14:tracePt t="385805" x="5495925" y="5200650"/>
          <p14:tracePt t="385839" x="5545138" y="5211763"/>
          <p14:tracePt t="385872" x="5780088" y="5211763"/>
          <p14:tracePt t="385907" x="5975350" y="5183188"/>
          <p14:tracePt t="385913" x="5991225" y="5183188"/>
          <p14:tracePt t="385940" x="6075363" y="5156200"/>
          <p14:tracePt t="385945" x="6130925" y="5145088"/>
          <p14:tracePt t="385974" x="6186488" y="5083175"/>
          <p14:tracePt t="385977" x="6203950" y="5083175"/>
          <p14:tracePt t="386009" x="6270625" y="5056188"/>
          <p14:tracePt t="386040" x="6337300" y="5016500"/>
          <p14:tracePt t="386074" x="6399213" y="4827588"/>
          <p14:tracePt t="386107" x="6410325" y="4759325"/>
          <p14:tracePt t="386113" x="6410325" y="4748213"/>
          <p14:tracePt t="386140" x="6427788" y="4665663"/>
          <p14:tracePt t="386174" x="6427788" y="4559300"/>
          <p14:tracePt t="386177" x="6427788" y="4514850"/>
          <p14:tracePt t="386208" x="6332538" y="4335463"/>
          <p14:tracePt t="386240" x="6170613" y="4202113"/>
          <p14:tracePt t="386274" x="5969000" y="4117975"/>
          <p14:tracePt t="386307" x="5735638" y="4051300"/>
          <p14:tracePt t="386312" x="5662613" y="4033838"/>
          <p14:tracePt t="386340" x="5427663" y="3978275"/>
          <p14:tracePt t="386344" x="5334000" y="3962400"/>
          <p14:tracePt t="386374" x="5026025" y="3962400"/>
          <p14:tracePt t="386377" x="4959350" y="3962400"/>
          <p14:tracePt t="386410" x="4675188" y="3962400"/>
          <p14:tracePt t="386440" x="4502150" y="3973513"/>
          <p14:tracePt t="386474" x="4379913" y="4033838"/>
          <p14:tracePt t="386507" x="4291013" y="4135438"/>
          <p14:tracePt t="386512" x="4256088" y="4206875"/>
          <p14:tracePt t="386540" x="4240213" y="4279900"/>
          <p14:tracePt t="386544" x="4240213" y="4297363"/>
          <p14:tracePt t="386573" x="4211638" y="4364038"/>
          <p14:tracePt t="386577" x="4211638" y="4375150"/>
          <p14:tracePt t="386609" x="4211638" y="4475163"/>
          <p14:tracePt t="386641" x="4211638" y="4648200"/>
          <p14:tracePt t="386674" x="4346575" y="4872038"/>
          <p14:tracePt t="386707" x="4552950" y="5067300"/>
          <p14:tracePt t="386740" x="4730750" y="5145088"/>
          <p14:tracePt t="386745" x="4759325" y="5145088"/>
          <p14:tracePt t="386774" x="4926013" y="5178425"/>
          <p14:tracePt t="386777" x="5014913" y="5178425"/>
          <p14:tracePt t="386807" x="5154613" y="5211763"/>
          <p14:tracePt t="386840" x="5294313" y="5273675"/>
          <p14:tracePt t="386874" x="5556250" y="5356225"/>
          <p14:tracePt t="386881" x="5651500" y="5380038"/>
          <p14:tracePt t="386907" x="5795963" y="5413375"/>
          <p14:tracePt t="386912" x="5864225" y="5429250"/>
          <p14:tracePt t="386940" x="5991225" y="5429250"/>
          <p14:tracePt t="386944" x="6002338" y="5429250"/>
          <p14:tracePt t="386974" x="6070600" y="5429250"/>
          <p14:tracePt t="386978" x="6081713" y="5429250"/>
          <p14:tracePt t="387008" x="6175375" y="5429250"/>
          <p14:tracePt t="387040" x="6359525" y="5334000"/>
          <p14:tracePt t="387074" x="6565900" y="5189538"/>
          <p14:tracePt t="387079" x="6577013" y="5178425"/>
          <p14:tracePt t="387107" x="6616700" y="5111750"/>
          <p14:tracePt t="387140" x="6616700" y="4921250"/>
          <p14:tracePt t="387145" x="6616700" y="4854575"/>
          <p14:tracePt t="387174" x="6616700" y="4710113"/>
          <p14:tracePt t="387178" x="6616700" y="4699000"/>
          <p14:tracePt t="387185" x="6616700" y="4670425"/>
          <p14:tracePt t="387208" x="6610350" y="4564063"/>
          <p14:tracePt t="387240" x="6477000" y="4397375"/>
          <p14:tracePt t="387275" x="6310313" y="4246563"/>
          <p14:tracePt t="387281" x="6215063" y="4168775"/>
          <p14:tracePt t="387307" x="6097588" y="4090988"/>
          <p14:tracePt t="387340" x="5942013" y="4040188"/>
          <p14:tracePt t="387345" x="5913438" y="4040188"/>
          <p14:tracePt t="387376" x="5740400" y="4040188"/>
          <p14:tracePt t="387408" x="5511800" y="4040188"/>
          <p14:tracePt t="387440" x="5232400" y="4106863"/>
          <p14:tracePt t="387474" x="5094288" y="4168775"/>
          <p14:tracePt t="387507" x="4970463" y="4235450"/>
          <p14:tracePt t="387512" x="4959350" y="4251325"/>
          <p14:tracePt t="387540" x="4887913" y="4324350"/>
          <p14:tracePt t="387545" x="4852988" y="4341813"/>
          <p14:tracePt t="387574" x="4830763" y="4408488"/>
          <p14:tracePt t="387577" x="4814888" y="4435475"/>
          <p14:tracePt t="387607" x="4814888" y="4537075"/>
          <p14:tracePt t="387640" x="4814888" y="4648200"/>
          <p14:tracePt t="387648" x="4814888" y="4681538"/>
          <p14:tracePt t="387673" x="4814888" y="4732338"/>
          <p14:tracePt t="387707" x="4943475" y="4916488"/>
          <p14:tracePt t="387712" x="4992688" y="4932363"/>
          <p14:tracePt t="387740" x="5210175" y="5022850"/>
          <p14:tracePt t="387745" x="5300663" y="5038725"/>
          <p14:tracePt t="387771" x="5534025" y="5078413"/>
          <p14:tracePt t="387775" x="5562600" y="5078413"/>
          <p14:tracePt t="387805" x="5662613" y="5078413"/>
          <p14:tracePt t="387808" x="5673725" y="5078413"/>
          <p14:tracePt t="387897" x="5691188" y="5078413"/>
          <p14:tracePt t="388215" x="0" y="0"/>
        </p14:tracePtLst>
        <p14:tracePtLst>
          <p14:tracePt t="389886" x="6605588" y="4703763"/>
          <p14:tracePt t="389890" x="6599238" y="4692650"/>
          <p14:tracePt t="389900" x="6583363" y="4665663"/>
          <p14:tracePt t="389907" x="6554788" y="4648200"/>
          <p14:tracePt t="389939" x="6399213" y="4603750"/>
          <p14:tracePt t="389972" x="6164263" y="4570413"/>
          <p14:tracePt t="390005" x="5875338" y="4548188"/>
          <p14:tracePt t="390038" x="5622925" y="4548188"/>
          <p14:tracePt t="390073" x="5283200" y="4548188"/>
          <p14:tracePt t="390076" x="5194300" y="4548188"/>
          <p14:tracePt t="390105" x="4959350" y="4514850"/>
          <p14:tracePt t="390108" x="4948238" y="4514850"/>
          <p14:tracePt t="390139" x="4899025" y="4514850"/>
          <p14:tracePt t="390173" x="4730750" y="4514850"/>
          <p14:tracePt t="390205" x="4646613" y="4514850"/>
          <p14:tracePt t="390238" x="4608513" y="4514850"/>
          <p14:tracePt t="390272" x="4586288" y="4525963"/>
          <p14:tracePt t="390306" x="4546600" y="4525963"/>
          <p14:tracePt t="390310" x="4535488" y="4525963"/>
          <p14:tracePt t="390341" x="4508500" y="4537075"/>
          <p14:tracePt t="390658" x="0" y="0"/>
        </p14:tracePtLst>
        <p14:tracePtLst>
          <p14:tracePt t="391442" x="4546600" y="2471738"/>
          <p14:tracePt t="391447" x="4568825" y="2471738"/>
          <p14:tracePt t="391456" x="4586288" y="2471738"/>
          <p14:tracePt t="391474" x="4675188" y="2471738"/>
          <p14:tracePt t="391507" x="4887913" y="2471738"/>
          <p14:tracePt t="391512" x="4914900" y="2471738"/>
          <p14:tracePt t="391541" x="5026025" y="2438400"/>
          <p14:tracePt t="391545" x="5054600" y="2438400"/>
          <p14:tracePt t="391574" x="5121275" y="2438400"/>
          <p14:tracePt t="391578" x="5172075" y="2438400"/>
          <p14:tracePt t="391608" x="5400675" y="2438400"/>
          <p14:tracePt t="391640" x="5724525" y="2489200"/>
          <p14:tracePt t="391674" x="5813425" y="2489200"/>
          <p14:tracePt t="391707" x="5853113" y="2489200"/>
          <p14:tracePt t="391800" x="5846763" y="2489200"/>
          <p14:tracePt t="391808" x="5802313" y="2489200"/>
          <p14:tracePt t="391840" x="5657850" y="2489200"/>
          <p14:tracePt t="391873" x="5405438" y="2489200"/>
          <p14:tracePt t="391907" x="5356225" y="2489200"/>
          <p14:tracePt t="391940" x="5289550" y="2489200"/>
          <p14:tracePt t="391945" x="5278438" y="2482850"/>
          <p14:tracePt t="391972" x="5267325" y="2482850"/>
          <p14:tracePt t="392088" x="5300663" y="2482850"/>
          <p14:tracePt t="392096" x="5316538" y="2482850"/>
          <p14:tracePt t="392107" x="5372100" y="2482850"/>
          <p14:tracePt t="392140" x="5522913" y="2482850"/>
          <p14:tracePt t="392146" x="5551488" y="2482850"/>
          <p14:tracePt t="392173" x="5629275" y="2482850"/>
          <p14:tracePt t="392296" x="5584825" y="2482850"/>
          <p14:tracePt t="392305" x="5540375" y="2482850"/>
          <p14:tracePt t="392312" x="5529263" y="2482850"/>
          <p14:tracePt t="392339" x="5389563" y="2482850"/>
          <p14:tracePt t="392372" x="5322888" y="2482850"/>
          <p14:tracePt t="392488" x="5322888" y="2489200"/>
          <p14:tracePt t="392496" x="5345113" y="2500313"/>
          <p14:tracePt t="392507" x="5394325" y="2500313"/>
          <p14:tracePt t="392540" x="5584825" y="2516188"/>
          <p14:tracePt t="392544" x="5611813" y="2516188"/>
          <p14:tracePt t="392576" x="5713413" y="2478088"/>
          <p14:tracePt t="392696" x="5707063" y="2478088"/>
          <p14:tracePt t="392712" x="5680075" y="2489200"/>
          <p14:tracePt t="392720" x="5668963" y="2489200"/>
          <p14:tracePt t="393016" x="5651500" y="2500313"/>
          <p14:tracePt t="393048" x="5629275" y="2500313"/>
          <p14:tracePt t="393056" x="5611813" y="2500313"/>
          <p14:tracePt t="393073" x="5556250" y="2500313"/>
          <p14:tracePt t="393107" x="5405438" y="2500313"/>
          <p14:tracePt t="393112" x="5356225" y="2500313"/>
          <p14:tracePt t="393141" x="5216525" y="2500313"/>
          <p14:tracePt t="393146" x="5183188" y="2500313"/>
          <p14:tracePt t="393174" x="5127625" y="2500313"/>
          <p14:tracePt t="393304" x="5132388" y="2500313"/>
          <p14:tracePt t="393321" x="5143500" y="2500313"/>
          <p14:tracePt t="393341" x="5172075" y="2500313"/>
          <p14:tracePt t="393345" x="5199063" y="2500313"/>
          <p14:tracePt t="393373" x="5305425" y="2500313"/>
          <p14:tracePt t="393378" x="5334000" y="2500313"/>
          <p14:tracePt t="393408" x="5478463" y="2500313"/>
          <p14:tracePt t="393440" x="5578475" y="2500313"/>
          <p14:tracePt t="393474" x="5718175" y="2500313"/>
          <p14:tracePt t="393507" x="5813425" y="2500313"/>
          <p14:tracePt t="393608" x="5824538" y="2500313"/>
          <p14:tracePt t="393641" x="5818188" y="2500313"/>
          <p14:tracePt t="393657" x="5802313" y="2478088"/>
          <p14:tracePt t="393674" x="5762625" y="2449513"/>
          <p14:tracePt t="393703" x="5707063" y="2438400"/>
          <p14:tracePt t="393705" x="0" y="0"/>
        </p14:tracePtLst>
        <p14:tracePtLst>
          <p14:tracePt t="394218" x="4870450" y="4033838"/>
          <p14:tracePt t="394262" x="4848225" y="4073525"/>
          <p14:tracePt t="394270" x="4848225" y="4102100"/>
          <p14:tracePt t="394279" x="4808538" y="4173538"/>
          <p14:tracePt t="394304" x="4775200" y="4357688"/>
          <p14:tracePt t="394338" x="4775200" y="4676775"/>
          <p14:tracePt t="394371" x="4775200" y="4943475"/>
          <p14:tracePt t="394404" x="4775200" y="5078413"/>
          <p14:tracePt t="394437" x="4899025" y="5218113"/>
          <p14:tracePt t="394471" x="5149850" y="5307013"/>
          <p14:tracePt t="394504" x="5422900" y="5307013"/>
          <p14:tracePt t="394508" x="5451475" y="5307013"/>
          <p14:tracePt t="394538" x="5662613" y="5307013"/>
          <p14:tracePt t="394571" x="5897563" y="5307013"/>
          <p14:tracePt t="394605" x="6137275" y="5322888"/>
          <p14:tracePt t="394637" x="6197600" y="5322888"/>
          <p14:tracePt t="394671" x="6388100" y="5251450"/>
          <p14:tracePt t="394704" x="6599238" y="5033963"/>
          <p14:tracePt t="394707" x="6661150" y="4954588"/>
          <p14:tracePt t="394737" x="6800850" y="4792663"/>
          <p14:tracePt t="394739" x="6800850" y="4725988"/>
          <p14:tracePt t="394771" x="6834188" y="4475163"/>
          <p14:tracePt t="394804" x="6689725" y="4151313"/>
          <p14:tracePt t="394837" x="6505575" y="3978275"/>
          <p14:tracePt t="394873" x="6303963" y="3911600"/>
          <p14:tracePt t="394877" x="6237288" y="3911600"/>
          <p14:tracePt t="394907" x="6048375" y="3900488"/>
          <p14:tracePt t="394940" x="5757863" y="3900488"/>
          <p14:tracePt t="394974" x="5484813" y="3911600"/>
          <p14:tracePt t="394981" x="5405438" y="3967163"/>
          <p14:tracePt t="395007" x="5176838" y="4162425"/>
          <p14:tracePt t="395012" x="5127625" y="4195763"/>
          <p14:tracePt t="395040" x="4959350" y="4424363"/>
          <p14:tracePt t="395044" x="4910138" y="4459288"/>
          <p14:tracePt t="395074" x="4819650" y="4614863"/>
          <p14:tracePt t="395078" x="4819650" y="4643438"/>
          <p14:tracePt t="395108" x="4803775" y="4832350"/>
          <p14:tracePt t="395141" x="4803775" y="5067300"/>
          <p14:tracePt t="395174" x="4830763" y="5240338"/>
          <p14:tracePt t="395181" x="4881563" y="5295900"/>
          <p14:tracePt t="395207" x="5037138" y="5418138"/>
          <p14:tracePt t="395211" x="5087938" y="5451475"/>
          <p14:tracePt t="395240" x="5305425" y="5557838"/>
          <p14:tracePt t="395244" x="5356225" y="5591175"/>
          <p14:tracePt t="395276" x="5662613" y="5702300"/>
          <p14:tracePt t="395307" x="5919788" y="5719763"/>
          <p14:tracePt t="395340" x="6259513" y="5719763"/>
          <p14:tracePt t="395375" x="6638925" y="5518150"/>
          <p14:tracePt t="395380" x="6716713" y="5484813"/>
          <p14:tracePt t="395407" x="6811963" y="5367338"/>
          <p14:tracePt t="395411" x="6845300" y="5334000"/>
          <p14:tracePt t="395440" x="6923088" y="5240338"/>
          <p14:tracePt t="395444" x="6934200" y="5211763"/>
          <p14:tracePt t="395474" x="6967538" y="5105400"/>
          <p14:tracePt t="395478" x="6967538" y="5038725"/>
          <p14:tracePt t="395508" x="6967538" y="4810125"/>
          <p14:tracePt t="395540" x="6767513" y="4530725"/>
          <p14:tracePt t="395575" x="6634163" y="4364038"/>
          <p14:tracePt t="395607" x="6505575" y="4268788"/>
          <p14:tracePt t="395613" x="6477000" y="4257675"/>
          <p14:tracePt t="395640" x="6303963" y="4168775"/>
          <p14:tracePt t="395645" x="6254750" y="4151313"/>
          <p14:tracePt t="395674" x="6008688" y="4040188"/>
          <p14:tracePt t="395677" x="5942013" y="4022725"/>
          <p14:tracePt t="395708" x="5634038" y="3951288"/>
          <p14:tracePt t="395740" x="5467350" y="3951288"/>
          <p14:tracePt t="395748" x="5416550" y="3951288"/>
          <p14:tracePt t="395774" x="5232400" y="3962400"/>
          <p14:tracePt t="395807" x="5065713" y="4090988"/>
          <p14:tracePt t="395812" x="5054600" y="4106863"/>
          <p14:tracePt t="395837" x="4943475" y="4202113"/>
          <p14:tracePt t="395871" x="4865688" y="4341813"/>
          <p14:tracePt t="395904" x="4814888" y="4530725"/>
          <p14:tracePt t="395906" x="4814888" y="4559300"/>
          <p14:tracePt t="395938" x="4797425" y="4792663"/>
          <p14:tracePt t="395972" x="4797425" y="5005388"/>
          <p14:tracePt t="396004" x="4830763" y="5145088"/>
          <p14:tracePt t="396040" x="5032375" y="5207000"/>
          <p14:tracePt t="396045" x="5083175" y="5240338"/>
          <p14:tracePt t="396073" x="5272088" y="5345113"/>
          <p14:tracePt t="396076" x="5305425" y="5362575"/>
          <p14:tracePt t="396106" x="5434013" y="5395913"/>
          <p14:tracePt t="396110" x="5445125" y="5395913"/>
          <p14:tracePt t="396140" x="5562600" y="5407025"/>
          <p14:tracePt t="396173" x="5735638" y="5440363"/>
          <p14:tracePt t="396207" x="5886450" y="5440363"/>
          <p14:tracePt t="396214" x="5935663" y="5440363"/>
          <p14:tracePt t="396241" x="6059488" y="5440363"/>
          <p14:tracePt t="396244" x="6126163" y="5440363"/>
          <p14:tracePt t="396271" x="6270625" y="5440363"/>
          <p14:tracePt t="396275" x="6343650" y="5413375"/>
          <p14:tracePt t="396307" x="6521450" y="5329238"/>
          <p14:tracePt t="396342" x="6678613" y="5195888"/>
          <p14:tracePt t="396373" x="6723063" y="5145088"/>
          <p14:tracePt t="396406" x="6794500" y="4965700"/>
          <p14:tracePt t="396440" x="6794500" y="4759325"/>
          <p14:tracePt t="396443" x="6794500" y="4710113"/>
          <p14:tracePt t="396473" x="6794500" y="4670425"/>
          <p14:tracePt t="396476" x="6794500" y="4654550"/>
          <p14:tracePt t="396506" x="6745288" y="4570413"/>
          <p14:tracePt t="396510" x="6694488" y="4537075"/>
          <p14:tracePt t="396516" x="6683375" y="4525963"/>
          <p14:tracePt t="396540" x="6527800" y="4368800"/>
          <p14:tracePt t="396573" x="6203950" y="4257675"/>
          <p14:tracePt t="396606" x="6008688" y="4191000"/>
          <p14:tracePt t="396639" x="5691188" y="4173538"/>
          <p14:tracePt t="396643" x="5622925" y="4173538"/>
          <p14:tracePt t="396673" x="5394325" y="4202113"/>
          <p14:tracePt t="396677" x="5327650" y="4217988"/>
          <p14:tracePt t="396706" x="5176838" y="4302125"/>
          <p14:tracePt t="396711" x="5105400" y="4335463"/>
          <p14:tracePt t="396740" x="5014913" y="4459288"/>
          <p14:tracePt t="396773" x="4932363" y="4659313"/>
          <p14:tracePt t="396806" x="4932363" y="4894263"/>
          <p14:tracePt t="396812" x="4932363" y="4938713"/>
          <p14:tracePt t="396838" x="4932363" y="5083175"/>
          <p14:tracePt t="396872" x="5194300" y="5329238"/>
          <p14:tracePt t="396875" x="5294313" y="5391150"/>
          <p14:tracePt t="396905" x="5522913" y="5524500"/>
          <p14:tracePt t="396909" x="5567363" y="5535613"/>
          <p14:tracePt t="396938" x="5691188" y="5568950"/>
          <p14:tracePt t="396971" x="5842000" y="5568950"/>
          <p14:tracePt t="397005" x="5935663" y="5568950"/>
          <p14:tracePt t="397038" x="6053138" y="5568950"/>
          <p14:tracePt t="397071" x="6092825" y="5564188"/>
          <p14:tracePt t="397105" x="6119813" y="5535613"/>
          <p14:tracePt t="397108" x="6130925" y="5524500"/>
          <p14:tracePt t="397139" x="6142038" y="5513388"/>
          <p14:tracePt t="397172" x="6142038" y="5495925"/>
          <p14:tracePt t="397275" x="0" y="0"/>
        </p14:tracePtLst>
        <p14:tracePtLst>
          <p14:tracePt t="404789" x="6745288" y="4603750"/>
          <p14:tracePt t="404793" x="6734175" y="4603750"/>
          <p14:tracePt t="404797" x="6705600" y="4603750"/>
          <p14:tracePt t="404805" x="6678613" y="4603750"/>
          <p14:tracePt t="404812" x="6667500" y="4603750"/>
          <p14:tracePt t="404840" x="6450013" y="4586288"/>
          <p14:tracePt t="404845" x="6381750" y="4586288"/>
          <p14:tracePt t="404874" x="6219825" y="4586288"/>
          <p14:tracePt t="404877" x="6130925" y="4586288"/>
          <p14:tracePt t="404908" x="5735638" y="4586288"/>
          <p14:tracePt t="404940" x="5422900" y="4564063"/>
          <p14:tracePt t="404974" x="5227638" y="4530725"/>
          <p14:tracePt t="405007" x="5110163" y="4530725"/>
          <p14:tracePt t="405013" x="5060950" y="4541838"/>
          <p14:tracePt t="405040" x="4914900" y="4575175"/>
          <p14:tracePt t="405045" x="4848225" y="4575175"/>
          <p14:tracePt t="405073" x="4737100" y="4625975"/>
          <p14:tracePt t="405077" x="4708525" y="4637088"/>
          <p14:tracePt t="405110" x="4608513" y="4737100"/>
          <p14:tracePt t="405140" x="4552950" y="4860925"/>
          <p14:tracePt t="405174" x="4552950" y="4938713"/>
          <p14:tracePt t="405181" x="4552950" y="4965700"/>
          <p14:tracePt t="405208" x="4552950" y="5089525"/>
          <p14:tracePt t="405213" x="4552950" y="5100638"/>
          <p14:tracePt t="405240" x="4575175" y="5222875"/>
          <p14:tracePt t="405245" x="4608513" y="5273675"/>
          <p14:tracePt t="405274" x="4692650" y="5407025"/>
          <p14:tracePt t="405277" x="4703763" y="5418138"/>
          <p14:tracePt t="405309" x="4759325" y="5473700"/>
          <p14:tracePt t="405341" x="4876800" y="5529263"/>
          <p14:tracePt t="405374" x="5110163" y="5602288"/>
          <p14:tracePt t="405407" x="5283200" y="5602288"/>
          <p14:tracePt t="405411" x="5311775" y="5602288"/>
          <p14:tracePt t="405441" x="5434013" y="5602288"/>
          <p14:tracePt t="405445" x="5451475" y="5602288"/>
          <p14:tracePt t="405473" x="5622925" y="5591175"/>
          <p14:tracePt t="405478" x="5673725" y="5575300"/>
          <p14:tracePt t="405508" x="5784850" y="5529263"/>
          <p14:tracePt t="405540" x="5946775" y="5529263"/>
          <p14:tracePt t="405574" x="5997575" y="5529263"/>
          <p14:tracePt t="405607" x="6013450" y="5518150"/>
          <p14:tracePt t="405644" x="6024563" y="5507038"/>
          <p14:tracePt t="405851" x="0" y="0"/>
        </p14:tracePtLst>
        <p14:tracePtLst>
          <p14:tracePt t="419640" x="5434013" y="4275138"/>
          <p14:tracePt t="419728" x="5445125" y="4286250"/>
          <p14:tracePt t="419736" x="5456238" y="4286250"/>
          <p14:tracePt t="419744" x="5473700" y="4264025"/>
          <p14:tracePt t="419773" x="5589588" y="4113213"/>
          <p14:tracePt t="419778" x="5589588" y="4084638"/>
          <p14:tracePt t="419808" x="5651500" y="3929063"/>
          <p14:tracePt t="419840" x="5684838" y="3838575"/>
          <p14:tracePt t="419849" x="5684838" y="3822700"/>
          <p14:tracePt t="419873" x="5684838" y="3800475"/>
          <p14:tracePt t="419907" x="5662613" y="3771900"/>
          <p14:tracePt t="419941" x="5562600" y="3771900"/>
          <p14:tracePt t="419946" x="5511800" y="3771900"/>
          <p14:tracePt t="419974" x="5456238" y="3838575"/>
          <p14:tracePt t="419977" x="5445125" y="3856038"/>
          <p14:tracePt t="420008" x="5400675" y="3984625"/>
          <p14:tracePt t="420040" x="5400675" y="4157663"/>
          <p14:tracePt t="420073" x="5411788" y="4335463"/>
          <p14:tracePt t="420107" x="5484813" y="4470400"/>
          <p14:tracePt t="420111" x="5500688" y="4519613"/>
          <p14:tracePt t="420141" x="5500688" y="4530725"/>
          <p14:tracePt t="420194" x="5518150" y="4525963"/>
          <p14:tracePt t="420208" x="5545138" y="4508500"/>
          <p14:tracePt t="420240" x="5573713" y="4352925"/>
          <p14:tracePt t="420274" x="5607050" y="4140200"/>
          <p14:tracePt t="420307" x="5607050" y="3989388"/>
          <p14:tracePt t="420311" x="5607050" y="3978275"/>
          <p14:tracePt t="420342" x="5607050" y="3951288"/>
          <p14:tracePt t="420345" x="5607050" y="3940175"/>
          <p14:tracePt t="420374" x="5556250" y="3929063"/>
          <p14:tracePt t="420378" x="5545138" y="3929063"/>
          <p14:tracePt t="420408" x="5462588" y="3929063"/>
          <p14:tracePt t="420442" x="5349875" y="3962400"/>
          <p14:tracePt t="420473" x="5334000" y="4095750"/>
          <p14:tracePt t="420507" x="5322888" y="4213225"/>
          <p14:tracePt t="420540" x="5322888" y="4375150"/>
          <p14:tracePt t="420546" x="5322888" y="4386263"/>
          <p14:tracePt t="420573" x="5345113" y="4486275"/>
          <p14:tracePt t="420641" x="5356225" y="4486275"/>
          <p14:tracePt t="420656" x="5383213" y="4486275"/>
          <p14:tracePt t="420674" x="5405438" y="4481513"/>
          <p14:tracePt t="420708" x="5451475" y="4413250"/>
          <p14:tracePt t="420714" x="5467350" y="4379913"/>
          <p14:tracePt t="420740" x="5467350" y="4235450"/>
          <p14:tracePt t="420744" x="5484813" y="4206875"/>
          <p14:tracePt t="420774" x="5484813" y="4135438"/>
          <p14:tracePt t="420777" x="5484813" y="4113213"/>
          <p14:tracePt t="420808" x="5484813" y="4011613"/>
          <p14:tracePt t="420840" x="5473700" y="3989388"/>
          <p14:tracePt t="420875" x="5462588" y="3989388"/>
          <p14:tracePt t="420907" x="5322888" y="4044950"/>
          <p14:tracePt t="420912" x="5311775" y="4056063"/>
          <p14:tracePt t="420940" x="5232400" y="4146550"/>
          <p14:tracePt t="420945" x="5205413" y="4191000"/>
          <p14:tracePt t="420974" x="5205413" y="4352925"/>
          <p14:tracePt t="420977" x="5205413" y="4379913"/>
          <p14:tracePt t="421007" x="5216525" y="4514850"/>
          <p14:tracePt t="421041" x="5338763" y="4643438"/>
          <p14:tracePt t="421074" x="5367338" y="4654550"/>
          <p14:tracePt t="421107" x="5434013" y="4619625"/>
          <p14:tracePt t="421140" x="5489575" y="4519613"/>
          <p14:tracePt t="421144" x="5518150" y="4492625"/>
          <p14:tracePt t="421173" x="5518150" y="4408488"/>
          <p14:tracePt t="421177" x="5534025" y="4357688"/>
          <p14:tracePt t="421210" x="5534025" y="4129088"/>
          <p14:tracePt t="421240" x="5445125" y="3944938"/>
          <p14:tracePt t="421273" x="5378450" y="3922713"/>
          <p14:tracePt t="421305" x="5338763" y="3922713"/>
          <p14:tracePt t="421309" x="5327650" y="3922713"/>
          <p14:tracePt t="421339" x="5205413" y="3922713"/>
          <p14:tracePt t="421372" x="5165725" y="3995738"/>
          <p14:tracePt t="421406" x="5165725" y="4217988"/>
          <p14:tracePt t="421438" x="5278438" y="4402138"/>
          <p14:tracePt t="421473" x="5305425" y="4424363"/>
          <p14:tracePt t="421477" x="5316538" y="4441825"/>
          <p14:tracePt t="421507" x="5383213" y="4441825"/>
          <p14:tracePt t="421540" x="5411788" y="4364038"/>
          <p14:tracePt t="421573" x="5411788" y="4279900"/>
          <p14:tracePt t="421608" x="5411788" y="4168775"/>
          <p14:tracePt t="421640" x="5411788" y="4051300"/>
          <p14:tracePt t="421673" x="5411788" y="4011613"/>
          <p14:tracePt t="421716" x="5405438" y="4011613"/>
          <p14:tracePt t="421740" x="5349875" y="4011613"/>
          <p14:tracePt t="421773" x="5283200" y="4129088"/>
          <p14:tracePt t="421780" x="5283200" y="4157663"/>
          <p14:tracePt t="421807" x="5283200" y="4286250"/>
          <p14:tracePt t="421811" x="5283200" y="4297363"/>
          <p14:tracePt t="421840" x="5356225" y="4419600"/>
          <p14:tracePt t="421845" x="5372100" y="4430713"/>
          <p14:tracePt t="421874" x="5427663" y="4446588"/>
          <p14:tracePt t="421879" x="5438775" y="4446588"/>
          <p14:tracePt t="421907" x="5518150" y="4446588"/>
          <p14:tracePt t="421940" x="5578475" y="4313238"/>
          <p14:tracePt t="421974" x="5611813" y="4157663"/>
          <p14:tracePt t="421981" x="5611813" y="4067175"/>
          <p14:tracePt t="422007" x="5600700" y="3944938"/>
          <p14:tracePt t="422012" x="5567363" y="3871913"/>
          <p14:tracePt t="422040" x="5507038" y="3794125"/>
          <p14:tracePt t="422076" x="5422900" y="3778250"/>
          <p14:tracePt t="422108" x="5338763" y="3860800"/>
          <p14:tracePt t="422140" x="5272088" y="4006850"/>
          <p14:tracePt t="422175" x="5272088" y="4157663"/>
          <p14:tracePt t="422179" x="5272088" y="4168775"/>
          <p14:tracePt t="422207" x="5345113" y="4213225"/>
          <p14:tracePt t="422241" x="5356225" y="4229100"/>
          <p14:tracePt t="422245" x="5367338" y="4229100"/>
          <p14:tracePt t="422275" x="5383213" y="4217988"/>
          <p14:tracePt t="422279" x="5383213" y="4206875"/>
          <p14:tracePt t="422308" x="5394325" y="4168775"/>
          <p14:tracePt t="422452" x="5405438" y="4191000"/>
          <p14:tracePt t="422460" x="5405438" y="4202113"/>
          <p14:tracePt t="422516" x="5422900" y="4202113"/>
          <p14:tracePt t="422524" x="5434013" y="4195763"/>
          <p14:tracePt t="422540" x="5462588" y="4157663"/>
          <p14:tracePt t="422574" x="5507038" y="4051300"/>
          <p14:tracePt t="422607" x="5507038" y="4000500"/>
          <p14:tracePt t="422611" x="5507038" y="3989388"/>
          <p14:tracePt t="422638" x="5507038" y="3962400"/>
          <p14:tracePt t="422674" x="5507038" y="3951288"/>
          <p14:tracePt t="422705" x="5467350" y="3989388"/>
          <p14:tracePt t="422707" x="5451475" y="4017963"/>
          <p14:tracePt t="422737" x="5438775" y="4106863"/>
          <p14:tracePt t="422740" x="5438775" y="4117975"/>
          <p14:tracePt t="422771" x="5438775" y="4146550"/>
          <p14:tracePt t="422947" x="5438775" y="4191000"/>
          <p14:tracePt t="422955" x="5438775" y="4217988"/>
          <p14:tracePt t="422971" x="5438775" y="4279900"/>
          <p14:tracePt t="423005" x="5438775" y="4335463"/>
          <p14:tracePt t="423107" x="5438775" y="4357688"/>
          <p14:tracePt t="423116" x="5438775" y="4375150"/>
          <p14:tracePt t="423138" x="5473700" y="4386263"/>
          <p14:tracePt t="423237" x="5484813" y="4379913"/>
          <p14:tracePt t="423252" x="5511800" y="4364038"/>
          <p14:tracePt t="423274" x="5545138" y="4286250"/>
          <p14:tracePt t="423277" x="5562600" y="4235450"/>
          <p14:tracePt t="423308" x="5607050" y="4067175"/>
          <p14:tracePt t="423341" x="5607050" y="3967163"/>
          <p14:tracePt t="423374" x="5600700" y="3929063"/>
          <p14:tracePt t="423407" x="5551488" y="3929063"/>
          <p14:tracePt t="423411" x="5518150" y="3929063"/>
          <p14:tracePt t="423441" x="5473700" y="3995738"/>
          <p14:tracePt t="423445" x="5462588" y="4022725"/>
          <p14:tracePt t="423472" x="5462588" y="4246563"/>
          <p14:tracePt t="423475" x="5462588" y="4313238"/>
          <p14:tracePt t="423505" x="5500688" y="4446588"/>
          <p14:tracePt t="423508" x="5511800" y="4475163"/>
          <p14:tracePt t="423539" x="5522913" y="4497388"/>
          <p14:tracePt t="423572" x="5540375" y="4497388"/>
          <p14:tracePt t="423605" x="5551488" y="4319588"/>
          <p14:tracePt t="423639" x="5551488" y="4090988"/>
          <p14:tracePt t="423671" x="5462588" y="3944938"/>
          <p14:tracePt t="423675" x="5445125" y="3944938"/>
          <p14:tracePt t="423706" x="5405438" y="3933825"/>
          <p14:tracePt t="423709" x="5394325" y="3933825"/>
          <p14:tracePt t="423739" x="5327650" y="3933825"/>
          <p14:tracePt t="423772" x="5300663" y="4095750"/>
          <p14:tracePt t="423805" x="5300663" y="4291013"/>
          <p14:tracePt t="423839" x="5300663" y="4302125"/>
          <p14:tracePt t="423873" x="5356225" y="4257675"/>
          <p14:tracePt t="423875" x="5389563" y="4206875"/>
          <p14:tracePt t="423905" x="5400675" y="4084638"/>
          <p14:tracePt t="423908" x="5400675" y="4073525"/>
          <p14:tracePt t="423938" x="5400675" y="4033838"/>
          <p14:tracePt t="423972" x="5367338" y="4022725"/>
          <p14:tracePt t="424006" x="5183188" y="4044950"/>
          <p14:tracePt t="424038" x="5172075" y="4162425"/>
          <p14:tracePt t="424072" x="5176838" y="4279900"/>
          <p14:tracePt t="424075" x="5221288" y="4297363"/>
          <p14:tracePt t="424107" x="5289550" y="4297363"/>
          <p14:tracePt t="424139" x="5400675" y="4297363"/>
          <p14:tracePt t="424171" x="5456238" y="4286250"/>
          <p14:tracePt t="424205" x="5622925" y="4297363"/>
          <p14:tracePt t="424239" x="5875338" y="4497388"/>
          <p14:tracePt t="424292" x="5886450" y="4497388"/>
          <p14:tracePt t="424307" x="5886450" y="4486275"/>
          <p14:tracePt t="424341" x="5935663" y="4330700"/>
          <p14:tracePt t="424372" x="5957888" y="4240213"/>
          <p14:tracePt t="424376" x="5957888" y="4213225"/>
          <p14:tracePt t="424405" x="5975350" y="4162425"/>
          <p14:tracePt t="424409" x="5975350" y="4146550"/>
          <p14:tracePt t="424439" x="5986463" y="4095750"/>
          <p14:tracePt t="424472" x="5997575" y="4029075"/>
          <p14:tracePt t="424506" x="5997575" y="4017963"/>
          <p14:tracePt t="424541" x="5997575" y="4140200"/>
          <p14:tracePt t="424545" x="5997575" y="4191000"/>
          <p14:tracePt t="424577" x="5997575" y="4459288"/>
          <p14:tracePt t="424607" x="5997575" y="4497388"/>
          <p14:tracePt t="424641" x="5997575" y="4446588"/>
          <p14:tracePt t="424674" x="5997575" y="4162425"/>
          <p14:tracePt t="424681" x="5997575" y="4117975"/>
          <p14:tracePt t="424707" x="5997575" y="4084638"/>
          <p14:tracePt t="424744" x="5997575" y="4113213"/>
          <p14:tracePt t="424775" x="6019800" y="4313238"/>
          <p14:tracePt t="424779" x="6037263" y="4364038"/>
          <p14:tracePt t="424808" x="6086475" y="4530725"/>
          <p14:tracePt t="424856" x="6086475" y="4525963"/>
          <p14:tracePt t="424875" x="6086475" y="4419600"/>
          <p14:tracePt t="424907" x="6086475" y="4191000"/>
          <p14:tracePt t="424911" x="6086475" y="4179888"/>
          <p14:tracePt t="424941" x="6086475" y="4162425"/>
          <p14:tracePt t="424976" x="6086475" y="4341813"/>
          <p14:tracePt t="425008" x="6103938" y="4592638"/>
          <p14:tracePt t="425040" x="6115050" y="4603750"/>
          <p14:tracePt t="425075" x="6148388" y="4537075"/>
          <p14:tracePt t="425107" x="6148388" y="4379913"/>
          <p14:tracePt t="425142" x="6148388" y="4364038"/>
          <p14:tracePt t="425174" x="6148388" y="4435475"/>
          <p14:tracePt t="425178" x="6148388" y="4464050"/>
          <p14:tracePt t="425207" x="6148388" y="4519613"/>
          <p14:tracePt t="425271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5A4BF-8BAD-3A8A-997D-D86299305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D50C96C7-10F7-8FAC-1551-B73D04210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01" y="1220786"/>
            <a:ext cx="11808831" cy="507625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optimálně výběr empirické metody podle korelace s výsledky pozorování na výparoměru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klimatické ukazatele: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i="1" dirty="0"/>
              <a:t>sluneční globální záření (radiace)</a:t>
            </a:r>
            <a:r>
              <a:rPr lang="cs-CZ" sz="1800" dirty="0"/>
              <a:t> – tok krátkovlnného záření  - přenos sluneční energie do atmosféry a na zemský povrch. Intenzita roste s výškou Slunce nad obzorem a s poklesem zakalení atmosféry, závisí i na oblačnosti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i="1" dirty="0"/>
              <a:t>relativní vlhkost vzduchu </a:t>
            </a:r>
            <a:r>
              <a:rPr lang="cs-CZ" sz="1800" dirty="0"/>
              <a:t>– poměr mezi množstvím vodních par ve vzduchu a množstvím par, které by měl vzduch o stejném tlaku a teplotě při plném nasycení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endParaRPr lang="cs-CZ" sz="18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cs-CZ" sz="1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cs-CZ" sz="1800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135899F3-BDA9-73D9-E920-734015221372}"/>
              </a:ext>
            </a:extLst>
          </p:cNvPr>
          <p:cNvSpPr txBox="1">
            <a:spLocks/>
          </p:cNvSpPr>
          <p:nvPr/>
        </p:nvSpPr>
        <p:spPr>
          <a:xfrm>
            <a:off x="0" y="346646"/>
            <a:ext cx="8472264" cy="6503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cs-CZ" sz="3600" dirty="0"/>
              <a:t>Bilance vod v ploše těžeben</a:t>
            </a:r>
            <a:endParaRPr lang="pl-PL" kern="100" dirty="0">
              <a:solidFill>
                <a:sysClr val="windowText" lastClr="000000"/>
              </a:solidFill>
              <a:latin typeface="Calibri (Nadpisy)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 descr="Obsah obrázku text, snímek obrazovky, Vykreslený graf, řada/pruh&#10;&#10;Popis byl vytvořen automaticky">
            <a:extLst>
              <a:ext uri="{FF2B5EF4-FFF2-40B4-BE49-F238E27FC236}">
                <a16:creationId xmlns:a16="http://schemas.microsoft.com/office/drawing/2014/main" id="{6D7B62C1-C376-58BC-B92F-F82FE38033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15" y="3525253"/>
            <a:ext cx="5760720" cy="32607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B0CC9B2-6BBB-70EE-A722-365155757B20}"/>
              </a:ext>
            </a:extLst>
          </p:cNvPr>
          <p:cNvSpPr txBox="1"/>
          <p:nvPr/>
        </p:nvSpPr>
        <p:spPr>
          <a:xfrm>
            <a:off x="252664" y="3758913"/>
            <a:ext cx="5658123" cy="2443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i="1" dirty="0"/>
              <a:t>teplota vody </a:t>
            </a:r>
            <a:r>
              <a:rPr lang="cs-CZ" sz="1800" dirty="0"/>
              <a:t>– měřena teplota ve výparoměru, při měření ve vodní nádrží pozor na hloubku měření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i="1" dirty="0"/>
              <a:t>teplota vzduchu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i="1" dirty="0"/>
              <a:t>rychlost větru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i="1" dirty="0"/>
              <a:t>srážky </a:t>
            </a:r>
            <a:r>
              <a:rPr lang="cs-CZ" sz="1800" dirty="0"/>
              <a:t>– pozor na jejich skupenství v zimním období, korelace s teplotou vzduchu</a:t>
            </a:r>
          </a:p>
        </p:txBody>
      </p:sp>
    </p:spTree>
    <p:extLst>
      <p:ext uri="{BB962C8B-B14F-4D97-AF65-F5344CB8AC3E}">
        <p14:creationId xmlns:p14="http://schemas.microsoft.com/office/powerpoint/2010/main" val="19590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610"/>
    </mc:Choice>
    <mc:Fallback xmlns="">
      <p:transition spd="slow" advTm="427610"/>
    </mc:Fallback>
  </mc:AlternateContent>
  <p:extLst>
    <p:ext uri="{3A86A75C-4F4B-4683-9AE1-C65F6400EC91}">
      <p14:laserTraceLst xmlns:p14="http://schemas.microsoft.com/office/powerpoint/2010/main">
        <p14:tracePtLst>
          <p14:tracePt t="8940" x="1054100" y="1639888"/>
          <p14:tracePt t="9424" x="1009650" y="1639888"/>
          <p14:tracePt t="9432" x="998538" y="1639888"/>
          <p14:tracePt t="9441" x="987425" y="1624013"/>
          <p14:tracePt t="9474" x="958850" y="1624013"/>
          <p14:tracePt t="9520" x="947738" y="1624013"/>
          <p14:tracePt t="10112" x="954088" y="1624013"/>
          <p14:tracePt t="10128" x="965200" y="1624013"/>
          <p14:tracePt t="10141" x="993775" y="1624013"/>
          <p14:tracePt t="10146" x="1004888" y="1624013"/>
          <p14:tracePt t="10174" x="1076325" y="1624013"/>
          <p14:tracePt t="10177" x="1143000" y="1624013"/>
          <p14:tracePt t="10186" x="1189038" y="1624013"/>
          <p14:tracePt t="10209" x="1355725" y="1624013"/>
          <p14:tracePt t="10240" x="1584325" y="1624013"/>
          <p14:tracePt t="10274" x="1774825" y="1624013"/>
          <p14:tracePt t="10307" x="1846263" y="1624013"/>
          <p14:tracePt t="10312" x="1857375" y="1624013"/>
          <p14:tracePt t="10341" x="1897063" y="1624013"/>
          <p14:tracePt t="10345" x="1935163" y="1624013"/>
          <p14:tracePt t="10374" x="1992313" y="1624013"/>
          <p14:tracePt t="10408" x="2019300" y="1624013"/>
          <p14:tracePt t="10441" x="2070100" y="1624013"/>
          <p14:tracePt t="10474" x="2147888" y="1624013"/>
          <p14:tracePt t="10480" x="2176463" y="1624013"/>
          <p14:tracePt t="10507" x="2243138" y="1624013"/>
          <p14:tracePt t="10511" x="2270125" y="1624013"/>
          <p14:tracePt t="10541" x="2325688" y="1624013"/>
          <p14:tracePt t="10545" x="2349500" y="1624013"/>
          <p14:tracePt t="10574" x="2365375" y="1624013"/>
          <p14:tracePt t="10577" x="2393950" y="1624013"/>
          <p14:tracePt t="10608" x="2443163" y="1624013"/>
          <p14:tracePt t="10640" x="2509838" y="1624013"/>
          <p14:tracePt t="10675" x="2616200" y="1606550"/>
          <p14:tracePt t="10681" x="2660650" y="1606550"/>
          <p14:tracePt t="10707" x="2822575" y="1595438"/>
          <p14:tracePt t="10712" x="2889250" y="1595438"/>
          <p14:tracePt t="10740" x="3106738" y="1557338"/>
          <p14:tracePt t="10745" x="3152775" y="1557338"/>
          <p14:tracePt t="10774" x="3302000" y="1557338"/>
          <p14:tracePt t="10779" x="3325813" y="1557338"/>
          <p14:tracePt t="10896" x="3341688" y="1557338"/>
          <p14:tracePt t="10912" x="3352800" y="1557338"/>
          <p14:tracePt t="10920" x="3397250" y="1557338"/>
          <p14:tracePt t="10941" x="3436938" y="1557338"/>
          <p14:tracePt t="10946" x="3448050" y="1562100"/>
          <p14:tracePt t="10976" x="3514725" y="1562100"/>
          <p14:tracePt t="11008" x="3592513" y="1562100"/>
          <p14:tracePt t="11041" x="3659188" y="1562100"/>
          <p14:tracePt t="11075" x="3738563" y="1562100"/>
          <p14:tracePt t="11107" x="3794125" y="1562100"/>
          <p14:tracePt t="11112" x="3805238" y="1562100"/>
          <p14:tracePt t="11141" x="3894138" y="1579563"/>
          <p14:tracePt t="11145" x="3960813" y="1579563"/>
          <p14:tracePt t="11174" x="4083050" y="1579563"/>
          <p14:tracePt t="11177" x="4111625" y="1579563"/>
          <p14:tracePt t="11207" x="4122738" y="1590675"/>
          <p14:tracePt t="11242" x="4133850" y="1590675"/>
          <p14:tracePt t="11274" x="4189413" y="1606550"/>
          <p14:tracePt t="11360" x="4217988" y="1606550"/>
          <p14:tracePt t="11368" x="4229100" y="1606550"/>
          <p14:tracePt t="12067" x="0" y="0"/>
        </p14:tracePtLst>
        <p14:tracePtLst>
          <p14:tracePt t="12893" x="3905250" y="2901950"/>
          <p14:tracePt t="12897" x="3816350" y="2901950"/>
          <p14:tracePt t="12901" x="3749675" y="2901950"/>
          <p14:tracePt t="12909" x="3659188" y="2901950"/>
          <p14:tracePt t="12940" x="3414713" y="2913063"/>
          <p14:tracePt t="12974" x="3141663" y="2962275"/>
          <p14:tracePt t="13007" x="2889250" y="3108325"/>
          <p14:tracePt t="13012" x="2789238" y="3170238"/>
          <p14:tracePt t="13040" x="2471738" y="3403600"/>
          <p14:tracePt t="13045" x="2360613" y="3487738"/>
          <p14:tracePt t="13074" x="2097088" y="3687763"/>
          <p14:tracePt t="13078" x="2085975" y="3705225"/>
          <p14:tracePt t="13108" x="1958975" y="3860800"/>
          <p14:tracePt t="13141" x="1924050" y="4000500"/>
          <p14:tracePt t="13174" x="1924050" y="4184650"/>
          <p14:tracePt t="13183" x="1924050" y="4229100"/>
          <p14:tracePt t="13205" x="1924050" y="4413250"/>
          <p14:tracePt t="13238" x="1952625" y="4592638"/>
          <p14:tracePt t="13271" x="2063750" y="4754563"/>
          <p14:tracePt t="13305" x="2214563" y="4916488"/>
          <p14:tracePt t="13308" x="2298700" y="5022850"/>
          <p14:tracePt t="13338" x="2605088" y="5273675"/>
          <p14:tracePt t="13371" x="2895600" y="5402263"/>
          <p14:tracePt t="13408" x="3175000" y="5457825"/>
          <p14:tracePt t="13441" x="3403600" y="5491163"/>
          <p14:tracePt t="13445" x="3475038" y="5507038"/>
          <p14:tracePt t="13474" x="3783013" y="5524500"/>
          <p14:tracePt t="13479" x="3876675" y="5524500"/>
          <p14:tracePt t="13508" x="4167188" y="5524500"/>
          <p14:tracePt t="13541" x="4379913" y="5524500"/>
          <p14:tracePt t="13574" x="4591050" y="5524500"/>
          <p14:tracePt t="13581" x="4635500" y="5524500"/>
          <p14:tracePt t="13607" x="5048250" y="5524500"/>
          <p14:tracePt t="13611" x="5199063" y="5524500"/>
          <p14:tracePt t="13641" x="5360988" y="5518150"/>
          <p14:tracePt t="13645" x="5389563" y="5502275"/>
          <p14:tracePt t="13677" x="5507038" y="5473700"/>
          <p14:tracePt t="13708" x="5702300" y="5407025"/>
          <p14:tracePt t="13741" x="5875338" y="5356225"/>
          <p14:tracePt t="13774" x="6175375" y="5307013"/>
          <p14:tracePt t="13780" x="6248400" y="5267325"/>
          <p14:tracePt t="13807" x="6488113" y="5172075"/>
          <p14:tracePt t="13811" x="6623050" y="5133975"/>
          <p14:tracePt t="13841" x="6996113" y="5045075"/>
          <p14:tracePt t="13845" x="7102475" y="5005388"/>
          <p14:tracePt t="13874" x="7185025" y="4960938"/>
          <p14:tracePt t="13877" x="7235825" y="4943475"/>
          <p14:tracePt t="13908" x="7342188" y="4821238"/>
          <p14:tracePt t="13940" x="7442200" y="4648200"/>
          <p14:tracePt t="13975" x="7442200" y="4397375"/>
          <p14:tracePt t="14007" x="7415213" y="4124325"/>
          <p14:tracePt t="14012" x="7397750" y="4095750"/>
          <p14:tracePt t="14041" x="7358063" y="4051300"/>
          <p14:tracePt t="14045" x="7331075" y="4040188"/>
          <p14:tracePt t="14074" x="7146925" y="4040188"/>
          <p14:tracePt t="14077" x="7080250" y="4040188"/>
          <p14:tracePt t="14108" x="6845300" y="4062413"/>
          <p14:tracePt t="14141" x="6818313" y="4090988"/>
          <p14:tracePt t="14195" x="0" y="0"/>
        </p14:tracePtLst>
        <p14:tracePtLst>
          <p14:tracePt t="18542" x="2498725" y="4246563"/>
          <p14:tracePt t="18564" x="2527300" y="4264025"/>
          <p14:tracePt t="18574" x="2544763" y="4264025"/>
          <p14:tracePt t="18607" x="2655888" y="4264025"/>
          <p14:tracePt t="18612" x="2722563" y="4279900"/>
          <p14:tracePt t="18642" x="2951163" y="4297363"/>
          <p14:tracePt t="18647" x="3017838" y="4313238"/>
          <p14:tracePt t="18674" x="3190875" y="4313238"/>
          <p14:tracePt t="18677" x="3219450" y="4313238"/>
          <p14:tracePt t="18708" x="3352800" y="4313238"/>
          <p14:tracePt t="18742" x="3554413" y="4413250"/>
          <p14:tracePt t="18774" x="3754438" y="4514850"/>
          <p14:tracePt t="18807" x="3843338" y="4541838"/>
          <p14:tracePt t="18868" x="3871913" y="4559300"/>
          <p14:tracePt t="18876" x="3883025" y="4570413"/>
          <p14:tracePt t="18908" x="4005263" y="4614863"/>
          <p14:tracePt t="18941" x="4027488" y="4630738"/>
          <p14:tracePt t="18974" x="4078288" y="4630738"/>
          <p14:tracePt t="18980" x="4095750" y="4630738"/>
          <p14:tracePt t="19008" x="4117975" y="4643438"/>
          <p14:tracePt t="19041" x="4133850" y="4643438"/>
          <p14:tracePt t="19045" x="4144963" y="4643438"/>
          <p14:tracePt t="19074" x="4156075" y="4643438"/>
          <p14:tracePt t="19078" x="4167188" y="4643438"/>
          <p14:tracePt t="19109" x="4233863" y="4643438"/>
          <p14:tracePt t="19140" x="4284663" y="4643438"/>
          <p14:tracePt t="19174" x="4384675" y="4643438"/>
          <p14:tracePt t="19207" x="4557713" y="4643438"/>
          <p14:tracePt t="19214" x="4602163" y="4643438"/>
          <p14:tracePt t="19241" x="4852988" y="4630738"/>
          <p14:tracePt t="19246" x="4881563" y="4630738"/>
          <p14:tracePt t="19274" x="5010150" y="4630738"/>
          <p14:tracePt t="19278" x="5037138" y="4630738"/>
          <p14:tracePt t="19308" x="5327650" y="4608513"/>
          <p14:tracePt t="19341" x="5578475" y="4608513"/>
          <p14:tracePt t="19374" x="5773738" y="4608513"/>
          <p14:tracePt t="19407" x="5964238" y="4581525"/>
          <p14:tracePt t="19411" x="6013450" y="4581525"/>
          <p14:tracePt t="19441" x="6159500" y="4564063"/>
          <p14:tracePt t="19445" x="6203950" y="4564063"/>
          <p14:tracePt t="19474" x="6332538" y="4548188"/>
          <p14:tracePt t="19478" x="6343650" y="4548188"/>
          <p14:tracePt t="19509" x="6454775" y="4548188"/>
          <p14:tracePt t="19541" x="6627813" y="4548188"/>
          <p14:tracePt t="19574" x="6727825" y="4548188"/>
          <p14:tracePt t="19608" x="6778625" y="4548188"/>
          <p14:tracePt t="19613" x="6805613" y="4548188"/>
          <p14:tracePt t="19641" x="6889750" y="4548188"/>
          <p14:tracePt t="19645" x="6985000" y="4559300"/>
          <p14:tracePt t="19674" x="7129463" y="4592638"/>
          <p14:tracePt t="19679" x="7158038" y="4603750"/>
          <p14:tracePt t="19708" x="7275513" y="4619625"/>
          <p14:tracePt t="19741" x="7346950" y="4648200"/>
          <p14:tracePt t="19774" x="7415213" y="4687888"/>
          <p14:tracePt t="19807" x="7470775" y="4732338"/>
          <p14:tracePt t="19844" x="7515225" y="4748213"/>
          <p14:tracePt t="19874" x="7526338" y="4748213"/>
          <p14:tracePt t="19987" x="0" y="0"/>
        </p14:tracePtLst>
        <p14:tracePtLst>
          <p14:tracePt t="20865" x="2360613" y="3860800"/>
          <p14:tracePt t="20870" x="2371725" y="3878263"/>
          <p14:tracePt t="20875" x="2382838" y="3878263"/>
          <p14:tracePt t="20884" x="2427288" y="3889375"/>
          <p14:tracePt t="20907" x="2633663" y="3911600"/>
          <p14:tracePt t="20941" x="2751138" y="3911600"/>
          <p14:tracePt t="20947" x="2795588" y="3911600"/>
          <p14:tracePt t="20974" x="2806700" y="3911600"/>
          <p14:tracePt t="21016" x="2817813" y="3911600"/>
          <p14:tracePt t="21041" x="2906713" y="3940175"/>
          <p14:tracePt t="21074" x="3006725" y="3984625"/>
          <p14:tracePt t="21107" x="3101975" y="4011613"/>
          <p14:tracePt t="21111" x="3130550" y="4011613"/>
          <p14:tracePt t="21141" x="3201988" y="4022725"/>
          <p14:tracePt t="21146" x="3213100" y="4022725"/>
          <p14:tracePt t="21174" x="3268663" y="4022725"/>
          <p14:tracePt t="21178" x="3279775" y="4022725"/>
          <p14:tracePt t="21208" x="3452813" y="4056063"/>
          <p14:tracePt t="21240" x="3643313" y="4056063"/>
          <p14:tracePt t="21274" x="3798888" y="4056063"/>
          <p14:tracePt t="21307" x="3933825" y="4073525"/>
          <p14:tracePt t="21313" x="3960813" y="4073525"/>
          <p14:tracePt t="21338" x="4067175" y="4090988"/>
          <p14:tracePt t="21371" x="4200525" y="4117975"/>
          <p14:tracePt t="21375" x="4229100" y="4117975"/>
          <p14:tracePt t="21405" x="4284663" y="4146550"/>
          <p14:tracePt t="21408" x="4329113" y="4146550"/>
          <p14:tracePt t="21440" x="4379913" y="4157663"/>
          <p14:tracePt t="21471" x="4491038" y="4173538"/>
          <p14:tracePt t="21505" x="4575175" y="4173538"/>
          <p14:tracePt t="21538" x="4624388" y="4184650"/>
          <p14:tracePt t="21896" x="4608513" y="4184650"/>
          <p14:tracePt t="21905" x="4591050" y="4184650"/>
          <p14:tracePt t="21913" x="4552950" y="4184650"/>
          <p14:tracePt t="21941" x="4535488" y="4184650"/>
          <p14:tracePt t="21974" x="4513263" y="4184650"/>
          <p14:tracePt t="21978" x="4497388" y="4184650"/>
          <p14:tracePt t="22007" x="4446588" y="4184650"/>
          <p14:tracePt t="22248" x="4435475" y="4184650"/>
          <p14:tracePt t="22264" x="4435475" y="4213225"/>
          <p14:tracePt t="22274" x="4435475" y="4240213"/>
          <p14:tracePt t="22308" x="4435475" y="4324350"/>
          <p14:tracePt t="22312" x="4435475" y="4335463"/>
          <p14:tracePt t="22341" x="4435475" y="4375150"/>
          <p14:tracePt t="22345" x="4435475" y="4386263"/>
          <p14:tracePt t="22376" x="4418013" y="4475163"/>
          <p14:tracePt t="22408" x="4402138" y="4552950"/>
          <p14:tracePt t="22440" x="4402138" y="4637088"/>
          <p14:tracePt t="22474" x="4391025" y="4721225"/>
          <p14:tracePt t="22507" x="4373563" y="4776788"/>
          <p14:tracePt t="22513" x="4373563" y="4787900"/>
          <p14:tracePt t="22540" x="4373563" y="4827588"/>
          <p14:tracePt t="22545" x="4373563" y="4838700"/>
          <p14:tracePt t="22574" x="4373563" y="4905375"/>
          <p14:tracePt t="22578" x="4373563" y="4921250"/>
          <p14:tracePt t="22608" x="4357688" y="5016500"/>
          <p14:tracePt t="22641" x="4329113" y="5083175"/>
          <p14:tracePt t="22674" x="4313238" y="5160963"/>
          <p14:tracePt t="22681" x="4313238" y="5189538"/>
          <p14:tracePt t="22706" x="4313238" y="5273675"/>
          <p14:tracePt t="22736" x="4284663" y="5373688"/>
          <p14:tracePt t="22770" x="4267200" y="5457825"/>
          <p14:tracePt t="22808" x="4267200" y="5540375"/>
          <p14:tracePt t="22841" x="4267200" y="5591175"/>
          <p14:tracePt t="22872" x="4267200" y="5653088"/>
          <p14:tracePt t="22905" x="4267200" y="5680075"/>
          <p14:tracePt t="22939" x="4295775" y="5724525"/>
          <p14:tracePt t="22972" x="4335463" y="5753100"/>
          <p14:tracePt t="22976" x="4346575" y="5753100"/>
          <p14:tracePt t="23005" x="4362450" y="5764213"/>
          <p14:tracePt t="23067" x="4373563" y="5764213"/>
          <p14:tracePt t="23083" x="4384675" y="5775325"/>
          <p14:tracePt t="23105" x="4413250" y="5786438"/>
          <p14:tracePt t="23139" x="4462463" y="5803900"/>
          <p14:tracePt t="23173" x="4675188" y="5815013"/>
          <p14:tracePt t="23205" x="4881563" y="5870575"/>
          <p14:tracePt t="23238" x="5065713" y="5870575"/>
          <p14:tracePt t="23272" x="5149850" y="5870575"/>
          <p14:tracePt t="23275" x="5176838" y="5870575"/>
          <p14:tracePt t="23305" x="5267325" y="5870575"/>
          <p14:tracePt t="23308" x="5334000" y="5870575"/>
          <p14:tracePt t="23339" x="5562600" y="5870575"/>
          <p14:tracePt t="23373" x="5713413" y="5870575"/>
          <p14:tracePt t="23405" x="5813425" y="5870575"/>
          <p14:tracePt t="23439" x="6048375" y="5853113"/>
          <p14:tracePt t="23471" x="6215063" y="5837238"/>
          <p14:tracePt t="23475" x="6243638" y="5837238"/>
          <p14:tracePt t="23508" x="6376988" y="5837238"/>
          <p14:tracePt t="23541" x="6583363" y="5837238"/>
          <p14:tracePt t="23574" x="6856413" y="5837238"/>
          <p14:tracePt t="23607" x="6934200" y="5826125"/>
          <p14:tracePt t="23613" x="6962775" y="5815013"/>
          <p14:tracePt t="23641" x="7018338" y="5815013"/>
          <p14:tracePt t="23646" x="7046913" y="5797550"/>
          <p14:tracePt t="23674" x="7146925" y="5781675"/>
          <p14:tracePt t="23678" x="7158038" y="5770563"/>
          <p14:tracePt t="23708" x="7219950" y="5668963"/>
          <p14:tracePt t="23740" x="7308850" y="5367338"/>
          <p14:tracePt t="23774" x="7375525" y="5149850"/>
          <p14:tracePt t="23779" x="7375525" y="5122863"/>
          <p14:tracePt t="23807" x="7375525" y="5072063"/>
          <p14:tracePt t="23812" x="7375525" y="5027613"/>
          <p14:tracePt t="23841" x="7375525" y="4905375"/>
          <p14:tracePt t="23846" x="7375525" y="4876800"/>
          <p14:tracePt t="23874" x="7375525" y="4849813"/>
          <p14:tracePt t="23908" x="7375525" y="4781550"/>
          <p14:tracePt t="23942" x="7358063" y="4703763"/>
          <p14:tracePt t="23974" x="7342188" y="4637088"/>
          <p14:tracePt t="24007" x="7302500" y="4608513"/>
          <p14:tracePt t="24012" x="7302500" y="4597400"/>
          <p14:tracePt t="24042" x="7275513" y="4541838"/>
          <p14:tracePt t="24045" x="7264400" y="4530725"/>
          <p14:tracePt t="24074" x="7253288" y="4481513"/>
          <p14:tracePt t="24108" x="7235825" y="4435475"/>
          <p14:tracePt t="24143" x="7213600" y="4424363"/>
          <p14:tracePt t="24174" x="7096125" y="4424363"/>
          <p14:tracePt t="24181" x="7040563" y="4424363"/>
          <p14:tracePt t="24207" x="6840538" y="4424363"/>
          <p14:tracePt t="24212" x="6789738" y="4424363"/>
          <p14:tracePt t="24240" x="6561138" y="4391025"/>
          <p14:tracePt t="24244" x="6494463" y="4391025"/>
          <p14:tracePt t="24274" x="6388100" y="4391025"/>
          <p14:tracePt t="24277" x="6359525" y="4391025"/>
          <p14:tracePt t="24308" x="6248400" y="4391025"/>
          <p14:tracePt t="24340" x="6115050" y="4375150"/>
          <p14:tracePt t="24374" x="5957888" y="4341813"/>
          <p14:tracePt t="24407" x="5824538" y="4341813"/>
          <p14:tracePt t="24440" x="5573713" y="4341813"/>
          <p14:tracePt t="24445" x="5522913" y="4330700"/>
          <p14:tracePt t="24474" x="5400675" y="4313238"/>
          <p14:tracePt t="24478" x="5389563" y="4313238"/>
          <p14:tracePt t="24508" x="5278438" y="4313238"/>
          <p14:tracePt t="24517" x="5260975" y="4313238"/>
          <p14:tracePt t="24541" x="5194300" y="4297363"/>
          <p14:tracePt t="24574" x="5143500" y="4297363"/>
          <p14:tracePt t="24580" x="5127625" y="4297363"/>
          <p14:tracePt t="24607" x="5060950" y="4297363"/>
          <p14:tracePt t="24613" x="5048250" y="4297363"/>
          <p14:tracePt t="24641" x="4943475" y="4297363"/>
          <p14:tracePt t="24645" x="4914900" y="4297363"/>
          <p14:tracePt t="24674" x="4786313" y="4324350"/>
          <p14:tracePt t="24677" x="4737100" y="4341813"/>
          <p14:tracePt t="24708" x="4608513" y="4379913"/>
          <p14:tracePt t="24741" x="4497388" y="4459288"/>
          <p14:tracePt t="24774" x="4357688" y="4552950"/>
          <p14:tracePt t="24807" x="4256088" y="4754563"/>
          <p14:tracePt t="24813" x="4240213" y="4799013"/>
          <p14:tracePt t="24841" x="4222750" y="4983163"/>
          <p14:tracePt t="24845" x="4222750" y="5049838"/>
          <p14:tracePt t="24874" x="4206875" y="5178425"/>
          <p14:tracePt t="24878" x="4206875" y="5262563"/>
          <p14:tracePt t="24909" x="4206875" y="5380038"/>
          <p14:tracePt t="24940" x="4351338" y="5524500"/>
          <p14:tracePt t="24974" x="4491038" y="5624513"/>
          <p14:tracePt t="25008" x="4630738" y="5664200"/>
          <p14:tracePt t="25013" x="4719638" y="5664200"/>
          <p14:tracePt t="25040" x="4865688" y="5713413"/>
          <p14:tracePt t="25045" x="4899025" y="5730875"/>
          <p14:tracePt t="25074" x="5003800" y="5759450"/>
          <p14:tracePt t="25077" x="5048250" y="5759450"/>
          <p14:tracePt t="25109" x="5138738" y="5853113"/>
          <p14:tracePt t="25140" x="5294313" y="5897563"/>
          <p14:tracePt t="25174" x="5462588" y="5932488"/>
          <p14:tracePt t="25181" x="5489575" y="5932488"/>
          <p14:tracePt t="25188" x="5518150" y="5932488"/>
          <p14:tracePt t="25207" x="5611813" y="5932488"/>
          <p14:tracePt t="25212" x="5680075" y="5932488"/>
          <p14:tracePt t="25238" x="5762625" y="5932488"/>
          <p14:tracePt t="25272" x="5942013" y="5908675"/>
          <p14:tracePt t="25275" x="5969000" y="5892800"/>
          <p14:tracePt t="25305" x="6081713" y="5859463"/>
          <p14:tracePt t="25308" x="6108700" y="5848350"/>
          <p14:tracePt t="25337" x="6197600" y="5770563"/>
          <p14:tracePt t="25338" x="6299200" y="5713413"/>
          <p14:tracePt t="25370" x="6561138" y="5491163"/>
          <p14:tracePt t="25404" x="6661150" y="5329238"/>
          <p14:tracePt t="25437" x="6661150" y="5156200"/>
          <p14:tracePt t="25471" x="6661150" y="4927600"/>
          <p14:tracePt t="25504" x="6661150" y="4787900"/>
          <p14:tracePt t="25506" x="6661150" y="4748213"/>
          <p14:tracePt t="25537" x="6577013" y="4614863"/>
          <p14:tracePt t="25539" x="6565900" y="4586288"/>
          <p14:tracePt t="25570" x="6461125" y="4481513"/>
          <p14:tracePt t="25606" x="6415088" y="4397375"/>
          <p14:tracePt t="25641" x="6337300" y="4330700"/>
          <p14:tracePt t="25646" x="6292850" y="4302125"/>
          <p14:tracePt t="25674" x="6164263" y="4251325"/>
          <p14:tracePt t="25707" x="5964238" y="4217988"/>
          <p14:tracePt t="25711" x="5913438" y="4202113"/>
          <p14:tracePt t="25741" x="5791200" y="4184650"/>
          <p14:tracePt t="25745" x="5718175" y="4151313"/>
          <p14:tracePt t="25774" x="5573713" y="4117975"/>
          <p14:tracePt t="25777" x="5507038" y="4117975"/>
          <p14:tracePt t="25805" x="5383213" y="4117975"/>
          <p14:tracePt t="25808" x="5316538" y="4117975"/>
          <p14:tracePt t="25839" x="4959350" y="4191000"/>
          <p14:tracePt t="25873" x="4652963" y="4257675"/>
          <p14:tracePt t="25905" x="4541838" y="4275138"/>
          <p14:tracePt t="25939" x="4424363" y="4319588"/>
          <p14:tracePt t="25972" x="4284663" y="4430713"/>
          <p14:tracePt t="25976" x="4267200" y="4441825"/>
          <p14:tracePt t="26005" x="4178300" y="4519613"/>
          <p14:tracePt t="26008" x="4178300" y="4548188"/>
          <p14:tracePt t="26039" x="4129088" y="4748213"/>
          <p14:tracePt t="26072" x="4129088" y="4899025"/>
          <p14:tracePt t="26107" x="4129088" y="5089525"/>
          <p14:tracePt t="26112" x="4140200" y="5122863"/>
          <p14:tracePt t="26141" x="4251325" y="5233988"/>
          <p14:tracePt t="26146" x="4284663" y="5267325"/>
          <p14:tracePt t="26174" x="4413250" y="5351463"/>
          <p14:tracePt t="26177" x="4486275" y="5367338"/>
          <p14:tracePt t="26208" x="4703763" y="5451475"/>
          <p14:tracePt t="26241" x="4921250" y="5518150"/>
          <p14:tracePt t="26249" x="4937125" y="5535613"/>
          <p14:tracePt t="26274" x="5021263" y="5535613"/>
          <p14:tracePt t="26307" x="5132388" y="5535613"/>
          <p14:tracePt t="26312" x="5143500" y="5535613"/>
          <p14:tracePt t="26341" x="5260975" y="5535613"/>
          <p14:tracePt t="26347" x="5349875" y="5551488"/>
          <p14:tracePt t="26374" x="5451475" y="5564188"/>
          <p14:tracePt t="26378" x="5540375" y="5564188"/>
          <p14:tracePt t="26408" x="5713413" y="5564188"/>
          <p14:tracePt t="26441" x="5864225" y="5564188"/>
          <p14:tracePt t="26474" x="6019800" y="5564188"/>
          <p14:tracePt t="26507" x="6237288" y="5502275"/>
          <p14:tracePt t="26512" x="6288088" y="5468938"/>
          <p14:tracePt t="26541" x="6399213" y="5407025"/>
          <p14:tracePt t="26546" x="6432550" y="5373688"/>
          <p14:tracePt t="26574" x="6588125" y="5233988"/>
          <p14:tracePt t="26578" x="6605588" y="5183188"/>
          <p14:tracePt t="26608" x="6667500" y="5067300"/>
          <p14:tracePt t="26642" x="6716713" y="4921250"/>
          <p14:tracePt t="26650" x="6716713" y="4894263"/>
          <p14:tracePt t="26674" x="6716713" y="4827588"/>
          <p14:tracePt t="26707" x="6705600" y="4648200"/>
          <p14:tracePt t="26712" x="6656388" y="4614863"/>
          <p14:tracePt t="26742" x="6594475" y="4525963"/>
          <p14:tracePt t="26746" x="6565900" y="4497388"/>
          <p14:tracePt t="26774" x="6494463" y="4419600"/>
          <p14:tracePt t="26778" x="6483350" y="4408488"/>
          <p14:tracePt t="26808" x="6376988" y="4352925"/>
          <p14:tracePt t="26842" x="6237288" y="4291013"/>
          <p14:tracePt t="26874" x="6081713" y="4264025"/>
          <p14:tracePt t="26879" x="6053138" y="4264025"/>
          <p14:tracePt t="26906" x="5908675" y="4246563"/>
          <p14:tracePt t="26939" x="5657850" y="4246563"/>
          <p14:tracePt t="26943" x="5567363" y="4246563"/>
          <p14:tracePt t="26972" x="5405438" y="4257675"/>
          <p14:tracePt t="26975" x="5356225" y="4275138"/>
          <p14:tracePt t="27006" x="5272088" y="4286250"/>
          <p14:tracePt t="27009" x="5227638" y="4302125"/>
          <p14:tracePt t="27040" x="5054600" y="4368800"/>
          <p14:tracePt t="27072" x="4814888" y="4508500"/>
          <p14:tracePt t="27106" x="4635500" y="4625975"/>
          <p14:tracePt t="27139" x="4524375" y="4765675"/>
          <p14:tracePt t="27172" x="4424363" y="4943475"/>
          <p14:tracePt t="27176" x="4413250" y="4954588"/>
          <p14:tracePt t="27206" x="4395788" y="5060950"/>
          <p14:tracePt t="27208" x="4395788" y="5105400"/>
          <p14:tracePt t="27239" x="4395788" y="5222875"/>
          <p14:tracePt t="27272" x="4519613" y="5384800"/>
          <p14:tracePt t="27306" x="4808538" y="5495925"/>
          <p14:tracePt t="27340" x="5021263" y="5535613"/>
          <p14:tracePt t="27372" x="5127625" y="5580063"/>
          <p14:tracePt t="27375" x="5154613" y="5597525"/>
          <p14:tracePt t="27406" x="5267325" y="5624513"/>
          <p14:tracePt t="27409" x="5356225" y="5646738"/>
          <p14:tracePt t="27439" x="5507038" y="5646738"/>
          <p14:tracePt t="27473" x="5622925" y="5646738"/>
          <p14:tracePt t="27507" x="5829300" y="5646738"/>
          <p14:tracePt t="27512" x="5919788" y="5646738"/>
          <p14:tracePt t="27540" x="6086475" y="5646738"/>
          <p14:tracePt t="27545" x="6130925" y="5646738"/>
          <p14:tracePt t="27574" x="6237288" y="5635625"/>
          <p14:tracePt t="27577" x="6248400" y="5624513"/>
          <p14:tracePt t="27610" x="6381750" y="5551488"/>
          <p14:tracePt t="27640" x="6588125" y="5429250"/>
          <p14:tracePt t="27674" x="6711950" y="5145088"/>
          <p14:tracePt t="27708" x="6711950" y="5011738"/>
          <p14:tracePt t="27713" x="6711950" y="4983163"/>
          <p14:tracePt t="27741" x="6700838" y="4894263"/>
          <p14:tracePt t="27745" x="6689725" y="4865688"/>
          <p14:tracePt t="27774" x="6588125" y="4754563"/>
          <p14:tracePt t="27779" x="6554788" y="4703763"/>
          <p14:tracePt t="27808" x="6465888" y="4597400"/>
          <p14:tracePt t="27841" x="6365875" y="4525963"/>
          <p14:tracePt t="27874" x="6197600" y="4464050"/>
          <p14:tracePt t="27883" x="6186488" y="4464050"/>
          <p14:tracePt t="27907" x="6103938" y="4435475"/>
          <p14:tracePt t="27913" x="6070600" y="4435475"/>
          <p14:tracePt t="27941" x="5908675" y="4435475"/>
          <p14:tracePt t="27945" x="5880100" y="4435475"/>
          <p14:tracePt t="27974" x="5680075" y="4435475"/>
          <p14:tracePt t="27978" x="5629275" y="4435475"/>
          <p14:tracePt t="28008" x="5389563" y="4497388"/>
          <p14:tracePt t="28041" x="5149850" y="4603750"/>
          <p14:tracePt t="28074" x="4981575" y="4737100"/>
          <p14:tracePt t="28079" x="4926013" y="4810125"/>
          <p14:tracePt t="28107" x="4841875" y="4960938"/>
          <p14:tracePt t="28112" x="4830763" y="5005388"/>
          <p14:tracePt t="28141" x="4764088" y="5178425"/>
          <p14:tracePt t="28145" x="4764088" y="5207000"/>
          <p14:tracePt t="28174" x="4748213" y="5295900"/>
          <p14:tracePt t="28180" x="4748213" y="5356225"/>
          <p14:tracePt t="28208" x="4752975" y="5424488"/>
          <p14:tracePt t="28241" x="4841875" y="5507038"/>
          <p14:tracePt t="28274" x="4910138" y="5602288"/>
          <p14:tracePt t="28280" x="4926013" y="5613400"/>
          <p14:tracePt t="28307" x="4937125" y="5624513"/>
          <p14:tracePt t="28341" x="4987925" y="5653088"/>
          <p14:tracePt t="28376" x="5026025" y="5653088"/>
          <p14:tracePt t="28450" x="5043488" y="5653088"/>
          <p14:tracePt t="28639" x="0" y="0"/>
        </p14:tracePtLst>
        <p14:tracePtLst>
          <p14:tracePt t="30077" x="4402138" y="4257675"/>
          <p14:tracePt t="30180" x="4402138" y="4268788"/>
          <p14:tracePt t="30188" x="4402138" y="4297363"/>
          <p14:tracePt t="30207" x="4402138" y="4391025"/>
          <p14:tracePt t="30240" x="4402138" y="4559300"/>
          <p14:tracePt t="30246" x="4402138" y="4648200"/>
          <p14:tracePt t="30274" x="4384675" y="4721225"/>
          <p14:tracePt t="30278" x="4384675" y="4732338"/>
          <p14:tracePt t="30310" x="4384675" y="4814888"/>
          <p14:tracePt t="30341" x="4384675" y="4894263"/>
          <p14:tracePt t="30374" x="4384675" y="4943475"/>
          <p14:tracePt t="30407" x="4384675" y="4983163"/>
          <p14:tracePt t="30412" x="4384675" y="4999038"/>
          <p14:tracePt t="30441" x="4384675" y="5022850"/>
          <p14:tracePt t="30474" x="4384675" y="5060950"/>
          <p14:tracePt t="30509" x="4384675" y="5127625"/>
          <p14:tracePt t="30541" x="4395788" y="5160963"/>
          <p14:tracePt t="30574" x="4446588" y="5207000"/>
          <p14:tracePt t="30582" x="4462463" y="5233988"/>
          <p14:tracePt t="30607" x="4473575" y="5284788"/>
          <p14:tracePt t="30613" x="4486275" y="5295900"/>
          <p14:tracePt t="30641" x="4486275" y="5373688"/>
          <p14:tracePt t="30645" x="4502150" y="5384800"/>
          <p14:tracePt t="30674" x="4524375" y="5413375"/>
          <p14:tracePt t="30709" x="4586288" y="5484813"/>
          <p14:tracePt t="30741" x="4670425" y="5557838"/>
          <p14:tracePt t="30774" x="4752975" y="5624513"/>
          <p14:tracePt t="30780" x="4764088" y="5635625"/>
          <p14:tracePt t="30809" x="4781550" y="5635625"/>
          <p14:tracePt t="30840" x="4830763" y="5664200"/>
          <p14:tracePt t="30845" x="4841875" y="5664200"/>
          <p14:tracePt t="30874" x="4881563" y="5664200"/>
          <p14:tracePt t="30932" x="4899025" y="5664200"/>
          <p14:tracePt t="30948" x="4910138" y="5664200"/>
          <p14:tracePt t="30974" x="4992688" y="5680075"/>
          <p14:tracePt t="31007" x="5043488" y="5680075"/>
          <p14:tracePt t="31012" x="5105400" y="5680075"/>
          <p14:tracePt t="31041" x="5172075" y="5680075"/>
          <p14:tracePt t="31045" x="5199063" y="5680075"/>
          <p14:tracePt t="31076" x="5311775" y="5680075"/>
          <p14:tracePt t="31108" x="5445125" y="5680075"/>
          <p14:tracePt t="31140" x="5718175" y="5680075"/>
          <p14:tracePt t="31175" x="6013450" y="5680075"/>
          <p14:tracePt t="31180" x="6081713" y="5680075"/>
          <p14:tracePt t="31207" x="6219825" y="5680075"/>
          <p14:tracePt t="31212" x="6270625" y="5680075"/>
          <p14:tracePt t="31240" x="6450013" y="5680075"/>
          <p14:tracePt t="31245" x="6477000" y="5680075"/>
          <p14:tracePt t="31274" x="6583363" y="5680075"/>
          <p14:tracePt t="31279" x="6599238" y="5680075"/>
          <p14:tracePt t="31307" x="6689725" y="5680075"/>
          <p14:tracePt t="31340" x="6727825" y="5680075"/>
          <p14:tracePt t="31375" x="6840538" y="5653088"/>
          <p14:tracePt t="31407" x="6940550" y="5608638"/>
          <p14:tracePt t="31413" x="6989763" y="5591175"/>
          <p14:tracePt t="31440" x="7029450" y="5568950"/>
          <p14:tracePt t="31445" x="7058025" y="5540375"/>
          <p14:tracePt t="31474" x="7135813" y="5462588"/>
          <p14:tracePt t="31478" x="7162800" y="5435600"/>
          <p14:tracePt t="31508" x="7231063" y="5289550"/>
          <p14:tracePt t="31541" x="7231063" y="5211763"/>
          <p14:tracePt t="31575" x="7231063" y="5083175"/>
          <p14:tracePt t="31607" x="7219950" y="4999038"/>
          <p14:tracePt t="31613" x="7219950" y="4987925"/>
          <p14:tracePt t="31641" x="7191375" y="4921250"/>
          <p14:tracePt t="31646" x="7180263" y="4876800"/>
          <p14:tracePt t="31674" x="7091363" y="4814888"/>
          <p14:tracePt t="31678" x="7058025" y="4799013"/>
          <p14:tracePt t="31708" x="6940550" y="4743450"/>
          <p14:tracePt t="31741" x="6800850" y="4681538"/>
          <p14:tracePt t="31774" x="6645275" y="4619625"/>
          <p14:tracePt t="31807" x="6532563" y="4608513"/>
          <p14:tracePt t="31812" x="6516688" y="4592638"/>
          <p14:tracePt t="31841" x="6450013" y="4581525"/>
          <p14:tracePt t="31846" x="6438900" y="4581525"/>
          <p14:tracePt t="31874" x="6410325" y="4581525"/>
          <p14:tracePt t="31877" x="6381750" y="4581525"/>
          <p14:tracePt t="31908" x="6153150" y="4581525"/>
          <p14:tracePt t="31940" x="5902325" y="4581525"/>
          <p14:tracePt t="31974" x="5735638" y="4581525"/>
          <p14:tracePt t="31979" x="5718175" y="4581525"/>
          <p14:tracePt t="32007" x="5595938" y="4625975"/>
          <p14:tracePt t="32012" x="5584825" y="4625975"/>
          <p14:tracePt t="32042" x="5456238" y="4670425"/>
          <p14:tracePt t="32046" x="5405438" y="4703763"/>
          <p14:tracePt t="32074" x="5278438" y="4787900"/>
          <p14:tracePt t="32077" x="5205413" y="4821238"/>
          <p14:tracePt t="32108" x="5121275" y="4894263"/>
          <p14:tracePt t="32142" x="5032375" y="4949825"/>
          <p14:tracePt t="32174" x="4981575" y="4987925"/>
          <p14:tracePt t="32178" x="4932363" y="5022850"/>
          <p14:tracePt t="32208" x="4865688" y="5089525"/>
          <p14:tracePt t="32242" x="4852988" y="5100638"/>
          <p14:tracePt t="32274" x="4852988" y="5138738"/>
          <p14:tracePt t="32307" x="4870450" y="5167313"/>
          <p14:tracePt t="32679" x="0" y="0"/>
        </p14:tracePtLst>
        <p14:tracePtLst>
          <p14:tracePt t="33681" x="3186113" y="4575175"/>
          <p14:tracePt t="33685" x="3190875" y="4581525"/>
          <p14:tracePt t="33689" x="3201988" y="4592638"/>
          <p14:tracePt t="33697" x="3246438" y="4608513"/>
          <p14:tracePt t="33707" x="3257550" y="4608513"/>
          <p14:tracePt t="33738" x="3348038" y="4659313"/>
          <p14:tracePt t="33771" x="3441700" y="4687888"/>
          <p14:tracePt t="33775" x="3459163" y="4687888"/>
          <p14:tracePt t="33805" x="3598863" y="4748213"/>
          <p14:tracePt t="33807" x="3625850" y="4765675"/>
          <p14:tracePt t="33838" x="3865563" y="4799013"/>
          <p14:tracePt t="33871" x="3916363" y="4810125"/>
          <p14:tracePt t="33904" x="3944938" y="4810125"/>
          <p14:tracePt t="33938" x="4027488" y="4838700"/>
          <p14:tracePt t="33972" x="4122738" y="4872038"/>
          <p14:tracePt t="34088" x="4117975" y="4872038"/>
          <p14:tracePt t="34103" x="0" y="0"/>
        </p14:tracePtLst>
        <p14:tracePtLst>
          <p14:tracePt t="34801" x="2320925" y="4413250"/>
          <p14:tracePt t="34888" x="2325688" y="4413250"/>
          <p14:tracePt t="34904" x="2338388" y="4413250"/>
          <p14:tracePt t="34912" x="2398713" y="4424363"/>
          <p14:tracePt t="34941" x="2454275" y="4441825"/>
          <p14:tracePt t="34945" x="2465388" y="4441825"/>
          <p14:tracePt t="34974" x="2520950" y="4441825"/>
          <p14:tracePt t="34977" x="2533650" y="4441825"/>
          <p14:tracePt t="35007" x="2582863" y="4441825"/>
          <p14:tracePt t="35012" x="2600325" y="4441825"/>
          <p14:tracePt t="35041" x="2678113" y="4441825"/>
          <p14:tracePt t="35044" x="2693988" y="4452938"/>
          <p14:tracePt t="35074" x="2733675" y="4464050"/>
          <p14:tracePt t="35078" x="2744788" y="4464050"/>
          <p14:tracePt t="35107" x="2800350" y="4464050"/>
          <p14:tracePt t="35140" x="2867025" y="4481513"/>
          <p14:tracePt t="35145" x="2895600" y="4481513"/>
          <p14:tracePt t="35174" x="2906713" y="4481513"/>
          <p14:tracePt t="35177" x="2951163" y="4492625"/>
          <p14:tracePt t="35208" x="2990850" y="4508500"/>
          <p14:tracePt t="35218" x="3001963" y="4508500"/>
          <p14:tracePt t="35241" x="3028950" y="4519613"/>
          <p14:tracePt t="35245" x="3051175" y="4519613"/>
          <p14:tracePt t="35274" x="3106738" y="4530725"/>
          <p14:tracePt t="35278" x="3119438" y="4548188"/>
          <p14:tracePt t="35324" x="3146425" y="4548188"/>
          <p14:tracePt t="35341" x="3201988" y="4548188"/>
          <p14:tracePt t="35374" x="3297238" y="4575175"/>
          <p14:tracePt t="35407" x="3352800" y="4575175"/>
          <p14:tracePt t="35468" x="3363913" y="4575175"/>
          <p14:tracePt t="35476" x="3375025" y="4575175"/>
          <p14:tracePt t="35509" x="3414713" y="4586288"/>
          <p14:tracePt t="35540" x="3514725" y="4603750"/>
          <p14:tracePt t="35574" x="3525838" y="4614863"/>
          <p14:tracePt t="35609" x="3603625" y="4625975"/>
          <p14:tracePt t="35613" x="3614738" y="4625975"/>
          <p14:tracePt t="35641" x="3687763" y="4654550"/>
          <p14:tracePt t="35645" x="3754438" y="4654550"/>
          <p14:tracePt t="35674" x="3860800" y="4687888"/>
          <p14:tracePt t="35678" x="3871913" y="4687888"/>
          <p14:tracePt t="35709" x="4000500" y="4725988"/>
          <p14:tracePt t="35741" x="4067175" y="4743450"/>
          <p14:tracePt t="35774" x="4095750" y="4743450"/>
          <p14:tracePt t="35808" x="4144963" y="4754563"/>
          <p14:tracePt t="35841" x="4240213" y="4781550"/>
          <p14:tracePt t="35846" x="4256088" y="4792663"/>
          <p14:tracePt t="35874" x="4295775" y="4810125"/>
          <p14:tracePt t="35878" x="4306888" y="4810125"/>
          <p14:tracePt t="35908" x="4406900" y="4838700"/>
          <p14:tracePt t="35940" x="4502150" y="4849813"/>
          <p14:tracePt t="35974" x="4624388" y="4910138"/>
          <p14:tracePt t="36008" x="4737100" y="4927600"/>
          <p14:tracePt t="36012" x="4764088" y="4927600"/>
          <p14:tracePt t="36041" x="4830763" y="4927600"/>
          <p14:tracePt t="36045" x="4841875" y="4927600"/>
          <p14:tracePt t="36074" x="4899025" y="4987925"/>
          <p14:tracePt t="36078" x="4914900" y="4987925"/>
          <p14:tracePt t="36108" x="5010150" y="4987925"/>
          <p14:tracePt t="36140" x="5105400" y="4999038"/>
          <p14:tracePt t="36174" x="5205413" y="5016500"/>
          <p14:tracePt t="36179" x="5232400" y="5016500"/>
          <p14:tracePt t="36207" x="5334000" y="5016500"/>
          <p14:tracePt t="36211" x="5349875" y="5016500"/>
          <p14:tracePt t="36240" x="5416550" y="5016500"/>
          <p14:tracePt t="36245" x="5462588" y="5016500"/>
          <p14:tracePt t="36274" x="5511800" y="5016500"/>
          <p14:tracePt t="36279" x="5540375" y="5016500"/>
          <p14:tracePt t="36308" x="5751513" y="5033963"/>
          <p14:tracePt t="36340" x="5946775" y="5049838"/>
          <p14:tracePt t="36374" x="6119813" y="5049838"/>
          <p14:tracePt t="36381" x="6164263" y="5049838"/>
          <p14:tracePt t="36407" x="6348413" y="5049838"/>
          <p14:tracePt t="36411" x="6415088" y="5067300"/>
          <p14:tracePt t="36440" x="6583363" y="5083175"/>
          <p14:tracePt t="36445" x="6627813" y="5083175"/>
          <p14:tracePt t="36476" x="6934200" y="5116513"/>
          <p14:tracePt t="36508" x="7091363" y="5116513"/>
          <p14:tracePt t="36541" x="7185025" y="5116513"/>
          <p14:tracePt t="36575" x="7291388" y="5133975"/>
          <p14:tracePt t="36580" x="7302500" y="5133975"/>
          <p14:tracePt t="36607" x="7426325" y="5149850"/>
          <p14:tracePt t="36611" x="7459663" y="5183188"/>
          <p14:tracePt t="36640" x="7526338" y="5183188"/>
          <p14:tracePt t="36645" x="7553325" y="5183188"/>
          <p14:tracePt t="36674" x="7626350" y="5200650"/>
          <p14:tracePt t="36679" x="7654925" y="5200650"/>
          <p14:tracePt t="36708" x="7770813" y="5200650"/>
          <p14:tracePt t="36740" x="7888288" y="5211763"/>
          <p14:tracePt t="36774" x="8005763" y="5229225"/>
          <p14:tracePt t="36807" x="8050213" y="5245100"/>
          <p14:tracePt t="36812" x="8061325" y="5245100"/>
          <p14:tracePt t="36841" x="8116888" y="5256213"/>
          <p14:tracePt t="36845" x="8134350" y="5256213"/>
          <p14:tracePt t="36874" x="8174038" y="5273675"/>
          <p14:tracePt t="36878" x="8218488" y="5273675"/>
          <p14:tracePt t="36907" x="8267700" y="5284788"/>
          <p14:tracePt t="37023" x="8278813" y="5284788"/>
          <p14:tracePt t="37148" x="8278813" y="5295900"/>
          <p14:tracePt t="37164" x="8274050" y="5295900"/>
          <p14:tracePt t="37174" x="8245475" y="5295900"/>
          <p14:tracePt t="37207" x="7972425" y="5295900"/>
          <p14:tracePt t="37211" x="0" y="0"/>
        </p14:tracePtLst>
        <p14:tracePtLst>
          <p14:tracePt t="38005" x="2014538" y="4368800"/>
          <p14:tracePt t="38029" x="2052638" y="4368800"/>
          <p14:tracePt t="38041" x="2070100" y="4368800"/>
          <p14:tracePt t="38045" x="2092325" y="4368800"/>
          <p14:tracePt t="38074" x="2147888" y="4375150"/>
          <p14:tracePt t="38077" x="2176463" y="4391025"/>
          <p14:tracePt t="38108" x="2298700" y="4435475"/>
          <p14:tracePt t="38140" x="2393950" y="4464050"/>
          <p14:tracePt t="38174" x="2589213" y="4514850"/>
          <p14:tracePt t="38209" x="2711450" y="4541838"/>
          <p14:tracePt t="38241" x="2778125" y="4552950"/>
          <p14:tracePt t="38274" x="2855913" y="4570413"/>
          <p14:tracePt t="38309" x="2957513" y="4581525"/>
          <p14:tracePt t="38314" x="2968625" y="4581525"/>
          <p14:tracePt t="38320" x="2979738" y="4597400"/>
          <p14:tracePt t="38341" x="2990850" y="4597400"/>
          <p14:tracePt t="38346" x="3017838" y="4597400"/>
          <p14:tracePt t="38374" x="3095625" y="4625975"/>
          <p14:tracePt t="38377" x="3106738" y="4625975"/>
          <p14:tracePt t="38410" x="3175000" y="4637088"/>
          <p14:tracePt t="38441" x="3268663" y="4654550"/>
          <p14:tracePt t="38474" x="3348038" y="4676775"/>
          <p14:tracePt t="38507" x="3392488" y="4710113"/>
          <p14:tracePt t="38541" x="3403600" y="4710113"/>
          <p14:tracePt t="38545" x="3414713" y="4721225"/>
          <p14:tracePt t="38577" x="3425825" y="4721225"/>
          <p14:tracePt t="38624" x="3441700" y="4721225"/>
          <p14:tracePt t="38672" x="3470275" y="4721225"/>
          <p14:tracePt t="38682" x="3481388" y="4721225"/>
          <p14:tracePt t="38707" x="3492500" y="4732338"/>
          <p14:tracePt t="38740" x="3532188" y="4732338"/>
          <p14:tracePt t="38746" x="3543300" y="4743450"/>
          <p14:tracePt t="38774" x="3598863" y="4759325"/>
          <p14:tracePt t="38778" x="3614738" y="4759325"/>
          <p14:tracePt t="38808" x="3692525" y="4776788"/>
          <p14:tracePt t="38840" x="3776663" y="4787900"/>
          <p14:tracePt t="38874" x="3887788" y="4787900"/>
          <p14:tracePt t="38879" x="3922713" y="4803775"/>
          <p14:tracePt t="38907" x="4011613" y="4821238"/>
          <p14:tracePt t="38912" x="4022725" y="4821238"/>
          <p14:tracePt t="38941" x="4071938" y="4832350"/>
          <p14:tracePt t="38945" x="4133850" y="4849813"/>
          <p14:tracePt t="38974" x="4162425" y="4849813"/>
          <p14:tracePt t="38980" x="4189413" y="4849813"/>
          <p14:tracePt t="39007" x="4373563" y="4865688"/>
          <p14:tracePt t="39041" x="4564063" y="4876800"/>
          <p14:tracePt t="39074" x="4737100" y="4876800"/>
          <p14:tracePt t="39081" x="4764088" y="4876800"/>
          <p14:tracePt t="39107" x="4870450" y="4894263"/>
          <p14:tracePt t="39141" x="5010150" y="4910138"/>
          <p14:tracePt t="39146" x="5021263" y="4910138"/>
          <p14:tracePt t="39175" x="5060950" y="4921250"/>
          <p14:tracePt t="39179" x="5076825" y="4921250"/>
          <p14:tracePt t="39208" x="5187950" y="4954588"/>
          <p14:tracePt t="39241" x="5272088" y="4954588"/>
          <p14:tracePt t="39275" x="5327650" y="4954588"/>
          <p14:tracePt t="39280" x="5345113" y="4954588"/>
          <p14:tracePt t="39307" x="5383213" y="4954588"/>
          <p14:tracePt t="39312" x="5411788" y="4954588"/>
          <p14:tracePt t="39341" x="5622925" y="5005388"/>
          <p14:tracePt t="39345" x="5695950" y="5022850"/>
          <p14:tracePt t="39374" x="5891213" y="5072063"/>
          <p14:tracePt t="39378" x="5980113" y="5072063"/>
          <p14:tracePt t="39407" x="6048375" y="5100638"/>
          <p14:tracePt t="39411" x="6092825" y="5100638"/>
          <p14:tracePt t="39441" x="6175375" y="5100638"/>
          <p14:tracePt t="39475" x="6370638" y="5167313"/>
          <p14:tracePt t="39507" x="6543675" y="5195888"/>
          <p14:tracePt t="39540" x="6738938" y="5245100"/>
          <p14:tracePt t="39547" x="6783388" y="5262563"/>
          <p14:tracePt t="39574" x="6989763" y="5295900"/>
          <p14:tracePt t="39577" x="7085013" y="5318125"/>
          <p14:tracePt t="39608" x="7302500" y="5367338"/>
          <p14:tracePt t="39640" x="7419975" y="5395913"/>
          <p14:tracePt t="39649" x="7448550" y="5395913"/>
          <p14:tracePt t="39673" x="7504113" y="5424488"/>
          <p14:tracePt t="39707" x="7632700" y="5473700"/>
          <p14:tracePt t="39712" x="7643813" y="5473700"/>
          <p14:tracePt t="39741" x="7699375" y="5484813"/>
          <p14:tracePt t="39776" x="7732713" y="5484813"/>
          <p14:tracePt t="39808" x="7766050" y="5495925"/>
          <p14:tracePt t="39840" x="7821613" y="5495925"/>
          <p14:tracePt t="39849" x="7832725" y="5495925"/>
          <p14:tracePt t="39875" x="7843838" y="5495925"/>
          <p14:tracePt t="39907" x="7872413" y="5495925"/>
          <p14:tracePt t="39941" x="7883525" y="5513388"/>
          <p14:tracePt t="39974" x="7932738" y="5524500"/>
          <p14:tracePt t="39978" x="7961313" y="5524500"/>
          <p14:tracePt t="40008" x="8045450" y="5540375"/>
          <p14:tracePt t="40040" x="8161338" y="5551488"/>
          <p14:tracePt t="40074" x="8240713" y="5551488"/>
          <p14:tracePt t="40107" x="8278813" y="5580063"/>
          <p14:tracePt t="40111" x="8289925" y="5580063"/>
          <p14:tracePt t="40142" x="8307388" y="5591175"/>
          <p14:tracePt t="40351" x="0" y="0"/>
        </p14:tracePtLst>
        <p14:tracePtLst>
          <p14:tracePt t="41082" x="2265363" y="4470400"/>
          <p14:tracePt t="41136" x="2247900" y="4470400"/>
          <p14:tracePt t="41144" x="2276475" y="4492625"/>
          <p14:tracePt t="41174" x="2544763" y="4608513"/>
          <p14:tracePt t="41178" x="2616200" y="4648200"/>
          <p14:tracePt t="41209" x="2900363" y="4714875"/>
          <p14:tracePt t="41240" x="3152775" y="4748213"/>
          <p14:tracePt t="41274" x="3392488" y="4821238"/>
          <p14:tracePt t="41308" x="3743325" y="4894263"/>
          <p14:tracePt t="41341" x="4000500" y="4916488"/>
          <p14:tracePt t="41374" x="4129088" y="4916488"/>
          <p14:tracePt t="41380" x="4156075" y="4916488"/>
          <p14:tracePt t="41407" x="4284663" y="4916488"/>
          <p14:tracePt t="41439" x="4435475" y="4932363"/>
          <p14:tracePt t="41472" x="4552950" y="4943475"/>
          <p14:tracePt t="41476" x="4579938" y="4960938"/>
          <p14:tracePt t="41508" x="4719638" y="4976813"/>
          <p14:tracePt t="41541" x="4852988" y="4976813"/>
          <p14:tracePt t="41574" x="4910138" y="4994275"/>
          <p14:tracePt t="41580" x="4921250" y="4994275"/>
          <p14:tracePt t="41607" x="5060950" y="5005388"/>
          <p14:tracePt t="41611" x="5127625" y="5005388"/>
          <p14:tracePt t="41641" x="5256213" y="5038725"/>
          <p14:tracePt t="41645" x="5305425" y="5056188"/>
          <p14:tracePt t="41677" x="5400675" y="5072063"/>
          <p14:tracePt t="41707" x="5456238" y="5072063"/>
          <p14:tracePt t="41741" x="5551488" y="5072063"/>
          <p14:tracePt t="41774" x="5718175" y="5105400"/>
          <p14:tracePt t="41781" x="5746750" y="5105400"/>
          <p14:tracePt t="41807" x="5835650" y="5105400"/>
          <p14:tracePt t="41813" x="5864225" y="5138738"/>
          <p14:tracePt t="41840" x="5908675" y="5138738"/>
          <p14:tracePt t="41845" x="5935663" y="5138738"/>
          <p14:tracePt t="41853" x="5946775" y="5138738"/>
          <p14:tracePt t="41872" x="6002338" y="5138738"/>
          <p14:tracePt t="41876" x="6013450" y="5138738"/>
          <p14:tracePt t="41905" x="6115050" y="5138738"/>
          <p14:tracePt t="41908" x="6159500" y="5138738"/>
          <p14:tracePt t="41940" x="6359525" y="5156200"/>
          <p14:tracePt t="41975" x="6565900" y="5172075"/>
          <p14:tracePt t="41981" x="6656388" y="5172075"/>
          <p14:tracePt t="42007" x="6856413" y="5172075"/>
          <p14:tracePt t="42011" x="6951663" y="5189538"/>
          <p14:tracePt t="42040" x="7096125" y="5222875"/>
          <p14:tracePt t="42045" x="7107238" y="5222875"/>
          <p14:tracePt t="42074" x="7196138" y="5256213"/>
          <p14:tracePt t="42078" x="7224713" y="5256213"/>
          <p14:tracePt t="42108" x="7308850" y="5267325"/>
          <p14:tracePt t="42140" x="7437438" y="5267325"/>
          <p14:tracePt t="42174" x="7621588" y="5318125"/>
          <p14:tracePt t="42208" x="7721600" y="5329238"/>
          <p14:tracePt t="42213" x="7766050" y="5345113"/>
          <p14:tracePt t="42241" x="7816850" y="5345113"/>
          <p14:tracePt t="42245" x="7843838" y="5356225"/>
          <p14:tracePt t="42274" x="7899400" y="5373688"/>
          <p14:tracePt t="42277" x="7943850" y="5418138"/>
          <p14:tracePt t="42307" x="7994650" y="5418138"/>
          <p14:tracePt t="42311" x="8005763" y="5418138"/>
          <p14:tracePt t="42341" x="8050213" y="5418138"/>
          <p14:tracePt t="42375" x="8112125" y="5418138"/>
          <p14:tracePt t="42407" x="8178800" y="5429250"/>
          <p14:tracePt t="42411" x="8207375" y="5446713"/>
          <p14:tracePt t="42441" x="8234363" y="5457825"/>
          <p14:tracePt t="42476" x="8256588" y="5457825"/>
          <p14:tracePt t="42508" x="8267700" y="5457825"/>
          <p14:tracePt t="42694" x="8262938" y="5457825"/>
          <p14:tracePt t="42804" x="8251825" y="5468938"/>
          <p14:tracePt t="42820" x="8207375" y="5484813"/>
          <p14:tracePt t="42837" x="8196263" y="5484813"/>
          <p14:tracePt t="42839" x="0" y="0"/>
        </p14:tracePtLst>
        <p14:tracePtLst>
          <p14:tracePt t="43917" x="3532188" y="5105400"/>
          <p14:tracePt t="43972" x="3543300" y="5105400"/>
          <p14:tracePt t="43988" x="3543300" y="5100638"/>
          <p14:tracePt t="44007" x="3543300" y="5045075"/>
          <p14:tracePt t="44012" x="3543300" y="5016500"/>
          <p14:tracePt t="44040" x="3392488" y="4876800"/>
          <p14:tracePt t="44045" x="3375025" y="4843463"/>
          <p14:tracePt t="44074" x="3246438" y="4810125"/>
          <p14:tracePt t="44077" x="3230563" y="4799013"/>
          <p14:tracePt t="44108" x="3124200" y="4799013"/>
          <p14:tracePt t="44140" x="3035300" y="4910138"/>
          <p14:tracePt t="44174" x="3035300" y="5083175"/>
          <p14:tracePt t="44180" x="3106738" y="5183188"/>
          <p14:tracePt t="44207" x="3330575" y="5256213"/>
          <p14:tracePt t="44212" x="3419475" y="5273675"/>
          <p14:tracePt t="44240" x="3565525" y="5273675"/>
          <p14:tracePt t="44245" x="3576638" y="5273675"/>
          <p14:tracePt t="44274" x="3643313" y="5273675"/>
          <p14:tracePt t="44279" x="3676650" y="5229225"/>
          <p14:tracePt t="44307" x="3676650" y="5138738"/>
          <p14:tracePt t="44340" x="3670300" y="5089525"/>
          <p14:tracePt t="44345" x="3621088" y="5072063"/>
          <p14:tracePt t="44373" x="3548063" y="5056188"/>
          <p14:tracePt t="44377" x="3521075" y="5056188"/>
          <p14:tracePt t="44405" x="3436938" y="5056188"/>
          <p14:tracePt t="44408" x="3408363" y="5056188"/>
          <p14:tracePt t="44439" x="3386138" y="5133975"/>
          <p14:tracePt t="44472" x="3386138" y="5195888"/>
          <p14:tracePt t="44505" x="3414713" y="5211763"/>
          <p14:tracePt t="44539" x="3481388" y="5211763"/>
          <p14:tracePt t="44574" x="3481388" y="5200650"/>
          <p14:tracePt t="45527" x="0" y="0"/>
        </p14:tracePtLst>
        <p14:tracePtLst>
          <p14:tracePt t="46369" x="4497388" y="4586288"/>
          <p14:tracePt t="46380" x="4497388" y="4608513"/>
          <p14:tracePt t="46386" x="4497388" y="4643438"/>
          <p14:tracePt t="46409" x="4497388" y="4725988"/>
          <p14:tracePt t="46440" x="4497388" y="4854575"/>
          <p14:tracePt t="46474" x="4508500" y="4999038"/>
          <p14:tracePt t="46507" x="4586288" y="5089525"/>
          <p14:tracePt t="46513" x="4597400" y="5116513"/>
          <p14:tracePt t="46541" x="4641850" y="5183188"/>
          <p14:tracePt t="46545" x="4641850" y="5195888"/>
          <p14:tracePt t="46574" x="4664075" y="5251450"/>
          <p14:tracePt t="46608" x="4730750" y="5318125"/>
          <p14:tracePt t="46640" x="4814888" y="5373688"/>
          <p14:tracePt t="46674" x="4899025" y="5418138"/>
          <p14:tracePt t="46708" x="5116513" y="5468938"/>
          <p14:tracePt t="46713" x="5165725" y="5484813"/>
          <p14:tracePt t="46741" x="5349875" y="5502275"/>
          <p14:tracePt t="46745" x="5422900" y="5518150"/>
          <p14:tracePt t="46774" x="5489575" y="5518150"/>
          <p14:tracePt t="46777" x="5534025" y="5518150"/>
          <p14:tracePt t="46808" x="5684838" y="5535613"/>
          <p14:tracePt t="46840" x="5919788" y="5535613"/>
          <p14:tracePt t="46874" x="6148388" y="5535613"/>
          <p14:tracePt t="46880" x="6175375" y="5535613"/>
          <p14:tracePt t="46907" x="6281738" y="5535613"/>
          <p14:tracePt t="46912" x="6292850" y="5535613"/>
          <p14:tracePt t="46941" x="6348413" y="5535613"/>
          <p14:tracePt t="46945" x="6370638" y="5535613"/>
          <p14:tracePt t="46974" x="6461125" y="5529263"/>
          <p14:tracePt t="46980" x="6527800" y="5507038"/>
          <p14:tracePt t="47008" x="6683375" y="5446713"/>
          <p14:tracePt t="47041" x="6805613" y="5340350"/>
          <p14:tracePt t="47074" x="6878638" y="5240338"/>
          <p14:tracePt t="47080" x="6878638" y="5222875"/>
          <p14:tracePt t="47107" x="6934200" y="5156200"/>
          <p14:tracePt t="47112" x="6934200" y="5145088"/>
          <p14:tracePt t="47141" x="6934200" y="5116513"/>
          <p14:tracePt t="47146" x="6934200" y="5089525"/>
          <p14:tracePt t="47174" x="6934200" y="4987925"/>
          <p14:tracePt t="47179" x="6929438" y="4972050"/>
          <p14:tracePt t="47185" x="6878638" y="4910138"/>
          <p14:tracePt t="47207" x="6851650" y="4849813"/>
          <p14:tracePt t="47210" x="6834188" y="4838700"/>
          <p14:tracePt t="47240" x="6767513" y="4737100"/>
          <p14:tracePt t="47275" x="6683375" y="4670425"/>
          <p14:tracePt t="47279" x="6650038" y="4654550"/>
          <p14:tracePt t="47307" x="6465888" y="4619625"/>
          <p14:tracePt t="47312" x="6415088" y="4619625"/>
          <p14:tracePt t="47340" x="6237288" y="4619625"/>
          <p14:tracePt t="47375" x="5953125" y="4619625"/>
          <p14:tracePt t="47380" x="5891213" y="4619625"/>
          <p14:tracePt t="47407" x="5757863" y="4687888"/>
          <p14:tracePt t="47412" x="5729288" y="4721225"/>
          <p14:tracePt t="47440" x="5640388" y="4748213"/>
          <p14:tracePt t="47476" x="5540375" y="4787900"/>
          <p14:tracePt t="47508" x="5500688" y="4827588"/>
          <p14:tracePt t="47541" x="5489575" y="4838700"/>
          <p14:tracePt t="47574" x="5489575" y="4854575"/>
          <p14:tracePt t="47723" x="0" y="0"/>
        </p14:tracePtLst>
        <p14:tracePtLst>
          <p14:tracePt t="48565" x="4552950" y="4570413"/>
          <p14:tracePt t="48575" x="4564063" y="4559300"/>
          <p14:tracePt t="48607" x="4630738" y="4548188"/>
          <p14:tracePt t="48614" x="4664075" y="4530725"/>
          <p14:tracePt t="48641" x="4770438" y="4530725"/>
          <p14:tracePt t="48645" x="4797425" y="4530725"/>
          <p14:tracePt t="48674" x="4903788" y="4530725"/>
          <p14:tracePt t="48678" x="4932363" y="4530725"/>
          <p14:tracePt t="48708" x="5048250" y="4530725"/>
          <p14:tracePt t="48717" x="5094288" y="4530725"/>
          <p14:tracePt t="48741" x="5183188" y="4530725"/>
          <p14:tracePt t="48774" x="5300663" y="4530725"/>
          <p14:tracePt t="48807" x="5434013" y="4541838"/>
          <p14:tracePt t="48813" x="5484813" y="4559300"/>
          <p14:tracePt t="48841" x="5567363" y="4586288"/>
          <p14:tracePt t="48845" x="5595938" y="4586288"/>
          <p14:tracePt t="48871" x="5651500" y="4586288"/>
          <p14:tracePt t="48904" x="5780088" y="4586288"/>
          <p14:tracePt t="48906" x="5846763" y="4603750"/>
          <p14:tracePt t="48941" x="6024563" y="4637088"/>
          <p14:tracePt t="48974" x="6181725" y="4654550"/>
          <p14:tracePt t="48980" x="6197600" y="4654550"/>
          <p14:tracePt t="49009" x="6237288" y="4654550"/>
          <p14:tracePt t="49041" x="6321425" y="4654550"/>
          <p14:tracePt t="49045" x="6348413" y="4654550"/>
          <p14:tracePt t="49074" x="6483350" y="4692650"/>
          <p14:tracePt t="49078" x="6494463" y="4692650"/>
          <p14:tracePt t="49109" x="6588125" y="4692650"/>
          <p14:tracePt t="49141" x="6638925" y="4692650"/>
          <p14:tracePt t="49174" x="6772275" y="4692650"/>
          <p14:tracePt t="49183" x="6800850" y="4692650"/>
          <p14:tracePt t="49208" x="6884988" y="4692650"/>
          <p14:tracePt t="49213" x="6900863" y="4692650"/>
          <p14:tracePt t="49240" x="6951663" y="4692650"/>
          <p14:tracePt t="49244" x="6978650" y="4692650"/>
          <p14:tracePt t="49274" x="7107238" y="4692650"/>
          <p14:tracePt t="49278" x="7135813" y="4692650"/>
          <p14:tracePt t="49307" x="7158038" y="4692650"/>
          <p14:tracePt t="49420" x="7124700" y="4692650"/>
          <p14:tracePt t="49428" x="7091363" y="4681538"/>
          <p14:tracePt t="49440" x="7062788" y="4681538"/>
          <p14:tracePt t="49474" x="6851650" y="4665663"/>
          <p14:tracePt t="49477" x="6805613" y="4665663"/>
          <p14:tracePt t="49508" x="6532563" y="4665663"/>
          <p14:tracePt t="49541" x="6281738" y="4648200"/>
          <p14:tracePt t="49574" x="6013450" y="4648200"/>
          <p14:tracePt t="49580" x="5946775" y="4648200"/>
          <p14:tracePt t="49607" x="5864225" y="4630738"/>
          <p14:tracePt t="49612" x="5795963" y="4630738"/>
          <p14:tracePt t="49641" x="5651500" y="4630738"/>
          <p14:tracePt t="49645" x="5584825" y="4630738"/>
          <p14:tracePt t="49674" x="5383213" y="4630738"/>
          <p14:tracePt t="49680" x="5316538" y="4630738"/>
          <p14:tracePt t="49707" x="5127625" y="4614863"/>
          <p14:tracePt t="49740" x="4959350" y="4614863"/>
          <p14:tracePt t="49774" x="4770438" y="4614863"/>
          <p14:tracePt t="49780" x="4741863" y="4614863"/>
          <p14:tracePt t="49807" x="4675188" y="4614863"/>
          <p14:tracePt t="49811" x="4646613" y="4614863"/>
          <p14:tracePt t="49841" x="4619625" y="4614863"/>
          <p14:tracePt t="49876" x="4597400" y="4614863"/>
          <p14:tracePt t="49907" x="4568825" y="4614863"/>
          <p14:tracePt t="49941" x="4502150" y="4603750"/>
          <p14:tracePt t="51599" x="0" y="0"/>
        </p14:tracePtLst>
        <p14:tracePtLst>
          <p14:tracePt t="54901" x="4413250" y="4570413"/>
          <p14:tracePt t="54987" x="4435475" y="4570413"/>
          <p14:tracePt t="54995" x="4446588" y="4570413"/>
          <p14:tracePt t="55005" x="4508500" y="4570413"/>
          <p14:tracePt t="55039" x="4624388" y="4570413"/>
          <p14:tracePt t="55043" x="4670425" y="4570413"/>
          <p14:tracePt t="55072" x="4954588" y="4597400"/>
          <p14:tracePt t="55075" x="5076825" y="4597400"/>
          <p14:tracePt t="55105" x="5305425" y="4619625"/>
          <p14:tracePt t="55108" x="5372100" y="4619625"/>
          <p14:tracePt t="55139" x="5673725" y="4687888"/>
          <p14:tracePt t="55172" x="6008688" y="4759325"/>
          <p14:tracePt t="55206" x="6219825" y="4759325"/>
          <p14:tracePt t="55239" x="6315075" y="4759325"/>
          <p14:tracePt t="55272" x="6450013" y="4759325"/>
          <p14:tracePt t="55275" x="6477000" y="4759325"/>
          <p14:tracePt t="55305" x="6645275" y="4759325"/>
          <p14:tracePt t="55308" x="6711950" y="4759325"/>
          <p14:tracePt t="55339" x="6845300" y="4759325"/>
          <p14:tracePt t="55372" x="6940550" y="4759325"/>
          <p14:tracePt t="55405" x="7058025" y="4759325"/>
          <p14:tracePt t="55439" x="7073900" y="4759325"/>
          <p14:tracePt t="55580" x="7102475" y="4754563"/>
          <p14:tracePt t="55588" x="7113588" y="4754563"/>
          <p14:tracePt t="55644" x="7107238" y="4743450"/>
          <p14:tracePt t="55898" x="7091363" y="4725988"/>
          <p14:tracePt t="55899" x="0" y="0"/>
        </p14:tracePtLst>
        <p14:tracePtLst>
          <p14:tracePt t="56825" x="2533650" y="3922713"/>
          <p14:tracePt t="56848" x="2538413" y="3922713"/>
          <p14:tracePt t="56856" x="2566988" y="3944938"/>
          <p14:tracePt t="56874" x="2627313" y="3956050"/>
          <p14:tracePt t="56905" x="2822575" y="4022725"/>
          <p14:tracePt t="56939" x="3006725" y="4090988"/>
          <p14:tracePt t="56972" x="3073400" y="4106863"/>
          <p14:tracePt t="56976" x="3101975" y="4124325"/>
          <p14:tracePt t="57006" x="3152775" y="4135438"/>
          <p14:tracePt t="57009" x="3186113" y="4135438"/>
          <p14:tracePt t="57039" x="3279775" y="4162425"/>
          <p14:tracePt t="57072" x="3441700" y="4213225"/>
          <p14:tracePt t="57105" x="3481388" y="4224338"/>
          <p14:tracePt t="57138" x="3509963" y="4240213"/>
          <p14:tracePt t="57172" x="3592513" y="4279900"/>
          <p14:tracePt t="57175" x="3625850" y="4313238"/>
          <p14:tracePt t="57207" x="3681413" y="4352925"/>
          <p14:tracePt t="57239" x="3798888" y="4397375"/>
          <p14:tracePt t="57272" x="3900488" y="4435475"/>
          <p14:tracePt t="57306" x="3938588" y="4452938"/>
          <p14:tracePt t="57339" x="4000500" y="4481513"/>
          <p14:tracePt t="57372" x="4083050" y="4525963"/>
          <p14:tracePt t="57375" x="4100513" y="4525963"/>
          <p14:tracePt t="57406" x="4195763" y="4570413"/>
          <p14:tracePt t="57439" x="4240213" y="4581525"/>
          <p14:tracePt t="57472" x="4306888" y="4597400"/>
          <p14:tracePt t="57506" x="4329113" y="4608513"/>
          <p14:tracePt t="57614" x="4340225" y="4608513"/>
          <p14:tracePt t="57615" x="0" y="0"/>
        </p14:tracePtLst>
        <p14:tracePtLst>
          <p14:tracePt t="58250" x="2533650" y="3984625"/>
          <p14:tracePt t="58259" x="2544763" y="3995738"/>
          <p14:tracePt t="58274" x="2582863" y="4006850"/>
          <p14:tracePt t="58305" x="2700338" y="4051300"/>
          <p14:tracePt t="58339" x="2889250" y="4135438"/>
          <p14:tracePt t="58372" x="2968625" y="4191000"/>
          <p14:tracePt t="58405" x="3024188" y="4217988"/>
          <p14:tracePt t="58408" x="3035300" y="4217988"/>
          <p14:tracePt t="58439" x="3224213" y="4279900"/>
          <p14:tracePt t="58473" x="3297238" y="4341813"/>
          <p14:tracePt t="58505" x="3308350" y="4352925"/>
          <p14:tracePt t="58540" x="3363913" y="4379913"/>
          <p14:tracePt t="58572" x="3403600" y="4391025"/>
          <p14:tracePt t="58575" x="3436938" y="4391025"/>
          <p14:tracePt t="58605" x="3486150" y="4408488"/>
          <p14:tracePt t="58608" x="3514725" y="4419600"/>
          <p14:tracePt t="58639" x="3570288" y="4475163"/>
          <p14:tracePt t="58673" x="3665538" y="4519613"/>
          <p14:tracePt t="58705" x="3721100" y="4592638"/>
          <p14:tracePt t="58740" x="3776663" y="4630738"/>
          <p14:tracePt t="58783" x="3787775" y="4643438"/>
          <p14:tracePt t="58831" x="0" y="0"/>
        </p14:tracePtLst>
        <p14:tracePtLst>
          <p14:tracePt t="59353" x="2660650" y="4251325"/>
          <p14:tracePt t="59361" x="2667000" y="4240213"/>
          <p14:tracePt t="59374" x="2693988" y="4246563"/>
          <p14:tracePt t="59377" x="2722563" y="4264025"/>
          <p14:tracePt t="59408" x="3095625" y="4441825"/>
          <p14:tracePt t="59441" x="3279775" y="4492625"/>
          <p14:tracePt t="59445" x="3314700" y="4508500"/>
          <p14:tracePt t="59474" x="3441700" y="4537075"/>
          <p14:tracePt t="59478" x="3470275" y="4552950"/>
          <p14:tracePt t="59508" x="3592513" y="4614863"/>
          <p14:tracePt t="59541" x="3705225" y="4630738"/>
          <p14:tracePt t="59574" x="3827463" y="4643438"/>
          <p14:tracePt t="59607" x="3905250" y="4654550"/>
          <p14:tracePt t="59612" x="3916363" y="4654550"/>
          <p14:tracePt t="59641" x="3944938" y="4670425"/>
          <p14:tracePt t="59645" x="3971925" y="4670425"/>
          <p14:tracePt t="59674" x="4011613" y="4692650"/>
          <p14:tracePt t="59679" x="4022725" y="4692650"/>
          <p14:tracePt t="59710" x="4078288" y="4692650"/>
          <p14:tracePt t="59741" x="4133850" y="4710113"/>
          <p14:tracePt t="59774" x="4144963" y="4710113"/>
          <p14:tracePt t="59809" x="4184650" y="4725988"/>
          <p14:tracePt t="59841" x="4200525" y="4725988"/>
          <p14:tracePt t="59876" x="4267200" y="4737100"/>
          <p14:tracePt t="59908" x="4306888" y="4748213"/>
          <p14:tracePt t="60083" x="0" y="0"/>
        </p14:tracePtLst>
        <p14:tracePtLst>
          <p14:tracePt t="60507" x="2667000" y="4286250"/>
          <p14:tracePt t="60511" x="2655888" y="4286250"/>
          <p14:tracePt t="60523" x="2655888" y="4291013"/>
          <p14:tracePt t="60539" x="2689225" y="4352925"/>
          <p14:tracePt t="60573" x="2917825" y="4446588"/>
          <p14:tracePt t="60606" x="3152775" y="4530725"/>
          <p14:tracePt t="60639" x="3230563" y="4548188"/>
          <p14:tracePt t="60643" x="3257550" y="4548188"/>
          <p14:tracePt t="60673" x="3386138" y="4614863"/>
          <p14:tracePt t="60677" x="3403600" y="4614863"/>
          <p14:tracePt t="60706" x="3492500" y="4625975"/>
          <p14:tracePt t="60755" x="3481388" y="4625975"/>
          <p14:tracePt t="60771" x="0" y="0"/>
        </p14:tracePtLst>
        <p14:tracePtLst>
          <p14:tracePt t="61230" x="3028950" y="4084638"/>
          <p14:tracePt t="61234" x="3028950" y="4095750"/>
          <p14:tracePt t="61245" x="3028950" y="4140200"/>
          <p14:tracePt t="61271" x="3001963" y="4206875"/>
          <p14:tracePt t="61274" x="3001963" y="4251325"/>
          <p14:tracePt t="61305" x="3001963" y="4397375"/>
          <p14:tracePt t="61307" x="3001963" y="4446588"/>
          <p14:tracePt t="61339" x="3001963" y="4548188"/>
          <p14:tracePt t="61374" x="3001963" y="4597400"/>
          <p14:tracePt t="61407" x="3001963" y="4625975"/>
          <p14:tracePt t="61508" x="3001963" y="4637088"/>
          <p14:tracePt t="61522" x="3024188" y="4637088"/>
          <p14:tracePt t="61524" x="0" y="0"/>
        </p14:tracePtLst>
        <p14:tracePtLst>
          <p14:tracePt t="61870" x="3430588" y="4168775"/>
          <p14:tracePt t="61874" x="3448050" y="4168775"/>
          <p14:tracePt t="61884" x="3448050" y="4173538"/>
          <p14:tracePt t="61908" x="3463925" y="4324350"/>
          <p14:tracePt t="61940" x="3532188" y="4486275"/>
          <p14:tracePt t="61974" x="3532188" y="4619625"/>
          <p14:tracePt t="62007" x="3532188" y="4687888"/>
          <p14:tracePt t="62013" x="3532188" y="4699000"/>
          <p14:tracePt t="62041" x="3532188" y="4714875"/>
          <p14:tracePt t="62131" x="3548063" y="4725988"/>
          <p14:tracePt t="62147" x="3587750" y="4725988"/>
          <p14:tracePt t="62155" x="3603625" y="4725988"/>
          <p14:tracePt t="62171" x="0" y="0"/>
        </p14:tracePtLst>
        <p14:tracePtLst>
          <p14:tracePt t="62426" x="4089400" y="4302125"/>
          <p14:tracePt t="62429" x="4089400" y="4330700"/>
          <p14:tracePt t="62438" x="4089400" y="4341813"/>
          <p14:tracePt t="62447" x="4089400" y="4368800"/>
          <p14:tracePt t="62474" x="4089400" y="4470400"/>
          <p14:tracePt t="62477" x="4089400" y="4519613"/>
          <p14:tracePt t="62510" x="4078288" y="4676775"/>
          <p14:tracePt t="62517" x="4067175" y="4721225"/>
          <p14:tracePt t="62541" x="4067175" y="4770438"/>
          <p14:tracePt t="62951" x="0" y="0"/>
        </p14:tracePtLst>
        <p14:tracePtLst>
          <p14:tracePt t="63602" x="4351338" y="4206875"/>
          <p14:tracePt t="63608" x="4324350" y="4206875"/>
          <p14:tracePt t="63616" x="4295775" y="4206875"/>
          <p14:tracePt t="63638" x="4206875" y="4206875"/>
          <p14:tracePt t="63672" x="4071938" y="4206875"/>
          <p14:tracePt t="63707" x="3938588" y="4206875"/>
          <p14:tracePt t="63712" x="3927475" y="4206875"/>
          <p14:tracePt t="63741" x="3860800" y="4206875"/>
          <p14:tracePt t="63745" x="3816350" y="4206875"/>
          <p14:tracePt t="63773" x="3716338" y="4206875"/>
          <p14:tracePt t="63778" x="3705225" y="4206875"/>
          <p14:tracePt t="63808" x="3609975" y="4206875"/>
          <p14:tracePt t="63841" x="3514725" y="4206875"/>
          <p14:tracePt t="63874" x="3441700" y="4206875"/>
          <p14:tracePt t="63928" x="3425825" y="4206875"/>
          <p14:tracePt t="63940" x="3414713" y="4206875"/>
          <p14:tracePt t="63974" x="3392488" y="4202113"/>
          <p14:tracePt t="63977" x="3363913" y="4202113"/>
          <p14:tracePt t="64007" x="3352800" y="4202113"/>
          <p14:tracePt t="64424" x="3359150" y="4202113"/>
          <p14:tracePt t="64439" x="0" y="0"/>
        </p14:tracePtLst>
        <p14:tracePtLst>
          <p14:tracePt t="65911" x="4346575" y="4379913"/>
          <p14:tracePt t="65916" x="4373563" y="4379913"/>
          <p14:tracePt t="65926" x="4384675" y="4379913"/>
          <p14:tracePt t="65940" x="4395788" y="4379913"/>
          <p14:tracePt t="65974" x="4479925" y="4379913"/>
          <p14:tracePt t="66007" x="4670425" y="4379913"/>
          <p14:tracePt t="66012" x="4764088" y="4402138"/>
          <p14:tracePt t="66041" x="4852988" y="4430713"/>
          <p14:tracePt t="66045" x="4903788" y="4446588"/>
          <p14:tracePt t="66077" x="4999038" y="4486275"/>
          <p14:tracePt t="66108" x="5076825" y="4497388"/>
          <p14:tracePt t="66141" x="5132388" y="4514850"/>
          <p14:tracePt t="66174" x="5216525" y="4541838"/>
          <p14:tracePt t="66180" x="5243513" y="4541838"/>
          <p14:tracePt t="66208" x="5405438" y="4559300"/>
          <p14:tracePt t="66212" x="5434013" y="4559300"/>
          <p14:tracePt t="66240" x="5640388" y="4575175"/>
          <p14:tracePt t="66245" x="5651500" y="4575175"/>
          <p14:tracePt t="66253" x="5662613" y="4575175"/>
          <p14:tracePt t="66274" x="5707063" y="4586288"/>
          <p14:tracePt t="66277" x="5751513" y="4586288"/>
          <p14:tracePt t="66308" x="5853113" y="4603750"/>
          <p14:tracePt t="66340" x="5980113" y="4603750"/>
          <p14:tracePt t="66377" x="6059488" y="4603750"/>
          <p14:tracePt t="66380" x="6086475" y="4603750"/>
          <p14:tracePt t="66407" x="6192838" y="4603750"/>
          <p14:tracePt t="66413" x="6208713" y="4603750"/>
          <p14:tracePt t="66440" x="6259513" y="4603750"/>
          <p14:tracePt t="66446" x="6310313" y="4603750"/>
          <p14:tracePt t="66453" x="6337300" y="4603750"/>
          <p14:tracePt t="66473" x="6376988" y="4603750"/>
          <p14:tracePt t="66477" x="6403975" y="4603750"/>
          <p14:tracePt t="66508" x="6538913" y="4603750"/>
          <p14:tracePt t="66541" x="6711950" y="4603750"/>
          <p14:tracePt t="66574" x="6734175" y="4603750"/>
          <p14:tracePt t="66608" x="6745288" y="4603750"/>
          <p14:tracePt t="66640" x="6840538" y="4603750"/>
          <p14:tracePt t="66646" x="6856413" y="4603750"/>
          <p14:tracePt t="66811" x="0" y="0"/>
        </p14:tracePtLst>
        <p14:tracePtLst>
          <p14:tracePt t="67204" x="7035800" y="4625975"/>
          <p14:tracePt t="67208" x="7024688" y="4630738"/>
          <p14:tracePt t="67220" x="7013575" y="4659313"/>
          <p14:tracePt t="67240" x="7013575" y="4737100"/>
          <p14:tracePt t="67244" x="7013575" y="4827588"/>
          <p14:tracePt t="67274" x="7013575" y="4949825"/>
          <p14:tracePt t="67277" x="7013575" y="4960938"/>
          <p14:tracePt t="67308" x="7013575" y="5056188"/>
          <p14:tracePt t="67340" x="7040563" y="5178425"/>
          <p14:tracePt t="67374" x="7208838" y="5233988"/>
          <p14:tracePt t="67407" x="7519988" y="5322888"/>
          <p14:tracePt t="67413" x="7615238" y="5345113"/>
          <p14:tracePt t="67440" x="7832725" y="5402263"/>
          <p14:tracePt t="67444" x="7883525" y="5418138"/>
          <p14:tracePt t="67474" x="8027988" y="5435600"/>
          <p14:tracePt t="67477" x="8078788" y="5451475"/>
          <p14:tracePt t="67508" x="8251825" y="5451475"/>
          <p14:tracePt t="67540" x="8278813" y="5451475"/>
          <p14:tracePt t="67574" x="8278813" y="5273675"/>
          <p14:tracePt t="67607" x="8278813" y="5189538"/>
          <p14:tracePt t="67613" x="8278813" y="5160963"/>
          <p14:tracePt t="67640" x="8223250" y="5078413"/>
          <p14:tracePt t="67645" x="8212138" y="5060950"/>
          <p14:tracePt t="67674" x="8067675" y="4999038"/>
          <p14:tracePt t="67677" x="7978775" y="4983163"/>
          <p14:tracePt t="67708" x="7732713" y="4894263"/>
          <p14:tracePt t="67741" x="7632700" y="4876800"/>
          <p14:tracePt t="67774" x="7475538" y="4876800"/>
          <p14:tracePt t="67808" x="7319963" y="4921250"/>
          <p14:tracePt t="67813" x="7231063" y="4921250"/>
          <p14:tracePt t="67840" x="7102475" y="4983163"/>
          <p14:tracePt t="67846" x="7091363" y="4999038"/>
          <p14:tracePt t="67874" x="7046913" y="5027613"/>
          <p14:tracePt t="67877" x="7035800" y="5038725"/>
          <p14:tracePt t="67909" x="6985000" y="5189538"/>
          <p14:tracePt t="67941" x="6985000" y="5289550"/>
          <p14:tracePt t="67974" x="7013575" y="5468938"/>
          <p14:tracePt t="68007" x="7169150" y="5564188"/>
          <p14:tracePt t="68013" x="7235825" y="5597525"/>
          <p14:tracePt t="68040" x="7437438" y="5664200"/>
          <p14:tracePt t="68045" x="7448550" y="5664200"/>
          <p14:tracePt t="68074" x="7519988" y="5664200"/>
          <p14:tracePt t="68078" x="7564438" y="5664200"/>
          <p14:tracePt t="68108" x="7704138" y="5635625"/>
          <p14:tracePt t="68140" x="7894638" y="5462588"/>
          <p14:tracePt t="68174" x="7927975" y="5240338"/>
          <p14:tracePt t="68209" x="7921625" y="5038725"/>
          <p14:tracePt t="68213" x="7877175" y="4994275"/>
          <p14:tracePt t="68241" x="7693025" y="4854575"/>
          <p14:tracePt t="68245" x="7648575" y="4838700"/>
          <p14:tracePt t="68274" x="7380288" y="4721225"/>
          <p14:tracePt t="68278" x="7313613" y="4703763"/>
          <p14:tracePt t="68308" x="7151688" y="4670425"/>
          <p14:tracePt t="68341" x="7069138" y="4670425"/>
          <p14:tracePt t="68374" x="6967538" y="4692650"/>
          <p14:tracePt t="68379" x="6956425" y="4692650"/>
          <p14:tracePt t="68459" x="0" y="0"/>
        </p14:tracePtLst>
        <p14:tracePtLst>
          <p14:tracePt t="69065" x="6900863" y="4559300"/>
          <p14:tracePt t="69073" x="6929438" y="4559300"/>
          <p14:tracePt t="69107" x="6996113" y="4603750"/>
          <p14:tracePt t="69141" x="7124700" y="4654550"/>
          <p14:tracePt t="69147" x="7135813" y="4654550"/>
          <p14:tracePt t="69174" x="7173913" y="4681538"/>
          <p14:tracePt t="69178" x="7185025" y="4681538"/>
          <p14:tracePt t="69209" x="7258050" y="4710113"/>
          <p14:tracePt t="69241" x="7386638" y="4743450"/>
          <p14:tracePt t="69249" x="7415213" y="4770438"/>
          <p14:tracePt t="69274" x="7464425" y="4799013"/>
          <p14:tracePt t="69307" x="7493000" y="4810125"/>
          <p14:tracePt t="69312" x="7537450" y="4827588"/>
          <p14:tracePt t="69342" x="7559675" y="4827588"/>
          <p14:tracePt t="69347" x="7570788" y="4827588"/>
          <p14:tracePt t="69374" x="7615238" y="4827588"/>
          <p14:tracePt t="69377" x="7626350" y="4827588"/>
          <p14:tracePt t="69408" x="7737475" y="4854575"/>
          <p14:tracePt t="69441" x="7805738" y="4854575"/>
          <p14:tracePt t="69474" x="7827963" y="4854575"/>
          <p14:tracePt t="69506" x="7899400" y="4854575"/>
          <p14:tracePt t="69538" x="7978775" y="4854575"/>
          <p14:tracePt t="69543" x="8005763" y="4854575"/>
          <p14:tracePt t="69572" x="8045450" y="4854575"/>
          <p14:tracePt t="69605" x="8061325" y="4854575"/>
          <p14:tracePt t="69646" x="8072438" y="4854575"/>
          <p14:tracePt t="69670" x="8005763" y="4832350"/>
          <p14:tracePt t="69705" x="7766050" y="4748213"/>
          <p14:tracePt t="69739" x="7570788" y="4714875"/>
          <p14:tracePt t="69772" x="7375525" y="4681538"/>
          <p14:tracePt t="69775" x="7364413" y="4670425"/>
          <p14:tracePt t="69805" x="7275513" y="4643438"/>
          <p14:tracePt t="69809" x="7253288" y="4643438"/>
          <p14:tracePt t="69840" x="7169150" y="4643438"/>
          <p14:tracePt t="69873" x="7085013" y="4614863"/>
          <p14:tracePt t="69906" x="6973888" y="4586288"/>
          <p14:tracePt t="69939" x="6862763" y="4530725"/>
          <p14:tracePt t="69943" x="6862763" y="4514850"/>
          <p14:tracePt t="69973" x="6794500" y="4486275"/>
          <p14:tracePt t="69977" x="6783388" y="4486275"/>
          <p14:tracePt t="70006" x="6745288" y="4475163"/>
          <p14:tracePt t="71536" x="6745288" y="4481513"/>
          <p14:tracePt t="71583" x="0" y="0"/>
        </p14:tracePtLst>
        <p14:tracePtLst>
          <p14:tracePt t="75634" x="7526338" y="4446588"/>
          <p14:tracePt t="75703" x="7526338" y="4470400"/>
          <p14:tracePt t="75711" x="7526338" y="4486275"/>
          <p14:tracePt t="75739" x="7526338" y="4564063"/>
          <p14:tracePt t="75772" x="7553325" y="4648200"/>
          <p14:tracePt t="75776" x="7570788" y="4676775"/>
          <p14:tracePt t="75806" x="7593013" y="4703763"/>
          <p14:tracePt t="75839" x="7659688" y="4703763"/>
          <p14:tracePt t="75872" x="7799388" y="4765675"/>
          <p14:tracePt t="75906" x="7877175" y="4799013"/>
          <p14:tracePt t="75939" x="7916863" y="4799013"/>
          <p14:tracePt t="75972" x="7954963" y="4799013"/>
          <p14:tracePt t="75975" x="7983538" y="4799013"/>
          <p14:tracePt t="76007" x="8078788" y="4759325"/>
          <p14:tracePt t="76039" x="8123238" y="4676775"/>
          <p14:tracePt t="76072" x="8174038" y="4619625"/>
          <p14:tracePt t="76107" x="8212138" y="4570413"/>
          <p14:tracePt t="76140" x="8212138" y="4470400"/>
          <p14:tracePt t="76145" x="8212138" y="4441825"/>
          <p14:tracePt t="76174" x="8139113" y="4313238"/>
          <p14:tracePt t="76178" x="8105775" y="4264025"/>
          <p14:tracePt t="76186" x="8089900" y="4251325"/>
          <p14:tracePt t="76208" x="8039100" y="4213225"/>
          <p14:tracePt t="76240" x="7972425" y="4173538"/>
          <p14:tracePt t="76274" x="7905750" y="4124325"/>
          <p14:tracePt t="76308" x="7839075" y="4067175"/>
          <p14:tracePt t="76341" x="7783513" y="4067175"/>
          <p14:tracePt t="76345" x="7754938" y="4067175"/>
          <p14:tracePt t="76374" x="7593013" y="4067175"/>
          <p14:tracePt t="76379" x="7564438" y="4079875"/>
          <p14:tracePt t="76408" x="7464425" y="4079875"/>
          <p14:tracePt t="76441" x="7397750" y="4090988"/>
          <p14:tracePt t="76474" x="7302500" y="4195763"/>
          <p14:tracePt t="76481" x="7302500" y="4224338"/>
          <p14:tracePt t="76507" x="7302500" y="4346575"/>
          <p14:tracePt t="76511" x="7302500" y="4364038"/>
          <p14:tracePt t="76541" x="7380288" y="4486275"/>
          <p14:tracePt t="76545" x="7397750" y="4497388"/>
          <p14:tracePt t="76577" x="7559675" y="4625975"/>
          <p14:tracePt t="76608" x="7693025" y="4721225"/>
          <p14:tracePt t="76641" x="7710488" y="4732338"/>
          <p14:tracePt t="76674" x="7805738" y="4759325"/>
          <p14:tracePt t="76681" x="7816850" y="4759325"/>
          <p14:tracePt t="76707" x="7872413" y="4759325"/>
          <p14:tracePt t="76712" x="7883525" y="4759325"/>
          <p14:tracePt t="76744" x="7894638" y="4759325"/>
          <p14:tracePt t="76776" x="7961313" y="4754563"/>
          <p14:tracePt t="76808" x="8067675" y="4681538"/>
          <p14:tracePt t="76840" x="8078788" y="4665663"/>
          <p14:tracePt t="76876" x="8105775" y="4643438"/>
          <p14:tracePt t="76904" x="8105775" y="4559300"/>
          <p14:tracePt t="76936" x="8105775" y="4386263"/>
          <p14:tracePt t="76970" x="8027988" y="4224338"/>
          <p14:tracePt t="77003" x="7961313" y="4173538"/>
          <p14:tracePt t="77036" x="7788275" y="4124325"/>
          <p14:tracePt t="77037" x="7743825" y="4106863"/>
          <p14:tracePt t="77070" x="7586663" y="4073525"/>
          <p14:tracePt t="77103" x="7464425" y="4062413"/>
          <p14:tracePt t="77136" x="7386638" y="4062413"/>
          <p14:tracePt t="77170" x="7335838" y="4062413"/>
          <p14:tracePt t="77203" x="7246938" y="4095750"/>
          <p14:tracePt t="77237" x="7219950" y="4151313"/>
          <p14:tracePt t="77238" x="7219950" y="4179888"/>
          <p14:tracePt t="77272" x="7219950" y="4386263"/>
          <p14:tracePt t="77305" x="7219950" y="4508500"/>
          <p14:tracePt t="77338" x="7335838" y="4648200"/>
          <p14:tracePt t="77372" x="7497763" y="4710113"/>
          <p14:tracePt t="77375" x="7508875" y="4721225"/>
          <p14:tracePt t="77405" x="7593013" y="4754563"/>
          <p14:tracePt t="77408" x="7610475" y="4754563"/>
          <p14:tracePt t="77439" x="7710488" y="4765675"/>
          <p14:tracePt t="77472" x="7805738" y="4765675"/>
          <p14:tracePt t="77505" x="7883525" y="4765675"/>
          <p14:tracePt t="77538" x="8005763" y="4714875"/>
          <p14:tracePt t="77543" x="8034338" y="4681538"/>
          <p14:tracePt t="77574" x="8083550" y="4608513"/>
          <p14:tracePt t="77578" x="8094663" y="4581525"/>
          <p14:tracePt t="77607" x="8094663" y="4508500"/>
          <p14:tracePt t="77612" x="8094663" y="4481513"/>
          <p14:tracePt t="77642" x="8094663" y="4357688"/>
          <p14:tracePt t="77646" x="8094663" y="4330700"/>
          <p14:tracePt t="77674" x="8001000" y="4195763"/>
          <p14:tracePt t="77678" x="7966075" y="4168775"/>
          <p14:tracePt t="77705" x="7894638" y="4106863"/>
          <p14:tracePt t="77706" x="7883525" y="4095750"/>
          <p14:tracePt t="77738" x="7827963" y="4062413"/>
          <p14:tracePt t="77771" x="7726363" y="4062413"/>
          <p14:tracePt t="77805" x="7586663" y="4062413"/>
          <p14:tracePt t="77841" x="7464425" y="4146550"/>
          <p14:tracePt t="77874" x="7442200" y="4184650"/>
          <p14:tracePt t="77878" x="7426325" y="4213225"/>
          <p14:tracePt t="77908" x="7397750" y="4297363"/>
          <p14:tracePt t="77942" x="7426325" y="4481513"/>
          <p14:tracePt t="77974" x="7531100" y="4570413"/>
          <p14:tracePt t="78006" x="7599363" y="4643438"/>
          <p14:tracePt t="78039" x="7615238" y="4643438"/>
          <p14:tracePt t="78091" x="7626350" y="4659313"/>
          <p14:tracePt t="78411" x="0" y="0"/>
        </p14:tracePtLst>
        <p14:tracePtLst>
          <p14:tracePt t="79269" x="6700838" y="4492625"/>
          <p14:tracePt t="79274" x="6711950" y="4492625"/>
          <p14:tracePt t="79278" x="6738938" y="4492625"/>
          <p14:tracePt t="79286" x="6750050" y="4497388"/>
          <p14:tracePt t="79324" x="6761163" y="4497388"/>
          <p14:tracePt t="79341" x="6805613" y="4514850"/>
          <p14:tracePt t="79374" x="6867525" y="4552950"/>
          <p14:tracePt t="79407" x="7000875" y="4592638"/>
          <p14:tracePt t="79412" x="7013575" y="4592638"/>
          <p14:tracePt t="79440" x="7080250" y="4648200"/>
          <p14:tracePt t="79445" x="7129463" y="4648200"/>
          <p14:tracePt t="79476" x="7213600" y="4676775"/>
          <p14:tracePt t="79508" x="7346950" y="4721225"/>
          <p14:tracePt t="79540" x="7464425" y="4754563"/>
          <p14:tracePt t="79575" x="7531100" y="4776788"/>
          <p14:tracePt t="79607" x="7599363" y="4792663"/>
          <p14:tracePt t="79613" x="7648575" y="4810125"/>
          <p14:tracePt t="79641" x="7704138" y="4810125"/>
          <p14:tracePt t="79645" x="7715250" y="4821238"/>
          <p14:tracePt t="79674" x="7726363" y="4821238"/>
          <p14:tracePt t="79677" x="7737475" y="4821238"/>
          <p14:tracePt t="79708" x="7783513" y="4821238"/>
          <p14:tracePt t="79740" x="7877175" y="4821238"/>
          <p14:tracePt t="79775" x="7966075" y="4832350"/>
          <p14:tracePt t="79807" x="7978775" y="4832350"/>
          <p14:tracePt t="79840" x="8061325" y="4849813"/>
          <p14:tracePt t="79845" x="8072438" y="4849813"/>
          <p14:tracePt t="79874" x="8128000" y="4876800"/>
          <p14:tracePt t="79878" x="8128000" y="4887913"/>
          <p14:tracePt t="79916" x="8139113" y="4899025"/>
          <p14:tracePt t="80396" x="8139113" y="4894263"/>
          <p14:tracePt t="80410" x="8134350" y="4894263"/>
          <p14:tracePt t="80411" x="0" y="0"/>
        </p14:tracePtLst>
        <p14:tracePtLst>
          <p14:tracePt t="80934" x="7548563" y="4368800"/>
          <p14:tracePt t="80944" x="7519988" y="4379913"/>
          <p14:tracePt t="80972" x="7508875" y="4379913"/>
          <p14:tracePt t="80975" x="7508875" y="4391025"/>
          <p14:tracePt t="81006" x="7508875" y="4441825"/>
          <p14:tracePt t="81008" x="7493000" y="4475163"/>
          <p14:tracePt t="81039" x="7475538" y="4648200"/>
          <p14:tracePt t="81072" x="7459663" y="4765675"/>
          <p14:tracePt t="81106" x="7448550" y="4876800"/>
          <p14:tracePt t="81139" x="7448550" y="4894263"/>
          <p14:tracePt t="81215" x="7448550" y="4905375"/>
          <p14:tracePt t="81279" x="7448550" y="4916488"/>
          <p14:tracePt t="81287" x="7448550" y="4927600"/>
          <p14:tracePt t="81305" x="7453313" y="4972050"/>
          <p14:tracePt t="81339" x="7470775" y="4983163"/>
          <p14:tracePt t="81488" x="7493000" y="4983163"/>
          <p14:tracePt t="81496" x="7508875" y="4983163"/>
          <p14:tracePt t="81507" x="7531100" y="4983163"/>
          <p14:tracePt t="81540" x="7748588" y="5016500"/>
          <p14:tracePt t="81545" x="7794625" y="5016500"/>
          <p14:tracePt t="81574" x="7883525" y="5016500"/>
          <p14:tracePt t="81578" x="7910513" y="5016500"/>
          <p14:tracePt t="81608" x="7932738" y="5016500"/>
          <p14:tracePt t="81640" x="7950200" y="5016500"/>
          <p14:tracePt t="81674" x="7989888" y="5016500"/>
          <p14:tracePt t="81709" x="8072438" y="5005388"/>
          <p14:tracePt t="81713" x="8083550" y="5005388"/>
          <p14:tracePt t="81739" x="8094663" y="5005388"/>
          <p14:tracePt t="81855" x="8105775" y="4994275"/>
          <p14:tracePt t="81863" x="8105775" y="4983163"/>
          <p14:tracePt t="81872" x="8105775" y="4965700"/>
          <p14:tracePt t="81905" x="8089900" y="4905375"/>
          <p14:tracePt t="81939" x="8089900" y="4803775"/>
          <p14:tracePt t="81972" x="8089900" y="4725988"/>
          <p14:tracePt t="81976" x="8089900" y="4714875"/>
          <p14:tracePt t="82005" x="8089900" y="4676775"/>
          <p14:tracePt t="82039" x="8089900" y="4608513"/>
          <p14:tracePt t="82079" x="8089900" y="4581525"/>
          <p14:tracePt t="82105" x="8089900" y="4570413"/>
          <p14:tracePt t="82192" x="8089900" y="4592638"/>
          <p14:tracePt t="82202" x="8089900" y="4619625"/>
          <p14:tracePt t="82210" x="8072438" y="4648200"/>
          <p14:tracePt t="82240" x="8039100" y="4748213"/>
          <p14:tracePt t="82274" x="8001000" y="4814888"/>
          <p14:tracePt t="82280" x="8001000" y="4843463"/>
          <p14:tracePt t="82336" x="7989888" y="4854575"/>
          <p14:tracePt t="82352" x="7972425" y="4883150"/>
          <p14:tracePt t="82374" x="7972425" y="4921250"/>
          <p14:tracePt t="82377" x="7961313" y="4938713"/>
          <p14:tracePt t="82480" x="7950200" y="4949825"/>
          <p14:tracePt t="82544" x="7939088" y="4960938"/>
          <p14:tracePt t="82560" x="7939088" y="4972050"/>
          <p14:tracePt t="82574" x="7910513" y="4987925"/>
          <p14:tracePt t="82607" x="7894638" y="4999038"/>
          <p14:tracePt t="82673" x="7866063" y="4999038"/>
          <p14:tracePt t="82680" x="7839075" y="4987925"/>
          <p14:tracePt t="82706" x="7726363" y="4894263"/>
          <p14:tracePt t="82739" x="7581900" y="4799013"/>
          <p14:tracePt t="82744" x="7553325" y="4781550"/>
          <p14:tracePt t="82773" x="7526338" y="4781550"/>
          <p14:tracePt t="82807" x="7486650" y="4781550"/>
          <p14:tracePt t="82896" x="7497763" y="4754563"/>
          <p14:tracePt t="82904" x="7497763" y="4743450"/>
          <p14:tracePt t="82912" x="7508875" y="4732338"/>
          <p14:tracePt t="82941" x="7519988" y="4676775"/>
          <p14:tracePt t="82946" x="7519988" y="4659313"/>
          <p14:tracePt t="82974" x="7519988" y="4608513"/>
          <p14:tracePt t="82979" x="7519988" y="4581525"/>
          <p14:tracePt t="83008" x="7519988" y="4559300"/>
          <p14:tracePt t="83343" x="0" y="0"/>
        </p14:tracePtLst>
        <p14:tracePtLst>
          <p14:tracePt t="84308" x="3816350" y="3627438"/>
          <p14:tracePt t="84314" x="3816350" y="3643313"/>
          <p14:tracePt t="84336" x="3805238" y="3665538"/>
          <p14:tracePt t="84338" x="3760788" y="3711575"/>
          <p14:tracePt t="84370" x="3743325" y="3794125"/>
          <p14:tracePt t="84403" x="3716338" y="3895725"/>
          <p14:tracePt t="84436" x="3681413" y="4033838"/>
          <p14:tracePt t="84470" x="3681413" y="4151313"/>
          <p14:tracePt t="84503" x="3681413" y="4297363"/>
          <p14:tracePt t="84538" x="3816350" y="4552950"/>
          <p14:tracePt t="84571" x="3843338" y="4687888"/>
          <p14:tracePt t="84608" x="3843338" y="4787900"/>
          <p14:tracePt t="84638" x="3843338" y="4814888"/>
          <p14:tracePt t="84724" x="3843338" y="4792663"/>
          <p14:tracePt t="84732" x="3860800" y="4725988"/>
          <p14:tracePt t="84740" x="3860800" y="4676775"/>
          <p14:tracePt t="84774" x="3883025" y="4379913"/>
          <p14:tracePt t="84807" x="3949700" y="4195763"/>
          <p14:tracePt t="84812" x="3967163" y="4146550"/>
          <p14:tracePt t="84841" x="4011613" y="4079875"/>
          <p14:tracePt t="84845" x="4011613" y="4062413"/>
          <p14:tracePt t="84877" x="4011613" y="4040188"/>
          <p14:tracePt t="84907" x="4011613" y="4011613"/>
          <p14:tracePt t="84940" x="4011613" y="4000500"/>
          <p14:tracePt t="84979" x="4005263" y="4006850"/>
          <p14:tracePt t="85005" x="3989388" y="4117975"/>
          <p14:tracePt t="85037" x="3989388" y="4352925"/>
          <p14:tracePt t="85071" x="4133850" y="4643438"/>
          <p14:tracePt t="85106" x="4256088" y="4854575"/>
          <p14:tracePt t="85110" x="4273550" y="4883150"/>
          <p14:tracePt t="85138" x="4273550" y="4899025"/>
          <p14:tracePt t="85234" x="4273550" y="4910138"/>
          <p14:tracePt t="85251" x="4251325" y="4887913"/>
          <p14:tracePt t="85259" x="4217988" y="4854575"/>
          <p14:tracePt t="85271" x="4184650" y="4781550"/>
          <p14:tracePt t="85305" x="4038600" y="4537075"/>
          <p14:tracePt t="85308" x="4005263" y="4464050"/>
          <p14:tracePt t="85339" x="3933825" y="4240213"/>
          <p14:tracePt t="85373" x="3933825" y="4168775"/>
          <p14:tracePt t="85405" x="3933825" y="4135438"/>
          <p14:tracePt t="85438" x="3933825" y="4117975"/>
          <p14:tracePt t="85472" x="3916363" y="4079875"/>
          <p14:tracePt t="85652" x="3887788" y="4102100"/>
          <p14:tracePt t="85660" x="3876675" y="4113213"/>
          <p14:tracePt t="85674" x="3860800" y="4173538"/>
          <p14:tracePt t="85678" x="3843338" y="4246563"/>
          <p14:tracePt t="85705" x="3843338" y="4424363"/>
          <p14:tracePt t="85708" x="3843338" y="4475163"/>
          <p14:tracePt t="85738" x="3843338" y="4703763"/>
          <p14:tracePt t="85771" x="3843338" y="4743450"/>
          <p14:tracePt t="85810" x="3854450" y="4737100"/>
          <p14:tracePt t="85838" x="3905250" y="4514850"/>
          <p14:tracePt t="85871" x="3905250" y="4286250"/>
          <p14:tracePt t="85904" x="3905250" y="4151313"/>
          <p14:tracePt t="85906" x="3905250" y="4106863"/>
          <p14:tracePt t="85939" x="3949700" y="3984625"/>
          <p14:tracePt t="85971" x="3967163" y="3917950"/>
          <p14:tracePt t="86116" x="3967163" y="3922713"/>
          <p14:tracePt t="86132" x="3967163" y="3951288"/>
          <p14:tracePt t="86141" x="3967163" y="3962400"/>
          <p14:tracePt t="86174" x="3956050" y="4073525"/>
          <p14:tracePt t="86207" x="3944938" y="4173538"/>
          <p14:tracePt t="86214" x="3944938" y="4191000"/>
          <p14:tracePt t="86240" x="3944938" y="4202113"/>
          <p14:tracePt t="86356" x="3933825" y="4213225"/>
          <p14:tracePt t="86388" x="3933825" y="4206875"/>
          <p14:tracePt t="86404" x="3933825" y="4179888"/>
          <p14:tracePt t="86412" x="3933825" y="4151313"/>
          <p14:tracePt t="86439" x="3933825" y="4084638"/>
          <p14:tracePt t="86442" x="3933825" y="4056063"/>
          <p14:tracePt t="86472" x="3933825" y="3973513"/>
          <p14:tracePt t="86475" x="3933825" y="3922713"/>
          <p14:tracePt t="86505" x="3933825" y="3867150"/>
          <p14:tracePt t="86547" x="3933825" y="3871913"/>
          <p14:tracePt t="86572" x="3916363" y="3951288"/>
          <p14:tracePt t="86607" x="3900488" y="4179888"/>
          <p14:tracePt t="86612" x="3883025" y="4213225"/>
          <p14:tracePt t="86641" x="3883025" y="4235450"/>
          <p14:tracePt t="86644" x="3865563" y="4264025"/>
          <p14:tracePt t="86674" x="3865563" y="4279900"/>
          <p14:tracePt t="86872" x="3865563" y="4302125"/>
          <p14:tracePt t="86881" x="3865563" y="4319588"/>
          <p14:tracePt t="87048" x="3854450" y="4319588"/>
          <p14:tracePt t="87057" x="3810000" y="4319588"/>
          <p14:tracePt t="87074" x="3765550" y="4279900"/>
          <p14:tracePt t="87107" x="3754438" y="4279900"/>
          <p14:tracePt t="87144" x="3743325" y="4279900"/>
          <p14:tracePt t="87208" x="3732213" y="4264025"/>
          <p14:tracePt t="87224" x="3732213" y="4240213"/>
          <p14:tracePt t="87241" x="3732213" y="4179888"/>
          <p14:tracePt t="87274" x="3743325" y="4051300"/>
          <p14:tracePt t="87280" x="3743325" y="4017963"/>
          <p14:tracePt t="87307" x="3754438" y="3933825"/>
          <p14:tracePt t="87312" x="3754438" y="3922713"/>
          <p14:tracePt t="87340" x="3754438" y="3871913"/>
          <p14:tracePt t="87377" x="3765550" y="3856038"/>
          <p14:tracePt t="87576" x="3765550" y="3929063"/>
          <p14:tracePt t="87585" x="3765550" y="3978275"/>
          <p14:tracePt t="87608" x="3765550" y="4117975"/>
          <p14:tracePt t="87640" x="3765550" y="4313238"/>
          <p14:tracePt t="87674" x="3765550" y="4335463"/>
          <p14:tracePt t="87708" x="3765550" y="4364038"/>
          <p14:tracePt t="87712" x="3765550" y="4375150"/>
          <p14:tracePt t="87801" x="3776663" y="4391025"/>
          <p14:tracePt t="87816" x="3776663" y="4402138"/>
          <p14:tracePt t="87841" x="3821113" y="4430713"/>
          <p14:tracePt t="87876" x="3832225" y="4441825"/>
          <p14:tracePt t="88056" x="3832225" y="4419600"/>
          <p14:tracePt t="88064" x="3849688" y="4352925"/>
          <p14:tracePt t="88074" x="3849688" y="4324350"/>
          <p14:tracePt t="88107" x="3900488" y="4084638"/>
          <p14:tracePt t="88112" x="3900488" y="4056063"/>
          <p14:tracePt t="88141" x="3900488" y="3984625"/>
          <p14:tracePt t="88147" x="3900488" y="3973513"/>
          <p14:tracePt t="88174" x="3900488" y="3933825"/>
          <p14:tracePt t="88178" x="3900488" y="3922713"/>
          <p14:tracePt t="88185" x="3900488" y="3895725"/>
          <p14:tracePt t="88208" x="3900488" y="3844925"/>
          <p14:tracePt t="88280" x="3894138" y="3883025"/>
          <p14:tracePt t="88288" x="3894138" y="3895725"/>
          <p14:tracePt t="88307" x="3876675" y="3967163"/>
          <p14:tracePt t="88341" x="3843338" y="4246563"/>
          <p14:tracePt t="88346" x="3843338" y="4335463"/>
          <p14:tracePt t="88374" x="3843338" y="4424363"/>
          <p14:tracePt t="88378" x="3843338" y="4446588"/>
          <p14:tracePt t="88408" x="3843338" y="4486275"/>
          <p14:tracePt t="88443" x="3843338" y="4503738"/>
          <p14:tracePt t="88537" x="3816350" y="4503738"/>
          <p14:tracePt t="88545" x="3805238" y="4503738"/>
          <p14:tracePt t="88574" x="3760788" y="4419600"/>
          <p14:tracePt t="88578" x="3727450" y="4368800"/>
          <p14:tracePt t="88608" x="3581400" y="4102100"/>
          <p14:tracePt t="88642" x="3497263" y="3922713"/>
          <p14:tracePt t="88674" x="3497263" y="3822700"/>
          <p14:tracePt t="88707" x="3497263" y="3811588"/>
          <p14:tracePt t="88761" x="3497263" y="3844925"/>
          <p14:tracePt t="88774" x="3497263" y="3860800"/>
          <p14:tracePt t="88777" x="3486150" y="3889375"/>
          <p14:tracePt t="88808" x="3486150" y="4033838"/>
          <p14:tracePt t="88840" x="3486150" y="4206875"/>
          <p14:tracePt t="88874" x="3486150" y="4302125"/>
          <p14:tracePt t="88880" x="3486150" y="4319588"/>
          <p14:tracePt t="89032" x="3470275" y="4330700"/>
          <p14:tracePt t="89048" x="3470275" y="4324350"/>
          <p14:tracePt t="89074" x="3470275" y="4268788"/>
          <p14:tracePt t="89107" x="3470275" y="4129088"/>
          <p14:tracePt t="89113" x="3470275" y="4117975"/>
          <p14:tracePt t="89139" x="3470275" y="4067175"/>
          <p14:tracePt t="89172" x="3470275" y="4051300"/>
          <p14:tracePt t="89256" x="3470275" y="4062413"/>
          <p14:tracePt t="89264" x="3470275" y="4090988"/>
          <p14:tracePt t="89274" x="3470275" y="4135438"/>
          <p14:tracePt t="89308" x="3459163" y="4217988"/>
          <p14:tracePt t="89463" x="0" y="0"/>
        </p14:tracePtLst>
        <p14:tracePtLst>
          <p14:tracePt t="91126" x="2220913" y="4151313"/>
          <p14:tracePt t="91148" x="2220913" y="4140200"/>
          <p14:tracePt t="91164" x="2259013" y="4140200"/>
          <p14:tracePt t="91173" x="2270125" y="4140200"/>
          <p14:tracePt t="91207" x="2498725" y="4140200"/>
          <p14:tracePt t="91213" x="2582863" y="4140200"/>
          <p14:tracePt t="91241" x="2806700" y="4140200"/>
          <p14:tracePt t="91246" x="2833688" y="4140200"/>
          <p14:tracePt t="91274" x="2906713" y="4140200"/>
          <p14:tracePt t="91277" x="2951163" y="4140200"/>
          <p14:tracePt t="91308" x="3090863" y="4168775"/>
          <p14:tracePt t="91341" x="3336925" y="4257675"/>
          <p14:tracePt t="91374" x="3598863" y="4308475"/>
          <p14:tracePt t="91407" x="3721100" y="4324350"/>
          <p14:tracePt t="91442" x="3787775" y="4352925"/>
          <p14:tracePt t="91446" x="3798888" y="4352925"/>
          <p14:tracePt t="91474" x="3922713" y="4397375"/>
          <p14:tracePt t="91477" x="3971925" y="4413250"/>
          <p14:tracePt t="91508" x="4011613" y="4452938"/>
          <p14:tracePt t="91755" x="0" y="0"/>
        </p14:tracePtLst>
        <p14:tracePtLst>
          <p14:tracePt t="93192" x="6985000" y="4781550"/>
          <p14:tracePt t="93197" x="6985000" y="4792663"/>
          <p14:tracePt t="93200" x="6973888" y="4803775"/>
          <p14:tracePt t="93207" x="6973888" y="4832350"/>
          <p14:tracePt t="93239" x="6985000" y="4943475"/>
          <p14:tracePt t="93273" x="7102475" y="4987925"/>
          <p14:tracePt t="93305" x="7313613" y="5038725"/>
          <p14:tracePt t="93339" x="7531100" y="5100638"/>
          <p14:tracePt t="93343" x="7542213" y="5111750"/>
          <p14:tracePt t="93372" x="7559675" y="5111750"/>
          <p14:tracePt t="93504" x="7570788" y="5111750"/>
          <p14:tracePt t="93522" x="7581900" y="5111750"/>
          <p14:tracePt t="93540" x="7610475" y="5111750"/>
          <p14:tracePt t="93547" x="7637463" y="5105400"/>
          <p14:tracePt t="93574" x="7743825" y="5060950"/>
          <p14:tracePt t="93577" x="7788275" y="5045075"/>
          <p14:tracePt t="93608" x="8034338" y="4905375"/>
          <p14:tracePt t="93641" x="8101013" y="4827588"/>
          <p14:tracePt t="93674" x="8101013" y="4765675"/>
          <p14:tracePt t="93707" x="8101013" y="4725988"/>
          <p14:tracePt t="93712" x="8101013" y="4699000"/>
          <p14:tracePt t="93742" x="8050213" y="4643438"/>
          <p14:tracePt t="93746" x="8001000" y="4608513"/>
          <p14:tracePt t="93773" x="7827963" y="4503738"/>
          <p14:tracePt t="93777" x="7737475" y="4486275"/>
          <p14:tracePt t="93805" x="7632700" y="4459288"/>
          <p14:tracePt t="93807" x="7581900" y="4459288"/>
          <p14:tracePt t="93839" x="7426325" y="4424363"/>
          <p14:tracePt t="93872" x="7297738" y="4424363"/>
          <p14:tracePt t="93905" x="7118350" y="4548188"/>
          <p14:tracePt t="93939" x="7018338" y="4725988"/>
          <p14:tracePt t="93943" x="7018338" y="4754563"/>
          <p14:tracePt t="93972" x="7018338" y="4792663"/>
          <p14:tracePt t="93975" x="7018338" y="4821238"/>
          <p14:tracePt t="94005" x="7085013" y="4954588"/>
          <p14:tracePt t="94008" x="7118350" y="4972050"/>
          <p14:tracePt t="94040" x="7358063" y="5072063"/>
          <p14:tracePt t="94074" x="7486650" y="5072063"/>
          <p14:tracePt t="94107" x="7581900" y="5072063"/>
          <p14:tracePt t="94112" x="7610475" y="5072063"/>
          <p14:tracePt t="94141" x="7637463" y="5067300"/>
          <p14:tracePt t="94144" x="7648575" y="5056188"/>
          <p14:tracePt t="94174" x="7659688" y="5027613"/>
          <p14:tracePt t="94177" x="7659688" y="4999038"/>
          <p14:tracePt t="94208" x="7659688" y="4770438"/>
          <p14:tracePt t="94240" x="7621588" y="4592638"/>
          <p14:tracePt t="94274" x="7531100" y="4519613"/>
          <p14:tracePt t="94309" x="7426325" y="4508500"/>
          <p14:tracePt t="94315" x="7364413" y="4508500"/>
          <p14:tracePt t="94340" x="7180263" y="4508500"/>
          <p14:tracePt t="94344" x="7129463" y="4508500"/>
          <p14:tracePt t="94374" x="6962775" y="4570413"/>
          <p14:tracePt t="94378" x="6945313" y="4603750"/>
          <p14:tracePt t="94408" x="6929438" y="4681538"/>
          <p14:tracePt t="94440" x="7000875" y="4787900"/>
          <p14:tracePt t="94474" x="7219950" y="4838700"/>
          <p14:tracePt t="94507" x="7335838" y="4854575"/>
          <p14:tracePt t="94544" x="7346950" y="4854575"/>
          <p14:tracePt t="94573" x="7364413" y="4849813"/>
          <p14:tracePt t="94577" x="7364413" y="4821238"/>
          <p14:tracePt t="94610" x="7364413" y="4754563"/>
          <p14:tracePt t="94639" x="0" y="0"/>
        </p14:tracePtLst>
        <p14:tracePtLst>
          <p14:tracePt t="97526" x="4368800" y="4537075"/>
          <p14:tracePt t="97644" x="4379913" y="4537075"/>
          <p14:tracePt t="97652" x="4406900" y="4537075"/>
          <p14:tracePt t="97674" x="4468813" y="4537075"/>
          <p14:tracePt t="97678" x="4479925" y="4537075"/>
          <p14:tracePt t="97708" x="4591050" y="4537075"/>
          <p14:tracePt t="97740" x="4630738" y="4537075"/>
          <p14:tracePt t="97774" x="4670425" y="4537075"/>
          <p14:tracePt t="97808" x="4737100" y="4537075"/>
          <p14:tracePt t="97812" x="4748213" y="4537075"/>
          <p14:tracePt t="97841" x="4870450" y="4537075"/>
          <p14:tracePt t="97845" x="4899025" y="4537075"/>
          <p14:tracePt t="97872" x="5021263" y="4537075"/>
          <p14:tracePt t="97874" x="5037138" y="4537075"/>
          <p14:tracePt t="97907" x="5205413" y="4537075"/>
          <p14:tracePt t="97940" x="5394325" y="4537075"/>
          <p14:tracePt t="97974" x="5551488" y="4537075"/>
          <p14:tracePt t="97980" x="5578475" y="4537075"/>
          <p14:tracePt t="98007" x="5680075" y="4537075"/>
          <p14:tracePt t="98013" x="5707063" y="4537075"/>
          <p14:tracePt t="98041" x="5762625" y="4537075"/>
          <p14:tracePt t="98045" x="5807075" y="4537075"/>
          <p14:tracePt t="98077" x="5835650" y="4537075"/>
          <p14:tracePt t="98108" x="5875338" y="4537075"/>
          <p14:tracePt t="98141" x="5969000" y="4537075"/>
          <p14:tracePt t="98174" x="6103938" y="4537075"/>
          <p14:tracePt t="98180" x="6130925" y="4537075"/>
          <p14:tracePt t="98207" x="6197600" y="4537075"/>
          <p14:tracePt t="98212" x="6215063" y="4537075"/>
          <p14:tracePt t="98241" x="6310313" y="4519613"/>
          <p14:tracePt t="98245" x="6337300" y="4519613"/>
          <p14:tracePt t="98277" x="6403975" y="4519613"/>
          <p14:tracePt t="98309" x="6450013" y="4519613"/>
          <p14:tracePt t="98341" x="6499225" y="4519613"/>
          <p14:tracePt t="98375" x="6577013" y="4519613"/>
          <p14:tracePt t="98407" x="6588125" y="4519613"/>
          <p14:tracePt t="98460" x="6605588" y="4519613"/>
          <p14:tracePt t="98492" x="6634163" y="4530725"/>
          <p14:tracePt t="98508" x="6645275" y="4530725"/>
          <p14:tracePt t="98860" x="6656388" y="4530725"/>
          <p14:tracePt t="99024" x="6672263" y="4530725"/>
          <p14:tracePt t="99040" x="6683375" y="4530725"/>
          <p14:tracePt t="99184" x="6711950" y="4530725"/>
          <p14:tracePt t="99194" x="6723063" y="4530725"/>
          <p14:tracePt t="99219" x="6734175" y="4530725"/>
          <p14:tracePt t="99406" x="0" y="0"/>
        </p14:tracePtLst>
        <p14:tracePtLst>
          <p14:tracePt t="101789" x="4391025" y="4424363"/>
          <p14:tracePt t="101797" x="4373563" y="4435475"/>
          <p14:tracePt t="101907" x="4373563" y="4446588"/>
          <p14:tracePt t="101924" x="4373563" y="4464050"/>
          <p14:tracePt t="101939" x="4395788" y="4486275"/>
          <p14:tracePt t="101972" x="4418013" y="4514850"/>
          <p14:tracePt t="102533" x="4446588" y="4525963"/>
          <p14:tracePt t="102544" x="4462463" y="4525963"/>
          <p14:tracePt t="102551" x="4473575" y="4537075"/>
          <p14:tracePt t="102574" x="4635500" y="4552950"/>
          <p14:tracePt t="102605" x="4987925" y="4608513"/>
          <p14:tracePt t="102642" x="5243513" y="4625975"/>
          <p14:tracePt t="102646" x="5311775" y="4625975"/>
          <p14:tracePt t="102674" x="5556250" y="4625975"/>
          <p14:tracePt t="102679" x="5622925" y="4625975"/>
          <p14:tracePt t="102708" x="5964238" y="4648200"/>
          <p14:tracePt t="102743" x="6270625" y="4665663"/>
          <p14:tracePt t="102774" x="6403975" y="4665663"/>
          <p14:tracePt t="102807" x="6521450" y="4665663"/>
          <p14:tracePt t="102812" x="6550025" y="4665663"/>
          <p14:tracePt t="102840" x="6689725" y="4665663"/>
          <p14:tracePt t="102845" x="6778625" y="4665663"/>
          <p14:tracePt t="102873" x="6962775" y="4665663"/>
          <p14:tracePt t="102877" x="7051675" y="4665663"/>
          <p14:tracePt t="102908" x="7286625" y="4665663"/>
          <p14:tracePt t="102940" x="7537450" y="4665663"/>
          <p14:tracePt t="102974" x="7575550" y="4665663"/>
          <p14:tracePt t="103044" x="7553325" y="4665663"/>
          <p14:tracePt t="103052" x="7486650" y="4665663"/>
          <p14:tracePt t="103074" x="7408863" y="4665663"/>
          <p14:tracePt t="103078" x="7364413" y="4665663"/>
          <p14:tracePt t="103108" x="7046913" y="4665663"/>
          <p14:tracePt t="103140" x="6588125" y="4665663"/>
          <p14:tracePt t="103174" x="6392863" y="4665663"/>
          <p14:tracePt t="103207" x="6226175" y="4665663"/>
          <p14:tracePt t="103213" x="6175375" y="4654550"/>
          <p14:tracePt t="103240" x="6013450" y="4654550"/>
          <p14:tracePt t="103245" x="5964238" y="4654550"/>
          <p14:tracePt t="103273" x="5913438" y="4654550"/>
          <p14:tracePt t="103277" x="5886450" y="4654550"/>
          <p14:tracePt t="103308" x="5784850" y="4654550"/>
          <p14:tracePt t="103340" x="5691188" y="4637088"/>
          <p14:tracePt t="103374" x="5662613" y="4608513"/>
          <p14:tracePt t="103407" x="5611813" y="4608513"/>
          <p14:tracePt t="103412" x="5578475" y="4608513"/>
          <p14:tracePt t="103441" x="5495925" y="4608513"/>
          <p14:tracePt t="103445" x="5445125" y="4608513"/>
          <p14:tracePt t="103474" x="5360988" y="4608513"/>
          <p14:tracePt t="103478" x="5316538" y="4608513"/>
          <p14:tracePt t="103509" x="5216525" y="4608513"/>
          <p14:tracePt t="103541" x="5010150" y="4608513"/>
          <p14:tracePt t="103574" x="4959350" y="4608513"/>
          <p14:tracePt t="103608" x="4903788" y="4608513"/>
          <p14:tracePt t="103614" x="4892675" y="4608513"/>
          <p14:tracePt t="103641" x="4837113" y="4608513"/>
          <p14:tracePt t="103674" x="4770438" y="4581525"/>
          <p14:tracePt t="103678" x="4759325" y="4581525"/>
          <p14:tracePt t="103706" x="4730750" y="4570413"/>
          <p14:tracePt t="103739" x="4708525" y="4570413"/>
          <p14:tracePt t="103772" x="4664075" y="4552950"/>
          <p14:tracePt t="103843" x="0" y="0"/>
        </p14:tracePtLst>
        <p14:tracePtLst>
          <p14:tracePt t="110430" x="4759325" y="4703763"/>
          <p14:tracePt t="110532" x="4764088" y="4714875"/>
          <p14:tracePt t="110643" x="0" y="0"/>
        </p14:tracePtLst>
        <p14:tracePtLst>
          <p14:tracePt t="112014" x="4424363" y="4799013"/>
          <p14:tracePt t="112104" x="4435475" y="4814888"/>
          <p14:tracePt t="112168" x="4446588" y="4814888"/>
          <p14:tracePt t="112184" x="4457700" y="4814888"/>
          <p14:tracePt t="112208" x="4519613" y="4827588"/>
          <p14:tracePt t="112249" x="4530725" y="4827588"/>
          <p14:tracePt t="112274" x="4541838" y="4843463"/>
          <p14:tracePt t="112307" x="4552950" y="4843463"/>
          <p14:tracePt t="112312" x="4568825" y="4843463"/>
          <p14:tracePt t="112344" x="4579938" y="4843463"/>
          <p14:tracePt t="112376" x="4591050" y="4843463"/>
          <p14:tracePt t="112405" x="4635500" y="4872038"/>
          <p14:tracePt t="112437" x="4646613" y="4872038"/>
          <p14:tracePt t="112438" x="4657725" y="4872038"/>
          <p14:tracePt t="112470" x="4686300" y="4872038"/>
          <p14:tracePt t="112504" x="4708525" y="4883150"/>
          <p14:tracePt t="112539" x="4737100" y="4883150"/>
          <p14:tracePt t="112572" x="4775200" y="4883150"/>
          <p14:tracePt t="112607" x="4814888" y="4899025"/>
          <p14:tracePt t="112639" x="4826000" y="4899025"/>
          <p14:tracePt t="112672" x="4837113" y="4899025"/>
          <p14:tracePt t="112711" x="4881563" y="4899025"/>
          <p14:tracePt t="112739" x="4910138" y="4899025"/>
          <p14:tracePt t="112772" x="4943475" y="4899025"/>
          <p14:tracePt t="112776" x="4959350" y="4899025"/>
          <p14:tracePt t="112806" x="5010150" y="4910138"/>
          <p14:tracePt t="112839" x="5048250" y="4910138"/>
          <p14:tracePt t="112872" x="5087938" y="4910138"/>
          <p14:tracePt t="112908" x="5154613" y="4910138"/>
          <p14:tracePt t="112941" x="5194300" y="4910138"/>
          <p14:tracePt t="112974" x="5260975" y="4910138"/>
          <p14:tracePt t="112980" x="5272088" y="4910138"/>
          <p14:tracePt t="112984" x="5289550" y="4910138"/>
          <p14:tracePt t="113008" x="5311775" y="4910138"/>
          <p14:tracePt t="113041" x="5360988" y="4910138"/>
          <p14:tracePt t="113074" x="5416550" y="4910138"/>
          <p14:tracePt t="113080" x="5427663" y="4910138"/>
          <p14:tracePt t="113107" x="5467350" y="4910138"/>
          <p14:tracePt t="113113" x="5478463" y="4910138"/>
          <p14:tracePt t="113141" x="5562600" y="4910138"/>
          <p14:tracePt t="113145" x="5589588" y="4910138"/>
          <p14:tracePt t="113177" x="5646738" y="4910138"/>
          <p14:tracePt t="113185" x="5657850" y="4910138"/>
          <p14:tracePt t="113208" x="5695950" y="4910138"/>
          <p14:tracePt t="113241" x="5773738" y="4910138"/>
          <p14:tracePt t="113274" x="5842000" y="4910138"/>
          <p14:tracePt t="113307" x="5864225" y="4910138"/>
          <p14:tracePt t="113341" x="5919788" y="4910138"/>
          <p14:tracePt t="113345" x="5930900" y="4910138"/>
          <p14:tracePt t="113403" x="5942013" y="4910138"/>
          <p14:tracePt t="113416" x="5957888" y="4910138"/>
          <p14:tracePt t="113441" x="5980113" y="4910138"/>
          <p14:tracePt t="113475" x="6037263" y="4910138"/>
          <p14:tracePt t="113507" x="6048375" y="4910138"/>
          <p14:tracePt t="113542" x="6059488" y="4910138"/>
          <p14:tracePt t="113545" x="6070600" y="4910138"/>
          <p14:tracePt t="113574" x="6126163" y="4910138"/>
          <p14:tracePt t="113608" x="6175375" y="4910138"/>
          <p14:tracePt t="113642" x="6186488" y="4910138"/>
          <p14:tracePt t="113674" x="6203950" y="4910138"/>
          <p14:tracePt t="113707" x="6215063" y="4910138"/>
          <p14:tracePt t="113740" x="6226175" y="4910138"/>
          <p14:tracePt t="113775" x="6237288" y="4910138"/>
          <p14:tracePt t="113816" x="6265863" y="4910138"/>
          <p14:tracePt t="113841" x="6281738" y="4910138"/>
          <p14:tracePt t="113875" x="6292850" y="4910138"/>
          <p14:tracePt t="113907" x="6303963" y="4910138"/>
          <p14:tracePt t="113944" x="6315075" y="4910138"/>
          <p14:tracePt t="113974" x="6343650" y="4921250"/>
          <p14:tracePt t="114008" x="6370638" y="4921250"/>
          <p14:tracePt t="114042" x="6410325" y="4921250"/>
          <p14:tracePt t="114104" x="6421438" y="4921250"/>
          <p14:tracePt t="114112" x="6432550" y="4921250"/>
          <p14:tracePt t="114171" x="6443663" y="4921250"/>
          <p14:tracePt t="114177" x="6461125" y="4921250"/>
          <p14:tracePt t="114185" x="6472238" y="4938713"/>
          <p14:tracePt t="114208" x="6499225" y="4949825"/>
          <p14:tracePt t="114241" x="6550025" y="4960938"/>
          <p14:tracePt t="114312" x="6561138" y="4972050"/>
          <p14:tracePt t="114666" x="6588125" y="4987925"/>
          <p14:tracePt t="114675" x="6605588" y="4987925"/>
          <p14:tracePt t="114871" x="6616700" y="4987925"/>
          <p14:tracePt t="114887" x="6627813" y="4999038"/>
          <p14:tracePt t="115128" x="6638925" y="4999038"/>
          <p14:tracePt t="115144" x="6667500" y="5016500"/>
          <p14:tracePt t="115152" x="6683375" y="5016500"/>
          <p14:tracePt t="115388" x="6711950" y="5027613"/>
          <p14:tracePt t="115396" x="6723063" y="5027613"/>
          <p14:tracePt t="115516" x="6750050" y="5027613"/>
          <p14:tracePt t="115524" x="6761163" y="5027613"/>
          <p14:tracePt t="115541" x="6772275" y="5045075"/>
          <p14:tracePt t="115574" x="6789738" y="5056188"/>
          <p14:tracePt t="116154" x="0" y="0"/>
        </p14:tracePtLst>
        <p14:tracePtLst>
          <p14:tracePt t="116789" x="4943475" y="4932363"/>
          <p14:tracePt t="116895" x="4965700" y="4932363"/>
          <p14:tracePt t="116903" x="4976813" y="4932363"/>
          <p14:tracePt t="116909" x="4987925" y="4932363"/>
          <p14:tracePt t="116942" x="5260975" y="4976813"/>
          <p14:tracePt t="116974" x="5411788" y="4994275"/>
          <p14:tracePt t="117007" x="5478463" y="4994275"/>
          <p14:tracePt t="117013" x="5489575" y="4994275"/>
          <p14:tracePt t="117041" x="5573713" y="4994275"/>
          <p14:tracePt t="117045" x="5622925" y="4994275"/>
          <p14:tracePt t="117074" x="5662613" y="5005388"/>
          <p14:tracePt t="117078" x="5691188" y="5005388"/>
          <p14:tracePt t="117108" x="5784850" y="5005388"/>
          <p14:tracePt t="117142" x="5853113" y="5005388"/>
          <p14:tracePt t="117174" x="5930900" y="5005388"/>
          <p14:tracePt t="117207" x="6030913" y="5005388"/>
          <p14:tracePt t="117212" x="6081713" y="5022850"/>
          <p14:tracePt t="117238" x="6197600" y="5022850"/>
          <p14:tracePt t="117272" x="6237288" y="5022850"/>
          <p14:tracePt t="117305" x="6303963" y="5022850"/>
          <p14:tracePt t="117340" x="6359525" y="5022850"/>
          <p14:tracePt t="117374" x="6410325" y="5033963"/>
          <p14:tracePt t="117408" x="6477000" y="5049838"/>
          <p14:tracePt t="117440" x="6505575" y="5060950"/>
          <p14:tracePt t="117515" x="0" y="0"/>
        </p14:tracePtLst>
        <p14:tracePtLst>
          <p14:tracePt t="118020" x="4429125" y="4464050"/>
          <p14:tracePt t="118024" x="4406900" y="4464050"/>
          <p14:tracePt t="118032" x="4391025" y="4464050"/>
          <p14:tracePt t="118044" x="4379913" y="4464050"/>
          <p14:tracePt t="118172" x="4384675" y="4470400"/>
          <p14:tracePt t="118368" x="4402138" y="4470400"/>
          <p14:tracePt t="118376" x="4413250" y="4470400"/>
          <p14:tracePt t="118404" x="0" y="0"/>
        </p14:tracePtLst>
        <p14:tracePtLst>
          <p14:tracePt t="119065" x="6783388" y="4452938"/>
          <p14:tracePt t="119073" x="6794500" y="4452938"/>
          <p14:tracePt t="119184" x="6794500" y="4464050"/>
          <p14:tracePt t="119192" x="6794500" y="4503738"/>
          <p14:tracePt t="119208" x="6794500" y="4548188"/>
          <p14:tracePt t="119241" x="6794500" y="4559300"/>
          <p14:tracePt t="119280" x="6823075" y="4575175"/>
          <p14:tracePt t="119305" x="6851650" y="4575175"/>
          <p14:tracePt t="120576" x="6862763" y="4564063"/>
          <p14:tracePt t="121023" x="0" y="0"/>
        </p14:tracePtLst>
        <p14:tracePtLst>
          <p14:tracePt t="122142" x="2281238" y="4095750"/>
          <p14:tracePt t="122164" x="2287588" y="4095750"/>
          <p14:tracePt t="122175" x="2349500" y="4102100"/>
          <p14:tracePt t="122181" x="2398713" y="4117975"/>
          <p14:tracePt t="122207" x="2616200" y="4213225"/>
          <p14:tracePt t="122212" x="2689225" y="4229100"/>
          <p14:tracePt t="122241" x="2873375" y="4279900"/>
          <p14:tracePt t="122246" x="2906713" y="4297363"/>
          <p14:tracePt t="122274" x="2973388" y="4324350"/>
          <p14:tracePt t="122279" x="3006725" y="4324350"/>
          <p14:tracePt t="122308" x="3219450" y="4375150"/>
          <p14:tracePt t="122342" x="3352800" y="4402138"/>
          <p14:tracePt t="122349" x="3397250" y="4402138"/>
          <p14:tracePt t="122374" x="3503613" y="4430713"/>
          <p14:tracePt t="122407" x="3692525" y="4464050"/>
          <p14:tracePt t="122412" x="3705225" y="4475163"/>
          <p14:tracePt t="122441" x="3810000" y="4508500"/>
          <p14:tracePt t="122446" x="3821113" y="4525963"/>
          <p14:tracePt t="122474" x="3860800" y="4525963"/>
          <p14:tracePt t="122548" x="3871913" y="4525963"/>
          <p14:tracePt t="122708" x="3854450" y="4525963"/>
          <p14:tracePt t="122717" x="3838575" y="4525963"/>
          <p14:tracePt t="122740" x="3716338" y="4514850"/>
          <p14:tracePt t="122774" x="3425825" y="4441825"/>
          <p14:tracePt t="122779" x="3397250" y="4424363"/>
          <p14:tracePt t="122804" x="0" y="0"/>
        </p14:tracePtLst>
        <p14:tracePtLst>
          <p14:tracePt t="123421" x="7085013" y="4470400"/>
          <p14:tracePt t="123429" x="7091363" y="4475163"/>
          <p14:tracePt t="123440" x="7151688" y="4508500"/>
          <p14:tracePt t="123444" x="7185025" y="4541838"/>
          <p14:tracePt t="123474" x="7426325" y="4614863"/>
          <p14:tracePt t="123477" x="7526338" y="4654550"/>
          <p14:tracePt t="123508" x="7861300" y="4732338"/>
          <p14:tracePt t="123519" x="7954963" y="4748213"/>
          <p14:tracePt t="123542" x="8105775" y="4814888"/>
          <p14:tracePt t="123548" x="8123238" y="4827588"/>
          <p14:tracePt t="123558" x="8134350" y="4838700"/>
          <p14:tracePt t="123573" x="8145463" y="4838700"/>
          <p14:tracePt t="123605" x="8435975" y="4854575"/>
          <p14:tracePt t="123638" x="8631238" y="4854575"/>
          <p14:tracePt t="123672" x="8720138" y="4854575"/>
          <p14:tracePt t="123859" x="0" y="0"/>
        </p14:tracePtLst>
        <p14:tracePtLst>
          <p14:tracePt t="130028" x="5021263" y="5078413"/>
          <p14:tracePt t="130033" x="5021263" y="5105400"/>
          <p14:tracePt t="130038" x="5021263" y="5116513"/>
          <p14:tracePt t="130070" x="5083175" y="5295900"/>
          <p14:tracePt t="130104" x="5345113" y="5418138"/>
          <p14:tracePt t="130139" x="5680075" y="5513388"/>
          <p14:tracePt t="130173" x="6019800" y="5513388"/>
          <p14:tracePt t="130176" x="6115050" y="5513388"/>
          <p14:tracePt t="130206" x="6259513" y="5468938"/>
          <p14:tracePt t="130209" x="6310313" y="5435600"/>
          <p14:tracePt t="130239" x="6461125" y="5284788"/>
          <p14:tracePt t="130273" x="6561138" y="5056188"/>
          <p14:tracePt t="130308" x="6634163" y="4799013"/>
          <p14:tracePt t="130313" x="6634163" y="4710113"/>
          <p14:tracePt t="130340" x="6634163" y="4459288"/>
          <p14:tracePt t="130346" x="6634163" y="4446588"/>
          <p14:tracePt t="130374" x="6505575" y="4235450"/>
          <p14:tracePt t="130377" x="6443663" y="4157663"/>
          <p14:tracePt t="130410" x="6130925" y="4006850"/>
          <p14:tracePt t="130440" x="5829300" y="3989388"/>
          <p14:tracePt t="130474" x="5529263" y="4033838"/>
          <p14:tracePt t="130507" x="5349875" y="4446588"/>
          <p14:tracePt t="130511" x="5327650" y="4570413"/>
          <p14:tracePt t="130540" x="5345113" y="4938713"/>
          <p14:tracePt t="130545" x="5360988" y="5005388"/>
          <p14:tracePt t="130574" x="5534025" y="5127625"/>
          <p14:tracePt t="130578" x="5584825" y="5145088"/>
          <p14:tracePt t="130608" x="5718175" y="5145088"/>
          <p14:tracePt t="130640" x="5773738" y="5133975"/>
          <p14:tracePt t="130670" x="5829300" y="4960938"/>
          <p14:tracePt t="130672" x="0" y="0"/>
        </p14:tracePtLst>
        <p14:tracePtLst>
          <p14:tracePt t="131522" x="4859338" y="630238"/>
          <p14:tracePt t="131544" x="4870450" y="641350"/>
          <p14:tracePt t="131560" x="4910138" y="674688"/>
          <p14:tracePt t="131574" x="4959350" y="708025"/>
          <p14:tracePt t="131577" x="5010150" y="719138"/>
          <p14:tracePt t="131608" x="5338763" y="792163"/>
          <p14:tracePt t="131641" x="5880100" y="792163"/>
          <p14:tracePt t="131649" x="5975350" y="792163"/>
          <p14:tracePt t="131674" x="6142038" y="792163"/>
          <p14:tracePt t="131707" x="6415088" y="792163"/>
          <p14:tracePt t="131712" x="6461125" y="792163"/>
          <p14:tracePt t="131741" x="6605588" y="792163"/>
          <p14:tracePt t="131747" x="6678613" y="781050"/>
          <p14:tracePt t="131774" x="6745288" y="769938"/>
          <p14:tracePt t="131778" x="6756400" y="769938"/>
          <p14:tracePt t="131807" x="6794500" y="754063"/>
          <p14:tracePt t="131840" x="6840538" y="742950"/>
          <p14:tracePt t="131895" x="6851650" y="742950"/>
          <p14:tracePt t="131927" x="6878638" y="742950"/>
          <p14:tracePt t="131939" x="6889750" y="742950"/>
          <p14:tracePt t="131973" x="6907213" y="703263"/>
          <p14:tracePt t="132171" x="0" y="0"/>
        </p14:tracePtLst>
        <p14:tracePtLst>
          <p14:tracePt t="134766" x="4848225" y="4608513"/>
          <p14:tracePt t="134775" x="4837113" y="4608513"/>
          <p14:tracePt t="134807" x="4752975" y="4619625"/>
          <p14:tracePt t="134813" x="4741863" y="4619625"/>
          <p14:tracePt t="134842" x="4703763" y="4803775"/>
          <p14:tracePt t="134846" x="4703763" y="4849813"/>
          <p14:tracePt t="134874" x="4703763" y="5100638"/>
          <p14:tracePt t="134878" x="4703763" y="5167313"/>
          <p14:tracePt t="134908" x="4826000" y="5435600"/>
          <p14:tracePt t="134942" x="4932363" y="5524500"/>
          <p14:tracePt t="134974" x="4987925" y="5551488"/>
          <p14:tracePt t="135007" x="5183188" y="5551488"/>
          <p14:tracePt t="135012" x="5227638" y="5551488"/>
          <p14:tracePt t="135040" x="5372100" y="5568950"/>
          <p14:tracePt t="135044" x="5438775" y="5568950"/>
          <p14:tracePt t="135072" x="5589588" y="5635625"/>
          <p14:tracePt t="135075" x="5600700" y="5635625"/>
          <p14:tracePt t="135105" x="5702300" y="5697538"/>
          <p14:tracePt t="135108" x="5768975" y="5713413"/>
          <p14:tracePt t="135140" x="6002338" y="5764213"/>
          <p14:tracePt t="135172" x="6226175" y="5764213"/>
          <p14:tracePt t="135175" x="6315075" y="5764213"/>
          <p14:tracePt t="135205" x="6565900" y="5764213"/>
          <p14:tracePt t="135208" x="6616700" y="5753100"/>
          <p14:tracePt t="135240" x="6794500" y="5668963"/>
          <p14:tracePt t="135272" x="6907213" y="5524500"/>
          <p14:tracePt t="135305" x="6973888" y="5367338"/>
          <p14:tracePt t="135339" x="6985000" y="5251450"/>
          <p14:tracePt t="135372" x="6985000" y="5100638"/>
          <p14:tracePt t="135376" x="6934200" y="4999038"/>
          <p14:tracePt t="135405" x="6856413" y="4887913"/>
          <p14:tracePt t="135408" x="6823075" y="4838700"/>
          <p14:tracePt t="135439" x="6716713" y="4765675"/>
          <p14:tracePt t="135472" x="6583363" y="4703763"/>
          <p14:tracePt t="135505" x="6321425" y="4619625"/>
          <p14:tracePt t="135540" x="6232525" y="4586288"/>
          <p14:tracePt t="135572" x="6048375" y="4670425"/>
          <p14:tracePt t="135575" x="5957888" y="4710113"/>
          <p14:tracePt t="135605" x="5757863" y="4781550"/>
          <p14:tracePt t="135609" x="5662613" y="4799013"/>
          <p14:tracePt t="135639" x="5556250" y="4832350"/>
          <p14:tracePt t="135674" x="5416550" y="4876800"/>
          <p14:tracePt t="135678" x="5383213" y="4927600"/>
          <p14:tracePt t="135709" x="5278438" y="5011738"/>
          <p14:tracePt t="135741" x="5238750" y="5094288"/>
          <p14:tracePt t="135774" x="5238750" y="5172075"/>
          <p14:tracePt t="135808" x="5238750" y="5267325"/>
          <p14:tracePt t="135812" x="5249863" y="5300663"/>
          <p14:tracePt t="135840" x="5305425" y="5373688"/>
          <p14:tracePt t="135845" x="5349875" y="5418138"/>
          <p14:tracePt t="135874" x="5500688" y="5524500"/>
          <p14:tracePt t="135878" x="5556250" y="5575300"/>
          <p14:tracePt t="135909" x="5751513" y="5675313"/>
          <p14:tracePt t="135941" x="5846763" y="5708650"/>
          <p14:tracePt t="135974" x="5942013" y="5702300"/>
          <p14:tracePt t="136007" x="6059488" y="5613400"/>
          <p14:tracePt t="136012" x="6059488" y="5602288"/>
          <p14:tracePt t="136040" x="6103938" y="5557838"/>
          <p14:tracePt t="136045" x="6103938" y="5529263"/>
          <p14:tracePt t="136074" x="6103938" y="5407025"/>
          <p14:tracePt t="136078" x="6103938" y="5362575"/>
          <p14:tracePt t="136108" x="6059488" y="5145088"/>
          <p14:tracePt t="136140" x="5891213" y="4954588"/>
          <p14:tracePt t="136174" x="5651500" y="4887913"/>
          <p14:tracePt t="136208" x="5434013" y="4872038"/>
          <p14:tracePt t="136241" x="5205413" y="5038725"/>
          <p14:tracePt t="136245" x="5176838" y="5067300"/>
          <p14:tracePt t="136274" x="5149850" y="5094288"/>
          <p14:tracePt t="136279" x="5149850" y="5105400"/>
          <p14:tracePt t="136312" x="5154613" y="5122863"/>
          <p14:tracePt t="136340" x="5176838" y="5122863"/>
          <p14:tracePt t="136375" x="0" y="0"/>
        </p14:tracePtLst>
        <p14:tracePtLst>
          <p14:tracePt t="137970" x="1193800" y="2008188"/>
          <p14:tracePt t="138056" x="1200150" y="1997075"/>
          <p14:tracePt t="138072" x="1227138" y="1997075"/>
          <p14:tracePt t="138080" x="1293813" y="1997075"/>
          <p14:tracePt t="138106" x="1433513" y="1997075"/>
          <p14:tracePt t="138139" x="1662113" y="1997075"/>
          <p14:tracePt t="138172" x="1746250" y="1997075"/>
          <p14:tracePt t="138175" x="1774825" y="1997075"/>
          <p14:tracePt t="138205" x="1857375" y="1997075"/>
          <p14:tracePt t="138242" x="1974850" y="1997075"/>
          <p14:tracePt t="138245" x="2019300" y="1997075"/>
          <p14:tracePt t="138274" x="2125663" y="1997075"/>
          <p14:tracePt t="138278" x="2136775" y="1997075"/>
          <p14:tracePt t="138308" x="2220913" y="1997075"/>
          <p14:tracePt t="138340" x="2232025" y="1997075"/>
          <p14:tracePt t="138412" x="2243138" y="1997075"/>
          <p14:tracePt t="138747" x="0" y="0"/>
        </p14:tracePtLst>
        <p14:tracePtLst>
          <p14:tracePt t="139941" x="2946400" y="2008188"/>
          <p14:tracePt t="140044" x="2946400" y="1997075"/>
          <p14:tracePt t="140076" x="2951163" y="1997075"/>
          <p14:tracePt t="140092" x="2979738" y="1997075"/>
          <p14:tracePt t="140107" x="2990850" y="1997075"/>
          <p14:tracePt t="140142" x="3035300" y="1997075"/>
          <p14:tracePt t="140174" x="3113088" y="1981200"/>
          <p14:tracePt t="140207" x="3186113" y="1970088"/>
          <p14:tracePt t="140240" x="3219450" y="1970088"/>
          <p14:tracePt t="140245" x="3235325" y="1970088"/>
          <p14:tracePt t="140273" x="3257550" y="1970088"/>
          <p14:tracePt t="140278" x="3286125" y="1970088"/>
          <p14:tracePt t="140307" x="3314700" y="1970088"/>
          <p14:tracePt t="140364" x="3336925" y="1970088"/>
          <p14:tracePt t="140374" x="3352800" y="1970088"/>
          <p14:tracePt t="140407" x="3436938" y="1970088"/>
          <p14:tracePt t="140412" x="3503613" y="1970088"/>
          <p14:tracePt t="140440" x="3592513" y="1981200"/>
          <p14:tracePt t="140446" x="3643313" y="1997075"/>
          <p14:tracePt t="140474" x="3765550" y="2014538"/>
          <p14:tracePt t="140478" x="3816350" y="2014538"/>
          <p14:tracePt t="140508" x="3983038" y="2014538"/>
          <p14:tracePt t="140540" x="4173538" y="2014538"/>
          <p14:tracePt t="140548" x="4217988" y="2014538"/>
          <p14:tracePt t="140574" x="4324350" y="2025650"/>
          <p14:tracePt t="140605" x="4446588" y="2047875"/>
          <p14:tracePt t="140639" x="4497388" y="2047875"/>
          <p14:tracePt t="140674" x="4508500" y="2047875"/>
          <p14:tracePt t="140796" x="4535488" y="2058988"/>
          <p14:tracePt t="140804" x="4552950" y="2058988"/>
          <p14:tracePt t="140827" x="4541838" y="2058988"/>
          <p14:tracePt t="140843" x="4530725" y="2058988"/>
          <p14:tracePt t="140872" x="4491038" y="2058988"/>
          <p14:tracePt t="140875" x="4479925" y="2058988"/>
          <p14:tracePt t="140905" x="4413250" y="2058988"/>
          <p14:tracePt t="140907" x="4384675" y="2058988"/>
          <p14:tracePt t="140941" x="4302125" y="2087563"/>
          <p14:tracePt t="140972" x="4233863" y="2087563"/>
          <p14:tracePt t="141005" x="4206875" y="2087563"/>
          <p14:tracePt t="141040" x="4140200" y="2087563"/>
          <p14:tracePt t="141073" x="4100513" y="2087563"/>
          <p14:tracePt t="141116" x="4089400" y="2081213"/>
          <p14:tracePt t="141140" x="4022725" y="2065338"/>
          <p14:tracePt t="141174" x="3967163" y="2036763"/>
          <p14:tracePt t="141180" x="3956050" y="2036763"/>
          <p14:tracePt t="141207" x="3927475" y="2025650"/>
          <p14:tracePt t="141242" x="3887788" y="2025650"/>
          <p14:tracePt t="141504" x="3876675" y="2014538"/>
          <p14:tracePt t="141519" x="0" y="0"/>
        </p14:tracePtLst>
        <p14:tracePtLst>
          <p14:tracePt t="142195" x="3001963" y="1970088"/>
          <p14:tracePt t="142255" x="3006725" y="1974850"/>
          <p14:tracePt t="142272" x="3068638" y="1974850"/>
          <p14:tracePt t="142281" x="3157538" y="1997075"/>
          <p14:tracePt t="142307" x="3363913" y="2047875"/>
          <p14:tracePt t="142312" x="3414713" y="2065338"/>
          <p14:tracePt t="142341" x="3470275" y="2065338"/>
          <p14:tracePt t="142345" x="3481388" y="2076450"/>
          <p14:tracePt t="142416" x="3492500" y="2076450"/>
          <p14:tracePt t="142528" x="3492500" y="2087563"/>
          <p14:tracePt t="142544" x="3470275" y="2087563"/>
          <p14:tracePt t="142554" x="3459163" y="2087563"/>
          <p14:tracePt t="142576" x="3392488" y="2103438"/>
          <p14:tracePt t="142607" x="3341688" y="2114550"/>
          <p14:tracePt t="142750" x="3359150" y="2114550"/>
          <p14:tracePt t="142758" x="3375025" y="2114550"/>
          <p14:tracePt t="142770" x="3386138" y="2114550"/>
          <p14:tracePt t="142803" x="3521075" y="2076450"/>
          <p14:tracePt t="142838" x="3559175" y="2065338"/>
          <p14:tracePt t="142911" x="3554413" y="2065338"/>
          <p14:tracePt t="142927" x="3543300" y="2065338"/>
          <p14:tracePt t="142938" x="3525838" y="2065338"/>
          <p14:tracePt t="142971" x="3463925" y="2065338"/>
          <p14:tracePt t="143005" x="3425825" y="2065338"/>
          <p14:tracePt t="143134" x="0" y="0"/>
        </p14:tracePtLst>
        <p14:tracePtLst>
          <p14:tracePt t="144862" x="4111625" y="5045075"/>
          <p14:tracePt t="144867" x="4111625" y="5016500"/>
          <p14:tracePt t="144870" x="4111625" y="5005388"/>
          <p14:tracePt t="144879" x="4089400" y="4976813"/>
          <p14:tracePt t="144908" x="4044950" y="4887913"/>
          <p14:tracePt t="144941" x="3933825" y="4759325"/>
          <p14:tracePt t="144974" x="3716338" y="4519613"/>
          <p14:tracePt t="144980" x="3609975" y="4481513"/>
          <p14:tracePt t="145007" x="3419475" y="4413250"/>
          <p14:tracePt t="145011" x="3392488" y="4397375"/>
          <p14:tracePt t="145041" x="3246438" y="4364038"/>
          <p14:tracePt t="145045" x="3197225" y="4330700"/>
          <p14:tracePt t="145075" x="2995613" y="4297363"/>
          <p14:tracePt t="145107" x="2851150" y="4264025"/>
          <p14:tracePt t="145111" x="2784475" y="4246563"/>
          <p14:tracePt t="145141" x="2667000" y="4229100"/>
          <p14:tracePt t="145174" x="2571750" y="4217988"/>
          <p14:tracePt t="145181" x="2544763" y="4217988"/>
          <p14:tracePt t="145207" x="2420938" y="4217988"/>
          <p14:tracePt t="145213" x="2393950" y="4217988"/>
          <p14:tracePt t="145239" x="2247900" y="4217988"/>
          <p14:tracePt t="145272" x="2058988" y="4217988"/>
          <p14:tracePt t="145275" x="2014538" y="4217988"/>
          <p14:tracePt t="145305" x="1958975" y="4217988"/>
          <p14:tracePt t="145309" x="1930400" y="4217988"/>
          <p14:tracePt t="145339" x="1819275" y="4217988"/>
          <p14:tracePt t="145373" x="1735138" y="4217988"/>
          <p14:tracePt t="145405" x="1668463" y="4229100"/>
          <p14:tracePt t="145439" x="1573213" y="4257675"/>
          <p14:tracePt t="145474" x="1517650" y="4368800"/>
          <p14:tracePt t="145478" x="1500188" y="4419600"/>
          <p14:tracePt t="145508" x="1466850" y="4654550"/>
          <p14:tracePt t="145541" x="1466850" y="4787900"/>
          <p14:tracePt t="145575" x="1522413" y="4938713"/>
          <p14:tracePt t="145607" x="1646238" y="5045075"/>
          <p14:tracePt t="145613" x="1695450" y="5078413"/>
          <p14:tracePt t="145640" x="1801813" y="5138738"/>
          <p14:tracePt t="145645" x="1835150" y="5189538"/>
          <p14:tracePt t="145673" x="2025650" y="5256213"/>
          <p14:tracePt t="145677" x="2074863" y="5273675"/>
          <p14:tracePt t="145708" x="2354263" y="5345113"/>
          <p14:tracePt t="145741" x="2884488" y="5407025"/>
          <p14:tracePt t="145748" x="3001963" y="5407025"/>
          <p14:tracePt t="145773" x="3352800" y="5468938"/>
          <p14:tracePt t="145807" x="3543300" y="5468938"/>
          <p14:tracePt t="145811" x="3570288" y="5468938"/>
          <p14:tracePt t="145841" x="3648075" y="5468938"/>
          <p14:tracePt t="145847" x="3659188" y="5468938"/>
          <p14:tracePt t="145874" x="3676650" y="5468938"/>
          <p14:tracePt t="145878" x="3705225" y="5457825"/>
          <p14:tracePt t="145908" x="3838575" y="5446713"/>
          <p14:tracePt t="145941" x="3983038" y="5429250"/>
          <p14:tracePt t="145974" x="4122738" y="5384800"/>
          <p14:tracePt t="145980" x="4133850" y="5384800"/>
          <p14:tracePt t="146007" x="4173538" y="5373688"/>
          <p14:tracePt t="146043" x="4217988" y="5356225"/>
          <p14:tracePt t="146047" x="4233863" y="5356225"/>
          <p14:tracePt t="146074" x="4306888" y="5284788"/>
          <p14:tracePt t="146077" x="4324350" y="5251450"/>
          <p14:tracePt t="146107" x="4335463" y="5178425"/>
          <p14:tracePt t="146111" x="4335463" y="5156200"/>
          <p14:tracePt t="146143" x="4284663" y="4954588"/>
          <p14:tracePt t="146149" x="4256088" y="4927600"/>
          <p14:tracePt t="146171" x="4111625" y="4803775"/>
          <p14:tracePt t="146205" x="3883025" y="4648200"/>
          <p14:tracePt t="146241" x="3665538" y="4548188"/>
          <p14:tracePt t="146245" x="3632200" y="4530725"/>
          <p14:tracePt t="146274" x="3543300" y="4492625"/>
          <p14:tracePt t="146279" x="3492500" y="4475163"/>
          <p14:tracePt t="146308" x="3314700" y="4424363"/>
          <p14:tracePt t="146341" x="3179763" y="4391025"/>
          <p14:tracePt t="146374" x="3073400" y="4352925"/>
          <p14:tracePt t="146407" x="2928938" y="4319588"/>
          <p14:tracePt t="146412" x="2917825" y="4319588"/>
          <p14:tracePt t="146439" x="2795588" y="4302125"/>
          <p14:tracePt t="146472" x="2600325" y="4302125"/>
          <p14:tracePt t="146475" x="2589213" y="4302125"/>
          <p14:tracePt t="146506" x="2471738" y="4286250"/>
          <p14:tracePt t="146508" x="2454275" y="4286250"/>
          <p14:tracePt t="146539" x="2360613" y="4286250"/>
          <p14:tracePt t="146572" x="2243138" y="4286250"/>
          <p14:tracePt t="146605" x="2220913" y="4286250"/>
          <p14:tracePt t="146639" x="2192338" y="4286250"/>
          <p14:tracePt t="146671" x="2136775" y="4297363"/>
          <p14:tracePt t="146675" x="2125663" y="4308475"/>
          <p14:tracePt t="146705" x="2070100" y="4352925"/>
          <p14:tracePt t="146708" x="2052638" y="4419600"/>
          <p14:tracePt t="146739" x="2041525" y="4519613"/>
          <p14:tracePt t="146772" x="2008188" y="4732338"/>
          <p14:tracePt t="146807" x="2008188" y="4865688"/>
          <p14:tracePt t="146813" x="2008188" y="4932363"/>
          <p14:tracePt t="146840" x="2030413" y="4983163"/>
          <p14:tracePt t="146845" x="2047875" y="5016500"/>
          <p14:tracePt t="146874" x="2119313" y="5089525"/>
          <p14:tracePt t="146877" x="2170113" y="5122863"/>
          <p14:tracePt t="146908" x="2292350" y="5251450"/>
          <p14:tracePt t="146941" x="2376488" y="5318125"/>
          <p14:tracePt t="146973" x="2487613" y="5362575"/>
          <p14:tracePt t="147007" x="2644775" y="5424488"/>
          <p14:tracePt t="147011" x="2693988" y="5457825"/>
          <p14:tracePt t="147041" x="2844800" y="5507038"/>
          <p14:tracePt t="147045" x="2889250" y="5507038"/>
          <p14:tracePt t="147072" x="3035300" y="5540375"/>
          <p14:tracePt t="147075" x="3106738" y="5557838"/>
          <p14:tracePt t="147105" x="3308350" y="5591175"/>
          <p14:tracePt t="147108" x="3359150" y="5608638"/>
          <p14:tracePt t="147139" x="3570288" y="5624513"/>
          <p14:tracePt t="147172" x="3798888" y="5624513"/>
          <p14:tracePt t="147206" x="4027488" y="5624513"/>
          <p14:tracePt t="147211" x="4060825" y="5624513"/>
          <p14:tracePt t="147239" x="4167188" y="5624513"/>
          <p14:tracePt t="147272" x="4217988" y="5619750"/>
          <p14:tracePt t="147276" x="4244975" y="5602288"/>
          <p14:tracePt t="147305" x="4273550" y="5602288"/>
          <p14:tracePt t="147308" x="4284663" y="5591175"/>
          <p14:tracePt t="147339" x="4357688" y="5473700"/>
          <p14:tracePt t="147372" x="4451350" y="5322888"/>
          <p14:tracePt t="147375" x="4451350" y="5273675"/>
          <p14:tracePt t="147405" x="4468813" y="5149850"/>
          <p14:tracePt t="147408" x="4468813" y="5100638"/>
          <p14:tracePt t="147439" x="4384675" y="4899025"/>
          <p14:tracePt t="147472" x="4206875" y="4687888"/>
          <p14:tracePt t="147506" x="4067175" y="4519613"/>
          <p14:tracePt t="147539" x="3871913" y="4452938"/>
          <p14:tracePt t="147572" x="3592513" y="4419600"/>
          <p14:tracePt t="147576" x="3543300" y="4419600"/>
          <p14:tracePt t="147605" x="3397250" y="4386263"/>
          <p14:tracePt t="147608" x="3348038" y="4368800"/>
          <p14:tracePt t="147639" x="3197225" y="4352925"/>
          <p14:tracePt t="147672" x="3046413" y="4352925"/>
          <p14:tracePt t="147705" x="2811463" y="4397375"/>
          <p14:tracePt t="147739" x="2682875" y="4413250"/>
          <p14:tracePt t="147772" x="2582863" y="4452938"/>
          <p14:tracePt t="147776" x="2571750" y="4481513"/>
          <p14:tracePt t="147805" x="2516188" y="4508500"/>
          <p14:tracePt t="147808" x="2505075" y="4519613"/>
          <p14:tracePt t="147839" x="2382838" y="4625975"/>
          <p14:tracePt t="147872" x="2320925" y="4732338"/>
          <p14:tracePt t="147905" x="2292350" y="4899025"/>
          <p14:tracePt t="147939" x="2382838" y="5116513"/>
          <p14:tracePt t="147972" x="2655888" y="5391150"/>
          <p14:tracePt t="147975" x="2722563" y="5407025"/>
          <p14:tracePt t="148005" x="2917825" y="5513388"/>
          <p14:tracePt t="148009" x="2951163" y="5529263"/>
          <p14:tracePt t="148041" x="3186113" y="5546725"/>
          <p14:tracePt t="148073" x="3452813" y="5564188"/>
          <p14:tracePt t="148105" x="3705225" y="5564188"/>
          <p14:tracePt t="148139" x="3794125" y="5564188"/>
          <p14:tracePt t="148199" x="3821113" y="5564188"/>
          <p14:tracePt t="148207" x="3832225" y="5564188"/>
          <p14:tracePt t="148297" x="3849688" y="5564188"/>
          <p14:tracePt t="148359" x="0" y="0"/>
        </p14:tracePtLst>
        <p14:tracePtLst>
          <p14:tracePt t="149377" x="2247900" y="4552950"/>
          <p14:tracePt t="149480" x="2259013" y="4575175"/>
          <p14:tracePt t="149489" x="2259013" y="4586288"/>
          <p14:tracePt t="149507" x="2360613" y="4654550"/>
          <p14:tracePt t="149513" x="2371725" y="4654550"/>
          <p14:tracePt t="149541" x="2520950" y="4754563"/>
          <p14:tracePt t="149545" x="2593975" y="4770438"/>
          <p14:tracePt t="149574" x="2682875" y="4803775"/>
          <p14:tracePt t="149578" x="2711450" y="4814888"/>
          <p14:tracePt t="149608" x="3001963" y="4927600"/>
          <p14:tracePt t="149640" x="3319463" y="5056188"/>
          <p14:tracePt t="149674" x="3559175" y="5089525"/>
          <p14:tracePt t="149679" x="3570288" y="5105400"/>
          <p14:tracePt t="149959" x="0" y="0"/>
        </p14:tracePtLst>
        <p14:tracePtLst>
          <p14:tracePt t="151485" x="4965700" y="5334000"/>
          <p14:tracePt t="151652" x="4976813" y="5334000"/>
          <p14:tracePt t="151660" x="5003800" y="5334000"/>
          <p14:tracePt t="151908" x="5014913" y="5334000"/>
          <p14:tracePt t="151923" x="0" y="0"/>
        </p14:tracePtLst>
        <p14:tracePtLst>
          <p14:tracePt t="152685" x="4903788" y="5307013"/>
          <p14:tracePt t="152900" x="4903788" y="5289550"/>
          <p14:tracePt t="152916" x="4903788" y="5278438"/>
          <p14:tracePt t="152940" x="4903788" y="5251450"/>
          <p14:tracePt t="152974" x="4859338" y="5211763"/>
          <p14:tracePt t="153007" x="4848225" y="5211763"/>
          <p14:tracePt t="153076" x="4848225" y="5218113"/>
          <p14:tracePt t="153092" x="4852988" y="5233988"/>
          <p14:tracePt t="153332" x="4870450" y="5233988"/>
          <p14:tracePt t="153341" x="4881563" y="5233988"/>
          <p14:tracePt t="153370" x="4921250" y="5233988"/>
          <p14:tracePt t="153372" x="0" y="0"/>
        </p14:tracePtLst>
        <p14:tracePtLst>
          <p14:tracePt t="153712" x="5378450" y="5356225"/>
          <p14:tracePt t="153928" x="5367338" y="5356225"/>
          <p14:tracePt t="153944" x="5356225" y="5356225"/>
          <p14:tracePt t="154967" x="0" y="0"/>
        </p14:tracePtLst>
        <p14:tracePtLst>
          <p14:tracePt t="156915" x="4657725" y="4492625"/>
          <p14:tracePt t="156919" x="4646613" y="4492625"/>
          <p14:tracePt t="156923" x="4619625" y="4492625"/>
          <p14:tracePt t="156938" x="4579938" y="4503738"/>
          <p14:tracePt t="156971" x="4524375" y="4559300"/>
          <p14:tracePt t="157004" x="4524375" y="4654550"/>
          <p14:tracePt t="157037" x="4524375" y="4787900"/>
          <p14:tracePt t="157071" x="4575175" y="4921250"/>
          <p14:tracePt t="157104" x="4781550" y="5089525"/>
          <p14:tracePt t="157106" x="4848225" y="5105400"/>
          <p14:tracePt t="157137" x="4943475" y="5149850"/>
          <p14:tracePt t="157139" x="4954588" y="5149850"/>
          <p14:tracePt t="157171" x="5065713" y="5211763"/>
          <p14:tracePt t="157204" x="5327650" y="5245100"/>
          <p14:tracePt t="157238" x="5629275" y="5318125"/>
          <p14:tracePt t="157271" x="5891213" y="5351463"/>
          <p14:tracePt t="157304" x="6019800" y="5395913"/>
          <p14:tracePt t="157307" x="6070600" y="5413375"/>
          <p14:tracePt t="157338" x="6186488" y="5440363"/>
          <p14:tracePt t="157371" x="6219825" y="5440363"/>
          <p14:tracePt t="157404" x="6343650" y="5429250"/>
          <p14:tracePt t="157437" x="6516688" y="5367338"/>
          <p14:tracePt t="157471" x="6616700" y="5300663"/>
          <p14:tracePt t="157506" x="6700838" y="5229225"/>
          <p14:tracePt t="157509" x="6734175" y="5178425"/>
          <p14:tracePt t="157540" x="6878638" y="5067300"/>
          <p14:tracePt t="157573" x="6951663" y="4965700"/>
          <p14:tracePt t="157606" x="6951663" y="4814888"/>
          <p14:tracePt t="157612" x="6951663" y="4787900"/>
          <p14:tracePt t="157640" x="6951663" y="4681538"/>
          <p14:tracePt t="157644" x="6940550" y="4648200"/>
          <p14:tracePt t="157673" x="6896100" y="4559300"/>
          <p14:tracePt t="157676" x="6823075" y="4525963"/>
          <p14:tracePt t="157706" x="6750050" y="4464050"/>
          <p14:tracePt t="157711" x="6738938" y="4452938"/>
          <p14:tracePt t="157739" x="6667500" y="4408488"/>
          <p14:tracePt t="157773" x="6572250" y="4341813"/>
          <p14:tracePt t="157806" x="6438900" y="4279900"/>
          <p14:tracePt t="157811" x="6403975" y="4268788"/>
          <p14:tracePt t="157839" x="6281738" y="4235450"/>
          <p14:tracePt t="157844" x="6265863" y="4235450"/>
          <p14:tracePt t="157873" x="6142038" y="4235450"/>
          <p14:tracePt t="157876" x="6115050" y="4217988"/>
          <p14:tracePt t="157908" x="5997575" y="4217988"/>
          <p14:tracePt t="157940" x="5880100" y="4217988"/>
          <p14:tracePt t="157973" x="5707063" y="4229100"/>
          <p14:tracePt t="158006" x="5511800" y="4279900"/>
          <p14:tracePt t="158039" x="5445125" y="4319588"/>
          <p14:tracePt t="158043" x="5416550" y="4319588"/>
          <p14:tracePt t="158073" x="5367338" y="4346575"/>
          <p14:tracePt t="158077" x="5349875" y="4346575"/>
          <p14:tracePt t="158109" x="5283200" y="4375150"/>
          <p14:tracePt t="158140" x="5183188" y="4408488"/>
          <p14:tracePt t="158173" x="5116513" y="4430713"/>
          <p14:tracePt t="158206" x="5048250" y="4486275"/>
          <p14:tracePt t="158239" x="4999038" y="4525963"/>
          <p14:tracePt t="158273" x="4970463" y="4552950"/>
          <p14:tracePt t="158307" x="4903788" y="4575175"/>
          <p14:tracePt t="158340" x="4837113" y="4659313"/>
          <p14:tracePt t="158373" x="4808538" y="4748213"/>
          <p14:tracePt t="158406" x="4808538" y="4787900"/>
          <p14:tracePt t="158439" x="4808538" y="4905375"/>
          <p14:tracePt t="158444" x="4808538" y="4932363"/>
          <p14:tracePt t="158473" x="4865688" y="5027613"/>
          <p14:tracePt t="158476" x="4914900" y="5060950"/>
          <p14:tracePt t="158506" x="5010150" y="5178425"/>
          <p14:tracePt t="158509" x="5060950" y="5211763"/>
          <p14:tracePt t="158539" x="5165725" y="5284788"/>
          <p14:tracePt t="158573" x="5345113" y="5362575"/>
          <p14:tracePt t="158606" x="5545138" y="5429250"/>
          <p14:tracePt t="158639" x="5595938" y="5446713"/>
          <p14:tracePt t="158673" x="5607050" y="5446713"/>
          <p14:tracePt t="158703" x="5534025" y="5262563"/>
          <p14:tracePt t="158705" x="0" y="0"/>
        </p14:tracePtLst>
        <p14:tracePtLst>
          <p14:tracePt t="159365" x="3308350" y="2043113"/>
          <p14:tracePt t="159369" x="3279775" y="2058988"/>
          <p14:tracePt t="159373" x="3263900" y="2058988"/>
          <p14:tracePt t="159383" x="3252788" y="2070100"/>
          <p14:tracePt t="159405" x="3241675" y="2070100"/>
          <p14:tracePt t="159438" x="3186113" y="2087563"/>
          <p14:tracePt t="159472" x="3157538" y="2098675"/>
          <p14:tracePt t="159505" x="3146425" y="2098675"/>
          <p14:tracePt t="159887" x="0" y="0"/>
        </p14:tracePtLst>
        <p14:tracePtLst>
          <p14:tracePt t="162805" x="2143125" y="4481513"/>
          <p14:tracePt t="163212" x="2165350" y="4486275"/>
          <p14:tracePt t="163220" x="2214563" y="4519613"/>
          <p14:tracePt t="163241" x="2243138" y="4548188"/>
          <p14:tracePt t="163245" x="2270125" y="4575175"/>
          <p14:tracePt t="163274" x="2281238" y="4586288"/>
          <p14:tracePt t="163356" x="2309813" y="4603750"/>
          <p14:tracePt t="163364" x="2320925" y="4603750"/>
          <p14:tracePt t="163436" x="2349500" y="4603750"/>
          <p14:tracePt t="163444" x="2360613" y="4614863"/>
          <p14:tracePt t="163474" x="2387600" y="4630738"/>
          <p14:tracePt t="163478" x="2405063" y="4630738"/>
          <p14:tracePt t="163516" x="2416175" y="4630738"/>
          <p14:tracePt t="163541" x="2427288" y="4630738"/>
          <p14:tracePt t="163574" x="2454275" y="4670425"/>
          <p14:tracePt t="163607" x="2505075" y="4681538"/>
          <p14:tracePt t="163640" x="2533650" y="4681538"/>
          <p14:tracePt t="163645" x="2544763" y="4681538"/>
          <p14:tracePt t="163674" x="2582863" y="4699000"/>
          <p14:tracePt t="163677" x="2611438" y="4699000"/>
          <p14:tracePt t="163708" x="2678113" y="4725988"/>
          <p14:tracePt t="163740" x="2744788" y="4737100"/>
          <p14:tracePt t="163774" x="2762250" y="4737100"/>
          <p14:tracePt t="163808" x="2784475" y="4748213"/>
          <p14:tracePt t="163841" x="2811463" y="4748213"/>
          <p14:tracePt t="163874" x="2822575" y="4748213"/>
          <p14:tracePt t="163907" x="2862263" y="4748213"/>
          <p14:tracePt t="163941" x="2889250" y="4748213"/>
          <p14:tracePt t="163974" x="2911475" y="4748213"/>
          <p14:tracePt t="164030" x="2928938" y="4748213"/>
          <p14:tracePt t="164060" x="2940050" y="4748213"/>
          <p14:tracePt t="164077" x="2951163" y="4748213"/>
          <p14:tracePt t="164107" x="2990850" y="4748213"/>
          <p14:tracePt t="164141" x="3001963" y="4748213"/>
          <p14:tracePt t="164174" x="3017838" y="4759325"/>
          <p14:tracePt t="164220" x="3028950" y="4759325"/>
          <p14:tracePt t="164253" x="3040063" y="4759325"/>
          <p14:tracePt t="164275" x="3068638" y="4776788"/>
          <p14:tracePt t="164307" x="3135313" y="4776788"/>
          <p14:tracePt t="164364" x="3163888" y="4776788"/>
          <p14:tracePt t="164374" x="3175000" y="4787900"/>
          <p14:tracePt t="164407" x="3230563" y="4787900"/>
          <p14:tracePt t="164412" x="3268663" y="4787900"/>
          <p14:tracePt t="164441" x="3297238" y="4799013"/>
          <p14:tracePt t="164445" x="3308350" y="4799013"/>
          <p14:tracePt t="164492" x="3336925" y="4814888"/>
          <p14:tracePt t="164508" x="3363913" y="4814888"/>
          <p14:tracePt t="164541" x="3375025" y="4827588"/>
          <p14:tracePt t="164576" x="3425825" y="4838700"/>
          <p14:tracePt t="164607" x="3470275" y="4854575"/>
          <p14:tracePt t="164652" x="3481388" y="4865688"/>
          <p14:tracePt t="164674" x="3525838" y="4899025"/>
          <p14:tracePt t="164677" x="3525838" y="4910138"/>
          <p14:tracePt t="164709" x="3565525" y="4910138"/>
          <p14:tracePt t="164741" x="3614738" y="4921250"/>
          <p14:tracePt t="164774" x="3654425" y="4921250"/>
          <p14:tracePt t="164807" x="3692525" y="4921250"/>
          <p14:tracePt t="164812" x="3709988" y="4921250"/>
          <p14:tracePt t="164841" x="3721100" y="4921250"/>
          <p14:tracePt t="164874" x="3743325" y="4938713"/>
          <p14:tracePt t="164877" x="3760788" y="4938713"/>
          <p14:tracePt t="164908" x="3771900" y="4938713"/>
          <p14:tracePt t="164941" x="3783013" y="4938713"/>
          <p14:tracePt t="164974" x="3810000" y="4938713"/>
          <p14:tracePt t="165007" x="3849688" y="4938713"/>
          <p14:tracePt t="165012" x="3860800" y="4938713"/>
          <p14:tracePt t="165042" x="3871913" y="4938713"/>
          <p14:tracePt t="165074" x="3911600" y="4938713"/>
          <p14:tracePt t="165077" x="3938588" y="4938713"/>
          <p14:tracePt t="165107" x="3949700" y="4938713"/>
          <p14:tracePt t="165142" x="3989388" y="4938713"/>
          <p14:tracePt t="165174" x="4056063" y="4938713"/>
          <p14:tracePt t="165207" x="4133850" y="4938713"/>
          <p14:tracePt t="165243" x="4173538" y="4938713"/>
          <p14:tracePt t="165274" x="4229100" y="4938713"/>
          <p14:tracePt t="165278" x="4244975" y="4938713"/>
          <p14:tracePt t="165307" x="4379913" y="4954588"/>
          <p14:tracePt t="165341" x="4446588" y="4965700"/>
          <p14:tracePt t="165345" x="4491038" y="4965700"/>
          <p14:tracePt t="165374" x="4524375" y="4983163"/>
          <p14:tracePt t="165377" x="4535488" y="4983163"/>
          <p14:tracePt t="165408" x="4546600" y="4983163"/>
          <p14:tracePt t="165441" x="4564063" y="4983163"/>
          <p14:tracePt t="165475" x="4575175" y="4983163"/>
          <p14:tracePt t="165552" x="4602163" y="4983163"/>
          <p14:tracePt t="165560" x="4613275" y="4983163"/>
          <p14:tracePt t="165574" x="4624388" y="4983163"/>
          <p14:tracePt t="165648" x="4641850" y="4983163"/>
          <p14:tracePt t="165935" x="0" y="0"/>
        </p14:tracePtLst>
        <p14:tracePtLst>
          <p14:tracePt t="166777" x="4424363" y="4548188"/>
          <p14:tracePt t="166864" x="4440238" y="4548188"/>
          <p14:tracePt t="166880" x="4479925" y="4548188"/>
          <p14:tracePt t="166888" x="4497388" y="4548188"/>
          <p14:tracePt t="166907" x="4535488" y="4548188"/>
          <p14:tracePt t="166911" x="4557713" y="4548188"/>
          <p14:tracePt t="166941" x="4686300" y="4548188"/>
          <p14:tracePt t="166945" x="4697413" y="4548188"/>
          <p14:tracePt t="166953" x="4725988" y="4548188"/>
          <p14:tracePt t="166975" x="4737100" y="4548188"/>
          <p14:tracePt t="166978" x="4764088" y="4548188"/>
          <p14:tracePt t="167008" x="4830763" y="4548188"/>
          <p14:tracePt t="167041" x="4926013" y="4548188"/>
          <p14:tracePt t="167074" x="4987925" y="4548188"/>
          <p14:tracePt t="167080" x="5003800" y="4548188"/>
          <p14:tracePt t="167107" x="5105400" y="4548188"/>
          <p14:tracePt t="167140" x="5238750" y="4559300"/>
          <p14:tracePt t="167146" x="5267325" y="4559300"/>
          <p14:tracePt t="167174" x="5394325" y="4559300"/>
          <p14:tracePt t="167177" x="5405438" y="4559300"/>
          <p14:tracePt t="167185" x="5434013" y="4559300"/>
          <p14:tracePt t="167208" x="5540375" y="4559300"/>
          <p14:tracePt t="167241" x="5707063" y="4559300"/>
          <p14:tracePt t="167274" x="5919788" y="4559300"/>
          <p14:tracePt t="167307" x="5975350" y="4559300"/>
          <p14:tracePt t="167312" x="6013450" y="4559300"/>
          <p14:tracePt t="167340" x="6053138" y="4559300"/>
          <p14:tracePt t="167345" x="6081713" y="4559300"/>
          <p14:tracePt t="167374" x="6119813" y="4559300"/>
          <p14:tracePt t="167377" x="6148388" y="4559300"/>
          <p14:tracePt t="167408" x="6243638" y="4559300"/>
          <p14:tracePt t="167440" x="6399213" y="4592638"/>
          <p14:tracePt t="167473" x="6477000" y="4603750"/>
          <p14:tracePt t="167507" x="6527800" y="4614863"/>
          <p14:tracePt t="167512" x="6588125" y="4614863"/>
          <p14:tracePt t="167539" x="6672263" y="4614863"/>
          <p14:tracePt t="167573" x="6805613" y="4614863"/>
          <p14:tracePt t="167576" x="6818313" y="4614863"/>
          <p14:tracePt t="167607" x="6856413" y="4614863"/>
          <p14:tracePt t="167641" x="6873875" y="4614863"/>
          <p14:tracePt t="167674" x="6907213" y="4614863"/>
          <p14:tracePt t="167707" x="6973888" y="4630738"/>
          <p14:tracePt t="167712" x="6989763" y="4659313"/>
          <p14:tracePt t="167741" x="6989763" y="4670425"/>
          <p14:tracePt t="167888" x="6967538" y="4670425"/>
          <p14:tracePt t="167897" x="6956425" y="4670425"/>
          <p14:tracePt t="167906" x="6896100" y="4670425"/>
          <p14:tracePt t="167937" x="6623050" y="4659313"/>
          <p14:tracePt t="167970" x="6321425" y="4643438"/>
          <p14:tracePt t="168003" x="5857875" y="4581525"/>
          <p14:tracePt t="168037" x="5511800" y="4559300"/>
          <p14:tracePt t="168038" x="5445125" y="4559300"/>
          <p14:tracePt t="168070" x="5021263" y="4559300"/>
          <p14:tracePt t="168103" x="4586288" y="4559300"/>
          <p14:tracePt t="168136" x="4575175" y="4559300"/>
          <p14:tracePt t="168466" x="0" y="0"/>
        </p14:tracePtLst>
        <p14:tracePtLst>
          <p14:tracePt t="169613" x="4451350" y="4486275"/>
          <p14:tracePt t="169702" x="4457700" y="4486275"/>
          <p14:tracePt t="169716" x="4519613" y="4497388"/>
          <p14:tracePt t="169741" x="4714875" y="4497388"/>
          <p14:tracePt t="169774" x="4786313" y="4497388"/>
          <p14:tracePt t="169807" x="4837113" y="4497388"/>
          <p14:tracePt t="169811" x="4865688" y="4497388"/>
          <p14:tracePt t="169841" x="5072063" y="4497388"/>
          <p14:tracePt t="169845" x="5116513" y="4497388"/>
          <p14:tracePt t="169872" x="5260975" y="4497388"/>
          <p14:tracePt t="169875" x="5289550" y="4497388"/>
          <p14:tracePt t="169905" x="5394325" y="4497388"/>
          <p14:tracePt t="169908" x="5422900" y="4497388"/>
          <p14:tracePt t="169939" x="5556250" y="4497388"/>
          <p14:tracePt t="169972" x="5673725" y="4497388"/>
          <p14:tracePt t="170005" x="5846763" y="4486275"/>
          <p14:tracePt t="170039" x="5980113" y="4486275"/>
          <p14:tracePt t="170071" x="6130925" y="4486275"/>
          <p14:tracePt t="170075" x="6175375" y="4486275"/>
          <p14:tracePt t="170105" x="6281738" y="4486275"/>
          <p14:tracePt t="170108" x="6370638" y="4486275"/>
          <p14:tracePt t="170139" x="6472238" y="4486275"/>
          <p14:tracePt t="170172" x="6521450" y="4486275"/>
          <p14:tracePt t="170205" x="6616700" y="4486275"/>
          <p14:tracePt t="170238" x="6750050" y="4486275"/>
          <p14:tracePt t="170273" x="6800850" y="4486275"/>
          <p14:tracePt t="170275" x="6818313" y="4486275"/>
          <p14:tracePt t="170305" x="6856413" y="4486275"/>
          <p14:tracePt t="170355" x="6867525" y="4486275"/>
          <p14:tracePt t="171400" x="6878638" y="4486275"/>
          <p14:tracePt t="171416" x="6878638" y="4475163"/>
          <p14:tracePt t="171441" x="6840538" y="4413250"/>
          <p14:tracePt t="171474" x="6794500" y="4324350"/>
          <p14:tracePt t="171508" x="6683375" y="4140200"/>
          <p14:tracePt t="171512" x="6667500" y="4090988"/>
          <p14:tracePt t="171541" x="6565900" y="3995738"/>
          <p14:tracePt t="171545" x="6538913" y="3962400"/>
          <p14:tracePt t="171574" x="6510338" y="3922713"/>
          <p14:tracePt t="171579" x="6494463" y="3906838"/>
          <p14:tracePt t="171585" x="6465888" y="3895725"/>
          <p14:tracePt t="171608" x="6421438" y="3822700"/>
          <p14:tracePt t="171640" x="6265863" y="3727450"/>
          <p14:tracePt t="171674" x="6148388" y="3654425"/>
          <p14:tracePt t="171707" x="5953125" y="3609975"/>
          <p14:tracePt t="171712" x="5908675" y="3594100"/>
          <p14:tracePt t="171740" x="5657850" y="3576638"/>
          <p14:tracePt t="171745" x="5622925" y="3576638"/>
          <p14:tracePt t="171774" x="5500688" y="3576638"/>
          <p14:tracePt t="171778" x="5473700" y="3576638"/>
          <p14:tracePt t="171808" x="5316538" y="3582988"/>
          <p14:tracePt t="171840" x="5210175" y="3643313"/>
          <p14:tracePt t="171874" x="5132388" y="3698875"/>
          <p14:tracePt t="171880" x="5132388" y="3711575"/>
          <p14:tracePt t="171907" x="5105400" y="3783013"/>
          <p14:tracePt t="171912" x="5087938" y="3822700"/>
          <p14:tracePt t="171938" x="5043488" y="3911600"/>
          <p14:tracePt t="171972" x="5014913" y="3978275"/>
          <p14:tracePt t="171975" x="5014913" y="4029075"/>
          <p14:tracePt t="172005" x="5014913" y="4129088"/>
          <p14:tracePt t="172008" x="5026025" y="4224338"/>
          <p14:tracePt t="172039" x="5221288" y="4375150"/>
          <p14:tracePt t="172072" x="5422900" y="4464050"/>
          <p14:tracePt t="172105" x="5713413" y="4481513"/>
          <p14:tracePt t="172139" x="5991225" y="4470400"/>
          <p14:tracePt t="172172" x="6270625" y="4430713"/>
          <p14:tracePt t="172176" x="6343650" y="4397375"/>
          <p14:tracePt t="172205" x="6521450" y="4291013"/>
          <p14:tracePt t="172208" x="6623050" y="4229100"/>
          <p14:tracePt t="172239" x="6951663" y="3900488"/>
          <p14:tracePt t="172272" x="7035800" y="3638550"/>
          <p14:tracePt t="172305" x="7035800" y="3219450"/>
          <p14:tracePt t="172338" x="6834188" y="2778125"/>
          <p14:tracePt t="172372" x="6472238" y="2398713"/>
          <p14:tracePt t="172375" x="6443663" y="2365375"/>
          <p14:tracePt t="172403" x="6219825" y="2254250"/>
          <p14:tracePt t="172437" x="6081713" y="2209800"/>
          <p14:tracePt t="172441" x="6030913" y="2192338"/>
          <p14:tracePt t="172474" x="5880100" y="2192338"/>
          <p14:tracePt t="172507" x="5584825" y="2192338"/>
          <p14:tracePt t="172512" x="5495925" y="2192338"/>
          <p14:tracePt t="172539" x="5311775" y="2203450"/>
          <p14:tracePt t="172572" x="4987925" y="2354263"/>
          <p14:tracePt t="172576" x="4954588" y="2387600"/>
          <p14:tracePt t="172605" x="4826000" y="2449513"/>
          <p14:tracePt t="172608" x="4792663" y="2478088"/>
          <p14:tracePt t="172639" x="4630738" y="2622550"/>
          <p14:tracePt t="172672" x="4479925" y="2767013"/>
          <p14:tracePt t="172705" x="4395788" y="3013075"/>
          <p14:tracePt t="172739" x="4395788" y="3330575"/>
          <p14:tracePt t="172772" x="4395788" y="3649663"/>
          <p14:tracePt t="172775" x="4406900" y="3738563"/>
          <p14:tracePt t="172806" x="4557713" y="3967163"/>
          <p14:tracePt t="172808" x="4591050" y="4017963"/>
          <p14:tracePt t="172839" x="4803775" y="4140200"/>
          <p14:tracePt t="172873" x="5060950" y="4173538"/>
          <p14:tracePt t="172905" x="5311775" y="4173538"/>
          <p14:tracePt t="172939" x="5595938" y="4124325"/>
          <p14:tracePt t="172943" x="5695950" y="4084638"/>
          <p14:tracePt t="172972" x="5846763" y="4051300"/>
          <p14:tracePt t="172975" x="5946775" y="3967163"/>
          <p14:tracePt t="173005" x="6053138" y="3906838"/>
          <p14:tracePt t="173007" x="6086475" y="3871913"/>
          <p14:tracePt t="173039" x="6254750" y="3621088"/>
          <p14:tracePt t="173072" x="6370638" y="3297238"/>
          <p14:tracePt t="173105" x="6370638" y="2901950"/>
          <p14:tracePt t="173139" x="6226175" y="2505075"/>
          <p14:tracePt t="173143" x="6148388" y="2427288"/>
          <p14:tracePt t="173172" x="5886450" y="2227263"/>
          <p14:tracePt t="173175" x="5780088" y="2159000"/>
          <p14:tracePt t="173205" x="5573713" y="2047875"/>
          <p14:tracePt t="173208" x="5522913" y="2047875"/>
          <p14:tracePt t="173240" x="5367338" y="2014538"/>
          <p14:tracePt t="173272" x="5054600" y="2014538"/>
          <p14:tracePt t="173305" x="4814888" y="2065338"/>
          <p14:tracePt t="173340" x="4608513" y="2232025"/>
          <p14:tracePt t="173343" x="4591050" y="2282825"/>
          <p14:tracePt t="173372" x="4479925" y="2527300"/>
          <p14:tracePt t="173374" x="4429125" y="2560638"/>
          <p14:tracePt t="173405" x="4395788" y="2728913"/>
          <p14:tracePt t="173408" x="4395788" y="2795588"/>
          <p14:tracePt t="173440" x="4395788" y="3108325"/>
          <p14:tracePt t="173472" x="4395788" y="3476625"/>
          <p14:tracePt t="173505" x="4602163" y="3838575"/>
          <p14:tracePt t="173539" x="4748213" y="3944938"/>
          <p14:tracePt t="173572" x="4865688" y="3962400"/>
          <p14:tracePt t="173575" x="4881563" y="3962400"/>
          <p14:tracePt t="173605" x="4959350" y="3962400"/>
          <p14:tracePt t="173608" x="4992688" y="3962400"/>
          <p14:tracePt t="173640" x="5243513" y="4000500"/>
          <p14:tracePt t="173672" x="5305425" y="4017963"/>
          <p14:tracePt t="174103" x="0" y="0"/>
        </p14:tracePtLst>
        <p14:tracePtLst>
          <p14:tracePt t="174412" x="4725988" y="4029075"/>
          <p14:tracePt t="174417" x="4708525" y="4029075"/>
          <p14:tracePt t="174439" x="4697413" y="4029075"/>
          <p14:tracePt t="174474" x="4670425" y="4029075"/>
          <p14:tracePt t="174504" x="4635500" y="4191000"/>
          <p14:tracePt t="174507" x="4635500" y="4240213"/>
          <p14:tracePt t="174538" x="4635500" y="4508500"/>
          <p14:tracePt t="174574" x="4635500" y="4699000"/>
          <p14:tracePt t="174580" x="4635500" y="4714875"/>
          <p14:tracePt t="174607" x="4635500" y="4781550"/>
          <p14:tracePt t="174640" x="4703763" y="4883150"/>
          <p14:tracePt t="174646" x="4703763" y="4894263"/>
          <p14:tracePt t="174674" x="4737100" y="4994275"/>
          <p14:tracePt t="174679" x="4748213" y="5027613"/>
          <p14:tracePt t="174708" x="4819650" y="5111750"/>
          <p14:tracePt t="174741" x="4859338" y="5178425"/>
          <p14:tracePt t="174774" x="4914900" y="5233988"/>
          <p14:tracePt t="174779" x="4948238" y="5267325"/>
          <p14:tracePt t="174807" x="4999038" y="5318125"/>
          <p14:tracePt t="174813" x="5065713" y="5318125"/>
          <p14:tracePt t="174841" x="5221288" y="5402263"/>
          <p14:tracePt t="174845" x="5249863" y="5402263"/>
          <p14:tracePt t="174877" x="5484813" y="5435600"/>
          <p14:tracePt t="174908" x="5702300" y="5451475"/>
          <p14:tracePt t="174941" x="5924550" y="5468938"/>
          <p14:tracePt t="174975" x="6075363" y="5468938"/>
          <p14:tracePt t="174979" x="6092825" y="5468938"/>
          <p14:tracePt t="175007" x="6226175" y="5424488"/>
          <p14:tracePt t="175013" x="6276975" y="5391150"/>
          <p14:tracePt t="175040" x="6370638" y="5311775"/>
          <p14:tracePt t="175045" x="6421438" y="5278438"/>
          <p14:tracePt t="175075" x="6505575" y="5060950"/>
          <p14:tracePt t="175108" x="6577013" y="4803775"/>
          <p14:tracePt t="175141" x="6577013" y="4670425"/>
          <p14:tracePt t="175175" x="6577013" y="4537075"/>
          <p14:tracePt t="175207" x="6532563" y="4386263"/>
          <p14:tracePt t="175212" x="6499225" y="4335463"/>
          <p14:tracePt t="175239" x="6370638" y="4206875"/>
          <p14:tracePt t="175272" x="6203950" y="4073525"/>
          <p14:tracePt t="175276" x="6170613" y="4040188"/>
          <p14:tracePt t="175306" x="6042025" y="3956050"/>
          <p14:tracePt t="175308" x="5969000" y="3940175"/>
          <p14:tracePt t="175339" x="5835650" y="3911600"/>
          <p14:tracePt t="175373" x="5751513" y="3895725"/>
          <p14:tracePt t="175406" x="5600700" y="3895725"/>
          <p14:tracePt t="175439" x="5327650" y="3895725"/>
          <p14:tracePt t="175443" x="5300663" y="3895725"/>
          <p14:tracePt t="175472" x="5187950" y="3933825"/>
          <p14:tracePt t="175475" x="5160963" y="3967163"/>
          <p14:tracePt t="175506" x="5048250" y="4022725"/>
          <p14:tracePt t="175508" x="5037138" y="4033838"/>
          <p14:tracePt t="175539" x="4932363" y="4157663"/>
          <p14:tracePt t="175573" x="4841875" y="4275138"/>
          <p14:tracePt t="175605" x="4797425" y="4446588"/>
          <p14:tracePt t="175639" x="4781550" y="4619625"/>
          <p14:tracePt t="175644" x="4781550" y="4648200"/>
          <p14:tracePt t="175672" x="4781550" y="4754563"/>
          <p14:tracePt t="175675" x="4781550" y="4781550"/>
          <p14:tracePt t="175706" x="4852988" y="4876800"/>
          <p14:tracePt t="175708" x="4887913" y="4887913"/>
          <p14:tracePt t="175739" x="5021263" y="4976813"/>
          <p14:tracePt t="175772" x="5238750" y="5060950"/>
          <p14:tracePt t="175807" x="5451475" y="5078413"/>
          <p14:tracePt t="175813" x="5518150" y="5078413"/>
          <p14:tracePt t="175842" x="5662613" y="5111750"/>
          <p14:tracePt t="175846" x="5729288" y="5111750"/>
          <p14:tracePt t="175874" x="5842000" y="5111750"/>
          <p14:tracePt t="175878" x="5853113" y="5122863"/>
          <p14:tracePt t="175905" x="5864225" y="5122863"/>
          <p14:tracePt t="175907" x="5880100" y="5122863"/>
          <p14:tracePt t="175940" x="6013450" y="5049838"/>
          <p14:tracePt t="175972" x="6081713" y="4965700"/>
          <p14:tracePt t="176005" x="6115050" y="4810125"/>
          <p14:tracePt t="176039" x="6192838" y="4692650"/>
          <p14:tracePt t="176043" x="6192838" y="4681538"/>
          <p14:tracePt t="176072" x="6226175" y="4514850"/>
          <p14:tracePt t="176074" x="6226175" y="4486275"/>
          <p14:tracePt t="176105" x="6226175" y="4319588"/>
          <p14:tracePt t="176108" x="6226175" y="4291013"/>
          <p14:tracePt t="176140" x="6137275" y="4162425"/>
          <p14:tracePt t="176172" x="6030913" y="4090988"/>
          <p14:tracePt t="176205" x="5818188" y="4017963"/>
          <p14:tracePt t="176238" x="5545138" y="4000500"/>
          <p14:tracePt t="176272" x="5427663" y="4000500"/>
          <p14:tracePt t="176275" x="5411788" y="4000500"/>
          <p14:tracePt t="176305" x="5316538" y="4000500"/>
          <p14:tracePt t="176308" x="5289550" y="4000500"/>
          <p14:tracePt t="176339" x="5132388" y="4029075"/>
          <p14:tracePt t="176372" x="4987925" y="4124325"/>
          <p14:tracePt t="176405" x="4887913" y="4179888"/>
          <p14:tracePt t="176438" x="4814888" y="4268788"/>
          <p14:tracePt t="176472" x="4786313" y="4397375"/>
          <p14:tracePt t="176475" x="4770438" y="4441825"/>
          <p14:tracePt t="176505" x="4770438" y="4514850"/>
          <p14:tracePt t="176508" x="4770438" y="4570413"/>
          <p14:tracePt t="176538" x="4770438" y="4703763"/>
          <p14:tracePt t="176572" x="4899025" y="4849813"/>
          <p14:tracePt t="176605" x="5054600" y="4943475"/>
          <p14:tracePt t="176638" x="5232400" y="5005388"/>
          <p14:tracePt t="176672" x="5316538" y="5049838"/>
          <p14:tracePt t="176675" x="5334000" y="5060950"/>
          <p14:tracePt t="176705" x="5434013" y="5078413"/>
          <p14:tracePt t="176708" x="5484813" y="5111750"/>
          <p14:tracePt t="176739" x="5762625" y="5127625"/>
          <p14:tracePt t="176772" x="5897563" y="5160963"/>
          <p14:tracePt t="176808" x="5919788" y="5160963"/>
          <p14:tracePt t="176813" x="5935663" y="5160963"/>
          <p14:tracePt t="176841" x="6019800" y="5160963"/>
          <p14:tracePt t="176845" x="6030913" y="5160963"/>
          <p14:tracePt t="176874" x="6070600" y="5160963"/>
          <p14:tracePt t="176878" x="6097588" y="5160963"/>
          <p14:tracePt t="176908" x="6148388" y="5149850"/>
          <p14:tracePt t="176941" x="6237288" y="5011738"/>
          <p14:tracePt t="176974" x="6254750" y="4821238"/>
          <p14:tracePt t="177007" x="6254750" y="4703763"/>
          <p14:tracePt t="177011" x="6254750" y="4692650"/>
          <p14:tracePt t="177039" x="6254750" y="4665663"/>
          <p14:tracePt t="177072" x="6226175" y="4530725"/>
          <p14:tracePt t="177075" x="6197600" y="4519613"/>
          <p14:tracePt t="177106" x="6002338" y="4430713"/>
          <p14:tracePt t="177109" x="5969000" y="4397375"/>
          <p14:tracePt t="177139" x="5768975" y="4297363"/>
          <p14:tracePt t="177172" x="5518150" y="4264025"/>
          <p14:tracePt t="177206" x="5267325" y="4229100"/>
          <p14:tracePt t="177239" x="5132388" y="4229100"/>
          <p14:tracePt t="177243" x="5087938" y="4229100"/>
          <p14:tracePt t="177272" x="4887913" y="4240213"/>
          <p14:tracePt t="177275" x="4859338" y="4240213"/>
          <p14:tracePt t="177305" x="4730750" y="4324350"/>
          <p14:tracePt t="177308" x="4714875" y="4352925"/>
          <p14:tracePt t="177339" x="4670425" y="4497388"/>
          <p14:tracePt t="177372" x="4670425" y="4654550"/>
          <p14:tracePt t="177406" x="4775200" y="4765675"/>
          <p14:tracePt t="177439" x="4899025" y="4838700"/>
          <p14:tracePt t="177472" x="5032375" y="4910138"/>
          <p14:tracePt t="177477" x="5060950" y="4910138"/>
          <p14:tracePt t="177506" x="5083175" y="4921250"/>
          <p14:tracePt t="177539" x="5160963" y="4972050"/>
          <p14:tracePt t="177664" x="5172075" y="4972050"/>
          <p14:tracePt t="177711" x="0" y="0"/>
        </p14:tracePtLst>
        <p14:tracePtLst>
          <p14:tracePt t="179466" x="2678113" y="4787900"/>
          <p14:tracePt t="179536" x="2682875" y="4770438"/>
          <p14:tracePt t="179544" x="2693988" y="4770438"/>
          <p14:tracePt t="179574" x="2822575" y="4810125"/>
          <p14:tracePt t="179578" x="2917825" y="4832350"/>
          <p14:tracePt t="179585" x="3013075" y="4849813"/>
          <p14:tracePt t="179608" x="3279775" y="4927600"/>
          <p14:tracePt t="179640" x="3392488" y="4927600"/>
          <p14:tracePt t="179674" x="3565525" y="4927600"/>
          <p14:tracePt t="179707" x="3794125" y="4960938"/>
          <p14:tracePt t="179712" x="3827463" y="4960938"/>
          <p14:tracePt t="179741" x="3838575" y="4972050"/>
          <p14:tracePt t="180015" x="0" y="0"/>
        </p14:tracePtLst>
        <p14:tracePtLst>
          <p14:tracePt t="180565" x="4870450" y="4608513"/>
          <p14:tracePt t="180595" x="4903788" y="4630738"/>
          <p14:tracePt t="180603" x="4914900" y="4648200"/>
          <p14:tracePt t="180611" x="4926013" y="4659313"/>
          <p14:tracePt t="180639" x="4981575" y="4714875"/>
          <p14:tracePt t="180673" x="4981575" y="4754563"/>
          <p14:tracePt t="180675" x="4981575" y="4765675"/>
          <p14:tracePt t="180705" x="5010150" y="4854575"/>
          <p14:tracePt t="180708" x="5010150" y="4865688"/>
          <p14:tracePt t="180740" x="5054600" y="4938713"/>
          <p14:tracePt t="180772" x="5054600" y="4960938"/>
          <p14:tracePt t="180822" x="5054600" y="4972050"/>
          <p14:tracePt t="180852" x="5054600" y="4987925"/>
          <p14:tracePt t="180873" x="5054600" y="4999038"/>
          <p14:tracePt t="180904" x="5043488" y="5038725"/>
          <p14:tracePt t="180907" x="5032375" y="5049838"/>
          <p14:tracePt t="180938" x="5021263" y="5145088"/>
          <p14:tracePt t="180972" x="5021263" y="5222875"/>
          <p14:tracePt t="181004" x="5003800" y="5278438"/>
          <p14:tracePt t="181039" x="4981575" y="5311775"/>
          <p14:tracePt t="181043" x="4981575" y="5356225"/>
          <p14:tracePt t="181072" x="4937125" y="5413375"/>
          <p14:tracePt t="181075" x="4937125" y="5424488"/>
          <p14:tracePt t="181105" x="4926013" y="5480050"/>
          <p14:tracePt t="181108" x="4926013" y="5502275"/>
          <p14:tracePt t="181139" x="4926013" y="5540375"/>
          <p14:tracePt t="181172" x="4892675" y="5646738"/>
          <p14:tracePt t="181206" x="4892675" y="5686425"/>
          <p14:tracePt t="181241" x="4881563" y="5724525"/>
          <p14:tracePt t="181380" x="4881563" y="5735638"/>
          <p14:tracePt t="181388" x="4887913" y="5735638"/>
          <p14:tracePt t="181403" x="4943475" y="5730875"/>
          <p14:tracePt t="181405" x="0" y="0"/>
        </p14:tracePtLst>
        <p14:tracePtLst>
          <p14:tracePt t="181885" x="4943475" y="5033963"/>
          <p14:tracePt t="181890" x="4954588" y="5033963"/>
          <p14:tracePt t="181900" x="4965700" y="5033963"/>
          <p14:tracePt t="181908" x="4976813" y="5033963"/>
          <p14:tracePt t="181940" x="5099050" y="5033963"/>
          <p14:tracePt t="181974" x="5121275" y="5038725"/>
          <p14:tracePt t="182010" x="5149850" y="5067300"/>
          <p14:tracePt t="182014" x="5176838" y="5094288"/>
          <p14:tracePt t="182040" x="5272088" y="5207000"/>
          <p14:tracePt t="182045" x="5283200" y="5222875"/>
          <p14:tracePt t="182074" x="5311775" y="5262563"/>
          <p14:tracePt t="182078" x="5311775" y="5273675"/>
          <p14:tracePt t="182110" x="5311775" y="5311775"/>
          <p14:tracePt t="182140" x="5367338" y="5362575"/>
          <p14:tracePt t="182174" x="5389563" y="5418138"/>
          <p14:tracePt t="182183" x="5389563" y="5446713"/>
          <p14:tracePt t="182208" x="5389563" y="5457825"/>
          <p14:tracePt t="182240" x="5389563" y="5495925"/>
          <p14:tracePt t="182274" x="5389563" y="5535613"/>
          <p14:tracePt t="182278" x="5389563" y="5551488"/>
          <p14:tracePt t="182308" x="5383213" y="5619750"/>
          <p14:tracePt t="182340" x="5383213" y="5657850"/>
          <p14:tracePt t="182375" x="5356225" y="5680075"/>
          <p14:tracePt t="182405" x="5345113" y="5697538"/>
          <p14:tracePt t="182438" x="5345113" y="5719763"/>
          <p14:tracePt t="182472" x="5345113" y="5748338"/>
          <p14:tracePt t="182505" x="5345113" y="5786438"/>
          <p14:tracePt t="182723" x="0" y="0"/>
        </p14:tracePtLst>
        <p14:tracePtLst>
          <p14:tracePt t="183374" x="4462463" y="5686425"/>
          <p14:tracePt t="183399" x="4473575" y="5686425"/>
          <p14:tracePt t="183412" x="4491038" y="5686425"/>
          <p14:tracePt t="183440" x="4541838" y="5724525"/>
          <p14:tracePt t="183446" x="4586288" y="5741988"/>
          <p14:tracePt t="183474" x="4597400" y="5753100"/>
          <p14:tracePt t="183477" x="4613275" y="5764213"/>
          <p14:tracePt t="183524" x="4624388" y="5792788"/>
          <p14:tracePt t="183540" x="4635500" y="5819775"/>
          <p14:tracePt t="183672" x="4652963" y="5819775"/>
          <p14:tracePt t="183680" x="4664075" y="5819775"/>
          <p14:tracePt t="183707" x="4719638" y="5819775"/>
          <p14:tracePt t="183771" x="4730750" y="5819775"/>
          <p14:tracePt t="183784" x="4741863" y="5819775"/>
          <p14:tracePt t="183807" x="4770438" y="5819775"/>
          <p14:tracePt t="183840" x="4848225" y="5819775"/>
          <p14:tracePt t="183874" x="4932363" y="5819775"/>
          <p14:tracePt t="183907" x="4999038" y="5819775"/>
          <p14:tracePt t="183912" x="5010150" y="5819775"/>
          <p14:tracePt t="183942" x="5037138" y="5819775"/>
          <p14:tracePt t="183973" x="5076825" y="5819775"/>
          <p14:tracePt t="184008" x="5176838" y="5819775"/>
          <p14:tracePt t="184042" x="5227638" y="5819775"/>
          <p14:tracePt t="184074" x="5267325" y="5819775"/>
          <p14:tracePt t="184107" x="5305425" y="5819775"/>
          <p14:tracePt t="184111" x="5316538" y="5819775"/>
          <p14:tracePt t="184140" x="5356225" y="5819775"/>
          <p14:tracePt t="184172" x="5422900" y="5819775"/>
          <p14:tracePt t="184175" x="5434013" y="5819775"/>
          <p14:tracePt t="184206" x="5462588" y="5819775"/>
          <p14:tracePt t="184209" x="5473700" y="5819775"/>
          <p14:tracePt t="184239" x="5489575" y="5819775"/>
          <p14:tracePt t="184272" x="5567363" y="5819775"/>
          <p14:tracePt t="184305" x="5695950" y="5819775"/>
          <p14:tracePt t="184341" x="5795963" y="5819775"/>
          <p14:tracePt t="184346" x="5842000" y="5819775"/>
          <p14:tracePt t="184374" x="5897563" y="5808663"/>
          <p14:tracePt t="184377" x="5924550" y="5808663"/>
          <p14:tracePt t="184408" x="6042025" y="5792788"/>
          <p14:tracePt t="184417" x="6086475" y="5792788"/>
          <p14:tracePt t="184439" x="6097588" y="5792788"/>
          <p14:tracePt t="184472" x="6137275" y="5792788"/>
          <p14:tracePt t="184508" x="6203950" y="5792788"/>
          <p14:tracePt t="184514" x="6232525" y="5792788"/>
          <p14:tracePt t="184540" x="6281738" y="5792788"/>
          <p14:tracePt t="184545" x="6326188" y="5792788"/>
          <p14:tracePt t="184574" x="6392863" y="5792788"/>
          <p14:tracePt t="184577" x="6403975" y="5792788"/>
          <p14:tracePt t="184608" x="6505575" y="5792788"/>
          <p14:tracePt t="184641" x="6605588" y="5775325"/>
          <p14:tracePt t="184674" x="6616700" y="5775325"/>
          <p14:tracePt t="184728" x="6627813" y="5775325"/>
          <p14:tracePt t="184744" x="6645275" y="5775325"/>
          <p14:tracePt t="184774" x="6656388" y="5775325"/>
          <p14:tracePt t="184809" x="6683375" y="5775325"/>
          <p14:tracePt t="184968" x="6672263" y="5775325"/>
          <p14:tracePt t="184984" x="6645275" y="5775325"/>
          <p14:tracePt t="185007" x="6561138" y="5764213"/>
          <p14:tracePt t="185041" x="6332538" y="5764213"/>
          <p14:tracePt t="185074" x="6119813" y="5764213"/>
          <p14:tracePt t="185107" x="5913438" y="5764213"/>
          <p14:tracePt t="185112" x="5864225" y="5764213"/>
          <p14:tracePt t="185141" x="5757863" y="5764213"/>
          <p14:tracePt t="185145" x="5713413" y="5764213"/>
          <p14:tracePt t="185174" x="5622925" y="5748338"/>
          <p14:tracePt t="185178" x="5573713" y="5748338"/>
          <p14:tracePt t="185208" x="5416550" y="5713413"/>
          <p14:tracePt t="185241" x="5338763" y="5697538"/>
          <p14:tracePt t="185273" x="5221288" y="5697538"/>
          <p14:tracePt t="185281" x="5176838" y="5697538"/>
          <p14:tracePt t="185307" x="5121275" y="5686425"/>
          <p14:tracePt t="185312" x="5110163" y="5686425"/>
          <p14:tracePt t="185339" x="5094288" y="5675313"/>
          <p14:tracePt t="185372" x="5054600" y="5675313"/>
          <p14:tracePt t="185376" x="5043488" y="5675313"/>
          <p14:tracePt t="185406" x="4976813" y="5657850"/>
          <p14:tracePt t="185409" x="4914900" y="5624513"/>
          <p14:tracePt t="185439" x="4899025" y="5624513"/>
          <p14:tracePt t="185473" x="4859338" y="5624513"/>
          <p14:tracePt t="185479" x="4848225" y="5613400"/>
          <p14:tracePt t="185507" x="4808538" y="5613400"/>
          <p14:tracePt t="185512" x="4797425" y="5613400"/>
          <p14:tracePt t="185541" x="4781550" y="5613400"/>
          <p14:tracePt t="185545" x="4759325" y="5613400"/>
          <p14:tracePt t="185577" x="4781550" y="5568950"/>
          <p14:tracePt t="185607" x="4797425" y="5557838"/>
          <p14:tracePt t="185641" x="4775200" y="5546725"/>
          <p14:tracePt t="185675" x="4748213" y="5546725"/>
          <p14:tracePt t="185679" x="4737100" y="5546725"/>
          <p14:tracePt t="185707" x="4681538" y="5546725"/>
          <p14:tracePt t="185741" x="4613275" y="5551488"/>
          <p14:tracePt t="185776" x="4602163" y="5564188"/>
          <p14:tracePt t="185807" x="4586288" y="5575300"/>
          <p14:tracePt t="185841" x="4575175" y="5619750"/>
          <p14:tracePt t="185880" x="4575175" y="5630863"/>
          <p14:tracePt t="185907" x="4557713" y="5641975"/>
          <p14:tracePt t="185941" x="4557713" y="5719763"/>
          <p14:tracePt t="185946" x="4557713" y="5735638"/>
          <p14:tracePt t="185974" x="4557713" y="5748338"/>
          <p14:tracePt t="186008" x="4557713" y="5775325"/>
          <p14:tracePt t="186073" x="4557713" y="5786438"/>
          <p14:tracePt t="186088" x="4568825" y="5786438"/>
          <p14:tracePt t="186107" x="4641850" y="5797550"/>
          <p14:tracePt t="186141" x="4670425" y="5815013"/>
          <p14:tracePt t="186174" x="4714875" y="5815013"/>
          <p14:tracePt t="186177" x="4725988" y="5815013"/>
          <p14:tracePt t="186208" x="4808538" y="5815013"/>
          <p14:tracePt t="186240" x="4921250" y="5815013"/>
          <p14:tracePt t="186274" x="5054600" y="5815013"/>
          <p14:tracePt t="186307" x="5154613" y="5815013"/>
          <p14:tracePt t="186312" x="5165725" y="5815013"/>
          <p14:tracePt t="186341" x="5216525" y="5815013"/>
          <p14:tracePt t="186346" x="5232400" y="5815013"/>
          <p14:tracePt t="186374" x="5367338" y="5815013"/>
          <p14:tracePt t="186378" x="5416550" y="5815013"/>
          <p14:tracePt t="186407" x="5551488" y="5815013"/>
          <p14:tracePt t="186441" x="5684838" y="5786438"/>
          <p14:tracePt t="186474" x="5818188" y="5770563"/>
          <p14:tracePt t="186507" x="5991225" y="5753100"/>
          <p14:tracePt t="186513" x="6019800" y="5753100"/>
          <p14:tracePt t="186538" x="6126163" y="5735638"/>
          <p14:tracePt t="186571" x="6159500" y="5724525"/>
          <p14:tracePt t="186605" x="6243638" y="5691188"/>
          <p14:tracePt t="186608" x="6254750" y="5691188"/>
          <p14:tracePt t="186639" x="6310313" y="5691188"/>
          <p14:tracePt t="186671" x="6348413" y="5691188"/>
          <p14:tracePt t="186705" x="6415088" y="5691188"/>
          <p14:tracePt t="186707" x="6443663" y="5675313"/>
          <p14:tracePt t="186739" x="6527800" y="5675313"/>
          <p14:tracePt t="186771" x="6550025" y="5675313"/>
          <p14:tracePt t="186805" x="6577013" y="5675313"/>
          <p14:tracePt t="186838" x="6616700" y="5675313"/>
          <p14:tracePt t="186871" x="6656388" y="5675313"/>
          <p14:tracePt t="186905" x="6667500" y="5675313"/>
          <p14:tracePt t="186907" x="6678613" y="5675313"/>
          <p14:tracePt t="186938" x="6716713" y="5697538"/>
          <p14:tracePt t="186971" x="6756400" y="5724525"/>
          <p14:tracePt t="187005" x="6772275" y="5724525"/>
          <p14:tracePt t="187228" x="6750050" y="5735638"/>
          <p14:tracePt t="187237" x="6734175" y="5735638"/>
          <p14:tracePt t="187244" x="6723063" y="5735638"/>
          <p14:tracePt t="187272" x="6577013" y="5735638"/>
          <p14:tracePt t="187275" x="6532563" y="5735638"/>
          <p14:tracePt t="187305" x="6326188" y="5735638"/>
          <p14:tracePt t="187309" x="6259513" y="5735638"/>
          <p14:tracePt t="187339" x="6008688" y="5735638"/>
          <p14:tracePt t="187372" x="5857875" y="5770563"/>
          <p14:tracePt t="187405" x="5780088" y="5781675"/>
          <p14:tracePt t="187439" x="5545138" y="5837238"/>
          <p14:tracePt t="187472" x="5427663" y="5853113"/>
          <p14:tracePt t="187475" x="5400675" y="5853113"/>
          <p14:tracePt t="187506" x="5294313" y="5853113"/>
          <p14:tracePt t="187508" x="5267325" y="5853113"/>
          <p14:tracePt t="187539" x="5132388" y="5853113"/>
          <p14:tracePt t="187572" x="5014913" y="5853113"/>
          <p14:tracePt t="187606" x="4965700" y="5853113"/>
          <p14:tracePt t="187611" x="4903788" y="5853113"/>
          <p14:tracePt t="187639" x="4837113" y="5853113"/>
          <p14:tracePt t="187672" x="4725988" y="5842000"/>
          <p14:tracePt t="187675" x="4652963" y="5808663"/>
          <p14:tracePt t="187706" x="4619625" y="5797550"/>
          <p14:tracePt t="187708" x="4591050" y="5781675"/>
          <p14:tracePt t="187739" x="4508500" y="5764213"/>
          <p14:tracePt t="187773" x="4402138" y="5735638"/>
          <p14:tracePt t="187805" x="4362450" y="5697538"/>
          <p14:tracePt t="187839" x="4362450" y="5680075"/>
          <p14:tracePt t="187872" x="4362450" y="5668963"/>
          <p14:tracePt t="187906" x="4362450" y="5630863"/>
          <p14:tracePt t="187908" x="4362450" y="5619750"/>
          <p14:tracePt t="187939" x="4351338" y="5597525"/>
          <p14:tracePt t="188011" x="4335463" y="5597525"/>
          <p14:tracePt t="188039" x="4313238" y="5602288"/>
          <p14:tracePt t="188072" x="4295775" y="5719763"/>
          <p14:tracePt t="188076" x="4295775" y="5786438"/>
          <p14:tracePt t="188105" x="4295775" y="5837238"/>
          <p14:tracePt t="188108" x="4306888" y="5864225"/>
          <p14:tracePt t="188139" x="4346575" y="5892800"/>
          <p14:tracePt t="188172" x="4424363" y="5892800"/>
          <p14:tracePt t="188206" x="4462463" y="5903913"/>
          <p14:tracePt t="188239" x="4568825" y="5903913"/>
          <p14:tracePt t="188272" x="4703763" y="5903913"/>
          <p14:tracePt t="188276" x="4714875" y="5903913"/>
          <p14:tracePt t="188305" x="4814888" y="5903913"/>
          <p14:tracePt t="188308" x="4841875" y="5903913"/>
          <p14:tracePt t="188339" x="5032375" y="5903913"/>
          <p14:tracePt t="188372" x="5260975" y="5903913"/>
          <p14:tracePt t="188405" x="5534025" y="5903913"/>
          <p14:tracePt t="188439" x="5651500" y="5903913"/>
          <p14:tracePt t="188475" x="5662613" y="5903913"/>
          <p14:tracePt t="188480" x="5673725" y="5903913"/>
          <p14:tracePt t="188508" x="5846763" y="5903913"/>
          <p14:tracePt t="188540" x="6053138" y="5903913"/>
          <p14:tracePt t="188574" x="6137275" y="5892800"/>
          <p14:tracePt t="188607" x="6381750" y="5875338"/>
          <p14:tracePt t="188612" x="6450013" y="5875338"/>
          <p14:tracePt t="188640" x="6672263" y="5875338"/>
          <p14:tracePt t="188645" x="6716713" y="5875338"/>
          <p14:tracePt t="188674" x="6840538" y="5875338"/>
          <p14:tracePt t="188678" x="6867525" y="5875338"/>
          <p14:tracePt t="188710" x="6951663" y="5875338"/>
          <p14:tracePt t="188740" x="6973888" y="5864225"/>
          <p14:tracePt t="188799" x="6989763" y="5864225"/>
          <p14:tracePt t="188806" x="7000875" y="5864225"/>
          <p14:tracePt t="188840" x="7058025" y="5848350"/>
          <p14:tracePt t="188940" x="7051675" y="5837238"/>
          <p14:tracePt t="188956" x="7035800" y="5826125"/>
          <p14:tracePt t="188974" x="6940550" y="5786438"/>
          <p14:tracePt t="189007" x="6661150" y="5753100"/>
          <p14:tracePt t="189012" x="6572250" y="5753100"/>
          <p14:tracePt t="189041" x="6265863" y="5753100"/>
          <p14:tracePt t="189047" x="6148388" y="5753100"/>
          <p14:tracePt t="189074" x="5780088" y="5753100"/>
          <p14:tracePt t="189078" x="5691188" y="5753100"/>
          <p14:tracePt t="189108" x="5500688" y="5753100"/>
          <p14:tracePt t="189140" x="5367338" y="5753100"/>
          <p14:tracePt t="189174" x="5199063" y="5753100"/>
          <p14:tracePt t="189182" x="5149850" y="5753100"/>
          <p14:tracePt t="189207" x="5060950" y="5764213"/>
          <p14:tracePt t="189212" x="5014913" y="5764213"/>
          <p14:tracePt t="189240" x="4910138" y="5764213"/>
          <p14:tracePt t="189245" x="4841875" y="5764213"/>
          <p14:tracePt t="189274" x="4681538" y="5764213"/>
          <p14:tracePt t="189277" x="4652963" y="5764213"/>
          <p14:tracePt t="189308" x="4597400" y="5764213"/>
          <p14:tracePt t="189342" x="4546600" y="5764213"/>
          <p14:tracePt t="189374" x="4440238" y="5713413"/>
          <p14:tracePt t="189407" x="4379913" y="5664200"/>
          <p14:tracePt t="189452" x="4368800" y="5653088"/>
          <p14:tracePt t="189775" x="0" y="0"/>
        </p14:tracePtLst>
        <p14:tracePtLst>
          <p14:tracePt t="193021" x="5356225" y="4832350"/>
          <p14:tracePt t="193060" x="5356225" y="4854575"/>
          <p14:tracePt t="193068" x="5356225" y="4865688"/>
          <p14:tracePt t="193076" x="5383213" y="4910138"/>
          <p14:tracePt t="193105" x="5495925" y="5045075"/>
          <p14:tracePt t="193108" x="5573713" y="5083175"/>
          <p14:tracePt t="193139" x="5824538" y="5262563"/>
          <p14:tracePt t="193172" x="6024563" y="5367338"/>
          <p14:tracePt t="193207" x="6092825" y="5380038"/>
          <p14:tracePt t="193212" x="6103938" y="5380038"/>
          <p14:tracePt t="193240" x="6153150" y="5380038"/>
          <p14:tracePt t="193244" x="6170613" y="5380038"/>
          <p14:tracePt t="193274" x="6254750" y="5380038"/>
          <p14:tracePt t="193278" x="6299200" y="5380038"/>
          <p14:tracePt t="193308" x="6443663" y="5289550"/>
          <p14:tracePt t="193341" x="6588125" y="5178425"/>
          <p14:tracePt t="193374" x="6650038" y="5056188"/>
          <p14:tracePt t="193380" x="6650038" y="5027613"/>
          <p14:tracePt t="193407" x="6650038" y="4943475"/>
          <p14:tracePt t="193411" x="6650038" y="4927600"/>
          <p14:tracePt t="193441" x="6623050" y="4838700"/>
          <p14:tracePt t="193445" x="6543675" y="4759325"/>
          <p14:tracePt t="193474" x="6332538" y="4586288"/>
          <p14:tracePt t="193479" x="6288088" y="4570413"/>
          <p14:tracePt t="193507" x="6037263" y="4413250"/>
          <p14:tracePt t="193540" x="5857875" y="4346575"/>
          <p14:tracePt t="193572" x="5684838" y="4330700"/>
          <p14:tracePt t="193605" x="5567363" y="4319588"/>
          <p14:tracePt t="193640" x="5484813" y="4319588"/>
          <p14:tracePt t="193644" x="5456238" y="4319588"/>
          <p14:tracePt t="193674" x="5349875" y="4319588"/>
          <p14:tracePt t="193678" x="5260975" y="4352925"/>
          <p14:tracePt t="193708" x="5099050" y="4386263"/>
          <p14:tracePt t="193740" x="5003800" y="4452938"/>
          <p14:tracePt t="193775" x="4881563" y="4541838"/>
          <p14:tracePt t="193780" x="4870450" y="4559300"/>
          <p14:tracePt t="193807" x="4859338" y="4625975"/>
          <p14:tracePt t="193813" x="4859338" y="4676775"/>
          <p14:tracePt t="193841" x="4859338" y="4838700"/>
          <p14:tracePt t="193845" x="4859338" y="4865688"/>
          <p14:tracePt t="193875" x="4965700" y="4999038"/>
          <p14:tracePt t="193878" x="4999038" y="5049838"/>
          <p14:tracePt t="193908" x="5121275" y="5094288"/>
          <p14:tracePt t="193941" x="5238750" y="5111750"/>
          <p14:tracePt t="193975" x="5372100" y="5111750"/>
          <p14:tracePt t="194007" x="5611813" y="5111750"/>
          <p14:tracePt t="194012" x="5657850" y="5111750"/>
          <p14:tracePt t="194040" x="5791200" y="5067300"/>
          <p14:tracePt t="194045" x="5818188" y="5033963"/>
          <p14:tracePt t="194074" x="5880100" y="5005388"/>
          <p14:tracePt t="194108" x="5946775" y="4983163"/>
          <p14:tracePt t="194140" x="6024563" y="4910138"/>
          <p14:tracePt t="194174" x="6075363" y="4725988"/>
          <p14:tracePt t="194207" x="6075363" y="4552950"/>
          <p14:tracePt t="194212" x="6075363" y="4503738"/>
          <p14:tracePt t="194241" x="6075363" y="4481513"/>
          <p14:tracePt t="194246" x="6075363" y="4470400"/>
          <p14:tracePt t="194274" x="6075363" y="4441825"/>
          <p14:tracePt t="194277" x="6048375" y="4413250"/>
          <p14:tracePt t="194308" x="5964238" y="4341813"/>
          <p14:tracePt t="194340" x="5713413" y="4264025"/>
          <p14:tracePt t="194349" x="5662613" y="4264025"/>
          <p14:tracePt t="194374" x="5556250" y="4264025"/>
          <p14:tracePt t="194407" x="5405438" y="4264025"/>
          <p14:tracePt t="194412" x="5378450" y="4264025"/>
          <p14:tracePt t="194441" x="5232400" y="4264025"/>
          <p14:tracePt t="194446" x="5165725" y="4275138"/>
          <p14:tracePt t="194471" x="5021263" y="4324350"/>
          <p14:tracePt t="194474" x="4992688" y="4324350"/>
          <p14:tracePt t="194505" x="4903788" y="4397375"/>
          <p14:tracePt t="194507" x="4852988" y="4397375"/>
          <p14:tracePt t="194538" x="4814888" y="4435475"/>
          <p14:tracePt t="194572" x="4748213" y="4486275"/>
          <p14:tracePt t="194605" x="4748213" y="4570413"/>
          <p14:tracePt t="194642" x="4737100" y="4648200"/>
          <p14:tracePt t="194647" x="4737100" y="4676775"/>
          <p14:tracePt t="194674" x="4797425" y="4787900"/>
          <p14:tracePt t="194678" x="4826000" y="4821238"/>
          <p14:tracePt t="194708" x="5014913" y="4921250"/>
          <p14:tracePt t="194743" x="5272088" y="5011738"/>
          <p14:tracePt t="194774" x="5467350" y="5060950"/>
          <p14:tracePt t="194807" x="5640388" y="5060950"/>
          <p14:tracePt t="194812" x="5668963" y="5060950"/>
          <p14:tracePt t="194841" x="5780088" y="5060950"/>
          <p14:tracePt t="194874" x="5802313" y="5060950"/>
          <p14:tracePt t="194878" x="5813425" y="5060950"/>
          <p14:tracePt t="194908" x="5913438" y="5060950"/>
          <p14:tracePt t="194942" x="6042025" y="5060950"/>
          <p14:tracePt t="194974" x="6148388" y="5049838"/>
          <p14:tracePt t="195007" x="6215063" y="5022850"/>
          <p14:tracePt t="195013" x="6243638" y="5022850"/>
          <p14:tracePt t="195041" x="6315075" y="4994275"/>
          <p14:tracePt t="195045" x="6326188" y="4983163"/>
          <p14:tracePt t="195074" x="6337300" y="4960938"/>
          <p14:tracePt t="195077" x="6337300" y="4943475"/>
          <p14:tracePt t="195107" x="6326188" y="4814888"/>
          <p14:tracePt t="195140" x="6203950" y="4687888"/>
          <p14:tracePt t="195174" x="6175375" y="4648200"/>
          <p14:tracePt t="195207" x="6042025" y="4559300"/>
          <p14:tracePt t="195213" x="6008688" y="4525963"/>
          <p14:tracePt t="195241" x="5880100" y="4481513"/>
          <p14:tracePt t="195245" x="5868988" y="4481513"/>
          <p14:tracePt t="195274" x="5746750" y="4446588"/>
          <p14:tracePt t="195278" x="5702300" y="4446588"/>
          <p14:tracePt t="195307" x="5545138" y="4419600"/>
          <p14:tracePt t="195340" x="5518150" y="4402138"/>
          <p14:tracePt t="195374" x="5389563" y="4402138"/>
          <p14:tracePt t="195407" x="5210175" y="4402138"/>
          <p14:tracePt t="195412" x="5143500" y="4402138"/>
          <p14:tracePt t="195439" x="5094288" y="4402138"/>
          <p14:tracePt t="195472" x="5021263" y="4413250"/>
          <p14:tracePt t="195475" x="5003800" y="4459288"/>
          <p14:tracePt t="195505" x="4965700" y="4525963"/>
          <p14:tracePt t="195508" x="4965700" y="4541838"/>
          <p14:tracePt t="195540" x="4965700" y="4692650"/>
          <p14:tracePt t="195574" x="5060950" y="4854575"/>
          <p14:tracePt t="195608" x="5238750" y="4932363"/>
          <p14:tracePt t="195614" x="5283200" y="4949825"/>
          <p14:tracePt t="195640" x="5427663" y="4983163"/>
          <p14:tracePt t="195645" x="5495925" y="4983163"/>
          <p14:tracePt t="195674" x="5662613" y="5016500"/>
          <p14:tracePt t="195677" x="5673725" y="5016500"/>
          <p14:tracePt t="195709" x="5824538" y="5060950"/>
          <p14:tracePt t="195739" x="5924550" y="5060950"/>
          <p14:tracePt t="195772" x="6008688" y="5060950"/>
          <p14:tracePt t="195776" x="6019800" y="5060950"/>
          <p14:tracePt t="195805" x="6108700" y="5056188"/>
          <p14:tracePt t="195807" x="6119813" y="5038725"/>
          <p14:tracePt t="195840" x="6159500" y="5038725"/>
          <p14:tracePt t="195874" x="6243638" y="4987925"/>
          <p14:tracePt t="195882" x="6254750" y="4972050"/>
          <p14:tracePt t="195907" x="6281738" y="4905375"/>
          <p14:tracePt t="195912" x="6281738" y="4894263"/>
          <p14:tracePt t="195940" x="6299200" y="4770438"/>
          <p14:tracePt t="195945" x="6299200" y="4743450"/>
          <p14:tracePt t="195974" x="6226175" y="4525963"/>
          <p14:tracePt t="195977" x="6153150" y="4492625"/>
          <p14:tracePt t="196008" x="5891213" y="4386263"/>
          <p14:tracePt t="196039" x="5751513" y="4324350"/>
          <p14:tracePt t="196072" x="5578475" y="4308475"/>
          <p14:tracePt t="196106" x="5345113" y="4308475"/>
          <p14:tracePt t="196139" x="5094288" y="4308475"/>
          <p14:tracePt t="196172" x="4937125" y="4335463"/>
          <p14:tracePt t="196177" x="4903788" y="4346575"/>
          <p14:tracePt t="196205" x="4881563" y="4375150"/>
          <p14:tracePt t="196208" x="4814888" y="4419600"/>
          <p14:tracePt t="196239" x="4741863" y="4575175"/>
          <p14:tracePt t="196272" x="4741863" y="4827588"/>
          <p14:tracePt t="196305" x="4865688" y="5033963"/>
          <p14:tracePt t="196337" x="5210175" y="5207000"/>
          <p14:tracePt t="196373" x="5562600" y="5245100"/>
          <p14:tracePt t="196377" x="5657850" y="5245100"/>
          <p14:tracePt t="196406" x="5784850" y="5245100"/>
          <p14:tracePt t="196411" x="5813425" y="5245100"/>
          <p14:tracePt t="196440" x="5935663" y="5245100"/>
          <p14:tracePt t="196474" x="6103938" y="5218113"/>
          <p14:tracePt t="196479" x="6170613" y="5178425"/>
          <p14:tracePt t="196506" x="6288088" y="5049838"/>
          <p14:tracePt t="196540" x="6303963" y="4854575"/>
          <p14:tracePt t="196544" x="6303963" y="4787900"/>
          <p14:tracePt t="196576" x="6292850" y="4687888"/>
          <p14:tracePt t="196606" x="6237288" y="4597400"/>
          <p14:tracePt t="196609" x="6137275" y="4519613"/>
          <p14:tracePt t="196640" x="5891213" y="4435475"/>
          <p14:tracePt t="196674" x="5634038" y="4397375"/>
          <p14:tracePt t="196706" x="5438775" y="4397375"/>
          <p14:tracePt t="196740" x="5311775" y="4397375"/>
          <p14:tracePt t="196744" x="5278438" y="4397375"/>
          <p14:tracePt t="196773" x="5194300" y="4397375"/>
          <p14:tracePt t="196777" x="5165725" y="4408488"/>
          <p14:tracePt t="196807" x="5032375" y="4519613"/>
          <p14:tracePt t="196840" x="4965700" y="4681538"/>
          <p14:tracePt t="196873" x="4948238" y="4865688"/>
          <p14:tracePt t="196904" x="5026025" y="5005388"/>
          <p14:tracePt t="196937" x="5176838" y="5067300"/>
          <p14:tracePt t="196973" x="5411788" y="5133975"/>
          <p14:tracePt t="196977" x="5462588" y="5149850"/>
          <p14:tracePt t="197006" x="5622925" y="5167313"/>
          <p14:tracePt t="197009" x="5713413" y="5167313"/>
          <p14:tracePt t="197040" x="5853113" y="5167313"/>
          <p14:tracePt t="197073" x="5902325" y="5167313"/>
          <p14:tracePt t="197106" x="5913438" y="5167313"/>
          <p14:tracePt t="197139" x="5997575" y="5145088"/>
          <p14:tracePt t="197144" x="6008688" y="5100638"/>
          <p14:tracePt t="197173" x="6042025" y="4972050"/>
          <p14:tracePt t="197177" x="6042025" y="4943475"/>
          <p14:tracePt t="197206" x="6059488" y="4838700"/>
          <p14:tracePt t="197209" x="6059488" y="4827588"/>
          <p14:tracePt t="197241" x="6059488" y="4759325"/>
          <p14:tracePt t="197273" x="6019800" y="4676775"/>
          <p14:tracePt t="197306" x="5762625" y="4552950"/>
          <p14:tracePt t="197339" x="5489575" y="4503738"/>
          <p14:tracePt t="197344" x="5422900" y="4503738"/>
          <p14:tracePt t="197373" x="5316538" y="4486275"/>
          <p14:tracePt t="197376" x="5289550" y="4486275"/>
          <p14:tracePt t="197406" x="5232400" y="4486275"/>
          <p14:tracePt t="197409" x="5221288" y="4486275"/>
          <p14:tracePt t="197441" x="5072063" y="4486275"/>
          <p14:tracePt t="197473" x="4859338" y="4619625"/>
          <p14:tracePt t="197506" x="4814888" y="4721225"/>
          <p14:tracePt t="197540" x="4814888" y="4887913"/>
          <p14:tracePt t="197544" x="4814888" y="4921250"/>
          <p14:tracePt t="197573" x="4926013" y="5033963"/>
          <p14:tracePt t="197576" x="4981575" y="5105400"/>
          <p14:tracePt t="197606" x="5149850" y="5160963"/>
          <p14:tracePt t="197610" x="5221288" y="5178425"/>
          <p14:tracePt t="197640" x="5551488" y="5251450"/>
          <p14:tracePt t="197673" x="5791200" y="5267325"/>
          <p14:tracePt t="197706" x="5991225" y="5284788"/>
          <p14:tracePt t="197739" x="6126163" y="5256213"/>
          <p14:tracePt t="197743" x="6142038" y="5222875"/>
          <p14:tracePt t="197773" x="6208713" y="5033963"/>
          <p14:tracePt t="197776" x="6208713" y="5005388"/>
          <p14:tracePt t="197806" x="6208713" y="4865688"/>
          <p14:tracePt t="197810" x="6208713" y="4814888"/>
          <p14:tracePt t="197838" x="6137275" y="4654550"/>
          <p14:tracePt t="197871" x="5986463" y="4508500"/>
          <p14:tracePt t="197904" x="5795963" y="4368800"/>
          <p14:tracePt t="197938" x="5473700" y="4297363"/>
          <p14:tracePt t="197973" x="5160963" y="4297363"/>
          <p14:tracePt t="197977" x="5132388" y="4297363"/>
          <p14:tracePt t="198005" x="4943475" y="4330700"/>
          <p14:tracePt t="198007" x="4932363" y="4330700"/>
          <p14:tracePt t="198038" x="4826000" y="4430713"/>
          <p14:tracePt t="198071" x="4770438" y="4537075"/>
          <p14:tracePt t="198104" x="4759325" y="4687888"/>
          <p14:tracePt t="198139" x="4759325" y="4883150"/>
          <p14:tracePt t="198171" x="4981575" y="5056188"/>
          <p14:tracePt t="198204" x="5138738" y="5116513"/>
          <p14:tracePt t="198208" x="5165725" y="5133975"/>
          <p14:tracePt t="198240" x="5372100" y="5133975"/>
          <p14:tracePt t="198274" x="5584825" y="5133975"/>
          <p14:tracePt t="198308" x="5773738" y="5133975"/>
          <p14:tracePt t="198313" x="5784850" y="5133975"/>
          <p14:tracePt t="198341" x="5842000" y="5133975"/>
          <p14:tracePt t="198345" x="5864225" y="5133975"/>
          <p14:tracePt t="198374" x="5942013" y="5078413"/>
          <p14:tracePt t="198378" x="5969000" y="5049838"/>
          <p14:tracePt t="198408" x="5997575" y="4949825"/>
          <p14:tracePt t="198440" x="5997575" y="4872038"/>
          <p14:tracePt t="198474" x="5886450" y="4692650"/>
          <p14:tracePt t="198508" x="5707063" y="4586288"/>
          <p14:tracePt t="198512" x="5673725" y="4552950"/>
          <p14:tracePt t="198539" x="5522913" y="4486275"/>
          <p14:tracePt t="198543" x="5495925" y="4486275"/>
          <p14:tracePt t="198574" x="5367338" y="4441825"/>
          <p14:tracePt t="198577" x="5338763" y="4441825"/>
          <p14:tracePt t="198608" x="5183188" y="4441825"/>
          <p14:tracePt t="198640" x="5083175" y="4446588"/>
          <p14:tracePt t="198674" x="4981575" y="4597400"/>
          <p14:tracePt t="198708" x="4959350" y="4659313"/>
          <p14:tracePt t="198739" x="4959350" y="4699000"/>
          <p14:tracePt t="198772" x="5048250" y="4843463"/>
          <p14:tracePt t="198775" x="5094288" y="4872038"/>
          <p14:tracePt t="198805" x="5305425" y="4927600"/>
          <p14:tracePt t="198808" x="5372100" y="4943475"/>
          <p14:tracePt t="198840" x="5522913" y="4994275"/>
          <p14:tracePt t="198844" x="5567363" y="5011738"/>
          <p14:tracePt t="198874" x="5662613" y="5038725"/>
          <p14:tracePt t="198878" x="5691188" y="5056188"/>
          <p14:tracePt t="198907" x="5740400" y="5056188"/>
          <p14:tracePt t="198941" x="5824538" y="5045075"/>
          <p14:tracePt t="198974" x="5897563" y="4960938"/>
          <p14:tracePt t="198979" x="5908675" y="4949825"/>
          <p14:tracePt t="199007" x="5924550" y="4894263"/>
          <p14:tracePt t="199038" x="5924550" y="4799013"/>
          <p14:tracePt t="199072" x="5924550" y="4732338"/>
          <p14:tracePt t="199075" x="5924550" y="4703763"/>
          <p14:tracePt t="199105" x="5924550" y="4603750"/>
          <p14:tracePt t="199107" x="5897563" y="4575175"/>
          <p14:tracePt t="199139" x="5773738" y="4486275"/>
          <p14:tracePt t="199172" x="5595938" y="4419600"/>
          <p14:tracePt t="199205" x="5405438" y="4402138"/>
          <p14:tracePt t="199239" x="5232400" y="4402138"/>
          <p14:tracePt t="199273" x="5165725" y="4402138"/>
          <p14:tracePt t="199276" x="5138738" y="4430713"/>
          <p14:tracePt t="199305" x="5110163" y="4514850"/>
          <p14:tracePt t="199308" x="5094288" y="4581525"/>
          <p14:tracePt t="199339" x="5076825" y="4770438"/>
          <p14:tracePt t="199373" x="5105400" y="4927600"/>
          <p14:tracePt t="199405" x="5278438" y="5027613"/>
          <p14:tracePt t="199439" x="5534025" y="5094288"/>
          <p14:tracePt t="199442" x="5584825" y="5094288"/>
          <p14:tracePt t="199472" x="5684838" y="5094288"/>
          <p14:tracePt t="199505" x="5768975" y="5094288"/>
          <p14:tracePt t="199508" x="5795963" y="5094288"/>
          <p14:tracePt t="199539" x="5868988" y="5094288"/>
          <p14:tracePt t="199573" x="5969000" y="5045075"/>
          <p14:tracePt t="199605" x="6053138" y="4927600"/>
          <p14:tracePt t="199638" x="6053138" y="4754563"/>
          <p14:tracePt t="199672" x="6053138" y="4597400"/>
          <p14:tracePt t="199674" x="6042025" y="4552950"/>
          <p14:tracePt t="199705" x="6002338" y="4486275"/>
          <p14:tracePt t="199707" x="5986463" y="4470400"/>
          <p14:tracePt t="199739" x="5886450" y="4397375"/>
          <p14:tracePt t="199772" x="5668963" y="4364038"/>
          <p14:tracePt t="199805" x="5529263" y="4352925"/>
          <p14:tracePt t="199839" x="5507038" y="4352925"/>
          <p14:tracePt t="199872" x="5405438" y="4352925"/>
          <p14:tracePt t="199876" x="5394325" y="4352925"/>
          <p14:tracePt t="199905" x="5367338" y="4352925"/>
          <p14:tracePt t="199908" x="5322888" y="4357688"/>
          <p14:tracePt t="199938" x="5256213" y="4475163"/>
          <p14:tracePt t="199971" x="5194300" y="4597400"/>
          <p14:tracePt t="200004" x="5194300" y="4710113"/>
          <p14:tracePt t="200040" x="5289550" y="4843463"/>
          <p14:tracePt t="200045" x="5360988" y="4883150"/>
          <p14:tracePt t="200074" x="5456238" y="4927600"/>
          <p14:tracePt t="200078" x="5507038" y="4960938"/>
          <p14:tracePt t="200107" x="5640388" y="4987925"/>
          <p14:tracePt t="200142" x="5724525" y="5016500"/>
          <p14:tracePt t="200174" x="5773738" y="5016500"/>
          <p14:tracePt t="200207" x="5842000" y="5016500"/>
          <p14:tracePt t="200212" x="5886450" y="5011738"/>
          <p14:tracePt t="200239" x="5980113" y="4894263"/>
          <p14:tracePt t="200272" x="6042025" y="4710113"/>
          <p14:tracePt t="200276" x="6042025" y="4681538"/>
          <p14:tracePt t="200305" x="6075363" y="4592638"/>
          <p14:tracePt t="200308" x="6086475" y="4581525"/>
          <p14:tracePt t="200341" x="6075363" y="4470400"/>
          <p14:tracePt t="200374" x="5953125" y="4324350"/>
          <p14:tracePt t="200407" x="5684838" y="4224338"/>
          <p14:tracePt t="200413" x="5657850" y="4224338"/>
          <p14:tracePt t="200441" x="5551488" y="4191000"/>
          <p14:tracePt t="200445" x="5534025" y="4191000"/>
          <p14:tracePt t="200474" x="5451475" y="4191000"/>
          <p14:tracePt t="200478" x="5389563" y="4191000"/>
          <p14:tracePt t="200508" x="5205413" y="4308475"/>
          <p14:tracePt t="200540" x="5110163" y="4452938"/>
          <p14:tracePt t="200573" x="5076825" y="4648200"/>
          <p14:tracePt t="200607" x="5076825" y="4838700"/>
          <p14:tracePt t="200612" x="5076825" y="4887913"/>
          <p14:tracePt t="200640" x="5087938" y="5016500"/>
          <p14:tracePt t="200644" x="5127625" y="5045075"/>
          <p14:tracePt t="200674" x="5305425" y="5127625"/>
          <p14:tracePt t="200677" x="5356225" y="5145088"/>
          <p14:tracePt t="200707" x="5495925" y="5160963"/>
          <p14:tracePt t="200712" x="5529263" y="5178425"/>
          <p14:tracePt t="200718" x="5573713" y="5178425"/>
          <p14:tracePt t="200741" x="5702300" y="5195888"/>
          <p14:tracePt t="200773" x="5891213" y="5211763"/>
          <p14:tracePt t="200805" x="5991225" y="5211763"/>
          <p14:tracePt t="200837" x="6042025" y="5211763"/>
          <p14:tracePt t="200871" x="6126163" y="5211763"/>
          <p14:tracePt t="200904" x="6186488" y="5167313"/>
          <p14:tracePt t="200907" x="6203950" y="5122863"/>
          <p14:tracePt t="200939" x="6237288" y="4910138"/>
          <p14:tracePt t="200973" x="6175375" y="4714875"/>
          <p14:tracePt t="201007" x="6037263" y="4619625"/>
          <p14:tracePt t="201011" x="5942013" y="4581525"/>
          <p14:tracePt t="201040" x="5762625" y="4581525"/>
          <p14:tracePt t="201043" x="5691188" y="4548188"/>
          <p14:tracePt t="201073" x="5529263" y="4548188"/>
          <p14:tracePt t="201077" x="5462588" y="4548188"/>
          <p14:tracePt t="201108" x="5378450" y="4597400"/>
          <p14:tracePt t="201140" x="5289550" y="4681538"/>
          <p14:tracePt t="201173" x="5267325" y="4732338"/>
          <p14:tracePt t="201206" x="5267325" y="4865688"/>
          <p14:tracePt t="201239" x="5267325" y="4999038"/>
          <p14:tracePt t="201243" x="5272088" y="5033963"/>
          <p14:tracePt t="201273" x="5405438" y="5111750"/>
          <p14:tracePt t="201276" x="5416550" y="5111750"/>
          <p14:tracePt t="201307" x="5584825" y="5160963"/>
          <p14:tracePt t="201340" x="5651500" y="5172075"/>
          <p14:tracePt t="201373" x="5702300" y="5172075"/>
          <p14:tracePt t="201407" x="5813425" y="5172075"/>
          <p14:tracePt t="201440" x="5913438" y="5167313"/>
          <p14:tracePt t="201443" x="5913438" y="5156200"/>
          <p14:tracePt t="201473" x="5942013" y="5111750"/>
          <p14:tracePt t="201476" x="5942013" y="5100638"/>
          <p14:tracePt t="201506" x="5942013" y="5089525"/>
          <p14:tracePt t="201509" x="5942013" y="5072063"/>
          <p14:tracePt t="201541" x="5942013" y="4899025"/>
          <p14:tracePt t="201574" x="5897563" y="4725988"/>
          <p14:tracePt t="201579" x="5864225" y="4692650"/>
          <p14:tracePt t="201607" x="5818188" y="4648200"/>
          <p14:tracePt t="201641" x="5673725" y="4619625"/>
          <p14:tracePt t="201645" x="5640388" y="4603750"/>
          <p14:tracePt t="201674" x="5518150" y="4586288"/>
          <p14:tracePt t="201678" x="5451475" y="4570413"/>
          <p14:tracePt t="201707" x="5260975" y="4570413"/>
          <p14:tracePt t="201739" x="5143500" y="4597400"/>
          <p14:tracePt t="201772" x="5099050" y="4665663"/>
          <p14:tracePt t="201805" x="5087938" y="4721225"/>
          <p14:tracePt t="201839" x="5087938" y="4803775"/>
          <p14:tracePt t="201872" x="5087938" y="4932363"/>
          <p14:tracePt t="201905" x="5194300" y="5083175"/>
          <p14:tracePt t="201939" x="5338763" y="5127625"/>
          <p14:tracePt t="201973" x="5478463" y="5156200"/>
          <p14:tracePt t="201977" x="5489575" y="5156200"/>
          <p14:tracePt t="202005" x="5556250" y="5156200"/>
          <p14:tracePt t="202008" x="5622925" y="5172075"/>
          <p14:tracePt t="202039" x="5757863" y="5189538"/>
          <p14:tracePt t="202073" x="5807075" y="5189538"/>
          <p14:tracePt t="202105" x="5875338" y="5178425"/>
          <p14:tracePt t="202140" x="5891213" y="5167313"/>
          <p14:tracePt t="202144" x="5902325" y="5156200"/>
          <p14:tracePt t="202174" x="5942013" y="5100638"/>
          <p14:tracePt t="202177" x="5942013" y="5078413"/>
          <p14:tracePt t="202207" x="6008688" y="4916488"/>
          <p14:tracePt t="202241" x="6008688" y="4803775"/>
          <p14:tracePt t="202249" x="5980113" y="4754563"/>
          <p14:tracePt t="202274" x="5824538" y="4630738"/>
          <p14:tracePt t="202307" x="5668963" y="4537075"/>
          <p14:tracePt t="202312" x="5618163" y="4519613"/>
          <p14:tracePt t="202339" x="5489575" y="4470400"/>
          <p14:tracePt t="202372" x="5405438" y="4452938"/>
          <p14:tracePt t="202405" x="5349875" y="4452938"/>
          <p14:tracePt t="202407" x="5322888" y="4452938"/>
          <p14:tracePt t="202439" x="5165725" y="4452938"/>
          <p14:tracePt t="202472" x="5026025" y="4548188"/>
          <p14:tracePt t="202505" x="4976813" y="4597400"/>
          <p14:tracePt t="202537" x="4948238" y="4676775"/>
          <p14:tracePt t="202571" x="4948238" y="4732338"/>
          <p14:tracePt t="202606" x="4948238" y="4854575"/>
          <p14:tracePt t="202610" x="4948238" y="4883150"/>
          <p14:tracePt t="202638" x="5076825" y="5072063"/>
          <p14:tracePt t="202671" x="5322888" y="5172075"/>
          <p14:tracePt t="202705" x="5511800" y="5195888"/>
          <p14:tracePt t="202740" x="5662613" y="5222875"/>
          <p14:tracePt t="202745" x="5713413" y="5222875"/>
          <p14:tracePt t="202774" x="5835650" y="5240338"/>
          <p14:tracePt t="202778" x="5864225" y="5240338"/>
          <p14:tracePt t="202808" x="6042025" y="5240338"/>
          <p14:tracePt t="202842" x="6142038" y="5218113"/>
          <p14:tracePt t="202874" x="6226175" y="5160963"/>
          <p14:tracePt t="202908" x="6281738" y="5045075"/>
          <p14:tracePt t="202913" x="6281738" y="5016500"/>
          <p14:tracePt t="202939" x="6281738" y="4894263"/>
          <p14:tracePt t="202972" x="6254750" y="4743450"/>
          <p14:tracePt t="202975" x="6203950" y="4710113"/>
          <p14:tracePt t="203005" x="6053138" y="4643438"/>
          <p14:tracePt t="203008" x="6002338" y="4608513"/>
          <p14:tracePt t="203040" x="5868988" y="4581525"/>
          <p14:tracePt t="203072" x="5695950" y="4564063"/>
          <p14:tracePt t="203105" x="5484813" y="4564063"/>
          <p14:tracePt t="203138" x="5434013" y="4530725"/>
          <p14:tracePt t="203172" x="5349875" y="4530725"/>
          <p14:tracePt t="203176" x="5260975" y="4530725"/>
          <p14:tracePt t="203205" x="5172075" y="4530725"/>
          <p14:tracePt t="203208" x="5143500" y="4530725"/>
          <p14:tracePt t="203239" x="5105400" y="4564063"/>
          <p14:tracePt t="203272" x="5065713" y="4676775"/>
          <p14:tracePt t="203305" x="5065713" y="4832350"/>
          <p14:tracePt t="203341" x="5221288" y="4943475"/>
          <p14:tracePt t="203345" x="5272088" y="4976813"/>
          <p14:tracePt t="203374" x="5438775" y="5045075"/>
          <p14:tracePt t="203377" x="5489575" y="5045075"/>
          <p14:tracePt t="203408" x="5695950" y="5045075"/>
          <p14:tracePt t="203440" x="5762625" y="5045075"/>
          <p14:tracePt t="203474" x="5846763" y="4994275"/>
          <p14:tracePt t="203507" x="5942013" y="4894263"/>
          <p14:tracePt t="203512" x="5942013" y="4843463"/>
          <p14:tracePt t="203539" x="5957888" y="4737100"/>
          <p14:tracePt t="203572" x="5957888" y="4619625"/>
          <p14:tracePt t="203576" x="5930900" y="4592638"/>
          <p14:tracePt t="203605" x="5807075" y="4475163"/>
          <p14:tracePt t="203608" x="5780088" y="4446588"/>
          <p14:tracePt t="203639" x="5607050" y="4430713"/>
          <p14:tracePt t="203672" x="5434013" y="4430713"/>
          <p14:tracePt t="203705" x="5349875" y="4430713"/>
          <p14:tracePt t="203738" x="5243513" y="4430713"/>
          <p14:tracePt t="203743" x="5227638" y="4441825"/>
          <p14:tracePt t="203772" x="5176838" y="4481513"/>
          <p14:tracePt t="203775" x="5149850" y="4481513"/>
          <p14:tracePt t="203806" x="5138738" y="4481513"/>
          <p14:tracePt t="203809" x="5121275" y="4508500"/>
          <p14:tracePt t="203839" x="5121275" y="4586288"/>
          <p14:tracePt t="203872" x="5132388" y="4743450"/>
          <p14:tracePt t="203904" x="5278438" y="4838700"/>
          <p14:tracePt t="203937" x="5411788" y="4872038"/>
          <p14:tracePt t="203971" x="5540375" y="4883150"/>
          <p14:tracePt t="204006" x="5622925" y="4883150"/>
          <p14:tracePt t="204010" x="5634038" y="4883150"/>
          <p14:tracePt t="204040" x="5729288" y="4883150"/>
          <p14:tracePt t="204073" x="5784850" y="4883150"/>
          <p14:tracePt t="204080" x="5813425" y="4883150"/>
          <p14:tracePt t="204106" x="5835650" y="4883150"/>
          <p14:tracePt t="204140" x="5875338" y="4876800"/>
          <p14:tracePt t="204143" x="5886450" y="4865688"/>
          <p14:tracePt t="204173" x="5930900" y="4838700"/>
          <p14:tracePt t="204176" x="5930900" y="4827588"/>
          <p14:tracePt t="204206" x="5930900" y="4770438"/>
          <p14:tracePt t="204209" x="5930900" y="4743450"/>
          <p14:tracePt t="204239" x="5930900" y="4608513"/>
          <p14:tracePt t="204273" x="5835650" y="4464050"/>
          <p14:tracePt t="204306" x="5751513" y="4408488"/>
          <p14:tracePt t="204339" x="5573713" y="4375150"/>
          <p14:tracePt t="204344" x="5522913" y="4375150"/>
          <p14:tracePt t="204373" x="5400675" y="4375150"/>
          <p14:tracePt t="204378" x="5389563" y="4375150"/>
          <p14:tracePt t="204406" x="5322888" y="4375150"/>
          <p14:tracePt t="204409" x="5305425" y="4375150"/>
          <p14:tracePt t="204438" x="5172075" y="4408488"/>
          <p14:tracePt t="204472" x="5132388" y="4514850"/>
          <p14:tracePt t="204505" x="5116513" y="4625975"/>
          <p14:tracePt t="204540" x="5116513" y="4759325"/>
          <p14:tracePt t="204544" x="5143500" y="4787900"/>
          <p14:tracePt t="204575" x="5294313" y="4872038"/>
          <p14:tracePt t="204578" x="5305425" y="4887913"/>
          <p14:tracePt t="204607" x="5411788" y="4932363"/>
          <p14:tracePt t="204641" x="5467350" y="4943475"/>
          <p14:tracePt t="204674" x="5578475" y="5005388"/>
          <p14:tracePt t="204707" x="5662613" y="5033963"/>
          <p14:tracePt t="204751" x="5691188" y="5033963"/>
          <p14:tracePt t="204772" x="5746750" y="5033963"/>
          <p14:tracePt t="204775" x="5762625" y="5033963"/>
          <p14:tracePt t="204805" x="5829300" y="5033963"/>
          <p14:tracePt t="205043" x="0" y="0"/>
        </p14:tracePtLst>
        <p14:tracePtLst>
          <p14:tracePt t="209986" x="4011613" y="2054225"/>
          <p14:tracePt t="210040" x="4011613" y="2036763"/>
          <p14:tracePt t="210056" x="4011613" y="2025650"/>
          <p14:tracePt t="210089" x="4033838" y="2025650"/>
          <p14:tracePt t="210107" x="4071938" y="2025650"/>
          <p14:tracePt t="210141" x="4206875" y="2025650"/>
          <p14:tracePt t="210145" x="4233863" y="2025650"/>
          <p14:tracePt t="210174" x="4295775" y="2025650"/>
          <p14:tracePt t="210209" x="4318000" y="2025650"/>
          <p14:tracePt t="210214" x="4329113" y="2025650"/>
          <p14:tracePt t="210241" x="4368800" y="2025650"/>
          <p14:tracePt t="210245" x="4384675" y="2025650"/>
          <p14:tracePt t="210274" x="4424363" y="2025650"/>
          <p14:tracePt t="210308" x="4435475" y="2025650"/>
          <p14:tracePt t="210374" x="4373563" y="1997075"/>
          <p14:tracePt t="210405" x="4206875" y="1997075"/>
          <p14:tracePt t="210438" x="4089400" y="1997075"/>
          <p14:tracePt t="210442" x="4071938" y="1997075"/>
          <p14:tracePt t="210472" x="4005263" y="1997075"/>
          <p14:tracePt t="210475" x="3978275" y="1997075"/>
          <p14:tracePt t="210505" x="3944938" y="2008188"/>
          <p14:tracePt t="210508" x="3927475" y="2008188"/>
          <p14:tracePt t="210540" x="3876675" y="2008188"/>
          <p14:tracePt t="210651" x="3900488" y="2008188"/>
          <p14:tracePt t="210659" x="3911600" y="2008188"/>
          <p14:tracePt t="210673" x="3938588" y="2008188"/>
          <p14:tracePt t="210676" x="3967163" y="2008188"/>
          <p14:tracePt t="210708" x="4233863" y="2008188"/>
          <p14:tracePt t="210740" x="4384675" y="2008188"/>
          <p14:tracePt t="210774" x="4395788" y="2008188"/>
          <p14:tracePt t="210807" x="4435475" y="2008188"/>
          <p14:tracePt t="210840" x="4402138" y="1997075"/>
          <p14:tracePt t="210845" x="4384675" y="1985963"/>
          <p14:tracePt t="210874" x="4373563" y="1985963"/>
          <p14:tracePt t="210877" x="4346575" y="1970088"/>
          <p14:tracePt t="210907" x="4233863" y="1958975"/>
          <p14:tracePt t="210940" x="4111625" y="1914525"/>
          <p14:tracePt t="210974" x="4060825" y="1914525"/>
          <p14:tracePt t="211084" x="4067175" y="1914525"/>
          <p14:tracePt t="211100" x="4083050" y="1914525"/>
          <p14:tracePt t="211108" x="4122738" y="1941513"/>
          <p14:tracePt t="211140" x="4418013" y="1974850"/>
          <p14:tracePt t="211174" x="4575175" y="1974850"/>
          <p14:tracePt t="211182" x="4602163" y="1974850"/>
          <p14:tracePt t="211208" x="4613275" y="1974850"/>
          <p14:tracePt t="211211" x="4624388" y="1974850"/>
          <p14:tracePt t="211241" x="4624388" y="1970088"/>
          <p14:tracePt t="211277" x="4619625" y="1941513"/>
          <p14:tracePt t="211308" x="4608513" y="1941513"/>
          <p14:tracePt t="211341" x="4557713" y="1941513"/>
          <p14:tracePt t="211377" x="4502150" y="1941513"/>
          <p14:tracePt t="211382" x="4491038" y="1941513"/>
          <p14:tracePt t="211407" x="4351338" y="1941513"/>
          <p14:tracePt t="211413" x="4335463" y="1947863"/>
          <p14:tracePt t="211441" x="4267200" y="1974850"/>
          <p14:tracePt t="211445" x="4240213" y="1974850"/>
          <p14:tracePt t="211474" x="4222750" y="1974850"/>
          <p14:tracePt t="211994" x="0" y="0"/>
        </p14:tracePtLst>
        <p14:tracePtLst>
          <p14:tracePt t="213401" x="4435475" y="4592638"/>
          <p14:tracePt t="213472" x="4440238" y="4592638"/>
          <p14:tracePt t="213488" x="4468813" y="4592638"/>
          <p14:tracePt t="213508" x="4530725" y="4614863"/>
          <p14:tracePt t="213512" x="4575175" y="4614863"/>
          <p14:tracePt t="213541" x="4725988" y="4637088"/>
          <p14:tracePt t="213545" x="4752975" y="4637088"/>
          <p14:tracePt t="213574" x="4848225" y="4648200"/>
          <p14:tracePt t="213607" x="4865688" y="4648200"/>
          <p14:tracePt t="213664" x="4876800" y="4648200"/>
          <p14:tracePt t="213681" x="4887913" y="4648200"/>
          <p14:tracePt t="213707" x="4926013" y="4648200"/>
          <p14:tracePt t="213740" x="4943475" y="4648200"/>
          <p14:tracePt t="213746" x="4954588" y="4648200"/>
          <p14:tracePt t="213774" x="5003800" y="4648200"/>
          <p14:tracePt t="213779" x="5048250" y="4648200"/>
          <p14:tracePt t="213807" x="5183188" y="4648200"/>
          <p14:tracePt t="213841" x="5300663" y="4665663"/>
          <p14:tracePt t="213874" x="5589588" y="4665663"/>
          <p14:tracePt t="213879" x="5640388" y="4665663"/>
          <p14:tracePt t="213907" x="5818188" y="4665663"/>
          <p14:tracePt t="213913" x="5886450" y="4665663"/>
          <p14:tracePt t="213940" x="5957888" y="4665663"/>
          <p14:tracePt t="213945" x="5969000" y="4665663"/>
          <p14:tracePt t="213976" x="6053138" y="4665663"/>
          <p14:tracePt t="213980" x="6081713" y="4665663"/>
          <p14:tracePt t="214007" x="6175375" y="4665663"/>
          <p14:tracePt t="214040" x="6292850" y="4665663"/>
          <p14:tracePt t="214075" x="6427788" y="4665663"/>
          <p14:tracePt t="214080" x="6443663" y="4665663"/>
          <p14:tracePt t="214107" x="6565900" y="4665663"/>
          <p14:tracePt t="214140" x="6734175" y="4665663"/>
          <p14:tracePt t="214146" x="6750050" y="4665663"/>
          <p14:tracePt t="214174" x="6761163" y="4665663"/>
          <p14:tracePt t="214288" x="6772275" y="4665663"/>
          <p14:tracePt t="214305" x="6800850" y="4665663"/>
          <p14:tracePt t="214312" x="6811963" y="4665663"/>
          <p14:tracePt t="214352" x="6829425" y="4665663"/>
          <p14:tracePt t="214374" x="6840538" y="4665663"/>
          <p14:tracePt t="214407" x="6851650" y="4665663"/>
          <p14:tracePt t="214512" x="6845300" y="4665663"/>
          <p14:tracePt t="214521" x="6800850" y="4665663"/>
          <p14:tracePt t="214540" x="6705600" y="4665663"/>
          <p14:tracePt t="214574" x="6410325" y="4654550"/>
          <p14:tracePt t="214577" x="6321425" y="4654550"/>
          <p14:tracePt t="214608" x="6108700" y="4654550"/>
          <p14:tracePt t="214638" x="5975350" y="4654550"/>
          <p14:tracePt t="214672" x="5880100" y="4654550"/>
          <p14:tracePt t="214704" x="5757863" y="4654550"/>
          <p14:tracePt t="214738" x="5567363" y="4654550"/>
          <p14:tracePt t="214771" x="5356225" y="4654550"/>
          <p14:tracePt t="214808" x="5138738" y="4654550"/>
          <p14:tracePt t="214840" x="5003800" y="4654550"/>
          <p14:tracePt t="214874" x="4848225" y="4643438"/>
          <p14:tracePt t="214880" x="4803775" y="4643438"/>
          <p14:tracePt t="214907" x="4675188" y="4625975"/>
          <p14:tracePt t="214911" x="4664075" y="4608513"/>
          <p14:tracePt t="214942" x="4575175" y="4564063"/>
          <p14:tracePt t="214945" x="4524375" y="4548188"/>
          <p14:tracePt t="214974" x="4473575" y="4548188"/>
          <p14:tracePt t="215008" x="4418013" y="4537075"/>
          <p14:tracePt t="215041" x="4351338" y="4537075"/>
          <p14:tracePt t="215074" x="4291013" y="4519613"/>
          <p14:tracePt t="215107" x="4273550" y="4519613"/>
          <p14:tracePt t="215152" x="4262438" y="4519613"/>
          <p14:tracePt t="215200" x="4251325" y="4519613"/>
          <p14:tracePt t="215217" x="4291013" y="4519613"/>
          <p14:tracePt t="215240" x="4340225" y="4530725"/>
          <p14:tracePt t="215274" x="4424363" y="4559300"/>
          <p14:tracePt t="215307" x="4579938" y="4608513"/>
          <p14:tracePt t="215314" x="4608513" y="4608513"/>
          <p14:tracePt t="215341" x="4719638" y="4625975"/>
          <p14:tracePt t="215345" x="4730750" y="4625975"/>
          <p14:tracePt t="215374" x="4752975" y="4625975"/>
          <p14:tracePt t="215408" x="4899025" y="4625975"/>
          <p14:tracePt t="215440" x="5110163" y="4643438"/>
          <p14:tracePt t="215474" x="5243513" y="4643438"/>
          <p14:tracePt t="215507" x="5345113" y="4643438"/>
          <p14:tracePt t="215513" x="5400675" y="4643438"/>
          <p14:tracePt t="215540" x="5522913" y="4687888"/>
          <p14:tracePt t="215545" x="5573713" y="4687888"/>
          <p14:tracePt t="215574" x="5735638" y="4737100"/>
          <p14:tracePt t="215577" x="5829300" y="4737100"/>
          <p14:tracePt t="215608" x="6170613" y="4737100"/>
          <p14:tracePt t="215640" x="6421438" y="4737100"/>
          <p14:tracePt t="215674" x="6465888" y="4737100"/>
          <p14:tracePt t="215707" x="6516688" y="4748213"/>
          <p14:tracePt t="215744" x="6561138" y="4748213"/>
          <p14:tracePt t="215774" x="6594475" y="4748213"/>
          <p14:tracePt t="215777" x="6623050" y="4748213"/>
          <p14:tracePt t="215809" x="6689725" y="4748213"/>
          <p14:tracePt t="215840" x="6772275" y="4748213"/>
          <p14:tracePt t="215874" x="6811963" y="4748213"/>
          <p14:tracePt t="215908" x="6907213" y="4743450"/>
          <p14:tracePt t="215913" x="6923088" y="4743450"/>
          <p14:tracePt t="215984" x="6951663" y="4725988"/>
          <p14:tracePt t="215992" x="6940550" y="4725988"/>
          <p14:tracePt t="216008" x="6900863" y="4714875"/>
          <p14:tracePt t="216040" x="6818313" y="4687888"/>
          <p14:tracePt t="216074" x="6778625" y="4687888"/>
          <p14:tracePt t="216108" x="6767513" y="4687888"/>
          <p14:tracePt t="216140" x="6727825" y="4687888"/>
          <p14:tracePt t="216145" x="6661150" y="4687888"/>
          <p14:tracePt t="216174" x="6499225" y="4687888"/>
          <p14:tracePt t="216177" x="6450013" y="4687888"/>
          <p14:tracePt t="216185" x="6359525" y="4687888"/>
          <p14:tracePt t="216208" x="6159500" y="4687888"/>
          <p14:tracePt t="216240" x="5946775" y="4670425"/>
          <p14:tracePt t="216274" x="5740400" y="4670425"/>
          <p14:tracePt t="216278" x="5695950" y="4670425"/>
          <p14:tracePt t="216307" x="5462588" y="4670425"/>
          <p14:tracePt t="216341" x="5311775" y="4681538"/>
          <p14:tracePt t="216374" x="5121275" y="4681538"/>
          <p14:tracePt t="216381" x="5072063" y="4681538"/>
          <p14:tracePt t="216407" x="4970463" y="4681538"/>
          <p14:tracePt t="216412" x="4937125" y="4681538"/>
          <p14:tracePt t="216440" x="4870450" y="4681538"/>
          <p14:tracePt t="216445" x="4841875" y="4681538"/>
          <p14:tracePt t="216474" x="4697413" y="4681538"/>
          <p14:tracePt t="216479" x="4635500" y="4681538"/>
          <p14:tracePt t="216507" x="4491038" y="4681538"/>
          <p14:tracePt t="216540" x="4440238" y="4681538"/>
          <p14:tracePt t="216574" x="4362450" y="4681538"/>
          <p14:tracePt t="216581" x="4318000" y="4681538"/>
          <p14:tracePt t="216607" x="4306888" y="4681538"/>
          <p14:tracePt t="216677" x="4306888" y="4692650"/>
          <p14:tracePt t="216692" x="4346575" y="4692650"/>
          <p14:tracePt t="216708" x="4368800" y="4710113"/>
          <p14:tracePt t="216740" x="4473575" y="4737100"/>
          <p14:tracePt t="216775" x="4608513" y="4737100"/>
          <p14:tracePt t="216780" x="4657725" y="4737100"/>
          <p14:tracePt t="216807" x="4803775" y="4737100"/>
          <p14:tracePt t="216812" x="4859338" y="4737100"/>
          <p14:tracePt t="216840" x="5043488" y="4737100"/>
          <p14:tracePt t="216845" x="5110163" y="4737100"/>
          <p14:tracePt t="216874" x="5311775" y="4737100"/>
          <p14:tracePt t="216879" x="5400675" y="4737100"/>
          <p14:tracePt t="216908" x="5946775" y="4759325"/>
          <p14:tracePt t="216940" x="6370638" y="4759325"/>
          <p14:tracePt t="216974" x="6450013" y="4759325"/>
          <p14:tracePt t="217007" x="6499225" y="4759325"/>
          <p14:tracePt t="217012" x="6527800" y="4759325"/>
          <p14:tracePt t="217040" x="6588125" y="4759325"/>
          <p14:tracePt t="217045" x="6599238" y="4759325"/>
          <p14:tracePt t="217173" x="6616700" y="4759325"/>
          <p14:tracePt t="217188" x="6627813" y="4759325"/>
          <p14:tracePt t="217208" x="6638925" y="4759325"/>
          <p14:tracePt t="217240" x="6683375" y="4748213"/>
          <p14:tracePt t="217308" x="6634163" y="4665663"/>
          <p14:tracePt t="217340" x="6532563" y="4597400"/>
          <p14:tracePt t="217349" x="6488113" y="4597400"/>
          <p14:tracePt t="217374" x="6359525" y="4548188"/>
          <p14:tracePt t="217407" x="6115050" y="4530725"/>
          <p14:tracePt t="217413" x="6048375" y="4530725"/>
          <p14:tracePt t="217441" x="5842000" y="4530725"/>
          <p14:tracePt t="217446" x="5795963" y="4530725"/>
          <p14:tracePt t="217474" x="5522913" y="4530725"/>
          <p14:tracePt t="217478" x="5427663" y="4530725"/>
          <p14:tracePt t="217508" x="5154613" y="4530725"/>
          <p14:tracePt t="217541" x="4981575" y="4530725"/>
          <p14:tracePt t="217574" x="4725988" y="4581525"/>
          <p14:tracePt t="217607" x="4535488" y="4581525"/>
          <p14:tracePt t="217612" x="4508500" y="4581525"/>
          <p14:tracePt t="217642" x="4468813" y="4581525"/>
          <p14:tracePt t="217674" x="4429125" y="4592638"/>
          <p14:tracePt t="217708" x="4362450" y="4592638"/>
          <p14:tracePt t="217743" x="4351338" y="4592638"/>
          <p14:tracePt t="217812" x="4351338" y="4603750"/>
          <p14:tracePt t="217820" x="4384675" y="4603750"/>
          <p14:tracePt t="217841" x="4486275" y="4619625"/>
          <p14:tracePt t="217845" x="4552950" y="4619625"/>
          <p14:tracePt t="217872" x="4852988" y="4619625"/>
          <p14:tracePt t="217875" x="5003800" y="4619625"/>
          <p14:tracePt t="217905" x="5427663" y="4619625"/>
          <p14:tracePt t="217907" x="5551488" y="4619625"/>
          <p14:tracePt t="217941" x="5946775" y="4619625"/>
          <p14:tracePt t="217974" x="6348413" y="4643438"/>
          <p14:tracePt t="218007" x="6811963" y="4681538"/>
          <p14:tracePt t="218013" x="6840538" y="4681538"/>
          <p14:tracePt t="218040" x="6867525" y="4681538"/>
          <p14:tracePt t="218132" x="6878638" y="4681538"/>
          <p14:tracePt t="218547" x="0" y="0"/>
        </p14:tracePtLst>
        <p14:tracePtLst>
          <p14:tracePt t="222581" x="4613275" y="4614863"/>
          <p14:tracePt t="222652" x="4624388" y="4614863"/>
          <p14:tracePt t="222670" x="4635500" y="4614863"/>
          <p14:tracePt t="222679" x="4719638" y="4643438"/>
          <p14:tracePt t="222708" x="4976813" y="4714875"/>
          <p14:tracePt t="222740" x="5349875" y="4732338"/>
          <p14:tracePt t="222773" x="5484813" y="4732338"/>
          <p14:tracePt t="222807" x="5735638" y="4732338"/>
          <p14:tracePt t="222813" x="5802313" y="4732338"/>
          <p14:tracePt t="222841" x="6086475" y="4699000"/>
          <p14:tracePt t="222846" x="6237288" y="4676775"/>
          <p14:tracePt t="222874" x="6667500" y="4630738"/>
          <p14:tracePt t="222878" x="6794500" y="4614863"/>
          <p14:tracePt t="222907" x="6918325" y="4581525"/>
          <p14:tracePt t="222943" x="6929438" y="4570413"/>
          <p14:tracePt t="222975" x="6929438" y="4552950"/>
          <p14:tracePt t="223007" x="6840538" y="4514850"/>
          <p14:tracePt t="223013" x="6794500" y="4514850"/>
          <p14:tracePt t="223042" x="6588125" y="4514850"/>
          <p14:tracePt t="223045" x="6465888" y="4492625"/>
          <p14:tracePt t="223074" x="6075363" y="4492625"/>
          <p14:tracePt t="223078" x="5953125" y="4492625"/>
          <p14:tracePt t="223108" x="5857875" y="4441825"/>
          <p14:tracePt t="223142" x="5791200" y="4441825"/>
          <p14:tracePt t="223174" x="5657850" y="4452938"/>
          <p14:tracePt t="223207" x="5600700" y="4497388"/>
          <p14:tracePt t="223276" x="5584825" y="4508500"/>
          <p14:tracePt t="223292" x="5607050" y="4508500"/>
          <p14:tracePt t="223308" x="5695950" y="4508500"/>
          <p14:tracePt t="223341" x="6024563" y="4548188"/>
          <p14:tracePt t="223374" x="6510338" y="4548188"/>
          <p14:tracePt t="223407" x="6538913" y="4548188"/>
          <p14:tracePt t="223468" x="6454775" y="4548188"/>
          <p14:tracePt t="223476" x="6438900" y="4548188"/>
          <p14:tracePt t="223508" x="6192838" y="4537075"/>
          <p14:tracePt t="223541" x="5757863" y="4497388"/>
          <p14:tracePt t="223574" x="5467350" y="4497388"/>
          <p14:tracePt t="223607" x="5238750" y="4497388"/>
          <p14:tracePt t="223613" x="5172075" y="4497388"/>
          <p14:tracePt t="223640" x="5003800" y="4497388"/>
          <p14:tracePt t="223646" x="4976813" y="4497388"/>
          <p14:tracePt t="223674" x="4881563" y="4497388"/>
          <p14:tracePt t="223678" x="4870450" y="4497388"/>
          <p14:tracePt t="223707" x="4830763" y="4497388"/>
          <p14:tracePt t="223824" x="4803775" y="4497388"/>
          <p14:tracePt t="223840" x="4781550" y="4497388"/>
          <p14:tracePt t="223980" x="4803775" y="4497388"/>
          <p14:tracePt t="223988" x="4892675" y="4497388"/>
          <p14:tracePt t="224007" x="4954588" y="4497388"/>
          <p14:tracePt t="224040" x="5405438" y="4564063"/>
          <p14:tracePt t="224045" x="5618163" y="4592638"/>
          <p14:tracePt t="224074" x="6159500" y="4614863"/>
          <p14:tracePt t="224077" x="6281738" y="4614863"/>
          <p14:tracePt t="224108" x="6292850" y="4614863"/>
          <p14:tracePt t="224141" x="6321425" y="4614863"/>
          <p14:tracePt t="224174" x="6415088" y="4614863"/>
          <p14:tracePt t="224207" x="6472238" y="4614863"/>
          <p14:tracePt t="224268" x="6483350" y="4614863"/>
          <p14:tracePt t="224284" x="6494463" y="4614863"/>
          <p14:tracePt t="224307" x="6521450" y="4614863"/>
          <p14:tracePt t="224340" x="6572250" y="4614863"/>
          <p14:tracePt t="224412" x="6565900" y="4603750"/>
          <p14:tracePt t="224431" x="6538913" y="4592638"/>
          <p14:tracePt t="224438" x="6465888" y="4575175"/>
          <p14:tracePt t="224472" x="6175375" y="4537075"/>
          <p14:tracePt t="224475" x="6081713" y="4519613"/>
          <p14:tracePt t="224505" x="5868988" y="4503738"/>
          <p14:tracePt t="224508" x="5780088" y="4503738"/>
          <p14:tracePt t="224539" x="5518150" y="4503738"/>
          <p14:tracePt t="224572" x="5289550" y="4503738"/>
          <p14:tracePt t="224605" x="5099050" y="4508500"/>
          <p14:tracePt t="224639" x="4943475" y="4541838"/>
          <p14:tracePt t="224673" x="4841875" y="4541838"/>
          <p14:tracePt t="224678" x="4830763" y="4541838"/>
          <p14:tracePt t="224708" x="4703763" y="4541838"/>
          <p14:tracePt t="224740" x="4564063" y="4559300"/>
          <p14:tracePt t="224775" x="4486275" y="4575175"/>
          <p14:tracePt t="224780" x="4468813" y="4575175"/>
          <p14:tracePt t="224807" x="4418013" y="4575175"/>
          <p14:tracePt t="224811" x="4373563" y="4586288"/>
          <p14:tracePt t="224838" x="4362450" y="4586288"/>
          <p14:tracePt t="224924" x="4384675" y="4614863"/>
          <p14:tracePt t="224931" x="4395788" y="4630738"/>
          <p14:tracePt t="224938" x="4424363" y="4630738"/>
          <p14:tracePt t="224972" x="4451350" y="4630738"/>
          <p14:tracePt t="225004" x="4564063" y="4648200"/>
          <p14:tracePt t="225037" x="4602163" y="4648200"/>
          <p14:tracePt t="225195" x="0" y="0"/>
        </p14:tracePtLst>
        <p14:tracePtLst>
          <p14:tracePt t="226459" x="5367338" y="5078413"/>
          <p14:tracePt t="226464" x="5445125" y="5089525"/>
          <p14:tracePt t="226473" x="5495925" y="5105400"/>
          <p14:tracePt t="226509" x="5646738" y="5138738"/>
          <p14:tracePt t="226513" x="5695950" y="5138738"/>
          <p14:tracePt t="226540" x="5780088" y="5138738"/>
          <p14:tracePt t="226545" x="5829300" y="5138738"/>
          <p14:tracePt t="226574" x="5919788" y="5116513"/>
          <p14:tracePt t="226578" x="5930900" y="5105400"/>
          <p14:tracePt t="226610" x="5975350" y="4972050"/>
          <p14:tracePt t="226641" x="5975350" y="4854575"/>
          <p14:tracePt t="226674" x="5975350" y="4665663"/>
          <p14:tracePt t="226707" x="5964238" y="4508500"/>
          <p14:tracePt t="226738" x="5824538" y="4368800"/>
          <p14:tracePt t="226772" x="5662613" y="4251325"/>
          <p14:tracePt t="226776" x="5634038" y="4251325"/>
          <p14:tracePt t="226805" x="5507038" y="4206875"/>
          <p14:tracePt t="226808" x="5489575" y="4206875"/>
          <p14:tracePt t="226839" x="5322888" y="4191000"/>
          <p14:tracePt t="226872" x="5172075" y="4217988"/>
          <p14:tracePt t="226906" x="5054600" y="4313238"/>
          <p14:tracePt t="226938" x="5021263" y="4446588"/>
          <p14:tracePt t="226971" x="5076825" y="4732338"/>
          <p14:tracePt t="226975" x="5154613" y="4787900"/>
          <p14:tracePt t="227008" x="5411788" y="4999038"/>
          <p14:tracePt t="227041" x="5680075" y="5072063"/>
          <p14:tracePt t="227074" x="5757863" y="5072063"/>
          <p14:tracePt t="227080" x="5773738" y="5072063"/>
          <p14:tracePt t="227107" x="5919788" y="5011738"/>
          <p14:tracePt t="227111" x="5991225" y="4954588"/>
          <p14:tracePt t="227140" x="6164263" y="4721225"/>
          <p14:tracePt t="227144" x="6215063" y="4687888"/>
          <p14:tracePt t="227174" x="6270625" y="4614863"/>
          <p14:tracePt t="227208" x="6288088" y="4564063"/>
          <p14:tracePt t="227240" x="6288088" y="4430713"/>
          <p14:tracePt t="227274" x="6103938" y="4257675"/>
          <p14:tracePt t="227307" x="5942013" y="4191000"/>
          <p14:tracePt t="227312" x="5913438" y="4191000"/>
          <p14:tracePt t="227340" x="5846763" y="4191000"/>
          <p14:tracePt t="227345" x="5835650" y="4191000"/>
          <p14:tracePt t="227376" x="5768975" y="4191000"/>
          <p14:tracePt t="227408" x="5651500" y="4246563"/>
          <p14:tracePt t="227440" x="5622925" y="4413250"/>
          <p14:tracePt t="227475" x="5634038" y="4648200"/>
          <p14:tracePt t="227480" x="5668963" y="4676775"/>
          <p14:tracePt t="227507" x="5818188" y="4743450"/>
          <p14:tracePt t="227512" x="5868988" y="4776788"/>
          <p14:tracePt t="227540" x="6037263" y="4843463"/>
          <p14:tracePt t="227545" x="6064250" y="4843463"/>
          <p14:tracePt t="227574" x="6148388" y="4843463"/>
          <p14:tracePt t="227579" x="6164263" y="4843463"/>
          <p14:tracePt t="227608" x="6276975" y="4821238"/>
          <p14:tracePt t="227640" x="6427788" y="4670425"/>
          <p14:tracePt t="227675" x="6505575" y="4548188"/>
          <p14:tracePt t="227707" x="6505575" y="4446588"/>
          <p14:tracePt t="227711" x="6505575" y="4397375"/>
          <p14:tracePt t="227741" x="6465888" y="4291013"/>
          <p14:tracePt t="227745" x="6415088" y="4257675"/>
          <p14:tracePt t="227772" x="6276975" y="4095750"/>
          <p14:tracePt t="227775" x="6226175" y="4079875"/>
          <p14:tracePt t="227805" x="6170613" y="4051300"/>
          <p14:tracePt t="227808" x="6126163" y="4051300"/>
          <p14:tracePt t="227839" x="5969000" y="4062413"/>
          <p14:tracePt t="227872" x="5791200" y="4297363"/>
          <p14:tracePt t="227905" x="5757863" y="4508500"/>
          <p14:tracePt t="227938" x="5757863" y="4603750"/>
          <p14:tracePt t="227972" x="5897563" y="4699000"/>
          <p14:tracePt t="227975" x="5964238" y="4699000"/>
          <p14:tracePt t="228005" x="6186488" y="4814888"/>
          <p14:tracePt t="228008" x="6237288" y="4832350"/>
          <p14:tracePt t="228038" x="6454775" y="4865688"/>
          <p14:tracePt t="228073" x="6505575" y="4865688"/>
          <p14:tracePt t="228105" x="6561138" y="4865688"/>
          <p14:tracePt t="228138" x="6599238" y="4754563"/>
          <p14:tracePt t="228142" x="6599238" y="4703763"/>
          <p14:tracePt t="228172" x="6599238" y="4597400"/>
          <p14:tracePt t="228175" x="6599238" y="4570413"/>
          <p14:tracePt t="228205" x="6599238" y="4481513"/>
          <p14:tracePt t="228207" x="6599238" y="4441825"/>
          <p14:tracePt t="228239" x="6554788" y="4319588"/>
          <p14:tracePt t="228272" x="6427788" y="4206875"/>
          <p14:tracePt t="228305" x="6276975" y="4195763"/>
          <p14:tracePt t="228338" x="6081713" y="4251325"/>
          <p14:tracePt t="228372" x="6019800" y="4413250"/>
          <p14:tracePt t="228375" x="6019800" y="4459288"/>
          <p14:tracePt t="228405" x="6019800" y="4643438"/>
          <p14:tracePt t="228407" x="6019800" y="4676775"/>
          <p14:tracePt t="228440" x="6126163" y="4803775"/>
          <p14:tracePt t="228472" x="6270625" y="4905375"/>
          <p14:tracePt t="228475" x="6299200" y="4905375"/>
          <p14:tracePt t="228505" x="6354763" y="4932363"/>
          <p14:tracePt t="228508" x="6365875" y="4932363"/>
          <p14:tracePt t="228539" x="6427788" y="4943475"/>
          <p14:tracePt t="228572" x="6465888" y="4943475"/>
          <p14:tracePt t="228605" x="6561138" y="4943475"/>
          <p14:tracePt t="228640" x="6634163" y="4821238"/>
          <p14:tracePt t="228646" x="6650038" y="4787900"/>
          <p14:tracePt t="228674" x="6650038" y="4665663"/>
          <p14:tracePt t="228678" x="6650038" y="4575175"/>
          <p14:tracePt t="228708" x="6588125" y="4364038"/>
          <p14:tracePt t="228717" x="6561138" y="4330700"/>
          <p14:tracePt t="228741" x="6516688" y="4275138"/>
          <p14:tracePt t="228774" x="6403975" y="4275138"/>
          <p14:tracePt t="228807" x="6159500" y="4386263"/>
          <p14:tracePt t="228813" x="6081713" y="4441825"/>
          <p14:tracePt t="228841" x="5986463" y="4537075"/>
          <p14:tracePt t="228845" x="5969000" y="4570413"/>
          <p14:tracePt t="228874" x="5969000" y="4676775"/>
          <p14:tracePt t="228878" x="5969000" y="4687888"/>
          <p14:tracePt t="228908" x="6164263" y="4799013"/>
          <p14:tracePt t="228940" x="6303963" y="4814888"/>
          <p14:tracePt t="228996" x="6315075" y="4814888"/>
          <p14:tracePt t="229028" x="6315075" y="4803775"/>
          <p14:tracePt t="229041" x="6315075" y="4792663"/>
          <p14:tracePt t="229076" x="6315075" y="4770438"/>
          <p14:tracePt t="229108" x="6315075" y="4743450"/>
          <p14:tracePt t="229137" x="6292850" y="4714875"/>
          <p14:tracePt t="229139" x="0" y="0"/>
        </p14:tracePtLst>
        <p14:tracePtLst>
          <p14:tracePt t="229982" x="6499225" y="5222875"/>
          <p14:tracePt t="229986" x="6488113" y="5211763"/>
          <p14:tracePt t="229990" x="6443663" y="5183188"/>
          <p14:tracePt t="229999" x="6410325" y="5111750"/>
          <p14:tracePt t="230008" x="6359525" y="5078413"/>
          <p14:tracePt t="230037" x="6153150" y="4994275"/>
          <p14:tracePt t="230074" x="5864225" y="4860925"/>
          <p14:tracePt t="230078" x="5762625" y="4821238"/>
          <p14:tracePt t="230108" x="5422900" y="4710113"/>
          <p14:tracePt t="230141" x="5099050" y="4670425"/>
          <p14:tracePt t="230175" x="4830763" y="4670425"/>
          <p14:tracePt t="230180" x="4781550" y="4670425"/>
          <p14:tracePt t="230189" x="4770438" y="4670425"/>
          <p14:tracePt t="230207" x="4714875" y="4670425"/>
          <p14:tracePt t="230213" x="4686300" y="4670425"/>
          <p14:tracePt t="230240" x="4568825" y="4725988"/>
          <p14:tracePt t="230245" x="4552950" y="4743450"/>
          <p14:tracePt t="230274" x="4508500" y="4865688"/>
          <p14:tracePt t="230279" x="4508500" y="4894263"/>
          <p14:tracePt t="230308" x="4552950" y="5105400"/>
          <p14:tracePt t="230340" x="4646613" y="5262563"/>
          <p14:tracePt t="230374" x="4803775" y="5356225"/>
          <p14:tracePt t="230407" x="5065713" y="5440363"/>
          <p14:tracePt t="230412" x="5132388" y="5457825"/>
          <p14:tracePt t="230440" x="5445125" y="5480050"/>
          <p14:tracePt t="230444" x="5473700" y="5480050"/>
          <p14:tracePt t="230474" x="5611813" y="5480050"/>
          <p14:tracePt t="230478" x="5629275" y="5480050"/>
          <p14:tracePt t="230508" x="5668963" y="5480050"/>
          <p14:tracePt t="230540" x="5757863" y="5413375"/>
          <p14:tracePt t="230575" x="5864225" y="5145088"/>
          <p14:tracePt t="230607" x="5880100" y="4910138"/>
          <p14:tracePt t="230637" x="5853113" y="4714875"/>
          <p14:tracePt t="230674" x="5802313" y="4537075"/>
          <p14:tracePt t="230707" x="5746750" y="4519613"/>
          <p14:tracePt t="230739" x="5573713" y="4481513"/>
          <p14:tracePt t="230775" x="5327650" y="4459288"/>
          <p14:tracePt t="230807" x="5127625" y="4475163"/>
          <p14:tracePt t="230813" x="5065713" y="4503738"/>
          <p14:tracePt t="230841" x="4876800" y="4575175"/>
          <p14:tracePt t="230846" x="4803775" y="4608513"/>
          <p14:tracePt t="230874" x="4675188" y="4692650"/>
          <p14:tracePt t="230879" x="4657725" y="4703763"/>
          <p14:tracePt t="230908" x="4541838" y="4792663"/>
          <p14:tracePt t="230940" x="4524375" y="4876800"/>
          <p14:tracePt t="230974" x="4608513" y="5072063"/>
          <p14:tracePt t="231007" x="4887913" y="5278438"/>
          <p14:tracePt t="231012" x="4914900" y="5278438"/>
          <p14:tracePt t="231041" x="5043488" y="5329238"/>
          <p14:tracePt t="231045" x="5110163" y="5329238"/>
          <p14:tracePt t="231073" x="5360988" y="5345113"/>
          <p14:tracePt t="231078" x="5427663" y="5345113"/>
          <p14:tracePt t="231108" x="5718175" y="5362575"/>
          <p14:tracePt t="231142" x="5969000" y="5395913"/>
          <p14:tracePt t="231174" x="6181725" y="5395913"/>
          <p14:tracePt t="231207" x="6392863" y="5367338"/>
          <p14:tracePt t="231212" x="6427788" y="5334000"/>
          <p14:tracePt t="231240" x="6588125" y="5300663"/>
          <p14:tracePt t="231245" x="6623050" y="5273675"/>
          <p14:tracePt t="231274" x="6694488" y="5200650"/>
          <p14:tracePt t="231277" x="6705600" y="5183188"/>
          <p14:tracePt t="231308" x="6723063" y="5045075"/>
          <p14:tracePt t="231316" x="6723063" y="5016500"/>
          <p14:tracePt t="231341" x="6661150" y="4865688"/>
          <p14:tracePt t="231374" x="6527800" y="4821238"/>
          <p14:tracePt t="231407" x="6310313" y="4770438"/>
          <p14:tracePt t="231412" x="6243638" y="4754563"/>
          <p14:tracePt t="231440" x="5980113" y="4699000"/>
          <p14:tracePt t="231444" x="5913438" y="4681538"/>
          <p14:tracePt t="231474" x="5751513" y="4681538"/>
          <p14:tracePt t="231507" x="5411788" y="4681538"/>
          <p14:tracePt t="231513" x="5316538" y="4681538"/>
          <p14:tracePt t="231540" x="5149850" y="4681538"/>
          <p14:tracePt t="231545" x="5138738" y="4681538"/>
          <p14:tracePt t="231574" x="5048250" y="4732338"/>
          <p14:tracePt t="231577" x="5037138" y="4732338"/>
          <p14:tracePt t="231608" x="4937125" y="4792663"/>
          <p14:tracePt t="231617" x="4926013" y="4821238"/>
          <p14:tracePt t="231640" x="4910138" y="4860925"/>
          <p14:tracePt t="231674" x="4899025" y="4927600"/>
          <p14:tracePt t="231707" x="4899025" y="5005388"/>
          <p14:tracePt t="231712" x="4943475" y="5022850"/>
          <p14:tracePt t="231740" x="5032375" y="5056188"/>
          <p14:tracePt t="231745" x="5060950" y="5056188"/>
          <p14:tracePt t="231772" x="5205413" y="5072063"/>
          <p14:tracePt t="231775" x="5249863" y="5072063"/>
          <p14:tracePt t="231805" x="5416550" y="5089525"/>
          <p14:tracePt t="231809" x="5518150" y="5111750"/>
          <p14:tracePt t="231839" x="5857875" y="5167313"/>
          <p14:tracePt t="231874" x="6488113" y="5167313"/>
          <p14:tracePt t="231908" x="6689725" y="5167313"/>
          <p14:tracePt t="231914" x="6705600" y="5156200"/>
          <p14:tracePt t="231940" x="6727825" y="5133975"/>
          <p14:tracePt t="231945" x="6727825" y="5122863"/>
          <p14:tracePt t="231974" x="6727825" y="5067300"/>
          <p14:tracePt t="231978" x="6727825" y="5016500"/>
          <p14:tracePt t="232009" x="6543675" y="4827588"/>
          <p14:tracePt t="232040" x="6299200" y="4737100"/>
          <p14:tracePt t="232074" x="6097588" y="4654550"/>
          <p14:tracePt t="232107" x="5824538" y="4637088"/>
          <p14:tracePt t="232112" x="5780088" y="4637088"/>
          <p14:tracePt t="232140" x="5556250" y="4637088"/>
          <p14:tracePt t="232145" x="5489575" y="4637088"/>
          <p14:tracePt t="232174" x="5289550" y="4654550"/>
          <p14:tracePt t="232177" x="5278438" y="4654550"/>
          <p14:tracePt t="232186" x="5249863" y="4665663"/>
          <p14:tracePt t="232208" x="5205413" y="4710113"/>
          <p14:tracePt t="232248" x="5205413" y="4721225"/>
          <p14:tracePt t="232274" x="5205413" y="4737100"/>
          <p14:tracePt t="232329" x="5205413" y="4748213"/>
          <p14:tracePt t="232503" x="0" y="0"/>
        </p14:tracePtLst>
        <p14:tracePtLst>
          <p14:tracePt t="233107" x="4579938" y="4548188"/>
          <p14:tracePt t="233112" x="4564063" y="4548188"/>
          <p14:tracePt t="233192" x="4564063" y="4537075"/>
          <p14:tracePt t="233208" x="4575175" y="4537075"/>
          <p14:tracePt t="233216" x="4602163" y="4519613"/>
          <p14:tracePt t="233241" x="4781550" y="4519613"/>
          <p14:tracePt t="233273" x="5054600" y="4519613"/>
          <p14:tracePt t="233305" x="5372100" y="4519613"/>
          <p14:tracePt t="233339" x="5607050" y="4519613"/>
          <p14:tracePt t="233344" x="5622925" y="4519613"/>
          <p14:tracePt t="233372" x="5691188" y="4519613"/>
          <p14:tracePt t="233376" x="5729288" y="4519613"/>
          <p14:tracePt t="233406" x="5875338" y="4530725"/>
          <p14:tracePt t="233408" x="5942013" y="4530725"/>
          <p14:tracePt t="233439" x="6175375" y="4530725"/>
          <p14:tracePt t="233472" x="6365875" y="4530725"/>
          <p14:tracePt t="233505" x="6461125" y="4530725"/>
          <p14:tracePt t="233539" x="6656388" y="4530725"/>
          <p14:tracePt t="233543" x="6723063" y="4530725"/>
          <p14:tracePt t="233572" x="6907213" y="4530725"/>
          <p14:tracePt t="233575" x="6996113" y="4530725"/>
          <p14:tracePt t="233606" x="7140575" y="4525963"/>
          <p14:tracePt t="233608" x="7151688" y="4525963"/>
          <p14:tracePt t="233704" x="7151688" y="4508500"/>
          <p14:tracePt t="233720" x="7146925" y="4508500"/>
          <p14:tracePt t="233741" x="7118350" y="4508500"/>
          <p14:tracePt t="233745" x="7073900" y="4508500"/>
          <p14:tracePt t="233774" x="6900863" y="4492625"/>
          <p14:tracePt t="233778" x="6856413" y="4492625"/>
          <p14:tracePt t="233807" x="6683375" y="4492625"/>
          <p14:tracePt t="233842" x="6432550" y="4492625"/>
          <p14:tracePt t="233874" x="6203950" y="4492625"/>
          <p14:tracePt t="233907" x="6030913" y="4519613"/>
          <p14:tracePt t="233912" x="6002338" y="4519613"/>
          <p14:tracePt t="233940" x="5857875" y="4519613"/>
          <p14:tracePt t="233944" x="5813425" y="4519613"/>
          <p14:tracePt t="233974" x="5500688" y="4559300"/>
          <p14:tracePt t="233977" x="5378450" y="4581525"/>
          <p14:tracePt t="234008" x="5032375" y="4597400"/>
          <p14:tracePt t="234041" x="4914900" y="4597400"/>
          <p14:tracePt t="234074" x="4797425" y="4597400"/>
          <p14:tracePt t="234107" x="4719638" y="4597400"/>
          <p14:tracePt t="234142" x="4703763" y="4597400"/>
          <p14:tracePt t="234280" x="4675188" y="4608513"/>
          <p14:tracePt t="234289" x="4664075" y="4608513"/>
          <p14:tracePt t="234304" x="0" y="0"/>
        </p14:tracePtLst>
        <p14:tracePtLst>
          <p14:tracePt t="236429" x="4089400" y="2003425"/>
          <p14:tracePt t="236518" x="4100513" y="1985963"/>
          <p14:tracePt t="236526" x="4111625" y="1985963"/>
          <p14:tracePt t="236541" x="4256088" y="1985963"/>
          <p14:tracePt t="236574" x="4502150" y="1985963"/>
          <p14:tracePt t="236607" x="4591050" y="1985963"/>
          <p14:tracePt t="236742" x="4579938" y="1985963"/>
          <p14:tracePt t="236749" x="4524375" y="1985963"/>
          <p14:tracePt t="236774" x="4497388" y="1985963"/>
          <p14:tracePt t="236807" x="4357688" y="1985963"/>
          <p14:tracePt t="236813" x="4346575" y="1985963"/>
          <p14:tracePt t="236840" x="4324350" y="1985963"/>
          <p14:tracePt t="236884" x="4306888" y="1985963"/>
          <p14:tracePt t="236948" x="4267200" y="1985963"/>
          <p14:tracePt t="236974" x="4229100" y="1985963"/>
          <p14:tracePt t="237007" x="4189413" y="1985963"/>
          <p14:tracePt t="237608" x="4173538" y="1985963"/>
          <p14:tracePt t="237624" x="4151313" y="1985963"/>
          <p14:tracePt t="237641" x="4133850" y="1985963"/>
          <p14:tracePt t="238103" x="0" y="0"/>
        </p14:tracePtLst>
        <p14:tracePtLst>
          <p14:tracePt t="253360" x="5360988" y="5875338"/>
          <p14:tracePt t="253365" x="5434013" y="5908675"/>
          <p14:tracePt t="253373" x="5507038" y="5948363"/>
          <p14:tracePt t="253377" x="5556250" y="5981700"/>
          <p14:tracePt t="253408" x="5980113" y="6165850"/>
          <p14:tracePt t="253441" x="6572250" y="6272213"/>
          <p14:tracePt t="253475" x="7346950" y="6299200"/>
          <p14:tracePt t="253480" x="7497763" y="6299200"/>
          <p14:tracePt t="253507" x="7978775" y="6299200"/>
          <p14:tracePt t="253511" x="8128000" y="6299200"/>
          <p14:tracePt t="253541" x="8323263" y="6283325"/>
          <p14:tracePt t="253577" x="8380413" y="6149975"/>
          <p14:tracePt t="253608" x="8380413" y="5881688"/>
          <p14:tracePt t="253640" x="8369300" y="5646738"/>
          <p14:tracePt t="253674" x="8301038" y="5345113"/>
          <p14:tracePt t="253678" x="8256588" y="5218113"/>
          <p14:tracePt t="253705" x="8196263" y="4899025"/>
          <p14:tracePt t="253737" x="8178800" y="4525963"/>
          <p14:tracePt t="253771" x="8078788" y="4302125"/>
          <p14:tracePt t="253804" x="7832725" y="4106863"/>
          <p14:tracePt t="253808" x="7759700" y="4090988"/>
          <p14:tracePt t="253838" x="7140575" y="3933825"/>
          <p14:tracePt t="253872" x="5311775" y="3694113"/>
          <p14:tracePt t="253904" x="2784475" y="3587750"/>
          <p14:tracePt t="253938" x="1149350" y="3632200"/>
          <p14:tracePt t="253971" x="869950" y="3838575"/>
          <p14:tracePt t="253974" x="869950" y="3883025"/>
          <p14:tracePt t="254005" x="903288" y="4168775"/>
          <p14:tracePt t="254007" x="947738" y="4268788"/>
          <p14:tracePt t="254038" x="1293813" y="4721225"/>
          <p14:tracePt t="254072" x="1947863" y="5167313"/>
          <p14:tracePt t="254104" x="3040063" y="5491163"/>
          <p14:tracePt t="254140" x="4144963" y="5635625"/>
          <p14:tracePt t="254147" x="4384675" y="5657850"/>
          <p14:tracePt t="254151" x="4591050" y="5657850"/>
          <p14:tracePt t="254174" x="4759325" y="5657850"/>
          <p14:tracePt t="254207" x="4786313" y="5597525"/>
          <p14:tracePt t="254212" x="4786313" y="5507038"/>
          <p14:tracePt t="254237" x="4786313" y="5391150"/>
          <p14:tracePt t="254238" x="0" y="0"/>
        </p14:tracePtLst>
        <p14:tracePtLst>
          <p14:tracePt t="256709" x="4144963" y="4291013"/>
          <p14:tracePt t="256812" x="4106863" y="4268788"/>
          <p14:tracePt t="256821" x="4089400" y="4257675"/>
          <p14:tracePt t="256841" x="4000500" y="4213225"/>
          <p14:tracePt t="256846" x="3983038" y="4195763"/>
          <p14:tracePt t="256874" x="3960813" y="4184650"/>
          <p14:tracePt t="256877" x="3949700" y="4184650"/>
          <p14:tracePt t="256908" x="3865563" y="4157663"/>
          <p14:tracePt t="256939" x="3843338" y="4146550"/>
          <p14:tracePt t="256972" x="3798888" y="4146550"/>
          <p14:tracePt t="256975" x="3771900" y="4146550"/>
          <p14:tracePt t="257005" x="3738563" y="4146550"/>
          <p14:tracePt t="257008" x="3692525" y="4135438"/>
          <p14:tracePt t="257040" x="3625850" y="4135438"/>
          <p14:tracePt t="257073" x="3543300" y="4117975"/>
          <p14:tracePt t="257107" x="3475038" y="4102100"/>
          <p14:tracePt t="257142" x="3381375" y="4102100"/>
          <p14:tracePt t="257146" x="3363913" y="4102100"/>
          <p14:tracePt t="257174" x="3286125" y="4090988"/>
          <p14:tracePt t="257177" x="3219450" y="4090988"/>
          <p14:tracePt t="257208" x="3079750" y="4073525"/>
          <p14:tracePt t="257239" x="3028950" y="4073525"/>
          <p14:tracePt t="257272" x="2946400" y="4073525"/>
          <p14:tracePt t="257305" x="2895600" y="4073525"/>
          <p14:tracePt t="257339" x="2867025" y="4090988"/>
          <p14:tracePt t="257374" x="2867025" y="4129088"/>
          <p14:tracePt t="257377" x="2867025" y="4162425"/>
          <p14:tracePt t="257407" x="2990850" y="4268788"/>
          <p14:tracePt t="257440" x="3135313" y="4346575"/>
          <p14:tracePt t="257474" x="3268663" y="4364038"/>
          <p14:tracePt t="257507" x="3386138" y="4364038"/>
          <p14:tracePt t="257513" x="3430588" y="4364038"/>
          <p14:tracePt t="257540" x="3554413" y="4364038"/>
          <p14:tracePt t="257544" x="3621088" y="4364038"/>
          <p14:tracePt t="257574" x="3749675" y="4379913"/>
          <p14:tracePt t="257577" x="3760788" y="4379913"/>
          <p14:tracePt t="257607" x="3854450" y="4391025"/>
          <p14:tracePt t="257641" x="3905250" y="4402138"/>
          <p14:tracePt t="257674" x="3971925" y="4402138"/>
          <p14:tracePt t="257707" x="4049713" y="4402138"/>
          <p14:tracePt t="257741" x="4089400" y="4402138"/>
          <p14:tracePt t="257774" x="4106863" y="4402138"/>
          <p14:tracePt t="257778" x="4106863" y="4386263"/>
          <p14:tracePt t="257808" x="4106863" y="4302125"/>
          <p14:tracePt t="257841" x="4038600" y="4191000"/>
          <p14:tracePt t="257874" x="3938588" y="4113213"/>
          <p14:tracePt t="257908" x="3665538" y="4062413"/>
          <p14:tracePt t="257914" x="3592513" y="4044950"/>
          <p14:tracePt t="257940" x="3403600" y="3962400"/>
          <p14:tracePt t="257945" x="3386138" y="3944938"/>
          <p14:tracePt t="257974" x="3302000" y="3917950"/>
          <p14:tracePt t="257978" x="3286125" y="3917950"/>
          <p14:tracePt t="258010" x="3263900" y="3900488"/>
          <p14:tracePt t="258040" x="3163888" y="3889375"/>
          <p14:tracePt t="258074" x="3068638" y="3871913"/>
          <p14:tracePt t="258107" x="2968625" y="3871913"/>
          <p14:tracePt t="258113" x="2940050" y="3871913"/>
          <p14:tracePt t="258140" x="2833688" y="3871913"/>
          <p14:tracePt t="258145" x="2822575" y="3871913"/>
          <p14:tracePt t="258174" x="2800350" y="3871913"/>
          <p14:tracePt t="258177" x="2784475" y="3871913"/>
          <p14:tracePt t="258209" x="2773363" y="3871913"/>
          <p14:tracePt t="258241" x="2762250" y="3878263"/>
          <p14:tracePt t="258274" x="2878138" y="4040188"/>
          <p14:tracePt t="258308" x="3013075" y="4084638"/>
          <p14:tracePt t="258340" x="3168650" y="4129088"/>
          <p14:tracePt t="258346" x="3201988" y="4129088"/>
          <p14:tracePt t="258374" x="3286125" y="4140200"/>
          <p14:tracePt t="258381" x="3336925" y="4157663"/>
          <p14:tracePt t="258387" x="3348038" y="4157663"/>
          <p14:tracePt t="258408" x="3503613" y="4191000"/>
          <p14:tracePt t="258441" x="3632200" y="4224338"/>
          <p14:tracePt t="258474" x="3654425" y="4224338"/>
          <p14:tracePt t="258480" x="3698875" y="4224338"/>
          <p14:tracePt t="258507" x="3849688" y="4275138"/>
          <p14:tracePt t="258513" x="3876675" y="4275138"/>
          <p14:tracePt t="258540" x="3916363" y="4291013"/>
          <p14:tracePt t="258545" x="3933825" y="4291013"/>
          <p14:tracePt t="258576" x="3960813" y="4291013"/>
          <p14:tracePt t="258608" x="4022725" y="4291013"/>
          <p14:tracePt t="258640" x="4060825" y="4291013"/>
          <p14:tracePt t="258704" x="4089400" y="4291013"/>
          <p14:tracePt t="258712" x="4100513" y="4291013"/>
          <p14:tracePt t="258741" x="4117975" y="4291013"/>
          <p14:tracePt t="258777" x="4117975" y="4268788"/>
          <p14:tracePt t="258808" x="3938588" y="4157663"/>
          <p14:tracePt t="258841" x="3743325" y="4124325"/>
          <p14:tracePt t="258875" x="3609975" y="4079875"/>
          <p14:tracePt t="258879" x="3581400" y="4079875"/>
          <p14:tracePt t="258908" x="3414713" y="4044950"/>
          <p14:tracePt t="258912" x="3348038" y="4029075"/>
          <p14:tracePt t="258938" x="3257550" y="4029075"/>
          <p14:tracePt t="258971" x="3141663" y="4011613"/>
          <p14:tracePt t="258974" x="3130550" y="4011613"/>
          <p14:tracePt t="259004" x="3101975" y="3995738"/>
          <p14:tracePt t="259006" x="3090863" y="3995738"/>
          <p14:tracePt t="259041" x="3073400" y="3995738"/>
          <p14:tracePt t="259075" x="3051175" y="3967163"/>
          <p14:tracePt t="259152" x="3035300" y="3978275"/>
          <p14:tracePt t="259160" x="3035300" y="3989388"/>
          <p14:tracePt t="259173" x="3035300" y="4017963"/>
          <p14:tracePt t="259177" x="3046413" y="4067175"/>
          <p14:tracePt t="259208" x="3190875" y="4157663"/>
          <p14:tracePt t="259241" x="3348038" y="4191000"/>
          <p14:tracePt t="259250" x="3392488" y="4191000"/>
          <p14:tracePt t="259274" x="3430588" y="4217988"/>
          <p14:tracePt t="259280" x="3481388" y="4235450"/>
          <p14:tracePt t="259307" x="3565525" y="4264025"/>
          <p14:tracePt t="259312" x="3609975" y="4264025"/>
          <p14:tracePt t="259340" x="3776663" y="4297363"/>
          <p14:tracePt t="259346" x="3843338" y="4297363"/>
          <p14:tracePt t="259374" x="3883025" y="4297363"/>
          <p14:tracePt t="259378" x="3894138" y="4297363"/>
          <p14:tracePt t="259440" x="3911600" y="4297363"/>
          <p14:tracePt t="259449" x="3922713" y="4297363"/>
          <p14:tracePt t="259600" x="3933825" y="4308475"/>
          <p14:tracePt t="259616" x="3960813" y="4308475"/>
          <p14:tracePt t="259640" x="4011613" y="4308475"/>
          <p14:tracePt t="259674" x="4144963" y="4308475"/>
          <p14:tracePt t="259705" x="4233863" y="4335463"/>
          <p14:tracePt t="259794" x="4222750" y="4335463"/>
          <p14:tracePt t="259808" x="4200525" y="4335463"/>
          <p14:tracePt t="259817" x="4184650" y="4330700"/>
          <p14:tracePt t="259841" x="4038600" y="4319588"/>
          <p14:tracePt t="259874" x="3849688" y="4286250"/>
          <p14:tracePt t="259907" x="3692525" y="4268788"/>
          <p14:tracePt t="259912" x="3643313" y="4251325"/>
          <p14:tracePt t="259941" x="3475038" y="4217988"/>
          <p14:tracePt t="259944" x="3430588" y="4202113"/>
          <p14:tracePt t="259974" x="3286125" y="4168775"/>
          <p14:tracePt t="260007" x="3130550" y="4135438"/>
          <p14:tracePt t="260012" x="3119438" y="4135438"/>
          <p14:tracePt t="260041" x="3090863" y="4124325"/>
          <p14:tracePt t="260596" x="3062288" y="4113213"/>
          <p14:tracePt t="260604" x="3051175" y="4113213"/>
          <p14:tracePt t="260661" x="3073400" y="4117975"/>
          <p14:tracePt t="260669" x="3084513" y="4117975"/>
          <p14:tracePt t="260676" x="3113088" y="4146550"/>
          <p14:tracePt t="260709" x="3197225" y="4217988"/>
          <p14:tracePt t="260740" x="3252788" y="4229100"/>
          <p14:tracePt t="260852" x="3275013" y="4229100"/>
          <p14:tracePt t="260861" x="3290888" y="4229100"/>
          <p14:tracePt t="260874" x="3302000" y="4240213"/>
          <p14:tracePt t="260906" x="3314700" y="4240213"/>
          <p14:tracePt t="260941" x="3370263" y="4257675"/>
          <p14:tracePt t="260974" x="3452813" y="4313238"/>
          <p14:tracePt t="261008" x="3497263" y="4324350"/>
          <p14:tracePt t="261012" x="3509963" y="4324350"/>
          <p14:tracePt t="261040" x="3521075" y="4324350"/>
          <p14:tracePt t="261092" x="3532188" y="4324350"/>
          <p14:tracePt t="261108" x="3497263" y="4302125"/>
          <p14:tracePt t="261140" x="3319463" y="4251325"/>
          <p14:tracePt t="261174" x="3246438" y="4240213"/>
          <p14:tracePt t="261236" x="3219450" y="4240213"/>
          <p14:tracePt t="261244" x="3208338" y="4240213"/>
          <p14:tracePt t="261274" x="3308350" y="4275138"/>
          <p14:tracePt t="261279" x="3397250" y="4291013"/>
          <p14:tracePt t="261308" x="3643313" y="4346575"/>
          <p14:tracePt t="261340" x="3654425" y="4346575"/>
          <p14:tracePt t="261380" x="3648075" y="4341813"/>
          <p14:tracePt t="261407" x="3576638" y="4308475"/>
          <p14:tracePt t="261413" x="3543300" y="4297363"/>
          <p14:tracePt t="261440" x="3503613" y="4279900"/>
          <p14:tracePt t="261445" x="3481388" y="4279900"/>
          <p14:tracePt t="261453" x="3463925" y="4279900"/>
          <p14:tracePt t="262036" x="3452813" y="4279900"/>
          <p14:tracePt t="262148" x="3441700" y="4279900"/>
          <p14:tracePt t="262164" x="3425825" y="4291013"/>
          <p14:tracePt t="262246" x="3414713" y="4302125"/>
          <p14:tracePt t="262260" x="3403600" y="4313238"/>
          <p14:tracePt t="262276" x="3392488" y="4324350"/>
          <p14:tracePt t="262307" x="3375025" y="4341813"/>
          <p14:tracePt t="262420" x="3352800" y="4341813"/>
          <p14:tracePt t="262428" x="3336925" y="4341813"/>
          <p14:tracePt t="262532" x="3290888" y="4352925"/>
          <p14:tracePt t="262541" x="3279775" y="4352925"/>
          <p14:tracePt t="262574" x="3268663" y="4368800"/>
          <p14:tracePt t="262676" x="3257550" y="4368800"/>
          <p14:tracePt t="262692" x="3241675" y="4357688"/>
          <p14:tracePt t="262754" x="3241675" y="4368800"/>
          <p14:tracePt t="262769" x="3241675" y="4379913"/>
          <p14:tracePt t="262778" x="3241675" y="4391025"/>
          <p14:tracePt t="262807" x="3403600" y="4391025"/>
          <p14:tracePt t="262840" x="3659188" y="4391025"/>
          <p14:tracePt t="262845" x="3687763" y="4391025"/>
          <p14:tracePt t="262874" x="3709988" y="4402138"/>
          <p14:tracePt t="262877" x="3721100" y="4419600"/>
          <p14:tracePt t="262908" x="3776663" y="4470400"/>
          <p14:tracePt t="262940" x="3832225" y="4486275"/>
          <p14:tracePt t="262971" x="3854450" y="4486275"/>
          <p14:tracePt t="263004" x="3871913" y="4486275"/>
          <p14:tracePt t="263038" x="3883025" y="4486275"/>
          <p14:tracePt t="263071" x="3978275" y="4503738"/>
          <p14:tracePt t="263107" x="4016375" y="4503738"/>
          <p14:tracePt t="263176" x="4044950" y="4503738"/>
          <p14:tracePt t="263185" x="4056063" y="4503738"/>
          <p14:tracePt t="263208" x="4111625" y="4446588"/>
          <p14:tracePt t="263241" x="4206875" y="4324350"/>
          <p14:tracePt t="263274" x="4251325" y="4213225"/>
          <p14:tracePt t="263308" x="4291013" y="4146550"/>
          <p14:tracePt t="263314" x="4324350" y="4117975"/>
          <p14:tracePt t="263320" x="4335463" y="4084638"/>
          <p14:tracePt t="263340" x="4368800" y="3989388"/>
          <p14:tracePt t="263345" x="4384675" y="3922713"/>
          <p14:tracePt t="263374" x="4402138" y="3849688"/>
          <p14:tracePt t="263378" x="4402138" y="3822700"/>
          <p14:tracePt t="263409" x="4413250" y="3771900"/>
          <p14:tracePt t="263440" x="4429125" y="3705225"/>
          <p14:tracePt t="263496" x="4457700" y="3744913"/>
          <p14:tracePt t="263507" x="4457700" y="3811588"/>
          <p14:tracePt t="263513" x="4457700" y="3856038"/>
          <p14:tracePt t="263541" x="4457700" y="4040188"/>
          <p14:tracePt t="263545" x="4473575" y="4129088"/>
          <p14:tracePt t="263574" x="4541838" y="4297363"/>
          <p14:tracePt t="263578" x="4552950" y="4313238"/>
          <p14:tracePt t="263607" x="4597400" y="4352925"/>
          <p14:tracePt t="263658" x="4591050" y="4346575"/>
          <p14:tracePt t="263673" x="4557713" y="4217988"/>
          <p14:tracePt t="263707" x="4502150" y="3906838"/>
          <p14:tracePt t="263740" x="4486275" y="3676650"/>
          <p14:tracePt t="263745" x="4486275" y="3649663"/>
          <p14:tracePt t="263774" x="4486275" y="3632200"/>
          <p14:tracePt t="263808" x="4491038" y="3794125"/>
          <p14:tracePt t="263840" x="4564063" y="4124325"/>
          <p14:tracePt t="263874" x="4692650" y="4379913"/>
          <p14:tracePt t="263912" x="4703763" y="4379913"/>
          <p14:tracePt t="263941" x="4752975" y="4268788"/>
          <p14:tracePt t="263945" x="4752975" y="4202113"/>
          <p14:tracePt t="263973" x="4752975" y="3995738"/>
          <p14:tracePt t="263979" x="4752975" y="3967163"/>
          <p14:tracePt t="264008" x="4808538" y="3940175"/>
          <p14:tracePt t="264040" x="5014913" y="4095750"/>
          <p14:tracePt t="264074" x="5278438" y="4435475"/>
          <p14:tracePt t="264081" x="5356225" y="4519613"/>
          <p14:tracePt t="264107" x="5394325" y="4530725"/>
          <p14:tracePt t="264140" x="5434013" y="4508500"/>
          <p14:tracePt t="264146" x="5451475" y="4441825"/>
          <p14:tracePt t="264176" x="5484813" y="4162425"/>
          <p14:tracePt t="264207" x="5518150" y="4067175"/>
          <p14:tracePt t="264241" x="5556250" y="4056063"/>
          <p14:tracePt t="264275" x="5729288" y="4286250"/>
          <p14:tracePt t="264280" x="5768975" y="4357688"/>
          <p14:tracePt t="264307" x="5913438" y="4541838"/>
          <p14:tracePt t="264313" x="5924550" y="4552950"/>
          <p14:tracePt t="264340" x="5942013" y="4570413"/>
          <p14:tracePt t="264344" x="5969000" y="4570413"/>
          <p14:tracePt t="264374" x="6048375" y="4452938"/>
          <p14:tracePt t="264379" x="6130925" y="4346575"/>
          <p14:tracePt t="264408" x="6181725" y="4124325"/>
          <p14:tracePt t="264441" x="6181725" y="4113213"/>
          <p14:tracePt t="264474" x="6237288" y="4246563"/>
          <p14:tracePt t="264507" x="6392863" y="4570413"/>
          <p14:tracePt t="264512" x="6410325" y="4597400"/>
          <p14:tracePt t="264540" x="6450013" y="4597400"/>
          <p14:tracePt t="264575" x="6583363" y="4503738"/>
          <p14:tracePt t="264578" x="6599238" y="4435475"/>
          <p14:tracePt t="264608" x="6672263" y="4095750"/>
          <p14:tracePt t="264640" x="6672263" y="3962400"/>
          <p14:tracePt t="264648" x="6683375" y="3951288"/>
          <p14:tracePt t="264680" x="6700838" y="3951288"/>
          <p14:tracePt t="264707" x="6834188" y="4095750"/>
          <p14:tracePt t="264740" x="7040563" y="4508500"/>
          <p14:tracePt t="264747" x="7102475" y="4608513"/>
          <p14:tracePt t="264774" x="7113588" y="4625975"/>
          <p14:tracePt t="264808" x="7162800" y="4614863"/>
          <p14:tracePt t="264840" x="7162800" y="4330700"/>
          <p14:tracePt t="264849" x="7162800" y="4206875"/>
          <p14:tracePt t="264874" x="7151688" y="3962400"/>
          <p14:tracePt t="264907" x="7151688" y="3951288"/>
          <p14:tracePt t="264941" x="7162800" y="4062413"/>
          <p14:tracePt t="264946" x="7162800" y="4113213"/>
          <p14:tracePt t="264974" x="7162800" y="4341813"/>
          <p14:tracePt t="264978" x="7162800" y="4408488"/>
          <p14:tracePt t="265007" x="7162800" y="4486275"/>
          <p14:tracePt t="265048" x="7162800" y="4481513"/>
          <p14:tracePt t="265074" x="7162800" y="4346575"/>
          <p14:tracePt t="265107" x="7135813" y="4157663"/>
          <p14:tracePt t="265112" x="7118350" y="4106863"/>
          <p14:tracePt t="265142" x="7107238" y="4095750"/>
          <p14:tracePt t="265176" x="7107238" y="4129088"/>
          <p14:tracePt t="265208" x="7073900" y="4302125"/>
          <p14:tracePt t="265242" x="7024688" y="4497388"/>
          <p14:tracePt t="265274" x="7013575" y="4508500"/>
          <p14:tracePt t="265320" x="7013575" y="4486275"/>
          <p14:tracePt t="265340" x="6978650" y="4386263"/>
          <p14:tracePt t="265344" x="6978650" y="4341813"/>
          <p14:tracePt t="265374" x="6945313" y="4268788"/>
          <p14:tracePt t="265377" x="6945313" y="4257675"/>
          <p14:tracePt t="265528" x="6945313" y="4229100"/>
          <p14:tracePt t="265536" x="6945313" y="4217988"/>
          <p14:tracePt t="265545" x="6918325" y="4173538"/>
          <p14:tracePt t="265574" x="6918325" y="4044950"/>
          <p14:tracePt t="265577" x="6900863" y="3978275"/>
          <p14:tracePt t="265608" x="6889750" y="3867150"/>
          <p14:tracePt t="265640" x="6889750" y="3856038"/>
          <p14:tracePt t="265687" x="6889750" y="3889375"/>
          <p14:tracePt t="265703" x="6889750" y="4029075"/>
          <p14:tracePt t="265737" x="6889750" y="4319588"/>
          <p14:tracePt t="265769" x="6889750" y="4459288"/>
          <p14:tracePt t="265803" x="6873875" y="4514850"/>
          <p14:tracePt t="265838" x="6862763" y="4475163"/>
          <p14:tracePt t="265870" x="6772275" y="4179888"/>
          <p14:tracePt t="265903" x="6711950" y="4040188"/>
          <p14:tracePt t="265939" x="6711950" y="4029075"/>
          <p14:tracePt t="265975" x="6700838" y="4029075"/>
          <p14:tracePt t="266009" x="6667500" y="4202113"/>
          <p14:tracePt t="266041" x="6667500" y="4357688"/>
          <p14:tracePt t="266074" x="6667500" y="4368800"/>
          <p14:tracePt t="266109" x="6667500" y="4319588"/>
          <p14:tracePt t="266141" x="6667500" y="4129088"/>
          <p14:tracePt t="266173" x="6638925" y="4067175"/>
          <p14:tracePt t="266208" x="6627813" y="4067175"/>
          <p14:tracePt t="266240" x="6561138" y="4229100"/>
          <p14:tracePt t="266246" x="6561138" y="4279900"/>
          <p14:tracePt t="266274" x="6527800" y="4386263"/>
          <p14:tracePt t="266277" x="6527800" y="4397375"/>
          <p14:tracePt t="266333" x="6527800" y="4346575"/>
          <p14:tracePt t="266341" x="6527800" y="4257675"/>
          <p14:tracePt t="266374" x="6527800" y="4044950"/>
          <p14:tracePt t="266408" x="6499225" y="3984625"/>
          <p14:tracePt t="266444" x="6488113" y="3973513"/>
          <p14:tracePt t="266474" x="6454775" y="3895725"/>
          <p14:tracePt t="266479" x="6376988" y="3838575"/>
          <p14:tracePt t="266507" x="6343650" y="3800475"/>
          <p14:tracePt t="266556" x="6343650" y="3805238"/>
          <p14:tracePt t="266574" x="6343650" y="3849688"/>
          <p14:tracePt t="266607" x="6343650" y="4117975"/>
          <p14:tracePt t="266640" x="6343650" y="4240213"/>
          <p14:tracePt t="266646" x="6326188" y="4251325"/>
          <p14:tracePt t="266699" x="6326188" y="4229100"/>
          <p14:tracePt t="266707" x="6326188" y="4184650"/>
          <p14:tracePt t="266739" x="6276975" y="3967163"/>
          <p14:tracePt t="266772" x="6037263" y="3727450"/>
          <p14:tracePt t="266805" x="5724525" y="3621088"/>
          <p14:tracePt t="266840" x="5349875" y="3621088"/>
          <p14:tracePt t="266845" x="5232400" y="3621088"/>
          <p14:tracePt t="266876" x="5021263" y="3749675"/>
          <p14:tracePt t="266907" x="4970463" y="3944938"/>
          <p14:tracePt t="266941" x="4970463" y="4040188"/>
          <p14:tracePt t="266974" x="5094288" y="4229100"/>
          <p14:tracePt t="266980" x="5138738" y="4246563"/>
          <p14:tracePt t="267005" x="5372100" y="4279900"/>
          <p14:tracePt t="267038" x="5695950" y="4302125"/>
          <p14:tracePt t="267042" x="5818188" y="4302125"/>
          <p14:tracePt t="267072" x="6208713" y="4302125"/>
          <p14:tracePt t="267076" x="6237288" y="4302125"/>
          <p14:tracePt t="267105" x="6483350" y="4302125"/>
          <p14:tracePt t="267107" x="6550025" y="4291013"/>
          <p14:tracePt t="267138" x="6805613" y="4106863"/>
          <p14:tracePt t="267171" x="6918325" y="3733800"/>
          <p14:tracePt t="267207" x="6667500" y="3101975"/>
          <p14:tracePt t="267212" x="6527800" y="2962275"/>
          <p14:tracePt t="267240" x="6103938" y="2711450"/>
          <p14:tracePt t="267245" x="5975350" y="2667000"/>
          <p14:tracePt t="267271" x="5489575" y="2644775"/>
          <p14:tracePt t="267274" x="5278438" y="2667000"/>
          <p14:tracePt t="267305" x="4664075" y="2857500"/>
          <p14:tracePt t="267308" x="4473575" y="2951163"/>
          <p14:tracePt t="267339" x="4067175" y="3286125"/>
          <p14:tracePt t="267372" x="4022725" y="3587750"/>
          <p14:tracePt t="267405" x="4513263" y="3984625"/>
          <p14:tracePt t="267439" x="5256213" y="4146550"/>
          <p14:tracePt t="267472" x="5511800" y="4073525"/>
          <p14:tracePt t="267475" x="5511800" y="4056063"/>
          <p14:tracePt t="267506" x="5529263" y="3922713"/>
          <p14:tracePt t="267508" x="5529263" y="3895725"/>
          <p14:tracePt t="267539" x="5489575" y="3760788"/>
          <p14:tracePt t="267571" x="5267325" y="3632200"/>
          <p14:tracePt t="267605" x="5032375" y="3598863"/>
          <p14:tracePt t="267639" x="5021263" y="3598863"/>
          <p14:tracePt t="267672" x="5010150" y="3609975"/>
          <p14:tracePt t="267674" x="5010150" y="3621088"/>
          <p14:tracePt t="267704" x="0" y="0"/>
        </p14:tracePtLst>
        <p14:tracePtLst>
          <p14:tracePt t="270426" x="4479925" y="4541838"/>
          <p14:tracePt t="270512" x="4486275" y="4541838"/>
          <p14:tracePt t="270521" x="4502150" y="4541838"/>
          <p14:tracePt t="270541" x="4557713" y="4541838"/>
          <p14:tracePt t="270545" x="4602163" y="4541838"/>
          <p14:tracePt t="270574" x="4725988" y="4541838"/>
          <p14:tracePt t="270579" x="4775200" y="4541838"/>
          <p14:tracePt t="270608" x="5037138" y="4541838"/>
          <p14:tracePt t="270642" x="5221288" y="4541838"/>
          <p14:tracePt t="270674" x="5334000" y="4541838"/>
          <p14:tracePt t="270707" x="5489575" y="4541838"/>
          <p14:tracePt t="270712" x="5500688" y="4541838"/>
          <p14:tracePt t="270740" x="5607050" y="4541838"/>
          <p14:tracePt t="270745" x="5651500" y="4541838"/>
          <p14:tracePt t="270774" x="5791200" y="4541838"/>
          <p14:tracePt t="270778" x="5807075" y="4541838"/>
          <p14:tracePt t="270808" x="5946775" y="4541838"/>
          <p14:tracePt t="270840" x="6092825" y="4541838"/>
          <p14:tracePt t="270874" x="6265863" y="4559300"/>
          <p14:tracePt t="270907" x="6427788" y="4559300"/>
          <p14:tracePt t="270913" x="6454775" y="4559300"/>
          <p14:tracePt t="270941" x="6538913" y="4559300"/>
          <p14:tracePt t="270945" x="6554788" y="4559300"/>
          <p14:tracePt t="270974" x="6577013" y="4559300"/>
          <p14:tracePt t="270978" x="6588125" y="4559300"/>
          <p14:tracePt t="271004" x="6678613" y="4559300"/>
          <p14:tracePt t="271006" x="6689725" y="4559300"/>
          <p14:tracePt t="271038" x="6756400" y="4559300"/>
          <p14:tracePt t="271071" x="6823075" y="4559300"/>
          <p14:tracePt t="271104" x="6862763" y="4559300"/>
          <p14:tracePt t="271214" x="6851650" y="4559300"/>
          <p14:tracePt t="271230" x="6823075" y="4537075"/>
          <p14:tracePt t="271239" x="6756400" y="4537075"/>
          <p14:tracePt t="271271" x="6543675" y="4503738"/>
          <p14:tracePt t="271307" x="6315075" y="4503738"/>
          <p14:tracePt t="271312" x="6248400" y="4503738"/>
          <p14:tracePt t="271340" x="6064250" y="4503738"/>
          <p14:tracePt t="271345" x="6019800" y="4503738"/>
          <p14:tracePt t="271374" x="5813425" y="4503738"/>
          <p14:tracePt t="271378" x="5762625" y="4503738"/>
          <p14:tracePt t="271409" x="5473700" y="4503738"/>
          <p14:tracePt t="271440" x="5283200" y="4503738"/>
          <p14:tracePt t="271474" x="5026025" y="4464050"/>
          <p14:tracePt t="271508" x="4903788" y="4464050"/>
          <p14:tracePt t="271903" x="0" y="0"/>
        </p14:tracePtLst>
        <p14:tracePtLst>
          <p14:tracePt t="273069" x="6716713" y="2416175"/>
          <p14:tracePt t="273124" x="6738938" y="2416175"/>
          <p14:tracePt t="273132" x="6750050" y="2416175"/>
          <p14:tracePt t="273140" x="6794500" y="2427288"/>
          <p14:tracePt t="273174" x="6929438" y="2438400"/>
          <p14:tracePt t="273182" x="6956425" y="2455863"/>
          <p14:tracePt t="273207" x="7085013" y="2493963"/>
          <p14:tracePt t="273241" x="7135813" y="2522538"/>
          <p14:tracePt t="273365" x="7129463" y="2522538"/>
          <p14:tracePt t="273380" x="7102475" y="2500313"/>
          <p14:tracePt t="273407" x="7000875" y="2500313"/>
          <p14:tracePt t="273440" x="6918325" y="2500313"/>
          <p14:tracePt t="273445" x="6907213" y="2500313"/>
          <p14:tracePt t="273541" x="6911975" y="2505075"/>
          <p14:tracePt t="273556" x="6956425" y="2522538"/>
          <p14:tracePt t="273574" x="7013575" y="2533650"/>
          <p14:tracePt t="273607" x="7202488" y="2533650"/>
          <p14:tracePt t="273613" x="7213600" y="2533650"/>
          <p14:tracePt t="273640" x="7224713" y="2533650"/>
          <p14:tracePt t="273716" x="7202488" y="2533650"/>
          <p14:tracePt t="273724" x="7191375" y="2533650"/>
          <p14:tracePt t="273740" x="7118350" y="2533650"/>
          <p14:tracePt t="273774" x="6985000" y="2493963"/>
          <p14:tracePt t="273807" x="6900863" y="2478088"/>
          <p14:tracePt t="273892" x="6907213" y="2489200"/>
          <p14:tracePt t="273908" x="6918325" y="2489200"/>
          <p14:tracePt t="273924" x="6934200" y="2489200"/>
          <p14:tracePt t="273940" x="6973888" y="2489200"/>
          <p14:tracePt t="273974" x="6985000" y="2489200"/>
          <p14:tracePt t="274052" x="6978650" y="2489200"/>
          <p14:tracePt t="274068" x="6951663" y="2489200"/>
          <p14:tracePt t="274075" x="6940550" y="2489200"/>
          <p14:tracePt t="274109" x="6884988" y="2489200"/>
          <p14:tracePt t="274180" x="6889750" y="2489200"/>
          <p14:tracePt t="274212" x="6900863" y="2489200"/>
          <p14:tracePt t="274229" x="6911975" y="2489200"/>
          <p14:tracePt t="274291" x="0" y="0"/>
        </p14:tracePtLst>
        <p14:tracePtLst>
          <p14:tracePt t="275488" x="4535488" y="4575175"/>
          <p14:tracePt t="275493" x="4575175" y="4575175"/>
          <p14:tracePt t="275497" x="4602163" y="4575175"/>
          <p14:tracePt t="275504" x="4619625" y="4575175"/>
          <p14:tracePt t="275512" x="4657725" y="4575175"/>
          <p14:tracePt t="275538" x="4748213" y="4575175"/>
          <p14:tracePt t="275571" x="4876800" y="4575175"/>
          <p14:tracePt t="275575" x="4910138" y="4575175"/>
          <p14:tracePt t="275605" x="4976813" y="4575175"/>
          <p14:tracePt t="275607" x="5003800" y="4575175"/>
          <p14:tracePt t="275638" x="5083175" y="4575175"/>
          <p14:tracePt t="275672" x="5176838" y="4575175"/>
          <p14:tracePt t="275705" x="5311775" y="4575175"/>
          <p14:tracePt t="275738" x="5427663" y="4575175"/>
          <p14:tracePt t="275743" x="5478463" y="4575175"/>
          <p14:tracePt t="275771" x="5529263" y="4575175"/>
          <p14:tracePt t="275805" x="5695950" y="4586288"/>
          <p14:tracePt t="275808" x="5724525" y="4586288"/>
          <p14:tracePt t="275839" x="5829300" y="4586288"/>
          <p14:tracePt t="275871" x="5924550" y="4586288"/>
          <p14:tracePt t="275905" x="5975350" y="4586288"/>
          <p14:tracePt t="275938" x="6037263" y="4586288"/>
          <p14:tracePt t="275971" x="6108700" y="4586288"/>
          <p14:tracePt t="276005" x="6164263" y="4586288"/>
          <p14:tracePt t="276007" x="6192838" y="4586288"/>
          <p14:tracePt t="276039" x="6288088" y="4586288"/>
          <p14:tracePt t="276071" x="6354763" y="4586288"/>
          <p14:tracePt t="276105" x="6392863" y="4586288"/>
          <p14:tracePt t="276138" x="6450013" y="4586288"/>
          <p14:tracePt t="276171" x="6488113" y="4586288"/>
          <p14:tracePt t="276175" x="6505575" y="4586288"/>
          <p14:tracePt t="276247" x="6532563" y="4575175"/>
          <p14:tracePt t="276255" x="6543675" y="4575175"/>
          <p14:tracePt t="276271" x="6599238" y="4537075"/>
          <p14:tracePt t="276305" x="6610350" y="4519613"/>
          <p14:tracePt t="276338" x="6627813" y="4459288"/>
          <p14:tracePt t="276371" x="6627813" y="4341813"/>
          <p14:tracePt t="276374" x="6645275" y="4275138"/>
          <p14:tracePt t="276405" x="6672263" y="4202113"/>
          <p14:tracePt t="276407" x="6672263" y="4191000"/>
          <p14:tracePt t="276439" x="6672263" y="4095750"/>
          <p14:tracePt t="276471" x="6672263" y="3944938"/>
          <p14:tracePt t="276505" x="6645275" y="3749675"/>
          <p14:tracePt t="276538" x="6554788" y="3649663"/>
          <p14:tracePt t="276571" x="6410325" y="3554413"/>
          <p14:tracePt t="276575" x="6365875" y="3487738"/>
          <p14:tracePt t="276605" x="6232525" y="3376613"/>
          <p14:tracePt t="276608" x="6215063" y="3343275"/>
          <p14:tracePt t="276638" x="6103938" y="3286125"/>
          <p14:tracePt t="276670" x="6002338" y="3275013"/>
          <p14:tracePt t="276704" x="5853113" y="3241675"/>
          <p14:tracePt t="276740" x="5657850" y="3241675"/>
          <p14:tracePt t="276772" x="5451475" y="3241675"/>
          <p14:tracePt t="276775" x="5378450" y="3252788"/>
          <p14:tracePt t="276807" x="5121275" y="3325813"/>
          <p14:tracePt t="276839" x="4881563" y="3365500"/>
          <p14:tracePt t="276872" x="4737100" y="3403600"/>
          <p14:tracePt t="276906" x="4630738" y="3432175"/>
          <p14:tracePt t="276939" x="4541838" y="3514725"/>
          <p14:tracePt t="276972" x="4435475" y="3616325"/>
          <p14:tracePt t="276976" x="4418013" y="3649663"/>
          <p14:tracePt t="277006" x="4357688" y="3738563"/>
          <p14:tracePt t="277009" x="4357688" y="3805238"/>
          <p14:tracePt t="277039" x="4357688" y="3995738"/>
          <p14:tracePt t="277072" x="4473575" y="4195763"/>
          <p14:tracePt t="277105" x="4681538" y="4413250"/>
          <p14:tracePt t="277139" x="4926013" y="4530725"/>
          <p14:tracePt t="277142" x="4976813" y="4564063"/>
          <p14:tracePt t="277172" x="5199063" y="4676775"/>
          <p14:tracePt t="277175" x="5289550" y="4692650"/>
          <p14:tracePt t="277205" x="5522913" y="4732338"/>
          <p14:tracePt t="277208" x="5567363" y="4743450"/>
          <p14:tracePt t="277239" x="5824538" y="4799013"/>
          <p14:tracePt t="277272" x="5957888" y="4810125"/>
          <p14:tracePt t="277305" x="6097588" y="4827588"/>
          <p14:tracePt t="277339" x="6326188" y="4843463"/>
          <p14:tracePt t="277343" x="6376988" y="4843463"/>
          <p14:tracePt t="277372" x="6415088" y="4843463"/>
          <p14:tracePt t="277376" x="6427788" y="4843463"/>
          <p14:tracePt t="277405" x="6465888" y="4843463"/>
          <p14:tracePt t="277408" x="6477000" y="4843463"/>
          <p14:tracePt t="277439" x="6610350" y="4776788"/>
          <p14:tracePt t="277474" x="6645275" y="4637088"/>
          <p14:tracePt t="277481" x="6645275" y="4625975"/>
          <p14:tracePt t="277507" x="6645275" y="4559300"/>
          <p14:tracePt t="277540" x="6678613" y="4375150"/>
          <p14:tracePt t="277545" x="6694488" y="4346575"/>
          <p14:tracePt t="277574" x="6738938" y="4257675"/>
          <p14:tracePt t="277578" x="6738938" y="4229100"/>
          <p14:tracePt t="277608" x="6738938" y="4040188"/>
          <p14:tracePt t="277640" x="6572250" y="3794125"/>
          <p14:tracePt t="277675" x="6292850" y="3571875"/>
          <p14:tracePt t="277680" x="6186488" y="3509963"/>
          <p14:tracePt t="277707" x="6008688" y="3348038"/>
          <p14:tracePt t="277740" x="5842000" y="3297238"/>
          <p14:tracePt t="277745" x="5795963" y="3281363"/>
          <p14:tracePt t="277774" x="5611813" y="3281363"/>
          <p14:tracePt t="277779" x="5567363" y="3281363"/>
          <p14:tracePt t="277807" x="5327650" y="3365500"/>
          <p14:tracePt t="277841" x="5143500" y="3492500"/>
          <p14:tracePt t="277874" x="5026025" y="3698875"/>
          <p14:tracePt t="277907" x="4992688" y="3871913"/>
          <p14:tracePt t="277912" x="4992688" y="3922713"/>
          <p14:tracePt t="277940" x="4992688" y="4084638"/>
          <p14:tracePt t="277945" x="5003800" y="4129088"/>
          <p14:tracePt t="277972" x="5116513" y="4352925"/>
          <p14:tracePt t="277975" x="5172075" y="4430713"/>
          <p14:tracePt t="278005" x="5400675" y="4559300"/>
          <p14:tracePt t="278007" x="5529263" y="4597400"/>
          <p14:tracePt t="278038" x="5880100" y="4676775"/>
          <p14:tracePt t="278074" x="5908675" y="4676775"/>
          <p14:tracePt t="278108" x="5919788" y="4676775"/>
          <p14:tracePt t="278141" x="5975350" y="4659313"/>
          <p14:tracePt t="278146" x="5975350" y="4643438"/>
          <p14:tracePt t="278174" x="5975350" y="4575175"/>
          <p14:tracePt t="278178" x="5975350" y="4564063"/>
          <p14:tracePt t="278208" x="5886450" y="4475163"/>
          <p14:tracePt t="278237" x="5846763" y="4475163"/>
          <p14:tracePt t="278238" x="0" y="0"/>
        </p14:tracePtLst>
        <p14:tracePtLst>
          <p14:tracePt t="279014" x="3514725" y="4202113"/>
          <p14:tracePt t="279019" x="3532188" y="4202113"/>
          <p14:tracePt t="279037" x="3543300" y="4202113"/>
          <p14:tracePt t="279052" x="3587750" y="4217988"/>
          <p14:tracePt t="279074" x="3609975" y="4217988"/>
          <p14:tracePt t="279077" x="3621088" y="4217988"/>
          <p14:tracePt t="279108" x="3705225" y="4217988"/>
          <p14:tracePt t="279140" x="3765550" y="4084638"/>
          <p14:tracePt t="279174" x="3765550" y="4033838"/>
          <p14:tracePt t="279207" x="3754438" y="4011613"/>
          <p14:tracePt t="279263" x="3743325" y="4011613"/>
          <p14:tracePt t="279276" x="3716338" y="4011613"/>
          <p14:tracePt t="279308" x="3687763" y="4106863"/>
          <p14:tracePt t="279340" x="3687763" y="4257675"/>
          <p14:tracePt t="279374" x="3687763" y="4268788"/>
          <p14:tracePt t="279409" x="3687763" y="4246563"/>
          <p14:tracePt t="279414" x="3687763" y="4162425"/>
          <p14:tracePt t="279440" x="3687763" y="3995738"/>
          <p14:tracePt t="279445" x="3687763" y="3967163"/>
          <p14:tracePt t="279474" x="3659188" y="3906838"/>
          <p14:tracePt t="279516" x="3632200" y="3929063"/>
          <p14:tracePt t="279541" x="3614738" y="4000500"/>
          <p14:tracePt t="279574" x="3614738" y="4151313"/>
          <p14:tracePt t="279607" x="3614738" y="4191000"/>
          <p14:tracePt t="279644" x="3603625" y="4157663"/>
          <p14:tracePt t="279673" x="3554413" y="3984625"/>
          <p14:tracePt t="279677" x="3554413" y="3973513"/>
          <p14:tracePt t="279707" x="3536950" y="3962400"/>
          <p14:tracePt t="279741" x="3509963" y="3984625"/>
          <p14:tracePt t="279774" x="3497263" y="4117975"/>
          <p14:tracePt t="279808" x="3481388" y="4146550"/>
          <p14:tracePt t="279841" x="3470275" y="4146550"/>
          <p14:tracePt t="279845" x="3425825" y="4106863"/>
          <p14:tracePt t="279872" x="3397250" y="4017963"/>
          <p14:tracePt t="279906" x="3386138" y="4000500"/>
          <p14:tracePt t="279939" x="3290888" y="4022725"/>
          <p14:tracePt t="279972" x="3275013" y="4079875"/>
          <p14:tracePt t="280005" x="3263900" y="4117975"/>
          <p14:tracePt t="280041" x="3246438" y="4084638"/>
          <p14:tracePt t="280045" x="3230563" y="4033838"/>
          <p14:tracePt t="280074" x="3175000" y="3973513"/>
          <p14:tracePt t="280078" x="3163888" y="3956050"/>
          <p14:tracePt t="280108" x="3135313" y="3956050"/>
          <p14:tracePt t="280140" x="3106738" y="3956050"/>
          <p14:tracePt t="280188" x="3073400" y="3956050"/>
          <p14:tracePt t="280208" x="3062288" y="3956050"/>
          <p14:tracePt t="280241" x="3017838" y="3956050"/>
          <p14:tracePt t="280245" x="3006725" y="3956050"/>
          <p14:tracePt t="280276" x="2957513" y="4006850"/>
          <p14:tracePt t="280348" x="2957513" y="4000500"/>
          <p14:tracePt t="280396" x="2940050" y="3984625"/>
          <p14:tracePt t="280475" x="0" y="0"/>
        </p14:tracePtLst>
        <p14:tracePtLst>
          <p14:tracePt t="293929" x="5522913" y="4564063"/>
          <p14:tracePt t="294000" x="5507038" y="4564063"/>
          <p14:tracePt t="294016" x="5507038" y="4541838"/>
          <p14:tracePt t="294040" x="5507038" y="4419600"/>
          <p14:tracePt t="294074" x="5507038" y="4279900"/>
          <p14:tracePt t="294080" x="5507038" y="4251325"/>
          <p14:tracePt t="294107" x="5507038" y="4168775"/>
          <p14:tracePt t="294112" x="5507038" y="4140200"/>
          <p14:tracePt t="294140" x="5507038" y="4090988"/>
          <p14:tracePt t="294145" x="5507038" y="4062413"/>
          <p14:tracePt t="294174" x="5507038" y="4011613"/>
          <p14:tracePt t="294178" x="5507038" y="3995738"/>
          <p14:tracePt t="294240" x="5507038" y="4006850"/>
          <p14:tracePt t="294256" x="5507038" y="4017963"/>
          <p14:tracePt t="294274" x="5478463" y="4090988"/>
          <p14:tracePt t="294307" x="5478463" y="4240213"/>
          <p14:tracePt t="294312" x="5478463" y="4268788"/>
          <p14:tracePt t="294340" x="5478463" y="4308475"/>
          <p14:tracePt t="294376" x="5478463" y="4319588"/>
          <p14:tracePt t="294480" x="5478463" y="4313238"/>
          <p14:tracePt t="294488" x="5478463" y="4286250"/>
          <p14:tracePt t="294507" x="5478463" y="4229100"/>
          <p14:tracePt t="294540" x="5478463" y="4151313"/>
          <p14:tracePt t="294546" x="5478463" y="4135438"/>
          <p14:tracePt t="294625" x="5478463" y="4146550"/>
          <p14:tracePt t="294640" x="5478463" y="4184650"/>
          <p14:tracePt t="294649" x="5478463" y="4235450"/>
          <p14:tracePt t="294673" x="5478463" y="4341813"/>
          <p14:tracePt t="294707" x="5478463" y="4352925"/>
          <p14:tracePt t="294752" x="5484813" y="4352925"/>
          <p14:tracePt t="294773" x="5484813" y="4330700"/>
          <p14:tracePt t="294777" x="5518150" y="4279900"/>
          <p14:tracePt t="294807" x="5518150" y="4195763"/>
          <p14:tracePt t="294840" x="5518150" y="4184650"/>
          <p14:tracePt t="295023" x="0" y="0"/>
        </p14:tracePtLst>
        <p14:tracePtLst>
          <p14:tracePt t="295514" x="5875338" y="4022725"/>
          <p14:tracePt t="295524" x="5864225" y="4029075"/>
          <p14:tracePt t="295540" x="5864225" y="4084638"/>
          <p14:tracePt t="295544" x="5864225" y="4151313"/>
          <p14:tracePt t="295572" x="5864225" y="4235450"/>
          <p14:tracePt t="295575" x="5875338" y="4264025"/>
          <p14:tracePt t="295607" x="5919788" y="4324350"/>
          <p14:tracePt t="295610" x="5919788" y="4335463"/>
          <p14:tracePt t="295728" x="5919788" y="4330700"/>
          <p14:tracePt t="295744" x="5919788" y="4313238"/>
          <p14:tracePt t="295752" x="5919788" y="4291013"/>
          <p14:tracePt t="295774" x="5919788" y="4264025"/>
          <p14:tracePt t="295777" x="5930900" y="4251325"/>
          <p14:tracePt t="295840" x="5930900" y="4275138"/>
          <p14:tracePt t="295848" x="5930900" y="4302125"/>
          <p14:tracePt t="295873" x="5930900" y="4368800"/>
          <p14:tracePt t="295905" x="5930900" y="4408488"/>
          <p14:tracePt t="295951" x="5930900" y="4402138"/>
          <p14:tracePt t="295972" x="5930900" y="4391025"/>
          <p14:tracePt t="296005" x="5930900" y="4379913"/>
          <p14:tracePt t="296143" x="0" y="0"/>
        </p14:tracePtLst>
        <p14:tracePtLst>
          <p14:tracePt t="297630" x="4546600" y="4586288"/>
          <p14:tracePt t="297637" x="4546600" y="4575175"/>
          <p14:tracePt t="297644" x="4552950" y="4575175"/>
          <p14:tracePt t="297672" x="4657725" y="4575175"/>
          <p14:tracePt t="297675" x="4703763" y="4575175"/>
          <p14:tracePt t="297705" x="4830763" y="4575175"/>
          <p14:tracePt t="297708" x="4859338" y="4575175"/>
          <p14:tracePt t="297739" x="5026025" y="4575175"/>
          <p14:tracePt t="297772" x="5216525" y="4575175"/>
          <p14:tracePt t="297805" x="5316538" y="4575175"/>
          <p14:tracePt t="297839" x="5467350" y="4575175"/>
          <p14:tracePt t="297843" x="5495925" y="4575175"/>
          <p14:tracePt t="297872" x="5584825" y="4575175"/>
          <p14:tracePt t="297875" x="5611813" y="4575175"/>
          <p14:tracePt t="297905" x="5651500" y="4575175"/>
          <p14:tracePt t="297908" x="5680075" y="4575175"/>
          <p14:tracePt t="297939" x="5795963" y="4575175"/>
          <p14:tracePt t="297972" x="5891213" y="4575175"/>
          <p14:tracePt t="298007" x="5946775" y="4559300"/>
          <p14:tracePt t="298011" x="5991225" y="4541838"/>
          <p14:tracePt t="298041" x="6064250" y="4541838"/>
          <p14:tracePt t="298045" x="6108700" y="4541838"/>
          <p14:tracePt t="298073" x="6292850" y="4541838"/>
          <p14:tracePt t="298078" x="6359525" y="4541838"/>
          <p14:tracePt t="298108" x="6650038" y="4541838"/>
          <p14:tracePt t="298141" x="6727825" y="4541838"/>
          <p14:tracePt t="298174" x="6756400" y="4541838"/>
          <p14:tracePt t="298207" x="6794500" y="4541838"/>
          <p14:tracePt t="298240" x="6834188" y="4541838"/>
          <p14:tracePt t="298274" x="6845300" y="4541838"/>
          <p14:tracePt t="298277" x="6873875" y="4541838"/>
          <p14:tracePt t="298307" x="6884988" y="4541838"/>
          <p14:tracePt t="298468" x="6878638" y="4541838"/>
          <p14:tracePt t="298484" x="6851650" y="4541838"/>
          <p14:tracePt t="298508" x="6689725" y="4541838"/>
          <p14:tracePt t="298540" x="6461125" y="4541838"/>
          <p14:tracePt t="298574" x="6170613" y="4525963"/>
          <p14:tracePt t="298607" x="5868988" y="4508500"/>
          <p14:tracePt t="298612" x="5802313" y="4508500"/>
          <p14:tracePt t="298640" x="5680075" y="4508500"/>
          <p14:tracePt t="298645" x="5651500" y="4508500"/>
          <p14:tracePt t="298674" x="5600700" y="4508500"/>
          <p14:tracePt t="298677" x="5556250" y="4508500"/>
          <p14:tracePt t="298709" x="5507038" y="4508500"/>
          <p14:tracePt t="298740" x="5451475" y="4508500"/>
          <p14:tracePt t="298774" x="5338763" y="4508500"/>
          <p14:tracePt t="298808" x="5260975" y="4508500"/>
          <p14:tracePt t="298840" x="5205413" y="4508500"/>
          <p14:tracePt t="298844" x="5176838" y="4508500"/>
          <p14:tracePt t="298874" x="5094288" y="4508500"/>
          <p14:tracePt t="298878" x="5065713" y="4508500"/>
          <p14:tracePt t="298910" x="4910138" y="4508500"/>
          <p14:tracePt t="298942" x="4781550" y="4508500"/>
          <p14:tracePt t="298973" x="4630738" y="4508500"/>
          <p14:tracePt t="299007" x="4479925" y="4519613"/>
          <p14:tracePt t="299011" x="4429125" y="4519613"/>
          <p14:tracePt t="299040" x="4379913" y="4519613"/>
          <p14:tracePt t="299045" x="4362450" y="4519613"/>
          <p14:tracePt t="299092" x="4351338" y="4519613"/>
          <p14:tracePt t="299252" x="4357688" y="4519613"/>
          <p14:tracePt t="299260" x="4373563" y="4519613"/>
          <p14:tracePt t="299274" x="4413250" y="4519613"/>
          <p14:tracePt t="299277" x="4429125" y="4519613"/>
          <p14:tracePt t="299308" x="4692650" y="4519613"/>
          <p14:tracePt t="299341" x="4987925" y="4519613"/>
          <p14:tracePt t="299373" x="5500688" y="4519613"/>
          <p14:tracePt t="299380" x="5618163" y="4519613"/>
          <p14:tracePt t="299407" x="5980113" y="4519613"/>
          <p14:tracePt t="299438" x="6321425" y="4519613"/>
          <p14:tracePt t="299472" x="6661150" y="4519613"/>
          <p14:tracePt t="299506" x="7058025" y="4519613"/>
          <p14:tracePt t="299538" x="7124700" y="4519613"/>
          <p14:tracePt t="299735" x="0" y="0"/>
        </p14:tracePtLst>
        <p14:tracePtLst>
          <p14:tracePt t="300464" x="5232400" y="4391025"/>
          <p14:tracePt t="300469" x="5243513" y="4391025"/>
          <p14:tracePt t="300473" x="5272088" y="4379913"/>
          <p14:tracePt t="300483" x="5272088" y="4368800"/>
          <p14:tracePt t="300507" x="5272088" y="4330700"/>
          <p14:tracePt t="300540" x="5300663" y="4179888"/>
          <p14:tracePt t="300546" x="5316538" y="4129088"/>
          <p14:tracePt t="300573" x="5316538" y="4022725"/>
          <p14:tracePt t="300578" x="5316538" y="4011613"/>
          <p14:tracePt t="300608" x="5334000" y="4000500"/>
          <p14:tracePt t="300648" x="5334000" y="4006850"/>
          <p14:tracePt t="300674" x="5334000" y="4202113"/>
          <p14:tracePt t="300707" x="5334000" y="4275138"/>
          <p14:tracePt t="300760" x="5334000" y="4264025"/>
          <p14:tracePt t="300774" x="5334000" y="4240213"/>
          <p14:tracePt t="300778" x="5334000" y="4224338"/>
          <p14:tracePt t="300807" x="5334000" y="4184650"/>
          <p14:tracePt t="300984" x="5345113" y="4173538"/>
          <p14:tracePt t="300999" x="0" y="0"/>
        </p14:tracePtLst>
        <p14:tracePtLst>
          <p14:tracePt t="301681" x="5919788" y="3492500"/>
          <p14:tracePt t="301690" x="5919788" y="3498850"/>
          <p14:tracePt t="301707" x="5919788" y="3571875"/>
          <p14:tracePt t="301740" x="5919788" y="3722688"/>
          <p14:tracePt t="301745" x="5919788" y="3749675"/>
          <p14:tracePt t="301774" x="5919788" y="3871913"/>
          <p14:tracePt t="301777" x="5919788" y="3940175"/>
          <p14:tracePt t="301807" x="5919788" y="4040188"/>
          <p14:tracePt t="301840" x="5919788" y="4173538"/>
          <p14:tracePt t="301876" x="5919788" y="4251325"/>
          <p14:tracePt t="301882" x="5919788" y="4279900"/>
          <p14:tracePt t="301890" x="5919788" y="4297363"/>
          <p14:tracePt t="301907" x="5919788" y="4335463"/>
          <p14:tracePt t="301940" x="5919788" y="4375150"/>
          <p14:tracePt t="301945" x="5919788" y="4402138"/>
          <p14:tracePt t="301976" x="5919788" y="4424363"/>
          <p14:tracePt t="302007" x="5908675" y="4464050"/>
          <p14:tracePt t="302088" x="5908675" y="4459288"/>
          <p14:tracePt t="302096" x="5908675" y="4430713"/>
          <p14:tracePt t="302107" x="5908675" y="4386263"/>
          <p14:tracePt t="302139" x="5908675" y="4257675"/>
          <p14:tracePt t="302142" x="5908675" y="4206875"/>
          <p14:tracePt t="302172" x="5908675" y="4117975"/>
          <p14:tracePt t="302205" x="5908675" y="4095750"/>
          <p14:tracePt t="302263" x="5908675" y="4102100"/>
          <p14:tracePt t="302279" x="5913438" y="4162425"/>
          <p14:tracePt t="302305" x="5930900" y="4346575"/>
          <p14:tracePt t="302338" x="5964238" y="4559300"/>
          <p14:tracePt t="302342" x="5964238" y="4592638"/>
          <p14:tracePt t="302372" x="5975350" y="4614863"/>
          <p14:tracePt t="302440" x="5975350" y="4592638"/>
          <p14:tracePt t="302449" x="5975350" y="4581525"/>
          <p14:tracePt t="302475" x="5969000" y="4514850"/>
          <p14:tracePt t="302508" x="5953125" y="4397375"/>
          <p14:tracePt t="302540" x="5953125" y="4297363"/>
          <p14:tracePt t="302573" x="5953125" y="4286250"/>
          <p14:tracePt t="302620" x="5930900" y="4286250"/>
          <p14:tracePt t="302640" x="5913438" y="4308475"/>
          <p14:tracePt t="302673" x="5897563" y="4481513"/>
          <p14:tracePt t="302677" x="5897563" y="4548188"/>
          <p14:tracePt t="302707" x="5897563" y="4597400"/>
          <p14:tracePt t="302764" x="5908675" y="4575175"/>
          <p14:tracePt t="302774" x="5908675" y="4508500"/>
          <p14:tracePt t="302806" x="5908675" y="4375150"/>
          <p14:tracePt t="302841" x="5908675" y="4352925"/>
          <p14:tracePt t="302939" x="5908675" y="4375150"/>
          <p14:tracePt t="302946" x="5908675" y="4386263"/>
          <p14:tracePt t="302971" x="5908675" y="4486275"/>
          <p14:tracePt t="303007" x="5908675" y="4559300"/>
          <p14:tracePt t="303070" x="5919788" y="4559300"/>
          <p14:tracePt t="303077" x="5919788" y="4508500"/>
          <p14:tracePt t="303108" x="5946775" y="4408488"/>
          <p14:tracePt t="303140" x="5946775" y="4341813"/>
          <p14:tracePt t="303173" x="5964238" y="4330700"/>
          <p14:tracePt t="303245" x="5964238" y="4335463"/>
          <p14:tracePt t="303260" x="5964238" y="4379913"/>
          <p14:tracePt t="303272" x="5953125" y="4408488"/>
          <p14:tracePt t="303305" x="5953125" y="4564063"/>
          <p14:tracePt t="303309" x="5953125" y="4575175"/>
          <p14:tracePt t="303355" x="5953125" y="4525963"/>
          <p14:tracePt t="303372" x="5953125" y="4452938"/>
          <p14:tracePt t="303405" x="5935663" y="4240213"/>
          <p14:tracePt t="303439" x="5935663" y="4217988"/>
          <p14:tracePt t="303483" x="5908675" y="4240213"/>
          <p14:tracePt t="303506" x="5897563" y="4297363"/>
          <p14:tracePt t="303509" x="5897563" y="4386263"/>
          <p14:tracePt t="303539" x="5875338" y="4597400"/>
          <p14:tracePt t="303571" x="5875338" y="4643438"/>
          <p14:tracePt t="303611" x="5875338" y="4603750"/>
          <p14:tracePt t="303639" x="5886450" y="4497388"/>
          <p14:tracePt t="303672" x="5913438" y="4446588"/>
          <p14:tracePt t="303771" x="5913438" y="4452938"/>
          <p14:tracePt t="303851" x="5924550" y="4464050"/>
          <p14:tracePt t="304619" x="0" y="0"/>
        </p14:tracePtLst>
        <p14:tracePtLst>
          <p14:tracePt t="305092" x="6288088" y="4397375"/>
          <p14:tracePt t="305097" x="6310313" y="4397375"/>
          <p14:tracePt t="305101" x="6326188" y="4397375"/>
          <p14:tracePt t="305132" x="6354763" y="4397375"/>
          <p14:tracePt t="305140" x="6365875" y="4397375"/>
          <p14:tracePt t="305175" x="6415088" y="4357688"/>
          <p14:tracePt t="305181" x="6450013" y="4297363"/>
          <p14:tracePt t="305207" x="6516688" y="4173538"/>
          <p14:tracePt t="305211" x="6516688" y="4106863"/>
          <p14:tracePt t="305240" x="6532563" y="3967163"/>
          <p14:tracePt t="305244" x="6532563" y="3917950"/>
          <p14:tracePt t="305274" x="6532563" y="3778250"/>
          <p14:tracePt t="305277" x="6532563" y="3727450"/>
          <p14:tracePt t="305308" x="6532563" y="3594100"/>
          <p14:tracePt t="305340" x="6359525" y="3414713"/>
          <p14:tracePt t="305375" x="6153150" y="3281363"/>
          <p14:tracePt t="305407" x="6053138" y="3219450"/>
          <p14:tracePt t="305412" x="6008688" y="3192463"/>
          <p14:tracePt t="305440" x="5935663" y="3175000"/>
          <p14:tracePt t="305445" x="5924550" y="3163888"/>
          <p14:tracePt t="305474" x="5784850" y="3135313"/>
          <p14:tracePt t="305479" x="5713413" y="3097213"/>
          <p14:tracePt t="305485" x="5646738" y="3079750"/>
          <p14:tracePt t="305508" x="5383213" y="3024188"/>
          <p14:tracePt t="305539" x="5149850" y="3024188"/>
          <p14:tracePt t="305543" x="5083175" y="3024188"/>
          <p14:tracePt t="305572" x="4921250" y="3024188"/>
          <p14:tracePt t="305575" x="4892675" y="3024188"/>
          <p14:tracePt t="305605" x="4775200" y="3024188"/>
          <p14:tracePt t="305608" x="4748213" y="3024188"/>
          <p14:tracePt t="305639" x="4591050" y="3035300"/>
          <p14:tracePt t="305672" x="4429125" y="3130550"/>
          <p14:tracePt t="305705" x="4357688" y="3203575"/>
          <p14:tracePt t="305739" x="4340225" y="3376613"/>
          <p14:tracePt t="305743" x="4340225" y="3443288"/>
          <p14:tracePt t="305772" x="4340225" y="3605213"/>
          <p14:tracePt t="305775" x="4340225" y="3632200"/>
          <p14:tracePt t="305805" x="4340225" y="3749675"/>
          <p14:tracePt t="305808" x="4384675" y="3800475"/>
          <p14:tracePt t="305839" x="4552950" y="3967163"/>
          <p14:tracePt t="305872" x="4770438" y="4067175"/>
          <p14:tracePt t="305905" x="4965700" y="4102100"/>
          <p14:tracePt t="305939" x="5143500" y="4162425"/>
          <p14:tracePt t="305943" x="5232400" y="4162425"/>
          <p14:tracePt t="305972" x="5445125" y="4206875"/>
          <p14:tracePt t="305975" x="5540375" y="4224338"/>
          <p14:tracePt t="306005" x="5824538" y="4264025"/>
          <p14:tracePt t="306008" x="5891213" y="4279900"/>
          <p14:tracePt t="306040" x="6064250" y="4279900"/>
          <p14:tracePt t="306072" x="6237288" y="4279900"/>
          <p14:tracePt t="306105" x="6450013" y="4235450"/>
          <p14:tracePt t="306139" x="6588125" y="4102100"/>
          <p14:tracePt t="306143" x="6616700" y="4067175"/>
          <p14:tracePt t="306172" x="6800850" y="3922713"/>
          <p14:tracePt t="306176" x="6811963" y="3911600"/>
          <p14:tracePt t="306206" x="6896100" y="3778250"/>
          <p14:tracePt t="306208" x="6896100" y="3749675"/>
          <p14:tracePt t="306240" x="6918325" y="3671888"/>
          <p14:tracePt t="306272" x="6918325" y="3538538"/>
          <p14:tracePt t="306305" x="6694488" y="3359150"/>
          <p14:tracePt t="306338" x="6477000" y="3259138"/>
          <p14:tracePt t="306372" x="6115050" y="3163888"/>
          <p14:tracePt t="306376" x="5986463" y="3141663"/>
          <p14:tracePt t="306405" x="5724525" y="3086100"/>
          <p14:tracePt t="306408" x="5634038" y="3086100"/>
          <p14:tracePt t="306440" x="5551488" y="3086100"/>
          <p14:tracePt t="306472" x="5438775" y="3086100"/>
          <p14:tracePt t="306505" x="5243513" y="3146425"/>
          <p14:tracePt t="306539" x="5032375" y="3308350"/>
          <p14:tracePt t="306572" x="4841875" y="3436938"/>
          <p14:tracePt t="306576" x="4814888" y="3470275"/>
          <p14:tracePt t="306605" x="4703763" y="3565525"/>
          <p14:tracePt t="306608" x="4675188" y="3598863"/>
          <p14:tracePt t="306639" x="4635500" y="3649663"/>
          <p14:tracePt t="306672" x="4608513" y="3749675"/>
          <p14:tracePt t="306705" x="4608513" y="3917950"/>
          <p14:tracePt t="306739" x="4725988" y="4157663"/>
          <p14:tracePt t="306743" x="4759325" y="4191000"/>
          <p14:tracePt t="306772" x="4910138" y="4308475"/>
          <p14:tracePt t="306776" x="4959350" y="4324350"/>
          <p14:tracePt t="306805" x="5127625" y="4397375"/>
          <p14:tracePt t="306809" x="5176838" y="4413250"/>
          <p14:tracePt t="306839" x="5434013" y="4497388"/>
          <p14:tracePt t="306872" x="5618163" y="4597400"/>
          <p14:tracePt t="306905" x="5891213" y="4597400"/>
          <p14:tracePt t="306939" x="6215063" y="4581525"/>
          <p14:tracePt t="306942" x="6310313" y="4564063"/>
          <p14:tracePt t="306972" x="6554788" y="4470400"/>
          <p14:tracePt t="306976" x="6583363" y="4452938"/>
          <p14:tracePt t="307007" x="6778625" y="4402138"/>
          <p14:tracePt t="307039" x="6918325" y="4368800"/>
          <p14:tracePt t="307072" x="6973888" y="4286250"/>
          <p14:tracePt t="307105" x="6973888" y="4079875"/>
          <p14:tracePt t="307139" x="6683375" y="3760788"/>
          <p14:tracePt t="307143" x="6650038" y="3727450"/>
          <p14:tracePt t="307172" x="6499225" y="3627438"/>
          <p14:tracePt t="307176" x="6465888" y="3594100"/>
          <p14:tracePt t="307206" x="6326188" y="3514725"/>
          <p14:tracePt t="307208" x="6243638" y="3481388"/>
          <p14:tracePt t="307237" x="6142038" y="3443288"/>
          <p14:tracePt t="307239" x="6048375" y="3403600"/>
          <p14:tracePt t="307270" x="5835650" y="3403600"/>
          <p14:tracePt t="307306" x="5383213" y="3403600"/>
          <p14:tracePt t="307339" x="5072063" y="3414713"/>
          <p14:tracePt t="307372" x="4992688" y="3436938"/>
          <p14:tracePt t="307376" x="4959350" y="3470275"/>
          <p14:tracePt t="307405" x="4903788" y="3560763"/>
          <p14:tracePt t="307408" x="4887913" y="3609975"/>
          <p14:tracePt t="307439" x="4852988" y="3805238"/>
          <p14:tracePt t="307472" x="4914900" y="3962400"/>
          <p14:tracePt t="307505" x="4926013" y="3973513"/>
          <p14:tracePt t="307539" x="4937125" y="3973513"/>
          <p14:tracePt t="307583" x="0" y="0"/>
        </p14:tracePtLst>
        <p14:tracePtLst>
          <p14:tracePt t="308201" x="4657725" y="4548188"/>
          <p14:tracePt t="308240" x="4657725" y="4575175"/>
          <p14:tracePt t="308249" x="4657725" y="4586288"/>
          <p14:tracePt t="308274" x="4657725" y="4659313"/>
          <p14:tracePt t="308307" x="4741863" y="4799013"/>
          <p14:tracePt t="308312" x="4792663" y="4854575"/>
          <p14:tracePt t="308341" x="4965700" y="5060950"/>
          <p14:tracePt t="308347" x="5021263" y="5116513"/>
          <p14:tracePt t="308374" x="5105400" y="5267325"/>
          <p14:tracePt t="308378" x="5138738" y="5300663"/>
          <p14:tracePt t="308408" x="5316538" y="5362575"/>
          <p14:tracePt t="308440" x="5511800" y="5362575"/>
          <p14:tracePt t="308448" x="5600700" y="5362575"/>
          <p14:tracePt t="308474" x="5768975" y="5362575"/>
          <p14:tracePt t="308508" x="5897563" y="5362575"/>
          <p14:tracePt t="308540" x="6008688" y="5362575"/>
          <p14:tracePt t="308573" x="6119813" y="5295900"/>
          <p14:tracePt t="308607" x="6226175" y="5149850"/>
          <p14:tracePt t="308641" x="6243638" y="5078413"/>
          <p14:tracePt t="308646" x="6243638" y="5033963"/>
          <p14:tracePt t="308674" x="6243638" y="4803775"/>
          <p14:tracePt t="308678" x="6215063" y="4776788"/>
          <p14:tracePt t="308708" x="6059488" y="4581525"/>
          <p14:tracePt t="308743" x="5924550" y="4564063"/>
          <p14:tracePt t="308774" x="5673725" y="4564063"/>
          <p14:tracePt t="308807" x="5400675" y="4564063"/>
          <p14:tracePt t="308811" x="5311775" y="4564063"/>
          <p14:tracePt t="308840" x="5183188" y="4592638"/>
          <p14:tracePt t="308844" x="5172075" y="4592638"/>
          <p14:tracePt t="308873" x="5065713" y="4681538"/>
          <p14:tracePt t="308877" x="5054600" y="4692650"/>
          <p14:tracePt t="308908" x="4999038" y="4787900"/>
          <p14:tracePt t="308940" x="4999038" y="4921250"/>
          <p14:tracePt t="308973" x="5026025" y="5038725"/>
          <p14:tracePt t="309007" x="5272088" y="5233988"/>
          <p14:tracePt t="309041" x="5607050" y="5345113"/>
          <p14:tracePt t="309046" x="5673725" y="5367338"/>
          <p14:tracePt t="309073" x="5991225" y="5424488"/>
          <p14:tracePt t="309077" x="6119813" y="5446713"/>
          <p14:tracePt t="309107" x="6583363" y="5484813"/>
          <p14:tracePt t="309140" x="6678613" y="5484813"/>
          <p14:tracePt t="309173" x="6694488" y="5318125"/>
          <p14:tracePt t="309181" x="6694488" y="5289550"/>
          <p14:tracePt t="309207" x="6694488" y="5149850"/>
          <p14:tracePt t="309214" x="6667500" y="5100638"/>
          <p14:tracePt t="309240" x="6510338" y="4943475"/>
          <p14:tracePt t="309244" x="6494463" y="4927600"/>
          <p14:tracePt t="309274" x="6359525" y="4883150"/>
          <p14:tracePt t="309278" x="6310313" y="4865688"/>
          <p14:tracePt t="309308" x="6164263" y="4865688"/>
          <p14:tracePt t="309340" x="5930900" y="4865688"/>
          <p14:tracePt t="309373" x="5691188" y="4965700"/>
          <p14:tracePt t="309408" x="5540375" y="5078413"/>
          <p14:tracePt t="309440" x="5438775" y="5149850"/>
          <p14:tracePt t="309474" x="5427663" y="5284788"/>
          <p14:tracePt t="309508" x="5451475" y="5384800"/>
          <p14:tracePt t="309513" x="5484813" y="5418138"/>
          <p14:tracePt t="309540" x="5618163" y="5502275"/>
          <p14:tracePt t="309545" x="5668963" y="5529263"/>
          <p14:tracePt t="309573" x="5813425" y="5551488"/>
          <p14:tracePt t="309577" x="5824538" y="5551488"/>
          <p14:tracePt t="309620" x="5835650" y="5551488"/>
          <p14:tracePt t="309641" x="5864225" y="5540375"/>
          <p14:tracePt t="309645" x="5880100" y="5540375"/>
          <p14:tracePt t="309673" x="5880100" y="5529263"/>
          <p14:tracePt t="310114" x="0" y="0"/>
        </p14:tracePtLst>
        <p14:tracePtLst>
          <p14:tracePt t="311598" x="4189413" y="4725988"/>
          <p14:tracePt t="311640" x="4200525" y="4725988"/>
          <p14:tracePt t="311690" x="4229100" y="4725988"/>
          <p14:tracePt t="311698" x="4244975" y="4699000"/>
          <p14:tracePt t="311706" x="4244975" y="4687888"/>
          <p14:tracePt t="311740" x="4244975" y="4503738"/>
          <p14:tracePt t="311744" x="4244975" y="4475163"/>
          <p14:tracePt t="311773" x="4244975" y="4408488"/>
          <p14:tracePt t="311777" x="4233863" y="4391025"/>
          <p14:tracePt t="311808" x="4151313" y="4279900"/>
          <p14:tracePt t="311840" x="4060825" y="4246563"/>
          <p14:tracePt t="311874" x="3978275" y="4217988"/>
          <p14:tracePt t="311907" x="3876675" y="4162425"/>
          <p14:tracePt t="311913" x="3838575" y="4162425"/>
          <p14:tracePt t="311940" x="3794125" y="4146550"/>
          <p14:tracePt t="311945" x="3749675" y="4135438"/>
          <p14:tracePt t="311974" x="3621088" y="4079875"/>
          <p14:tracePt t="311977" x="3609975" y="4067175"/>
          <p14:tracePt t="312008" x="3525838" y="4033838"/>
          <p14:tracePt t="312040" x="3403600" y="4033838"/>
          <p14:tracePt t="312074" x="3290888" y="4033838"/>
          <p14:tracePt t="312107" x="3152775" y="4033838"/>
          <p14:tracePt t="312112" x="3124200" y="4033838"/>
          <p14:tracePt t="312140" x="3024188" y="4033838"/>
          <p14:tracePt t="312144" x="2979738" y="4033838"/>
          <p14:tracePt t="312173" x="2833688" y="4017963"/>
          <p14:tracePt t="312177" x="2806700" y="4017963"/>
          <p14:tracePt t="312209" x="2689225" y="4017963"/>
          <p14:tracePt t="312240" x="2605088" y="4017963"/>
          <p14:tracePt t="312274" x="2476500" y="4017963"/>
          <p14:tracePt t="312305" x="2320925" y="4044950"/>
          <p14:tracePt t="312338" x="2265363" y="4102100"/>
          <p14:tracePt t="312372" x="2232025" y="4113213"/>
          <p14:tracePt t="312407" x="2187575" y="4113213"/>
          <p14:tracePt t="312439" x="2147888" y="4129088"/>
          <p14:tracePt t="312473" x="2136775" y="4140200"/>
          <p14:tracePt t="312505" x="2125663" y="4162425"/>
          <p14:tracePt t="312539" x="2125663" y="4235450"/>
          <p14:tracePt t="312542" x="2125663" y="4246563"/>
          <p14:tracePt t="312574" x="2187575" y="4375150"/>
          <p14:tracePt t="312577" x="2198688" y="4391025"/>
          <p14:tracePt t="312608" x="2292350" y="4514850"/>
          <p14:tracePt t="312640" x="2387600" y="4570413"/>
          <p14:tracePt t="312674" x="2549525" y="4619625"/>
          <p14:tracePt t="312681" x="2644775" y="4659313"/>
          <p14:tracePt t="312707" x="2751138" y="4687888"/>
          <p14:tracePt t="312712" x="2795588" y="4687888"/>
          <p14:tracePt t="312740" x="2884488" y="4714875"/>
          <p14:tracePt t="312745" x="2928938" y="4714875"/>
          <p14:tracePt t="312774" x="3073400" y="4748213"/>
          <p14:tracePt t="312778" x="3106738" y="4748213"/>
          <p14:tracePt t="312808" x="3279775" y="4748213"/>
          <p14:tracePt t="312840" x="3348038" y="4776788"/>
          <p14:tracePt t="312874" x="3436938" y="4787900"/>
          <p14:tracePt t="312907" x="3581400" y="4803775"/>
          <p14:tracePt t="312913" x="3676650" y="4827588"/>
          <p14:tracePt t="312941" x="3838575" y="4827588"/>
          <p14:tracePt t="312945" x="3911600" y="4843463"/>
          <p14:tracePt t="312977" x="4083050" y="4872038"/>
          <p14:tracePt t="313008" x="4151313" y="4872038"/>
          <p14:tracePt t="313039" x="4217988" y="4872038"/>
          <p14:tracePt t="313072" x="4278313" y="4872038"/>
          <p14:tracePt t="313127" x="4324350" y="4849813"/>
          <p14:tracePt t="313138" x="4340225" y="4838700"/>
          <p14:tracePt t="313172" x="4362450" y="4799013"/>
          <p14:tracePt t="313175" x="4379913" y="4754563"/>
          <p14:tracePt t="313207" x="4379913" y="4670425"/>
          <p14:tracePt t="313240" x="4379913" y="4541838"/>
          <p14:tracePt t="313274" x="4267200" y="4459288"/>
          <p14:tracePt t="313305" x="4122738" y="4308475"/>
          <p14:tracePt t="313339" x="3967163" y="4264025"/>
          <p14:tracePt t="313372" x="3794125" y="4217988"/>
          <p14:tracePt t="313376" x="3783013" y="4217988"/>
          <p14:tracePt t="313405" x="3709988" y="4202113"/>
          <p14:tracePt t="313408" x="3681413" y="4202113"/>
          <p14:tracePt t="313439" x="3525838" y="4168775"/>
          <p14:tracePt t="313472" x="3430588" y="4168775"/>
          <p14:tracePt t="313505" x="3330575" y="4157663"/>
          <p14:tracePt t="313539" x="3268663" y="4146550"/>
          <p14:tracePt t="313572" x="3124200" y="4146550"/>
          <p14:tracePt t="313575" x="3057525" y="4146550"/>
          <p14:tracePt t="313606" x="2889250" y="4146550"/>
          <p14:tracePt t="313608" x="2862263" y="4146550"/>
          <p14:tracePt t="313639" x="2728913" y="4146550"/>
          <p14:tracePt t="313672" x="2633663" y="4146550"/>
          <p14:tracePt t="313705" x="2549525" y="4129088"/>
          <p14:tracePt t="313740" x="2516188" y="4129088"/>
          <p14:tracePt t="313772" x="2493963" y="4129088"/>
          <p14:tracePt t="313776" x="2482850" y="4129088"/>
          <p14:tracePt t="313804" x="2465388" y="4129088"/>
          <p14:tracePt t="313841" x="2427288" y="4129088"/>
          <p14:tracePt t="313874" x="2387600" y="4135438"/>
          <p14:tracePt t="314056" x="2360613" y="4151313"/>
          <p14:tracePt t="314064" x="2349500" y="4151313"/>
          <p14:tracePt t="314088" x="2349500" y="4162425"/>
          <p14:tracePt t="314120" x="2349500" y="4173538"/>
          <p14:tracePt t="314141" x="2349500" y="4191000"/>
          <p14:tracePt t="314173" x="2349500" y="4213225"/>
          <p14:tracePt t="314207" x="2349500" y="4224338"/>
          <p14:tracePt t="314237" x="0" y="0"/>
        </p14:tracePtLst>
        <p14:tracePtLst>
          <p14:tracePt t="317362" x="3783013" y="3727450"/>
          <p14:tracePt t="317371" x="3771900" y="3727450"/>
          <p14:tracePt t="317379" x="3771900" y="3749675"/>
          <p14:tracePt t="317405" x="3771900" y="3978275"/>
          <p14:tracePt t="317409" x="3771900" y="4029075"/>
          <p14:tracePt t="317439" x="3771900" y="4397375"/>
          <p14:tracePt t="317472" x="3771900" y="4435475"/>
          <p14:tracePt t="317544" x="3760788" y="4446588"/>
          <p14:tracePt t="317638" x="0" y="0"/>
        </p14:tracePtLst>
        <p14:tracePtLst>
          <p14:tracePt t="318096" x="5813425" y="3705225"/>
          <p14:tracePt t="318101" x="5829300" y="3705225"/>
          <p14:tracePt t="318105" x="5829300" y="3744913"/>
          <p14:tracePt t="318114" x="5846763" y="3811588"/>
          <p14:tracePt t="318138" x="5880100" y="3995738"/>
          <p14:tracePt t="318171" x="5980113" y="4408488"/>
          <p14:tracePt t="318175" x="5997575" y="4508500"/>
          <p14:tracePt t="318205" x="5997575" y="4575175"/>
          <p14:tracePt t="318208" x="5997575" y="4586288"/>
          <p14:tracePt t="318238" x="5997575" y="4614863"/>
          <p14:tracePt t="318271" x="5991225" y="4625975"/>
          <p14:tracePt t="318305" x="5930900" y="4486275"/>
          <p14:tracePt t="318338" x="5913438" y="4313238"/>
          <p14:tracePt t="318373" x="5913438" y="4140200"/>
          <p14:tracePt t="318378" x="5913438" y="4113213"/>
          <p14:tracePt t="318407" x="5913438" y="4073525"/>
          <p14:tracePt t="318441" x="5913438" y="4079875"/>
          <p14:tracePt t="318475" x="5924550" y="4364038"/>
          <p14:tracePt t="318480" x="5924550" y="4430713"/>
          <p14:tracePt t="318507" x="5924550" y="4552950"/>
          <p14:tracePt t="318513" x="5924550" y="4564063"/>
          <p14:tracePt t="318552" x="5924550" y="4541838"/>
          <p14:tracePt t="318574" x="5913438" y="4470400"/>
          <p14:tracePt t="318578" x="5913438" y="4424363"/>
          <p14:tracePt t="318607" x="5897563" y="4368800"/>
          <p14:tracePt t="319238" x="0" y="0"/>
        </p14:tracePtLst>
        <p14:tracePtLst>
          <p14:tracePt t="320190" x="5427663" y="4586288"/>
          <p14:tracePt t="320199" x="5427663" y="4564063"/>
          <p14:tracePt t="320206" x="5427663" y="4537075"/>
          <p14:tracePt t="320240" x="5427663" y="4452938"/>
          <p14:tracePt t="320246" x="5427663" y="4424363"/>
          <p14:tracePt t="320273" x="5438775" y="4335463"/>
          <p14:tracePt t="320277" x="5438775" y="4308475"/>
          <p14:tracePt t="320310" x="5473700" y="4191000"/>
          <p14:tracePt t="320341" x="5500688" y="4090988"/>
          <p14:tracePt t="320373" x="5500688" y="4051300"/>
          <p14:tracePt t="320408" x="5511800" y="4040188"/>
          <p14:tracePt t="320484" x="5511800" y="4044950"/>
          <p14:tracePt t="320500" x="5511800" y="4090988"/>
          <p14:tracePt t="320508" x="5511800" y="4117975"/>
          <p14:tracePt t="320541" x="5511800" y="4330700"/>
          <p14:tracePt t="320574" x="5511800" y="4430713"/>
          <p14:tracePt t="320608" x="5551488" y="4441825"/>
          <p14:tracePt t="320756" x="5545138" y="4441825"/>
          <p14:tracePt t="320772" x="5545138" y="4435475"/>
          <p14:tracePt t="320781" x="5545138" y="4408488"/>
          <p14:tracePt t="320807" x="5511800" y="4297363"/>
          <p14:tracePt t="320812" x="5500688" y="4268788"/>
          <p14:tracePt t="320839" x="5484813" y="4162425"/>
          <p14:tracePt t="320873" x="5484813" y="4095750"/>
          <p14:tracePt t="320980" x="5456238" y="4102100"/>
          <p14:tracePt t="320988" x="5438775" y="4102100"/>
          <p14:tracePt t="321007" x="5438775" y="4173538"/>
          <p14:tracePt t="321011" x="5438775" y="4264025"/>
          <p14:tracePt t="321041" x="5438775" y="4402138"/>
          <p14:tracePt t="321045" x="5438775" y="4452938"/>
          <p14:tracePt t="321077" x="5438775" y="4519613"/>
          <p14:tracePt t="321172" x="5438775" y="4464050"/>
          <p14:tracePt t="321180" x="5438775" y="4452938"/>
          <p14:tracePt t="321207" x="5411788" y="4364038"/>
          <p14:tracePt t="321212" x="5411788" y="4352925"/>
          <p14:tracePt t="321240" x="5394325" y="4297363"/>
          <p14:tracePt t="321244" x="5383213" y="4286250"/>
          <p14:tracePt t="321274" x="5383213" y="4202113"/>
          <p14:tracePt t="321279" x="5383213" y="4191000"/>
          <p14:tracePt t="321308" x="5383213" y="4151313"/>
          <p14:tracePt t="321380" x="5372100" y="4151313"/>
          <p14:tracePt t="321388" x="5360988" y="4162425"/>
          <p14:tracePt t="321407" x="5360988" y="4268788"/>
          <p14:tracePt t="321411" x="5360988" y="4279900"/>
          <p14:tracePt t="321440" x="5360988" y="4346575"/>
          <p14:tracePt t="321445" x="5360988" y="4357688"/>
          <p14:tracePt t="321474" x="5360988" y="4375150"/>
          <p14:tracePt t="321574" x="5360988" y="4364038"/>
          <p14:tracePt t="321581" x="5360988" y="4352925"/>
          <p14:tracePt t="321607" x="5360988" y="4302125"/>
          <p14:tracePt t="321640" x="5360988" y="4264025"/>
          <p14:tracePt t="321674" x="5360988" y="4213225"/>
          <p14:tracePt t="321796" x="5360988" y="4246563"/>
          <p14:tracePt t="321804" x="5360988" y="4275138"/>
          <p14:tracePt t="321812" x="5360988" y="4291013"/>
          <p14:tracePt t="321838" x="5360988" y="4357688"/>
          <p14:tracePt t="321872" x="5360988" y="4408488"/>
          <p14:tracePt t="321987" x="5360988" y="4424363"/>
          <p14:tracePt t="322035" x="5367338" y="4424363"/>
          <p14:tracePt t="322051" x="5378450" y="4424363"/>
          <p14:tracePt t="322071" x="5405438" y="4424363"/>
          <p14:tracePt t="322118" x="5416550" y="4413250"/>
          <p14:tracePt t="322148" x="5416550" y="4402138"/>
          <p14:tracePt t="322174" x="5416550" y="4391025"/>
          <p14:tracePt t="322228" x="5411788" y="4375150"/>
          <p14:tracePt t="322244" x="5400675" y="4364038"/>
          <p14:tracePt t="322273" x="5267325" y="4330700"/>
          <p14:tracePt t="322277" x="5256213" y="4330700"/>
          <p14:tracePt t="322308" x="5121275" y="4302125"/>
          <p14:tracePt t="322340" x="5110163" y="4302125"/>
          <p14:tracePt t="322436" x="5132388" y="4302125"/>
          <p14:tracePt t="322444" x="5143500" y="4302125"/>
          <p14:tracePt t="322474" x="5194300" y="4302125"/>
          <p14:tracePt t="322508" x="5360988" y="4151313"/>
          <p14:tracePt t="322540" x="5434013" y="4029075"/>
          <p14:tracePt t="322574" x="5434013" y="3973513"/>
          <p14:tracePt t="322607" x="5434013" y="3962400"/>
          <p14:tracePt t="322676" x="5434013" y="3967163"/>
          <p14:tracePt t="322684" x="5445125" y="3984625"/>
          <p14:tracePt t="322707" x="5462588" y="4006850"/>
          <p14:tracePt t="322787" x="0" y="0"/>
        </p14:tracePtLst>
        <p14:tracePtLst>
          <p14:tracePt t="323185" x="5807075" y="4029075"/>
          <p14:tracePt t="323257" x="5824538" y="4051300"/>
          <p14:tracePt t="323265" x="5824538" y="4062413"/>
          <p14:tracePt t="323273" x="5824538" y="4090988"/>
          <p14:tracePt t="323307" x="5857875" y="4246563"/>
          <p14:tracePt t="323340" x="5868988" y="4402138"/>
          <p14:tracePt t="323345" x="5868988" y="4413250"/>
          <p14:tracePt t="323371" x="5868988" y="4435475"/>
          <p14:tracePt t="323406" x="5868988" y="4452938"/>
          <p14:tracePt t="323496" x="5868988" y="4441825"/>
          <p14:tracePt t="323513" x="5886450" y="4430713"/>
          <p14:tracePt t="323520" x="5886450" y="4419600"/>
          <p14:tracePt t="323541" x="5886450" y="4379913"/>
          <p14:tracePt t="323545" x="5897563" y="4364038"/>
          <p14:tracePt t="323574" x="5897563" y="4341813"/>
          <p14:tracePt t="323579" x="5908675" y="4313238"/>
          <p14:tracePt t="323607" x="5953125" y="4286250"/>
          <p14:tracePt t="323688" x="5953125" y="4308475"/>
          <p14:tracePt t="323696" x="5953125" y="4352925"/>
          <p14:tracePt t="323707" x="5953125" y="4419600"/>
          <p14:tracePt t="323738" x="5953125" y="4559300"/>
          <p14:tracePt t="323803" x="5953125" y="4552950"/>
          <p14:tracePt t="323816" x="5953125" y="4508500"/>
          <p14:tracePt t="323840" x="5953125" y="4346575"/>
          <p14:tracePt t="323870" x="5953125" y="4246563"/>
          <p14:tracePt t="323903" x="5953125" y="4235450"/>
          <p14:tracePt t="323991" x="5942013" y="4257675"/>
          <p14:tracePt t="323999" x="5942013" y="4268788"/>
          <p14:tracePt t="324006" x="5942013" y="4297363"/>
          <p14:tracePt t="324040" x="5942013" y="4413250"/>
          <p14:tracePt t="324075" x="5942013" y="4424363"/>
          <p14:tracePt t="324120" x="5942013" y="4419600"/>
          <p14:tracePt t="324140" x="5942013" y="4379913"/>
          <p14:tracePt t="324174" x="5942013" y="4297363"/>
          <p14:tracePt t="324249" x="5942013" y="4335463"/>
          <p14:tracePt t="324256" x="5942013" y="4364038"/>
          <p14:tracePt t="324274" x="5942013" y="4435475"/>
          <p14:tracePt t="324305" x="5946775" y="4519613"/>
          <p14:tracePt t="324360" x="5946775" y="4514850"/>
          <p14:tracePt t="324374" x="5946775" y="4452938"/>
          <p14:tracePt t="324377" x="5964238" y="4386263"/>
          <p14:tracePt t="324407" x="5964238" y="4268788"/>
          <p14:tracePt t="324440" x="5980113" y="4257675"/>
          <p14:tracePt t="324488" x="5980113" y="4279900"/>
          <p14:tracePt t="324507" x="5991225" y="4335463"/>
          <p14:tracePt t="324540" x="6008688" y="4470400"/>
          <p14:tracePt t="324546" x="6008688" y="4481513"/>
          <p14:tracePt t="324573" x="6008688" y="4497388"/>
          <p14:tracePt t="324608" x="6008688" y="4446588"/>
          <p14:tracePt t="324640" x="6024563" y="4213225"/>
          <p14:tracePt t="324674" x="6024563" y="4168775"/>
          <p14:tracePt t="324707" x="6037263" y="4157663"/>
          <p14:tracePt t="324743" x="6037263" y="4191000"/>
          <p14:tracePt t="324747" x="6037263" y="4268788"/>
          <p14:tracePt t="324772" x="6037263" y="4391025"/>
          <p14:tracePt t="324774" x="6037263" y="4424363"/>
          <p14:tracePt t="324805" x="6037263" y="4464050"/>
          <p14:tracePt t="324856" x="6037263" y="4459288"/>
          <p14:tracePt t="324874" x="6037263" y="4386263"/>
          <p14:tracePt t="324907" x="6037263" y="4330700"/>
          <p14:tracePt t="324984" x="6037263" y="4335463"/>
          <p14:tracePt t="325001" x="6030913" y="4364038"/>
          <p14:tracePt t="325008" x="6030913" y="4379913"/>
          <p14:tracePt t="325041" x="6019800" y="4419600"/>
          <p14:tracePt t="325096" x="6019800" y="4397375"/>
          <p14:tracePt t="325107" x="6019800" y="4368800"/>
          <p14:tracePt t="325140" x="6019800" y="4229100"/>
          <p14:tracePt t="325144" x="6002338" y="4202113"/>
          <p14:tracePt t="325174" x="6002338" y="4191000"/>
          <p14:tracePt t="325289" x="5991225" y="4191000"/>
          <p14:tracePt t="325304" x="5957888" y="4246563"/>
          <p14:tracePt t="325312" x="5957888" y="4275138"/>
          <p14:tracePt t="325340" x="5957888" y="4324350"/>
          <p14:tracePt t="325345" x="5957888" y="4341813"/>
          <p14:tracePt t="325374" x="5957888" y="4352925"/>
          <p14:tracePt t="325440" x="5942013" y="4279900"/>
          <p14:tracePt t="325474" x="5942013" y="4146550"/>
          <p14:tracePt t="325507" x="5942013" y="4135438"/>
          <p14:tracePt t="325561" x="5930900" y="4157663"/>
          <p14:tracePt t="325574" x="5930900" y="4168775"/>
          <p14:tracePt t="325577" x="5930900" y="4246563"/>
          <p14:tracePt t="325608" x="5913438" y="4352925"/>
          <p14:tracePt t="325614" x="5913438" y="4379913"/>
          <p14:tracePt t="325639" x="5913438" y="4397375"/>
          <p14:tracePt t="325687" x="5913438" y="4386263"/>
          <p14:tracePt t="325706" x="5913438" y="4346575"/>
          <p14:tracePt t="326347" x="0" y="0"/>
        </p14:tracePtLst>
        <p14:tracePtLst>
          <p14:tracePt t="327846" x="6610350" y="4838700"/>
          <p14:tracePt t="327850" x="6623050" y="4821238"/>
          <p14:tracePt t="327854" x="6623050" y="4799013"/>
          <p14:tracePt t="327863" x="6623050" y="4748213"/>
          <p14:tracePt t="327873" x="6623050" y="4721225"/>
          <p14:tracePt t="327875" x="6623050" y="4670425"/>
          <p14:tracePt t="327905" x="6623050" y="4548188"/>
          <p14:tracePt t="327907" x="6623050" y="4481513"/>
          <p14:tracePt t="327938" x="6623050" y="4413250"/>
          <p14:tracePt t="327971" x="6623050" y="4375150"/>
          <p14:tracePt t="328006" x="6623050" y="4240213"/>
          <p14:tracePt t="328038" x="6527800" y="4017963"/>
          <p14:tracePt t="328071" x="6354763" y="3816350"/>
          <p14:tracePt t="328074" x="6321425" y="3800475"/>
          <p14:tracePt t="328105" x="6215063" y="3756025"/>
          <p14:tracePt t="328107" x="6130925" y="3722688"/>
          <p14:tracePt t="328138" x="5953125" y="3671888"/>
          <p14:tracePt t="328171" x="5835650" y="3660775"/>
          <p14:tracePt t="328205" x="5584825" y="3621088"/>
          <p14:tracePt t="328238" x="5389563" y="3621088"/>
          <p14:tracePt t="328271" x="5138738" y="3649663"/>
          <p14:tracePt t="328274" x="5065713" y="3687763"/>
          <p14:tracePt t="328305" x="4899025" y="3738563"/>
          <p14:tracePt t="328308" x="4826000" y="3756025"/>
          <p14:tracePt t="328338" x="4646613" y="3816350"/>
          <p14:tracePt t="328371" x="4579938" y="3856038"/>
          <p14:tracePt t="328404" x="4552950" y="3995738"/>
          <p14:tracePt t="328438" x="4557713" y="4168775"/>
          <p14:tracePt t="328471" x="4708525" y="4335463"/>
          <p14:tracePt t="328474" x="4781550" y="4375150"/>
          <p14:tracePt t="328505" x="4819650" y="4430713"/>
          <p14:tracePt t="328508" x="4837113" y="4459288"/>
          <p14:tracePt t="328538" x="4937125" y="4514850"/>
          <p14:tracePt t="328573" x="5054600" y="4559300"/>
          <p14:tracePt t="328581" x="5065713" y="4559300"/>
          <p14:tracePt t="328607" x="5221288" y="4575175"/>
          <p14:tracePt t="328612" x="5249863" y="4575175"/>
          <p14:tracePt t="328640" x="5356225" y="4575175"/>
          <p14:tracePt t="328645" x="5367338" y="4575175"/>
          <p14:tracePt t="328674" x="5451475" y="4575175"/>
          <p14:tracePt t="328677" x="5478463" y="4575175"/>
          <p14:tracePt t="328708" x="5607050" y="4575175"/>
          <p14:tracePt t="328740" x="5673725" y="4575175"/>
          <p14:tracePt t="328774" x="5713413" y="4575175"/>
          <p14:tracePt t="328808" x="5768975" y="4537075"/>
          <p14:tracePt t="328812" x="5780088" y="4525963"/>
          <p14:tracePt t="328860" x="5795963" y="4497388"/>
          <p14:tracePt t="328874" x="5807075" y="4486275"/>
          <p14:tracePt t="328908" x="5807075" y="4446588"/>
          <p14:tracePt t="328936" x="5807075" y="4419600"/>
          <p14:tracePt t="328938" x="0" y="0"/>
        </p14:tracePtLst>
        <p14:tracePtLst>
          <p14:tracePt t="329335" x="5818188" y="3643313"/>
          <p14:tracePt t="329375" x="5846763" y="3632200"/>
          <p14:tracePt t="329383" x="5857875" y="3632200"/>
          <p14:tracePt t="329406" x="5930900" y="3643313"/>
          <p14:tracePt t="329409" x="5980113" y="3643313"/>
          <p14:tracePt t="329439" x="6037263" y="3698875"/>
          <p14:tracePt t="329775" x="0" y="0"/>
        </p14:tracePtLst>
        <p14:tracePtLst>
          <p14:tracePt t="330068" x="5394325" y="3698875"/>
          <p14:tracePt t="330079" x="5383213" y="3711575"/>
          <p14:tracePt t="330105" x="5345113" y="3711575"/>
          <p14:tracePt t="330138" x="5227638" y="3711575"/>
          <p14:tracePt t="330171" x="5054600" y="3711575"/>
          <p14:tracePt t="330174" x="5003800" y="3711575"/>
          <p14:tracePt t="330205" x="4954588" y="3711575"/>
          <p14:tracePt t="330367" x="4943475" y="3711575"/>
          <p14:tracePt t="330847" x="0" y="0"/>
        </p14:tracePtLst>
        <p14:tracePtLst>
          <p14:tracePt t="331212" x="4764088" y="3571875"/>
          <p14:tracePt t="331218" x="4737100" y="3582988"/>
          <p14:tracePt t="331226" x="4725988" y="3582988"/>
          <p14:tracePt t="331239" x="4725988" y="3632200"/>
          <p14:tracePt t="331272" x="4725988" y="3789363"/>
          <p14:tracePt t="331306" x="4725988" y="4033838"/>
          <p14:tracePt t="331338" x="4737100" y="4191000"/>
          <p14:tracePt t="331371" x="4786313" y="4346575"/>
          <p14:tracePt t="331375" x="4797425" y="4391025"/>
          <p14:tracePt t="331408" x="4870450" y="4552950"/>
          <p14:tracePt t="331440" x="4899025" y="4670425"/>
          <p14:tracePt t="331473" x="4959350" y="4810125"/>
          <p14:tracePt t="331480" x="5010150" y="4843463"/>
          <p14:tracePt t="331505" x="5105400" y="4938713"/>
          <p14:tracePt t="331539" x="5243513" y="5011738"/>
          <p14:tracePt t="331543" x="5256213" y="5011738"/>
          <p14:tracePt t="331572" x="5327650" y="5038725"/>
          <p14:tracePt t="331576" x="5367338" y="5049838"/>
          <p14:tracePt t="331605" x="5540375" y="5122863"/>
          <p14:tracePt t="331608" x="5589588" y="5138738"/>
          <p14:tracePt t="331639" x="5857875" y="5156200"/>
          <p14:tracePt t="331672" x="6030913" y="5145088"/>
          <p14:tracePt t="331707" x="6226175" y="5111750"/>
          <p14:tracePt t="331712" x="6270625" y="5094288"/>
          <p14:tracePt t="331740" x="6343650" y="5049838"/>
          <p14:tracePt t="331745" x="6376988" y="4999038"/>
          <p14:tracePt t="331774" x="6499225" y="4849813"/>
          <p14:tracePt t="331778" x="6561138" y="4770438"/>
          <p14:tracePt t="331808" x="6656388" y="4570413"/>
          <p14:tracePt t="331840" x="6738938" y="4391025"/>
          <p14:tracePt t="331874" x="6789738" y="4235450"/>
          <p14:tracePt t="331881" x="6805613" y="4184650"/>
          <p14:tracePt t="331907" x="6840538" y="4022725"/>
          <p14:tracePt t="331912" x="6840538" y="3973513"/>
          <p14:tracePt t="331940" x="6829425" y="3889375"/>
          <p14:tracePt t="331945" x="6772275" y="3816350"/>
          <p14:tracePt t="331975" x="6572250" y="3698875"/>
          <p14:tracePt t="331979" x="6477000" y="3660775"/>
          <p14:tracePt t="332008" x="6126163" y="3521075"/>
          <p14:tracePt t="332040" x="5534025" y="3392488"/>
          <p14:tracePt t="332074" x="5003800" y="3308350"/>
          <p14:tracePt t="332107" x="4775200" y="3336925"/>
          <p14:tracePt t="332140" x="4586288" y="3638550"/>
          <p14:tracePt t="332175" x="4497388" y="3917950"/>
          <p14:tracePt t="332207" x="4462463" y="4135438"/>
          <p14:tracePt t="332213" x="4462463" y="4162425"/>
          <p14:tracePt t="332240" x="4462463" y="4246563"/>
          <p14:tracePt t="332244" x="4462463" y="4275138"/>
          <p14:tracePt t="332273" x="4524375" y="4402138"/>
          <p14:tracePt t="332277" x="4579938" y="4475163"/>
          <p14:tracePt t="332308" x="4725988" y="4603750"/>
          <p14:tracePt t="332340" x="4841875" y="4665663"/>
          <p14:tracePt t="332348" x="4876800" y="4676775"/>
          <p14:tracePt t="332374" x="4943475" y="4710113"/>
          <p14:tracePt t="332407" x="5065713" y="4754563"/>
          <p14:tracePt t="332412" x="5127625" y="4787900"/>
          <p14:tracePt t="332441" x="5216525" y="4803775"/>
          <p14:tracePt t="332447" x="5283200" y="4821238"/>
          <p14:tracePt t="332473" x="5349875" y="4821238"/>
          <p14:tracePt t="332478" x="5360988" y="4821238"/>
          <p14:tracePt t="332507" x="5416550" y="4821238"/>
          <p14:tracePt t="332540" x="5467350" y="4832350"/>
          <p14:tracePt t="332549" x="5511800" y="4832350"/>
          <p14:tracePt t="332574" x="5522913" y="4832350"/>
          <p14:tracePt t="332607" x="5534025" y="4832350"/>
          <p14:tracePt t="332641" x="5545138" y="4832350"/>
          <p14:tracePt t="332645" x="5562600" y="4832350"/>
          <p14:tracePt t="332708" x="5573713" y="4832350"/>
          <p14:tracePt t="332717" x="5600700" y="4832350"/>
          <p14:tracePt t="332741" x="5651500" y="4832350"/>
          <p14:tracePt t="332773" x="5762625" y="4832350"/>
          <p14:tracePt t="332807" x="5818188" y="4810125"/>
          <p14:tracePt t="332844" x="5857875" y="4787900"/>
          <p14:tracePt t="332873" x="5908675" y="4732338"/>
          <p14:tracePt t="332877" x="5908675" y="4721225"/>
          <p14:tracePt t="332907" x="5924550" y="4703763"/>
          <p14:tracePt t="332965" x="5935663" y="4692650"/>
          <p14:tracePt t="332974" x="5964238" y="4681538"/>
          <p14:tracePt t="333076" x="5975350" y="4665663"/>
          <p14:tracePt t="333092" x="6002338" y="4654550"/>
          <p14:tracePt t="333107" x="6019800" y="4654550"/>
          <p14:tracePt t="333267" x="0" y="0"/>
        </p14:tracePtLst>
        <p14:tracePtLst>
          <p14:tracePt t="334204" x="5411788" y="3871913"/>
          <p14:tracePt t="334292" x="5411788" y="3856038"/>
          <p14:tracePt t="334308" x="5389563" y="3856038"/>
          <p14:tracePt t="334316" x="5378450" y="3856038"/>
          <p14:tracePt t="334340" x="5311775" y="3844925"/>
          <p14:tracePt t="334376" x="5283200" y="3844925"/>
          <p14:tracePt t="334407" x="5272088" y="3844925"/>
          <p14:tracePt t="334516" x="5345113" y="3856038"/>
          <p14:tracePt t="334525" x="5360988" y="3856038"/>
          <p14:tracePt t="334541" x="5427663" y="3867150"/>
          <p14:tracePt t="334575" x="5522913" y="3867150"/>
          <p14:tracePt t="334581" x="5534025" y="3867150"/>
          <p14:tracePt t="334676" x="5529263" y="3867150"/>
          <p14:tracePt t="334684" x="5500688" y="3867150"/>
          <p14:tracePt t="334708" x="5478463" y="3860800"/>
          <p14:tracePt t="334742" x="5422900" y="3860800"/>
          <p14:tracePt t="334774" x="5372100" y="3860800"/>
          <p14:tracePt t="334868" x="5378450" y="3860800"/>
          <p14:tracePt t="334877" x="5389563" y="3860800"/>
          <p14:tracePt t="334908" x="5456238" y="3860800"/>
          <p14:tracePt t="334940" x="5495925" y="3860800"/>
          <p14:tracePt t="334980" x="5511800" y="3860800"/>
          <p14:tracePt t="335012" x="5489575" y="3860800"/>
          <p14:tracePt t="335040" x="5422900" y="3860800"/>
          <p14:tracePt t="335046" x="5405438" y="3860800"/>
          <p14:tracePt t="335053" x="5367338" y="3860800"/>
          <p14:tracePt t="335074" x="5349875" y="3860800"/>
          <p14:tracePt t="335192" x="5389563" y="3860800"/>
          <p14:tracePt t="335200" x="5400675" y="3860800"/>
          <p14:tracePt t="335208" x="5445125" y="3867150"/>
          <p14:tracePt t="335239" x="5589588" y="3867150"/>
          <p14:tracePt t="335271" x="5629275" y="3867150"/>
          <p14:tracePt t="335352" x="5622925" y="3867150"/>
          <p14:tracePt t="335360" x="5607050" y="3867150"/>
          <p14:tracePt t="335375" x="5595938" y="3867150"/>
          <p14:tracePt t="335379" x="5584825" y="3867150"/>
          <p14:tracePt t="335405" x="5545138" y="3867150"/>
          <p14:tracePt t="335438" x="5529263" y="3867150"/>
          <p14:tracePt t="336311" x="0" y="0"/>
        </p14:tracePtLst>
        <p14:tracePtLst>
          <p14:tracePt t="339061" x="6711950" y="4530725"/>
          <p14:tracePt t="339116" x="6661150" y="4530725"/>
          <p14:tracePt t="339124" x="6594475" y="4530725"/>
          <p14:tracePt t="339141" x="6454775" y="4530725"/>
          <p14:tracePt t="339174" x="6337300" y="4530725"/>
          <p14:tracePt t="339207" x="6186488" y="4530725"/>
          <p14:tracePt t="339240" x="5980113" y="4530725"/>
          <p14:tracePt t="339245" x="5953125" y="4530725"/>
          <p14:tracePt t="339274" x="5729288" y="4530725"/>
          <p14:tracePt t="339278" x="5702300" y="4530725"/>
          <p14:tracePt t="339305" x="5556250" y="4530725"/>
          <p14:tracePt t="339308" x="5507038" y="4519613"/>
          <p14:tracePt t="339339" x="5372100" y="4519613"/>
          <p14:tracePt t="339372" x="5221288" y="4519613"/>
          <p14:tracePt t="339406" x="5032375" y="4519613"/>
          <p14:tracePt t="339438" x="4899025" y="4519613"/>
          <p14:tracePt t="339470" x="4819650" y="4519613"/>
          <p14:tracePt t="339503" x="4748213" y="4519613"/>
          <p14:tracePt t="339537" x="4686300" y="4508500"/>
          <p14:tracePt t="339539" x="4635500" y="4508500"/>
          <p14:tracePt t="339572" x="4502150" y="4481513"/>
          <p14:tracePt t="339606" x="4457700" y="4481513"/>
          <p14:tracePt t="340058" x="0" y="0"/>
        </p14:tracePtLst>
        <p14:tracePtLst>
          <p14:tracePt t="375241" x="6081713" y="3789363"/>
          <p14:tracePt t="375265" x="6081713" y="3800475"/>
          <p14:tracePt t="375280" x="6081713" y="3827463"/>
          <p14:tracePt t="375307" x="6081713" y="3989388"/>
          <p14:tracePt t="375314" x="6081713" y="4033838"/>
          <p14:tracePt t="375340" x="6081713" y="4140200"/>
          <p14:tracePt t="375345" x="6081713" y="4151313"/>
          <p14:tracePt t="375374" x="6081713" y="4179888"/>
          <p14:tracePt t="375377" x="6081713" y="4202113"/>
          <p14:tracePt t="375407" x="6081713" y="4268788"/>
          <p14:tracePt t="375440" x="6081713" y="4308475"/>
          <p14:tracePt t="375474" x="6075363" y="4319588"/>
          <p14:tracePt t="375509" x="6064250" y="4319588"/>
          <p14:tracePt t="375514" x="6064250" y="4313238"/>
          <p14:tracePt t="375540" x="6048375" y="4191000"/>
          <p14:tracePt t="375544" x="6048375" y="4140200"/>
          <p14:tracePt t="375573" x="6030913" y="4051300"/>
          <p14:tracePt t="375577" x="6030913" y="4022725"/>
          <p14:tracePt t="375609" x="6030913" y="3929063"/>
          <p14:tracePt t="375640" x="6030913" y="3917950"/>
          <p14:tracePt t="375696" x="6030913" y="3956050"/>
          <p14:tracePt t="375708" x="6030913" y="4000500"/>
          <p14:tracePt t="375713" x="6030913" y="4067175"/>
          <p14:tracePt t="375740" x="6030913" y="4213225"/>
          <p14:tracePt t="375745" x="6030913" y="4224338"/>
          <p14:tracePt t="375774" x="6030913" y="4251325"/>
          <p14:tracePt t="375840" x="6013450" y="4251325"/>
          <p14:tracePt t="375848" x="6013450" y="4213225"/>
          <p14:tracePt t="375874" x="6013450" y="4090988"/>
          <p14:tracePt t="375907" x="6013450" y="4033838"/>
          <p14:tracePt t="375969" x="6013450" y="4040188"/>
          <p14:tracePt t="375984" x="6002338" y="4067175"/>
          <p14:tracePt t="376007" x="6002338" y="4095750"/>
          <p14:tracePt t="376082" x="6002338" y="4090988"/>
          <p14:tracePt t="376088" x="6002338" y="4073525"/>
          <p14:tracePt t="376105" x="6002338" y="4051300"/>
          <p14:tracePt t="376137" x="0" y="0"/>
        </p14:tracePtLst>
        <p14:tracePtLst>
          <p14:tracePt t="376500" x="5735638" y="4246563"/>
          <p14:tracePt t="376558" x="5735638" y="4173538"/>
          <p14:tracePt t="376566" x="5735638" y="4146550"/>
          <p14:tracePt t="376574" x="5735638" y="4095750"/>
          <p14:tracePt t="376604" x="5735638" y="3973513"/>
          <p14:tracePt t="376606" x="5735638" y="3962400"/>
          <p14:tracePt t="376638" x="5729288" y="3922713"/>
          <p14:tracePt t="376675" x="5702300" y="3944938"/>
          <p14:tracePt t="376707" x="5595938" y="4084638"/>
          <p14:tracePt t="376712" x="5584825" y="4095750"/>
          <p14:tracePt t="376740" x="5540375" y="4168775"/>
          <p14:tracePt t="376745" x="5540375" y="4191000"/>
          <p14:tracePt t="377011" x="0" y="0"/>
        </p14:tracePtLst>
        <p14:tracePtLst>
          <p14:tracePt t="382653" x="5438775" y="4408488"/>
          <p14:tracePt t="382754" x="5438775" y="4397375"/>
          <p14:tracePt t="382762" x="5438775" y="4379913"/>
          <p14:tracePt t="382770" x="5451475" y="4368800"/>
          <p14:tracePt t="382803" x="5522913" y="4297363"/>
          <p14:tracePt t="382836" x="5562600" y="4229100"/>
          <p14:tracePt t="382872" x="5573713" y="4162425"/>
          <p14:tracePt t="382905" x="5573713" y="4084638"/>
          <p14:tracePt t="382907" x="5573713" y="4067175"/>
          <p14:tracePt t="382939" x="5567363" y="4017963"/>
          <p14:tracePt t="382971" x="5489575" y="3989388"/>
          <p14:tracePt t="383005" x="5473700" y="3989388"/>
          <p14:tracePt t="383038" x="5422900" y="3989388"/>
          <p14:tracePt t="383073" x="5345113" y="3989388"/>
          <p14:tracePt t="383077" x="5316538" y="3989388"/>
          <p14:tracePt t="383108" x="5272088" y="4206875"/>
          <p14:tracePt t="383141" x="5272088" y="4397375"/>
          <p14:tracePt t="383174" x="5294313" y="4519613"/>
          <p14:tracePt t="383220" x="5305425" y="4519613"/>
          <p14:tracePt t="383238" x="5334000" y="4481513"/>
          <p14:tracePt t="383272" x="5378450" y="4346575"/>
          <p14:tracePt t="383276" x="5378450" y="4297363"/>
          <p14:tracePt t="383305" x="5378450" y="4157663"/>
          <p14:tracePt t="383308" x="5378450" y="4106863"/>
          <p14:tracePt t="383339" x="5367338" y="3933825"/>
          <p14:tracePt t="383372" x="5338763" y="3878263"/>
          <p14:tracePt t="383405" x="5327650" y="3867150"/>
          <p14:tracePt t="383440" x="5249863" y="3849688"/>
          <p14:tracePt t="383472" x="5127625" y="3978275"/>
          <p14:tracePt t="383475" x="5127625" y="3989388"/>
          <p14:tracePt t="383505" x="5127625" y="4044950"/>
          <p14:tracePt t="383509" x="5127625" y="4073525"/>
          <p14:tracePt t="383539" x="5154613" y="4229100"/>
          <p14:tracePt t="383572" x="5283200" y="4379913"/>
          <p14:tracePt t="383606" x="5311775" y="4379913"/>
          <p14:tracePt t="383638" x="5378450" y="4286250"/>
          <p14:tracePt t="383642" x="5378450" y="4240213"/>
          <p14:tracePt t="383672" x="5378450" y="4151313"/>
          <p14:tracePt t="383675" x="5378450" y="4124325"/>
          <p14:tracePt t="383705" x="5378450" y="4073525"/>
          <p14:tracePt t="383708" x="5378450" y="4044950"/>
          <p14:tracePt t="383739" x="5334000" y="4029075"/>
          <p14:tracePt t="383770" x="5249863" y="4029075"/>
          <p14:tracePt t="383807" x="5132388" y="4124325"/>
          <p14:tracePt t="383811" x="5132388" y="4135438"/>
          <p14:tracePt t="383839" x="5132388" y="4257675"/>
          <p14:tracePt t="383843" x="5132388" y="4286250"/>
          <p14:tracePt t="383873" x="5132388" y="4324350"/>
          <p14:tracePt t="383908" x="5165725" y="4341813"/>
          <p14:tracePt t="383940" x="5249863" y="4286250"/>
          <p14:tracePt t="383973" x="5267325" y="4251325"/>
          <p14:tracePt t="384644" x="5267325" y="4235450"/>
          <p14:tracePt t="384658" x="0" y="0"/>
        </p14:tracePtLst>
        <p14:tracePtLst>
          <p14:tracePt t="385393" x="4837113" y="4168775"/>
          <p14:tracePt t="385403" x="4826000" y="4168775"/>
          <p14:tracePt t="385416" x="4814888" y="4168775"/>
          <p14:tracePt t="385439" x="4775200" y="4168775"/>
          <p14:tracePt t="385472" x="4730750" y="4246563"/>
          <p14:tracePt t="385505" x="4730750" y="4481513"/>
          <p14:tracePt t="385538" x="4759325" y="4714875"/>
          <p14:tracePt t="385572" x="4792663" y="4832350"/>
          <p14:tracePt t="385575" x="4792663" y="4843463"/>
          <p14:tracePt t="385606" x="4814888" y="4872038"/>
          <p14:tracePt t="385608" x="4814888" y="4883150"/>
          <p14:tracePt t="385639" x="4910138" y="5005388"/>
          <p14:tracePt t="385672" x="4959350" y="5056188"/>
          <p14:tracePt t="385705" x="5072063" y="5083175"/>
          <p14:tracePt t="385738" x="5311775" y="5138738"/>
          <p14:tracePt t="385771" x="5467350" y="5200650"/>
          <p14:tracePt t="385775" x="5478463" y="5200650"/>
          <p14:tracePt t="385805" x="5495925" y="5200650"/>
          <p14:tracePt t="385839" x="5545138" y="5211763"/>
          <p14:tracePt t="385872" x="5780088" y="5211763"/>
          <p14:tracePt t="385907" x="5975350" y="5183188"/>
          <p14:tracePt t="385913" x="5991225" y="5183188"/>
          <p14:tracePt t="385940" x="6075363" y="5156200"/>
          <p14:tracePt t="385945" x="6130925" y="5145088"/>
          <p14:tracePt t="385974" x="6186488" y="5083175"/>
          <p14:tracePt t="385977" x="6203950" y="5083175"/>
          <p14:tracePt t="386009" x="6270625" y="5056188"/>
          <p14:tracePt t="386040" x="6337300" y="5016500"/>
          <p14:tracePt t="386074" x="6399213" y="4827588"/>
          <p14:tracePt t="386107" x="6410325" y="4759325"/>
          <p14:tracePt t="386113" x="6410325" y="4748213"/>
          <p14:tracePt t="386140" x="6427788" y="4665663"/>
          <p14:tracePt t="386174" x="6427788" y="4559300"/>
          <p14:tracePt t="386177" x="6427788" y="4514850"/>
          <p14:tracePt t="386208" x="6332538" y="4335463"/>
          <p14:tracePt t="386240" x="6170613" y="4202113"/>
          <p14:tracePt t="386274" x="5969000" y="4117975"/>
          <p14:tracePt t="386307" x="5735638" y="4051300"/>
          <p14:tracePt t="386312" x="5662613" y="4033838"/>
          <p14:tracePt t="386340" x="5427663" y="3978275"/>
          <p14:tracePt t="386344" x="5334000" y="3962400"/>
          <p14:tracePt t="386374" x="5026025" y="3962400"/>
          <p14:tracePt t="386377" x="4959350" y="3962400"/>
          <p14:tracePt t="386410" x="4675188" y="3962400"/>
          <p14:tracePt t="386440" x="4502150" y="3973513"/>
          <p14:tracePt t="386474" x="4379913" y="4033838"/>
          <p14:tracePt t="386507" x="4291013" y="4135438"/>
          <p14:tracePt t="386512" x="4256088" y="4206875"/>
          <p14:tracePt t="386540" x="4240213" y="4279900"/>
          <p14:tracePt t="386544" x="4240213" y="4297363"/>
          <p14:tracePt t="386573" x="4211638" y="4364038"/>
          <p14:tracePt t="386577" x="4211638" y="4375150"/>
          <p14:tracePt t="386609" x="4211638" y="4475163"/>
          <p14:tracePt t="386641" x="4211638" y="4648200"/>
          <p14:tracePt t="386674" x="4346575" y="4872038"/>
          <p14:tracePt t="386707" x="4552950" y="5067300"/>
          <p14:tracePt t="386740" x="4730750" y="5145088"/>
          <p14:tracePt t="386745" x="4759325" y="5145088"/>
          <p14:tracePt t="386774" x="4926013" y="5178425"/>
          <p14:tracePt t="386777" x="5014913" y="5178425"/>
          <p14:tracePt t="386807" x="5154613" y="5211763"/>
          <p14:tracePt t="386840" x="5294313" y="5273675"/>
          <p14:tracePt t="386874" x="5556250" y="5356225"/>
          <p14:tracePt t="386881" x="5651500" y="5380038"/>
          <p14:tracePt t="386907" x="5795963" y="5413375"/>
          <p14:tracePt t="386912" x="5864225" y="5429250"/>
          <p14:tracePt t="386940" x="5991225" y="5429250"/>
          <p14:tracePt t="386944" x="6002338" y="5429250"/>
          <p14:tracePt t="386974" x="6070600" y="5429250"/>
          <p14:tracePt t="386978" x="6081713" y="5429250"/>
          <p14:tracePt t="387008" x="6175375" y="5429250"/>
          <p14:tracePt t="387040" x="6359525" y="5334000"/>
          <p14:tracePt t="387074" x="6565900" y="5189538"/>
          <p14:tracePt t="387079" x="6577013" y="5178425"/>
          <p14:tracePt t="387107" x="6616700" y="5111750"/>
          <p14:tracePt t="387140" x="6616700" y="4921250"/>
          <p14:tracePt t="387145" x="6616700" y="4854575"/>
          <p14:tracePt t="387174" x="6616700" y="4710113"/>
          <p14:tracePt t="387178" x="6616700" y="4699000"/>
          <p14:tracePt t="387185" x="6616700" y="4670425"/>
          <p14:tracePt t="387208" x="6610350" y="4564063"/>
          <p14:tracePt t="387240" x="6477000" y="4397375"/>
          <p14:tracePt t="387275" x="6310313" y="4246563"/>
          <p14:tracePt t="387281" x="6215063" y="4168775"/>
          <p14:tracePt t="387307" x="6097588" y="4090988"/>
          <p14:tracePt t="387340" x="5942013" y="4040188"/>
          <p14:tracePt t="387345" x="5913438" y="4040188"/>
          <p14:tracePt t="387376" x="5740400" y="4040188"/>
          <p14:tracePt t="387408" x="5511800" y="4040188"/>
          <p14:tracePt t="387440" x="5232400" y="4106863"/>
          <p14:tracePt t="387474" x="5094288" y="4168775"/>
          <p14:tracePt t="387507" x="4970463" y="4235450"/>
          <p14:tracePt t="387512" x="4959350" y="4251325"/>
          <p14:tracePt t="387540" x="4887913" y="4324350"/>
          <p14:tracePt t="387545" x="4852988" y="4341813"/>
          <p14:tracePt t="387574" x="4830763" y="4408488"/>
          <p14:tracePt t="387577" x="4814888" y="4435475"/>
          <p14:tracePt t="387607" x="4814888" y="4537075"/>
          <p14:tracePt t="387640" x="4814888" y="4648200"/>
          <p14:tracePt t="387648" x="4814888" y="4681538"/>
          <p14:tracePt t="387673" x="4814888" y="4732338"/>
          <p14:tracePt t="387707" x="4943475" y="4916488"/>
          <p14:tracePt t="387712" x="4992688" y="4932363"/>
          <p14:tracePt t="387740" x="5210175" y="5022850"/>
          <p14:tracePt t="387745" x="5300663" y="5038725"/>
          <p14:tracePt t="387771" x="5534025" y="5078413"/>
          <p14:tracePt t="387775" x="5562600" y="5078413"/>
          <p14:tracePt t="387805" x="5662613" y="5078413"/>
          <p14:tracePt t="387808" x="5673725" y="5078413"/>
          <p14:tracePt t="387897" x="5691188" y="5078413"/>
          <p14:tracePt t="388215" x="0" y="0"/>
        </p14:tracePtLst>
        <p14:tracePtLst>
          <p14:tracePt t="389886" x="6605588" y="4703763"/>
          <p14:tracePt t="389890" x="6599238" y="4692650"/>
          <p14:tracePt t="389900" x="6583363" y="4665663"/>
          <p14:tracePt t="389907" x="6554788" y="4648200"/>
          <p14:tracePt t="389939" x="6399213" y="4603750"/>
          <p14:tracePt t="389972" x="6164263" y="4570413"/>
          <p14:tracePt t="390005" x="5875338" y="4548188"/>
          <p14:tracePt t="390038" x="5622925" y="4548188"/>
          <p14:tracePt t="390073" x="5283200" y="4548188"/>
          <p14:tracePt t="390076" x="5194300" y="4548188"/>
          <p14:tracePt t="390105" x="4959350" y="4514850"/>
          <p14:tracePt t="390108" x="4948238" y="4514850"/>
          <p14:tracePt t="390139" x="4899025" y="4514850"/>
          <p14:tracePt t="390173" x="4730750" y="4514850"/>
          <p14:tracePt t="390205" x="4646613" y="4514850"/>
          <p14:tracePt t="390238" x="4608513" y="4514850"/>
          <p14:tracePt t="390272" x="4586288" y="4525963"/>
          <p14:tracePt t="390306" x="4546600" y="4525963"/>
          <p14:tracePt t="390310" x="4535488" y="4525963"/>
          <p14:tracePt t="390341" x="4508500" y="4537075"/>
          <p14:tracePt t="390658" x="0" y="0"/>
        </p14:tracePtLst>
        <p14:tracePtLst>
          <p14:tracePt t="391442" x="4546600" y="2471738"/>
          <p14:tracePt t="391447" x="4568825" y="2471738"/>
          <p14:tracePt t="391456" x="4586288" y="2471738"/>
          <p14:tracePt t="391474" x="4675188" y="2471738"/>
          <p14:tracePt t="391507" x="4887913" y="2471738"/>
          <p14:tracePt t="391512" x="4914900" y="2471738"/>
          <p14:tracePt t="391541" x="5026025" y="2438400"/>
          <p14:tracePt t="391545" x="5054600" y="2438400"/>
          <p14:tracePt t="391574" x="5121275" y="2438400"/>
          <p14:tracePt t="391578" x="5172075" y="2438400"/>
          <p14:tracePt t="391608" x="5400675" y="2438400"/>
          <p14:tracePt t="391640" x="5724525" y="2489200"/>
          <p14:tracePt t="391674" x="5813425" y="2489200"/>
          <p14:tracePt t="391707" x="5853113" y="2489200"/>
          <p14:tracePt t="391800" x="5846763" y="2489200"/>
          <p14:tracePt t="391808" x="5802313" y="2489200"/>
          <p14:tracePt t="391840" x="5657850" y="2489200"/>
          <p14:tracePt t="391873" x="5405438" y="2489200"/>
          <p14:tracePt t="391907" x="5356225" y="2489200"/>
          <p14:tracePt t="391940" x="5289550" y="2489200"/>
          <p14:tracePt t="391945" x="5278438" y="2482850"/>
          <p14:tracePt t="391972" x="5267325" y="2482850"/>
          <p14:tracePt t="392088" x="5300663" y="2482850"/>
          <p14:tracePt t="392096" x="5316538" y="2482850"/>
          <p14:tracePt t="392107" x="5372100" y="2482850"/>
          <p14:tracePt t="392140" x="5522913" y="2482850"/>
          <p14:tracePt t="392146" x="5551488" y="2482850"/>
          <p14:tracePt t="392173" x="5629275" y="2482850"/>
          <p14:tracePt t="392296" x="5584825" y="2482850"/>
          <p14:tracePt t="392305" x="5540375" y="2482850"/>
          <p14:tracePt t="392312" x="5529263" y="2482850"/>
          <p14:tracePt t="392339" x="5389563" y="2482850"/>
          <p14:tracePt t="392372" x="5322888" y="2482850"/>
          <p14:tracePt t="392488" x="5322888" y="2489200"/>
          <p14:tracePt t="392496" x="5345113" y="2500313"/>
          <p14:tracePt t="392507" x="5394325" y="2500313"/>
          <p14:tracePt t="392540" x="5584825" y="2516188"/>
          <p14:tracePt t="392544" x="5611813" y="2516188"/>
          <p14:tracePt t="392576" x="5713413" y="2478088"/>
          <p14:tracePt t="392696" x="5707063" y="2478088"/>
          <p14:tracePt t="392712" x="5680075" y="2489200"/>
          <p14:tracePt t="392720" x="5668963" y="2489200"/>
          <p14:tracePt t="393016" x="5651500" y="2500313"/>
          <p14:tracePt t="393048" x="5629275" y="2500313"/>
          <p14:tracePt t="393056" x="5611813" y="2500313"/>
          <p14:tracePt t="393073" x="5556250" y="2500313"/>
          <p14:tracePt t="393107" x="5405438" y="2500313"/>
          <p14:tracePt t="393112" x="5356225" y="2500313"/>
          <p14:tracePt t="393141" x="5216525" y="2500313"/>
          <p14:tracePt t="393146" x="5183188" y="2500313"/>
          <p14:tracePt t="393174" x="5127625" y="2500313"/>
          <p14:tracePt t="393304" x="5132388" y="2500313"/>
          <p14:tracePt t="393321" x="5143500" y="2500313"/>
          <p14:tracePt t="393341" x="5172075" y="2500313"/>
          <p14:tracePt t="393345" x="5199063" y="2500313"/>
          <p14:tracePt t="393373" x="5305425" y="2500313"/>
          <p14:tracePt t="393378" x="5334000" y="2500313"/>
          <p14:tracePt t="393408" x="5478463" y="2500313"/>
          <p14:tracePt t="393440" x="5578475" y="2500313"/>
          <p14:tracePt t="393474" x="5718175" y="2500313"/>
          <p14:tracePt t="393507" x="5813425" y="2500313"/>
          <p14:tracePt t="393608" x="5824538" y="2500313"/>
          <p14:tracePt t="393641" x="5818188" y="2500313"/>
          <p14:tracePt t="393657" x="5802313" y="2478088"/>
          <p14:tracePt t="393674" x="5762625" y="2449513"/>
          <p14:tracePt t="393703" x="5707063" y="2438400"/>
          <p14:tracePt t="393705" x="0" y="0"/>
        </p14:tracePtLst>
        <p14:tracePtLst>
          <p14:tracePt t="394218" x="4870450" y="4033838"/>
          <p14:tracePt t="394262" x="4848225" y="4073525"/>
          <p14:tracePt t="394270" x="4848225" y="4102100"/>
          <p14:tracePt t="394279" x="4808538" y="4173538"/>
          <p14:tracePt t="394304" x="4775200" y="4357688"/>
          <p14:tracePt t="394338" x="4775200" y="4676775"/>
          <p14:tracePt t="394371" x="4775200" y="4943475"/>
          <p14:tracePt t="394404" x="4775200" y="5078413"/>
          <p14:tracePt t="394437" x="4899025" y="5218113"/>
          <p14:tracePt t="394471" x="5149850" y="5307013"/>
          <p14:tracePt t="394504" x="5422900" y="5307013"/>
          <p14:tracePt t="394508" x="5451475" y="5307013"/>
          <p14:tracePt t="394538" x="5662613" y="5307013"/>
          <p14:tracePt t="394571" x="5897563" y="5307013"/>
          <p14:tracePt t="394605" x="6137275" y="5322888"/>
          <p14:tracePt t="394637" x="6197600" y="5322888"/>
          <p14:tracePt t="394671" x="6388100" y="5251450"/>
          <p14:tracePt t="394704" x="6599238" y="5033963"/>
          <p14:tracePt t="394707" x="6661150" y="4954588"/>
          <p14:tracePt t="394737" x="6800850" y="4792663"/>
          <p14:tracePt t="394739" x="6800850" y="4725988"/>
          <p14:tracePt t="394771" x="6834188" y="4475163"/>
          <p14:tracePt t="394804" x="6689725" y="4151313"/>
          <p14:tracePt t="394837" x="6505575" y="3978275"/>
          <p14:tracePt t="394873" x="6303963" y="3911600"/>
          <p14:tracePt t="394877" x="6237288" y="3911600"/>
          <p14:tracePt t="394907" x="6048375" y="3900488"/>
          <p14:tracePt t="394940" x="5757863" y="3900488"/>
          <p14:tracePt t="394974" x="5484813" y="3911600"/>
          <p14:tracePt t="394981" x="5405438" y="3967163"/>
          <p14:tracePt t="395007" x="5176838" y="4162425"/>
          <p14:tracePt t="395012" x="5127625" y="4195763"/>
          <p14:tracePt t="395040" x="4959350" y="4424363"/>
          <p14:tracePt t="395044" x="4910138" y="4459288"/>
          <p14:tracePt t="395074" x="4819650" y="4614863"/>
          <p14:tracePt t="395078" x="4819650" y="4643438"/>
          <p14:tracePt t="395108" x="4803775" y="4832350"/>
          <p14:tracePt t="395141" x="4803775" y="5067300"/>
          <p14:tracePt t="395174" x="4830763" y="5240338"/>
          <p14:tracePt t="395181" x="4881563" y="5295900"/>
          <p14:tracePt t="395207" x="5037138" y="5418138"/>
          <p14:tracePt t="395211" x="5087938" y="5451475"/>
          <p14:tracePt t="395240" x="5305425" y="5557838"/>
          <p14:tracePt t="395244" x="5356225" y="5591175"/>
          <p14:tracePt t="395276" x="5662613" y="5702300"/>
          <p14:tracePt t="395307" x="5919788" y="5719763"/>
          <p14:tracePt t="395340" x="6259513" y="5719763"/>
          <p14:tracePt t="395375" x="6638925" y="5518150"/>
          <p14:tracePt t="395380" x="6716713" y="5484813"/>
          <p14:tracePt t="395407" x="6811963" y="5367338"/>
          <p14:tracePt t="395411" x="6845300" y="5334000"/>
          <p14:tracePt t="395440" x="6923088" y="5240338"/>
          <p14:tracePt t="395444" x="6934200" y="5211763"/>
          <p14:tracePt t="395474" x="6967538" y="5105400"/>
          <p14:tracePt t="395478" x="6967538" y="5038725"/>
          <p14:tracePt t="395508" x="6967538" y="4810125"/>
          <p14:tracePt t="395540" x="6767513" y="4530725"/>
          <p14:tracePt t="395575" x="6634163" y="4364038"/>
          <p14:tracePt t="395607" x="6505575" y="4268788"/>
          <p14:tracePt t="395613" x="6477000" y="4257675"/>
          <p14:tracePt t="395640" x="6303963" y="4168775"/>
          <p14:tracePt t="395645" x="6254750" y="4151313"/>
          <p14:tracePt t="395674" x="6008688" y="4040188"/>
          <p14:tracePt t="395677" x="5942013" y="4022725"/>
          <p14:tracePt t="395708" x="5634038" y="3951288"/>
          <p14:tracePt t="395740" x="5467350" y="3951288"/>
          <p14:tracePt t="395748" x="5416550" y="3951288"/>
          <p14:tracePt t="395774" x="5232400" y="3962400"/>
          <p14:tracePt t="395807" x="5065713" y="4090988"/>
          <p14:tracePt t="395812" x="5054600" y="4106863"/>
          <p14:tracePt t="395837" x="4943475" y="4202113"/>
          <p14:tracePt t="395871" x="4865688" y="4341813"/>
          <p14:tracePt t="395904" x="4814888" y="4530725"/>
          <p14:tracePt t="395906" x="4814888" y="4559300"/>
          <p14:tracePt t="395938" x="4797425" y="4792663"/>
          <p14:tracePt t="395972" x="4797425" y="5005388"/>
          <p14:tracePt t="396004" x="4830763" y="5145088"/>
          <p14:tracePt t="396040" x="5032375" y="5207000"/>
          <p14:tracePt t="396045" x="5083175" y="5240338"/>
          <p14:tracePt t="396073" x="5272088" y="5345113"/>
          <p14:tracePt t="396076" x="5305425" y="5362575"/>
          <p14:tracePt t="396106" x="5434013" y="5395913"/>
          <p14:tracePt t="396110" x="5445125" y="5395913"/>
          <p14:tracePt t="396140" x="5562600" y="5407025"/>
          <p14:tracePt t="396173" x="5735638" y="5440363"/>
          <p14:tracePt t="396207" x="5886450" y="5440363"/>
          <p14:tracePt t="396214" x="5935663" y="5440363"/>
          <p14:tracePt t="396241" x="6059488" y="5440363"/>
          <p14:tracePt t="396244" x="6126163" y="5440363"/>
          <p14:tracePt t="396271" x="6270625" y="5440363"/>
          <p14:tracePt t="396275" x="6343650" y="5413375"/>
          <p14:tracePt t="396307" x="6521450" y="5329238"/>
          <p14:tracePt t="396342" x="6678613" y="5195888"/>
          <p14:tracePt t="396373" x="6723063" y="5145088"/>
          <p14:tracePt t="396406" x="6794500" y="4965700"/>
          <p14:tracePt t="396440" x="6794500" y="4759325"/>
          <p14:tracePt t="396443" x="6794500" y="4710113"/>
          <p14:tracePt t="396473" x="6794500" y="4670425"/>
          <p14:tracePt t="396476" x="6794500" y="4654550"/>
          <p14:tracePt t="396506" x="6745288" y="4570413"/>
          <p14:tracePt t="396510" x="6694488" y="4537075"/>
          <p14:tracePt t="396516" x="6683375" y="4525963"/>
          <p14:tracePt t="396540" x="6527800" y="4368800"/>
          <p14:tracePt t="396573" x="6203950" y="4257675"/>
          <p14:tracePt t="396606" x="6008688" y="4191000"/>
          <p14:tracePt t="396639" x="5691188" y="4173538"/>
          <p14:tracePt t="396643" x="5622925" y="4173538"/>
          <p14:tracePt t="396673" x="5394325" y="4202113"/>
          <p14:tracePt t="396677" x="5327650" y="4217988"/>
          <p14:tracePt t="396706" x="5176838" y="4302125"/>
          <p14:tracePt t="396711" x="5105400" y="4335463"/>
          <p14:tracePt t="396740" x="5014913" y="4459288"/>
          <p14:tracePt t="396773" x="4932363" y="4659313"/>
          <p14:tracePt t="396806" x="4932363" y="4894263"/>
          <p14:tracePt t="396812" x="4932363" y="4938713"/>
          <p14:tracePt t="396838" x="4932363" y="5083175"/>
          <p14:tracePt t="396872" x="5194300" y="5329238"/>
          <p14:tracePt t="396875" x="5294313" y="5391150"/>
          <p14:tracePt t="396905" x="5522913" y="5524500"/>
          <p14:tracePt t="396909" x="5567363" y="5535613"/>
          <p14:tracePt t="396938" x="5691188" y="5568950"/>
          <p14:tracePt t="396971" x="5842000" y="5568950"/>
          <p14:tracePt t="397005" x="5935663" y="5568950"/>
          <p14:tracePt t="397038" x="6053138" y="5568950"/>
          <p14:tracePt t="397071" x="6092825" y="5564188"/>
          <p14:tracePt t="397105" x="6119813" y="5535613"/>
          <p14:tracePt t="397108" x="6130925" y="5524500"/>
          <p14:tracePt t="397139" x="6142038" y="5513388"/>
          <p14:tracePt t="397172" x="6142038" y="5495925"/>
          <p14:tracePt t="397275" x="0" y="0"/>
        </p14:tracePtLst>
        <p14:tracePtLst>
          <p14:tracePt t="404789" x="6745288" y="4603750"/>
          <p14:tracePt t="404793" x="6734175" y="4603750"/>
          <p14:tracePt t="404797" x="6705600" y="4603750"/>
          <p14:tracePt t="404805" x="6678613" y="4603750"/>
          <p14:tracePt t="404812" x="6667500" y="4603750"/>
          <p14:tracePt t="404840" x="6450013" y="4586288"/>
          <p14:tracePt t="404845" x="6381750" y="4586288"/>
          <p14:tracePt t="404874" x="6219825" y="4586288"/>
          <p14:tracePt t="404877" x="6130925" y="4586288"/>
          <p14:tracePt t="404908" x="5735638" y="4586288"/>
          <p14:tracePt t="404940" x="5422900" y="4564063"/>
          <p14:tracePt t="404974" x="5227638" y="4530725"/>
          <p14:tracePt t="405007" x="5110163" y="4530725"/>
          <p14:tracePt t="405013" x="5060950" y="4541838"/>
          <p14:tracePt t="405040" x="4914900" y="4575175"/>
          <p14:tracePt t="405045" x="4848225" y="4575175"/>
          <p14:tracePt t="405073" x="4737100" y="4625975"/>
          <p14:tracePt t="405077" x="4708525" y="4637088"/>
          <p14:tracePt t="405110" x="4608513" y="4737100"/>
          <p14:tracePt t="405140" x="4552950" y="4860925"/>
          <p14:tracePt t="405174" x="4552950" y="4938713"/>
          <p14:tracePt t="405181" x="4552950" y="4965700"/>
          <p14:tracePt t="405208" x="4552950" y="5089525"/>
          <p14:tracePt t="405213" x="4552950" y="5100638"/>
          <p14:tracePt t="405240" x="4575175" y="5222875"/>
          <p14:tracePt t="405245" x="4608513" y="5273675"/>
          <p14:tracePt t="405274" x="4692650" y="5407025"/>
          <p14:tracePt t="405277" x="4703763" y="5418138"/>
          <p14:tracePt t="405309" x="4759325" y="5473700"/>
          <p14:tracePt t="405341" x="4876800" y="5529263"/>
          <p14:tracePt t="405374" x="5110163" y="5602288"/>
          <p14:tracePt t="405407" x="5283200" y="5602288"/>
          <p14:tracePt t="405411" x="5311775" y="5602288"/>
          <p14:tracePt t="405441" x="5434013" y="5602288"/>
          <p14:tracePt t="405445" x="5451475" y="5602288"/>
          <p14:tracePt t="405473" x="5622925" y="5591175"/>
          <p14:tracePt t="405478" x="5673725" y="5575300"/>
          <p14:tracePt t="405508" x="5784850" y="5529263"/>
          <p14:tracePt t="405540" x="5946775" y="5529263"/>
          <p14:tracePt t="405574" x="5997575" y="5529263"/>
          <p14:tracePt t="405607" x="6013450" y="5518150"/>
          <p14:tracePt t="405644" x="6024563" y="5507038"/>
          <p14:tracePt t="405851" x="0" y="0"/>
        </p14:tracePtLst>
        <p14:tracePtLst>
          <p14:tracePt t="419640" x="5434013" y="4275138"/>
          <p14:tracePt t="419728" x="5445125" y="4286250"/>
          <p14:tracePt t="419736" x="5456238" y="4286250"/>
          <p14:tracePt t="419744" x="5473700" y="4264025"/>
          <p14:tracePt t="419773" x="5589588" y="4113213"/>
          <p14:tracePt t="419778" x="5589588" y="4084638"/>
          <p14:tracePt t="419808" x="5651500" y="3929063"/>
          <p14:tracePt t="419840" x="5684838" y="3838575"/>
          <p14:tracePt t="419849" x="5684838" y="3822700"/>
          <p14:tracePt t="419873" x="5684838" y="3800475"/>
          <p14:tracePt t="419907" x="5662613" y="3771900"/>
          <p14:tracePt t="419941" x="5562600" y="3771900"/>
          <p14:tracePt t="419946" x="5511800" y="3771900"/>
          <p14:tracePt t="419974" x="5456238" y="3838575"/>
          <p14:tracePt t="419977" x="5445125" y="3856038"/>
          <p14:tracePt t="420008" x="5400675" y="3984625"/>
          <p14:tracePt t="420040" x="5400675" y="4157663"/>
          <p14:tracePt t="420073" x="5411788" y="4335463"/>
          <p14:tracePt t="420107" x="5484813" y="4470400"/>
          <p14:tracePt t="420111" x="5500688" y="4519613"/>
          <p14:tracePt t="420141" x="5500688" y="4530725"/>
          <p14:tracePt t="420194" x="5518150" y="4525963"/>
          <p14:tracePt t="420208" x="5545138" y="4508500"/>
          <p14:tracePt t="420240" x="5573713" y="4352925"/>
          <p14:tracePt t="420274" x="5607050" y="4140200"/>
          <p14:tracePt t="420307" x="5607050" y="3989388"/>
          <p14:tracePt t="420311" x="5607050" y="3978275"/>
          <p14:tracePt t="420342" x="5607050" y="3951288"/>
          <p14:tracePt t="420345" x="5607050" y="3940175"/>
          <p14:tracePt t="420374" x="5556250" y="3929063"/>
          <p14:tracePt t="420378" x="5545138" y="3929063"/>
          <p14:tracePt t="420408" x="5462588" y="3929063"/>
          <p14:tracePt t="420442" x="5349875" y="3962400"/>
          <p14:tracePt t="420473" x="5334000" y="4095750"/>
          <p14:tracePt t="420507" x="5322888" y="4213225"/>
          <p14:tracePt t="420540" x="5322888" y="4375150"/>
          <p14:tracePt t="420546" x="5322888" y="4386263"/>
          <p14:tracePt t="420573" x="5345113" y="4486275"/>
          <p14:tracePt t="420641" x="5356225" y="4486275"/>
          <p14:tracePt t="420656" x="5383213" y="4486275"/>
          <p14:tracePt t="420674" x="5405438" y="4481513"/>
          <p14:tracePt t="420708" x="5451475" y="4413250"/>
          <p14:tracePt t="420714" x="5467350" y="4379913"/>
          <p14:tracePt t="420740" x="5467350" y="4235450"/>
          <p14:tracePt t="420744" x="5484813" y="4206875"/>
          <p14:tracePt t="420774" x="5484813" y="4135438"/>
          <p14:tracePt t="420777" x="5484813" y="4113213"/>
          <p14:tracePt t="420808" x="5484813" y="4011613"/>
          <p14:tracePt t="420840" x="5473700" y="3989388"/>
          <p14:tracePt t="420875" x="5462588" y="3989388"/>
          <p14:tracePt t="420907" x="5322888" y="4044950"/>
          <p14:tracePt t="420912" x="5311775" y="4056063"/>
          <p14:tracePt t="420940" x="5232400" y="4146550"/>
          <p14:tracePt t="420945" x="5205413" y="4191000"/>
          <p14:tracePt t="420974" x="5205413" y="4352925"/>
          <p14:tracePt t="420977" x="5205413" y="4379913"/>
          <p14:tracePt t="421007" x="5216525" y="4514850"/>
          <p14:tracePt t="421041" x="5338763" y="4643438"/>
          <p14:tracePt t="421074" x="5367338" y="4654550"/>
          <p14:tracePt t="421107" x="5434013" y="4619625"/>
          <p14:tracePt t="421140" x="5489575" y="4519613"/>
          <p14:tracePt t="421144" x="5518150" y="4492625"/>
          <p14:tracePt t="421173" x="5518150" y="4408488"/>
          <p14:tracePt t="421177" x="5534025" y="4357688"/>
          <p14:tracePt t="421210" x="5534025" y="4129088"/>
          <p14:tracePt t="421240" x="5445125" y="3944938"/>
          <p14:tracePt t="421273" x="5378450" y="3922713"/>
          <p14:tracePt t="421305" x="5338763" y="3922713"/>
          <p14:tracePt t="421309" x="5327650" y="3922713"/>
          <p14:tracePt t="421339" x="5205413" y="3922713"/>
          <p14:tracePt t="421372" x="5165725" y="3995738"/>
          <p14:tracePt t="421406" x="5165725" y="4217988"/>
          <p14:tracePt t="421438" x="5278438" y="4402138"/>
          <p14:tracePt t="421473" x="5305425" y="4424363"/>
          <p14:tracePt t="421477" x="5316538" y="4441825"/>
          <p14:tracePt t="421507" x="5383213" y="4441825"/>
          <p14:tracePt t="421540" x="5411788" y="4364038"/>
          <p14:tracePt t="421573" x="5411788" y="4279900"/>
          <p14:tracePt t="421608" x="5411788" y="4168775"/>
          <p14:tracePt t="421640" x="5411788" y="4051300"/>
          <p14:tracePt t="421673" x="5411788" y="4011613"/>
          <p14:tracePt t="421716" x="5405438" y="4011613"/>
          <p14:tracePt t="421740" x="5349875" y="4011613"/>
          <p14:tracePt t="421773" x="5283200" y="4129088"/>
          <p14:tracePt t="421780" x="5283200" y="4157663"/>
          <p14:tracePt t="421807" x="5283200" y="4286250"/>
          <p14:tracePt t="421811" x="5283200" y="4297363"/>
          <p14:tracePt t="421840" x="5356225" y="4419600"/>
          <p14:tracePt t="421845" x="5372100" y="4430713"/>
          <p14:tracePt t="421874" x="5427663" y="4446588"/>
          <p14:tracePt t="421879" x="5438775" y="4446588"/>
          <p14:tracePt t="421907" x="5518150" y="4446588"/>
          <p14:tracePt t="421940" x="5578475" y="4313238"/>
          <p14:tracePt t="421974" x="5611813" y="4157663"/>
          <p14:tracePt t="421981" x="5611813" y="4067175"/>
          <p14:tracePt t="422007" x="5600700" y="3944938"/>
          <p14:tracePt t="422012" x="5567363" y="3871913"/>
          <p14:tracePt t="422040" x="5507038" y="3794125"/>
          <p14:tracePt t="422076" x="5422900" y="3778250"/>
          <p14:tracePt t="422108" x="5338763" y="3860800"/>
          <p14:tracePt t="422140" x="5272088" y="4006850"/>
          <p14:tracePt t="422175" x="5272088" y="4157663"/>
          <p14:tracePt t="422179" x="5272088" y="4168775"/>
          <p14:tracePt t="422207" x="5345113" y="4213225"/>
          <p14:tracePt t="422241" x="5356225" y="4229100"/>
          <p14:tracePt t="422245" x="5367338" y="4229100"/>
          <p14:tracePt t="422275" x="5383213" y="4217988"/>
          <p14:tracePt t="422279" x="5383213" y="4206875"/>
          <p14:tracePt t="422308" x="5394325" y="4168775"/>
          <p14:tracePt t="422452" x="5405438" y="4191000"/>
          <p14:tracePt t="422460" x="5405438" y="4202113"/>
          <p14:tracePt t="422516" x="5422900" y="4202113"/>
          <p14:tracePt t="422524" x="5434013" y="4195763"/>
          <p14:tracePt t="422540" x="5462588" y="4157663"/>
          <p14:tracePt t="422574" x="5507038" y="4051300"/>
          <p14:tracePt t="422607" x="5507038" y="4000500"/>
          <p14:tracePt t="422611" x="5507038" y="3989388"/>
          <p14:tracePt t="422638" x="5507038" y="3962400"/>
          <p14:tracePt t="422674" x="5507038" y="3951288"/>
          <p14:tracePt t="422705" x="5467350" y="3989388"/>
          <p14:tracePt t="422707" x="5451475" y="4017963"/>
          <p14:tracePt t="422737" x="5438775" y="4106863"/>
          <p14:tracePt t="422740" x="5438775" y="4117975"/>
          <p14:tracePt t="422771" x="5438775" y="4146550"/>
          <p14:tracePt t="422947" x="5438775" y="4191000"/>
          <p14:tracePt t="422955" x="5438775" y="4217988"/>
          <p14:tracePt t="422971" x="5438775" y="4279900"/>
          <p14:tracePt t="423005" x="5438775" y="4335463"/>
          <p14:tracePt t="423107" x="5438775" y="4357688"/>
          <p14:tracePt t="423116" x="5438775" y="4375150"/>
          <p14:tracePt t="423138" x="5473700" y="4386263"/>
          <p14:tracePt t="423237" x="5484813" y="4379913"/>
          <p14:tracePt t="423252" x="5511800" y="4364038"/>
          <p14:tracePt t="423274" x="5545138" y="4286250"/>
          <p14:tracePt t="423277" x="5562600" y="4235450"/>
          <p14:tracePt t="423308" x="5607050" y="4067175"/>
          <p14:tracePt t="423341" x="5607050" y="3967163"/>
          <p14:tracePt t="423374" x="5600700" y="3929063"/>
          <p14:tracePt t="423407" x="5551488" y="3929063"/>
          <p14:tracePt t="423411" x="5518150" y="3929063"/>
          <p14:tracePt t="423441" x="5473700" y="3995738"/>
          <p14:tracePt t="423445" x="5462588" y="4022725"/>
          <p14:tracePt t="423472" x="5462588" y="4246563"/>
          <p14:tracePt t="423475" x="5462588" y="4313238"/>
          <p14:tracePt t="423505" x="5500688" y="4446588"/>
          <p14:tracePt t="423508" x="5511800" y="4475163"/>
          <p14:tracePt t="423539" x="5522913" y="4497388"/>
          <p14:tracePt t="423572" x="5540375" y="4497388"/>
          <p14:tracePt t="423605" x="5551488" y="4319588"/>
          <p14:tracePt t="423639" x="5551488" y="4090988"/>
          <p14:tracePt t="423671" x="5462588" y="3944938"/>
          <p14:tracePt t="423675" x="5445125" y="3944938"/>
          <p14:tracePt t="423706" x="5405438" y="3933825"/>
          <p14:tracePt t="423709" x="5394325" y="3933825"/>
          <p14:tracePt t="423739" x="5327650" y="3933825"/>
          <p14:tracePt t="423772" x="5300663" y="4095750"/>
          <p14:tracePt t="423805" x="5300663" y="4291013"/>
          <p14:tracePt t="423839" x="5300663" y="4302125"/>
          <p14:tracePt t="423873" x="5356225" y="4257675"/>
          <p14:tracePt t="423875" x="5389563" y="4206875"/>
          <p14:tracePt t="423905" x="5400675" y="4084638"/>
          <p14:tracePt t="423908" x="5400675" y="4073525"/>
          <p14:tracePt t="423938" x="5400675" y="4033838"/>
          <p14:tracePt t="423972" x="5367338" y="4022725"/>
          <p14:tracePt t="424006" x="5183188" y="4044950"/>
          <p14:tracePt t="424038" x="5172075" y="4162425"/>
          <p14:tracePt t="424072" x="5176838" y="4279900"/>
          <p14:tracePt t="424075" x="5221288" y="4297363"/>
          <p14:tracePt t="424107" x="5289550" y="4297363"/>
          <p14:tracePt t="424139" x="5400675" y="4297363"/>
          <p14:tracePt t="424171" x="5456238" y="4286250"/>
          <p14:tracePt t="424205" x="5622925" y="4297363"/>
          <p14:tracePt t="424239" x="5875338" y="4497388"/>
          <p14:tracePt t="424292" x="5886450" y="4497388"/>
          <p14:tracePt t="424307" x="5886450" y="4486275"/>
          <p14:tracePt t="424341" x="5935663" y="4330700"/>
          <p14:tracePt t="424372" x="5957888" y="4240213"/>
          <p14:tracePt t="424376" x="5957888" y="4213225"/>
          <p14:tracePt t="424405" x="5975350" y="4162425"/>
          <p14:tracePt t="424409" x="5975350" y="4146550"/>
          <p14:tracePt t="424439" x="5986463" y="4095750"/>
          <p14:tracePt t="424472" x="5997575" y="4029075"/>
          <p14:tracePt t="424506" x="5997575" y="4017963"/>
          <p14:tracePt t="424541" x="5997575" y="4140200"/>
          <p14:tracePt t="424545" x="5997575" y="4191000"/>
          <p14:tracePt t="424577" x="5997575" y="4459288"/>
          <p14:tracePt t="424607" x="5997575" y="4497388"/>
          <p14:tracePt t="424641" x="5997575" y="4446588"/>
          <p14:tracePt t="424674" x="5997575" y="4162425"/>
          <p14:tracePt t="424681" x="5997575" y="4117975"/>
          <p14:tracePt t="424707" x="5997575" y="4084638"/>
          <p14:tracePt t="424744" x="5997575" y="4113213"/>
          <p14:tracePt t="424775" x="6019800" y="4313238"/>
          <p14:tracePt t="424779" x="6037263" y="4364038"/>
          <p14:tracePt t="424808" x="6086475" y="4530725"/>
          <p14:tracePt t="424856" x="6086475" y="4525963"/>
          <p14:tracePt t="424875" x="6086475" y="4419600"/>
          <p14:tracePt t="424907" x="6086475" y="4191000"/>
          <p14:tracePt t="424911" x="6086475" y="4179888"/>
          <p14:tracePt t="424941" x="6086475" y="4162425"/>
          <p14:tracePt t="424976" x="6086475" y="4341813"/>
          <p14:tracePt t="425008" x="6103938" y="4592638"/>
          <p14:tracePt t="425040" x="6115050" y="4603750"/>
          <p14:tracePt t="425075" x="6148388" y="4537075"/>
          <p14:tracePt t="425107" x="6148388" y="4379913"/>
          <p14:tracePt t="425142" x="6148388" y="4364038"/>
          <p14:tracePt t="425174" x="6148388" y="4435475"/>
          <p14:tracePt t="425178" x="6148388" y="4464050"/>
          <p14:tracePt t="425207" x="6148388" y="4519613"/>
          <p14:tracePt t="425271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5A4BF-8BAD-3A8A-997D-D86299305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D50C96C7-10F7-8FAC-1551-B73D04210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435099"/>
            <a:ext cx="10393412" cy="507625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800" dirty="0"/>
              <a:t>Stanovte bilanci vod v ploše volné vodní hladiny na lokalitě Čeperka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800" dirty="0"/>
              <a:t>Zadání je ve studijních materiálech k předmětu – složka Cvičení – soubor </a:t>
            </a:r>
            <a:r>
              <a:rPr lang="cs-CZ" sz="1800" i="1" dirty="0"/>
              <a:t>Cvičení 1.xlsx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135899F3-BDA9-73D9-E920-734015221372}"/>
              </a:ext>
            </a:extLst>
          </p:cNvPr>
          <p:cNvSpPr txBox="1">
            <a:spLocks/>
          </p:cNvSpPr>
          <p:nvPr/>
        </p:nvSpPr>
        <p:spPr>
          <a:xfrm>
            <a:off x="0" y="346646"/>
            <a:ext cx="8472264" cy="6503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cs-CZ" sz="3600" dirty="0"/>
              <a:t>Bilance vod v ploše těžeben – Cvičení 1</a:t>
            </a:r>
            <a:endParaRPr lang="pl-PL" sz="3600" kern="100" dirty="0">
              <a:solidFill>
                <a:sysClr val="windowText" lastClr="000000"/>
              </a:solidFill>
              <a:latin typeface="Calibri (Nadpisy)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 descr="Obsah obrázku venku, mrak, voda, obloha&#10;&#10;Popis byl vytvořen automaticky">
            <a:extLst>
              <a:ext uri="{FF2B5EF4-FFF2-40B4-BE49-F238E27FC236}">
                <a16:creationId xmlns:a16="http://schemas.microsoft.com/office/drawing/2014/main" id="{16B2A5C0-E4DB-2E86-1E86-303D4A984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3" b="7872"/>
          <a:stretch/>
        </p:blipFill>
        <p:spPr>
          <a:xfrm>
            <a:off x="16213" y="2552700"/>
            <a:ext cx="12159574" cy="429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1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610"/>
    </mc:Choice>
    <mc:Fallback xmlns="">
      <p:transition spd="slow" advTm="427610"/>
    </mc:Fallback>
  </mc:AlternateContent>
  <p:extLst>
    <p:ext uri="{3A86A75C-4F4B-4683-9AE1-C65F6400EC91}">
      <p14:laserTraceLst xmlns:p14="http://schemas.microsoft.com/office/powerpoint/2010/main">
        <p14:tracePtLst>
          <p14:tracePt t="8940" x="1054100" y="1639888"/>
          <p14:tracePt t="9424" x="1009650" y="1639888"/>
          <p14:tracePt t="9432" x="998538" y="1639888"/>
          <p14:tracePt t="9441" x="987425" y="1624013"/>
          <p14:tracePt t="9474" x="958850" y="1624013"/>
          <p14:tracePt t="9520" x="947738" y="1624013"/>
          <p14:tracePt t="10112" x="954088" y="1624013"/>
          <p14:tracePt t="10128" x="965200" y="1624013"/>
          <p14:tracePt t="10141" x="993775" y="1624013"/>
          <p14:tracePt t="10146" x="1004888" y="1624013"/>
          <p14:tracePt t="10174" x="1076325" y="1624013"/>
          <p14:tracePt t="10177" x="1143000" y="1624013"/>
          <p14:tracePt t="10186" x="1189038" y="1624013"/>
          <p14:tracePt t="10209" x="1355725" y="1624013"/>
          <p14:tracePt t="10240" x="1584325" y="1624013"/>
          <p14:tracePt t="10274" x="1774825" y="1624013"/>
          <p14:tracePt t="10307" x="1846263" y="1624013"/>
          <p14:tracePt t="10312" x="1857375" y="1624013"/>
          <p14:tracePt t="10341" x="1897063" y="1624013"/>
          <p14:tracePt t="10345" x="1935163" y="1624013"/>
          <p14:tracePt t="10374" x="1992313" y="1624013"/>
          <p14:tracePt t="10408" x="2019300" y="1624013"/>
          <p14:tracePt t="10441" x="2070100" y="1624013"/>
          <p14:tracePt t="10474" x="2147888" y="1624013"/>
          <p14:tracePt t="10480" x="2176463" y="1624013"/>
          <p14:tracePt t="10507" x="2243138" y="1624013"/>
          <p14:tracePt t="10511" x="2270125" y="1624013"/>
          <p14:tracePt t="10541" x="2325688" y="1624013"/>
          <p14:tracePt t="10545" x="2349500" y="1624013"/>
          <p14:tracePt t="10574" x="2365375" y="1624013"/>
          <p14:tracePt t="10577" x="2393950" y="1624013"/>
          <p14:tracePt t="10608" x="2443163" y="1624013"/>
          <p14:tracePt t="10640" x="2509838" y="1624013"/>
          <p14:tracePt t="10675" x="2616200" y="1606550"/>
          <p14:tracePt t="10681" x="2660650" y="1606550"/>
          <p14:tracePt t="10707" x="2822575" y="1595438"/>
          <p14:tracePt t="10712" x="2889250" y="1595438"/>
          <p14:tracePt t="10740" x="3106738" y="1557338"/>
          <p14:tracePt t="10745" x="3152775" y="1557338"/>
          <p14:tracePt t="10774" x="3302000" y="1557338"/>
          <p14:tracePt t="10779" x="3325813" y="1557338"/>
          <p14:tracePt t="10896" x="3341688" y="1557338"/>
          <p14:tracePt t="10912" x="3352800" y="1557338"/>
          <p14:tracePt t="10920" x="3397250" y="1557338"/>
          <p14:tracePt t="10941" x="3436938" y="1557338"/>
          <p14:tracePt t="10946" x="3448050" y="1562100"/>
          <p14:tracePt t="10976" x="3514725" y="1562100"/>
          <p14:tracePt t="11008" x="3592513" y="1562100"/>
          <p14:tracePt t="11041" x="3659188" y="1562100"/>
          <p14:tracePt t="11075" x="3738563" y="1562100"/>
          <p14:tracePt t="11107" x="3794125" y="1562100"/>
          <p14:tracePt t="11112" x="3805238" y="1562100"/>
          <p14:tracePt t="11141" x="3894138" y="1579563"/>
          <p14:tracePt t="11145" x="3960813" y="1579563"/>
          <p14:tracePt t="11174" x="4083050" y="1579563"/>
          <p14:tracePt t="11177" x="4111625" y="1579563"/>
          <p14:tracePt t="11207" x="4122738" y="1590675"/>
          <p14:tracePt t="11242" x="4133850" y="1590675"/>
          <p14:tracePt t="11274" x="4189413" y="1606550"/>
          <p14:tracePt t="11360" x="4217988" y="1606550"/>
          <p14:tracePt t="11368" x="4229100" y="1606550"/>
          <p14:tracePt t="12067" x="0" y="0"/>
        </p14:tracePtLst>
        <p14:tracePtLst>
          <p14:tracePt t="12893" x="3905250" y="2901950"/>
          <p14:tracePt t="12897" x="3816350" y="2901950"/>
          <p14:tracePt t="12901" x="3749675" y="2901950"/>
          <p14:tracePt t="12909" x="3659188" y="2901950"/>
          <p14:tracePt t="12940" x="3414713" y="2913063"/>
          <p14:tracePt t="12974" x="3141663" y="2962275"/>
          <p14:tracePt t="13007" x="2889250" y="3108325"/>
          <p14:tracePt t="13012" x="2789238" y="3170238"/>
          <p14:tracePt t="13040" x="2471738" y="3403600"/>
          <p14:tracePt t="13045" x="2360613" y="3487738"/>
          <p14:tracePt t="13074" x="2097088" y="3687763"/>
          <p14:tracePt t="13078" x="2085975" y="3705225"/>
          <p14:tracePt t="13108" x="1958975" y="3860800"/>
          <p14:tracePt t="13141" x="1924050" y="4000500"/>
          <p14:tracePt t="13174" x="1924050" y="4184650"/>
          <p14:tracePt t="13183" x="1924050" y="4229100"/>
          <p14:tracePt t="13205" x="1924050" y="4413250"/>
          <p14:tracePt t="13238" x="1952625" y="4592638"/>
          <p14:tracePt t="13271" x="2063750" y="4754563"/>
          <p14:tracePt t="13305" x="2214563" y="4916488"/>
          <p14:tracePt t="13308" x="2298700" y="5022850"/>
          <p14:tracePt t="13338" x="2605088" y="5273675"/>
          <p14:tracePt t="13371" x="2895600" y="5402263"/>
          <p14:tracePt t="13408" x="3175000" y="5457825"/>
          <p14:tracePt t="13441" x="3403600" y="5491163"/>
          <p14:tracePt t="13445" x="3475038" y="5507038"/>
          <p14:tracePt t="13474" x="3783013" y="5524500"/>
          <p14:tracePt t="13479" x="3876675" y="5524500"/>
          <p14:tracePt t="13508" x="4167188" y="5524500"/>
          <p14:tracePt t="13541" x="4379913" y="5524500"/>
          <p14:tracePt t="13574" x="4591050" y="5524500"/>
          <p14:tracePt t="13581" x="4635500" y="5524500"/>
          <p14:tracePt t="13607" x="5048250" y="5524500"/>
          <p14:tracePt t="13611" x="5199063" y="5524500"/>
          <p14:tracePt t="13641" x="5360988" y="5518150"/>
          <p14:tracePt t="13645" x="5389563" y="5502275"/>
          <p14:tracePt t="13677" x="5507038" y="5473700"/>
          <p14:tracePt t="13708" x="5702300" y="5407025"/>
          <p14:tracePt t="13741" x="5875338" y="5356225"/>
          <p14:tracePt t="13774" x="6175375" y="5307013"/>
          <p14:tracePt t="13780" x="6248400" y="5267325"/>
          <p14:tracePt t="13807" x="6488113" y="5172075"/>
          <p14:tracePt t="13811" x="6623050" y="5133975"/>
          <p14:tracePt t="13841" x="6996113" y="5045075"/>
          <p14:tracePt t="13845" x="7102475" y="5005388"/>
          <p14:tracePt t="13874" x="7185025" y="4960938"/>
          <p14:tracePt t="13877" x="7235825" y="4943475"/>
          <p14:tracePt t="13908" x="7342188" y="4821238"/>
          <p14:tracePt t="13940" x="7442200" y="4648200"/>
          <p14:tracePt t="13975" x="7442200" y="4397375"/>
          <p14:tracePt t="14007" x="7415213" y="4124325"/>
          <p14:tracePt t="14012" x="7397750" y="4095750"/>
          <p14:tracePt t="14041" x="7358063" y="4051300"/>
          <p14:tracePt t="14045" x="7331075" y="4040188"/>
          <p14:tracePt t="14074" x="7146925" y="4040188"/>
          <p14:tracePt t="14077" x="7080250" y="4040188"/>
          <p14:tracePt t="14108" x="6845300" y="4062413"/>
          <p14:tracePt t="14141" x="6818313" y="4090988"/>
          <p14:tracePt t="14195" x="0" y="0"/>
        </p14:tracePtLst>
        <p14:tracePtLst>
          <p14:tracePt t="18542" x="2498725" y="4246563"/>
          <p14:tracePt t="18564" x="2527300" y="4264025"/>
          <p14:tracePt t="18574" x="2544763" y="4264025"/>
          <p14:tracePt t="18607" x="2655888" y="4264025"/>
          <p14:tracePt t="18612" x="2722563" y="4279900"/>
          <p14:tracePt t="18642" x="2951163" y="4297363"/>
          <p14:tracePt t="18647" x="3017838" y="4313238"/>
          <p14:tracePt t="18674" x="3190875" y="4313238"/>
          <p14:tracePt t="18677" x="3219450" y="4313238"/>
          <p14:tracePt t="18708" x="3352800" y="4313238"/>
          <p14:tracePt t="18742" x="3554413" y="4413250"/>
          <p14:tracePt t="18774" x="3754438" y="4514850"/>
          <p14:tracePt t="18807" x="3843338" y="4541838"/>
          <p14:tracePt t="18868" x="3871913" y="4559300"/>
          <p14:tracePt t="18876" x="3883025" y="4570413"/>
          <p14:tracePt t="18908" x="4005263" y="4614863"/>
          <p14:tracePt t="18941" x="4027488" y="4630738"/>
          <p14:tracePt t="18974" x="4078288" y="4630738"/>
          <p14:tracePt t="18980" x="4095750" y="4630738"/>
          <p14:tracePt t="19008" x="4117975" y="4643438"/>
          <p14:tracePt t="19041" x="4133850" y="4643438"/>
          <p14:tracePt t="19045" x="4144963" y="4643438"/>
          <p14:tracePt t="19074" x="4156075" y="4643438"/>
          <p14:tracePt t="19078" x="4167188" y="4643438"/>
          <p14:tracePt t="19109" x="4233863" y="4643438"/>
          <p14:tracePt t="19140" x="4284663" y="4643438"/>
          <p14:tracePt t="19174" x="4384675" y="4643438"/>
          <p14:tracePt t="19207" x="4557713" y="4643438"/>
          <p14:tracePt t="19214" x="4602163" y="4643438"/>
          <p14:tracePt t="19241" x="4852988" y="4630738"/>
          <p14:tracePt t="19246" x="4881563" y="4630738"/>
          <p14:tracePt t="19274" x="5010150" y="4630738"/>
          <p14:tracePt t="19278" x="5037138" y="4630738"/>
          <p14:tracePt t="19308" x="5327650" y="4608513"/>
          <p14:tracePt t="19341" x="5578475" y="4608513"/>
          <p14:tracePt t="19374" x="5773738" y="4608513"/>
          <p14:tracePt t="19407" x="5964238" y="4581525"/>
          <p14:tracePt t="19411" x="6013450" y="4581525"/>
          <p14:tracePt t="19441" x="6159500" y="4564063"/>
          <p14:tracePt t="19445" x="6203950" y="4564063"/>
          <p14:tracePt t="19474" x="6332538" y="4548188"/>
          <p14:tracePt t="19478" x="6343650" y="4548188"/>
          <p14:tracePt t="19509" x="6454775" y="4548188"/>
          <p14:tracePt t="19541" x="6627813" y="4548188"/>
          <p14:tracePt t="19574" x="6727825" y="4548188"/>
          <p14:tracePt t="19608" x="6778625" y="4548188"/>
          <p14:tracePt t="19613" x="6805613" y="4548188"/>
          <p14:tracePt t="19641" x="6889750" y="4548188"/>
          <p14:tracePt t="19645" x="6985000" y="4559300"/>
          <p14:tracePt t="19674" x="7129463" y="4592638"/>
          <p14:tracePt t="19679" x="7158038" y="4603750"/>
          <p14:tracePt t="19708" x="7275513" y="4619625"/>
          <p14:tracePt t="19741" x="7346950" y="4648200"/>
          <p14:tracePt t="19774" x="7415213" y="4687888"/>
          <p14:tracePt t="19807" x="7470775" y="4732338"/>
          <p14:tracePt t="19844" x="7515225" y="4748213"/>
          <p14:tracePt t="19874" x="7526338" y="4748213"/>
          <p14:tracePt t="19987" x="0" y="0"/>
        </p14:tracePtLst>
        <p14:tracePtLst>
          <p14:tracePt t="20865" x="2360613" y="3860800"/>
          <p14:tracePt t="20870" x="2371725" y="3878263"/>
          <p14:tracePt t="20875" x="2382838" y="3878263"/>
          <p14:tracePt t="20884" x="2427288" y="3889375"/>
          <p14:tracePt t="20907" x="2633663" y="3911600"/>
          <p14:tracePt t="20941" x="2751138" y="3911600"/>
          <p14:tracePt t="20947" x="2795588" y="3911600"/>
          <p14:tracePt t="20974" x="2806700" y="3911600"/>
          <p14:tracePt t="21016" x="2817813" y="3911600"/>
          <p14:tracePt t="21041" x="2906713" y="3940175"/>
          <p14:tracePt t="21074" x="3006725" y="3984625"/>
          <p14:tracePt t="21107" x="3101975" y="4011613"/>
          <p14:tracePt t="21111" x="3130550" y="4011613"/>
          <p14:tracePt t="21141" x="3201988" y="4022725"/>
          <p14:tracePt t="21146" x="3213100" y="4022725"/>
          <p14:tracePt t="21174" x="3268663" y="4022725"/>
          <p14:tracePt t="21178" x="3279775" y="4022725"/>
          <p14:tracePt t="21208" x="3452813" y="4056063"/>
          <p14:tracePt t="21240" x="3643313" y="4056063"/>
          <p14:tracePt t="21274" x="3798888" y="4056063"/>
          <p14:tracePt t="21307" x="3933825" y="4073525"/>
          <p14:tracePt t="21313" x="3960813" y="4073525"/>
          <p14:tracePt t="21338" x="4067175" y="4090988"/>
          <p14:tracePt t="21371" x="4200525" y="4117975"/>
          <p14:tracePt t="21375" x="4229100" y="4117975"/>
          <p14:tracePt t="21405" x="4284663" y="4146550"/>
          <p14:tracePt t="21408" x="4329113" y="4146550"/>
          <p14:tracePt t="21440" x="4379913" y="4157663"/>
          <p14:tracePt t="21471" x="4491038" y="4173538"/>
          <p14:tracePt t="21505" x="4575175" y="4173538"/>
          <p14:tracePt t="21538" x="4624388" y="4184650"/>
          <p14:tracePt t="21896" x="4608513" y="4184650"/>
          <p14:tracePt t="21905" x="4591050" y="4184650"/>
          <p14:tracePt t="21913" x="4552950" y="4184650"/>
          <p14:tracePt t="21941" x="4535488" y="4184650"/>
          <p14:tracePt t="21974" x="4513263" y="4184650"/>
          <p14:tracePt t="21978" x="4497388" y="4184650"/>
          <p14:tracePt t="22007" x="4446588" y="4184650"/>
          <p14:tracePt t="22248" x="4435475" y="4184650"/>
          <p14:tracePt t="22264" x="4435475" y="4213225"/>
          <p14:tracePt t="22274" x="4435475" y="4240213"/>
          <p14:tracePt t="22308" x="4435475" y="4324350"/>
          <p14:tracePt t="22312" x="4435475" y="4335463"/>
          <p14:tracePt t="22341" x="4435475" y="4375150"/>
          <p14:tracePt t="22345" x="4435475" y="4386263"/>
          <p14:tracePt t="22376" x="4418013" y="4475163"/>
          <p14:tracePt t="22408" x="4402138" y="4552950"/>
          <p14:tracePt t="22440" x="4402138" y="4637088"/>
          <p14:tracePt t="22474" x="4391025" y="4721225"/>
          <p14:tracePt t="22507" x="4373563" y="4776788"/>
          <p14:tracePt t="22513" x="4373563" y="4787900"/>
          <p14:tracePt t="22540" x="4373563" y="4827588"/>
          <p14:tracePt t="22545" x="4373563" y="4838700"/>
          <p14:tracePt t="22574" x="4373563" y="4905375"/>
          <p14:tracePt t="22578" x="4373563" y="4921250"/>
          <p14:tracePt t="22608" x="4357688" y="5016500"/>
          <p14:tracePt t="22641" x="4329113" y="5083175"/>
          <p14:tracePt t="22674" x="4313238" y="5160963"/>
          <p14:tracePt t="22681" x="4313238" y="5189538"/>
          <p14:tracePt t="22706" x="4313238" y="5273675"/>
          <p14:tracePt t="22736" x="4284663" y="5373688"/>
          <p14:tracePt t="22770" x="4267200" y="5457825"/>
          <p14:tracePt t="22808" x="4267200" y="5540375"/>
          <p14:tracePt t="22841" x="4267200" y="5591175"/>
          <p14:tracePt t="22872" x="4267200" y="5653088"/>
          <p14:tracePt t="22905" x="4267200" y="5680075"/>
          <p14:tracePt t="22939" x="4295775" y="5724525"/>
          <p14:tracePt t="22972" x="4335463" y="5753100"/>
          <p14:tracePt t="22976" x="4346575" y="5753100"/>
          <p14:tracePt t="23005" x="4362450" y="5764213"/>
          <p14:tracePt t="23067" x="4373563" y="5764213"/>
          <p14:tracePt t="23083" x="4384675" y="5775325"/>
          <p14:tracePt t="23105" x="4413250" y="5786438"/>
          <p14:tracePt t="23139" x="4462463" y="5803900"/>
          <p14:tracePt t="23173" x="4675188" y="5815013"/>
          <p14:tracePt t="23205" x="4881563" y="5870575"/>
          <p14:tracePt t="23238" x="5065713" y="5870575"/>
          <p14:tracePt t="23272" x="5149850" y="5870575"/>
          <p14:tracePt t="23275" x="5176838" y="5870575"/>
          <p14:tracePt t="23305" x="5267325" y="5870575"/>
          <p14:tracePt t="23308" x="5334000" y="5870575"/>
          <p14:tracePt t="23339" x="5562600" y="5870575"/>
          <p14:tracePt t="23373" x="5713413" y="5870575"/>
          <p14:tracePt t="23405" x="5813425" y="5870575"/>
          <p14:tracePt t="23439" x="6048375" y="5853113"/>
          <p14:tracePt t="23471" x="6215063" y="5837238"/>
          <p14:tracePt t="23475" x="6243638" y="5837238"/>
          <p14:tracePt t="23508" x="6376988" y="5837238"/>
          <p14:tracePt t="23541" x="6583363" y="5837238"/>
          <p14:tracePt t="23574" x="6856413" y="5837238"/>
          <p14:tracePt t="23607" x="6934200" y="5826125"/>
          <p14:tracePt t="23613" x="6962775" y="5815013"/>
          <p14:tracePt t="23641" x="7018338" y="5815013"/>
          <p14:tracePt t="23646" x="7046913" y="5797550"/>
          <p14:tracePt t="23674" x="7146925" y="5781675"/>
          <p14:tracePt t="23678" x="7158038" y="5770563"/>
          <p14:tracePt t="23708" x="7219950" y="5668963"/>
          <p14:tracePt t="23740" x="7308850" y="5367338"/>
          <p14:tracePt t="23774" x="7375525" y="5149850"/>
          <p14:tracePt t="23779" x="7375525" y="5122863"/>
          <p14:tracePt t="23807" x="7375525" y="5072063"/>
          <p14:tracePt t="23812" x="7375525" y="5027613"/>
          <p14:tracePt t="23841" x="7375525" y="4905375"/>
          <p14:tracePt t="23846" x="7375525" y="4876800"/>
          <p14:tracePt t="23874" x="7375525" y="4849813"/>
          <p14:tracePt t="23908" x="7375525" y="4781550"/>
          <p14:tracePt t="23942" x="7358063" y="4703763"/>
          <p14:tracePt t="23974" x="7342188" y="4637088"/>
          <p14:tracePt t="24007" x="7302500" y="4608513"/>
          <p14:tracePt t="24012" x="7302500" y="4597400"/>
          <p14:tracePt t="24042" x="7275513" y="4541838"/>
          <p14:tracePt t="24045" x="7264400" y="4530725"/>
          <p14:tracePt t="24074" x="7253288" y="4481513"/>
          <p14:tracePt t="24108" x="7235825" y="4435475"/>
          <p14:tracePt t="24143" x="7213600" y="4424363"/>
          <p14:tracePt t="24174" x="7096125" y="4424363"/>
          <p14:tracePt t="24181" x="7040563" y="4424363"/>
          <p14:tracePt t="24207" x="6840538" y="4424363"/>
          <p14:tracePt t="24212" x="6789738" y="4424363"/>
          <p14:tracePt t="24240" x="6561138" y="4391025"/>
          <p14:tracePt t="24244" x="6494463" y="4391025"/>
          <p14:tracePt t="24274" x="6388100" y="4391025"/>
          <p14:tracePt t="24277" x="6359525" y="4391025"/>
          <p14:tracePt t="24308" x="6248400" y="4391025"/>
          <p14:tracePt t="24340" x="6115050" y="4375150"/>
          <p14:tracePt t="24374" x="5957888" y="4341813"/>
          <p14:tracePt t="24407" x="5824538" y="4341813"/>
          <p14:tracePt t="24440" x="5573713" y="4341813"/>
          <p14:tracePt t="24445" x="5522913" y="4330700"/>
          <p14:tracePt t="24474" x="5400675" y="4313238"/>
          <p14:tracePt t="24478" x="5389563" y="4313238"/>
          <p14:tracePt t="24508" x="5278438" y="4313238"/>
          <p14:tracePt t="24517" x="5260975" y="4313238"/>
          <p14:tracePt t="24541" x="5194300" y="4297363"/>
          <p14:tracePt t="24574" x="5143500" y="4297363"/>
          <p14:tracePt t="24580" x="5127625" y="4297363"/>
          <p14:tracePt t="24607" x="5060950" y="4297363"/>
          <p14:tracePt t="24613" x="5048250" y="4297363"/>
          <p14:tracePt t="24641" x="4943475" y="4297363"/>
          <p14:tracePt t="24645" x="4914900" y="4297363"/>
          <p14:tracePt t="24674" x="4786313" y="4324350"/>
          <p14:tracePt t="24677" x="4737100" y="4341813"/>
          <p14:tracePt t="24708" x="4608513" y="4379913"/>
          <p14:tracePt t="24741" x="4497388" y="4459288"/>
          <p14:tracePt t="24774" x="4357688" y="4552950"/>
          <p14:tracePt t="24807" x="4256088" y="4754563"/>
          <p14:tracePt t="24813" x="4240213" y="4799013"/>
          <p14:tracePt t="24841" x="4222750" y="4983163"/>
          <p14:tracePt t="24845" x="4222750" y="5049838"/>
          <p14:tracePt t="24874" x="4206875" y="5178425"/>
          <p14:tracePt t="24878" x="4206875" y="5262563"/>
          <p14:tracePt t="24909" x="4206875" y="5380038"/>
          <p14:tracePt t="24940" x="4351338" y="5524500"/>
          <p14:tracePt t="24974" x="4491038" y="5624513"/>
          <p14:tracePt t="25008" x="4630738" y="5664200"/>
          <p14:tracePt t="25013" x="4719638" y="5664200"/>
          <p14:tracePt t="25040" x="4865688" y="5713413"/>
          <p14:tracePt t="25045" x="4899025" y="5730875"/>
          <p14:tracePt t="25074" x="5003800" y="5759450"/>
          <p14:tracePt t="25077" x="5048250" y="5759450"/>
          <p14:tracePt t="25109" x="5138738" y="5853113"/>
          <p14:tracePt t="25140" x="5294313" y="5897563"/>
          <p14:tracePt t="25174" x="5462588" y="5932488"/>
          <p14:tracePt t="25181" x="5489575" y="5932488"/>
          <p14:tracePt t="25188" x="5518150" y="5932488"/>
          <p14:tracePt t="25207" x="5611813" y="5932488"/>
          <p14:tracePt t="25212" x="5680075" y="5932488"/>
          <p14:tracePt t="25238" x="5762625" y="5932488"/>
          <p14:tracePt t="25272" x="5942013" y="5908675"/>
          <p14:tracePt t="25275" x="5969000" y="5892800"/>
          <p14:tracePt t="25305" x="6081713" y="5859463"/>
          <p14:tracePt t="25308" x="6108700" y="5848350"/>
          <p14:tracePt t="25337" x="6197600" y="5770563"/>
          <p14:tracePt t="25338" x="6299200" y="5713413"/>
          <p14:tracePt t="25370" x="6561138" y="5491163"/>
          <p14:tracePt t="25404" x="6661150" y="5329238"/>
          <p14:tracePt t="25437" x="6661150" y="5156200"/>
          <p14:tracePt t="25471" x="6661150" y="4927600"/>
          <p14:tracePt t="25504" x="6661150" y="4787900"/>
          <p14:tracePt t="25506" x="6661150" y="4748213"/>
          <p14:tracePt t="25537" x="6577013" y="4614863"/>
          <p14:tracePt t="25539" x="6565900" y="4586288"/>
          <p14:tracePt t="25570" x="6461125" y="4481513"/>
          <p14:tracePt t="25606" x="6415088" y="4397375"/>
          <p14:tracePt t="25641" x="6337300" y="4330700"/>
          <p14:tracePt t="25646" x="6292850" y="4302125"/>
          <p14:tracePt t="25674" x="6164263" y="4251325"/>
          <p14:tracePt t="25707" x="5964238" y="4217988"/>
          <p14:tracePt t="25711" x="5913438" y="4202113"/>
          <p14:tracePt t="25741" x="5791200" y="4184650"/>
          <p14:tracePt t="25745" x="5718175" y="4151313"/>
          <p14:tracePt t="25774" x="5573713" y="4117975"/>
          <p14:tracePt t="25777" x="5507038" y="4117975"/>
          <p14:tracePt t="25805" x="5383213" y="4117975"/>
          <p14:tracePt t="25808" x="5316538" y="4117975"/>
          <p14:tracePt t="25839" x="4959350" y="4191000"/>
          <p14:tracePt t="25873" x="4652963" y="4257675"/>
          <p14:tracePt t="25905" x="4541838" y="4275138"/>
          <p14:tracePt t="25939" x="4424363" y="4319588"/>
          <p14:tracePt t="25972" x="4284663" y="4430713"/>
          <p14:tracePt t="25976" x="4267200" y="4441825"/>
          <p14:tracePt t="26005" x="4178300" y="4519613"/>
          <p14:tracePt t="26008" x="4178300" y="4548188"/>
          <p14:tracePt t="26039" x="4129088" y="4748213"/>
          <p14:tracePt t="26072" x="4129088" y="4899025"/>
          <p14:tracePt t="26107" x="4129088" y="5089525"/>
          <p14:tracePt t="26112" x="4140200" y="5122863"/>
          <p14:tracePt t="26141" x="4251325" y="5233988"/>
          <p14:tracePt t="26146" x="4284663" y="5267325"/>
          <p14:tracePt t="26174" x="4413250" y="5351463"/>
          <p14:tracePt t="26177" x="4486275" y="5367338"/>
          <p14:tracePt t="26208" x="4703763" y="5451475"/>
          <p14:tracePt t="26241" x="4921250" y="5518150"/>
          <p14:tracePt t="26249" x="4937125" y="5535613"/>
          <p14:tracePt t="26274" x="5021263" y="5535613"/>
          <p14:tracePt t="26307" x="5132388" y="5535613"/>
          <p14:tracePt t="26312" x="5143500" y="5535613"/>
          <p14:tracePt t="26341" x="5260975" y="5535613"/>
          <p14:tracePt t="26347" x="5349875" y="5551488"/>
          <p14:tracePt t="26374" x="5451475" y="5564188"/>
          <p14:tracePt t="26378" x="5540375" y="5564188"/>
          <p14:tracePt t="26408" x="5713413" y="5564188"/>
          <p14:tracePt t="26441" x="5864225" y="5564188"/>
          <p14:tracePt t="26474" x="6019800" y="5564188"/>
          <p14:tracePt t="26507" x="6237288" y="5502275"/>
          <p14:tracePt t="26512" x="6288088" y="5468938"/>
          <p14:tracePt t="26541" x="6399213" y="5407025"/>
          <p14:tracePt t="26546" x="6432550" y="5373688"/>
          <p14:tracePt t="26574" x="6588125" y="5233988"/>
          <p14:tracePt t="26578" x="6605588" y="5183188"/>
          <p14:tracePt t="26608" x="6667500" y="5067300"/>
          <p14:tracePt t="26642" x="6716713" y="4921250"/>
          <p14:tracePt t="26650" x="6716713" y="4894263"/>
          <p14:tracePt t="26674" x="6716713" y="4827588"/>
          <p14:tracePt t="26707" x="6705600" y="4648200"/>
          <p14:tracePt t="26712" x="6656388" y="4614863"/>
          <p14:tracePt t="26742" x="6594475" y="4525963"/>
          <p14:tracePt t="26746" x="6565900" y="4497388"/>
          <p14:tracePt t="26774" x="6494463" y="4419600"/>
          <p14:tracePt t="26778" x="6483350" y="4408488"/>
          <p14:tracePt t="26808" x="6376988" y="4352925"/>
          <p14:tracePt t="26842" x="6237288" y="4291013"/>
          <p14:tracePt t="26874" x="6081713" y="4264025"/>
          <p14:tracePt t="26879" x="6053138" y="4264025"/>
          <p14:tracePt t="26906" x="5908675" y="4246563"/>
          <p14:tracePt t="26939" x="5657850" y="4246563"/>
          <p14:tracePt t="26943" x="5567363" y="4246563"/>
          <p14:tracePt t="26972" x="5405438" y="4257675"/>
          <p14:tracePt t="26975" x="5356225" y="4275138"/>
          <p14:tracePt t="27006" x="5272088" y="4286250"/>
          <p14:tracePt t="27009" x="5227638" y="4302125"/>
          <p14:tracePt t="27040" x="5054600" y="4368800"/>
          <p14:tracePt t="27072" x="4814888" y="4508500"/>
          <p14:tracePt t="27106" x="4635500" y="4625975"/>
          <p14:tracePt t="27139" x="4524375" y="4765675"/>
          <p14:tracePt t="27172" x="4424363" y="4943475"/>
          <p14:tracePt t="27176" x="4413250" y="4954588"/>
          <p14:tracePt t="27206" x="4395788" y="5060950"/>
          <p14:tracePt t="27208" x="4395788" y="5105400"/>
          <p14:tracePt t="27239" x="4395788" y="5222875"/>
          <p14:tracePt t="27272" x="4519613" y="5384800"/>
          <p14:tracePt t="27306" x="4808538" y="5495925"/>
          <p14:tracePt t="27340" x="5021263" y="5535613"/>
          <p14:tracePt t="27372" x="5127625" y="5580063"/>
          <p14:tracePt t="27375" x="5154613" y="5597525"/>
          <p14:tracePt t="27406" x="5267325" y="5624513"/>
          <p14:tracePt t="27409" x="5356225" y="5646738"/>
          <p14:tracePt t="27439" x="5507038" y="5646738"/>
          <p14:tracePt t="27473" x="5622925" y="5646738"/>
          <p14:tracePt t="27507" x="5829300" y="5646738"/>
          <p14:tracePt t="27512" x="5919788" y="5646738"/>
          <p14:tracePt t="27540" x="6086475" y="5646738"/>
          <p14:tracePt t="27545" x="6130925" y="5646738"/>
          <p14:tracePt t="27574" x="6237288" y="5635625"/>
          <p14:tracePt t="27577" x="6248400" y="5624513"/>
          <p14:tracePt t="27610" x="6381750" y="5551488"/>
          <p14:tracePt t="27640" x="6588125" y="5429250"/>
          <p14:tracePt t="27674" x="6711950" y="5145088"/>
          <p14:tracePt t="27708" x="6711950" y="5011738"/>
          <p14:tracePt t="27713" x="6711950" y="4983163"/>
          <p14:tracePt t="27741" x="6700838" y="4894263"/>
          <p14:tracePt t="27745" x="6689725" y="4865688"/>
          <p14:tracePt t="27774" x="6588125" y="4754563"/>
          <p14:tracePt t="27779" x="6554788" y="4703763"/>
          <p14:tracePt t="27808" x="6465888" y="4597400"/>
          <p14:tracePt t="27841" x="6365875" y="4525963"/>
          <p14:tracePt t="27874" x="6197600" y="4464050"/>
          <p14:tracePt t="27883" x="6186488" y="4464050"/>
          <p14:tracePt t="27907" x="6103938" y="4435475"/>
          <p14:tracePt t="27913" x="6070600" y="4435475"/>
          <p14:tracePt t="27941" x="5908675" y="4435475"/>
          <p14:tracePt t="27945" x="5880100" y="4435475"/>
          <p14:tracePt t="27974" x="5680075" y="4435475"/>
          <p14:tracePt t="27978" x="5629275" y="4435475"/>
          <p14:tracePt t="28008" x="5389563" y="4497388"/>
          <p14:tracePt t="28041" x="5149850" y="4603750"/>
          <p14:tracePt t="28074" x="4981575" y="4737100"/>
          <p14:tracePt t="28079" x="4926013" y="4810125"/>
          <p14:tracePt t="28107" x="4841875" y="4960938"/>
          <p14:tracePt t="28112" x="4830763" y="5005388"/>
          <p14:tracePt t="28141" x="4764088" y="5178425"/>
          <p14:tracePt t="28145" x="4764088" y="5207000"/>
          <p14:tracePt t="28174" x="4748213" y="5295900"/>
          <p14:tracePt t="28180" x="4748213" y="5356225"/>
          <p14:tracePt t="28208" x="4752975" y="5424488"/>
          <p14:tracePt t="28241" x="4841875" y="5507038"/>
          <p14:tracePt t="28274" x="4910138" y="5602288"/>
          <p14:tracePt t="28280" x="4926013" y="5613400"/>
          <p14:tracePt t="28307" x="4937125" y="5624513"/>
          <p14:tracePt t="28341" x="4987925" y="5653088"/>
          <p14:tracePt t="28376" x="5026025" y="5653088"/>
          <p14:tracePt t="28450" x="5043488" y="5653088"/>
          <p14:tracePt t="28639" x="0" y="0"/>
        </p14:tracePtLst>
        <p14:tracePtLst>
          <p14:tracePt t="30077" x="4402138" y="4257675"/>
          <p14:tracePt t="30180" x="4402138" y="4268788"/>
          <p14:tracePt t="30188" x="4402138" y="4297363"/>
          <p14:tracePt t="30207" x="4402138" y="4391025"/>
          <p14:tracePt t="30240" x="4402138" y="4559300"/>
          <p14:tracePt t="30246" x="4402138" y="4648200"/>
          <p14:tracePt t="30274" x="4384675" y="4721225"/>
          <p14:tracePt t="30278" x="4384675" y="4732338"/>
          <p14:tracePt t="30310" x="4384675" y="4814888"/>
          <p14:tracePt t="30341" x="4384675" y="4894263"/>
          <p14:tracePt t="30374" x="4384675" y="4943475"/>
          <p14:tracePt t="30407" x="4384675" y="4983163"/>
          <p14:tracePt t="30412" x="4384675" y="4999038"/>
          <p14:tracePt t="30441" x="4384675" y="5022850"/>
          <p14:tracePt t="30474" x="4384675" y="5060950"/>
          <p14:tracePt t="30509" x="4384675" y="5127625"/>
          <p14:tracePt t="30541" x="4395788" y="5160963"/>
          <p14:tracePt t="30574" x="4446588" y="5207000"/>
          <p14:tracePt t="30582" x="4462463" y="5233988"/>
          <p14:tracePt t="30607" x="4473575" y="5284788"/>
          <p14:tracePt t="30613" x="4486275" y="5295900"/>
          <p14:tracePt t="30641" x="4486275" y="5373688"/>
          <p14:tracePt t="30645" x="4502150" y="5384800"/>
          <p14:tracePt t="30674" x="4524375" y="5413375"/>
          <p14:tracePt t="30709" x="4586288" y="5484813"/>
          <p14:tracePt t="30741" x="4670425" y="5557838"/>
          <p14:tracePt t="30774" x="4752975" y="5624513"/>
          <p14:tracePt t="30780" x="4764088" y="5635625"/>
          <p14:tracePt t="30809" x="4781550" y="5635625"/>
          <p14:tracePt t="30840" x="4830763" y="5664200"/>
          <p14:tracePt t="30845" x="4841875" y="5664200"/>
          <p14:tracePt t="30874" x="4881563" y="5664200"/>
          <p14:tracePt t="30932" x="4899025" y="5664200"/>
          <p14:tracePt t="30948" x="4910138" y="5664200"/>
          <p14:tracePt t="30974" x="4992688" y="5680075"/>
          <p14:tracePt t="31007" x="5043488" y="5680075"/>
          <p14:tracePt t="31012" x="5105400" y="5680075"/>
          <p14:tracePt t="31041" x="5172075" y="5680075"/>
          <p14:tracePt t="31045" x="5199063" y="5680075"/>
          <p14:tracePt t="31076" x="5311775" y="5680075"/>
          <p14:tracePt t="31108" x="5445125" y="5680075"/>
          <p14:tracePt t="31140" x="5718175" y="5680075"/>
          <p14:tracePt t="31175" x="6013450" y="5680075"/>
          <p14:tracePt t="31180" x="6081713" y="5680075"/>
          <p14:tracePt t="31207" x="6219825" y="5680075"/>
          <p14:tracePt t="31212" x="6270625" y="5680075"/>
          <p14:tracePt t="31240" x="6450013" y="5680075"/>
          <p14:tracePt t="31245" x="6477000" y="5680075"/>
          <p14:tracePt t="31274" x="6583363" y="5680075"/>
          <p14:tracePt t="31279" x="6599238" y="5680075"/>
          <p14:tracePt t="31307" x="6689725" y="5680075"/>
          <p14:tracePt t="31340" x="6727825" y="5680075"/>
          <p14:tracePt t="31375" x="6840538" y="5653088"/>
          <p14:tracePt t="31407" x="6940550" y="5608638"/>
          <p14:tracePt t="31413" x="6989763" y="5591175"/>
          <p14:tracePt t="31440" x="7029450" y="5568950"/>
          <p14:tracePt t="31445" x="7058025" y="5540375"/>
          <p14:tracePt t="31474" x="7135813" y="5462588"/>
          <p14:tracePt t="31478" x="7162800" y="5435600"/>
          <p14:tracePt t="31508" x="7231063" y="5289550"/>
          <p14:tracePt t="31541" x="7231063" y="5211763"/>
          <p14:tracePt t="31575" x="7231063" y="5083175"/>
          <p14:tracePt t="31607" x="7219950" y="4999038"/>
          <p14:tracePt t="31613" x="7219950" y="4987925"/>
          <p14:tracePt t="31641" x="7191375" y="4921250"/>
          <p14:tracePt t="31646" x="7180263" y="4876800"/>
          <p14:tracePt t="31674" x="7091363" y="4814888"/>
          <p14:tracePt t="31678" x="7058025" y="4799013"/>
          <p14:tracePt t="31708" x="6940550" y="4743450"/>
          <p14:tracePt t="31741" x="6800850" y="4681538"/>
          <p14:tracePt t="31774" x="6645275" y="4619625"/>
          <p14:tracePt t="31807" x="6532563" y="4608513"/>
          <p14:tracePt t="31812" x="6516688" y="4592638"/>
          <p14:tracePt t="31841" x="6450013" y="4581525"/>
          <p14:tracePt t="31846" x="6438900" y="4581525"/>
          <p14:tracePt t="31874" x="6410325" y="4581525"/>
          <p14:tracePt t="31877" x="6381750" y="4581525"/>
          <p14:tracePt t="31908" x="6153150" y="4581525"/>
          <p14:tracePt t="31940" x="5902325" y="4581525"/>
          <p14:tracePt t="31974" x="5735638" y="4581525"/>
          <p14:tracePt t="31979" x="5718175" y="4581525"/>
          <p14:tracePt t="32007" x="5595938" y="4625975"/>
          <p14:tracePt t="32012" x="5584825" y="4625975"/>
          <p14:tracePt t="32042" x="5456238" y="4670425"/>
          <p14:tracePt t="32046" x="5405438" y="4703763"/>
          <p14:tracePt t="32074" x="5278438" y="4787900"/>
          <p14:tracePt t="32077" x="5205413" y="4821238"/>
          <p14:tracePt t="32108" x="5121275" y="4894263"/>
          <p14:tracePt t="32142" x="5032375" y="4949825"/>
          <p14:tracePt t="32174" x="4981575" y="4987925"/>
          <p14:tracePt t="32178" x="4932363" y="5022850"/>
          <p14:tracePt t="32208" x="4865688" y="5089525"/>
          <p14:tracePt t="32242" x="4852988" y="5100638"/>
          <p14:tracePt t="32274" x="4852988" y="5138738"/>
          <p14:tracePt t="32307" x="4870450" y="5167313"/>
          <p14:tracePt t="32679" x="0" y="0"/>
        </p14:tracePtLst>
        <p14:tracePtLst>
          <p14:tracePt t="33681" x="3186113" y="4575175"/>
          <p14:tracePt t="33685" x="3190875" y="4581525"/>
          <p14:tracePt t="33689" x="3201988" y="4592638"/>
          <p14:tracePt t="33697" x="3246438" y="4608513"/>
          <p14:tracePt t="33707" x="3257550" y="4608513"/>
          <p14:tracePt t="33738" x="3348038" y="4659313"/>
          <p14:tracePt t="33771" x="3441700" y="4687888"/>
          <p14:tracePt t="33775" x="3459163" y="4687888"/>
          <p14:tracePt t="33805" x="3598863" y="4748213"/>
          <p14:tracePt t="33807" x="3625850" y="4765675"/>
          <p14:tracePt t="33838" x="3865563" y="4799013"/>
          <p14:tracePt t="33871" x="3916363" y="4810125"/>
          <p14:tracePt t="33904" x="3944938" y="4810125"/>
          <p14:tracePt t="33938" x="4027488" y="4838700"/>
          <p14:tracePt t="33972" x="4122738" y="4872038"/>
          <p14:tracePt t="34088" x="4117975" y="4872038"/>
          <p14:tracePt t="34103" x="0" y="0"/>
        </p14:tracePtLst>
        <p14:tracePtLst>
          <p14:tracePt t="34801" x="2320925" y="4413250"/>
          <p14:tracePt t="34888" x="2325688" y="4413250"/>
          <p14:tracePt t="34904" x="2338388" y="4413250"/>
          <p14:tracePt t="34912" x="2398713" y="4424363"/>
          <p14:tracePt t="34941" x="2454275" y="4441825"/>
          <p14:tracePt t="34945" x="2465388" y="4441825"/>
          <p14:tracePt t="34974" x="2520950" y="4441825"/>
          <p14:tracePt t="34977" x="2533650" y="4441825"/>
          <p14:tracePt t="35007" x="2582863" y="4441825"/>
          <p14:tracePt t="35012" x="2600325" y="4441825"/>
          <p14:tracePt t="35041" x="2678113" y="4441825"/>
          <p14:tracePt t="35044" x="2693988" y="4452938"/>
          <p14:tracePt t="35074" x="2733675" y="4464050"/>
          <p14:tracePt t="35078" x="2744788" y="4464050"/>
          <p14:tracePt t="35107" x="2800350" y="4464050"/>
          <p14:tracePt t="35140" x="2867025" y="4481513"/>
          <p14:tracePt t="35145" x="2895600" y="4481513"/>
          <p14:tracePt t="35174" x="2906713" y="4481513"/>
          <p14:tracePt t="35177" x="2951163" y="4492625"/>
          <p14:tracePt t="35208" x="2990850" y="4508500"/>
          <p14:tracePt t="35218" x="3001963" y="4508500"/>
          <p14:tracePt t="35241" x="3028950" y="4519613"/>
          <p14:tracePt t="35245" x="3051175" y="4519613"/>
          <p14:tracePt t="35274" x="3106738" y="4530725"/>
          <p14:tracePt t="35278" x="3119438" y="4548188"/>
          <p14:tracePt t="35324" x="3146425" y="4548188"/>
          <p14:tracePt t="35341" x="3201988" y="4548188"/>
          <p14:tracePt t="35374" x="3297238" y="4575175"/>
          <p14:tracePt t="35407" x="3352800" y="4575175"/>
          <p14:tracePt t="35468" x="3363913" y="4575175"/>
          <p14:tracePt t="35476" x="3375025" y="4575175"/>
          <p14:tracePt t="35509" x="3414713" y="4586288"/>
          <p14:tracePt t="35540" x="3514725" y="4603750"/>
          <p14:tracePt t="35574" x="3525838" y="4614863"/>
          <p14:tracePt t="35609" x="3603625" y="4625975"/>
          <p14:tracePt t="35613" x="3614738" y="4625975"/>
          <p14:tracePt t="35641" x="3687763" y="4654550"/>
          <p14:tracePt t="35645" x="3754438" y="4654550"/>
          <p14:tracePt t="35674" x="3860800" y="4687888"/>
          <p14:tracePt t="35678" x="3871913" y="4687888"/>
          <p14:tracePt t="35709" x="4000500" y="4725988"/>
          <p14:tracePt t="35741" x="4067175" y="4743450"/>
          <p14:tracePt t="35774" x="4095750" y="4743450"/>
          <p14:tracePt t="35808" x="4144963" y="4754563"/>
          <p14:tracePt t="35841" x="4240213" y="4781550"/>
          <p14:tracePt t="35846" x="4256088" y="4792663"/>
          <p14:tracePt t="35874" x="4295775" y="4810125"/>
          <p14:tracePt t="35878" x="4306888" y="4810125"/>
          <p14:tracePt t="35908" x="4406900" y="4838700"/>
          <p14:tracePt t="35940" x="4502150" y="4849813"/>
          <p14:tracePt t="35974" x="4624388" y="4910138"/>
          <p14:tracePt t="36008" x="4737100" y="4927600"/>
          <p14:tracePt t="36012" x="4764088" y="4927600"/>
          <p14:tracePt t="36041" x="4830763" y="4927600"/>
          <p14:tracePt t="36045" x="4841875" y="4927600"/>
          <p14:tracePt t="36074" x="4899025" y="4987925"/>
          <p14:tracePt t="36078" x="4914900" y="4987925"/>
          <p14:tracePt t="36108" x="5010150" y="4987925"/>
          <p14:tracePt t="36140" x="5105400" y="4999038"/>
          <p14:tracePt t="36174" x="5205413" y="5016500"/>
          <p14:tracePt t="36179" x="5232400" y="5016500"/>
          <p14:tracePt t="36207" x="5334000" y="5016500"/>
          <p14:tracePt t="36211" x="5349875" y="5016500"/>
          <p14:tracePt t="36240" x="5416550" y="5016500"/>
          <p14:tracePt t="36245" x="5462588" y="5016500"/>
          <p14:tracePt t="36274" x="5511800" y="5016500"/>
          <p14:tracePt t="36279" x="5540375" y="5016500"/>
          <p14:tracePt t="36308" x="5751513" y="5033963"/>
          <p14:tracePt t="36340" x="5946775" y="5049838"/>
          <p14:tracePt t="36374" x="6119813" y="5049838"/>
          <p14:tracePt t="36381" x="6164263" y="5049838"/>
          <p14:tracePt t="36407" x="6348413" y="5049838"/>
          <p14:tracePt t="36411" x="6415088" y="5067300"/>
          <p14:tracePt t="36440" x="6583363" y="5083175"/>
          <p14:tracePt t="36445" x="6627813" y="5083175"/>
          <p14:tracePt t="36476" x="6934200" y="5116513"/>
          <p14:tracePt t="36508" x="7091363" y="5116513"/>
          <p14:tracePt t="36541" x="7185025" y="5116513"/>
          <p14:tracePt t="36575" x="7291388" y="5133975"/>
          <p14:tracePt t="36580" x="7302500" y="5133975"/>
          <p14:tracePt t="36607" x="7426325" y="5149850"/>
          <p14:tracePt t="36611" x="7459663" y="5183188"/>
          <p14:tracePt t="36640" x="7526338" y="5183188"/>
          <p14:tracePt t="36645" x="7553325" y="5183188"/>
          <p14:tracePt t="36674" x="7626350" y="5200650"/>
          <p14:tracePt t="36679" x="7654925" y="5200650"/>
          <p14:tracePt t="36708" x="7770813" y="5200650"/>
          <p14:tracePt t="36740" x="7888288" y="5211763"/>
          <p14:tracePt t="36774" x="8005763" y="5229225"/>
          <p14:tracePt t="36807" x="8050213" y="5245100"/>
          <p14:tracePt t="36812" x="8061325" y="5245100"/>
          <p14:tracePt t="36841" x="8116888" y="5256213"/>
          <p14:tracePt t="36845" x="8134350" y="5256213"/>
          <p14:tracePt t="36874" x="8174038" y="5273675"/>
          <p14:tracePt t="36878" x="8218488" y="5273675"/>
          <p14:tracePt t="36907" x="8267700" y="5284788"/>
          <p14:tracePt t="37023" x="8278813" y="5284788"/>
          <p14:tracePt t="37148" x="8278813" y="5295900"/>
          <p14:tracePt t="37164" x="8274050" y="5295900"/>
          <p14:tracePt t="37174" x="8245475" y="5295900"/>
          <p14:tracePt t="37207" x="7972425" y="5295900"/>
          <p14:tracePt t="37211" x="0" y="0"/>
        </p14:tracePtLst>
        <p14:tracePtLst>
          <p14:tracePt t="38005" x="2014538" y="4368800"/>
          <p14:tracePt t="38029" x="2052638" y="4368800"/>
          <p14:tracePt t="38041" x="2070100" y="4368800"/>
          <p14:tracePt t="38045" x="2092325" y="4368800"/>
          <p14:tracePt t="38074" x="2147888" y="4375150"/>
          <p14:tracePt t="38077" x="2176463" y="4391025"/>
          <p14:tracePt t="38108" x="2298700" y="4435475"/>
          <p14:tracePt t="38140" x="2393950" y="4464050"/>
          <p14:tracePt t="38174" x="2589213" y="4514850"/>
          <p14:tracePt t="38209" x="2711450" y="4541838"/>
          <p14:tracePt t="38241" x="2778125" y="4552950"/>
          <p14:tracePt t="38274" x="2855913" y="4570413"/>
          <p14:tracePt t="38309" x="2957513" y="4581525"/>
          <p14:tracePt t="38314" x="2968625" y="4581525"/>
          <p14:tracePt t="38320" x="2979738" y="4597400"/>
          <p14:tracePt t="38341" x="2990850" y="4597400"/>
          <p14:tracePt t="38346" x="3017838" y="4597400"/>
          <p14:tracePt t="38374" x="3095625" y="4625975"/>
          <p14:tracePt t="38377" x="3106738" y="4625975"/>
          <p14:tracePt t="38410" x="3175000" y="4637088"/>
          <p14:tracePt t="38441" x="3268663" y="4654550"/>
          <p14:tracePt t="38474" x="3348038" y="4676775"/>
          <p14:tracePt t="38507" x="3392488" y="4710113"/>
          <p14:tracePt t="38541" x="3403600" y="4710113"/>
          <p14:tracePt t="38545" x="3414713" y="4721225"/>
          <p14:tracePt t="38577" x="3425825" y="4721225"/>
          <p14:tracePt t="38624" x="3441700" y="4721225"/>
          <p14:tracePt t="38672" x="3470275" y="4721225"/>
          <p14:tracePt t="38682" x="3481388" y="4721225"/>
          <p14:tracePt t="38707" x="3492500" y="4732338"/>
          <p14:tracePt t="38740" x="3532188" y="4732338"/>
          <p14:tracePt t="38746" x="3543300" y="4743450"/>
          <p14:tracePt t="38774" x="3598863" y="4759325"/>
          <p14:tracePt t="38778" x="3614738" y="4759325"/>
          <p14:tracePt t="38808" x="3692525" y="4776788"/>
          <p14:tracePt t="38840" x="3776663" y="4787900"/>
          <p14:tracePt t="38874" x="3887788" y="4787900"/>
          <p14:tracePt t="38879" x="3922713" y="4803775"/>
          <p14:tracePt t="38907" x="4011613" y="4821238"/>
          <p14:tracePt t="38912" x="4022725" y="4821238"/>
          <p14:tracePt t="38941" x="4071938" y="4832350"/>
          <p14:tracePt t="38945" x="4133850" y="4849813"/>
          <p14:tracePt t="38974" x="4162425" y="4849813"/>
          <p14:tracePt t="38980" x="4189413" y="4849813"/>
          <p14:tracePt t="39007" x="4373563" y="4865688"/>
          <p14:tracePt t="39041" x="4564063" y="4876800"/>
          <p14:tracePt t="39074" x="4737100" y="4876800"/>
          <p14:tracePt t="39081" x="4764088" y="4876800"/>
          <p14:tracePt t="39107" x="4870450" y="4894263"/>
          <p14:tracePt t="39141" x="5010150" y="4910138"/>
          <p14:tracePt t="39146" x="5021263" y="4910138"/>
          <p14:tracePt t="39175" x="5060950" y="4921250"/>
          <p14:tracePt t="39179" x="5076825" y="4921250"/>
          <p14:tracePt t="39208" x="5187950" y="4954588"/>
          <p14:tracePt t="39241" x="5272088" y="4954588"/>
          <p14:tracePt t="39275" x="5327650" y="4954588"/>
          <p14:tracePt t="39280" x="5345113" y="4954588"/>
          <p14:tracePt t="39307" x="5383213" y="4954588"/>
          <p14:tracePt t="39312" x="5411788" y="4954588"/>
          <p14:tracePt t="39341" x="5622925" y="5005388"/>
          <p14:tracePt t="39345" x="5695950" y="5022850"/>
          <p14:tracePt t="39374" x="5891213" y="5072063"/>
          <p14:tracePt t="39378" x="5980113" y="5072063"/>
          <p14:tracePt t="39407" x="6048375" y="5100638"/>
          <p14:tracePt t="39411" x="6092825" y="5100638"/>
          <p14:tracePt t="39441" x="6175375" y="5100638"/>
          <p14:tracePt t="39475" x="6370638" y="5167313"/>
          <p14:tracePt t="39507" x="6543675" y="5195888"/>
          <p14:tracePt t="39540" x="6738938" y="5245100"/>
          <p14:tracePt t="39547" x="6783388" y="5262563"/>
          <p14:tracePt t="39574" x="6989763" y="5295900"/>
          <p14:tracePt t="39577" x="7085013" y="5318125"/>
          <p14:tracePt t="39608" x="7302500" y="5367338"/>
          <p14:tracePt t="39640" x="7419975" y="5395913"/>
          <p14:tracePt t="39649" x="7448550" y="5395913"/>
          <p14:tracePt t="39673" x="7504113" y="5424488"/>
          <p14:tracePt t="39707" x="7632700" y="5473700"/>
          <p14:tracePt t="39712" x="7643813" y="5473700"/>
          <p14:tracePt t="39741" x="7699375" y="5484813"/>
          <p14:tracePt t="39776" x="7732713" y="5484813"/>
          <p14:tracePt t="39808" x="7766050" y="5495925"/>
          <p14:tracePt t="39840" x="7821613" y="5495925"/>
          <p14:tracePt t="39849" x="7832725" y="5495925"/>
          <p14:tracePt t="39875" x="7843838" y="5495925"/>
          <p14:tracePt t="39907" x="7872413" y="5495925"/>
          <p14:tracePt t="39941" x="7883525" y="5513388"/>
          <p14:tracePt t="39974" x="7932738" y="5524500"/>
          <p14:tracePt t="39978" x="7961313" y="5524500"/>
          <p14:tracePt t="40008" x="8045450" y="5540375"/>
          <p14:tracePt t="40040" x="8161338" y="5551488"/>
          <p14:tracePt t="40074" x="8240713" y="5551488"/>
          <p14:tracePt t="40107" x="8278813" y="5580063"/>
          <p14:tracePt t="40111" x="8289925" y="5580063"/>
          <p14:tracePt t="40142" x="8307388" y="5591175"/>
          <p14:tracePt t="40351" x="0" y="0"/>
        </p14:tracePtLst>
        <p14:tracePtLst>
          <p14:tracePt t="41082" x="2265363" y="4470400"/>
          <p14:tracePt t="41136" x="2247900" y="4470400"/>
          <p14:tracePt t="41144" x="2276475" y="4492625"/>
          <p14:tracePt t="41174" x="2544763" y="4608513"/>
          <p14:tracePt t="41178" x="2616200" y="4648200"/>
          <p14:tracePt t="41209" x="2900363" y="4714875"/>
          <p14:tracePt t="41240" x="3152775" y="4748213"/>
          <p14:tracePt t="41274" x="3392488" y="4821238"/>
          <p14:tracePt t="41308" x="3743325" y="4894263"/>
          <p14:tracePt t="41341" x="4000500" y="4916488"/>
          <p14:tracePt t="41374" x="4129088" y="4916488"/>
          <p14:tracePt t="41380" x="4156075" y="4916488"/>
          <p14:tracePt t="41407" x="4284663" y="4916488"/>
          <p14:tracePt t="41439" x="4435475" y="4932363"/>
          <p14:tracePt t="41472" x="4552950" y="4943475"/>
          <p14:tracePt t="41476" x="4579938" y="4960938"/>
          <p14:tracePt t="41508" x="4719638" y="4976813"/>
          <p14:tracePt t="41541" x="4852988" y="4976813"/>
          <p14:tracePt t="41574" x="4910138" y="4994275"/>
          <p14:tracePt t="41580" x="4921250" y="4994275"/>
          <p14:tracePt t="41607" x="5060950" y="5005388"/>
          <p14:tracePt t="41611" x="5127625" y="5005388"/>
          <p14:tracePt t="41641" x="5256213" y="5038725"/>
          <p14:tracePt t="41645" x="5305425" y="5056188"/>
          <p14:tracePt t="41677" x="5400675" y="5072063"/>
          <p14:tracePt t="41707" x="5456238" y="5072063"/>
          <p14:tracePt t="41741" x="5551488" y="5072063"/>
          <p14:tracePt t="41774" x="5718175" y="5105400"/>
          <p14:tracePt t="41781" x="5746750" y="5105400"/>
          <p14:tracePt t="41807" x="5835650" y="5105400"/>
          <p14:tracePt t="41813" x="5864225" y="5138738"/>
          <p14:tracePt t="41840" x="5908675" y="5138738"/>
          <p14:tracePt t="41845" x="5935663" y="5138738"/>
          <p14:tracePt t="41853" x="5946775" y="5138738"/>
          <p14:tracePt t="41872" x="6002338" y="5138738"/>
          <p14:tracePt t="41876" x="6013450" y="5138738"/>
          <p14:tracePt t="41905" x="6115050" y="5138738"/>
          <p14:tracePt t="41908" x="6159500" y="5138738"/>
          <p14:tracePt t="41940" x="6359525" y="5156200"/>
          <p14:tracePt t="41975" x="6565900" y="5172075"/>
          <p14:tracePt t="41981" x="6656388" y="5172075"/>
          <p14:tracePt t="42007" x="6856413" y="5172075"/>
          <p14:tracePt t="42011" x="6951663" y="5189538"/>
          <p14:tracePt t="42040" x="7096125" y="5222875"/>
          <p14:tracePt t="42045" x="7107238" y="5222875"/>
          <p14:tracePt t="42074" x="7196138" y="5256213"/>
          <p14:tracePt t="42078" x="7224713" y="5256213"/>
          <p14:tracePt t="42108" x="7308850" y="5267325"/>
          <p14:tracePt t="42140" x="7437438" y="5267325"/>
          <p14:tracePt t="42174" x="7621588" y="5318125"/>
          <p14:tracePt t="42208" x="7721600" y="5329238"/>
          <p14:tracePt t="42213" x="7766050" y="5345113"/>
          <p14:tracePt t="42241" x="7816850" y="5345113"/>
          <p14:tracePt t="42245" x="7843838" y="5356225"/>
          <p14:tracePt t="42274" x="7899400" y="5373688"/>
          <p14:tracePt t="42277" x="7943850" y="5418138"/>
          <p14:tracePt t="42307" x="7994650" y="5418138"/>
          <p14:tracePt t="42311" x="8005763" y="5418138"/>
          <p14:tracePt t="42341" x="8050213" y="5418138"/>
          <p14:tracePt t="42375" x="8112125" y="5418138"/>
          <p14:tracePt t="42407" x="8178800" y="5429250"/>
          <p14:tracePt t="42411" x="8207375" y="5446713"/>
          <p14:tracePt t="42441" x="8234363" y="5457825"/>
          <p14:tracePt t="42476" x="8256588" y="5457825"/>
          <p14:tracePt t="42508" x="8267700" y="5457825"/>
          <p14:tracePt t="42694" x="8262938" y="5457825"/>
          <p14:tracePt t="42804" x="8251825" y="5468938"/>
          <p14:tracePt t="42820" x="8207375" y="5484813"/>
          <p14:tracePt t="42837" x="8196263" y="5484813"/>
          <p14:tracePt t="42839" x="0" y="0"/>
        </p14:tracePtLst>
        <p14:tracePtLst>
          <p14:tracePt t="43917" x="3532188" y="5105400"/>
          <p14:tracePt t="43972" x="3543300" y="5105400"/>
          <p14:tracePt t="43988" x="3543300" y="5100638"/>
          <p14:tracePt t="44007" x="3543300" y="5045075"/>
          <p14:tracePt t="44012" x="3543300" y="5016500"/>
          <p14:tracePt t="44040" x="3392488" y="4876800"/>
          <p14:tracePt t="44045" x="3375025" y="4843463"/>
          <p14:tracePt t="44074" x="3246438" y="4810125"/>
          <p14:tracePt t="44077" x="3230563" y="4799013"/>
          <p14:tracePt t="44108" x="3124200" y="4799013"/>
          <p14:tracePt t="44140" x="3035300" y="4910138"/>
          <p14:tracePt t="44174" x="3035300" y="5083175"/>
          <p14:tracePt t="44180" x="3106738" y="5183188"/>
          <p14:tracePt t="44207" x="3330575" y="5256213"/>
          <p14:tracePt t="44212" x="3419475" y="5273675"/>
          <p14:tracePt t="44240" x="3565525" y="5273675"/>
          <p14:tracePt t="44245" x="3576638" y="5273675"/>
          <p14:tracePt t="44274" x="3643313" y="5273675"/>
          <p14:tracePt t="44279" x="3676650" y="5229225"/>
          <p14:tracePt t="44307" x="3676650" y="5138738"/>
          <p14:tracePt t="44340" x="3670300" y="5089525"/>
          <p14:tracePt t="44345" x="3621088" y="5072063"/>
          <p14:tracePt t="44373" x="3548063" y="5056188"/>
          <p14:tracePt t="44377" x="3521075" y="5056188"/>
          <p14:tracePt t="44405" x="3436938" y="5056188"/>
          <p14:tracePt t="44408" x="3408363" y="5056188"/>
          <p14:tracePt t="44439" x="3386138" y="5133975"/>
          <p14:tracePt t="44472" x="3386138" y="5195888"/>
          <p14:tracePt t="44505" x="3414713" y="5211763"/>
          <p14:tracePt t="44539" x="3481388" y="5211763"/>
          <p14:tracePt t="44574" x="3481388" y="5200650"/>
          <p14:tracePt t="45527" x="0" y="0"/>
        </p14:tracePtLst>
        <p14:tracePtLst>
          <p14:tracePt t="46369" x="4497388" y="4586288"/>
          <p14:tracePt t="46380" x="4497388" y="4608513"/>
          <p14:tracePt t="46386" x="4497388" y="4643438"/>
          <p14:tracePt t="46409" x="4497388" y="4725988"/>
          <p14:tracePt t="46440" x="4497388" y="4854575"/>
          <p14:tracePt t="46474" x="4508500" y="4999038"/>
          <p14:tracePt t="46507" x="4586288" y="5089525"/>
          <p14:tracePt t="46513" x="4597400" y="5116513"/>
          <p14:tracePt t="46541" x="4641850" y="5183188"/>
          <p14:tracePt t="46545" x="4641850" y="5195888"/>
          <p14:tracePt t="46574" x="4664075" y="5251450"/>
          <p14:tracePt t="46608" x="4730750" y="5318125"/>
          <p14:tracePt t="46640" x="4814888" y="5373688"/>
          <p14:tracePt t="46674" x="4899025" y="5418138"/>
          <p14:tracePt t="46708" x="5116513" y="5468938"/>
          <p14:tracePt t="46713" x="5165725" y="5484813"/>
          <p14:tracePt t="46741" x="5349875" y="5502275"/>
          <p14:tracePt t="46745" x="5422900" y="5518150"/>
          <p14:tracePt t="46774" x="5489575" y="5518150"/>
          <p14:tracePt t="46777" x="5534025" y="5518150"/>
          <p14:tracePt t="46808" x="5684838" y="5535613"/>
          <p14:tracePt t="46840" x="5919788" y="5535613"/>
          <p14:tracePt t="46874" x="6148388" y="5535613"/>
          <p14:tracePt t="46880" x="6175375" y="5535613"/>
          <p14:tracePt t="46907" x="6281738" y="5535613"/>
          <p14:tracePt t="46912" x="6292850" y="5535613"/>
          <p14:tracePt t="46941" x="6348413" y="5535613"/>
          <p14:tracePt t="46945" x="6370638" y="5535613"/>
          <p14:tracePt t="46974" x="6461125" y="5529263"/>
          <p14:tracePt t="46980" x="6527800" y="5507038"/>
          <p14:tracePt t="47008" x="6683375" y="5446713"/>
          <p14:tracePt t="47041" x="6805613" y="5340350"/>
          <p14:tracePt t="47074" x="6878638" y="5240338"/>
          <p14:tracePt t="47080" x="6878638" y="5222875"/>
          <p14:tracePt t="47107" x="6934200" y="5156200"/>
          <p14:tracePt t="47112" x="6934200" y="5145088"/>
          <p14:tracePt t="47141" x="6934200" y="5116513"/>
          <p14:tracePt t="47146" x="6934200" y="5089525"/>
          <p14:tracePt t="47174" x="6934200" y="4987925"/>
          <p14:tracePt t="47179" x="6929438" y="4972050"/>
          <p14:tracePt t="47185" x="6878638" y="4910138"/>
          <p14:tracePt t="47207" x="6851650" y="4849813"/>
          <p14:tracePt t="47210" x="6834188" y="4838700"/>
          <p14:tracePt t="47240" x="6767513" y="4737100"/>
          <p14:tracePt t="47275" x="6683375" y="4670425"/>
          <p14:tracePt t="47279" x="6650038" y="4654550"/>
          <p14:tracePt t="47307" x="6465888" y="4619625"/>
          <p14:tracePt t="47312" x="6415088" y="4619625"/>
          <p14:tracePt t="47340" x="6237288" y="4619625"/>
          <p14:tracePt t="47375" x="5953125" y="4619625"/>
          <p14:tracePt t="47380" x="5891213" y="4619625"/>
          <p14:tracePt t="47407" x="5757863" y="4687888"/>
          <p14:tracePt t="47412" x="5729288" y="4721225"/>
          <p14:tracePt t="47440" x="5640388" y="4748213"/>
          <p14:tracePt t="47476" x="5540375" y="4787900"/>
          <p14:tracePt t="47508" x="5500688" y="4827588"/>
          <p14:tracePt t="47541" x="5489575" y="4838700"/>
          <p14:tracePt t="47574" x="5489575" y="4854575"/>
          <p14:tracePt t="47723" x="0" y="0"/>
        </p14:tracePtLst>
        <p14:tracePtLst>
          <p14:tracePt t="48565" x="4552950" y="4570413"/>
          <p14:tracePt t="48575" x="4564063" y="4559300"/>
          <p14:tracePt t="48607" x="4630738" y="4548188"/>
          <p14:tracePt t="48614" x="4664075" y="4530725"/>
          <p14:tracePt t="48641" x="4770438" y="4530725"/>
          <p14:tracePt t="48645" x="4797425" y="4530725"/>
          <p14:tracePt t="48674" x="4903788" y="4530725"/>
          <p14:tracePt t="48678" x="4932363" y="4530725"/>
          <p14:tracePt t="48708" x="5048250" y="4530725"/>
          <p14:tracePt t="48717" x="5094288" y="4530725"/>
          <p14:tracePt t="48741" x="5183188" y="4530725"/>
          <p14:tracePt t="48774" x="5300663" y="4530725"/>
          <p14:tracePt t="48807" x="5434013" y="4541838"/>
          <p14:tracePt t="48813" x="5484813" y="4559300"/>
          <p14:tracePt t="48841" x="5567363" y="4586288"/>
          <p14:tracePt t="48845" x="5595938" y="4586288"/>
          <p14:tracePt t="48871" x="5651500" y="4586288"/>
          <p14:tracePt t="48904" x="5780088" y="4586288"/>
          <p14:tracePt t="48906" x="5846763" y="4603750"/>
          <p14:tracePt t="48941" x="6024563" y="4637088"/>
          <p14:tracePt t="48974" x="6181725" y="4654550"/>
          <p14:tracePt t="48980" x="6197600" y="4654550"/>
          <p14:tracePt t="49009" x="6237288" y="4654550"/>
          <p14:tracePt t="49041" x="6321425" y="4654550"/>
          <p14:tracePt t="49045" x="6348413" y="4654550"/>
          <p14:tracePt t="49074" x="6483350" y="4692650"/>
          <p14:tracePt t="49078" x="6494463" y="4692650"/>
          <p14:tracePt t="49109" x="6588125" y="4692650"/>
          <p14:tracePt t="49141" x="6638925" y="4692650"/>
          <p14:tracePt t="49174" x="6772275" y="4692650"/>
          <p14:tracePt t="49183" x="6800850" y="4692650"/>
          <p14:tracePt t="49208" x="6884988" y="4692650"/>
          <p14:tracePt t="49213" x="6900863" y="4692650"/>
          <p14:tracePt t="49240" x="6951663" y="4692650"/>
          <p14:tracePt t="49244" x="6978650" y="4692650"/>
          <p14:tracePt t="49274" x="7107238" y="4692650"/>
          <p14:tracePt t="49278" x="7135813" y="4692650"/>
          <p14:tracePt t="49307" x="7158038" y="4692650"/>
          <p14:tracePt t="49420" x="7124700" y="4692650"/>
          <p14:tracePt t="49428" x="7091363" y="4681538"/>
          <p14:tracePt t="49440" x="7062788" y="4681538"/>
          <p14:tracePt t="49474" x="6851650" y="4665663"/>
          <p14:tracePt t="49477" x="6805613" y="4665663"/>
          <p14:tracePt t="49508" x="6532563" y="4665663"/>
          <p14:tracePt t="49541" x="6281738" y="4648200"/>
          <p14:tracePt t="49574" x="6013450" y="4648200"/>
          <p14:tracePt t="49580" x="5946775" y="4648200"/>
          <p14:tracePt t="49607" x="5864225" y="4630738"/>
          <p14:tracePt t="49612" x="5795963" y="4630738"/>
          <p14:tracePt t="49641" x="5651500" y="4630738"/>
          <p14:tracePt t="49645" x="5584825" y="4630738"/>
          <p14:tracePt t="49674" x="5383213" y="4630738"/>
          <p14:tracePt t="49680" x="5316538" y="4630738"/>
          <p14:tracePt t="49707" x="5127625" y="4614863"/>
          <p14:tracePt t="49740" x="4959350" y="4614863"/>
          <p14:tracePt t="49774" x="4770438" y="4614863"/>
          <p14:tracePt t="49780" x="4741863" y="4614863"/>
          <p14:tracePt t="49807" x="4675188" y="4614863"/>
          <p14:tracePt t="49811" x="4646613" y="4614863"/>
          <p14:tracePt t="49841" x="4619625" y="4614863"/>
          <p14:tracePt t="49876" x="4597400" y="4614863"/>
          <p14:tracePt t="49907" x="4568825" y="4614863"/>
          <p14:tracePt t="49941" x="4502150" y="4603750"/>
          <p14:tracePt t="51599" x="0" y="0"/>
        </p14:tracePtLst>
        <p14:tracePtLst>
          <p14:tracePt t="54901" x="4413250" y="4570413"/>
          <p14:tracePt t="54987" x="4435475" y="4570413"/>
          <p14:tracePt t="54995" x="4446588" y="4570413"/>
          <p14:tracePt t="55005" x="4508500" y="4570413"/>
          <p14:tracePt t="55039" x="4624388" y="4570413"/>
          <p14:tracePt t="55043" x="4670425" y="4570413"/>
          <p14:tracePt t="55072" x="4954588" y="4597400"/>
          <p14:tracePt t="55075" x="5076825" y="4597400"/>
          <p14:tracePt t="55105" x="5305425" y="4619625"/>
          <p14:tracePt t="55108" x="5372100" y="4619625"/>
          <p14:tracePt t="55139" x="5673725" y="4687888"/>
          <p14:tracePt t="55172" x="6008688" y="4759325"/>
          <p14:tracePt t="55206" x="6219825" y="4759325"/>
          <p14:tracePt t="55239" x="6315075" y="4759325"/>
          <p14:tracePt t="55272" x="6450013" y="4759325"/>
          <p14:tracePt t="55275" x="6477000" y="4759325"/>
          <p14:tracePt t="55305" x="6645275" y="4759325"/>
          <p14:tracePt t="55308" x="6711950" y="4759325"/>
          <p14:tracePt t="55339" x="6845300" y="4759325"/>
          <p14:tracePt t="55372" x="6940550" y="4759325"/>
          <p14:tracePt t="55405" x="7058025" y="4759325"/>
          <p14:tracePt t="55439" x="7073900" y="4759325"/>
          <p14:tracePt t="55580" x="7102475" y="4754563"/>
          <p14:tracePt t="55588" x="7113588" y="4754563"/>
          <p14:tracePt t="55644" x="7107238" y="4743450"/>
          <p14:tracePt t="55898" x="7091363" y="4725988"/>
          <p14:tracePt t="55899" x="0" y="0"/>
        </p14:tracePtLst>
        <p14:tracePtLst>
          <p14:tracePt t="56825" x="2533650" y="3922713"/>
          <p14:tracePt t="56848" x="2538413" y="3922713"/>
          <p14:tracePt t="56856" x="2566988" y="3944938"/>
          <p14:tracePt t="56874" x="2627313" y="3956050"/>
          <p14:tracePt t="56905" x="2822575" y="4022725"/>
          <p14:tracePt t="56939" x="3006725" y="4090988"/>
          <p14:tracePt t="56972" x="3073400" y="4106863"/>
          <p14:tracePt t="56976" x="3101975" y="4124325"/>
          <p14:tracePt t="57006" x="3152775" y="4135438"/>
          <p14:tracePt t="57009" x="3186113" y="4135438"/>
          <p14:tracePt t="57039" x="3279775" y="4162425"/>
          <p14:tracePt t="57072" x="3441700" y="4213225"/>
          <p14:tracePt t="57105" x="3481388" y="4224338"/>
          <p14:tracePt t="57138" x="3509963" y="4240213"/>
          <p14:tracePt t="57172" x="3592513" y="4279900"/>
          <p14:tracePt t="57175" x="3625850" y="4313238"/>
          <p14:tracePt t="57207" x="3681413" y="4352925"/>
          <p14:tracePt t="57239" x="3798888" y="4397375"/>
          <p14:tracePt t="57272" x="3900488" y="4435475"/>
          <p14:tracePt t="57306" x="3938588" y="4452938"/>
          <p14:tracePt t="57339" x="4000500" y="4481513"/>
          <p14:tracePt t="57372" x="4083050" y="4525963"/>
          <p14:tracePt t="57375" x="4100513" y="4525963"/>
          <p14:tracePt t="57406" x="4195763" y="4570413"/>
          <p14:tracePt t="57439" x="4240213" y="4581525"/>
          <p14:tracePt t="57472" x="4306888" y="4597400"/>
          <p14:tracePt t="57506" x="4329113" y="4608513"/>
          <p14:tracePt t="57614" x="4340225" y="4608513"/>
          <p14:tracePt t="57615" x="0" y="0"/>
        </p14:tracePtLst>
        <p14:tracePtLst>
          <p14:tracePt t="58250" x="2533650" y="3984625"/>
          <p14:tracePt t="58259" x="2544763" y="3995738"/>
          <p14:tracePt t="58274" x="2582863" y="4006850"/>
          <p14:tracePt t="58305" x="2700338" y="4051300"/>
          <p14:tracePt t="58339" x="2889250" y="4135438"/>
          <p14:tracePt t="58372" x="2968625" y="4191000"/>
          <p14:tracePt t="58405" x="3024188" y="4217988"/>
          <p14:tracePt t="58408" x="3035300" y="4217988"/>
          <p14:tracePt t="58439" x="3224213" y="4279900"/>
          <p14:tracePt t="58473" x="3297238" y="4341813"/>
          <p14:tracePt t="58505" x="3308350" y="4352925"/>
          <p14:tracePt t="58540" x="3363913" y="4379913"/>
          <p14:tracePt t="58572" x="3403600" y="4391025"/>
          <p14:tracePt t="58575" x="3436938" y="4391025"/>
          <p14:tracePt t="58605" x="3486150" y="4408488"/>
          <p14:tracePt t="58608" x="3514725" y="4419600"/>
          <p14:tracePt t="58639" x="3570288" y="4475163"/>
          <p14:tracePt t="58673" x="3665538" y="4519613"/>
          <p14:tracePt t="58705" x="3721100" y="4592638"/>
          <p14:tracePt t="58740" x="3776663" y="4630738"/>
          <p14:tracePt t="58783" x="3787775" y="4643438"/>
          <p14:tracePt t="58831" x="0" y="0"/>
        </p14:tracePtLst>
        <p14:tracePtLst>
          <p14:tracePt t="59353" x="2660650" y="4251325"/>
          <p14:tracePt t="59361" x="2667000" y="4240213"/>
          <p14:tracePt t="59374" x="2693988" y="4246563"/>
          <p14:tracePt t="59377" x="2722563" y="4264025"/>
          <p14:tracePt t="59408" x="3095625" y="4441825"/>
          <p14:tracePt t="59441" x="3279775" y="4492625"/>
          <p14:tracePt t="59445" x="3314700" y="4508500"/>
          <p14:tracePt t="59474" x="3441700" y="4537075"/>
          <p14:tracePt t="59478" x="3470275" y="4552950"/>
          <p14:tracePt t="59508" x="3592513" y="4614863"/>
          <p14:tracePt t="59541" x="3705225" y="4630738"/>
          <p14:tracePt t="59574" x="3827463" y="4643438"/>
          <p14:tracePt t="59607" x="3905250" y="4654550"/>
          <p14:tracePt t="59612" x="3916363" y="4654550"/>
          <p14:tracePt t="59641" x="3944938" y="4670425"/>
          <p14:tracePt t="59645" x="3971925" y="4670425"/>
          <p14:tracePt t="59674" x="4011613" y="4692650"/>
          <p14:tracePt t="59679" x="4022725" y="4692650"/>
          <p14:tracePt t="59710" x="4078288" y="4692650"/>
          <p14:tracePt t="59741" x="4133850" y="4710113"/>
          <p14:tracePt t="59774" x="4144963" y="4710113"/>
          <p14:tracePt t="59809" x="4184650" y="4725988"/>
          <p14:tracePt t="59841" x="4200525" y="4725988"/>
          <p14:tracePt t="59876" x="4267200" y="4737100"/>
          <p14:tracePt t="59908" x="4306888" y="4748213"/>
          <p14:tracePt t="60083" x="0" y="0"/>
        </p14:tracePtLst>
        <p14:tracePtLst>
          <p14:tracePt t="60507" x="2667000" y="4286250"/>
          <p14:tracePt t="60511" x="2655888" y="4286250"/>
          <p14:tracePt t="60523" x="2655888" y="4291013"/>
          <p14:tracePt t="60539" x="2689225" y="4352925"/>
          <p14:tracePt t="60573" x="2917825" y="4446588"/>
          <p14:tracePt t="60606" x="3152775" y="4530725"/>
          <p14:tracePt t="60639" x="3230563" y="4548188"/>
          <p14:tracePt t="60643" x="3257550" y="4548188"/>
          <p14:tracePt t="60673" x="3386138" y="4614863"/>
          <p14:tracePt t="60677" x="3403600" y="4614863"/>
          <p14:tracePt t="60706" x="3492500" y="4625975"/>
          <p14:tracePt t="60755" x="3481388" y="4625975"/>
          <p14:tracePt t="60771" x="0" y="0"/>
        </p14:tracePtLst>
        <p14:tracePtLst>
          <p14:tracePt t="61230" x="3028950" y="4084638"/>
          <p14:tracePt t="61234" x="3028950" y="4095750"/>
          <p14:tracePt t="61245" x="3028950" y="4140200"/>
          <p14:tracePt t="61271" x="3001963" y="4206875"/>
          <p14:tracePt t="61274" x="3001963" y="4251325"/>
          <p14:tracePt t="61305" x="3001963" y="4397375"/>
          <p14:tracePt t="61307" x="3001963" y="4446588"/>
          <p14:tracePt t="61339" x="3001963" y="4548188"/>
          <p14:tracePt t="61374" x="3001963" y="4597400"/>
          <p14:tracePt t="61407" x="3001963" y="4625975"/>
          <p14:tracePt t="61508" x="3001963" y="4637088"/>
          <p14:tracePt t="61522" x="3024188" y="4637088"/>
          <p14:tracePt t="61524" x="0" y="0"/>
        </p14:tracePtLst>
        <p14:tracePtLst>
          <p14:tracePt t="61870" x="3430588" y="4168775"/>
          <p14:tracePt t="61874" x="3448050" y="4168775"/>
          <p14:tracePt t="61884" x="3448050" y="4173538"/>
          <p14:tracePt t="61908" x="3463925" y="4324350"/>
          <p14:tracePt t="61940" x="3532188" y="4486275"/>
          <p14:tracePt t="61974" x="3532188" y="4619625"/>
          <p14:tracePt t="62007" x="3532188" y="4687888"/>
          <p14:tracePt t="62013" x="3532188" y="4699000"/>
          <p14:tracePt t="62041" x="3532188" y="4714875"/>
          <p14:tracePt t="62131" x="3548063" y="4725988"/>
          <p14:tracePt t="62147" x="3587750" y="4725988"/>
          <p14:tracePt t="62155" x="3603625" y="4725988"/>
          <p14:tracePt t="62171" x="0" y="0"/>
        </p14:tracePtLst>
        <p14:tracePtLst>
          <p14:tracePt t="62426" x="4089400" y="4302125"/>
          <p14:tracePt t="62429" x="4089400" y="4330700"/>
          <p14:tracePt t="62438" x="4089400" y="4341813"/>
          <p14:tracePt t="62447" x="4089400" y="4368800"/>
          <p14:tracePt t="62474" x="4089400" y="4470400"/>
          <p14:tracePt t="62477" x="4089400" y="4519613"/>
          <p14:tracePt t="62510" x="4078288" y="4676775"/>
          <p14:tracePt t="62517" x="4067175" y="4721225"/>
          <p14:tracePt t="62541" x="4067175" y="4770438"/>
          <p14:tracePt t="62951" x="0" y="0"/>
        </p14:tracePtLst>
        <p14:tracePtLst>
          <p14:tracePt t="63602" x="4351338" y="4206875"/>
          <p14:tracePt t="63608" x="4324350" y="4206875"/>
          <p14:tracePt t="63616" x="4295775" y="4206875"/>
          <p14:tracePt t="63638" x="4206875" y="4206875"/>
          <p14:tracePt t="63672" x="4071938" y="4206875"/>
          <p14:tracePt t="63707" x="3938588" y="4206875"/>
          <p14:tracePt t="63712" x="3927475" y="4206875"/>
          <p14:tracePt t="63741" x="3860800" y="4206875"/>
          <p14:tracePt t="63745" x="3816350" y="4206875"/>
          <p14:tracePt t="63773" x="3716338" y="4206875"/>
          <p14:tracePt t="63778" x="3705225" y="4206875"/>
          <p14:tracePt t="63808" x="3609975" y="4206875"/>
          <p14:tracePt t="63841" x="3514725" y="4206875"/>
          <p14:tracePt t="63874" x="3441700" y="4206875"/>
          <p14:tracePt t="63928" x="3425825" y="4206875"/>
          <p14:tracePt t="63940" x="3414713" y="4206875"/>
          <p14:tracePt t="63974" x="3392488" y="4202113"/>
          <p14:tracePt t="63977" x="3363913" y="4202113"/>
          <p14:tracePt t="64007" x="3352800" y="4202113"/>
          <p14:tracePt t="64424" x="3359150" y="4202113"/>
          <p14:tracePt t="64439" x="0" y="0"/>
        </p14:tracePtLst>
        <p14:tracePtLst>
          <p14:tracePt t="65911" x="4346575" y="4379913"/>
          <p14:tracePt t="65916" x="4373563" y="4379913"/>
          <p14:tracePt t="65926" x="4384675" y="4379913"/>
          <p14:tracePt t="65940" x="4395788" y="4379913"/>
          <p14:tracePt t="65974" x="4479925" y="4379913"/>
          <p14:tracePt t="66007" x="4670425" y="4379913"/>
          <p14:tracePt t="66012" x="4764088" y="4402138"/>
          <p14:tracePt t="66041" x="4852988" y="4430713"/>
          <p14:tracePt t="66045" x="4903788" y="4446588"/>
          <p14:tracePt t="66077" x="4999038" y="4486275"/>
          <p14:tracePt t="66108" x="5076825" y="4497388"/>
          <p14:tracePt t="66141" x="5132388" y="4514850"/>
          <p14:tracePt t="66174" x="5216525" y="4541838"/>
          <p14:tracePt t="66180" x="5243513" y="4541838"/>
          <p14:tracePt t="66208" x="5405438" y="4559300"/>
          <p14:tracePt t="66212" x="5434013" y="4559300"/>
          <p14:tracePt t="66240" x="5640388" y="4575175"/>
          <p14:tracePt t="66245" x="5651500" y="4575175"/>
          <p14:tracePt t="66253" x="5662613" y="4575175"/>
          <p14:tracePt t="66274" x="5707063" y="4586288"/>
          <p14:tracePt t="66277" x="5751513" y="4586288"/>
          <p14:tracePt t="66308" x="5853113" y="4603750"/>
          <p14:tracePt t="66340" x="5980113" y="4603750"/>
          <p14:tracePt t="66377" x="6059488" y="4603750"/>
          <p14:tracePt t="66380" x="6086475" y="4603750"/>
          <p14:tracePt t="66407" x="6192838" y="4603750"/>
          <p14:tracePt t="66413" x="6208713" y="4603750"/>
          <p14:tracePt t="66440" x="6259513" y="4603750"/>
          <p14:tracePt t="66446" x="6310313" y="4603750"/>
          <p14:tracePt t="66453" x="6337300" y="4603750"/>
          <p14:tracePt t="66473" x="6376988" y="4603750"/>
          <p14:tracePt t="66477" x="6403975" y="4603750"/>
          <p14:tracePt t="66508" x="6538913" y="4603750"/>
          <p14:tracePt t="66541" x="6711950" y="4603750"/>
          <p14:tracePt t="66574" x="6734175" y="4603750"/>
          <p14:tracePt t="66608" x="6745288" y="4603750"/>
          <p14:tracePt t="66640" x="6840538" y="4603750"/>
          <p14:tracePt t="66646" x="6856413" y="4603750"/>
          <p14:tracePt t="66811" x="0" y="0"/>
        </p14:tracePtLst>
        <p14:tracePtLst>
          <p14:tracePt t="67204" x="7035800" y="4625975"/>
          <p14:tracePt t="67208" x="7024688" y="4630738"/>
          <p14:tracePt t="67220" x="7013575" y="4659313"/>
          <p14:tracePt t="67240" x="7013575" y="4737100"/>
          <p14:tracePt t="67244" x="7013575" y="4827588"/>
          <p14:tracePt t="67274" x="7013575" y="4949825"/>
          <p14:tracePt t="67277" x="7013575" y="4960938"/>
          <p14:tracePt t="67308" x="7013575" y="5056188"/>
          <p14:tracePt t="67340" x="7040563" y="5178425"/>
          <p14:tracePt t="67374" x="7208838" y="5233988"/>
          <p14:tracePt t="67407" x="7519988" y="5322888"/>
          <p14:tracePt t="67413" x="7615238" y="5345113"/>
          <p14:tracePt t="67440" x="7832725" y="5402263"/>
          <p14:tracePt t="67444" x="7883525" y="5418138"/>
          <p14:tracePt t="67474" x="8027988" y="5435600"/>
          <p14:tracePt t="67477" x="8078788" y="5451475"/>
          <p14:tracePt t="67508" x="8251825" y="5451475"/>
          <p14:tracePt t="67540" x="8278813" y="5451475"/>
          <p14:tracePt t="67574" x="8278813" y="5273675"/>
          <p14:tracePt t="67607" x="8278813" y="5189538"/>
          <p14:tracePt t="67613" x="8278813" y="5160963"/>
          <p14:tracePt t="67640" x="8223250" y="5078413"/>
          <p14:tracePt t="67645" x="8212138" y="5060950"/>
          <p14:tracePt t="67674" x="8067675" y="4999038"/>
          <p14:tracePt t="67677" x="7978775" y="4983163"/>
          <p14:tracePt t="67708" x="7732713" y="4894263"/>
          <p14:tracePt t="67741" x="7632700" y="4876800"/>
          <p14:tracePt t="67774" x="7475538" y="4876800"/>
          <p14:tracePt t="67808" x="7319963" y="4921250"/>
          <p14:tracePt t="67813" x="7231063" y="4921250"/>
          <p14:tracePt t="67840" x="7102475" y="4983163"/>
          <p14:tracePt t="67846" x="7091363" y="4999038"/>
          <p14:tracePt t="67874" x="7046913" y="5027613"/>
          <p14:tracePt t="67877" x="7035800" y="5038725"/>
          <p14:tracePt t="67909" x="6985000" y="5189538"/>
          <p14:tracePt t="67941" x="6985000" y="5289550"/>
          <p14:tracePt t="67974" x="7013575" y="5468938"/>
          <p14:tracePt t="68007" x="7169150" y="5564188"/>
          <p14:tracePt t="68013" x="7235825" y="5597525"/>
          <p14:tracePt t="68040" x="7437438" y="5664200"/>
          <p14:tracePt t="68045" x="7448550" y="5664200"/>
          <p14:tracePt t="68074" x="7519988" y="5664200"/>
          <p14:tracePt t="68078" x="7564438" y="5664200"/>
          <p14:tracePt t="68108" x="7704138" y="5635625"/>
          <p14:tracePt t="68140" x="7894638" y="5462588"/>
          <p14:tracePt t="68174" x="7927975" y="5240338"/>
          <p14:tracePt t="68209" x="7921625" y="5038725"/>
          <p14:tracePt t="68213" x="7877175" y="4994275"/>
          <p14:tracePt t="68241" x="7693025" y="4854575"/>
          <p14:tracePt t="68245" x="7648575" y="4838700"/>
          <p14:tracePt t="68274" x="7380288" y="4721225"/>
          <p14:tracePt t="68278" x="7313613" y="4703763"/>
          <p14:tracePt t="68308" x="7151688" y="4670425"/>
          <p14:tracePt t="68341" x="7069138" y="4670425"/>
          <p14:tracePt t="68374" x="6967538" y="4692650"/>
          <p14:tracePt t="68379" x="6956425" y="4692650"/>
          <p14:tracePt t="68459" x="0" y="0"/>
        </p14:tracePtLst>
        <p14:tracePtLst>
          <p14:tracePt t="69065" x="6900863" y="4559300"/>
          <p14:tracePt t="69073" x="6929438" y="4559300"/>
          <p14:tracePt t="69107" x="6996113" y="4603750"/>
          <p14:tracePt t="69141" x="7124700" y="4654550"/>
          <p14:tracePt t="69147" x="7135813" y="4654550"/>
          <p14:tracePt t="69174" x="7173913" y="4681538"/>
          <p14:tracePt t="69178" x="7185025" y="4681538"/>
          <p14:tracePt t="69209" x="7258050" y="4710113"/>
          <p14:tracePt t="69241" x="7386638" y="4743450"/>
          <p14:tracePt t="69249" x="7415213" y="4770438"/>
          <p14:tracePt t="69274" x="7464425" y="4799013"/>
          <p14:tracePt t="69307" x="7493000" y="4810125"/>
          <p14:tracePt t="69312" x="7537450" y="4827588"/>
          <p14:tracePt t="69342" x="7559675" y="4827588"/>
          <p14:tracePt t="69347" x="7570788" y="4827588"/>
          <p14:tracePt t="69374" x="7615238" y="4827588"/>
          <p14:tracePt t="69377" x="7626350" y="4827588"/>
          <p14:tracePt t="69408" x="7737475" y="4854575"/>
          <p14:tracePt t="69441" x="7805738" y="4854575"/>
          <p14:tracePt t="69474" x="7827963" y="4854575"/>
          <p14:tracePt t="69506" x="7899400" y="4854575"/>
          <p14:tracePt t="69538" x="7978775" y="4854575"/>
          <p14:tracePt t="69543" x="8005763" y="4854575"/>
          <p14:tracePt t="69572" x="8045450" y="4854575"/>
          <p14:tracePt t="69605" x="8061325" y="4854575"/>
          <p14:tracePt t="69646" x="8072438" y="4854575"/>
          <p14:tracePt t="69670" x="8005763" y="4832350"/>
          <p14:tracePt t="69705" x="7766050" y="4748213"/>
          <p14:tracePt t="69739" x="7570788" y="4714875"/>
          <p14:tracePt t="69772" x="7375525" y="4681538"/>
          <p14:tracePt t="69775" x="7364413" y="4670425"/>
          <p14:tracePt t="69805" x="7275513" y="4643438"/>
          <p14:tracePt t="69809" x="7253288" y="4643438"/>
          <p14:tracePt t="69840" x="7169150" y="4643438"/>
          <p14:tracePt t="69873" x="7085013" y="4614863"/>
          <p14:tracePt t="69906" x="6973888" y="4586288"/>
          <p14:tracePt t="69939" x="6862763" y="4530725"/>
          <p14:tracePt t="69943" x="6862763" y="4514850"/>
          <p14:tracePt t="69973" x="6794500" y="4486275"/>
          <p14:tracePt t="69977" x="6783388" y="4486275"/>
          <p14:tracePt t="70006" x="6745288" y="4475163"/>
          <p14:tracePt t="71536" x="6745288" y="4481513"/>
          <p14:tracePt t="71583" x="0" y="0"/>
        </p14:tracePtLst>
        <p14:tracePtLst>
          <p14:tracePt t="75634" x="7526338" y="4446588"/>
          <p14:tracePt t="75703" x="7526338" y="4470400"/>
          <p14:tracePt t="75711" x="7526338" y="4486275"/>
          <p14:tracePt t="75739" x="7526338" y="4564063"/>
          <p14:tracePt t="75772" x="7553325" y="4648200"/>
          <p14:tracePt t="75776" x="7570788" y="4676775"/>
          <p14:tracePt t="75806" x="7593013" y="4703763"/>
          <p14:tracePt t="75839" x="7659688" y="4703763"/>
          <p14:tracePt t="75872" x="7799388" y="4765675"/>
          <p14:tracePt t="75906" x="7877175" y="4799013"/>
          <p14:tracePt t="75939" x="7916863" y="4799013"/>
          <p14:tracePt t="75972" x="7954963" y="4799013"/>
          <p14:tracePt t="75975" x="7983538" y="4799013"/>
          <p14:tracePt t="76007" x="8078788" y="4759325"/>
          <p14:tracePt t="76039" x="8123238" y="4676775"/>
          <p14:tracePt t="76072" x="8174038" y="4619625"/>
          <p14:tracePt t="76107" x="8212138" y="4570413"/>
          <p14:tracePt t="76140" x="8212138" y="4470400"/>
          <p14:tracePt t="76145" x="8212138" y="4441825"/>
          <p14:tracePt t="76174" x="8139113" y="4313238"/>
          <p14:tracePt t="76178" x="8105775" y="4264025"/>
          <p14:tracePt t="76186" x="8089900" y="4251325"/>
          <p14:tracePt t="76208" x="8039100" y="4213225"/>
          <p14:tracePt t="76240" x="7972425" y="4173538"/>
          <p14:tracePt t="76274" x="7905750" y="4124325"/>
          <p14:tracePt t="76308" x="7839075" y="4067175"/>
          <p14:tracePt t="76341" x="7783513" y="4067175"/>
          <p14:tracePt t="76345" x="7754938" y="4067175"/>
          <p14:tracePt t="76374" x="7593013" y="4067175"/>
          <p14:tracePt t="76379" x="7564438" y="4079875"/>
          <p14:tracePt t="76408" x="7464425" y="4079875"/>
          <p14:tracePt t="76441" x="7397750" y="4090988"/>
          <p14:tracePt t="76474" x="7302500" y="4195763"/>
          <p14:tracePt t="76481" x="7302500" y="4224338"/>
          <p14:tracePt t="76507" x="7302500" y="4346575"/>
          <p14:tracePt t="76511" x="7302500" y="4364038"/>
          <p14:tracePt t="76541" x="7380288" y="4486275"/>
          <p14:tracePt t="76545" x="7397750" y="4497388"/>
          <p14:tracePt t="76577" x="7559675" y="4625975"/>
          <p14:tracePt t="76608" x="7693025" y="4721225"/>
          <p14:tracePt t="76641" x="7710488" y="4732338"/>
          <p14:tracePt t="76674" x="7805738" y="4759325"/>
          <p14:tracePt t="76681" x="7816850" y="4759325"/>
          <p14:tracePt t="76707" x="7872413" y="4759325"/>
          <p14:tracePt t="76712" x="7883525" y="4759325"/>
          <p14:tracePt t="76744" x="7894638" y="4759325"/>
          <p14:tracePt t="76776" x="7961313" y="4754563"/>
          <p14:tracePt t="76808" x="8067675" y="4681538"/>
          <p14:tracePt t="76840" x="8078788" y="4665663"/>
          <p14:tracePt t="76876" x="8105775" y="4643438"/>
          <p14:tracePt t="76904" x="8105775" y="4559300"/>
          <p14:tracePt t="76936" x="8105775" y="4386263"/>
          <p14:tracePt t="76970" x="8027988" y="4224338"/>
          <p14:tracePt t="77003" x="7961313" y="4173538"/>
          <p14:tracePt t="77036" x="7788275" y="4124325"/>
          <p14:tracePt t="77037" x="7743825" y="4106863"/>
          <p14:tracePt t="77070" x="7586663" y="4073525"/>
          <p14:tracePt t="77103" x="7464425" y="4062413"/>
          <p14:tracePt t="77136" x="7386638" y="4062413"/>
          <p14:tracePt t="77170" x="7335838" y="4062413"/>
          <p14:tracePt t="77203" x="7246938" y="4095750"/>
          <p14:tracePt t="77237" x="7219950" y="4151313"/>
          <p14:tracePt t="77238" x="7219950" y="4179888"/>
          <p14:tracePt t="77272" x="7219950" y="4386263"/>
          <p14:tracePt t="77305" x="7219950" y="4508500"/>
          <p14:tracePt t="77338" x="7335838" y="4648200"/>
          <p14:tracePt t="77372" x="7497763" y="4710113"/>
          <p14:tracePt t="77375" x="7508875" y="4721225"/>
          <p14:tracePt t="77405" x="7593013" y="4754563"/>
          <p14:tracePt t="77408" x="7610475" y="4754563"/>
          <p14:tracePt t="77439" x="7710488" y="4765675"/>
          <p14:tracePt t="77472" x="7805738" y="4765675"/>
          <p14:tracePt t="77505" x="7883525" y="4765675"/>
          <p14:tracePt t="77538" x="8005763" y="4714875"/>
          <p14:tracePt t="77543" x="8034338" y="4681538"/>
          <p14:tracePt t="77574" x="8083550" y="4608513"/>
          <p14:tracePt t="77578" x="8094663" y="4581525"/>
          <p14:tracePt t="77607" x="8094663" y="4508500"/>
          <p14:tracePt t="77612" x="8094663" y="4481513"/>
          <p14:tracePt t="77642" x="8094663" y="4357688"/>
          <p14:tracePt t="77646" x="8094663" y="4330700"/>
          <p14:tracePt t="77674" x="8001000" y="4195763"/>
          <p14:tracePt t="77678" x="7966075" y="4168775"/>
          <p14:tracePt t="77705" x="7894638" y="4106863"/>
          <p14:tracePt t="77706" x="7883525" y="4095750"/>
          <p14:tracePt t="77738" x="7827963" y="4062413"/>
          <p14:tracePt t="77771" x="7726363" y="4062413"/>
          <p14:tracePt t="77805" x="7586663" y="4062413"/>
          <p14:tracePt t="77841" x="7464425" y="4146550"/>
          <p14:tracePt t="77874" x="7442200" y="4184650"/>
          <p14:tracePt t="77878" x="7426325" y="4213225"/>
          <p14:tracePt t="77908" x="7397750" y="4297363"/>
          <p14:tracePt t="77942" x="7426325" y="4481513"/>
          <p14:tracePt t="77974" x="7531100" y="4570413"/>
          <p14:tracePt t="78006" x="7599363" y="4643438"/>
          <p14:tracePt t="78039" x="7615238" y="4643438"/>
          <p14:tracePt t="78091" x="7626350" y="4659313"/>
          <p14:tracePt t="78411" x="0" y="0"/>
        </p14:tracePtLst>
        <p14:tracePtLst>
          <p14:tracePt t="79269" x="6700838" y="4492625"/>
          <p14:tracePt t="79274" x="6711950" y="4492625"/>
          <p14:tracePt t="79278" x="6738938" y="4492625"/>
          <p14:tracePt t="79286" x="6750050" y="4497388"/>
          <p14:tracePt t="79324" x="6761163" y="4497388"/>
          <p14:tracePt t="79341" x="6805613" y="4514850"/>
          <p14:tracePt t="79374" x="6867525" y="4552950"/>
          <p14:tracePt t="79407" x="7000875" y="4592638"/>
          <p14:tracePt t="79412" x="7013575" y="4592638"/>
          <p14:tracePt t="79440" x="7080250" y="4648200"/>
          <p14:tracePt t="79445" x="7129463" y="4648200"/>
          <p14:tracePt t="79476" x="7213600" y="4676775"/>
          <p14:tracePt t="79508" x="7346950" y="4721225"/>
          <p14:tracePt t="79540" x="7464425" y="4754563"/>
          <p14:tracePt t="79575" x="7531100" y="4776788"/>
          <p14:tracePt t="79607" x="7599363" y="4792663"/>
          <p14:tracePt t="79613" x="7648575" y="4810125"/>
          <p14:tracePt t="79641" x="7704138" y="4810125"/>
          <p14:tracePt t="79645" x="7715250" y="4821238"/>
          <p14:tracePt t="79674" x="7726363" y="4821238"/>
          <p14:tracePt t="79677" x="7737475" y="4821238"/>
          <p14:tracePt t="79708" x="7783513" y="4821238"/>
          <p14:tracePt t="79740" x="7877175" y="4821238"/>
          <p14:tracePt t="79775" x="7966075" y="4832350"/>
          <p14:tracePt t="79807" x="7978775" y="4832350"/>
          <p14:tracePt t="79840" x="8061325" y="4849813"/>
          <p14:tracePt t="79845" x="8072438" y="4849813"/>
          <p14:tracePt t="79874" x="8128000" y="4876800"/>
          <p14:tracePt t="79878" x="8128000" y="4887913"/>
          <p14:tracePt t="79916" x="8139113" y="4899025"/>
          <p14:tracePt t="80396" x="8139113" y="4894263"/>
          <p14:tracePt t="80410" x="8134350" y="4894263"/>
          <p14:tracePt t="80411" x="0" y="0"/>
        </p14:tracePtLst>
        <p14:tracePtLst>
          <p14:tracePt t="80934" x="7548563" y="4368800"/>
          <p14:tracePt t="80944" x="7519988" y="4379913"/>
          <p14:tracePt t="80972" x="7508875" y="4379913"/>
          <p14:tracePt t="80975" x="7508875" y="4391025"/>
          <p14:tracePt t="81006" x="7508875" y="4441825"/>
          <p14:tracePt t="81008" x="7493000" y="4475163"/>
          <p14:tracePt t="81039" x="7475538" y="4648200"/>
          <p14:tracePt t="81072" x="7459663" y="4765675"/>
          <p14:tracePt t="81106" x="7448550" y="4876800"/>
          <p14:tracePt t="81139" x="7448550" y="4894263"/>
          <p14:tracePt t="81215" x="7448550" y="4905375"/>
          <p14:tracePt t="81279" x="7448550" y="4916488"/>
          <p14:tracePt t="81287" x="7448550" y="4927600"/>
          <p14:tracePt t="81305" x="7453313" y="4972050"/>
          <p14:tracePt t="81339" x="7470775" y="4983163"/>
          <p14:tracePt t="81488" x="7493000" y="4983163"/>
          <p14:tracePt t="81496" x="7508875" y="4983163"/>
          <p14:tracePt t="81507" x="7531100" y="4983163"/>
          <p14:tracePt t="81540" x="7748588" y="5016500"/>
          <p14:tracePt t="81545" x="7794625" y="5016500"/>
          <p14:tracePt t="81574" x="7883525" y="5016500"/>
          <p14:tracePt t="81578" x="7910513" y="5016500"/>
          <p14:tracePt t="81608" x="7932738" y="5016500"/>
          <p14:tracePt t="81640" x="7950200" y="5016500"/>
          <p14:tracePt t="81674" x="7989888" y="5016500"/>
          <p14:tracePt t="81709" x="8072438" y="5005388"/>
          <p14:tracePt t="81713" x="8083550" y="5005388"/>
          <p14:tracePt t="81739" x="8094663" y="5005388"/>
          <p14:tracePt t="81855" x="8105775" y="4994275"/>
          <p14:tracePt t="81863" x="8105775" y="4983163"/>
          <p14:tracePt t="81872" x="8105775" y="4965700"/>
          <p14:tracePt t="81905" x="8089900" y="4905375"/>
          <p14:tracePt t="81939" x="8089900" y="4803775"/>
          <p14:tracePt t="81972" x="8089900" y="4725988"/>
          <p14:tracePt t="81976" x="8089900" y="4714875"/>
          <p14:tracePt t="82005" x="8089900" y="4676775"/>
          <p14:tracePt t="82039" x="8089900" y="4608513"/>
          <p14:tracePt t="82079" x="8089900" y="4581525"/>
          <p14:tracePt t="82105" x="8089900" y="4570413"/>
          <p14:tracePt t="82192" x="8089900" y="4592638"/>
          <p14:tracePt t="82202" x="8089900" y="4619625"/>
          <p14:tracePt t="82210" x="8072438" y="4648200"/>
          <p14:tracePt t="82240" x="8039100" y="4748213"/>
          <p14:tracePt t="82274" x="8001000" y="4814888"/>
          <p14:tracePt t="82280" x="8001000" y="4843463"/>
          <p14:tracePt t="82336" x="7989888" y="4854575"/>
          <p14:tracePt t="82352" x="7972425" y="4883150"/>
          <p14:tracePt t="82374" x="7972425" y="4921250"/>
          <p14:tracePt t="82377" x="7961313" y="4938713"/>
          <p14:tracePt t="82480" x="7950200" y="4949825"/>
          <p14:tracePt t="82544" x="7939088" y="4960938"/>
          <p14:tracePt t="82560" x="7939088" y="4972050"/>
          <p14:tracePt t="82574" x="7910513" y="4987925"/>
          <p14:tracePt t="82607" x="7894638" y="4999038"/>
          <p14:tracePt t="82673" x="7866063" y="4999038"/>
          <p14:tracePt t="82680" x="7839075" y="4987925"/>
          <p14:tracePt t="82706" x="7726363" y="4894263"/>
          <p14:tracePt t="82739" x="7581900" y="4799013"/>
          <p14:tracePt t="82744" x="7553325" y="4781550"/>
          <p14:tracePt t="82773" x="7526338" y="4781550"/>
          <p14:tracePt t="82807" x="7486650" y="4781550"/>
          <p14:tracePt t="82896" x="7497763" y="4754563"/>
          <p14:tracePt t="82904" x="7497763" y="4743450"/>
          <p14:tracePt t="82912" x="7508875" y="4732338"/>
          <p14:tracePt t="82941" x="7519988" y="4676775"/>
          <p14:tracePt t="82946" x="7519988" y="4659313"/>
          <p14:tracePt t="82974" x="7519988" y="4608513"/>
          <p14:tracePt t="82979" x="7519988" y="4581525"/>
          <p14:tracePt t="83008" x="7519988" y="4559300"/>
          <p14:tracePt t="83343" x="0" y="0"/>
        </p14:tracePtLst>
        <p14:tracePtLst>
          <p14:tracePt t="84308" x="3816350" y="3627438"/>
          <p14:tracePt t="84314" x="3816350" y="3643313"/>
          <p14:tracePt t="84336" x="3805238" y="3665538"/>
          <p14:tracePt t="84338" x="3760788" y="3711575"/>
          <p14:tracePt t="84370" x="3743325" y="3794125"/>
          <p14:tracePt t="84403" x="3716338" y="3895725"/>
          <p14:tracePt t="84436" x="3681413" y="4033838"/>
          <p14:tracePt t="84470" x="3681413" y="4151313"/>
          <p14:tracePt t="84503" x="3681413" y="4297363"/>
          <p14:tracePt t="84538" x="3816350" y="4552950"/>
          <p14:tracePt t="84571" x="3843338" y="4687888"/>
          <p14:tracePt t="84608" x="3843338" y="4787900"/>
          <p14:tracePt t="84638" x="3843338" y="4814888"/>
          <p14:tracePt t="84724" x="3843338" y="4792663"/>
          <p14:tracePt t="84732" x="3860800" y="4725988"/>
          <p14:tracePt t="84740" x="3860800" y="4676775"/>
          <p14:tracePt t="84774" x="3883025" y="4379913"/>
          <p14:tracePt t="84807" x="3949700" y="4195763"/>
          <p14:tracePt t="84812" x="3967163" y="4146550"/>
          <p14:tracePt t="84841" x="4011613" y="4079875"/>
          <p14:tracePt t="84845" x="4011613" y="4062413"/>
          <p14:tracePt t="84877" x="4011613" y="4040188"/>
          <p14:tracePt t="84907" x="4011613" y="4011613"/>
          <p14:tracePt t="84940" x="4011613" y="4000500"/>
          <p14:tracePt t="84979" x="4005263" y="4006850"/>
          <p14:tracePt t="85005" x="3989388" y="4117975"/>
          <p14:tracePt t="85037" x="3989388" y="4352925"/>
          <p14:tracePt t="85071" x="4133850" y="4643438"/>
          <p14:tracePt t="85106" x="4256088" y="4854575"/>
          <p14:tracePt t="85110" x="4273550" y="4883150"/>
          <p14:tracePt t="85138" x="4273550" y="4899025"/>
          <p14:tracePt t="85234" x="4273550" y="4910138"/>
          <p14:tracePt t="85251" x="4251325" y="4887913"/>
          <p14:tracePt t="85259" x="4217988" y="4854575"/>
          <p14:tracePt t="85271" x="4184650" y="4781550"/>
          <p14:tracePt t="85305" x="4038600" y="4537075"/>
          <p14:tracePt t="85308" x="4005263" y="4464050"/>
          <p14:tracePt t="85339" x="3933825" y="4240213"/>
          <p14:tracePt t="85373" x="3933825" y="4168775"/>
          <p14:tracePt t="85405" x="3933825" y="4135438"/>
          <p14:tracePt t="85438" x="3933825" y="4117975"/>
          <p14:tracePt t="85472" x="3916363" y="4079875"/>
          <p14:tracePt t="85652" x="3887788" y="4102100"/>
          <p14:tracePt t="85660" x="3876675" y="4113213"/>
          <p14:tracePt t="85674" x="3860800" y="4173538"/>
          <p14:tracePt t="85678" x="3843338" y="4246563"/>
          <p14:tracePt t="85705" x="3843338" y="4424363"/>
          <p14:tracePt t="85708" x="3843338" y="4475163"/>
          <p14:tracePt t="85738" x="3843338" y="4703763"/>
          <p14:tracePt t="85771" x="3843338" y="4743450"/>
          <p14:tracePt t="85810" x="3854450" y="4737100"/>
          <p14:tracePt t="85838" x="3905250" y="4514850"/>
          <p14:tracePt t="85871" x="3905250" y="4286250"/>
          <p14:tracePt t="85904" x="3905250" y="4151313"/>
          <p14:tracePt t="85906" x="3905250" y="4106863"/>
          <p14:tracePt t="85939" x="3949700" y="3984625"/>
          <p14:tracePt t="85971" x="3967163" y="3917950"/>
          <p14:tracePt t="86116" x="3967163" y="3922713"/>
          <p14:tracePt t="86132" x="3967163" y="3951288"/>
          <p14:tracePt t="86141" x="3967163" y="3962400"/>
          <p14:tracePt t="86174" x="3956050" y="4073525"/>
          <p14:tracePt t="86207" x="3944938" y="4173538"/>
          <p14:tracePt t="86214" x="3944938" y="4191000"/>
          <p14:tracePt t="86240" x="3944938" y="4202113"/>
          <p14:tracePt t="86356" x="3933825" y="4213225"/>
          <p14:tracePt t="86388" x="3933825" y="4206875"/>
          <p14:tracePt t="86404" x="3933825" y="4179888"/>
          <p14:tracePt t="86412" x="3933825" y="4151313"/>
          <p14:tracePt t="86439" x="3933825" y="4084638"/>
          <p14:tracePt t="86442" x="3933825" y="4056063"/>
          <p14:tracePt t="86472" x="3933825" y="3973513"/>
          <p14:tracePt t="86475" x="3933825" y="3922713"/>
          <p14:tracePt t="86505" x="3933825" y="3867150"/>
          <p14:tracePt t="86547" x="3933825" y="3871913"/>
          <p14:tracePt t="86572" x="3916363" y="3951288"/>
          <p14:tracePt t="86607" x="3900488" y="4179888"/>
          <p14:tracePt t="86612" x="3883025" y="4213225"/>
          <p14:tracePt t="86641" x="3883025" y="4235450"/>
          <p14:tracePt t="86644" x="3865563" y="4264025"/>
          <p14:tracePt t="86674" x="3865563" y="4279900"/>
          <p14:tracePt t="86872" x="3865563" y="4302125"/>
          <p14:tracePt t="86881" x="3865563" y="4319588"/>
          <p14:tracePt t="87048" x="3854450" y="4319588"/>
          <p14:tracePt t="87057" x="3810000" y="4319588"/>
          <p14:tracePt t="87074" x="3765550" y="4279900"/>
          <p14:tracePt t="87107" x="3754438" y="4279900"/>
          <p14:tracePt t="87144" x="3743325" y="4279900"/>
          <p14:tracePt t="87208" x="3732213" y="4264025"/>
          <p14:tracePt t="87224" x="3732213" y="4240213"/>
          <p14:tracePt t="87241" x="3732213" y="4179888"/>
          <p14:tracePt t="87274" x="3743325" y="4051300"/>
          <p14:tracePt t="87280" x="3743325" y="4017963"/>
          <p14:tracePt t="87307" x="3754438" y="3933825"/>
          <p14:tracePt t="87312" x="3754438" y="3922713"/>
          <p14:tracePt t="87340" x="3754438" y="3871913"/>
          <p14:tracePt t="87377" x="3765550" y="3856038"/>
          <p14:tracePt t="87576" x="3765550" y="3929063"/>
          <p14:tracePt t="87585" x="3765550" y="3978275"/>
          <p14:tracePt t="87608" x="3765550" y="4117975"/>
          <p14:tracePt t="87640" x="3765550" y="4313238"/>
          <p14:tracePt t="87674" x="3765550" y="4335463"/>
          <p14:tracePt t="87708" x="3765550" y="4364038"/>
          <p14:tracePt t="87712" x="3765550" y="4375150"/>
          <p14:tracePt t="87801" x="3776663" y="4391025"/>
          <p14:tracePt t="87816" x="3776663" y="4402138"/>
          <p14:tracePt t="87841" x="3821113" y="4430713"/>
          <p14:tracePt t="87876" x="3832225" y="4441825"/>
          <p14:tracePt t="88056" x="3832225" y="4419600"/>
          <p14:tracePt t="88064" x="3849688" y="4352925"/>
          <p14:tracePt t="88074" x="3849688" y="4324350"/>
          <p14:tracePt t="88107" x="3900488" y="4084638"/>
          <p14:tracePt t="88112" x="3900488" y="4056063"/>
          <p14:tracePt t="88141" x="3900488" y="3984625"/>
          <p14:tracePt t="88147" x="3900488" y="3973513"/>
          <p14:tracePt t="88174" x="3900488" y="3933825"/>
          <p14:tracePt t="88178" x="3900488" y="3922713"/>
          <p14:tracePt t="88185" x="3900488" y="3895725"/>
          <p14:tracePt t="88208" x="3900488" y="3844925"/>
          <p14:tracePt t="88280" x="3894138" y="3883025"/>
          <p14:tracePt t="88288" x="3894138" y="3895725"/>
          <p14:tracePt t="88307" x="3876675" y="3967163"/>
          <p14:tracePt t="88341" x="3843338" y="4246563"/>
          <p14:tracePt t="88346" x="3843338" y="4335463"/>
          <p14:tracePt t="88374" x="3843338" y="4424363"/>
          <p14:tracePt t="88378" x="3843338" y="4446588"/>
          <p14:tracePt t="88408" x="3843338" y="4486275"/>
          <p14:tracePt t="88443" x="3843338" y="4503738"/>
          <p14:tracePt t="88537" x="3816350" y="4503738"/>
          <p14:tracePt t="88545" x="3805238" y="4503738"/>
          <p14:tracePt t="88574" x="3760788" y="4419600"/>
          <p14:tracePt t="88578" x="3727450" y="4368800"/>
          <p14:tracePt t="88608" x="3581400" y="4102100"/>
          <p14:tracePt t="88642" x="3497263" y="3922713"/>
          <p14:tracePt t="88674" x="3497263" y="3822700"/>
          <p14:tracePt t="88707" x="3497263" y="3811588"/>
          <p14:tracePt t="88761" x="3497263" y="3844925"/>
          <p14:tracePt t="88774" x="3497263" y="3860800"/>
          <p14:tracePt t="88777" x="3486150" y="3889375"/>
          <p14:tracePt t="88808" x="3486150" y="4033838"/>
          <p14:tracePt t="88840" x="3486150" y="4206875"/>
          <p14:tracePt t="88874" x="3486150" y="4302125"/>
          <p14:tracePt t="88880" x="3486150" y="4319588"/>
          <p14:tracePt t="89032" x="3470275" y="4330700"/>
          <p14:tracePt t="89048" x="3470275" y="4324350"/>
          <p14:tracePt t="89074" x="3470275" y="4268788"/>
          <p14:tracePt t="89107" x="3470275" y="4129088"/>
          <p14:tracePt t="89113" x="3470275" y="4117975"/>
          <p14:tracePt t="89139" x="3470275" y="4067175"/>
          <p14:tracePt t="89172" x="3470275" y="4051300"/>
          <p14:tracePt t="89256" x="3470275" y="4062413"/>
          <p14:tracePt t="89264" x="3470275" y="4090988"/>
          <p14:tracePt t="89274" x="3470275" y="4135438"/>
          <p14:tracePt t="89308" x="3459163" y="4217988"/>
          <p14:tracePt t="89463" x="0" y="0"/>
        </p14:tracePtLst>
        <p14:tracePtLst>
          <p14:tracePt t="91126" x="2220913" y="4151313"/>
          <p14:tracePt t="91148" x="2220913" y="4140200"/>
          <p14:tracePt t="91164" x="2259013" y="4140200"/>
          <p14:tracePt t="91173" x="2270125" y="4140200"/>
          <p14:tracePt t="91207" x="2498725" y="4140200"/>
          <p14:tracePt t="91213" x="2582863" y="4140200"/>
          <p14:tracePt t="91241" x="2806700" y="4140200"/>
          <p14:tracePt t="91246" x="2833688" y="4140200"/>
          <p14:tracePt t="91274" x="2906713" y="4140200"/>
          <p14:tracePt t="91277" x="2951163" y="4140200"/>
          <p14:tracePt t="91308" x="3090863" y="4168775"/>
          <p14:tracePt t="91341" x="3336925" y="4257675"/>
          <p14:tracePt t="91374" x="3598863" y="4308475"/>
          <p14:tracePt t="91407" x="3721100" y="4324350"/>
          <p14:tracePt t="91442" x="3787775" y="4352925"/>
          <p14:tracePt t="91446" x="3798888" y="4352925"/>
          <p14:tracePt t="91474" x="3922713" y="4397375"/>
          <p14:tracePt t="91477" x="3971925" y="4413250"/>
          <p14:tracePt t="91508" x="4011613" y="4452938"/>
          <p14:tracePt t="91755" x="0" y="0"/>
        </p14:tracePtLst>
        <p14:tracePtLst>
          <p14:tracePt t="93192" x="6985000" y="4781550"/>
          <p14:tracePt t="93197" x="6985000" y="4792663"/>
          <p14:tracePt t="93200" x="6973888" y="4803775"/>
          <p14:tracePt t="93207" x="6973888" y="4832350"/>
          <p14:tracePt t="93239" x="6985000" y="4943475"/>
          <p14:tracePt t="93273" x="7102475" y="4987925"/>
          <p14:tracePt t="93305" x="7313613" y="5038725"/>
          <p14:tracePt t="93339" x="7531100" y="5100638"/>
          <p14:tracePt t="93343" x="7542213" y="5111750"/>
          <p14:tracePt t="93372" x="7559675" y="5111750"/>
          <p14:tracePt t="93504" x="7570788" y="5111750"/>
          <p14:tracePt t="93522" x="7581900" y="5111750"/>
          <p14:tracePt t="93540" x="7610475" y="5111750"/>
          <p14:tracePt t="93547" x="7637463" y="5105400"/>
          <p14:tracePt t="93574" x="7743825" y="5060950"/>
          <p14:tracePt t="93577" x="7788275" y="5045075"/>
          <p14:tracePt t="93608" x="8034338" y="4905375"/>
          <p14:tracePt t="93641" x="8101013" y="4827588"/>
          <p14:tracePt t="93674" x="8101013" y="4765675"/>
          <p14:tracePt t="93707" x="8101013" y="4725988"/>
          <p14:tracePt t="93712" x="8101013" y="4699000"/>
          <p14:tracePt t="93742" x="8050213" y="4643438"/>
          <p14:tracePt t="93746" x="8001000" y="4608513"/>
          <p14:tracePt t="93773" x="7827963" y="4503738"/>
          <p14:tracePt t="93777" x="7737475" y="4486275"/>
          <p14:tracePt t="93805" x="7632700" y="4459288"/>
          <p14:tracePt t="93807" x="7581900" y="4459288"/>
          <p14:tracePt t="93839" x="7426325" y="4424363"/>
          <p14:tracePt t="93872" x="7297738" y="4424363"/>
          <p14:tracePt t="93905" x="7118350" y="4548188"/>
          <p14:tracePt t="93939" x="7018338" y="4725988"/>
          <p14:tracePt t="93943" x="7018338" y="4754563"/>
          <p14:tracePt t="93972" x="7018338" y="4792663"/>
          <p14:tracePt t="93975" x="7018338" y="4821238"/>
          <p14:tracePt t="94005" x="7085013" y="4954588"/>
          <p14:tracePt t="94008" x="7118350" y="4972050"/>
          <p14:tracePt t="94040" x="7358063" y="5072063"/>
          <p14:tracePt t="94074" x="7486650" y="5072063"/>
          <p14:tracePt t="94107" x="7581900" y="5072063"/>
          <p14:tracePt t="94112" x="7610475" y="5072063"/>
          <p14:tracePt t="94141" x="7637463" y="5067300"/>
          <p14:tracePt t="94144" x="7648575" y="5056188"/>
          <p14:tracePt t="94174" x="7659688" y="5027613"/>
          <p14:tracePt t="94177" x="7659688" y="4999038"/>
          <p14:tracePt t="94208" x="7659688" y="4770438"/>
          <p14:tracePt t="94240" x="7621588" y="4592638"/>
          <p14:tracePt t="94274" x="7531100" y="4519613"/>
          <p14:tracePt t="94309" x="7426325" y="4508500"/>
          <p14:tracePt t="94315" x="7364413" y="4508500"/>
          <p14:tracePt t="94340" x="7180263" y="4508500"/>
          <p14:tracePt t="94344" x="7129463" y="4508500"/>
          <p14:tracePt t="94374" x="6962775" y="4570413"/>
          <p14:tracePt t="94378" x="6945313" y="4603750"/>
          <p14:tracePt t="94408" x="6929438" y="4681538"/>
          <p14:tracePt t="94440" x="7000875" y="4787900"/>
          <p14:tracePt t="94474" x="7219950" y="4838700"/>
          <p14:tracePt t="94507" x="7335838" y="4854575"/>
          <p14:tracePt t="94544" x="7346950" y="4854575"/>
          <p14:tracePt t="94573" x="7364413" y="4849813"/>
          <p14:tracePt t="94577" x="7364413" y="4821238"/>
          <p14:tracePt t="94610" x="7364413" y="4754563"/>
          <p14:tracePt t="94639" x="0" y="0"/>
        </p14:tracePtLst>
        <p14:tracePtLst>
          <p14:tracePt t="97526" x="4368800" y="4537075"/>
          <p14:tracePt t="97644" x="4379913" y="4537075"/>
          <p14:tracePt t="97652" x="4406900" y="4537075"/>
          <p14:tracePt t="97674" x="4468813" y="4537075"/>
          <p14:tracePt t="97678" x="4479925" y="4537075"/>
          <p14:tracePt t="97708" x="4591050" y="4537075"/>
          <p14:tracePt t="97740" x="4630738" y="4537075"/>
          <p14:tracePt t="97774" x="4670425" y="4537075"/>
          <p14:tracePt t="97808" x="4737100" y="4537075"/>
          <p14:tracePt t="97812" x="4748213" y="4537075"/>
          <p14:tracePt t="97841" x="4870450" y="4537075"/>
          <p14:tracePt t="97845" x="4899025" y="4537075"/>
          <p14:tracePt t="97872" x="5021263" y="4537075"/>
          <p14:tracePt t="97874" x="5037138" y="4537075"/>
          <p14:tracePt t="97907" x="5205413" y="4537075"/>
          <p14:tracePt t="97940" x="5394325" y="4537075"/>
          <p14:tracePt t="97974" x="5551488" y="4537075"/>
          <p14:tracePt t="97980" x="5578475" y="4537075"/>
          <p14:tracePt t="98007" x="5680075" y="4537075"/>
          <p14:tracePt t="98013" x="5707063" y="4537075"/>
          <p14:tracePt t="98041" x="5762625" y="4537075"/>
          <p14:tracePt t="98045" x="5807075" y="4537075"/>
          <p14:tracePt t="98077" x="5835650" y="4537075"/>
          <p14:tracePt t="98108" x="5875338" y="4537075"/>
          <p14:tracePt t="98141" x="5969000" y="4537075"/>
          <p14:tracePt t="98174" x="6103938" y="4537075"/>
          <p14:tracePt t="98180" x="6130925" y="4537075"/>
          <p14:tracePt t="98207" x="6197600" y="4537075"/>
          <p14:tracePt t="98212" x="6215063" y="4537075"/>
          <p14:tracePt t="98241" x="6310313" y="4519613"/>
          <p14:tracePt t="98245" x="6337300" y="4519613"/>
          <p14:tracePt t="98277" x="6403975" y="4519613"/>
          <p14:tracePt t="98309" x="6450013" y="4519613"/>
          <p14:tracePt t="98341" x="6499225" y="4519613"/>
          <p14:tracePt t="98375" x="6577013" y="4519613"/>
          <p14:tracePt t="98407" x="6588125" y="4519613"/>
          <p14:tracePt t="98460" x="6605588" y="4519613"/>
          <p14:tracePt t="98492" x="6634163" y="4530725"/>
          <p14:tracePt t="98508" x="6645275" y="4530725"/>
          <p14:tracePt t="98860" x="6656388" y="4530725"/>
          <p14:tracePt t="99024" x="6672263" y="4530725"/>
          <p14:tracePt t="99040" x="6683375" y="4530725"/>
          <p14:tracePt t="99184" x="6711950" y="4530725"/>
          <p14:tracePt t="99194" x="6723063" y="4530725"/>
          <p14:tracePt t="99219" x="6734175" y="4530725"/>
          <p14:tracePt t="99406" x="0" y="0"/>
        </p14:tracePtLst>
        <p14:tracePtLst>
          <p14:tracePt t="101789" x="4391025" y="4424363"/>
          <p14:tracePt t="101797" x="4373563" y="4435475"/>
          <p14:tracePt t="101907" x="4373563" y="4446588"/>
          <p14:tracePt t="101924" x="4373563" y="4464050"/>
          <p14:tracePt t="101939" x="4395788" y="4486275"/>
          <p14:tracePt t="101972" x="4418013" y="4514850"/>
          <p14:tracePt t="102533" x="4446588" y="4525963"/>
          <p14:tracePt t="102544" x="4462463" y="4525963"/>
          <p14:tracePt t="102551" x="4473575" y="4537075"/>
          <p14:tracePt t="102574" x="4635500" y="4552950"/>
          <p14:tracePt t="102605" x="4987925" y="4608513"/>
          <p14:tracePt t="102642" x="5243513" y="4625975"/>
          <p14:tracePt t="102646" x="5311775" y="4625975"/>
          <p14:tracePt t="102674" x="5556250" y="4625975"/>
          <p14:tracePt t="102679" x="5622925" y="4625975"/>
          <p14:tracePt t="102708" x="5964238" y="4648200"/>
          <p14:tracePt t="102743" x="6270625" y="4665663"/>
          <p14:tracePt t="102774" x="6403975" y="4665663"/>
          <p14:tracePt t="102807" x="6521450" y="4665663"/>
          <p14:tracePt t="102812" x="6550025" y="4665663"/>
          <p14:tracePt t="102840" x="6689725" y="4665663"/>
          <p14:tracePt t="102845" x="6778625" y="4665663"/>
          <p14:tracePt t="102873" x="6962775" y="4665663"/>
          <p14:tracePt t="102877" x="7051675" y="4665663"/>
          <p14:tracePt t="102908" x="7286625" y="4665663"/>
          <p14:tracePt t="102940" x="7537450" y="4665663"/>
          <p14:tracePt t="102974" x="7575550" y="4665663"/>
          <p14:tracePt t="103044" x="7553325" y="4665663"/>
          <p14:tracePt t="103052" x="7486650" y="4665663"/>
          <p14:tracePt t="103074" x="7408863" y="4665663"/>
          <p14:tracePt t="103078" x="7364413" y="4665663"/>
          <p14:tracePt t="103108" x="7046913" y="4665663"/>
          <p14:tracePt t="103140" x="6588125" y="4665663"/>
          <p14:tracePt t="103174" x="6392863" y="4665663"/>
          <p14:tracePt t="103207" x="6226175" y="4665663"/>
          <p14:tracePt t="103213" x="6175375" y="4654550"/>
          <p14:tracePt t="103240" x="6013450" y="4654550"/>
          <p14:tracePt t="103245" x="5964238" y="4654550"/>
          <p14:tracePt t="103273" x="5913438" y="4654550"/>
          <p14:tracePt t="103277" x="5886450" y="4654550"/>
          <p14:tracePt t="103308" x="5784850" y="4654550"/>
          <p14:tracePt t="103340" x="5691188" y="4637088"/>
          <p14:tracePt t="103374" x="5662613" y="4608513"/>
          <p14:tracePt t="103407" x="5611813" y="4608513"/>
          <p14:tracePt t="103412" x="5578475" y="4608513"/>
          <p14:tracePt t="103441" x="5495925" y="4608513"/>
          <p14:tracePt t="103445" x="5445125" y="4608513"/>
          <p14:tracePt t="103474" x="5360988" y="4608513"/>
          <p14:tracePt t="103478" x="5316538" y="4608513"/>
          <p14:tracePt t="103509" x="5216525" y="4608513"/>
          <p14:tracePt t="103541" x="5010150" y="4608513"/>
          <p14:tracePt t="103574" x="4959350" y="4608513"/>
          <p14:tracePt t="103608" x="4903788" y="4608513"/>
          <p14:tracePt t="103614" x="4892675" y="4608513"/>
          <p14:tracePt t="103641" x="4837113" y="4608513"/>
          <p14:tracePt t="103674" x="4770438" y="4581525"/>
          <p14:tracePt t="103678" x="4759325" y="4581525"/>
          <p14:tracePt t="103706" x="4730750" y="4570413"/>
          <p14:tracePt t="103739" x="4708525" y="4570413"/>
          <p14:tracePt t="103772" x="4664075" y="4552950"/>
          <p14:tracePt t="103843" x="0" y="0"/>
        </p14:tracePtLst>
        <p14:tracePtLst>
          <p14:tracePt t="110430" x="4759325" y="4703763"/>
          <p14:tracePt t="110532" x="4764088" y="4714875"/>
          <p14:tracePt t="110643" x="0" y="0"/>
        </p14:tracePtLst>
        <p14:tracePtLst>
          <p14:tracePt t="112014" x="4424363" y="4799013"/>
          <p14:tracePt t="112104" x="4435475" y="4814888"/>
          <p14:tracePt t="112168" x="4446588" y="4814888"/>
          <p14:tracePt t="112184" x="4457700" y="4814888"/>
          <p14:tracePt t="112208" x="4519613" y="4827588"/>
          <p14:tracePt t="112249" x="4530725" y="4827588"/>
          <p14:tracePt t="112274" x="4541838" y="4843463"/>
          <p14:tracePt t="112307" x="4552950" y="4843463"/>
          <p14:tracePt t="112312" x="4568825" y="4843463"/>
          <p14:tracePt t="112344" x="4579938" y="4843463"/>
          <p14:tracePt t="112376" x="4591050" y="4843463"/>
          <p14:tracePt t="112405" x="4635500" y="4872038"/>
          <p14:tracePt t="112437" x="4646613" y="4872038"/>
          <p14:tracePt t="112438" x="4657725" y="4872038"/>
          <p14:tracePt t="112470" x="4686300" y="4872038"/>
          <p14:tracePt t="112504" x="4708525" y="4883150"/>
          <p14:tracePt t="112539" x="4737100" y="4883150"/>
          <p14:tracePt t="112572" x="4775200" y="4883150"/>
          <p14:tracePt t="112607" x="4814888" y="4899025"/>
          <p14:tracePt t="112639" x="4826000" y="4899025"/>
          <p14:tracePt t="112672" x="4837113" y="4899025"/>
          <p14:tracePt t="112711" x="4881563" y="4899025"/>
          <p14:tracePt t="112739" x="4910138" y="4899025"/>
          <p14:tracePt t="112772" x="4943475" y="4899025"/>
          <p14:tracePt t="112776" x="4959350" y="4899025"/>
          <p14:tracePt t="112806" x="5010150" y="4910138"/>
          <p14:tracePt t="112839" x="5048250" y="4910138"/>
          <p14:tracePt t="112872" x="5087938" y="4910138"/>
          <p14:tracePt t="112908" x="5154613" y="4910138"/>
          <p14:tracePt t="112941" x="5194300" y="4910138"/>
          <p14:tracePt t="112974" x="5260975" y="4910138"/>
          <p14:tracePt t="112980" x="5272088" y="4910138"/>
          <p14:tracePt t="112984" x="5289550" y="4910138"/>
          <p14:tracePt t="113008" x="5311775" y="4910138"/>
          <p14:tracePt t="113041" x="5360988" y="4910138"/>
          <p14:tracePt t="113074" x="5416550" y="4910138"/>
          <p14:tracePt t="113080" x="5427663" y="4910138"/>
          <p14:tracePt t="113107" x="5467350" y="4910138"/>
          <p14:tracePt t="113113" x="5478463" y="4910138"/>
          <p14:tracePt t="113141" x="5562600" y="4910138"/>
          <p14:tracePt t="113145" x="5589588" y="4910138"/>
          <p14:tracePt t="113177" x="5646738" y="4910138"/>
          <p14:tracePt t="113185" x="5657850" y="4910138"/>
          <p14:tracePt t="113208" x="5695950" y="4910138"/>
          <p14:tracePt t="113241" x="5773738" y="4910138"/>
          <p14:tracePt t="113274" x="5842000" y="4910138"/>
          <p14:tracePt t="113307" x="5864225" y="4910138"/>
          <p14:tracePt t="113341" x="5919788" y="4910138"/>
          <p14:tracePt t="113345" x="5930900" y="4910138"/>
          <p14:tracePt t="113403" x="5942013" y="4910138"/>
          <p14:tracePt t="113416" x="5957888" y="4910138"/>
          <p14:tracePt t="113441" x="5980113" y="4910138"/>
          <p14:tracePt t="113475" x="6037263" y="4910138"/>
          <p14:tracePt t="113507" x="6048375" y="4910138"/>
          <p14:tracePt t="113542" x="6059488" y="4910138"/>
          <p14:tracePt t="113545" x="6070600" y="4910138"/>
          <p14:tracePt t="113574" x="6126163" y="4910138"/>
          <p14:tracePt t="113608" x="6175375" y="4910138"/>
          <p14:tracePt t="113642" x="6186488" y="4910138"/>
          <p14:tracePt t="113674" x="6203950" y="4910138"/>
          <p14:tracePt t="113707" x="6215063" y="4910138"/>
          <p14:tracePt t="113740" x="6226175" y="4910138"/>
          <p14:tracePt t="113775" x="6237288" y="4910138"/>
          <p14:tracePt t="113816" x="6265863" y="4910138"/>
          <p14:tracePt t="113841" x="6281738" y="4910138"/>
          <p14:tracePt t="113875" x="6292850" y="4910138"/>
          <p14:tracePt t="113907" x="6303963" y="4910138"/>
          <p14:tracePt t="113944" x="6315075" y="4910138"/>
          <p14:tracePt t="113974" x="6343650" y="4921250"/>
          <p14:tracePt t="114008" x="6370638" y="4921250"/>
          <p14:tracePt t="114042" x="6410325" y="4921250"/>
          <p14:tracePt t="114104" x="6421438" y="4921250"/>
          <p14:tracePt t="114112" x="6432550" y="4921250"/>
          <p14:tracePt t="114171" x="6443663" y="4921250"/>
          <p14:tracePt t="114177" x="6461125" y="4921250"/>
          <p14:tracePt t="114185" x="6472238" y="4938713"/>
          <p14:tracePt t="114208" x="6499225" y="4949825"/>
          <p14:tracePt t="114241" x="6550025" y="4960938"/>
          <p14:tracePt t="114312" x="6561138" y="4972050"/>
          <p14:tracePt t="114666" x="6588125" y="4987925"/>
          <p14:tracePt t="114675" x="6605588" y="4987925"/>
          <p14:tracePt t="114871" x="6616700" y="4987925"/>
          <p14:tracePt t="114887" x="6627813" y="4999038"/>
          <p14:tracePt t="115128" x="6638925" y="4999038"/>
          <p14:tracePt t="115144" x="6667500" y="5016500"/>
          <p14:tracePt t="115152" x="6683375" y="5016500"/>
          <p14:tracePt t="115388" x="6711950" y="5027613"/>
          <p14:tracePt t="115396" x="6723063" y="5027613"/>
          <p14:tracePt t="115516" x="6750050" y="5027613"/>
          <p14:tracePt t="115524" x="6761163" y="5027613"/>
          <p14:tracePt t="115541" x="6772275" y="5045075"/>
          <p14:tracePt t="115574" x="6789738" y="5056188"/>
          <p14:tracePt t="116154" x="0" y="0"/>
        </p14:tracePtLst>
        <p14:tracePtLst>
          <p14:tracePt t="116789" x="4943475" y="4932363"/>
          <p14:tracePt t="116895" x="4965700" y="4932363"/>
          <p14:tracePt t="116903" x="4976813" y="4932363"/>
          <p14:tracePt t="116909" x="4987925" y="4932363"/>
          <p14:tracePt t="116942" x="5260975" y="4976813"/>
          <p14:tracePt t="116974" x="5411788" y="4994275"/>
          <p14:tracePt t="117007" x="5478463" y="4994275"/>
          <p14:tracePt t="117013" x="5489575" y="4994275"/>
          <p14:tracePt t="117041" x="5573713" y="4994275"/>
          <p14:tracePt t="117045" x="5622925" y="4994275"/>
          <p14:tracePt t="117074" x="5662613" y="5005388"/>
          <p14:tracePt t="117078" x="5691188" y="5005388"/>
          <p14:tracePt t="117108" x="5784850" y="5005388"/>
          <p14:tracePt t="117142" x="5853113" y="5005388"/>
          <p14:tracePt t="117174" x="5930900" y="5005388"/>
          <p14:tracePt t="117207" x="6030913" y="5005388"/>
          <p14:tracePt t="117212" x="6081713" y="5022850"/>
          <p14:tracePt t="117238" x="6197600" y="5022850"/>
          <p14:tracePt t="117272" x="6237288" y="5022850"/>
          <p14:tracePt t="117305" x="6303963" y="5022850"/>
          <p14:tracePt t="117340" x="6359525" y="5022850"/>
          <p14:tracePt t="117374" x="6410325" y="5033963"/>
          <p14:tracePt t="117408" x="6477000" y="5049838"/>
          <p14:tracePt t="117440" x="6505575" y="5060950"/>
          <p14:tracePt t="117515" x="0" y="0"/>
        </p14:tracePtLst>
        <p14:tracePtLst>
          <p14:tracePt t="118020" x="4429125" y="4464050"/>
          <p14:tracePt t="118024" x="4406900" y="4464050"/>
          <p14:tracePt t="118032" x="4391025" y="4464050"/>
          <p14:tracePt t="118044" x="4379913" y="4464050"/>
          <p14:tracePt t="118172" x="4384675" y="4470400"/>
          <p14:tracePt t="118368" x="4402138" y="4470400"/>
          <p14:tracePt t="118376" x="4413250" y="4470400"/>
          <p14:tracePt t="118404" x="0" y="0"/>
        </p14:tracePtLst>
        <p14:tracePtLst>
          <p14:tracePt t="119065" x="6783388" y="4452938"/>
          <p14:tracePt t="119073" x="6794500" y="4452938"/>
          <p14:tracePt t="119184" x="6794500" y="4464050"/>
          <p14:tracePt t="119192" x="6794500" y="4503738"/>
          <p14:tracePt t="119208" x="6794500" y="4548188"/>
          <p14:tracePt t="119241" x="6794500" y="4559300"/>
          <p14:tracePt t="119280" x="6823075" y="4575175"/>
          <p14:tracePt t="119305" x="6851650" y="4575175"/>
          <p14:tracePt t="120576" x="6862763" y="4564063"/>
          <p14:tracePt t="121023" x="0" y="0"/>
        </p14:tracePtLst>
        <p14:tracePtLst>
          <p14:tracePt t="122142" x="2281238" y="4095750"/>
          <p14:tracePt t="122164" x="2287588" y="4095750"/>
          <p14:tracePt t="122175" x="2349500" y="4102100"/>
          <p14:tracePt t="122181" x="2398713" y="4117975"/>
          <p14:tracePt t="122207" x="2616200" y="4213225"/>
          <p14:tracePt t="122212" x="2689225" y="4229100"/>
          <p14:tracePt t="122241" x="2873375" y="4279900"/>
          <p14:tracePt t="122246" x="2906713" y="4297363"/>
          <p14:tracePt t="122274" x="2973388" y="4324350"/>
          <p14:tracePt t="122279" x="3006725" y="4324350"/>
          <p14:tracePt t="122308" x="3219450" y="4375150"/>
          <p14:tracePt t="122342" x="3352800" y="4402138"/>
          <p14:tracePt t="122349" x="3397250" y="4402138"/>
          <p14:tracePt t="122374" x="3503613" y="4430713"/>
          <p14:tracePt t="122407" x="3692525" y="4464050"/>
          <p14:tracePt t="122412" x="3705225" y="4475163"/>
          <p14:tracePt t="122441" x="3810000" y="4508500"/>
          <p14:tracePt t="122446" x="3821113" y="4525963"/>
          <p14:tracePt t="122474" x="3860800" y="4525963"/>
          <p14:tracePt t="122548" x="3871913" y="4525963"/>
          <p14:tracePt t="122708" x="3854450" y="4525963"/>
          <p14:tracePt t="122717" x="3838575" y="4525963"/>
          <p14:tracePt t="122740" x="3716338" y="4514850"/>
          <p14:tracePt t="122774" x="3425825" y="4441825"/>
          <p14:tracePt t="122779" x="3397250" y="4424363"/>
          <p14:tracePt t="122804" x="0" y="0"/>
        </p14:tracePtLst>
        <p14:tracePtLst>
          <p14:tracePt t="123421" x="7085013" y="4470400"/>
          <p14:tracePt t="123429" x="7091363" y="4475163"/>
          <p14:tracePt t="123440" x="7151688" y="4508500"/>
          <p14:tracePt t="123444" x="7185025" y="4541838"/>
          <p14:tracePt t="123474" x="7426325" y="4614863"/>
          <p14:tracePt t="123477" x="7526338" y="4654550"/>
          <p14:tracePt t="123508" x="7861300" y="4732338"/>
          <p14:tracePt t="123519" x="7954963" y="4748213"/>
          <p14:tracePt t="123542" x="8105775" y="4814888"/>
          <p14:tracePt t="123548" x="8123238" y="4827588"/>
          <p14:tracePt t="123558" x="8134350" y="4838700"/>
          <p14:tracePt t="123573" x="8145463" y="4838700"/>
          <p14:tracePt t="123605" x="8435975" y="4854575"/>
          <p14:tracePt t="123638" x="8631238" y="4854575"/>
          <p14:tracePt t="123672" x="8720138" y="4854575"/>
          <p14:tracePt t="123859" x="0" y="0"/>
        </p14:tracePtLst>
        <p14:tracePtLst>
          <p14:tracePt t="130028" x="5021263" y="5078413"/>
          <p14:tracePt t="130033" x="5021263" y="5105400"/>
          <p14:tracePt t="130038" x="5021263" y="5116513"/>
          <p14:tracePt t="130070" x="5083175" y="5295900"/>
          <p14:tracePt t="130104" x="5345113" y="5418138"/>
          <p14:tracePt t="130139" x="5680075" y="5513388"/>
          <p14:tracePt t="130173" x="6019800" y="5513388"/>
          <p14:tracePt t="130176" x="6115050" y="5513388"/>
          <p14:tracePt t="130206" x="6259513" y="5468938"/>
          <p14:tracePt t="130209" x="6310313" y="5435600"/>
          <p14:tracePt t="130239" x="6461125" y="5284788"/>
          <p14:tracePt t="130273" x="6561138" y="5056188"/>
          <p14:tracePt t="130308" x="6634163" y="4799013"/>
          <p14:tracePt t="130313" x="6634163" y="4710113"/>
          <p14:tracePt t="130340" x="6634163" y="4459288"/>
          <p14:tracePt t="130346" x="6634163" y="4446588"/>
          <p14:tracePt t="130374" x="6505575" y="4235450"/>
          <p14:tracePt t="130377" x="6443663" y="4157663"/>
          <p14:tracePt t="130410" x="6130925" y="4006850"/>
          <p14:tracePt t="130440" x="5829300" y="3989388"/>
          <p14:tracePt t="130474" x="5529263" y="4033838"/>
          <p14:tracePt t="130507" x="5349875" y="4446588"/>
          <p14:tracePt t="130511" x="5327650" y="4570413"/>
          <p14:tracePt t="130540" x="5345113" y="4938713"/>
          <p14:tracePt t="130545" x="5360988" y="5005388"/>
          <p14:tracePt t="130574" x="5534025" y="5127625"/>
          <p14:tracePt t="130578" x="5584825" y="5145088"/>
          <p14:tracePt t="130608" x="5718175" y="5145088"/>
          <p14:tracePt t="130640" x="5773738" y="5133975"/>
          <p14:tracePt t="130670" x="5829300" y="4960938"/>
          <p14:tracePt t="130672" x="0" y="0"/>
        </p14:tracePtLst>
        <p14:tracePtLst>
          <p14:tracePt t="131522" x="4859338" y="630238"/>
          <p14:tracePt t="131544" x="4870450" y="641350"/>
          <p14:tracePt t="131560" x="4910138" y="674688"/>
          <p14:tracePt t="131574" x="4959350" y="708025"/>
          <p14:tracePt t="131577" x="5010150" y="719138"/>
          <p14:tracePt t="131608" x="5338763" y="792163"/>
          <p14:tracePt t="131641" x="5880100" y="792163"/>
          <p14:tracePt t="131649" x="5975350" y="792163"/>
          <p14:tracePt t="131674" x="6142038" y="792163"/>
          <p14:tracePt t="131707" x="6415088" y="792163"/>
          <p14:tracePt t="131712" x="6461125" y="792163"/>
          <p14:tracePt t="131741" x="6605588" y="792163"/>
          <p14:tracePt t="131747" x="6678613" y="781050"/>
          <p14:tracePt t="131774" x="6745288" y="769938"/>
          <p14:tracePt t="131778" x="6756400" y="769938"/>
          <p14:tracePt t="131807" x="6794500" y="754063"/>
          <p14:tracePt t="131840" x="6840538" y="742950"/>
          <p14:tracePt t="131895" x="6851650" y="742950"/>
          <p14:tracePt t="131927" x="6878638" y="742950"/>
          <p14:tracePt t="131939" x="6889750" y="742950"/>
          <p14:tracePt t="131973" x="6907213" y="703263"/>
          <p14:tracePt t="132171" x="0" y="0"/>
        </p14:tracePtLst>
        <p14:tracePtLst>
          <p14:tracePt t="134766" x="4848225" y="4608513"/>
          <p14:tracePt t="134775" x="4837113" y="4608513"/>
          <p14:tracePt t="134807" x="4752975" y="4619625"/>
          <p14:tracePt t="134813" x="4741863" y="4619625"/>
          <p14:tracePt t="134842" x="4703763" y="4803775"/>
          <p14:tracePt t="134846" x="4703763" y="4849813"/>
          <p14:tracePt t="134874" x="4703763" y="5100638"/>
          <p14:tracePt t="134878" x="4703763" y="5167313"/>
          <p14:tracePt t="134908" x="4826000" y="5435600"/>
          <p14:tracePt t="134942" x="4932363" y="5524500"/>
          <p14:tracePt t="134974" x="4987925" y="5551488"/>
          <p14:tracePt t="135007" x="5183188" y="5551488"/>
          <p14:tracePt t="135012" x="5227638" y="5551488"/>
          <p14:tracePt t="135040" x="5372100" y="5568950"/>
          <p14:tracePt t="135044" x="5438775" y="5568950"/>
          <p14:tracePt t="135072" x="5589588" y="5635625"/>
          <p14:tracePt t="135075" x="5600700" y="5635625"/>
          <p14:tracePt t="135105" x="5702300" y="5697538"/>
          <p14:tracePt t="135108" x="5768975" y="5713413"/>
          <p14:tracePt t="135140" x="6002338" y="5764213"/>
          <p14:tracePt t="135172" x="6226175" y="5764213"/>
          <p14:tracePt t="135175" x="6315075" y="5764213"/>
          <p14:tracePt t="135205" x="6565900" y="5764213"/>
          <p14:tracePt t="135208" x="6616700" y="5753100"/>
          <p14:tracePt t="135240" x="6794500" y="5668963"/>
          <p14:tracePt t="135272" x="6907213" y="5524500"/>
          <p14:tracePt t="135305" x="6973888" y="5367338"/>
          <p14:tracePt t="135339" x="6985000" y="5251450"/>
          <p14:tracePt t="135372" x="6985000" y="5100638"/>
          <p14:tracePt t="135376" x="6934200" y="4999038"/>
          <p14:tracePt t="135405" x="6856413" y="4887913"/>
          <p14:tracePt t="135408" x="6823075" y="4838700"/>
          <p14:tracePt t="135439" x="6716713" y="4765675"/>
          <p14:tracePt t="135472" x="6583363" y="4703763"/>
          <p14:tracePt t="135505" x="6321425" y="4619625"/>
          <p14:tracePt t="135540" x="6232525" y="4586288"/>
          <p14:tracePt t="135572" x="6048375" y="4670425"/>
          <p14:tracePt t="135575" x="5957888" y="4710113"/>
          <p14:tracePt t="135605" x="5757863" y="4781550"/>
          <p14:tracePt t="135609" x="5662613" y="4799013"/>
          <p14:tracePt t="135639" x="5556250" y="4832350"/>
          <p14:tracePt t="135674" x="5416550" y="4876800"/>
          <p14:tracePt t="135678" x="5383213" y="4927600"/>
          <p14:tracePt t="135709" x="5278438" y="5011738"/>
          <p14:tracePt t="135741" x="5238750" y="5094288"/>
          <p14:tracePt t="135774" x="5238750" y="5172075"/>
          <p14:tracePt t="135808" x="5238750" y="5267325"/>
          <p14:tracePt t="135812" x="5249863" y="5300663"/>
          <p14:tracePt t="135840" x="5305425" y="5373688"/>
          <p14:tracePt t="135845" x="5349875" y="5418138"/>
          <p14:tracePt t="135874" x="5500688" y="5524500"/>
          <p14:tracePt t="135878" x="5556250" y="5575300"/>
          <p14:tracePt t="135909" x="5751513" y="5675313"/>
          <p14:tracePt t="135941" x="5846763" y="5708650"/>
          <p14:tracePt t="135974" x="5942013" y="5702300"/>
          <p14:tracePt t="136007" x="6059488" y="5613400"/>
          <p14:tracePt t="136012" x="6059488" y="5602288"/>
          <p14:tracePt t="136040" x="6103938" y="5557838"/>
          <p14:tracePt t="136045" x="6103938" y="5529263"/>
          <p14:tracePt t="136074" x="6103938" y="5407025"/>
          <p14:tracePt t="136078" x="6103938" y="5362575"/>
          <p14:tracePt t="136108" x="6059488" y="5145088"/>
          <p14:tracePt t="136140" x="5891213" y="4954588"/>
          <p14:tracePt t="136174" x="5651500" y="4887913"/>
          <p14:tracePt t="136208" x="5434013" y="4872038"/>
          <p14:tracePt t="136241" x="5205413" y="5038725"/>
          <p14:tracePt t="136245" x="5176838" y="5067300"/>
          <p14:tracePt t="136274" x="5149850" y="5094288"/>
          <p14:tracePt t="136279" x="5149850" y="5105400"/>
          <p14:tracePt t="136312" x="5154613" y="5122863"/>
          <p14:tracePt t="136340" x="5176838" y="5122863"/>
          <p14:tracePt t="136375" x="0" y="0"/>
        </p14:tracePtLst>
        <p14:tracePtLst>
          <p14:tracePt t="137970" x="1193800" y="2008188"/>
          <p14:tracePt t="138056" x="1200150" y="1997075"/>
          <p14:tracePt t="138072" x="1227138" y="1997075"/>
          <p14:tracePt t="138080" x="1293813" y="1997075"/>
          <p14:tracePt t="138106" x="1433513" y="1997075"/>
          <p14:tracePt t="138139" x="1662113" y="1997075"/>
          <p14:tracePt t="138172" x="1746250" y="1997075"/>
          <p14:tracePt t="138175" x="1774825" y="1997075"/>
          <p14:tracePt t="138205" x="1857375" y="1997075"/>
          <p14:tracePt t="138242" x="1974850" y="1997075"/>
          <p14:tracePt t="138245" x="2019300" y="1997075"/>
          <p14:tracePt t="138274" x="2125663" y="1997075"/>
          <p14:tracePt t="138278" x="2136775" y="1997075"/>
          <p14:tracePt t="138308" x="2220913" y="1997075"/>
          <p14:tracePt t="138340" x="2232025" y="1997075"/>
          <p14:tracePt t="138412" x="2243138" y="1997075"/>
          <p14:tracePt t="138747" x="0" y="0"/>
        </p14:tracePtLst>
        <p14:tracePtLst>
          <p14:tracePt t="139941" x="2946400" y="2008188"/>
          <p14:tracePt t="140044" x="2946400" y="1997075"/>
          <p14:tracePt t="140076" x="2951163" y="1997075"/>
          <p14:tracePt t="140092" x="2979738" y="1997075"/>
          <p14:tracePt t="140107" x="2990850" y="1997075"/>
          <p14:tracePt t="140142" x="3035300" y="1997075"/>
          <p14:tracePt t="140174" x="3113088" y="1981200"/>
          <p14:tracePt t="140207" x="3186113" y="1970088"/>
          <p14:tracePt t="140240" x="3219450" y="1970088"/>
          <p14:tracePt t="140245" x="3235325" y="1970088"/>
          <p14:tracePt t="140273" x="3257550" y="1970088"/>
          <p14:tracePt t="140278" x="3286125" y="1970088"/>
          <p14:tracePt t="140307" x="3314700" y="1970088"/>
          <p14:tracePt t="140364" x="3336925" y="1970088"/>
          <p14:tracePt t="140374" x="3352800" y="1970088"/>
          <p14:tracePt t="140407" x="3436938" y="1970088"/>
          <p14:tracePt t="140412" x="3503613" y="1970088"/>
          <p14:tracePt t="140440" x="3592513" y="1981200"/>
          <p14:tracePt t="140446" x="3643313" y="1997075"/>
          <p14:tracePt t="140474" x="3765550" y="2014538"/>
          <p14:tracePt t="140478" x="3816350" y="2014538"/>
          <p14:tracePt t="140508" x="3983038" y="2014538"/>
          <p14:tracePt t="140540" x="4173538" y="2014538"/>
          <p14:tracePt t="140548" x="4217988" y="2014538"/>
          <p14:tracePt t="140574" x="4324350" y="2025650"/>
          <p14:tracePt t="140605" x="4446588" y="2047875"/>
          <p14:tracePt t="140639" x="4497388" y="2047875"/>
          <p14:tracePt t="140674" x="4508500" y="2047875"/>
          <p14:tracePt t="140796" x="4535488" y="2058988"/>
          <p14:tracePt t="140804" x="4552950" y="2058988"/>
          <p14:tracePt t="140827" x="4541838" y="2058988"/>
          <p14:tracePt t="140843" x="4530725" y="2058988"/>
          <p14:tracePt t="140872" x="4491038" y="2058988"/>
          <p14:tracePt t="140875" x="4479925" y="2058988"/>
          <p14:tracePt t="140905" x="4413250" y="2058988"/>
          <p14:tracePt t="140907" x="4384675" y="2058988"/>
          <p14:tracePt t="140941" x="4302125" y="2087563"/>
          <p14:tracePt t="140972" x="4233863" y="2087563"/>
          <p14:tracePt t="141005" x="4206875" y="2087563"/>
          <p14:tracePt t="141040" x="4140200" y="2087563"/>
          <p14:tracePt t="141073" x="4100513" y="2087563"/>
          <p14:tracePt t="141116" x="4089400" y="2081213"/>
          <p14:tracePt t="141140" x="4022725" y="2065338"/>
          <p14:tracePt t="141174" x="3967163" y="2036763"/>
          <p14:tracePt t="141180" x="3956050" y="2036763"/>
          <p14:tracePt t="141207" x="3927475" y="2025650"/>
          <p14:tracePt t="141242" x="3887788" y="2025650"/>
          <p14:tracePt t="141504" x="3876675" y="2014538"/>
          <p14:tracePt t="141519" x="0" y="0"/>
        </p14:tracePtLst>
        <p14:tracePtLst>
          <p14:tracePt t="142195" x="3001963" y="1970088"/>
          <p14:tracePt t="142255" x="3006725" y="1974850"/>
          <p14:tracePt t="142272" x="3068638" y="1974850"/>
          <p14:tracePt t="142281" x="3157538" y="1997075"/>
          <p14:tracePt t="142307" x="3363913" y="2047875"/>
          <p14:tracePt t="142312" x="3414713" y="2065338"/>
          <p14:tracePt t="142341" x="3470275" y="2065338"/>
          <p14:tracePt t="142345" x="3481388" y="2076450"/>
          <p14:tracePt t="142416" x="3492500" y="2076450"/>
          <p14:tracePt t="142528" x="3492500" y="2087563"/>
          <p14:tracePt t="142544" x="3470275" y="2087563"/>
          <p14:tracePt t="142554" x="3459163" y="2087563"/>
          <p14:tracePt t="142576" x="3392488" y="2103438"/>
          <p14:tracePt t="142607" x="3341688" y="2114550"/>
          <p14:tracePt t="142750" x="3359150" y="2114550"/>
          <p14:tracePt t="142758" x="3375025" y="2114550"/>
          <p14:tracePt t="142770" x="3386138" y="2114550"/>
          <p14:tracePt t="142803" x="3521075" y="2076450"/>
          <p14:tracePt t="142838" x="3559175" y="2065338"/>
          <p14:tracePt t="142911" x="3554413" y="2065338"/>
          <p14:tracePt t="142927" x="3543300" y="2065338"/>
          <p14:tracePt t="142938" x="3525838" y="2065338"/>
          <p14:tracePt t="142971" x="3463925" y="2065338"/>
          <p14:tracePt t="143005" x="3425825" y="2065338"/>
          <p14:tracePt t="143134" x="0" y="0"/>
        </p14:tracePtLst>
        <p14:tracePtLst>
          <p14:tracePt t="144862" x="4111625" y="5045075"/>
          <p14:tracePt t="144867" x="4111625" y="5016500"/>
          <p14:tracePt t="144870" x="4111625" y="5005388"/>
          <p14:tracePt t="144879" x="4089400" y="4976813"/>
          <p14:tracePt t="144908" x="4044950" y="4887913"/>
          <p14:tracePt t="144941" x="3933825" y="4759325"/>
          <p14:tracePt t="144974" x="3716338" y="4519613"/>
          <p14:tracePt t="144980" x="3609975" y="4481513"/>
          <p14:tracePt t="145007" x="3419475" y="4413250"/>
          <p14:tracePt t="145011" x="3392488" y="4397375"/>
          <p14:tracePt t="145041" x="3246438" y="4364038"/>
          <p14:tracePt t="145045" x="3197225" y="4330700"/>
          <p14:tracePt t="145075" x="2995613" y="4297363"/>
          <p14:tracePt t="145107" x="2851150" y="4264025"/>
          <p14:tracePt t="145111" x="2784475" y="4246563"/>
          <p14:tracePt t="145141" x="2667000" y="4229100"/>
          <p14:tracePt t="145174" x="2571750" y="4217988"/>
          <p14:tracePt t="145181" x="2544763" y="4217988"/>
          <p14:tracePt t="145207" x="2420938" y="4217988"/>
          <p14:tracePt t="145213" x="2393950" y="4217988"/>
          <p14:tracePt t="145239" x="2247900" y="4217988"/>
          <p14:tracePt t="145272" x="2058988" y="4217988"/>
          <p14:tracePt t="145275" x="2014538" y="4217988"/>
          <p14:tracePt t="145305" x="1958975" y="4217988"/>
          <p14:tracePt t="145309" x="1930400" y="4217988"/>
          <p14:tracePt t="145339" x="1819275" y="4217988"/>
          <p14:tracePt t="145373" x="1735138" y="4217988"/>
          <p14:tracePt t="145405" x="1668463" y="4229100"/>
          <p14:tracePt t="145439" x="1573213" y="4257675"/>
          <p14:tracePt t="145474" x="1517650" y="4368800"/>
          <p14:tracePt t="145478" x="1500188" y="4419600"/>
          <p14:tracePt t="145508" x="1466850" y="4654550"/>
          <p14:tracePt t="145541" x="1466850" y="4787900"/>
          <p14:tracePt t="145575" x="1522413" y="4938713"/>
          <p14:tracePt t="145607" x="1646238" y="5045075"/>
          <p14:tracePt t="145613" x="1695450" y="5078413"/>
          <p14:tracePt t="145640" x="1801813" y="5138738"/>
          <p14:tracePt t="145645" x="1835150" y="5189538"/>
          <p14:tracePt t="145673" x="2025650" y="5256213"/>
          <p14:tracePt t="145677" x="2074863" y="5273675"/>
          <p14:tracePt t="145708" x="2354263" y="5345113"/>
          <p14:tracePt t="145741" x="2884488" y="5407025"/>
          <p14:tracePt t="145748" x="3001963" y="5407025"/>
          <p14:tracePt t="145773" x="3352800" y="5468938"/>
          <p14:tracePt t="145807" x="3543300" y="5468938"/>
          <p14:tracePt t="145811" x="3570288" y="5468938"/>
          <p14:tracePt t="145841" x="3648075" y="5468938"/>
          <p14:tracePt t="145847" x="3659188" y="5468938"/>
          <p14:tracePt t="145874" x="3676650" y="5468938"/>
          <p14:tracePt t="145878" x="3705225" y="5457825"/>
          <p14:tracePt t="145908" x="3838575" y="5446713"/>
          <p14:tracePt t="145941" x="3983038" y="5429250"/>
          <p14:tracePt t="145974" x="4122738" y="5384800"/>
          <p14:tracePt t="145980" x="4133850" y="5384800"/>
          <p14:tracePt t="146007" x="4173538" y="5373688"/>
          <p14:tracePt t="146043" x="4217988" y="5356225"/>
          <p14:tracePt t="146047" x="4233863" y="5356225"/>
          <p14:tracePt t="146074" x="4306888" y="5284788"/>
          <p14:tracePt t="146077" x="4324350" y="5251450"/>
          <p14:tracePt t="146107" x="4335463" y="5178425"/>
          <p14:tracePt t="146111" x="4335463" y="5156200"/>
          <p14:tracePt t="146143" x="4284663" y="4954588"/>
          <p14:tracePt t="146149" x="4256088" y="4927600"/>
          <p14:tracePt t="146171" x="4111625" y="4803775"/>
          <p14:tracePt t="146205" x="3883025" y="4648200"/>
          <p14:tracePt t="146241" x="3665538" y="4548188"/>
          <p14:tracePt t="146245" x="3632200" y="4530725"/>
          <p14:tracePt t="146274" x="3543300" y="4492625"/>
          <p14:tracePt t="146279" x="3492500" y="4475163"/>
          <p14:tracePt t="146308" x="3314700" y="4424363"/>
          <p14:tracePt t="146341" x="3179763" y="4391025"/>
          <p14:tracePt t="146374" x="3073400" y="4352925"/>
          <p14:tracePt t="146407" x="2928938" y="4319588"/>
          <p14:tracePt t="146412" x="2917825" y="4319588"/>
          <p14:tracePt t="146439" x="2795588" y="4302125"/>
          <p14:tracePt t="146472" x="2600325" y="4302125"/>
          <p14:tracePt t="146475" x="2589213" y="4302125"/>
          <p14:tracePt t="146506" x="2471738" y="4286250"/>
          <p14:tracePt t="146508" x="2454275" y="4286250"/>
          <p14:tracePt t="146539" x="2360613" y="4286250"/>
          <p14:tracePt t="146572" x="2243138" y="4286250"/>
          <p14:tracePt t="146605" x="2220913" y="4286250"/>
          <p14:tracePt t="146639" x="2192338" y="4286250"/>
          <p14:tracePt t="146671" x="2136775" y="4297363"/>
          <p14:tracePt t="146675" x="2125663" y="4308475"/>
          <p14:tracePt t="146705" x="2070100" y="4352925"/>
          <p14:tracePt t="146708" x="2052638" y="4419600"/>
          <p14:tracePt t="146739" x="2041525" y="4519613"/>
          <p14:tracePt t="146772" x="2008188" y="4732338"/>
          <p14:tracePt t="146807" x="2008188" y="4865688"/>
          <p14:tracePt t="146813" x="2008188" y="4932363"/>
          <p14:tracePt t="146840" x="2030413" y="4983163"/>
          <p14:tracePt t="146845" x="2047875" y="5016500"/>
          <p14:tracePt t="146874" x="2119313" y="5089525"/>
          <p14:tracePt t="146877" x="2170113" y="5122863"/>
          <p14:tracePt t="146908" x="2292350" y="5251450"/>
          <p14:tracePt t="146941" x="2376488" y="5318125"/>
          <p14:tracePt t="146973" x="2487613" y="5362575"/>
          <p14:tracePt t="147007" x="2644775" y="5424488"/>
          <p14:tracePt t="147011" x="2693988" y="5457825"/>
          <p14:tracePt t="147041" x="2844800" y="5507038"/>
          <p14:tracePt t="147045" x="2889250" y="5507038"/>
          <p14:tracePt t="147072" x="3035300" y="5540375"/>
          <p14:tracePt t="147075" x="3106738" y="5557838"/>
          <p14:tracePt t="147105" x="3308350" y="5591175"/>
          <p14:tracePt t="147108" x="3359150" y="5608638"/>
          <p14:tracePt t="147139" x="3570288" y="5624513"/>
          <p14:tracePt t="147172" x="3798888" y="5624513"/>
          <p14:tracePt t="147206" x="4027488" y="5624513"/>
          <p14:tracePt t="147211" x="4060825" y="5624513"/>
          <p14:tracePt t="147239" x="4167188" y="5624513"/>
          <p14:tracePt t="147272" x="4217988" y="5619750"/>
          <p14:tracePt t="147276" x="4244975" y="5602288"/>
          <p14:tracePt t="147305" x="4273550" y="5602288"/>
          <p14:tracePt t="147308" x="4284663" y="5591175"/>
          <p14:tracePt t="147339" x="4357688" y="5473700"/>
          <p14:tracePt t="147372" x="4451350" y="5322888"/>
          <p14:tracePt t="147375" x="4451350" y="5273675"/>
          <p14:tracePt t="147405" x="4468813" y="5149850"/>
          <p14:tracePt t="147408" x="4468813" y="5100638"/>
          <p14:tracePt t="147439" x="4384675" y="4899025"/>
          <p14:tracePt t="147472" x="4206875" y="4687888"/>
          <p14:tracePt t="147506" x="4067175" y="4519613"/>
          <p14:tracePt t="147539" x="3871913" y="4452938"/>
          <p14:tracePt t="147572" x="3592513" y="4419600"/>
          <p14:tracePt t="147576" x="3543300" y="4419600"/>
          <p14:tracePt t="147605" x="3397250" y="4386263"/>
          <p14:tracePt t="147608" x="3348038" y="4368800"/>
          <p14:tracePt t="147639" x="3197225" y="4352925"/>
          <p14:tracePt t="147672" x="3046413" y="4352925"/>
          <p14:tracePt t="147705" x="2811463" y="4397375"/>
          <p14:tracePt t="147739" x="2682875" y="4413250"/>
          <p14:tracePt t="147772" x="2582863" y="4452938"/>
          <p14:tracePt t="147776" x="2571750" y="4481513"/>
          <p14:tracePt t="147805" x="2516188" y="4508500"/>
          <p14:tracePt t="147808" x="2505075" y="4519613"/>
          <p14:tracePt t="147839" x="2382838" y="4625975"/>
          <p14:tracePt t="147872" x="2320925" y="4732338"/>
          <p14:tracePt t="147905" x="2292350" y="4899025"/>
          <p14:tracePt t="147939" x="2382838" y="5116513"/>
          <p14:tracePt t="147972" x="2655888" y="5391150"/>
          <p14:tracePt t="147975" x="2722563" y="5407025"/>
          <p14:tracePt t="148005" x="2917825" y="5513388"/>
          <p14:tracePt t="148009" x="2951163" y="5529263"/>
          <p14:tracePt t="148041" x="3186113" y="5546725"/>
          <p14:tracePt t="148073" x="3452813" y="5564188"/>
          <p14:tracePt t="148105" x="3705225" y="5564188"/>
          <p14:tracePt t="148139" x="3794125" y="5564188"/>
          <p14:tracePt t="148199" x="3821113" y="5564188"/>
          <p14:tracePt t="148207" x="3832225" y="5564188"/>
          <p14:tracePt t="148297" x="3849688" y="5564188"/>
          <p14:tracePt t="148359" x="0" y="0"/>
        </p14:tracePtLst>
        <p14:tracePtLst>
          <p14:tracePt t="149377" x="2247900" y="4552950"/>
          <p14:tracePt t="149480" x="2259013" y="4575175"/>
          <p14:tracePt t="149489" x="2259013" y="4586288"/>
          <p14:tracePt t="149507" x="2360613" y="4654550"/>
          <p14:tracePt t="149513" x="2371725" y="4654550"/>
          <p14:tracePt t="149541" x="2520950" y="4754563"/>
          <p14:tracePt t="149545" x="2593975" y="4770438"/>
          <p14:tracePt t="149574" x="2682875" y="4803775"/>
          <p14:tracePt t="149578" x="2711450" y="4814888"/>
          <p14:tracePt t="149608" x="3001963" y="4927600"/>
          <p14:tracePt t="149640" x="3319463" y="5056188"/>
          <p14:tracePt t="149674" x="3559175" y="5089525"/>
          <p14:tracePt t="149679" x="3570288" y="5105400"/>
          <p14:tracePt t="149959" x="0" y="0"/>
        </p14:tracePtLst>
        <p14:tracePtLst>
          <p14:tracePt t="151485" x="4965700" y="5334000"/>
          <p14:tracePt t="151652" x="4976813" y="5334000"/>
          <p14:tracePt t="151660" x="5003800" y="5334000"/>
          <p14:tracePt t="151908" x="5014913" y="5334000"/>
          <p14:tracePt t="151923" x="0" y="0"/>
        </p14:tracePtLst>
        <p14:tracePtLst>
          <p14:tracePt t="152685" x="4903788" y="5307013"/>
          <p14:tracePt t="152900" x="4903788" y="5289550"/>
          <p14:tracePt t="152916" x="4903788" y="5278438"/>
          <p14:tracePt t="152940" x="4903788" y="5251450"/>
          <p14:tracePt t="152974" x="4859338" y="5211763"/>
          <p14:tracePt t="153007" x="4848225" y="5211763"/>
          <p14:tracePt t="153076" x="4848225" y="5218113"/>
          <p14:tracePt t="153092" x="4852988" y="5233988"/>
          <p14:tracePt t="153332" x="4870450" y="5233988"/>
          <p14:tracePt t="153341" x="4881563" y="5233988"/>
          <p14:tracePt t="153370" x="4921250" y="5233988"/>
          <p14:tracePt t="153372" x="0" y="0"/>
        </p14:tracePtLst>
        <p14:tracePtLst>
          <p14:tracePt t="153712" x="5378450" y="5356225"/>
          <p14:tracePt t="153928" x="5367338" y="5356225"/>
          <p14:tracePt t="153944" x="5356225" y="5356225"/>
          <p14:tracePt t="154967" x="0" y="0"/>
        </p14:tracePtLst>
        <p14:tracePtLst>
          <p14:tracePt t="156915" x="4657725" y="4492625"/>
          <p14:tracePt t="156919" x="4646613" y="4492625"/>
          <p14:tracePt t="156923" x="4619625" y="4492625"/>
          <p14:tracePt t="156938" x="4579938" y="4503738"/>
          <p14:tracePt t="156971" x="4524375" y="4559300"/>
          <p14:tracePt t="157004" x="4524375" y="4654550"/>
          <p14:tracePt t="157037" x="4524375" y="4787900"/>
          <p14:tracePt t="157071" x="4575175" y="4921250"/>
          <p14:tracePt t="157104" x="4781550" y="5089525"/>
          <p14:tracePt t="157106" x="4848225" y="5105400"/>
          <p14:tracePt t="157137" x="4943475" y="5149850"/>
          <p14:tracePt t="157139" x="4954588" y="5149850"/>
          <p14:tracePt t="157171" x="5065713" y="5211763"/>
          <p14:tracePt t="157204" x="5327650" y="5245100"/>
          <p14:tracePt t="157238" x="5629275" y="5318125"/>
          <p14:tracePt t="157271" x="5891213" y="5351463"/>
          <p14:tracePt t="157304" x="6019800" y="5395913"/>
          <p14:tracePt t="157307" x="6070600" y="5413375"/>
          <p14:tracePt t="157338" x="6186488" y="5440363"/>
          <p14:tracePt t="157371" x="6219825" y="5440363"/>
          <p14:tracePt t="157404" x="6343650" y="5429250"/>
          <p14:tracePt t="157437" x="6516688" y="5367338"/>
          <p14:tracePt t="157471" x="6616700" y="5300663"/>
          <p14:tracePt t="157506" x="6700838" y="5229225"/>
          <p14:tracePt t="157509" x="6734175" y="5178425"/>
          <p14:tracePt t="157540" x="6878638" y="5067300"/>
          <p14:tracePt t="157573" x="6951663" y="4965700"/>
          <p14:tracePt t="157606" x="6951663" y="4814888"/>
          <p14:tracePt t="157612" x="6951663" y="4787900"/>
          <p14:tracePt t="157640" x="6951663" y="4681538"/>
          <p14:tracePt t="157644" x="6940550" y="4648200"/>
          <p14:tracePt t="157673" x="6896100" y="4559300"/>
          <p14:tracePt t="157676" x="6823075" y="4525963"/>
          <p14:tracePt t="157706" x="6750050" y="4464050"/>
          <p14:tracePt t="157711" x="6738938" y="4452938"/>
          <p14:tracePt t="157739" x="6667500" y="4408488"/>
          <p14:tracePt t="157773" x="6572250" y="4341813"/>
          <p14:tracePt t="157806" x="6438900" y="4279900"/>
          <p14:tracePt t="157811" x="6403975" y="4268788"/>
          <p14:tracePt t="157839" x="6281738" y="4235450"/>
          <p14:tracePt t="157844" x="6265863" y="4235450"/>
          <p14:tracePt t="157873" x="6142038" y="4235450"/>
          <p14:tracePt t="157876" x="6115050" y="4217988"/>
          <p14:tracePt t="157908" x="5997575" y="4217988"/>
          <p14:tracePt t="157940" x="5880100" y="4217988"/>
          <p14:tracePt t="157973" x="5707063" y="4229100"/>
          <p14:tracePt t="158006" x="5511800" y="4279900"/>
          <p14:tracePt t="158039" x="5445125" y="4319588"/>
          <p14:tracePt t="158043" x="5416550" y="4319588"/>
          <p14:tracePt t="158073" x="5367338" y="4346575"/>
          <p14:tracePt t="158077" x="5349875" y="4346575"/>
          <p14:tracePt t="158109" x="5283200" y="4375150"/>
          <p14:tracePt t="158140" x="5183188" y="4408488"/>
          <p14:tracePt t="158173" x="5116513" y="4430713"/>
          <p14:tracePt t="158206" x="5048250" y="4486275"/>
          <p14:tracePt t="158239" x="4999038" y="4525963"/>
          <p14:tracePt t="158273" x="4970463" y="4552950"/>
          <p14:tracePt t="158307" x="4903788" y="4575175"/>
          <p14:tracePt t="158340" x="4837113" y="4659313"/>
          <p14:tracePt t="158373" x="4808538" y="4748213"/>
          <p14:tracePt t="158406" x="4808538" y="4787900"/>
          <p14:tracePt t="158439" x="4808538" y="4905375"/>
          <p14:tracePt t="158444" x="4808538" y="4932363"/>
          <p14:tracePt t="158473" x="4865688" y="5027613"/>
          <p14:tracePt t="158476" x="4914900" y="5060950"/>
          <p14:tracePt t="158506" x="5010150" y="5178425"/>
          <p14:tracePt t="158509" x="5060950" y="5211763"/>
          <p14:tracePt t="158539" x="5165725" y="5284788"/>
          <p14:tracePt t="158573" x="5345113" y="5362575"/>
          <p14:tracePt t="158606" x="5545138" y="5429250"/>
          <p14:tracePt t="158639" x="5595938" y="5446713"/>
          <p14:tracePt t="158673" x="5607050" y="5446713"/>
          <p14:tracePt t="158703" x="5534025" y="5262563"/>
          <p14:tracePt t="158705" x="0" y="0"/>
        </p14:tracePtLst>
        <p14:tracePtLst>
          <p14:tracePt t="159365" x="3308350" y="2043113"/>
          <p14:tracePt t="159369" x="3279775" y="2058988"/>
          <p14:tracePt t="159373" x="3263900" y="2058988"/>
          <p14:tracePt t="159383" x="3252788" y="2070100"/>
          <p14:tracePt t="159405" x="3241675" y="2070100"/>
          <p14:tracePt t="159438" x="3186113" y="2087563"/>
          <p14:tracePt t="159472" x="3157538" y="2098675"/>
          <p14:tracePt t="159505" x="3146425" y="2098675"/>
          <p14:tracePt t="159887" x="0" y="0"/>
        </p14:tracePtLst>
        <p14:tracePtLst>
          <p14:tracePt t="162805" x="2143125" y="4481513"/>
          <p14:tracePt t="163212" x="2165350" y="4486275"/>
          <p14:tracePt t="163220" x="2214563" y="4519613"/>
          <p14:tracePt t="163241" x="2243138" y="4548188"/>
          <p14:tracePt t="163245" x="2270125" y="4575175"/>
          <p14:tracePt t="163274" x="2281238" y="4586288"/>
          <p14:tracePt t="163356" x="2309813" y="4603750"/>
          <p14:tracePt t="163364" x="2320925" y="4603750"/>
          <p14:tracePt t="163436" x="2349500" y="4603750"/>
          <p14:tracePt t="163444" x="2360613" y="4614863"/>
          <p14:tracePt t="163474" x="2387600" y="4630738"/>
          <p14:tracePt t="163478" x="2405063" y="4630738"/>
          <p14:tracePt t="163516" x="2416175" y="4630738"/>
          <p14:tracePt t="163541" x="2427288" y="4630738"/>
          <p14:tracePt t="163574" x="2454275" y="4670425"/>
          <p14:tracePt t="163607" x="2505075" y="4681538"/>
          <p14:tracePt t="163640" x="2533650" y="4681538"/>
          <p14:tracePt t="163645" x="2544763" y="4681538"/>
          <p14:tracePt t="163674" x="2582863" y="4699000"/>
          <p14:tracePt t="163677" x="2611438" y="4699000"/>
          <p14:tracePt t="163708" x="2678113" y="4725988"/>
          <p14:tracePt t="163740" x="2744788" y="4737100"/>
          <p14:tracePt t="163774" x="2762250" y="4737100"/>
          <p14:tracePt t="163808" x="2784475" y="4748213"/>
          <p14:tracePt t="163841" x="2811463" y="4748213"/>
          <p14:tracePt t="163874" x="2822575" y="4748213"/>
          <p14:tracePt t="163907" x="2862263" y="4748213"/>
          <p14:tracePt t="163941" x="2889250" y="4748213"/>
          <p14:tracePt t="163974" x="2911475" y="4748213"/>
          <p14:tracePt t="164030" x="2928938" y="4748213"/>
          <p14:tracePt t="164060" x="2940050" y="4748213"/>
          <p14:tracePt t="164077" x="2951163" y="4748213"/>
          <p14:tracePt t="164107" x="2990850" y="4748213"/>
          <p14:tracePt t="164141" x="3001963" y="4748213"/>
          <p14:tracePt t="164174" x="3017838" y="4759325"/>
          <p14:tracePt t="164220" x="3028950" y="4759325"/>
          <p14:tracePt t="164253" x="3040063" y="4759325"/>
          <p14:tracePt t="164275" x="3068638" y="4776788"/>
          <p14:tracePt t="164307" x="3135313" y="4776788"/>
          <p14:tracePt t="164364" x="3163888" y="4776788"/>
          <p14:tracePt t="164374" x="3175000" y="4787900"/>
          <p14:tracePt t="164407" x="3230563" y="4787900"/>
          <p14:tracePt t="164412" x="3268663" y="4787900"/>
          <p14:tracePt t="164441" x="3297238" y="4799013"/>
          <p14:tracePt t="164445" x="3308350" y="4799013"/>
          <p14:tracePt t="164492" x="3336925" y="4814888"/>
          <p14:tracePt t="164508" x="3363913" y="4814888"/>
          <p14:tracePt t="164541" x="3375025" y="4827588"/>
          <p14:tracePt t="164576" x="3425825" y="4838700"/>
          <p14:tracePt t="164607" x="3470275" y="4854575"/>
          <p14:tracePt t="164652" x="3481388" y="4865688"/>
          <p14:tracePt t="164674" x="3525838" y="4899025"/>
          <p14:tracePt t="164677" x="3525838" y="4910138"/>
          <p14:tracePt t="164709" x="3565525" y="4910138"/>
          <p14:tracePt t="164741" x="3614738" y="4921250"/>
          <p14:tracePt t="164774" x="3654425" y="4921250"/>
          <p14:tracePt t="164807" x="3692525" y="4921250"/>
          <p14:tracePt t="164812" x="3709988" y="4921250"/>
          <p14:tracePt t="164841" x="3721100" y="4921250"/>
          <p14:tracePt t="164874" x="3743325" y="4938713"/>
          <p14:tracePt t="164877" x="3760788" y="4938713"/>
          <p14:tracePt t="164908" x="3771900" y="4938713"/>
          <p14:tracePt t="164941" x="3783013" y="4938713"/>
          <p14:tracePt t="164974" x="3810000" y="4938713"/>
          <p14:tracePt t="165007" x="3849688" y="4938713"/>
          <p14:tracePt t="165012" x="3860800" y="4938713"/>
          <p14:tracePt t="165042" x="3871913" y="4938713"/>
          <p14:tracePt t="165074" x="3911600" y="4938713"/>
          <p14:tracePt t="165077" x="3938588" y="4938713"/>
          <p14:tracePt t="165107" x="3949700" y="4938713"/>
          <p14:tracePt t="165142" x="3989388" y="4938713"/>
          <p14:tracePt t="165174" x="4056063" y="4938713"/>
          <p14:tracePt t="165207" x="4133850" y="4938713"/>
          <p14:tracePt t="165243" x="4173538" y="4938713"/>
          <p14:tracePt t="165274" x="4229100" y="4938713"/>
          <p14:tracePt t="165278" x="4244975" y="4938713"/>
          <p14:tracePt t="165307" x="4379913" y="4954588"/>
          <p14:tracePt t="165341" x="4446588" y="4965700"/>
          <p14:tracePt t="165345" x="4491038" y="4965700"/>
          <p14:tracePt t="165374" x="4524375" y="4983163"/>
          <p14:tracePt t="165377" x="4535488" y="4983163"/>
          <p14:tracePt t="165408" x="4546600" y="4983163"/>
          <p14:tracePt t="165441" x="4564063" y="4983163"/>
          <p14:tracePt t="165475" x="4575175" y="4983163"/>
          <p14:tracePt t="165552" x="4602163" y="4983163"/>
          <p14:tracePt t="165560" x="4613275" y="4983163"/>
          <p14:tracePt t="165574" x="4624388" y="4983163"/>
          <p14:tracePt t="165648" x="4641850" y="4983163"/>
          <p14:tracePt t="165935" x="0" y="0"/>
        </p14:tracePtLst>
        <p14:tracePtLst>
          <p14:tracePt t="166777" x="4424363" y="4548188"/>
          <p14:tracePt t="166864" x="4440238" y="4548188"/>
          <p14:tracePt t="166880" x="4479925" y="4548188"/>
          <p14:tracePt t="166888" x="4497388" y="4548188"/>
          <p14:tracePt t="166907" x="4535488" y="4548188"/>
          <p14:tracePt t="166911" x="4557713" y="4548188"/>
          <p14:tracePt t="166941" x="4686300" y="4548188"/>
          <p14:tracePt t="166945" x="4697413" y="4548188"/>
          <p14:tracePt t="166953" x="4725988" y="4548188"/>
          <p14:tracePt t="166975" x="4737100" y="4548188"/>
          <p14:tracePt t="166978" x="4764088" y="4548188"/>
          <p14:tracePt t="167008" x="4830763" y="4548188"/>
          <p14:tracePt t="167041" x="4926013" y="4548188"/>
          <p14:tracePt t="167074" x="4987925" y="4548188"/>
          <p14:tracePt t="167080" x="5003800" y="4548188"/>
          <p14:tracePt t="167107" x="5105400" y="4548188"/>
          <p14:tracePt t="167140" x="5238750" y="4559300"/>
          <p14:tracePt t="167146" x="5267325" y="4559300"/>
          <p14:tracePt t="167174" x="5394325" y="4559300"/>
          <p14:tracePt t="167177" x="5405438" y="4559300"/>
          <p14:tracePt t="167185" x="5434013" y="4559300"/>
          <p14:tracePt t="167208" x="5540375" y="4559300"/>
          <p14:tracePt t="167241" x="5707063" y="4559300"/>
          <p14:tracePt t="167274" x="5919788" y="4559300"/>
          <p14:tracePt t="167307" x="5975350" y="4559300"/>
          <p14:tracePt t="167312" x="6013450" y="4559300"/>
          <p14:tracePt t="167340" x="6053138" y="4559300"/>
          <p14:tracePt t="167345" x="6081713" y="4559300"/>
          <p14:tracePt t="167374" x="6119813" y="4559300"/>
          <p14:tracePt t="167377" x="6148388" y="4559300"/>
          <p14:tracePt t="167408" x="6243638" y="4559300"/>
          <p14:tracePt t="167440" x="6399213" y="4592638"/>
          <p14:tracePt t="167473" x="6477000" y="4603750"/>
          <p14:tracePt t="167507" x="6527800" y="4614863"/>
          <p14:tracePt t="167512" x="6588125" y="4614863"/>
          <p14:tracePt t="167539" x="6672263" y="4614863"/>
          <p14:tracePt t="167573" x="6805613" y="4614863"/>
          <p14:tracePt t="167576" x="6818313" y="4614863"/>
          <p14:tracePt t="167607" x="6856413" y="4614863"/>
          <p14:tracePt t="167641" x="6873875" y="4614863"/>
          <p14:tracePt t="167674" x="6907213" y="4614863"/>
          <p14:tracePt t="167707" x="6973888" y="4630738"/>
          <p14:tracePt t="167712" x="6989763" y="4659313"/>
          <p14:tracePt t="167741" x="6989763" y="4670425"/>
          <p14:tracePt t="167888" x="6967538" y="4670425"/>
          <p14:tracePt t="167897" x="6956425" y="4670425"/>
          <p14:tracePt t="167906" x="6896100" y="4670425"/>
          <p14:tracePt t="167937" x="6623050" y="4659313"/>
          <p14:tracePt t="167970" x="6321425" y="4643438"/>
          <p14:tracePt t="168003" x="5857875" y="4581525"/>
          <p14:tracePt t="168037" x="5511800" y="4559300"/>
          <p14:tracePt t="168038" x="5445125" y="4559300"/>
          <p14:tracePt t="168070" x="5021263" y="4559300"/>
          <p14:tracePt t="168103" x="4586288" y="4559300"/>
          <p14:tracePt t="168136" x="4575175" y="4559300"/>
          <p14:tracePt t="168466" x="0" y="0"/>
        </p14:tracePtLst>
        <p14:tracePtLst>
          <p14:tracePt t="169613" x="4451350" y="4486275"/>
          <p14:tracePt t="169702" x="4457700" y="4486275"/>
          <p14:tracePt t="169716" x="4519613" y="4497388"/>
          <p14:tracePt t="169741" x="4714875" y="4497388"/>
          <p14:tracePt t="169774" x="4786313" y="4497388"/>
          <p14:tracePt t="169807" x="4837113" y="4497388"/>
          <p14:tracePt t="169811" x="4865688" y="4497388"/>
          <p14:tracePt t="169841" x="5072063" y="4497388"/>
          <p14:tracePt t="169845" x="5116513" y="4497388"/>
          <p14:tracePt t="169872" x="5260975" y="4497388"/>
          <p14:tracePt t="169875" x="5289550" y="4497388"/>
          <p14:tracePt t="169905" x="5394325" y="4497388"/>
          <p14:tracePt t="169908" x="5422900" y="4497388"/>
          <p14:tracePt t="169939" x="5556250" y="4497388"/>
          <p14:tracePt t="169972" x="5673725" y="4497388"/>
          <p14:tracePt t="170005" x="5846763" y="4486275"/>
          <p14:tracePt t="170039" x="5980113" y="4486275"/>
          <p14:tracePt t="170071" x="6130925" y="4486275"/>
          <p14:tracePt t="170075" x="6175375" y="4486275"/>
          <p14:tracePt t="170105" x="6281738" y="4486275"/>
          <p14:tracePt t="170108" x="6370638" y="4486275"/>
          <p14:tracePt t="170139" x="6472238" y="4486275"/>
          <p14:tracePt t="170172" x="6521450" y="4486275"/>
          <p14:tracePt t="170205" x="6616700" y="4486275"/>
          <p14:tracePt t="170238" x="6750050" y="4486275"/>
          <p14:tracePt t="170273" x="6800850" y="4486275"/>
          <p14:tracePt t="170275" x="6818313" y="4486275"/>
          <p14:tracePt t="170305" x="6856413" y="4486275"/>
          <p14:tracePt t="170355" x="6867525" y="4486275"/>
          <p14:tracePt t="171400" x="6878638" y="4486275"/>
          <p14:tracePt t="171416" x="6878638" y="4475163"/>
          <p14:tracePt t="171441" x="6840538" y="4413250"/>
          <p14:tracePt t="171474" x="6794500" y="4324350"/>
          <p14:tracePt t="171508" x="6683375" y="4140200"/>
          <p14:tracePt t="171512" x="6667500" y="4090988"/>
          <p14:tracePt t="171541" x="6565900" y="3995738"/>
          <p14:tracePt t="171545" x="6538913" y="3962400"/>
          <p14:tracePt t="171574" x="6510338" y="3922713"/>
          <p14:tracePt t="171579" x="6494463" y="3906838"/>
          <p14:tracePt t="171585" x="6465888" y="3895725"/>
          <p14:tracePt t="171608" x="6421438" y="3822700"/>
          <p14:tracePt t="171640" x="6265863" y="3727450"/>
          <p14:tracePt t="171674" x="6148388" y="3654425"/>
          <p14:tracePt t="171707" x="5953125" y="3609975"/>
          <p14:tracePt t="171712" x="5908675" y="3594100"/>
          <p14:tracePt t="171740" x="5657850" y="3576638"/>
          <p14:tracePt t="171745" x="5622925" y="3576638"/>
          <p14:tracePt t="171774" x="5500688" y="3576638"/>
          <p14:tracePt t="171778" x="5473700" y="3576638"/>
          <p14:tracePt t="171808" x="5316538" y="3582988"/>
          <p14:tracePt t="171840" x="5210175" y="3643313"/>
          <p14:tracePt t="171874" x="5132388" y="3698875"/>
          <p14:tracePt t="171880" x="5132388" y="3711575"/>
          <p14:tracePt t="171907" x="5105400" y="3783013"/>
          <p14:tracePt t="171912" x="5087938" y="3822700"/>
          <p14:tracePt t="171938" x="5043488" y="3911600"/>
          <p14:tracePt t="171972" x="5014913" y="3978275"/>
          <p14:tracePt t="171975" x="5014913" y="4029075"/>
          <p14:tracePt t="172005" x="5014913" y="4129088"/>
          <p14:tracePt t="172008" x="5026025" y="4224338"/>
          <p14:tracePt t="172039" x="5221288" y="4375150"/>
          <p14:tracePt t="172072" x="5422900" y="4464050"/>
          <p14:tracePt t="172105" x="5713413" y="4481513"/>
          <p14:tracePt t="172139" x="5991225" y="4470400"/>
          <p14:tracePt t="172172" x="6270625" y="4430713"/>
          <p14:tracePt t="172176" x="6343650" y="4397375"/>
          <p14:tracePt t="172205" x="6521450" y="4291013"/>
          <p14:tracePt t="172208" x="6623050" y="4229100"/>
          <p14:tracePt t="172239" x="6951663" y="3900488"/>
          <p14:tracePt t="172272" x="7035800" y="3638550"/>
          <p14:tracePt t="172305" x="7035800" y="3219450"/>
          <p14:tracePt t="172338" x="6834188" y="2778125"/>
          <p14:tracePt t="172372" x="6472238" y="2398713"/>
          <p14:tracePt t="172375" x="6443663" y="2365375"/>
          <p14:tracePt t="172403" x="6219825" y="2254250"/>
          <p14:tracePt t="172437" x="6081713" y="2209800"/>
          <p14:tracePt t="172441" x="6030913" y="2192338"/>
          <p14:tracePt t="172474" x="5880100" y="2192338"/>
          <p14:tracePt t="172507" x="5584825" y="2192338"/>
          <p14:tracePt t="172512" x="5495925" y="2192338"/>
          <p14:tracePt t="172539" x="5311775" y="2203450"/>
          <p14:tracePt t="172572" x="4987925" y="2354263"/>
          <p14:tracePt t="172576" x="4954588" y="2387600"/>
          <p14:tracePt t="172605" x="4826000" y="2449513"/>
          <p14:tracePt t="172608" x="4792663" y="2478088"/>
          <p14:tracePt t="172639" x="4630738" y="2622550"/>
          <p14:tracePt t="172672" x="4479925" y="2767013"/>
          <p14:tracePt t="172705" x="4395788" y="3013075"/>
          <p14:tracePt t="172739" x="4395788" y="3330575"/>
          <p14:tracePt t="172772" x="4395788" y="3649663"/>
          <p14:tracePt t="172775" x="4406900" y="3738563"/>
          <p14:tracePt t="172806" x="4557713" y="3967163"/>
          <p14:tracePt t="172808" x="4591050" y="4017963"/>
          <p14:tracePt t="172839" x="4803775" y="4140200"/>
          <p14:tracePt t="172873" x="5060950" y="4173538"/>
          <p14:tracePt t="172905" x="5311775" y="4173538"/>
          <p14:tracePt t="172939" x="5595938" y="4124325"/>
          <p14:tracePt t="172943" x="5695950" y="4084638"/>
          <p14:tracePt t="172972" x="5846763" y="4051300"/>
          <p14:tracePt t="172975" x="5946775" y="3967163"/>
          <p14:tracePt t="173005" x="6053138" y="3906838"/>
          <p14:tracePt t="173007" x="6086475" y="3871913"/>
          <p14:tracePt t="173039" x="6254750" y="3621088"/>
          <p14:tracePt t="173072" x="6370638" y="3297238"/>
          <p14:tracePt t="173105" x="6370638" y="2901950"/>
          <p14:tracePt t="173139" x="6226175" y="2505075"/>
          <p14:tracePt t="173143" x="6148388" y="2427288"/>
          <p14:tracePt t="173172" x="5886450" y="2227263"/>
          <p14:tracePt t="173175" x="5780088" y="2159000"/>
          <p14:tracePt t="173205" x="5573713" y="2047875"/>
          <p14:tracePt t="173208" x="5522913" y="2047875"/>
          <p14:tracePt t="173240" x="5367338" y="2014538"/>
          <p14:tracePt t="173272" x="5054600" y="2014538"/>
          <p14:tracePt t="173305" x="4814888" y="2065338"/>
          <p14:tracePt t="173340" x="4608513" y="2232025"/>
          <p14:tracePt t="173343" x="4591050" y="2282825"/>
          <p14:tracePt t="173372" x="4479925" y="2527300"/>
          <p14:tracePt t="173374" x="4429125" y="2560638"/>
          <p14:tracePt t="173405" x="4395788" y="2728913"/>
          <p14:tracePt t="173408" x="4395788" y="2795588"/>
          <p14:tracePt t="173440" x="4395788" y="3108325"/>
          <p14:tracePt t="173472" x="4395788" y="3476625"/>
          <p14:tracePt t="173505" x="4602163" y="3838575"/>
          <p14:tracePt t="173539" x="4748213" y="3944938"/>
          <p14:tracePt t="173572" x="4865688" y="3962400"/>
          <p14:tracePt t="173575" x="4881563" y="3962400"/>
          <p14:tracePt t="173605" x="4959350" y="3962400"/>
          <p14:tracePt t="173608" x="4992688" y="3962400"/>
          <p14:tracePt t="173640" x="5243513" y="4000500"/>
          <p14:tracePt t="173672" x="5305425" y="4017963"/>
          <p14:tracePt t="174103" x="0" y="0"/>
        </p14:tracePtLst>
        <p14:tracePtLst>
          <p14:tracePt t="174412" x="4725988" y="4029075"/>
          <p14:tracePt t="174417" x="4708525" y="4029075"/>
          <p14:tracePt t="174439" x="4697413" y="4029075"/>
          <p14:tracePt t="174474" x="4670425" y="4029075"/>
          <p14:tracePt t="174504" x="4635500" y="4191000"/>
          <p14:tracePt t="174507" x="4635500" y="4240213"/>
          <p14:tracePt t="174538" x="4635500" y="4508500"/>
          <p14:tracePt t="174574" x="4635500" y="4699000"/>
          <p14:tracePt t="174580" x="4635500" y="4714875"/>
          <p14:tracePt t="174607" x="4635500" y="4781550"/>
          <p14:tracePt t="174640" x="4703763" y="4883150"/>
          <p14:tracePt t="174646" x="4703763" y="4894263"/>
          <p14:tracePt t="174674" x="4737100" y="4994275"/>
          <p14:tracePt t="174679" x="4748213" y="5027613"/>
          <p14:tracePt t="174708" x="4819650" y="5111750"/>
          <p14:tracePt t="174741" x="4859338" y="5178425"/>
          <p14:tracePt t="174774" x="4914900" y="5233988"/>
          <p14:tracePt t="174779" x="4948238" y="5267325"/>
          <p14:tracePt t="174807" x="4999038" y="5318125"/>
          <p14:tracePt t="174813" x="5065713" y="5318125"/>
          <p14:tracePt t="174841" x="5221288" y="5402263"/>
          <p14:tracePt t="174845" x="5249863" y="5402263"/>
          <p14:tracePt t="174877" x="5484813" y="5435600"/>
          <p14:tracePt t="174908" x="5702300" y="5451475"/>
          <p14:tracePt t="174941" x="5924550" y="5468938"/>
          <p14:tracePt t="174975" x="6075363" y="5468938"/>
          <p14:tracePt t="174979" x="6092825" y="5468938"/>
          <p14:tracePt t="175007" x="6226175" y="5424488"/>
          <p14:tracePt t="175013" x="6276975" y="5391150"/>
          <p14:tracePt t="175040" x="6370638" y="5311775"/>
          <p14:tracePt t="175045" x="6421438" y="5278438"/>
          <p14:tracePt t="175075" x="6505575" y="5060950"/>
          <p14:tracePt t="175108" x="6577013" y="4803775"/>
          <p14:tracePt t="175141" x="6577013" y="4670425"/>
          <p14:tracePt t="175175" x="6577013" y="4537075"/>
          <p14:tracePt t="175207" x="6532563" y="4386263"/>
          <p14:tracePt t="175212" x="6499225" y="4335463"/>
          <p14:tracePt t="175239" x="6370638" y="4206875"/>
          <p14:tracePt t="175272" x="6203950" y="4073525"/>
          <p14:tracePt t="175276" x="6170613" y="4040188"/>
          <p14:tracePt t="175306" x="6042025" y="3956050"/>
          <p14:tracePt t="175308" x="5969000" y="3940175"/>
          <p14:tracePt t="175339" x="5835650" y="3911600"/>
          <p14:tracePt t="175373" x="5751513" y="3895725"/>
          <p14:tracePt t="175406" x="5600700" y="3895725"/>
          <p14:tracePt t="175439" x="5327650" y="3895725"/>
          <p14:tracePt t="175443" x="5300663" y="3895725"/>
          <p14:tracePt t="175472" x="5187950" y="3933825"/>
          <p14:tracePt t="175475" x="5160963" y="3967163"/>
          <p14:tracePt t="175506" x="5048250" y="4022725"/>
          <p14:tracePt t="175508" x="5037138" y="4033838"/>
          <p14:tracePt t="175539" x="4932363" y="4157663"/>
          <p14:tracePt t="175573" x="4841875" y="4275138"/>
          <p14:tracePt t="175605" x="4797425" y="4446588"/>
          <p14:tracePt t="175639" x="4781550" y="4619625"/>
          <p14:tracePt t="175644" x="4781550" y="4648200"/>
          <p14:tracePt t="175672" x="4781550" y="4754563"/>
          <p14:tracePt t="175675" x="4781550" y="4781550"/>
          <p14:tracePt t="175706" x="4852988" y="4876800"/>
          <p14:tracePt t="175708" x="4887913" y="4887913"/>
          <p14:tracePt t="175739" x="5021263" y="4976813"/>
          <p14:tracePt t="175772" x="5238750" y="5060950"/>
          <p14:tracePt t="175807" x="5451475" y="5078413"/>
          <p14:tracePt t="175813" x="5518150" y="5078413"/>
          <p14:tracePt t="175842" x="5662613" y="5111750"/>
          <p14:tracePt t="175846" x="5729288" y="5111750"/>
          <p14:tracePt t="175874" x="5842000" y="5111750"/>
          <p14:tracePt t="175878" x="5853113" y="5122863"/>
          <p14:tracePt t="175905" x="5864225" y="5122863"/>
          <p14:tracePt t="175907" x="5880100" y="5122863"/>
          <p14:tracePt t="175940" x="6013450" y="5049838"/>
          <p14:tracePt t="175972" x="6081713" y="4965700"/>
          <p14:tracePt t="176005" x="6115050" y="4810125"/>
          <p14:tracePt t="176039" x="6192838" y="4692650"/>
          <p14:tracePt t="176043" x="6192838" y="4681538"/>
          <p14:tracePt t="176072" x="6226175" y="4514850"/>
          <p14:tracePt t="176074" x="6226175" y="4486275"/>
          <p14:tracePt t="176105" x="6226175" y="4319588"/>
          <p14:tracePt t="176108" x="6226175" y="4291013"/>
          <p14:tracePt t="176140" x="6137275" y="4162425"/>
          <p14:tracePt t="176172" x="6030913" y="4090988"/>
          <p14:tracePt t="176205" x="5818188" y="4017963"/>
          <p14:tracePt t="176238" x="5545138" y="4000500"/>
          <p14:tracePt t="176272" x="5427663" y="4000500"/>
          <p14:tracePt t="176275" x="5411788" y="4000500"/>
          <p14:tracePt t="176305" x="5316538" y="4000500"/>
          <p14:tracePt t="176308" x="5289550" y="4000500"/>
          <p14:tracePt t="176339" x="5132388" y="4029075"/>
          <p14:tracePt t="176372" x="4987925" y="4124325"/>
          <p14:tracePt t="176405" x="4887913" y="4179888"/>
          <p14:tracePt t="176438" x="4814888" y="4268788"/>
          <p14:tracePt t="176472" x="4786313" y="4397375"/>
          <p14:tracePt t="176475" x="4770438" y="4441825"/>
          <p14:tracePt t="176505" x="4770438" y="4514850"/>
          <p14:tracePt t="176508" x="4770438" y="4570413"/>
          <p14:tracePt t="176538" x="4770438" y="4703763"/>
          <p14:tracePt t="176572" x="4899025" y="4849813"/>
          <p14:tracePt t="176605" x="5054600" y="4943475"/>
          <p14:tracePt t="176638" x="5232400" y="5005388"/>
          <p14:tracePt t="176672" x="5316538" y="5049838"/>
          <p14:tracePt t="176675" x="5334000" y="5060950"/>
          <p14:tracePt t="176705" x="5434013" y="5078413"/>
          <p14:tracePt t="176708" x="5484813" y="5111750"/>
          <p14:tracePt t="176739" x="5762625" y="5127625"/>
          <p14:tracePt t="176772" x="5897563" y="5160963"/>
          <p14:tracePt t="176808" x="5919788" y="5160963"/>
          <p14:tracePt t="176813" x="5935663" y="5160963"/>
          <p14:tracePt t="176841" x="6019800" y="5160963"/>
          <p14:tracePt t="176845" x="6030913" y="5160963"/>
          <p14:tracePt t="176874" x="6070600" y="5160963"/>
          <p14:tracePt t="176878" x="6097588" y="5160963"/>
          <p14:tracePt t="176908" x="6148388" y="5149850"/>
          <p14:tracePt t="176941" x="6237288" y="5011738"/>
          <p14:tracePt t="176974" x="6254750" y="4821238"/>
          <p14:tracePt t="177007" x="6254750" y="4703763"/>
          <p14:tracePt t="177011" x="6254750" y="4692650"/>
          <p14:tracePt t="177039" x="6254750" y="4665663"/>
          <p14:tracePt t="177072" x="6226175" y="4530725"/>
          <p14:tracePt t="177075" x="6197600" y="4519613"/>
          <p14:tracePt t="177106" x="6002338" y="4430713"/>
          <p14:tracePt t="177109" x="5969000" y="4397375"/>
          <p14:tracePt t="177139" x="5768975" y="4297363"/>
          <p14:tracePt t="177172" x="5518150" y="4264025"/>
          <p14:tracePt t="177206" x="5267325" y="4229100"/>
          <p14:tracePt t="177239" x="5132388" y="4229100"/>
          <p14:tracePt t="177243" x="5087938" y="4229100"/>
          <p14:tracePt t="177272" x="4887913" y="4240213"/>
          <p14:tracePt t="177275" x="4859338" y="4240213"/>
          <p14:tracePt t="177305" x="4730750" y="4324350"/>
          <p14:tracePt t="177308" x="4714875" y="4352925"/>
          <p14:tracePt t="177339" x="4670425" y="4497388"/>
          <p14:tracePt t="177372" x="4670425" y="4654550"/>
          <p14:tracePt t="177406" x="4775200" y="4765675"/>
          <p14:tracePt t="177439" x="4899025" y="4838700"/>
          <p14:tracePt t="177472" x="5032375" y="4910138"/>
          <p14:tracePt t="177477" x="5060950" y="4910138"/>
          <p14:tracePt t="177506" x="5083175" y="4921250"/>
          <p14:tracePt t="177539" x="5160963" y="4972050"/>
          <p14:tracePt t="177664" x="5172075" y="4972050"/>
          <p14:tracePt t="177711" x="0" y="0"/>
        </p14:tracePtLst>
        <p14:tracePtLst>
          <p14:tracePt t="179466" x="2678113" y="4787900"/>
          <p14:tracePt t="179536" x="2682875" y="4770438"/>
          <p14:tracePt t="179544" x="2693988" y="4770438"/>
          <p14:tracePt t="179574" x="2822575" y="4810125"/>
          <p14:tracePt t="179578" x="2917825" y="4832350"/>
          <p14:tracePt t="179585" x="3013075" y="4849813"/>
          <p14:tracePt t="179608" x="3279775" y="4927600"/>
          <p14:tracePt t="179640" x="3392488" y="4927600"/>
          <p14:tracePt t="179674" x="3565525" y="4927600"/>
          <p14:tracePt t="179707" x="3794125" y="4960938"/>
          <p14:tracePt t="179712" x="3827463" y="4960938"/>
          <p14:tracePt t="179741" x="3838575" y="4972050"/>
          <p14:tracePt t="180015" x="0" y="0"/>
        </p14:tracePtLst>
        <p14:tracePtLst>
          <p14:tracePt t="180565" x="4870450" y="4608513"/>
          <p14:tracePt t="180595" x="4903788" y="4630738"/>
          <p14:tracePt t="180603" x="4914900" y="4648200"/>
          <p14:tracePt t="180611" x="4926013" y="4659313"/>
          <p14:tracePt t="180639" x="4981575" y="4714875"/>
          <p14:tracePt t="180673" x="4981575" y="4754563"/>
          <p14:tracePt t="180675" x="4981575" y="4765675"/>
          <p14:tracePt t="180705" x="5010150" y="4854575"/>
          <p14:tracePt t="180708" x="5010150" y="4865688"/>
          <p14:tracePt t="180740" x="5054600" y="4938713"/>
          <p14:tracePt t="180772" x="5054600" y="4960938"/>
          <p14:tracePt t="180822" x="5054600" y="4972050"/>
          <p14:tracePt t="180852" x="5054600" y="4987925"/>
          <p14:tracePt t="180873" x="5054600" y="4999038"/>
          <p14:tracePt t="180904" x="5043488" y="5038725"/>
          <p14:tracePt t="180907" x="5032375" y="5049838"/>
          <p14:tracePt t="180938" x="5021263" y="5145088"/>
          <p14:tracePt t="180972" x="5021263" y="5222875"/>
          <p14:tracePt t="181004" x="5003800" y="5278438"/>
          <p14:tracePt t="181039" x="4981575" y="5311775"/>
          <p14:tracePt t="181043" x="4981575" y="5356225"/>
          <p14:tracePt t="181072" x="4937125" y="5413375"/>
          <p14:tracePt t="181075" x="4937125" y="5424488"/>
          <p14:tracePt t="181105" x="4926013" y="5480050"/>
          <p14:tracePt t="181108" x="4926013" y="5502275"/>
          <p14:tracePt t="181139" x="4926013" y="5540375"/>
          <p14:tracePt t="181172" x="4892675" y="5646738"/>
          <p14:tracePt t="181206" x="4892675" y="5686425"/>
          <p14:tracePt t="181241" x="4881563" y="5724525"/>
          <p14:tracePt t="181380" x="4881563" y="5735638"/>
          <p14:tracePt t="181388" x="4887913" y="5735638"/>
          <p14:tracePt t="181403" x="4943475" y="5730875"/>
          <p14:tracePt t="181405" x="0" y="0"/>
        </p14:tracePtLst>
        <p14:tracePtLst>
          <p14:tracePt t="181885" x="4943475" y="5033963"/>
          <p14:tracePt t="181890" x="4954588" y="5033963"/>
          <p14:tracePt t="181900" x="4965700" y="5033963"/>
          <p14:tracePt t="181908" x="4976813" y="5033963"/>
          <p14:tracePt t="181940" x="5099050" y="5033963"/>
          <p14:tracePt t="181974" x="5121275" y="5038725"/>
          <p14:tracePt t="182010" x="5149850" y="5067300"/>
          <p14:tracePt t="182014" x="5176838" y="5094288"/>
          <p14:tracePt t="182040" x="5272088" y="5207000"/>
          <p14:tracePt t="182045" x="5283200" y="5222875"/>
          <p14:tracePt t="182074" x="5311775" y="5262563"/>
          <p14:tracePt t="182078" x="5311775" y="5273675"/>
          <p14:tracePt t="182110" x="5311775" y="5311775"/>
          <p14:tracePt t="182140" x="5367338" y="5362575"/>
          <p14:tracePt t="182174" x="5389563" y="5418138"/>
          <p14:tracePt t="182183" x="5389563" y="5446713"/>
          <p14:tracePt t="182208" x="5389563" y="5457825"/>
          <p14:tracePt t="182240" x="5389563" y="5495925"/>
          <p14:tracePt t="182274" x="5389563" y="5535613"/>
          <p14:tracePt t="182278" x="5389563" y="5551488"/>
          <p14:tracePt t="182308" x="5383213" y="5619750"/>
          <p14:tracePt t="182340" x="5383213" y="5657850"/>
          <p14:tracePt t="182375" x="5356225" y="5680075"/>
          <p14:tracePt t="182405" x="5345113" y="5697538"/>
          <p14:tracePt t="182438" x="5345113" y="5719763"/>
          <p14:tracePt t="182472" x="5345113" y="5748338"/>
          <p14:tracePt t="182505" x="5345113" y="5786438"/>
          <p14:tracePt t="182723" x="0" y="0"/>
        </p14:tracePtLst>
        <p14:tracePtLst>
          <p14:tracePt t="183374" x="4462463" y="5686425"/>
          <p14:tracePt t="183399" x="4473575" y="5686425"/>
          <p14:tracePt t="183412" x="4491038" y="5686425"/>
          <p14:tracePt t="183440" x="4541838" y="5724525"/>
          <p14:tracePt t="183446" x="4586288" y="5741988"/>
          <p14:tracePt t="183474" x="4597400" y="5753100"/>
          <p14:tracePt t="183477" x="4613275" y="5764213"/>
          <p14:tracePt t="183524" x="4624388" y="5792788"/>
          <p14:tracePt t="183540" x="4635500" y="5819775"/>
          <p14:tracePt t="183672" x="4652963" y="5819775"/>
          <p14:tracePt t="183680" x="4664075" y="5819775"/>
          <p14:tracePt t="183707" x="4719638" y="5819775"/>
          <p14:tracePt t="183771" x="4730750" y="5819775"/>
          <p14:tracePt t="183784" x="4741863" y="5819775"/>
          <p14:tracePt t="183807" x="4770438" y="5819775"/>
          <p14:tracePt t="183840" x="4848225" y="5819775"/>
          <p14:tracePt t="183874" x="4932363" y="5819775"/>
          <p14:tracePt t="183907" x="4999038" y="5819775"/>
          <p14:tracePt t="183912" x="5010150" y="5819775"/>
          <p14:tracePt t="183942" x="5037138" y="5819775"/>
          <p14:tracePt t="183973" x="5076825" y="5819775"/>
          <p14:tracePt t="184008" x="5176838" y="5819775"/>
          <p14:tracePt t="184042" x="5227638" y="5819775"/>
          <p14:tracePt t="184074" x="5267325" y="5819775"/>
          <p14:tracePt t="184107" x="5305425" y="5819775"/>
          <p14:tracePt t="184111" x="5316538" y="5819775"/>
          <p14:tracePt t="184140" x="5356225" y="5819775"/>
          <p14:tracePt t="184172" x="5422900" y="5819775"/>
          <p14:tracePt t="184175" x="5434013" y="5819775"/>
          <p14:tracePt t="184206" x="5462588" y="5819775"/>
          <p14:tracePt t="184209" x="5473700" y="5819775"/>
          <p14:tracePt t="184239" x="5489575" y="5819775"/>
          <p14:tracePt t="184272" x="5567363" y="5819775"/>
          <p14:tracePt t="184305" x="5695950" y="5819775"/>
          <p14:tracePt t="184341" x="5795963" y="5819775"/>
          <p14:tracePt t="184346" x="5842000" y="5819775"/>
          <p14:tracePt t="184374" x="5897563" y="5808663"/>
          <p14:tracePt t="184377" x="5924550" y="5808663"/>
          <p14:tracePt t="184408" x="6042025" y="5792788"/>
          <p14:tracePt t="184417" x="6086475" y="5792788"/>
          <p14:tracePt t="184439" x="6097588" y="5792788"/>
          <p14:tracePt t="184472" x="6137275" y="5792788"/>
          <p14:tracePt t="184508" x="6203950" y="5792788"/>
          <p14:tracePt t="184514" x="6232525" y="5792788"/>
          <p14:tracePt t="184540" x="6281738" y="5792788"/>
          <p14:tracePt t="184545" x="6326188" y="5792788"/>
          <p14:tracePt t="184574" x="6392863" y="5792788"/>
          <p14:tracePt t="184577" x="6403975" y="5792788"/>
          <p14:tracePt t="184608" x="6505575" y="5792788"/>
          <p14:tracePt t="184641" x="6605588" y="5775325"/>
          <p14:tracePt t="184674" x="6616700" y="5775325"/>
          <p14:tracePt t="184728" x="6627813" y="5775325"/>
          <p14:tracePt t="184744" x="6645275" y="5775325"/>
          <p14:tracePt t="184774" x="6656388" y="5775325"/>
          <p14:tracePt t="184809" x="6683375" y="5775325"/>
          <p14:tracePt t="184968" x="6672263" y="5775325"/>
          <p14:tracePt t="184984" x="6645275" y="5775325"/>
          <p14:tracePt t="185007" x="6561138" y="5764213"/>
          <p14:tracePt t="185041" x="6332538" y="5764213"/>
          <p14:tracePt t="185074" x="6119813" y="5764213"/>
          <p14:tracePt t="185107" x="5913438" y="5764213"/>
          <p14:tracePt t="185112" x="5864225" y="5764213"/>
          <p14:tracePt t="185141" x="5757863" y="5764213"/>
          <p14:tracePt t="185145" x="5713413" y="5764213"/>
          <p14:tracePt t="185174" x="5622925" y="5748338"/>
          <p14:tracePt t="185178" x="5573713" y="5748338"/>
          <p14:tracePt t="185208" x="5416550" y="5713413"/>
          <p14:tracePt t="185241" x="5338763" y="5697538"/>
          <p14:tracePt t="185273" x="5221288" y="5697538"/>
          <p14:tracePt t="185281" x="5176838" y="5697538"/>
          <p14:tracePt t="185307" x="5121275" y="5686425"/>
          <p14:tracePt t="185312" x="5110163" y="5686425"/>
          <p14:tracePt t="185339" x="5094288" y="5675313"/>
          <p14:tracePt t="185372" x="5054600" y="5675313"/>
          <p14:tracePt t="185376" x="5043488" y="5675313"/>
          <p14:tracePt t="185406" x="4976813" y="5657850"/>
          <p14:tracePt t="185409" x="4914900" y="5624513"/>
          <p14:tracePt t="185439" x="4899025" y="5624513"/>
          <p14:tracePt t="185473" x="4859338" y="5624513"/>
          <p14:tracePt t="185479" x="4848225" y="5613400"/>
          <p14:tracePt t="185507" x="4808538" y="5613400"/>
          <p14:tracePt t="185512" x="4797425" y="5613400"/>
          <p14:tracePt t="185541" x="4781550" y="5613400"/>
          <p14:tracePt t="185545" x="4759325" y="5613400"/>
          <p14:tracePt t="185577" x="4781550" y="5568950"/>
          <p14:tracePt t="185607" x="4797425" y="5557838"/>
          <p14:tracePt t="185641" x="4775200" y="5546725"/>
          <p14:tracePt t="185675" x="4748213" y="5546725"/>
          <p14:tracePt t="185679" x="4737100" y="5546725"/>
          <p14:tracePt t="185707" x="4681538" y="5546725"/>
          <p14:tracePt t="185741" x="4613275" y="5551488"/>
          <p14:tracePt t="185776" x="4602163" y="5564188"/>
          <p14:tracePt t="185807" x="4586288" y="5575300"/>
          <p14:tracePt t="185841" x="4575175" y="5619750"/>
          <p14:tracePt t="185880" x="4575175" y="5630863"/>
          <p14:tracePt t="185907" x="4557713" y="5641975"/>
          <p14:tracePt t="185941" x="4557713" y="5719763"/>
          <p14:tracePt t="185946" x="4557713" y="5735638"/>
          <p14:tracePt t="185974" x="4557713" y="5748338"/>
          <p14:tracePt t="186008" x="4557713" y="5775325"/>
          <p14:tracePt t="186073" x="4557713" y="5786438"/>
          <p14:tracePt t="186088" x="4568825" y="5786438"/>
          <p14:tracePt t="186107" x="4641850" y="5797550"/>
          <p14:tracePt t="186141" x="4670425" y="5815013"/>
          <p14:tracePt t="186174" x="4714875" y="5815013"/>
          <p14:tracePt t="186177" x="4725988" y="5815013"/>
          <p14:tracePt t="186208" x="4808538" y="5815013"/>
          <p14:tracePt t="186240" x="4921250" y="5815013"/>
          <p14:tracePt t="186274" x="5054600" y="5815013"/>
          <p14:tracePt t="186307" x="5154613" y="5815013"/>
          <p14:tracePt t="186312" x="5165725" y="5815013"/>
          <p14:tracePt t="186341" x="5216525" y="5815013"/>
          <p14:tracePt t="186346" x="5232400" y="5815013"/>
          <p14:tracePt t="186374" x="5367338" y="5815013"/>
          <p14:tracePt t="186378" x="5416550" y="5815013"/>
          <p14:tracePt t="186407" x="5551488" y="5815013"/>
          <p14:tracePt t="186441" x="5684838" y="5786438"/>
          <p14:tracePt t="186474" x="5818188" y="5770563"/>
          <p14:tracePt t="186507" x="5991225" y="5753100"/>
          <p14:tracePt t="186513" x="6019800" y="5753100"/>
          <p14:tracePt t="186538" x="6126163" y="5735638"/>
          <p14:tracePt t="186571" x="6159500" y="5724525"/>
          <p14:tracePt t="186605" x="6243638" y="5691188"/>
          <p14:tracePt t="186608" x="6254750" y="5691188"/>
          <p14:tracePt t="186639" x="6310313" y="5691188"/>
          <p14:tracePt t="186671" x="6348413" y="5691188"/>
          <p14:tracePt t="186705" x="6415088" y="5691188"/>
          <p14:tracePt t="186707" x="6443663" y="5675313"/>
          <p14:tracePt t="186739" x="6527800" y="5675313"/>
          <p14:tracePt t="186771" x="6550025" y="5675313"/>
          <p14:tracePt t="186805" x="6577013" y="5675313"/>
          <p14:tracePt t="186838" x="6616700" y="5675313"/>
          <p14:tracePt t="186871" x="6656388" y="5675313"/>
          <p14:tracePt t="186905" x="6667500" y="5675313"/>
          <p14:tracePt t="186907" x="6678613" y="5675313"/>
          <p14:tracePt t="186938" x="6716713" y="5697538"/>
          <p14:tracePt t="186971" x="6756400" y="5724525"/>
          <p14:tracePt t="187005" x="6772275" y="5724525"/>
          <p14:tracePt t="187228" x="6750050" y="5735638"/>
          <p14:tracePt t="187237" x="6734175" y="5735638"/>
          <p14:tracePt t="187244" x="6723063" y="5735638"/>
          <p14:tracePt t="187272" x="6577013" y="5735638"/>
          <p14:tracePt t="187275" x="6532563" y="5735638"/>
          <p14:tracePt t="187305" x="6326188" y="5735638"/>
          <p14:tracePt t="187309" x="6259513" y="5735638"/>
          <p14:tracePt t="187339" x="6008688" y="5735638"/>
          <p14:tracePt t="187372" x="5857875" y="5770563"/>
          <p14:tracePt t="187405" x="5780088" y="5781675"/>
          <p14:tracePt t="187439" x="5545138" y="5837238"/>
          <p14:tracePt t="187472" x="5427663" y="5853113"/>
          <p14:tracePt t="187475" x="5400675" y="5853113"/>
          <p14:tracePt t="187506" x="5294313" y="5853113"/>
          <p14:tracePt t="187508" x="5267325" y="5853113"/>
          <p14:tracePt t="187539" x="5132388" y="5853113"/>
          <p14:tracePt t="187572" x="5014913" y="5853113"/>
          <p14:tracePt t="187606" x="4965700" y="5853113"/>
          <p14:tracePt t="187611" x="4903788" y="5853113"/>
          <p14:tracePt t="187639" x="4837113" y="5853113"/>
          <p14:tracePt t="187672" x="4725988" y="5842000"/>
          <p14:tracePt t="187675" x="4652963" y="5808663"/>
          <p14:tracePt t="187706" x="4619625" y="5797550"/>
          <p14:tracePt t="187708" x="4591050" y="5781675"/>
          <p14:tracePt t="187739" x="4508500" y="5764213"/>
          <p14:tracePt t="187773" x="4402138" y="5735638"/>
          <p14:tracePt t="187805" x="4362450" y="5697538"/>
          <p14:tracePt t="187839" x="4362450" y="5680075"/>
          <p14:tracePt t="187872" x="4362450" y="5668963"/>
          <p14:tracePt t="187906" x="4362450" y="5630863"/>
          <p14:tracePt t="187908" x="4362450" y="5619750"/>
          <p14:tracePt t="187939" x="4351338" y="5597525"/>
          <p14:tracePt t="188011" x="4335463" y="5597525"/>
          <p14:tracePt t="188039" x="4313238" y="5602288"/>
          <p14:tracePt t="188072" x="4295775" y="5719763"/>
          <p14:tracePt t="188076" x="4295775" y="5786438"/>
          <p14:tracePt t="188105" x="4295775" y="5837238"/>
          <p14:tracePt t="188108" x="4306888" y="5864225"/>
          <p14:tracePt t="188139" x="4346575" y="5892800"/>
          <p14:tracePt t="188172" x="4424363" y="5892800"/>
          <p14:tracePt t="188206" x="4462463" y="5903913"/>
          <p14:tracePt t="188239" x="4568825" y="5903913"/>
          <p14:tracePt t="188272" x="4703763" y="5903913"/>
          <p14:tracePt t="188276" x="4714875" y="5903913"/>
          <p14:tracePt t="188305" x="4814888" y="5903913"/>
          <p14:tracePt t="188308" x="4841875" y="5903913"/>
          <p14:tracePt t="188339" x="5032375" y="5903913"/>
          <p14:tracePt t="188372" x="5260975" y="5903913"/>
          <p14:tracePt t="188405" x="5534025" y="5903913"/>
          <p14:tracePt t="188439" x="5651500" y="5903913"/>
          <p14:tracePt t="188475" x="5662613" y="5903913"/>
          <p14:tracePt t="188480" x="5673725" y="5903913"/>
          <p14:tracePt t="188508" x="5846763" y="5903913"/>
          <p14:tracePt t="188540" x="6053138" y="5903913"/>
          <p14:tracePt t="188574" x="6137275" y="5892800"/>
          <p14:tracePt t="188607" x="6381750" y="5875338"/>
          <p14:tracePt t="188612" x="6450013" y="5875338"/>
          <p14:tracePt t="188640" x="6672263" y="5875338"/>
          <p14:tracePt t="188645" x="6716713" y="5875338"/>
          <p14:tracePt t="188674" x="6840538" y="5875338"/>
          <p14:tracePt t="188678" x="6867525" y="5875338"/>
          <p14:tracePt t="188710" x="6951663" y="5875338"/>
          <p14:tracePt t="188740" x="6973888" y="5864225"/>
          <p14:tracePt t="188799" x="6989763" y="5864225"/>
          <p14:tracePt t="188806" x="7000875" y="5864225"/>
          <p14:tracePt t="188840" x="7058025" y="5848350"/>
          <p14:tracePt t="188940" x="7051675" y="5837238"/>
          <p14:tracePt t="188956" x="7035800" y="5826125"/>
          <p14:tracePt t="188974" x="6940550" y="5786438"/>
          <p14:tracePt t="189007" x="6661150" y="5753100"/>
          <p14:tracePt t="189012" x="6572250" y="5753100"/>
          <p14:tracePt t="189041" x="6265863" y="5753100"/>
          <p14:tracePt t="189047" x="6148388" y="5753100"/>
          <p14:tracePt t="189074" x="5780088" y="5753100"/>
          <p14:tracePt t="189078" x="5691188" y="5753100"/>
          <p14:tracePt t="189108" x="5500688" y="5753100"/>
          <p14:tracePt t="189140" x="5367338" y="5753100"/>
          <p14:tracePt t="189174" x="5199063" y="5753100"/>
          <p14:tracePt t="189182" x="5149850" y="5753100"/>
          <p14:tracePt t="189207" x="5060950" y="5764213"/>
          <p14:tracePt t="189212" x="5014913" y="5764213"/>
          <p14:tracePt t="189240" x="4910138" y="5764213"/>
          <p14:tracePt t="189245" x="4841875" y="5764213"/>
          <p14:tracePt t="189274" x="4681538" y="5764213"/>
          <p14:tracePt t="189277" x="4652963" y="5764213"/>
          <p14:tracePt t="189308" x="4597400" y="5764213"/>
          <p14:tracePt t="189342" x="4546600" y="5764213"/>
          <p14:tracePt t="189374" x="4440238" y="5713413"/>
          <p14:tracePt t="189407" x="4379913" y="5664200"/>
          <p14:tracePt t="189452" x="4368800" y="5653088"/>
          <p14:tracePt t="189775" x="0" y="0"/>
        </p14:tracePtLst>
        <p14:tracePtLst>
          <p14:tracePt t="193021" x="5356225" y="4832350"/>
          <p14:tracePt t="193060" x="5356225" y="4854575"/>
          <p14:tracePt t="193068" x="5356225" y="4865688"/>
          <p14:tracePt t="193076" x="5383213" y="4910138"/>
          <p14:tracePt t="193105" x="5495925" y="5045075"/>
          <p14:tracePt t="193108" x="5573713" y="5083175"/>
          <p14:tracePt t="193139" x="5824538" y="5262563"/>
          <p14:tracePt t="193172" x="6024563" y="5367338"/>
          <p14:tracePt t="193207" x="6092825" y="5380038"/>
          <p14:tracePt t="193212" x="6103938" y="5380038"/>
          <p14:tracePt t="193240" x="6153150" y="5380038"/>
          <p14:tracePt t="193244" x="6170613" y="5380038"/>
          <p14:tracePt t="193274" x="6254750" y="5380038"/>
          <p14:tracePt t="193278" x="6299200" y="5380038"/>
          <p14:tracePt t="193308" x="6443663" y="5289550"/>
          <p14:tracePt t="193341" x="6588125" y="5178425"/>
          <p14:tracePt t="193374" x="6650038" y="5056188"/>
          <p14:tracePt t="193380" x="6650038" y="5027613"/>
          <p14:tracePt t="193407" x="6650038" y="4943475"/>
          <p14:tracePt t="193411" x="6650038" y="4927600"/>
          <p14:tracePt t="193441" x="6623050" y="4838700"/>
          <p14:tracePt t="193445" x="6543675" y="4759325"/>
          <p14:tracePt t="193474" x="6332538" y="4586288"/>
          <p14:tracePt t="193479" x="6288088" y="4570413"/>
          <p14:tracePt t="193507" x="6037263" y="4413250"/>
          <p14:tracePt t="193540" x="5857875" y="4346575"/>
          <p14:tracePt t="193572" x="5684838" y="4330700"/>
          <p14:tracePt t="193605" x="5567363" y="4319588"/>
          <p14:tracePt t="193640" x="5484813" y="4319588"/>
          <p14:tracePt t="193644" x="5456238" y="4319588"/>
          <p14:tracePt t="193674" x="5349875" y="4319588"/>
          <p14:tracePt t="193678" x="5260975" y="4352925"/>
          <p14:tracePt t="193708" x="5099050" y="4386263"/>
          <p14:tracePt t="193740" x="5003800" y="4452938"/>
          <p14:tracePt t="193775" x="4881563" y="4541838"/>
          <p14:tracePt t="193780" x="4870450" y="4559300"/>
          <p14:tracePt t="193807" x="4859338" y="4625975"/>
          <p14:tracePt t="193813" x="4859338" y="4676775"/>
          <p14:tracePt t="193841" x="4859338" y="4838700"/>
          <p14:tracePt t="193845" x="4859338" y="4865688"/>
          <p14:tracePt t="193875" x="4965700" y="4999038"/>
          <p14:tracePt t="193878" x="4999038" y="5049838"/>
          <p14:tracePt t="193908" x="5121275" y="5094288"/>
          <p14:tracePt t="193941" x="5238750" y="5111750"/>
          <p14:tracePt t="193975" x="5372100" y="5111750"/>
          <p14:tracePt t="194007" x="5611813" y="5111750"/>
          <p14:tracePt t="194012" x="5657850" y="5111750"/>
          <p14:tracePt t="194040" x="5791200" y="5067300"/>
          <p14:tracePt t="194045" x="5818188" y="5033963"/>
          <p14:tracePt t="194074" x="5880100" y="5005388"/>
          <p14:tracePt t="194108" x="5946775" y="4983163"/>
          <p14:tracePt t="194140" x="6024563" y="4910138"/>
          <p14:tracePt t="194174" x="6075363" y="4725988"/>
          <p14:tracePt t="194207" x="6075363" y="4552950"/>
          <p14:tracePt t="194212" x="6075363" y="4503738"/>
          <p14:tracePt t="194241" x="6075363" y="4481513"/>
          <p14:tracePt t="194246" x="6075363" y="4470400"/>
          <p14:tracePt t="194274" x="6075363" y="4441825"/>
          <p14:tracePt t="194277" x="6048375" y="4413250"/>
          <p14:tracePt t="194308" x="5964238" y="4341813"/>
          <p14:tracePt t="194340" x="5713413" y="4264025"/>
          <p14:tracePt t="194349" x="5662613" y="4264025"/>
          <p14:tracePt t="194374" x="5556250" y="4264025"/>
          <p14:tracePt t="194407" x="5405438" y="4264025"/>
          <p14:tracePt t="194412" x="5378450" y="4264025"/>
          <p14:tracePt t="194441" x="5232400" y="4264025"/>
          <p14:tracePt t="194446" x="5165725" y="4275138"/>
          <p14:tracePt t="194471" x="5021263" y="4324350"/>
          <p14:tracePt t="194474" x="4992688" y="4324350"/>
          <p14:tracePt t="194505" x="4903788" y="4397375"/>
          <p14:tracePt t="194507" x="4852988" y="4397375"/>
          <p14:tracePt t="194538" x="4814888" y="4435475"/>
          <p14:tracePt t="194572" x="4748213" y="4486275"/>
          <p14:tracePt t="194605" x="4748213" y="4570413"/>
          <p14:tracePt t="194642" x="4737100" y="4648200"/>
          <p14:tracePt t="194647" x="4737100" y="4676775"/>
          <p14:tracePt t="194674" x="4797425" y="4787900"/>
          <p14:tracePt t="194678" x="4826000" y="4821238"/>
          <p14:tracePt t="194708" x="5014913" y="4921250"/>
          <p14:tracePt t="194743" x="5272088" y="5011738"/>
          <p14:tracePt t="194774" x="5467350" y="5060950"/>
          <p14:tracePt t="194807" x="5640388" y="5060950"/>
          <p14:tracePt t="194812" x="5668963" y="5060950"/>
          <p14:tracePt t="194841" x="5780088" y="5060950"/>
          <p14:tracePt t="194874" x="5802313" y="5060950"/>
          <p14:tracePt t="194878" x="5813425" y="5060950"/>
          <p14:tracePt t="194908" x="5913438" y="5060950"/>
          <p14:tracePt t="194942" x="6042025" y="5060950"/>
          <p14:tracePt t="194974" x="6148388" y="5049838"/>
          <p14:tracePt t="195007" x="6215063" y="5022850"/>
          <p14:tracePt t="195013" x="6243638" y="5022850"/>
          <p14:tracePt t="195041" x="6315075" y="4994275"/>
          <p14:tracePt t="195045" x="6326188" y="4983163"/>
          <p14:tracePt t="195074" x="6337300" y="4960938"/>
          <p14:tracePt t="195077" x="6337300" y="4943475"/>
          <p14:tracePt t="195107" x="6326188" y="4814888"/>
          <p14:tracePt t="195140" x="6203950" y="4687888"/>
          <p14:tracePt t="195174" x="6175375" y="4648200"/>
          <p14:tracePt t="195207" x="6042025" y="4559300"/>
          <p14:tracePt t="195213" x="6008688" y="4525963"/>
          <p14:tracePt t="195241" x="5880100" y="4481513"/>
          <p14:tracePt t="195245" x="5868988" y="4481513"/>
          <p14:tracePt t="195274" x="5746750" y="4446588"/>
          <p14:tracePt t="195278" x="5702300" y="4446588"/>
          <p14:tracePt t="195307" x="5545138" y="4419600"/>
          <p14:tracePt t="195340" x="5518150" y="4402138"/>
          <p14:tracePt t="195374" x="5389563" y="4402138"/>
          <p14:tracePt t="195407" x="5210175" y="4402138"/>
          <p14:tracePt t="195412" x="5143500" y="4402138"/>
          <p14:tracePt t="195439" x="5094288" y="4402138"/>
          <p14:tracePt t="195472" x="5021263" y="4413250"/>
          <p14:tracePt t="195475" x="5003800" y="4459288"/>
          <p14:tracePt t="195505" x="4965700" y="4525963"/>
          <p14:tracePt t="195508" x="4965700" y="4541838"/>
          <p14:tracePt t="195540" x="4965700" y="4692650"/>
          <p14:tracePt t="195574" x="5060950" y="4854575"/>
          <p14:tracePt t="195608" x="5238750" y="4932363"/>
          <p14:tracePt t="195614" x="5283200" y="4949825"/>
          <p14:tracePt t="195640" x="5427663" y="4983163"/>
          <p14:tracePt t="195645" x="5495925" y="4983163"/>
          <p14:tracePt t="195674" x="5662613" y="5016500"/>
          <p14:tracePt t="195677" x="5673725" y="5016500"/>
          <p14:tracePt t="195709" x="5824538" y="5060950"/>
          <p14:tracePt t="195739" x="5924550" y="5060950"/>
          <p14:tracePt t="195772" x="6008688" y="5060950"/>
          <p14:tracePt t="195776" x="6019800" y="5060950"/>
          <p14:tracePt t="195805" x="6108700" y="5056188"/>
          <p14:tracePt t="195807" x="6119813" y="5038725"/>
          <p14:tracePt t="195840" x="6159500" y="5038725"/>
          <p14:tracePt t="195874" x="6243638" y="4987925"/>
          <p14:tracePt t="195882" x="6254750" y="4972050"/>
          <p14:tracePt t="195907" x="6281738" y="4905375"/>
          <p14:tracePt t="195912" x="6281738" y="4894263"/>
          <p14:tracePt t="195940" x="6299200" y="4770438"/>
          <p14:tracePt t="195945" x="6299200" y="4743450"/>
          <p14:tracePt t="195974" x="6226175" y="4525963"/>
          <p14:tracePt t="195977" x="6153150" y="4492625"/>
          <p14:tracePt t="196008" x="5891213" y="4386263"/>
          <p14:tracePt t="196039" x="5751513" y="4324350"/>
          <p14:tracePt t="196072" x="5578475" y="4308475"/>
          <p14:tracePt t="196106" x="5345113" y="4308475"/>
          <p14:tracePt t="196139" x="5094288" y="4308475"/>
          <p14:tracePt t="196172" x="4937125" y="4335463"/>
          <p14:tracePt t="196177" x="4903788" y="4346575"/>
          <p14:tracePt t="196205" x="4881563" y="4375150"/>
          <p14:tracePt t="196208" x="4814888" y="4419600"/>
          <p14:tracePt t="196239" x="4741863" y="4575175"/>
          <p14:tracePt t="196272" x="4741863" y="4827588"/>
          <p14:tracePt t="196305" x="4865688" y="5033963"/>
          <p14:tracePt t="196337" x="5210175" y="5207000"/>
          <p14:tracePt t="196373" x="5562600" y="5245100"/>
          <p14:tracePt t="196377" x="5657850" y="5245100"/>
          <p14:tracePt t="196406" x="5784850" y="5245100"/>
          <p14:tracePt t="196411" x="5813425" y="5245100"/>
          <p14:tracePt t="196440" x="5935663" y="5245100"/>
          <p14:tracePt t="196474" x="6103938" y="5218113"/>
          <p14:tracePt t="196479" x="6170613" y="5178425"/>
          <p14:tracePt t="196506" x="6288088" y="5049838"/>
          <p14:tracePt t="196540" x="6303963" y="4854575"/>
          <p14:tracePt t="196544" x="6303963" y="4787900"/>
          <p14:tracePt t="196576" x="6292850" y="4687888"/>
          <p14:tracePt t="196606" x="6237288" y="4597400"/>
          <p14:tracePt t="196609" x="6137275" y="4519613"/>
          <p14:tracePt t="196640" x="5891213" y="4435475"/>
          <p14:tracePt t="196674" x="5634038" y="4397375"/>
          <p14:tracePt t="196706" x="5438775" y="4397375"/>
          <p14:tracePt t="196740" x="5311775" y="4397375"/>
          <p14:tracePt t="196744" x="5278438" y="4397375"/>
          <p14:tracePt t="196773" x="5194300" y="4397375"/>
          <p14:tracePt t="196777" x="5165725" y="4408488"/>
          <p14:tracePt t="196807" x="5032375" y="4519613"/>
          <p14:tracePt t="196840" x="4965700" y="4681538"/>
          <p14:tracePt t="196873" x="4948238" y="4865688"/>
          <p14:tracePt t="196904" x="5026025" y="5005388"/>
          <p14:tracePt t="196937" x="5176838" y="5067300"/>
          <p14:tracePt t="196973" x="5411788" y="5133975"/>
          <p14:tracePt t="196977" x="5462588" y="5149850"/>
          <p14:tracePt t="197006" x="5622925" y="5167313"/>
          <p14:tracePt t="197009" x="5713413" y="5167313"/>
          <p14:tracePt t="197040" x="5853113" y="5167313"/>
          <p14:tracePt t="197073" x="5902325" y="5167313"/>
          <p14:tracePt t="197106" x="5913438" y="5167313"/>
          <p14:tracePt t="197139" x="5997575" y="5145088"/>
          <p14:tracePt t="197144" x="6008688" y="5100638"/>
          <p14:tracePt t="197173" x="6042025" y="4972050"/>
          <p14:tracePt t="197177" x="6042025" y="4943475"/>
          <p14:tracePt t="197206" x="6059488" y="4838700"/>
          <p14:tracePt t="197209" x="6059488" y="4827588"/>
          <p14:tracePt t="197241" x="6059488" y="4759325"/>
          <p14:tracePt t="197273" x="6019800" y="4676775"/>
          <p14:tracePt t="197306" x="5762625" y="4552950"/>
          <p14:tracePt t="197339" x="5489575" y="4503738"/>
          <p14:tracePt t="197344" x="5422900" y="4503738"/>
          <p14:tracePt t="197373" x="5316538" y="4486275"/>
          <p14:tracePt t="197376" x="5289550" y="4486275"/>
          <p14:tracePt t="197406" x="5232400" y="4486275"/>
          <p14:tracePt t="197409" x="5221288" y="4486275"/>
          <p14:tracePt t="197441" x="5072063" y="4486275"/>
          <p14:tracePt t="197473" x="4859338" y="4619625"/>
          <p14:tracePt t="197506" x="4814888" y="4721225"/>
          <p14:tracePt t="197540" x="4814888" y="4887913"/>
          <p14:tracePt t="197544" x="4814888" y="4921250"/>
          <p14:tracePt t="197573" x="4926013" y="5033963"/>
          <p14:tracePt t="197576" x="4981575" y="5105400"/>
          <p14:tracePt t="197606" x="5149850" y="5160963"/>
          <p14:tracePt t="197610" x="5221288" y="5178425"/>
          <p14:tracePt t="197640" x="5551488" y="5251450"/>
          <p14:tracePt t="197673" x="5791200" y="5267325"/>
          <p14:tracePt t="197706" x="5991225" y="5284788"/>
          <p14:tracePt t="197739" x="6126163" y="5256213"/>
          <p14:tracePt t="197743" x="6142038" y="5222875"/>
          <p14:tracePt t="197773" x="6208713" y="5033963"/>
          <p14:tracePt t="197776" x="6208713" y="5005388"/>
          <p14:tracePt t="197806" x="6208713" y="4865688"/>
          <p14:tracePt t="197810" x="6208713" y="4814888"/>
          <p14:tracePt t="197838" x="6137275" y="4654550"/>
          <p14:tracePt t="197871" x="5986463" y="4508500"/>
          <p14:tracePt t="197904" x="5795963" y="4368800"/>
          <p14:tracePt t="197938" x="5473700" y="4297363"/>
          <p14:tracePt t="197973" x="5160963" y="4297363"/>
          <p14:tracePt t="197977" x="5132388" y="4297363"/>
          <p14:tracePt t="198005" x="4943475" y="4330700"/>
          <p14:tracePt t="198007" x="4932363" y="4330700"/>
          <p14:tracePt t="198038" x="4826000" y="4430713"/>
          <p14:tracePt t="198071" x="4770438" y="4537075"/>
          <p14:tracePt t="198104" x="4759325" y="4687888"/>
          <p14:tracePt t="198139" x="4759325" y="4883150"/>
          <p14:tracePt t="198171" x="4981575" y="5056188"/>
          <p14:tracePt t="198204" x="5138738" y="5116513"/>
          <p14:tracePt t="198208" x="5165725" y="5133975"/>
          <p14:tracePt t="198240" x="5372100" y="5133975"/>
          <p14:tracePt t="198274" x="5584825" y="5133975"/>
          <p14:tracePt t="198308" x="5773738" y="5133975"/>
          <p14:tracePt t="198313" x="5784850" y="5133975"/>
          <p14:tracePt t="198341" x="5842000" y="5133975"/>
          <p14:tracePt t="198345" x="5864225" y="5133975"/>
          <p14:tracePt t="198374" x="5942013" y="5078413"/>
          <p14:tracePt t="198378" x="5969000" y="5049838"/>
          <p14:tracePt t="198408" x="5997575" y="4949825"/>
          <p14:tracePt t="198440" x="5997575" y="4872038"/>
          <p14:tracePt t="198474" x="5886450" y="4692650"/>
          <p14:tracePt t="198508" x="5707063" y="4586288"/>
          <p14:tracePt t="198512" x="5673725" y="4552950"/>
          <p14:tracePt t="198539" x="5522913" y="4486275"/>
          <p14:tracePt t="198543" x="5495925" y="4486275"/>
          <p14:tracePt t="198574" x="5367338" y="4441825"/>
          <p14:tracePt t="198577" x="5338763" y="4441825"/>
          <p14:tracePt t="198608" x="5183188" y="4441825"/>
          <p14:tracePt t="198640" x="5083175" y="4446588"/>
          <p14:tracePt t="198674" x="4981575" y="4597400"/>
          <p14:tracePt t="198708" x="4959350" y="4659313"/>
          <p14:tracePt t="198739" x="4959350" y="4699000"/>
          <p14:tracePt t="198772" x="5048250" y="4843463"/>
          <p14:tracePt t="198775" x="5094288" y="4872038"/>
          <p14:tracePt t="198805" x="5305425" y="4927600"/>
          <p14:tracePt t="198808" x="5372100" y="4943475"/>
          <p14:tracePt t="198840" x="5522913" y="4994275"/>
          <p14:tracePt t="198844" x="5567363" y="5011738"/>
          <p14:tracePt t="198874" x="5662613" y="5038725"/>
          <p14:tracePt t="198878" x="5691188" y="5056188"/>
          <p14:tracePt t="198907" x="5740400" y="5056188"/>
          <p14:tracePt t="198941" x="5824538" y="5045075"/>
          <p14:tracePt t="198974" x="5897563" y="4960938"/>
          <p14:tracePt t="198979" x="5908675" y="4949825"/>
          <p14:tracePt t="199007" x="5924550" y="4894263"/>
          <p14:tracePt t="199038" x="5924550" y="4799013"/>
          <p14:tracePt t="199072" x="5924550" y="4732338"/>
          <p14:tracePt t="199075" x="5924550" y="4703763"/>
          <p14:tracePt t="199105" x="5924550" y="4603750"/>
          <p14:tracePt t="199107" x="5897563" y="4575175"/>
          <p14:tracePt t="199139" x="5773738" y="4486275"/>
          <p14:tracePt t="199172" x="5595938" y="4419600"/>
          <p14:tracePt t="199205" x="5405438" y="4402138"/>
          <p14:tracePt t="199239" x="5232400" y="4402138"/>
          <p14:tracePt t="199273" x="5165725" y="4402138"/>
          <p14:tracePt t="199276" x="5138738" y="4430713"/>
          <p14:tracePt t="199305" x="5110163" y="4514850"/>
          <p14:tracePt t="199308" x="5094288" y="4581525"/>
          <p14:tracePt t="199339" x="5076825" y="4770438"/>
          <p14:tracePt t="199373" x="5105400" y="4927600"/>
          <p14:tracePt t="199405" x="5278438" y="5027613"/>
          <p14:tracePt t="199439" x="5534025" y="5094288"/>
          <p14:tracePt t="199442" x="5584825" y="5094288"/>
          <p14:tracePt t="199472" x="5684838" y="5094288"/>
          <p14:tracePt t="199505" x="5768975" y="5094288"/>
          <p14:tracePt t="199508" x="5795963" y="5094288"/>
          <p14:tracePt t="199539" x="5868988" y="5094288"/>
          <p14:tracePt t="199573" x="5969000" y="5045075"/>
          <p14:tracePt t="199605" x="6053138" y="4927600"/>
          <p14:tracePt t="199638" x="6053138" y="4754563"/>
          <p14:tracePt t="199672" x="6053138" y="4597400"/>
          <p14:tracePt t="199674" x="6042025" y="4552950"/>
          <p14:tracePt t="199705" x="6002338" y="4486275"/>
          <p14:tracePt t="199707" x="5986463" y="4470400"/>
          <p14:tracePt t="199739" x="5886450" y="4397375"/>
          <p14:tracePt t="199772" x="5668963" y="4364038"/>
          <p14:tracePt t="199805" x="5529263" y="4352925"/>
          <p14:tracePt t="199839" x="5507038" y="4352925"/>
          <p14:tracePt t="199872" x="5405438" y="4352925"/>
          <p14:tracePt t="199876" x="5394325" y="4352925"/>
          <p14:tracePt t="199905" x="5367338" y="4352925"/>
          <p14:tracePt t="199908" x="5322888" y="4357688"/>
          <p14:tracePt t="199938" x="5256213" y="4475163"/>
          <p14:tracePt t="199971" x="5194300" y="4597400"/>
          <p14:tracePt t="200004" x="5194300" y="4710113"/>
          <p14:tracePt t="200040" x="5289550" y="4843463"/>
          <p14:tracePt t="200045" x="5360988" y="4883150"/>
          <p14:tracePt t="200074" x="5456238" y="4927600"/>
          <p14:tracePt t="200078" x="5507038" y="4960938"/>
          <p14:tracePt t="200107" x="5640388" y="4987925"/>
          <p14:tracePt t="200142" x="5724525" y="5016500"/>
          <p14:tracePt t="200174" x="5773738" y="5016500"/>
          <p14:tracePt t="200207" x="5842000" y="5016500"/>
          <p14:tracePt t="200212" x="5886450" y="5011738"/>
          <p14:tracePt t="200239" x="5980113" y="4894263"/>
          <p14:tracePt t="200272" x="6042025" y="4710113"/>
          <p14:tracePt t="200276" x="6042025" y="4681538"/>
          <p14:tracePt t="200305" x="6075363" y="4592638"/>
          <p14:tracePt t="200308" x="6086475" y="4581525"/>
          <p14:tracePt t="200341" x="6075363" y="4470400"/>
          <p14:tracePt t="200374" x="5953125" y="4324350"/>
          <p14:tracePt t="200407" x="5684838" y="4224338"/>
          <p14:tracePt t="200413" x="5657850" y="4224338"/>
          <p14:tracePt t="200441" x="5551488" y="4191000"/>
          <p14:tracePt t="200445" x="5534025" y="4191000"/>
          <p14:tracePt t="200474" x="5451475" y="4191000"/>
          <p14:tracePt t="200478" x="5389563" y="4191000"/>
          <p14:tracePt t="200508" x="5205413" y="4308475"/>
          <p14:tracePt t="200540" x="5110163" y="4452938"/>
          <p14:tracePt t="200573" x="5076825" y="4648200"/>
          <p14:tracePt t="200607" x="5076825" y="4838700"/>
          <p14:tracePt t="200612" x="5076825" y="4887913"/>
          <p14:tracePt t="200640" x="5087938" y="5016500"/>
          <p14:tracePt t="200644" x="5127625" y="5045075"/>
          <p14:tracePt t="200674" x="5305425" y="5127625"/>
          <p14:tracePt t="200677" x="5356225" y="5145088"/>
          <p14:tracePt t="200707" x="5495925" y="5160963"/>
          <p14:tracePt t="200712" x="5529263" y="5178425"/>
          <p14:tracePt t="200718" x="5573713" y="5178425"/>
          <p14:tracePt t="200741" x="5702300" y="5195888"/>
          <p14:tracePt t="200773" x="5891213" y="5211763"/>
          <p14:tracePt t="200805" x="5991225" y="5211763"/>
          <p14:tracePt t="200837" x="6042025" y="5211763"/>
          <p14:tracePt t="200871" x="6126163" y="5211763"/>
          <p14:tracePt t="200904" x="6186488" y="5167313"/>
          <p14:tracePt t="200907" x="6203950" y="5122863"/>
          <p14:tracePt t="200939" x="6237288" y="4910138"/>
          <p14:tracePt t="200973" x="6175375" y="4714875"/>
          <p14:tracePt t="201007" x="6037263" y="4619625"/>
          <p14:tracePt t="201011" x="5942013" y="4581525"/>
          <p14:tracePt t="201040" x="5762625" y="4581525"/>
          <p14:tracePt t="201043" x="5691188" y="4548188"/>
          <p14:tracePt t="201073" x="5529263" y="4548188"/>
          <p14:tracePt t="201077" x="5462588" y="4548188"/>
          <p14:tracePt t="201108" x="5378450" y="4597400"/>
          <p14:tracePt t="201140" x="5289550" y="4681538"/>
          <p14:tracePt t="201173" x="5267325" y="4732338"/>
          <p14:tracePt t="201206" x="5267325" y="4865688"/>
          <p14:tracePt t="201239" x="5267325" y="4999038"/>
          <p14:tracePt t="201243" x="5272088" y="5033963"/>
          <p14:tracePt t="201273" x="5405438" y="5111750"/>
          <p14:tracePt t="201276" x="5416550" y="5111750"/>
          <p14:tracePt t="201307" x="5584825" y="5160963"/>
          <p14:tracePt t="201340" x="5651500" y="5172075"/>
          <p14:tracePt t="201373" x="5702300" y="5172075"/>
          <p14:tracePt t="201407" x="5813425" y="5172075"/>
          <p14:tracePt t="201440" x="5913438" y="5167313"/>
          <p14:tracePt t="201443" x="5913438" y="5156200"/>
          <p14:tracePt t="201473" x="5942013" y="5111750"/>
          <p14:tracePt t="201476" x="5942013" y="5100638"/>
          <p14:tracePt t="201506" x="5942013" y="5089525"/>
          <p14:tracePt t="201509" x="5942013" y="5072063"/>
          <p14:tracePt t="201541" x="5942013" y="4899025"/>
          <p14:tracePt t="201574" x="5897563" y="4725988"/>
          <p14:tracePt t="201579" x="5864225" y="4692650"/>
          <p14:tracePt t="201607" x="5818188" y="4648200"/>
          <p14:tracePt t="201641" x="5673725" y="4619625"/>
          <p14:tracePt t="201645" x="5640388" y="4603750"/>
          <p14:tracePt t="201674" x="5518150" y="4586288"/>
          <p14:tracePt t="201678" x="5451475" y="4570413"/>
          <p14:tracePt t="201707" x="5260975" y="4570413"/>
          <p14:tracePt t="201739" x="5143500" y="4597400"/>
          <p14:tracePt t="201772" x="5099050" y="4665663"/>
          <p14:tracePt t="201805" x="5087938" y="4721225"/>
          <p14:tracePt t="201839" x="5087938" y="4803775"/>
          <p14:tracePt t="201872" x="5087938" y="4932363"/>
          <p14:tracePt t="201905" x="5194300" y="5083175"/>
          <p14:tracePt t="201939" x="5338763" y="5127625"/>
          <p14:tracePt t="201973" x="5478463" y="5156200"/>
          <p14:tracePt t="201977" x="5489575" y="5156200"/>
          <p14:tracePt t="202005" x="5556250" y="5156200"/>
          <p14:tracePt t="202008" x="5622925" y="5172075"/>
          <p14:tracePt t="202039" x="5757863" y="5189538"/>
          <p14:tracePt t="202073" x="5807075" y="5189538"/>
          <p14:tracePt t="202105" x="5875338" y="5178425"/>
          <p14:tracePt t="202140" x="5891213" y="5167313"/>
          <p14:tracePt t="202144" x="5902325" y="5156200"/>
          <p14:tracePt t="202174" x="5942013" y="5100638"/>
          <p14:tracePt t="202177" x="5942013" y="5078413"/>
          <p14:tracePt t="202207" x="6008688" y="4916488"/>
          <p14:tracePt t="202241" x="6008688" y="4803775"/>
          <p14:tracePt t="202249" x="5980113" y="4754563"/>
          <p14:tracePt t="202274" x="5824538" y="4630738"/>
          <p14:tracePt t="202307" x="5668963" y="4537075"/>
          <p14:tracePt t="202312" x="5618163" y="4519613"/>
          <p14:tracePt t="202339" x="5489575" y="4470400"/>
          <p14:tracePt t="202372" x="5405438" y="4452938"/>
          <p14:tracePt t="202405" x="5349875" y="4452938"/>
          <p14:tracePt t="202407" x="5322888" y="4452938"/>
          <p14:tracePt t="202439" x="5165725" y="4452938"/>
          <p14:tracePt t="202472" x="5026025" y="4548188"/>
          <p14:tracePt t="202505" x="4976813" y="4597400"/>
          <p14:tracePt t="202537" x="4948238" y="4676775"/>
          <p14:tracePt t="202571" x="4948238" y="4732338"/>
          <p14:tracePt t="202606" x="4948238" y="4854575"/>
          <p14:tracePt t="202610" x="4948238" y="4883150"/>
          <p14:tracePt t="202638" x="5076825" y="5072063"/>
          <p14:tracePt t="202671" x="5322888" y="5172075"/>
          <p14:tracePt t="202705" x="5511800" y="5195888"/>
          <p14:tracePt t="202740" x="5662613" y="5222875"/>
          <p14:tracePt t="202745" x="5713413" y="5222875"/>
          <p14:tracePt t="202774" x="5835650" y="5240338"/>
          <p14:tracePt t="202778" x="5864225" y="5240338"/>
          <p14:tracePt t="202808" x="6042025" y="5240338"/>
          <p14:tracePt t="202842" x="6142038" y="5218113"/>
          <p14:tracePt t="202874" x="6226175" y="5160963"/>
          <p14:tracePt t="202908" x="6281738" y="5045075"/>
          <p14:tracePt t="202913" x="6281738" y="5016500"/>
          <p14:tracePt t="202939" x="6281738" y="4894263"/>
          <p14:tracePt t="202972" x="6254750" y="4743450"/>
          <p14:tracePt t="202975" x="6203950" y="4710113"/>
          <p14:tracePt t="203005" x="6053138" y="4643438"/>
          <p14:tracePt t="203008" x="6002338" y="4608513"/>
          <p14:tracePt t="203040" x="5868988" y="4581525"/>
          <p14:tracePt t="203072" x="5695950" y="4564063"/>
          <p14:tracePt t="203105" x="5484813" y="4564063"/>
          <p14:tracePt t="203138" x="5434013" y="4530725"/>
          <p14:tracePt t="203172" x="5349875" y="4530725"/>
          <p14:tracePt t="203176" x="5260975" y="4530725"/>
          <p14:tracePt t="203205" x="5172075" y="4530725"/>
          <p14:tracePt t="203208" x="5143500" y="4530725"/>
          <p14:tracePt t="203239" x="5105400" y="4564063"/>
          <p14:tracePt t="203272" x="5065713" y="4676775"/>
          <p14:tracePt t="203305" x="5065713" y="4832350"/>
          <p14:tracePt t="203341" x="5221288" y="4943475"/>
          <p14:tracePt t="203345" x="5272088" y="4976813"/>
          <p14:tracePt t="203374" x="5438775" y="5045075"/>
          <p14:tracePt t="203377" x="5489575" y="5045075"/>
          <p14:tracePt t="203408" x="5695950" y="5045075"/>
          <p14:tracePt t="203440" x="5762625" y="5045075"/>
          <p14:tracePt t="203474" x="5846763" y="4994275"/>
          <p14:tracePt t="203507" x="5942013" y="4894263"/>
          <p14:tracePt t="203512" x="5942013" y="4843463"/>
          <p14:tracePt t="203539" x="5957888" y="4737100"/>
          <p14:tracePt t="203572" x="5957888" y="4619625"/>
          <p14:tracePt t="203576" x="5930900" y="4592638"/>
          <p14:tracePt t="203605" x="5807075" y="4475163"/>
          <p14:tracePt t="203608" x="5780088" y="4446588"/>
          <p14:tracePt t="203639" x="5607050" y="4430713"/>
          <p14:tracePt t="203672" x="5434013" y="4430713"/>
          <p14:tracePt t="203705" x="5349875" y="4430713"/>
          <p14:tracePt t="203738" x="5243513" y="4430713"/>
          <p14:tracePt t="203743" x="5227638" y="4441825"/>
          <p14:tracePt t="203772" x="5176838" y="4481513"/>
          <p14:tracePt t="203775" x="5149850" y="4481513"/>
          <p14:tracePt t="203806" x="5138738" y="4481513"/>
          <p14:tracePt t="203809" x="5121275" y="4508500"/>
          <p14:tracePt t="203839" x="5121275" y="4586288"/>
          <p14:tracePt t="203872" x="5132388" y="4743450"/>
          <p14:tracePt t="203904" x="5278438" y="4838700"/>
          <p14:tracePt t="203937" x="5411788" y="4872038"/>
          <p14:tracePt t="203971" x="5540375" y="4883150"/>
          <p14:tracePt t="204006" x="5622925" y="4883150"/>
          <p14:tracePt t="204010" x="5634038" y="4883150"/>
          <p14:tracePt t="204040" x="5729288" y="4883150"/>
          <p14:tracePt t="204073" x="5784850" y="4883150"/>
          <p14:tracePt t="204080" x="5813425" y="4883150"/>
          <p14:tracePt t="204106" x="5835650" y="4883150"/>
          <p14:tracePt t="204140" x="5875338" y="4876800"/>
          <p14:tracePt t="204143" x="5886450" y="4865688"/>
          <p14:tracePt t="204173" x="5930900" y="4838700"/>
          <p14:tracePt t="204176" x="5930900" y="4827588"/>
          <p14:tracePt t="204206" x="5930900" y="4770438"/>
          <p14:tracePt t="204209" x="5930900" y="4743450"/>
          <p14:tracePt t="204239" x="5930900" y="4608513"/>
          <p14:tracePt t="204273" x="5835650" y="4464050"/>
          <p14:tracePt t="204306" x="5751513" y="4408488"/>
          <p14:tracePt t="204339" x="5573713" y="4375150"/>
          <p14:tracePt t="204344" x="5522913" y="4375150"/>
          <p14:tracePt t="204373" x="5400675" y="4375150"/>
          <p14:tracePt t="204378" x="5389563" y="4375150"/>
          <p14:tracePt t="204406" x="5322888" y="4375150"/>
          <p14:tracePt t="204409" x="5305425" y="4375150"/>
          <p14:tracePt t="204438" x="5172075" y="4408488"/>
          <p14:tracePt t="204472" x="5132388" y="4514850"/>
          <p14:tracePt t="204505" x="5116513" y="4625975"/>
          <p14:tracePt t="204540" x="5116513" y="4759325"/>
          <p14:tracePt t="204544" x="5143500" y="4787900"/>
          <p14:tracePt t="204575" x="5294313" y="4872038"/>
          <p14:tracePt t="204578" x="5305425" y="4887913"/>
          <p14:tracePt t="204607" x="5411788" y="4932363"/>
          <p14:tracePt t="204641" x="5467350" y="4943475"/>
          <p14:tracePt t="204674" x="5578475" y="5005388"/>
          <p14:tracePt t="204707" x="5662613" y="5033963"/>
          <p14:tracePt t="204751" x="5691188" y="5033963"/>
          <p14:tracePt t="204772" x="5746750" y="5033963"/>
          <p14:tracePt t="204775" x="5762625" y="5033963"/>
          <p14:tracePt t="204805" x="5829300" y="5033963"/>
          <p14:tracePt t="205043" x="0" y="0"/>
        </p14:tracePtLst>
        <p14:tracePtLst>
          <p14:tracePt t="209986" x="4011613" y="2054225"/>
          <p14:tracePt t="210040" x="4011613" y="2036763"/>
          <p14:tracePt t="210056" x="4011613" y="2025650"/>
          <p14:tracePt t="210089" x="4033838" y="2025650"/>
          <p14:tracePt t="210107" x="4071938" y="2025650"/>
          <p14:tracePt t="210141" x="4206875" y="2025650"/>
          <p14:tracePt t="210145" x="4233863" y="2025650"/>
          <p14:tracePt t="210174" x="4295775" y="2025650"/>
          <p14:tracePt t="210209" x="4318000" y="2025650"/>
          <p14:tracePt t="210214" x="4329113" y="2025650"/>
          <p14:tracePt t="210241" x="4368800" y="2025650"/>
          <p14:tracePt t="210245" x="4384675" y="2025650"/>
          <p14:tracePt t="210274" x="4424363" y="2025650"/>
          <p14:tracePt t="210308" x="4435475" y="2025650"/>
          <p14:tracePt t="210374" x="4373563" y="1997075"/>
          <p14:tracePt t="210405" x="4206875" y="1997075"/>
          <p14:tracePt t="210438" x="4089400" y="1997075"/>
          <p14:tracePt t="210442" x="4071938" y="1997075"/>
          <p14:tracePt t="210472" x="4005263" y="1997075"/>
          <p14:tracePt t="210475" x="3978275" y="1997075"/>
          <p14:tracePt t="210505" x="3944938" y="2008188"/>
          <p14:tracePt t="210508" x="3927475" y="2008188"/>
          <p14:tracePt t="210540" x="3876675" y="2008188"/>
          <p14:tracePt t="210651" x="3900488" y="2008188"/>
          <p14:tracePt t="210659" x="3911600" y="2008188"/>
          <p14:tracePt t="210673" x="3938588" y="2008188"/>
          <p14:tracePt t="210676" x="3967163" y="2008188"/>
          <p14:tracePt t="210708" x="4233863" y="2008188"/>
          <p14:tracePt t="210740" x="4384675" y="2008188"/>
          <p14:tracePt t="210774" x="4395788" y="2008188"/>
          <p14:tracePt t="210807" x="4435475" y="2008188"/>
          <p14:tracePt t="210840" x="4402138" y="1997075"/>
          <p14:tracePt t="210845" x="4384675" y="1985963"/>
          <p14:tracePt t="210874" x="4373563" y="1985963"/>
          <p14:tracePt t="210877" x="4346575" y="1970088"/>
          <p14:tracePt t="210907" x="4233863" y="1958975"/>
          <p14:tracePt t="210940" x="4111625" y="1914525"/>
          <p14:tracePt t="210974" x="4060825" y="1914525"/>
          <p14:tracePt t="211084" x="4067175" y="1914525"/>
          <p14:tracePt t="211100" x="4083050" y="1914525"/>
          <p14:tracePt t="211108" x="4122738" y="1941513"/>
          <p14:tracePt t="211140" x="4418013" y="1974850"/>
          <p14:tracePt t="211174" x="4575175" y="1974850"/>
          <p14:tracePt t="211182" x="4602163" y="1974850"/>
          <p14:tracePt t="211208" x="4613275" y="1974850"/>
          <p14:tracePt t="211211" x="4624388" y="1974850"/>
          <p14:tracePt t="211241" x="4624388" y="1970088"/>
          <p14:tracePt t="211277" x="4619625" y="1941513"/>
          <p14:tracePt t="211308" x="4608513" y="1941513"/>
          <p14:tracePt t="211341" x="4557713" y="1941513"/>
          <p14:tracePt t="211377" x="4502150" y="1941513"/>
          <p14:tracePt t="211382" x="4491038" y="1941513"/>
          <p14:tracePt t="211407" x="4351338" y="1941513"/>
          <p14:tracePt t="211413" x="4335463" y="1947863"/>
          <p14:tracePt t="211441" x="4267200" y="1974850"/>
          <p14:tracePt t="211445" x="4240213" y="1974850"/>
          <p14:tracePt t="211474" x="4222750" y="1974850"/>
          <p14:tracePt t="211994" x="0" y="0"/>
        </p14:tracePtLst>
        <p14:tracePtLst>
          <p14:tracePt t="213401" x="4435475" y="4592638"/>
          <p14:tracePt t="213472" x="4440238" y="4592638"/>
          <p14:tracePt t="213488" x="4468813" y="4592638"/>
          <p14:tracePt t="213508" x="4530725" y="4614863"/>
          <p14:tracePt t="213512" x="4575175" y="4614863"/>
          <p14:tracePt t="213541" x="4725988" y="4637088"/>
          <p14:tracePt t="213545" x="4752975" y="4637088"/>
          <p14:tracePt t="213574" x="4848225" y="4648200"/>
          <p14:tracePt t="213607" x="4865688" y="4648200"/>
          <p14:tracePt t="213664" x="4876800" y="4648200"/>
          <p14:tracePt t="213681" x="4887913" y="4648200"/>
          <p14:tracePt t="213707" x="4926013" y="4648200"/>
          <p14:tracePt t="213740" x="4943475" y="4648200"/>
          <p14:tracePt t="213746" x="4954588" y="4648200"/>
          <p14:tracePt t="213774" x="5003800" y="4648200"/>
          <p14:tracePt t="213779" x="5048250" y="4648200"/>
          <p14:tracePt t="213807" x="5183188" y="4648200"/>
          <p14:tracePt t="213841" x="5300663" y="4665663"/>
          <p14:tracePt t="213874" x="5589588" y="4665663"/>
          <p14:tracePt t="213879" x="5640388" y="4665663"/>
          <p14:tracePt t="213907" x="5818188" y="4665663"/>
          <p14:tracePt t="213913" x="5886450" y="4665663"/>
          <p14:tracePt t="213940" x="5957888" y="4665663"/>
          <p14:tracePt t="213945" x="5969000" y="4665663"/>
          <p14:tracePt t="213976" x="6053138" y="4665663"/>
          <p14:tracePt t="213980" x="6081713" y="4665663"/>
          <p14:tracePt t="214007" x="6175375" y="4665663"/>
          <p14:tracePt t="214040" x="6292850" y="4665663"/>
          <p14:tracePt t="214075" x="6427788" y="4665663"/>
          <p14:tracePt t="214080" x="6443663" y="4665663"/>
          <p14:tracePt t="214107" x="6565900" y="4665663"/>
          <p14:tracePt t="214140" x="6734175" y="4665663"/>
          <p14:tracePt t="214146" x="6750050" y="4665663"/>
          <p14:tracePt t="214174" x="6761163" y="4665663"/>
          <p14:tracePt t="214288" x="6772275" y="4665663"/>
          <p14:tracePt t="214305" x="6800850" y="4665663"/>
          <p14:tracePt t="214312" x="6811963" y="4665663"/>
          <p14:tracePt t="214352" x="6829425" y="4665663"/>
          <p14:tracePt t="214374" x="6840538" y="4665663"/>
          <p14:tracePt t="214407" x="6851650" y="4665663"/>
          <p14:tracePt t="214512" x="6845300" y="4665663"/>
          <p14:tracePt t="214521" x="6800850" y="4665663"/>
          <p14:tracePt t="214540" x="6705600" y="4665663"/>
          <p14:tracePt t="214574" x="6410325" y="4654550"/>
          <p14:tracePt t="214577" x="6321425" y="4654550"/>
          <p14:tracePt t="214608" x="6108700" y="4654550"/>
          <p14:tracePt t="214638" x="5975350" y="4654550"/>
          <p14:tracePt t="214672" x="5880100" y="4654550"/>
          <p14:tracePt t="214704" x="5757863" y="4654550"/>
          <p14:tracePt t="214738" x="5567363" y="4654550"/>
          <p14:tracePt t="214771" x="5356225" y="4654550"/>
          <p14:tracePt t="214808" x="5138738" y="4654550"/>
          <p14:tracePt t="214840" x="5003800" y="4654550"/>
          <p14:tracePt t="214874" x="4848225" y="4643438"/>
          <p14:tracePt t="214880" x="4803775" y="4643438"/>
          <p14:tracePt t="214907" x="4675188" y="4625975"/>
          <p14:tracePt t="214911" x="4664075" y="4608513"/>
          <p14:tracePt t="214942" x="4575175" y="4564063"/>
          <p14:tracePt t="214945" x="4524375" y="4548188"/>
          <p14:tracePt t="214974" x="4473575" y="4548188"/>
          <p14:tracePt t="215008" x="4418013" y="4537075"/>
          <p14:tracePt t="215041" x="4351338" y="4537075"/>
          <p14:tracePt t="215074" x="4291013" y="4519613"/>
          <p14:tracePt t="215107" x="4273550" y="4519613"/>
          <p14:tracePt t="215152" x="4262438" y="4519613"/>
          <p14:tracePt t="215200" x="4251325" y="4519613"/>
          <p14:tracePt t="215217" x="4291013" y="4519613"/>
          <p14:tracePt t="215240" x="4340225" y="4530725"/>
          <p14:tracePt t="215274" x="4424363" y="4559300"/>
          <p14:tracePt t="215307" x="4579938" y="4608513"/>
          <p14:tracePt t="215314" x="4608513" y="4608513"/>
          <p14:tracePt t="215341" x="4719638" y="4625975"/>
          <p14:tracePt t="215345" x="4730750" y="4625975"/>
          <p14:tracePt t="215374" x="4752975" y="4625975"/>
          <p14:tracePt t="215408" x="4899025" y="4625975"/>
          <p14:tracePt t="215440" x="5110163" y="4643438"/>
          <p14:tracePt t="215474" x="5243513" y="4643438"/>
          <p14:tracePt t="215507" x="5345113" y="4643438"/>
          <p14:tracePt t="215513" x="5400675" y="4643438"/>
          <p14:tracePt t="215540" x="5522913" y="4687888"/>
          <p14:tracePt t="215545" x="5573713" y="4687888"/>
          <p14:tracePt t="215574" x="5735638" y="4737100"/>
          <p14:tracePt t="215577" x="5829300" y="4737100"/>
          <p14:tracePt t="215608" x="6170613" y="4737100"/>
          <p14:tracePt t="215640" x="6421438" y="4737100"/>
          <p14:tracePt t="215674" x="6465888" y="4737100"/>
          <p14:tracePt t="215707" x="6516688" y="4748213"/>
          <p14:tracePt t="215744" x="6561138" y="4748213"/>
          <p14:tracePt t="215774" x="6594475" y="4748213"/>
          <p14:tracePt t="215777" x="6623050" y="4748213"/>
          <p14:tracePt t="215809" x="6689725" y="4748213"/>
          <p14:tracePt t="215840" x="6772275" y="4748213"/>
          <p14:tracePt t="215874" x="6811963" y="4748213"/>
          <p14:tracePt t="215908" x="6907213" y="4743450"/>
          <p14:tracePt t="215913" x="6923088" y="4743450"/>
          <p14:tracePt t="215984" x="6951663" y="4725988"/>
          <p14:tracePt t="215992" x="6940550" y="4725988"/>
          <p14:tracePt t="216008" x="6900863" y="4714875"/>
          <p14:tracePt t="216040" x="6818313" y="4687888"/>
          <p14:tracePt t="216074" x="6778625" y="4687888"/>
          <p14:tracePt t="216108" x="6767513" y="4687888"/>
          <p14:tracePt t="216140" x="6727825" y="4687888"/>
          <p14:tracePt t="216145" x="6661150" y="4687888"/>
          <p14:tracePt t="216174" x="6499225" y="4687888"/>
          <p14:tracePt t="216177" x="6450013" y="4687888"/>
          <p14:tracePt t="216185" x="6359525" y="4687888"/>
          <p14:tracePt t="216208" x="6159500" y="4687888"/>
          <p14:tracePt t="216240" x="5946775" y="4670425"/>
          <p14:tracePt t="216274" x="5740400" y="4670425"/>
          <p14:tracePt t="216278" x="5695950" y="4670425"/>
          <p14:tracePt t="216307" x="5462588" y="4670425"/>
          <p14:tracePt t="216341" x="5311775" y="4681538"/>
          <p14:tracePt t="216374" x="5121275" y="4681538"/>
          <p14:tracePt t="216381" x="5072063" y="4681538"/>
          <p14:tracePt t="216407" x="4970463" y="4681538"/>
          <p14:tracePt t="216412" x="4937125" y="4681538"/>
          <p14:tracePt t="216440" x="4870450" y="4681538"/>
          <p14:tracePt t="216445" x="4841875" y="4681538"/>
          <p14:tracePt t="216474" x="4697413" y="4681538"/>
          <p14:tracePt t="216479" x="4635500" y="4681538"/>
          <p14:tracePt t="216507" x="4491038" y="4681538"/>
          <p14:tracePt t="216540" x="4440238" y="4681538"/>
          <p14:tracePt t="216574" x="4362450" y="4681538"/>
          <p14:tracePt t="216581" x="4318000" y="4681538"/>
          <p14:tracePt t="216607" x="4306888" y="4681538"/>
          <p14:tracePt t="216677" x="4306888" y="4692650"/>
          <p14:tracePt t="216692" x="4346575" y="4692650"/>
          <p14:tracePt t="216708" x="4368800" y="4710113"/>
          <p14:tracePt t="216740" x="4473575" y="4737100"/>
          <p14:tracePt t="216775" x="4608513" y="4737100"/>
          <p14:tracePt t="216780" x="4657725" y="4737100"/>
          <p14:tracePt t="216807" x="4803775" y="4737100"/>
          <p14:tracePt t="216812" x="4859338" y="4737100"/>
          <p14:tracePt t="216840" x="5043488" y="4737100"/>
          <p14:tracePt t="216845" x="5110163" y="4737100"/>
          <p14:tracePt t="216874" x="5311775" y="4737100"/>
          <p14:tracePt t="216879" x="5400675" y="4737100"/>
          <p14:tracePt t="216908" x="5946775" y="4759325"/>
          <p14:tracePt t="216940" x="6370638" y="4759325"/>
          <p14:tracePt t="216974" x="6450013" y="4759325"/>
          <p14:tracePt t="217007" x="6499225" y="4759325"/>
          <p14:tracePt t="217012" x="6527800" y="4759325"/>
          <p14:tracePt t="217040" x="6588125" y="4759325"/>
          <p14:tracePt t="217045" x="6599238" y="4759325"/>
          <p14:tracePt t="217173" x="6616700" y="4759325"/>
          <p14:tracePt t="217188" x="6627813" y="4759325"/>
          <p14:tracePt t="217208" x="6638925" y="4759325"/>
          <p14:tracePt t="217240" x="6683375" y="4748213"/>
          <p14:tracePt t="217308" x="6634163" y="4665663"/>
          <p14:tracePt t="217340" x="6532563" y="4597400"/>
          <p14:tracePt t="217349" x="6488113" y="4597400"/>
          <p14:tracePt t="217374" x="6359525" y="4548188"/>
          <p14:tracePt t="217407" x="6115050" y="4530725"/>
          <p14:tracePt t="217413" x="6048375" y="4530725"/>
          <p14:tracePt t="217441" x="5842000" y="4530725"/>
          <p14:tracePt t="217446" x="5795963" y="4530725"/>
          <p14:tracePt t="217474" x="5522913" y="4530725"/>
          <p14:tracePt t="217478" x="5427663" y="4530725"/>
          <p14:tracePt t="217508" x="5154613" y="4530725"/>
          <p14:tracePt t="217541" x="4981575" y="4530725"/>
          <p14:tracePt t="217574" x="4725988" y="4581525"/>
          <p14:tracePt t="217607" x="4535488" y="4581525"/>
          <p14:tracePt t="217612" x="4508500" y="4581525"/>
          <p14:tracePt t="217642" x="4468813" y="4581525"/>
          <p14:tracePt t="217674" x="4429125" y="4592638"/>
          <p14:tracePt t="217708" x="4362450" y="4592638"/>
          <p14:tracePt t="217743" x="4351338" y="4592638"/>
          <p14:tracePt t="217812" x="4351338" y="4603750"/>
          <p14:tracePt t="217820" x="4384675" y="4603750"/>
          <p14:tracePt t="217841" x="4486275" y="4619625"/>
          <p14:tracePt t="217845" x="4552950" y="4619625"/>
          <p14:tracePt t="217872" x="4852988" y="4619625"/>
          <p14:tracePt t="217875" x="5003800" y="4619625"/>
          <p14:tracePt t="217905" x="5427663" y="4619625"/>
          <p14:tracePt t="217907" x="5551488" y="4619625"/>
          <p14:tracePt t="217941" x="5946775" y="4619625"/>
          <p14:tracePt t="217974" x="6348413" y="4643438"/>
          <p14:tracePt t="218007" x="6811963" y="4681538"/>
          <p14:tracePt t="218013" x="6840538" y="4681538"/>
          <p14:tracePt t="218040" x="6867525" y="4681538"/>
          <p14:tracePt t="218132" x="6878638" y="4681538"/>
          <p14:tracePt t="218547" x="0" y="0"/>
        </p14:tracePtLst>
        <p14:tracePtLst>
          <p14:tracePt t="222581" x="4613275" y="4614863"/>
          <p14:tracePt t="222652" x="4624388" y="4614863"/>
          <p14:tracePt t="222670" x="4635500" y="4614863"/>
          <p14:tracePt t="222679" x="4719638" y="4643438"/>
          <p14:tracePt t="222708" x="4976813" y="4714875"/>
          <p14:tracePt t="222740" x="5349875" y="4732338"/>
          <p14:tracePt t="222773" x="5484813" y="4732338"/>
          <p14:tracePt t="222807" x="5735638" y="4732338"/>
          <p14:tracePt t="222813" x="5802313" y="4732338"/>
          <p14:tracePt t="222841" x="6086475" y="4699000"/>
          <p14:tracePt t="222846" x="6237288" y="4676775"/>
          <p14:tracePt t="222874" x="6667500" y="4630738"/>
          <p14:tracePt t="222878" x="6794500" y="4614863"/>
          <p14:tracePt t="222907" x="6918325" y="4581525"/>
          <p14:tracePt t="222943" x="6929438" y="4570413"/>
          <p14:tracePt t="222975" x="6929438" y="4552950"/>
          <p14:tracePt t="223007" x="6840538" y="4514850"/>
          <p14:tracePt t="223013" x="6794500" y="4514850"/>
          <p14:tracePt t="223042" x="6588125" y="4514850"/>
          <p14:tracePt t="223045" x="6465888" y="4492625"/>
          <p14:tracePt t="223074" x="6075363" y="4492625"/>
          <p14:tracePt t="223078" x="5953125" y="4492625"/>
          <p14:tracePt t="223108" x="5857875" y="4441825"/>
          <p14:tracePt t="223142" x="5791200" y="4441825"/>
          <p14:tracePt t="223174" x="5657850" y="4452938"/>
          <p14:tracePt t="223207" x="5600700" y="4497388"/>
          <p14:tracePt t="223276" x="5584825" y="4508500"/>
          <p14:tracePt t="223292" x="5607050" y="4508500"/>
          <p14:tracePt t="223308" x="5695950" y="4508500"/>
          <p14:tracePt t="223341" x="6024563" y="4548188"/>
          <p14:tracePt t="223374" x="6510338" y="4548188"/>
          <p14:tracePt t="223407" x="6538913" y="4548188"/>
          <p14:tracePt t="223468" x="6454775" y="4548188"/>
          <p14:tracePt t="223476" x="6438900" y="4548188"/>
          <p14:tracePt t="223508" x="6192838" y="4537075"/>
          <p14:tracePt t="223541" x="5757863" y="4497388"/>
          <p14:tracePt t="223574" x="5467350" y="4497388"/>
          <p14:tracePt t="223607" x="5238750" y="4497388"/>
          <p14:tracePt t="223613" x="5172075" y="4497388"/>
          <p14:tracePt t="223640" x="5003800" y="4497388"/>
          <p14:tracePt t="223646" x="4976813" y="4497388"/>
          <p14:tracePt t="223674" x="4881563" y="4497388"/>
          <p14:tracePt t="223678" x="4870450" y="4497388"/>
          <p14:tracePt t="223707" x="4830763" y="4497388"/>
          <p14:tracePt t="223824" x="4803775" y="4497388"/>
          <p14:tracePt t="223840" x="4781550" y="4497388"/>
          <p14:tracePt t="223980" x="4803775" y="4497388"/>
          <p14:tracePt t="223988" x="4892675" y="4497388"/>
          <p14:tracePt t="224007" x="4954588" y="4497388"/>
          <p14:tracePt t="224040" x="5405438" y="4564063"/>
          <p14:tracePt t="224045" x="5618163" y="4592638"/>
          <p14:tracePt t="224074" x="6159500" y="4614863"/>
          <p14:tracePt t="224077" x="6281738" y="4614863"/>
          <p14:tracePt t="224108" x="6292850" y="4614863"/>
          <p14:tracePt t="224141" x="6321425" y="4614863"/>
          <p14:tracePt t="224174" x="6415088" y="4614863"/>
          <p14:tracePt t="224207" x="6472238" y="4614863"/>
          <p14:tracePt t="224268" x="6483350" y="4614863"/>
          <p14:tracePt t="224284" x="6494463" y="4614863"/>
          <p14:tracePt t="224307" x="6521450" y="4614863"/>
          <p14:tracePt t="224340" x="6572250" y="4614863"/>
          <p14:tracePt t="224412" x="6565900" y="4603750"/>
          <p14:tracePt t="224431" x="6538913" y="4592638"/>
          <p14:tracePt t="224438" x="6465888" y="4575175"/>
          <p14:tracePt t="224472" x="6175375" y="4537075"/>
          <p14:tracePt t="224475" x="6081713" y="4519613"/>
          <p14:tracePt t="224505" x="5868988" y="4503738"/>
          <p14:tracePt t="224508" x="5780088" y="4503738"/>
          <p14:tracePt t="224539" x="5518150" y="4503738"/>
          <p14:tracePt t="224572" x="5289550" y="4503738"/>
          <p14:tracePt t="224605" x="5099050" y="4508500"/>
          <p14:tracePt t="224639" x="4943475" y="4541838"/>
          <p14:tracePt t="224673" x="4841875" y="4541838"/>
          <p14:tracePt t="224678" x="4830763" y="4541838"/>
          <p14:tracePt t="224708" x="4703763" y="4541838"/>
          <p14:tracePt t="224740" x="4564063" y="4559300"/>
          <p14:tracePt t="224775" x="4486275" y="4575175"/>
          <p14:tracePt t="224780" x="4468813" y="4575175"/>
          <p14:tracePt t="224807" x="4418013" y="4575175"/>
          <p14:tracePt t="224811" x="4373563" y="4586288"/>
          <p14:tracePt t="224838" x="4362450" y="4586288"/>
          <p14:tracePt t="224924" x="4384675" y="4614863"/>
          <p14:tracePt t="224931" x="4395788" y="4630738"/>
          <p14:tracePt t="224938" x="4424363" y="4630738"/>
          <p14:tracePt t="224972" x="4451350" y="4630738"/>
          <p14:tracePt t="225004" x="4564063" y="4648200"/>
          <p14:tracePt t="225037" x="4602163" y="4648200"/>
          <p14:tracePt t="225195" x="0" y="0"/>
        </p14:tracePtLst>
        <p14:tracePtLst>
          <p14:tracePt t="226459" x="5367338" y="5078413"/>
          <p14:tracePt t="226464" x="5445125" y="5089525"/>
          <p14:tracePt t="226473" x="5495925" y="5105400"/>
          <p14:tracePt t="226509" x="5646738" y="5138738"/>
          <p14:tracePt t="226513" x="5695950" y="5138738"/>
          <p14:tracePt t="226540" x="5780088" y="5138738"/>
          <p14:tracePt t="226545" x="5829300" y="5138738"/>
          <p14:tracePt t="226574" x="5919788" y="5116513"/>
          <p14:tracePt t="226578" x="5930900" y="5105400"/>
          <p14:tracePt t="226610" x="5975350" y="4972050"/>
          <p14:tracePt t="226641" x="5975350" y="4854575"/>
          <p14:tracePt t="226674" x="5975350" y="4665663"/>
          <p14:tracePt t="226707" x="5964238" y="4508500"/>
          <p14:tracePt t="226738" x="5824538" y="4368800"/>
          <p14:tracePt t="226772" x="5662613" y="4251325"/>
          <p14:tracePt t="226776" x="5634038" y="4251325"/>
          <p14:tracePt t="226805" x="5507038" y="4206875"/>
          <p14:tracePt t="226808" x="5489575" y="4206875"/>
          <p14:tracePt t="226839" x="5322888" y="4191000"/>
          <p14:tracePt t="226872" x="5172075" y="4217988"/>
          <p14:tracePt t="226906" x="5054600" y="4313238"/>
          <p14:tracePt t="226938" x="5021263" y="4446588"/>
          <p14:tracePt t="226971" x="5076825" y="4732338"/>
          <p14:tracePt t="226975" x="5154613" y="4787900"/>
          <p14:tracePt t="227008" x="5411788" y="4999038"/>
          <p14:tracePt t="227041" x="5680075" y="5072063"/>
          <p14:tracePt t="227074" x="5757863" y="5072063"/>
          <p14:tracePt t="227080" x="5773738" y="5072063"/>
          <p14:tracePt t="227107" x="5919788" y="5011738"/>
          <p14:tracePt t="227111" x="5991225" y="4954588"/>
          <p14:tracePt t="227140" x="6164263" y="4721225"/>
          <p14:tracePt t="227144" x="6215063" y="4687888"/>
          <p14:tracePt t="227174" x="6270625" y="4614863"/>
          <p14:tracePt t="227208" x="6288088" y="4564063"/>
          <p14:tracePt t="227240" x="6288088" y="4430713"/>
          <p14:tracePt t="227274" x="6103938" y="4257675"/>
          <p14:tracePt t="227307" x="5942013" y="4191000"/>
          <p14:tracePt t="227312" x="5913438" y="4191000"/>
          <p14:tracePt t="227340" x="5846763" y="4191000"/>
          <p14:tracePt t="227345" x="5835650" y="4191000"/>
          <p14:tracePt t="227376" x="5768975" y="4191000"/>
          <p14:tracePt t="227408" x="5651500" y="4246563"/>
          <p14:tracePt t="227440" x="5622925" y="4413250"/>
          <p14:tracePt t="227475" x="5634038" y="4648200"/>
          <p14:tracePt t="227480" x="5668963" y="4676775"/>
          <p14:tracePt t="227507" x="5818188" y="4743450"/>
          <p14:tracePt t="227512" x="5868988" y="4776788"/>
          <p14:tracePt t="227540" x="6037263" y="4843463"/>
          <p14:tracePt t="227545" x="6064250" y="4843463"/>
          <p14:tracePt t="227574" x="6148388" y="4843463"/>
          <p14:tracePt t="227579" x="6164263" y="4843463"/>
          <p14:tracePt t="227608" x="6276975" y="4821238"/>
          <p14:tracePt t="227640" x="6427788" y="4670425"/>
          <p14:tracePt t="227675" x="6505575" y="4548188"/>
          <p14:tracePt t="227707" x="6505575" y="4446588"/>
          <p14:tracePt t="227711" x="6505575" y="4397375"/>
          <p14:tracePt t="227741" x="6465888" y="4291013"/>
          <p14:tracePt t="227745" x="6415088" y="4257675"/>
          <p14:tracePt t="227772" x="6276975" y="4095750"/>
          <p14:tracePt t="227775" x="6226175" y="4079875"/>
          <p14:tracePt t="227805" x="6170613" y="4051300"/>
          <p14:tracePt t="227808" x="6126163" y="4051300"/>
          <p14:tracePt t="227839" x="5969000" y="4062413"/>
          <p14:tracePt t="227872" x="5791200" y="4297363"/>
          <p14:tracePt t="227905" x="5757863" y="4508500"/>
          <p14:tracePt t="227938" x="5757863" y="4603750"/>
          <p14:tracePt t="227972" x="5897563" y="4699000"/>
          <p14:tracePt t="227975" x="5964238" y="4699000"/>
          <p14:tracePt t="228005" x="6186488" y="4814888"/>
          <p14:tracePt t="228008" x="6237288" y="4832350"/>
          <p14:tracePt t="228038" x="6454775" y="4865688"/>
          <p14:tracePt t="228073" x="6505575" y="4865688"/>
          <p14:tracePt t="228105" x="6561138" y="4865688"/>
          <p14:tracePt t="228138" x="6599238" y="4754563"/>
          <p14:tracePt t="228142" x="6599238" y="4703763"/>
          <p14:tracePt t="228172" x="6599238" y="4597400"/>
          <p14:tracePt t="228175" x="6599238" y="4570413"/>
          <p14:tracePt t="228205" x="6599238" y="4481513"/>
          <p14:tracePt t="228207" x="6599238" y="4441825"/>
          <p14:tracePt t="228239" x="6554788" y="4319588"/>
          <p14:tracePt t="228272" x="6427788" y="4206875"/>
          <p14:tracePt t="228305" x="6276975" y="4195763"/>
          <p14:tracePt t="228338" x="6081713" y="4251325"/>
          <p14:tracePt t="228372" x="6019800" y="4413250"/>
          <p14:tracePt t="228375" x="6019800" y="4459288"/>
          <p14:tracePt t="228405" x="6019800" y="4643438"/>
          <p14:tracePt t="228407" x="6019800" y="4676775"/>
          <p14:tracePt t="228440" x="6126163" y="4803775"/>
          <p14:tracePt t="228472" x="6270625" y="4905375"/>
          <p14:tracePt t="228475" x="6299200" y="4905375"/>
          <p14:tracePt t="228505" x="6354763" y="4932363"/>
          <p14:tracePt t="228508" x="6365875" y="4932363"/>
          <p14:tracePt t="228539" x="6427788" y="4943475"/>
          <p14:tracePt t="228572" x="6465888" y="4943475"/>
          <p14:tracePt t="228605" x="6561138" y="4943475"/>
          <p14:tracePt t="228640" x="6634163" y="4821238"/>
          <p14:tracePt t="228646" x="6650038" y="4787900"/>
          <p14:tracePt t="228674" x="6650038" y="4665663"/>
          <p14:tracePt t="228678" x="6650038" y="4575175"/>
          <p14:tracePt t="228708" x="6588125" y="4364038"/>
          <p14:tracePt t="228717" x="6561138" y="4330700"/>
          <p14:tracePt t="228741" x="6516688" y="4275138"/>
          <p14:tracePt t="228774" x="6403975" y="4275138"/>
          <p14:tracePt t="228807" x="6159500" y="4386263"/>
          <p14:tracePt t="228813" x="6081713" y="4441825"/>
          <p14:tracePt t="228841" x="5986463" y="4537075"/>
          <p14:tracePt t="228845" x="5969000" y="4570413"/>
          <p14:tracePt t="228874" x="5969000" y="4676775"/>
          <p14:tracePt t="228878" x="5969000" y="4687888"/>
          <p14:tracePt t="228908" x="6164263" y="4799013"/>
          <p14:tracePt t="228940" x="6303963" y="4814888"/>
          <p14:tracePt t="228996" x="6315075" y="4814888"/>
          <p14:tracePt t="229028" x="6315075" y="4803775"/>
          <p14:tracePt t="229041" x="6315075" y="4792663"/>
          <p14:tracePt t="229076" x="6315075" y="4770438"/>
          <p14:tracePt t="229108" x="6315075" y="4743450"/>
          <p14:tracePt t="229137" x="6292850" y="4714875"/>
          <p14:tracePt t="229139" x="0" y="0"/>
        </p14:tracePtLst>
        <p14:tracePtLst>
          <p14:tracePt t="229982" x="6499225" y="5222875"/>
          <p14:tracePt t="229986" x="6488113" y="5211763"/>
          <p14:tracePt t="229990" x="6443663" y="5183188"/>
          <p14:tracePt t="229999" x="6410325" y="5111750"/>
          <p14:tracePt t="230008" x="6359525" y="5078413"/>
          <p14:tracePt t="230037" x="6153150" y="4994275"/>
          <p14:tracePt t="230074" x="5864225" y="4860925"/>
          <p14:tracePt t="230078" x="5762625" y="4821238"/>
          <p14:tracePt t="230108" x="5422900" y="4710113"/>
          <p14:tracePt t="230141" x="5099050" y="4670425"/>
          <p14:tracePt t="230175" x="4830763" y="4670425"/>
          <p14:tracePt t="230180" x="4781550" y="4670425"/>
          <p14:tracePt t="230189" x="4770438" y="4670425"/>
          <p14:tracePt t="230207" x="4714875" y="4670425"/>
          <p14:tracePt t="230213" x="4686300" y="4670425"/>
          <p14:tracePt t="230240" x="4568825" y="4725988"/>
          <p14:tracePt t="230245" x="4552950" y="4743450"/>
          <p14:tracePt t="230274" x="4508500" y="4865688"/>
          <p14:tracePt t="230279" x="4508500" y="4894263"/>
          <p14:tracePt t="230308" x="4552950" y="5105400"/>
          <p14:tracePt t="230340" x="4646613" y="5262563"/>
          <p14:tracePt t="230374" x="4803775" y="5356225"/>
          <p14:tracePt t="230407" x="5065713" y="5440363"/>
          <p14:tracePt t="230412" x="5132388" y="5457825"/>
          <p14:tracePt t="230440" x="5445125" y="5480050"/>
          <p14:tracePt t="230444" x="5473700" y="5480050"/>
          <p14:tracePt t="230474" x="5611813" y="5480050"/>
          <p14:tracePt t="230478" x="5629275" y="5480050"/>
          <p14:tracePt t="230508" x="5668963" y="5480050"/>
          <p14:tracePt t="230540" x="5757863" y="5413375"/>
          <p14:tracePt t="230575" x="5864225" y="5145088"/>
          <p14:tracePt t="230607" x="5880100" y="4910138"/>
          <p14:tracePt t="230637" x="5853113" y="4714875"/>
          <p14:tracePt t="230674" x="5802313" y="4537075"/>
          <p14:tracePt t="230707" x="5746750" y="4519613"/>
          <p14:tracePt t="230739" x="5573713" y="4481513"/>
          <p14:tracePt t="230775" x="5327650" y="4459288"/>
          <p14:tracePt t="230807" x="5127625" y="4475163"/>
          <p14:tracePt t="230813" x="5065713" y="4503738"/>
          <p14:tracePt t="230841" x="4876800" y="4575175"/>
          <p14:tracePt t="230846" x="4803775" y="4608513"/>
          <p14:tracePt t="230874" x="4675188" y="4692650"/>
          <p14:tracePt t="230879" x="4657725" y="4703763"/>
          <p14:tracePt t="230908" x="4541838" y="4792663"/>
          <p14:tracePt t="230940" x="4524375" y="4876800"/>
          <p14:tracePt t="230974" x="4608513" y="5072063"/>
          <p14:tracePt t="231007" x="4887913" y="5278438"/>
          <p14:tracePt t="231012" x="4914900" y="5278438"/>
          <p14:tracePt t="231041" x="5043488" y="5329238"/>
          <p14:tracePt t="231045" x="5110163" y="5329238"/>
          <p14:tracePt t="231073" x="5360988" y="5345113"/>
          <p14:tracePt t="231078" x="5427663" y="5345113"/>
          <p14:tracePt t="231108" x="5718175" y="5362575"/>
          <p14:tracePt t="231142" x="5969000" y="5395913"/>
          <p14:tracePt t="231174" x="6181725" y="5395913"/>
          <p14:tracePt t="231207" x="6392863" y="5367338"/>
          <p14:tracePt t="231212" x="6427788" y="5334000"/>
          <p14:tracePt t="231240" x="6588125" y="5300663"/>
          <p14:tracePt t="231245" x="6623050" y="5273675"/>
          <p14:tracePt t="231274" x="6694488" y="5200650"/>
          <p14:tracePt t="231277" x="6705600" y="5183188"/>
          <p14:tracePt t="231308" x="6723063" y="5045075"/>
          <p14:tracePt t="231316" x="6723063" y="5016500"/>
          <p14:tracePt t="231341" x="6661150" y="4865688"/>
          <p14:tracePt t="231374" x="6527800" y="4821238"/>
          <p14:tracePt t="231407" x="6310313" y="4770438"/>
          <p14:tracePt t="231412" x="6243638" y="4754563"/>
          <p14:tracePt t="231440" x="5980113" y="4699000"/>
          <p14:tracePt t="231444" x="5913438" y="4681538"/>
          <p14:tracePt t="231474" x="5751513" y="4681538"/>
          <p14:tracePt t="231507" x="5411788" y="4681538"/>
          <p14:tracePt t="231513" x="5316538" y="4681538"/>
          <p14:tracePt t="231540" x="5149850" y="4681538"/>
          <p14:tracePt t="231545" x="5138738" y="4681538"/>
          <p14:tracePt t="231574" x="5048250" y="4732338"/>
          <p14:tracePt t="231577" x="5037138" y="4732338"/>
          <p14:tracePt t="231608" x="4937125" y="4792663"/>
          <p14:tracePt t="231617" x="4926013" y="4821238"/>
          <p14:tracePt t="231640" x="4910138" y="4860925"/>
          <p14:tracePt t="231674" x="4899025" y="4927600"/>
          <p14:tracePt t="231707" x="4899025" y="5005388"/>
          <p14:tracePt t="231712" x="4943475" y="5022850"/>
          <p14:tracePt t="231740" x="5032375" y="5056188"/>
          <p14:tracePt t="231745" x="5060950" y="5056188"/>
          <p14:tracePt t="231772" x="5205413" y="5072063"/>
          <p14:tracePt t="231775" x="5249863" y="5072063"/>
          <p14:tracePt t="231805" x="5416550" y="5089525"/>
          <p14:tracePt t="231809" x="5518150" y="5111750"/>
          <p14:tracePt t="231839" x="5857875" y="5167313"/>
          <p14:tracePt t="231874" x="6488113" y="5167313"/>
          <p14:tracePt t="231908" x="6689725" y="5167313"/>
          <p14:tracePt t="231914" x="6705600" y="5156200"/>
          <p14:tracePt t="231940" x="6727825" y="5133975"/>
          <p14:tracePt t="231945" x="6727825" y="5122863"/>
          <p14:tracePt t="231974" x="6727825" y="5067300"/>
          <p14:tracePt t="231978" x="6727825" y="5016500"/>
          <p14:tracePt t="232009" x="6543675" y="4827588"/>
          <p14:tracePt t="232040" x="6299200" y="4737100"/>
          <p14:tracePt t="232074" x="6097588" y="4654550"/>
          <p14:tracePt t="232107" x="5824538" y="4637088"/>
          <p14:tracePt t="232112" x="5780088" y="4637088"/>
          <p14:tracePt t="232140" x="5556250" y="4637088"/>
          <p14:tracePt t="232145" x="5489575" y="4637088"/>
          <p14:tracePt t="232174" x="5289550" y="4654550"/>
          <p14:tracePt t="232177" x="5278438" y="4654550"/>
          <p14:tracePt t="232186" x="5249863" y="4665663"/>
          <p14:tracePt t="232208" x="5205413" y="4710113"/>
          <p14:tracePt t="232248" x="5205413" y="4721225"/>
          <p14:tracePt t="232274" x="5205413" y="4737100"/>
          <p14:tracePt t="232329" x="5205413" y="4748213"/>
          <p14:tracePt t="232503" x="0" y="0"/>
        </p14:tracePtLst>
        <p14:tracePtLst>
          <p14:tracePt t="233107" x="4579938" y="4548188"/>
          <p14:tracePt t="233112" x="4564063" y="4548188"/>
          <p14:tracePt t="233192" x="4564063" y="4537075"/>
          <p14:tracePt t="233208" x="4575175" y="4537075"/>
          <p14:tracePt t="233216" x="4602163" y="4519613"/>
          <p14:tracePt t="233241" x="4781550" y="4519613"/>
          <p14:tracePt t="233273" x="5054600" y="4519613"/>
          <p14:tracePt t="233305" x="5372100" y="4519613"/>
          <p14:tracePt t="233339" x="5607050" y="4519613"/>
          <p14:tracePt t="233344" x="5622925" y="4519613"/>
          <p14:tracePt t="233372" x="5691188" y="4519613"/>
          <p14:tracePt t="233376" x="5729288" y="4519613"/>
          <p14:tracePt t="233406" x="5875338" y="4530725"/>
          <p14:tracePt t="233408" x="5942013" y="4530725"/>
          <p14:tracePt t="233439" x="6175375" y="4530725"/>
          <p14:tracePt t="233472" x="6365875" y="4530725"/>
          <p14:tracePt t="233505" x="6461125" y="4530725"/>
          <p14:tracePt t="233539" x="6656388" y="4530725"/>
          <p14:tracePt t="233543" x="6723063" y="4530725"/>
          <p14:tracePt t="233572" x="6907213" y="4530725"/>
          <p14:tracePt t="233575" x="6996113" y="4530725"/>
          <p14:tracePt t="233606" x="7140575" y="4525963"/>
          <p14:tracePt t="233608" x="7151688" y="4525963"/>
          <p14:tracePt t="233704" x="7151688" y="4508500"/>
          <p14:tracePt t="233720" x="7146925" y="4508500"/>
          <p14:tracePt t="233741" x="7118350" y="4508500"/>
          <p14:tracePt t="233745" x="7073900" y="4508500"/>
          <p14:tracePt t="233774" x="6900863" y="4492625"/>
          <p14:tracePt t="233778" x="6856413" y="4492625"/>
          <p14:tracePt t="233807" x="6683375" y="4492625"/>
          <p14:tracePt t="233842" x="6432550" y="4492625"/>
          <p14:tracePt t="233874" x="6203950" y="4492625"/>
          <p14:tracePt t="233907" x="6030913" y="4519613"/>
          <p14:tracePt t="233912" x="6002338" y="4519613"/>
          <p14:tracePt t="233940" x="5857875" y="4519613"/>
          <p14:tracePt t="233944" x="5813425" y="4519613"/>
          <p14:tracePt t="233974" x="5500688" y="4559300"/>
          <p14:tracePt t="233977" x="5378450" y="4581525"/>
          <p14:tracePt t="234008" x="5032375" y="4597400"/>
          <p14:tracePt t="234041" x="4914900" y="4597400"/>
          <p14:tracePt t="234074" x="4797425" y="4597400"/>
          <p14:tracePt t="234107" x="4719638" y="4597400"/>
          <p14:tracePt t="234142" x="4703763" y="4597400"/>
          <p14:tracePt t="234280" x="4675188" y="4608513"/>
          <p14:tracePt t="234289" x="4664075" y="4608513"/>
          <p14:tracePt t="234304" x="0" y="0"/>
        </p14:tracePtLst>
        <p14:tracePtLst>
          <p14:tracePt t="236429" x="4089400" y="2003425"/>
          <p14:tracePt t="236518" x="4100513" y="1985963"/>
          <p14:tracePt t="236526" x="4111625" y="1985963"/>
          <p14:tracePt t="236541" x="4256088" y="1985963"/>
          <p14:tracePt t="236574" x="4502150" y="1985963"/>
          <p14:tracePt t="236607" x="4591050" y="1985963"/>
          <p14:tracePt t="236742" x="4579938" y="1985963"/>
          <p14:tracePt t="236749" x="4524375" y="1985963"/>
          <p14:tracePt t="236774" x="4497388" y="1985963"/>
          <p14:tracePt t="236807" x="4357688" y="1985963"/>
          <p14:tracePt t="236813" x="4346575" y="1985963"/>
          <p14:tracePt t="236840" x="4324350" y="1985963"/>
          <p14:tracePt t="236884" x="4306888" y="1985963"/>
          <p14:tracePt t="236948" x="4267200" y="1985963"/>
          <p14:tracePt t="236974" x="4229100" y="1985963"/>
          <p14:tracePt t="237007" x="4189413" y="1985963"/>
          <p14:tracePt t="237608" x="4173538" y="1985963"/>
          <p14:tracePt t="237624" x="4151313" y="1985963"/>
          <p14:tracePt t="237641" x="4133850" y="1985963"/>
          <p14:tracePt t="238103" x="0" y="0"/>
        </p14:tracePtLst>
        <p14:tracePtLst>
          <p14:tracePt t="253360" x="5360988" y="5875338"/>
          <p14:tracePt t="253365" x="5434013" y="5908675"/>
          <p14:tracePt t="253373" x="5507038" y="5948363"/>
          <p14:tracePt t="253377" x="5556250" y="5981700"/>
          <p14:tracePt t="253408" x="5980113" y="6165850"/>
          <p14:tracePt t="253441" x="6572250" y="6272213"/>
          <p14:tracePt t="253475" x="7346950" y="6299200"/>
          <p14:tracePt t="253480" x="7497763" y="6299200"/>
          <p14:tracePt t="253507" x="7978775" y="6299200"/>
          <p14:tracePt t="253511" x="8128000" y="6299200"/>
          <p14:tracePt t="253541" x="8323263" y="6283325"/>
          <p14:tracePt t="253577" x="8380413" y="6149975"/>
          <p14:tracePt t="253608" x="8380413" y="5881688"/>
          <p14:tracePt t="253640" x="8369300" y="5646738"/>
          <p14:tracePt t="253674" x="8301038" y="5345113"/>
          <p14:tracePt t="253678" x="8256588" y="5218113"/>
          <p14:tracePt t="253705" x="8196263" y="4899025"/>
          <p14:tracePt t="253737" x="8178800" y="4525963"/>
          <p14:tracePt t="253771" x="8078788" y="4302125"/>
          <p14:tracePt t="253804" x="7832725" y="4106863"/>
          <p14:tracePt t="253808" x="7759700" y="4090988"/>
          <p14:tracePt t="253838" x="7140575" y="3933825"/>
          <p14:tracePt t="253872" x="5311775" y="3694113"/>
          <p14:tracePt t="253904" x="2784475" y="3587750"/>
          <p14:tracePt t="253938" x="1149350" y="3632200"/>
          <p14:tracePt t="253971" x="869950" y="3838575"/>
          <p14:tracePt t="253974" x="869950" y="3883025"/>
          <p14:tracePt t="254005" x="903288" y="4168775"/>
          <p14:tracePt t="254007" x="947738" y="4268788"/>
          <p14:tracePt t="254038" x="1293813" y="4721225"/>
          <p14:tracePt t="254072" x="1947863" y="5167313"/>
          <p14:tracePt t="254104" x="3040063" y="5491163"/>
          <p14:tracePt t="254140" x="4144963" y="5635625"/>
          <p14:tracePt t="254147" x="4384675" y="5657850"/>
          <p14:tracePt t="254151" x="4591050" y="5657850"/>
          <p14:tracePt t="254174" x="4759325" y="5657850"/>
          <p14:tracePt t="254207" x="4786313" y="5597525"/>
          <p14:tracePt t="254212" x="4786313" y="5507038"/>
          <p14:tracePt t="254237" x="4786313" y="5391150"/>
          <p14:tracePt t="254238" x="0" y="0"/>
        </p14:tracePtLst>
        <p14:tracePtLst>
          <p14:tracePt t="256709" x="4144963" y="4291013"/>
          <p14:tracePt t="256812" x="4106863" y="4268788"/>
          <p14:tracePt t="256821" x="4089400" y="4257675"/>
          <p14:tracePt t="256841" x="4000500" y="4213225"/>
          <p14:tracePt t="256846" x="3983038" y="4195763"/>
          <p14:tracePt t="256874" x="3960813" y="4184650"/>
          <p14:tracePt t="256877" x="3949700" y="4184650"/>
          <p14:tracePt t="256908" x="3865563" y="4157663"/>
          <p14:tracePt t="256939" x="3843338" y="4146550"/>
          <p14:tracePt t="256972" x="3798888" y="4146550"/>
          <p14:tracePt t="256975" x="3771900" y="4146550"/>
          <p14:tracePt t="257005" x="3738563" y="4146550"/>
          <p14:tracePt t="257008" x="3692525" y="4135438"/>
          <p14:tracePt t="257040" x="3625850" y="4135438"/>
          <p14:tracePt t="257073" x="3543300" y="4117975"/>
          <p14:tracePt t="257107" x="3475038" y="4102100"/>
          <p14:tracePt t="257142" x="3381375" y="4102100"/>
          <p14:tracePt t="257146" x="3363913" y="4102100"/>
          <p14:tracePt t="257174" x="3286125" y="4090988"/>
          <p14:tracePt t="257177" x="3219450" y="4090988"/>
          <p14:tracePt t="257208" x="3079750" y="4073525"/>
          <p14:tracePt t="257239" x="3028950" y="4073525"/>
          <p14:tracePt t="257272" x="2946400" y="4073525"/>
          <p14:tracePt t="257305" x="2895600" y="4073525"/>
          <p14:tracePt t="257339" x="2867025" y="4090988"/>
          <p14:tracePt t="257374" x="2867025" y="4129088"/>
          <p14:tracePt t="257377" x="2867025" y="4162425"/>
          <p14:tracePt t="257407" x="2990850" y="4268788"/>
          <p14:tracePt t="257440" x="3135313" y="4346575"/>
          <p14:tracePt t="257474" x="3268663" y="4364038"/>
          <p14:tracePt t="257507" x="3386138" y="4364038"/>
          <p14:tracePt t="257513" x="3430588" y="4364038"/>
          <p14:tracePt t="257540" x="3554413" y="4364038"/>
          <p14:tracePt t="257544" x="3621088" y="4364038"/>
          <p14:tracePt t="257574" x="3749675" y="4379913"/>
          <p14:tracePt t="257577" x="3760788" y="4379913"/>
          <p14:tracePt t="257607" x="3854450" y="4391025"/>
          <p14:tracePt t="257641" x="3905250" y="4402138"/>
          <p14:tracePt t="257674" x="3971925" y="4402138"/>
          <p14:tracePt t="257707" x="4049713" y="4402138"/>
          <p14:tracePt t="257741" x="4089400" y="4402138"/>
          <p14:tracePt t="257774" x="4106863" y="4402138"/>
          <p14:tracePt t="257778" x="4106863" y="4386263"/>
          <p14:tracePt t="257808" x="4106863" y="4302125"/>
          <p14:tracePt t="257841" x="4038600" y="4191000"/>
          <p14:tracePt t="257874" x="3938588" y="4113213"/>
          <p14:tracePt t="257908" x="3665538" y="4062413"/>
          <p14:tracePt t="257914" x="3592513" y="4044950"/>
          <p14:tracePt t="257940" x="3403600" y="3962400"/>
          <p14:tracePt t="257945" x="3386138" y="3944938"/>
          <p14:tracePt t="257974" x="3302000" y="3917950"/>
          <p14:tracePt t="257978" x="3286125" y="3917950"/>
          <p14:tracePt t="258010" x="3263900" y="3900488"/>
          <p14:tracePt t="258040" x="3163888" y="3889375"/>
          <p14:tracePt t="258074" x="3068638" y="3871913"/>
          <p14:tracePt t="258107" x="2968625" y="3871913"/>
          <p14:tracePt t="258113" x="2940050" y="3871913"/>
          <p14:tracePt t="258140" x="2833688" y="3871913"/>
          <p14:tracePt t="258145" x="2822575" y="3871913"/>
          <p14:tracePt t="258174" x="2800350" y="3871913"/>
          <p14:tracePt t="258177" x="2784475" y="3871913"/>
          <p14:tracePt t="258209" x="2773363" y="3871913"/>
          <p14:tracePt t="258241" x="2762250" y="3878263"/>
          <p14:tracePt t="258274" x="2878138" y="4040188"/>
          <p14:tracePt t="258308" x="3013075" y="4084638"/>
          <p14:tracePt t="258340" x="3168650" y="4129088"/>
          <p14:tracePt t="258346" x="3201988" y="4129088"/>
          <p14:tracePt t="258374" x="3286125" y="4140200"/>
          <p14:tracePt t="258381" x="3336925" y="4157663"/>
          <p14:tracePt t="258387" x="3348038" y="4157663"/>
          <p14:tracePt t="258408" x="3503613" y="4191000"/>
          <p14:tracePt t="258441" x="3632200" y="4224338"/>
          <p14:tracePt t="258474" x="3654425" y="4224338"/>
          <p14:tracePt t="258480" x="3698875" y="4224338"/>
          <p14:tracePt t="258507" x="3849688" y="4275138"/>
          <p14:tracePt t="258513" x="3876675" y="4275138"/>
          <p14:tracePt t="258540" x="3916363" y="4291013"/>
          <p14:tracePt t="258545" x="3933825" y="4291013"/>
          <p14:tracePt t="258576" x="3960813" y="4291013"/>
          <p14:tracePt t="258608" x="4022725" y="4291013"/>
          <p14:tracePt t="258640" x="4060825" y="4291013"/>
          <p14:tracePt t="258704" x="4089400" y="4291013"/>
          <p14:tracePt t="258712" x="4100513" y="4291013"/>
          <p14:tracePt t="258741" x="4117975" y="4291013"/>
          <p14:tracePt t="258777" x="4117975" y="4268788"/>
          <p14:tracePt t="258808" x="3938588" y="4157663"/>
          <p14:tracePt t="258841" x="3743325" y="4124325"/>
          <p14:tracePt t="258875" x="3609975" y="4079875"/>
          <p14:tracePt t="258879" x="3581400" y="4079875"/>
          <p14:tracePt t="258908" x="3414713" y="4044950"/>
          <p14:tracePt t="258912" x="3348038" y="4029075"/>
          <p14:tracePt t="258938" x="3257550" y="4029075"/>
          <p14:tracePt t="258971" x="3141663" y="4011613"/>
          <p14:tracePt t="258974" x="3130550" y="4011613"/>
          <p14:tracePt t="259004" x="3101975" y="3995738"/>
          <p14:tracePt t="259006" x="3090863" y="3995738"/>
          <p14:tracePt t="259041" x="3073400" y="3995738"/>
          <p14:tracePt t="259075" x="3051175" y="3967163"/>
          <p14:tracePt t="259152" x="3035300" y="3978275"/>
          <p14:tracePt t="259160" x="3035300" y="3989388"/>
          <p14:tracePt t="259173" x="3035300" y="4017963"/>
          <p14:tracePt t="259177" x="3046413" y="4067175"/>
          <p14:tracePt t="259208" x="3190875" y="4157663"/>
          <p14:tracePt t="259241" x="3348038" y="4191000"/>
          <p14:tracePt t="259250" x="3392488" y="4191000"/>
          <p14:tracePt t="259274" x="3430588" y="4217988"/>
          <p14:tracePt t="259280" x="3481388" y="4235450"/>
          <p14:tracePt t="259307" x="3565525" y="4264025"/>
          <p14:tracePt t="259312" x="3609975" y="4264025"/>
          <p14:tracePt t="259340" x="3776663" y="4297363"/>
          <p14:tracePt t="259346" x="3843338" y="4297363"/>
          <p14:tracePt t="259374" x="3883025" y="4297363"/>
          <p14:tracePt t="259378" x="3894138" y="4297363"/>
          <p14:tracePt t="259440" x="3911600" y="4297363"/>
          <p14:tracePt t="259449" x="3922713" y="4297363"/>
          <p14:tracePt t="259600" x="3933825" y="4308475"/>
          <p14:tracePt t="259616" x="3960813" y="4308475"/>
          <p14:tracePt t="259640" x="4011613" y="4308475"/>
          <p14:tracePt t="259674" x="4144963" y="4308475"/>
          <p14:tracePt t="259705" x="4233863" y="4335463"/>
          <p14:tracePt t="259794" x="4222750" y="4335463"/>
          <p14:tracePt t="259808" x="4200525" y="4335463"/>
          <p14:tracePt t="259817" x="4184650" y="4330700"/>
          <p14:tracePt t="259841" x="4038600" y="4319588"/>
          <p14:tracePt t="259874" x="3849688" y="4286250"/>
          <p14:tracePt t="259907" x="3692525" y="4268788"/>
          <p14:tracePt t="259912" x="3643313" y="4251325"/>
          <p14:tracePt t="259941" x="3475038" y="4217988"/>
          <p14:tracePt t="259944" x="3430588" y="4202113"/>
          <p14:tracePt t="259974" x="3286125" y="4168775"/>
          <p14:tracePt t="260007" x="3130550" y="4135438"/>
          <p14:tracePt t="260012" x="3119438" y="4135438"/>
          <p14:tracePt t="260041" x="3090863" y="4124325"/>
          <p14:tracePt t="260596" x="3062288" y="4113213"/>
          <p14:tracePt t="260604" x="3051175" y="4113213"/>
          <p14:tracePt t="260661" x="3073400" y="4117975"/>
          <p14:tracePt t="260669" x="3084513" y="4117975"/>
          <p14:tracePt t="260676" x="3113088" y="4146550"/>
          <p14:tracePt t="260709" x="3197225" y="4217988"/>
          <p14:tracePt t="260740" x="3252788" y="4229100"/>
          <p14:tracePt t="260852" x="3275013" y="4229100"/>
          <p14:tracePt t="260861" x="3290888" y="4229100"/>
          <p14:tracePt t="260874" x="3302000" y="4240213"/>
          <p14:tracePt t="260906" x="3314700" y="4240213"/>
          <p14:tracePt t="260941" x="3370263" y="4257675"/>
          <p14:tracePt t="260974" x="3452813" y="4313238"/>
          <p14:tracePt t="261008" x="3497263" y="4324350"/>
          <p14:tracePt t="261012" x="3509963" y="4324350"/>
          <p14:tracePt t="261040" x="3521075" y="4324350"/>
          <p14:tracePt t="261092" x="3532188" y="4324350"/>
          <p14:tracePt t="261108" x="3497263" y="4302125"/>
          <p14:tracePt t="261140" x="3319463" y="4251325"/>
          <p14:tracePt t="261174" x="3246438" y="4240213"/>
          <p14:tracePt t="261236" x="3219450" y="4240213"/>
          <p14:tracePt t="261244" x="3208338" y="4240213"/>
          <p14:tracePt t="261274" x="3308350" y="4275138"/>
          <p14:tracePt t="261279" x="3397250" y="4291013"/>
          <p14:tracePt t="261308" x="3643313" y="4346575"/>
          <p14:tracePt t="261340" x="3654425" y="4346575"/>
          <p14:tracePt t="261380" x="3648075" y="4341813"/>
          <p14:tracePt t="261407" x="3576638" y="4308475"/>
          <p14:tracePt t="261413" x="3543300" y="4297363"/>
          <p14:tracePt t="261440" x="3503613" y="4279900"/>
          <p14:tracePt t="261445" x="3481388" y="4279900"/>
          <p14:tracePt t="261453" x="3463925" y="4279900"/>
          <p14:tracePt t="262036" x="3452813" y="4279900"/>
          <p14:tracePt t="262148" x="3441700" y="4279900"/>
          <p14:tracePt t="262164" x="3425825" y="4291013"/>
          <p14:tracePt t="262246" x="3414713" y="4302125"/>
          <p14:tracePt t="262260" x="3403600" y="4313238"/>
          <p14:tracePt t="262276" x="3392488" y="4324350"/>
          <p14:tracePt t="262307" x="3375025" y="4341813"/>
          <p14:tracePt t="262420" x="3352800" y="4341813"/>
          <p14:tracePt t="262428" x="3336925" y="4341813"/>
          <p14:tracePt t="262532" x="3290888" y="4352925"/>
          <p14:tracePt t="262541" x="3279775" y="4352925"/>
          <p14:tracePt t="262574" x="3268663" y="4368800"/>
          <p14:tracePt t="262676" x="3257550" y="4368800"/>
          <p14:tracePt t="262692" x="3241675" y="4357688"/>
          <p14:tracePt t="262754" x="3241675" y="4368800"/>
          <p14:tracePt t="262769" x="3241675" y="4379913"/>
          <p14:tracePt t="262778" x="3241675" y="4391025"/>
          <p14:tracePt t="262807" x="3403600" y="4391025"/>
          <p14:tracePt t="262840" x="3659188" y="4391025"/>
          <p14:tracePt t="262845" x="3687763" y="4391025"/>
          <p14:tracePt t="262874" x="3709988" y="4402138"/>
          <p14:tracePt t="262877" x="3721100" y="4419600"/>
          <p14:tracePt t="262908" x="3776663" y="4470400"/>
          <p14:tracePt t="262940" x="3832225" y="4486275"/>
          <p14:tracePt t="262971" x="3854450" y="4486275"/>
          <p14:tracePt t="263004" x="3871913" y="4486275"/>
          <p14:tracePt t="263038" x="3883025" y="4486275"/>
          <p14:tracePt t="263071" x="3978275" y="4503738"/>
          <p14:tracePt t="263107" x="4016375" y="4503738"/>
          <p14:tracePt t="263176" x="4044950" y="4503738"/>
          <p14:tracePt t="263185" x="4056063" y="4503738"/>
          <p14:tracePt t="263208" x="4111625" y="4446588"/>
          <p14:tracePt t="263241" x="4206875" y="4324350"/>
          <p14:tracePt t="263274" x="4251325" y="4213225"/>
          <p14:tracePt t="263308" x="4291013" y="4146550"/>
          <p14:tracePt t="263314" x="4324350" y="4117975"/>
          <p14:tracePt t="263320" x="4335463" y="4084638"/>
          <p14:tracePt t="263340" x="4368800" y="3989388"/>
          <p14:tracePt t="263345" x="4384675" y="3922713"/>
          <p14:tracePt t="263374" x="4402138" y="3849688"/>
          <p14:tracePt t="263378" x="4402138" y="3822700"/>
          <p14:tracePt t="263409" x="4413250" y="3771900"/>
          <p14:tracePt t="263440" x="4429125" y="3705225"/>
          <p14:tracePt t="263496" x="4457700" y="3744913"/>
          <p14:tracePt t="263507" x="4457700" y="3811588"/>
          <p14:tracePt t="263513" x="4457700" y="3856038"/>
          <p14:tracePt t="263541" x="4457700" y="4040188"/>
          <p14:tracePt t="263545" x="4473575" y="4129088"/>
          <p14:tracePt t="263574" x="4541838" y="4297363"/>
          <p14:tracePt t="263578" x="4552950" y="4313238"/>
          <p14:tracePt t="263607" x="4597400" y="4352925"/>
          <p14:tracePt t="263658" x="4591050" y="4346575"/>
          <p14:tracePt t="263673" x="4557713" y="4217988"/>
          <p14:tracePt t="263707" x="4502150" y="3906838"/>
          <p14:tracePt t="263740" x="4486275" y="3676650"/>
          <p14:tracePt t="263745" x="4486275" y="3649663"/>
          <p14:tracePt t="263774" x="4486275" y="3632200"/>
          <p14:tracePt t="263808" x="4491038" y="3794125"/>
          <p14:tracePt t="263840" x="4564063" y="4124325"/>
          <p14:tracePt t="263874" x="4692650" y="4379913"/>
          <p14:tracePt t="263912" x="4703763" y="4379913"/>
          <p14:tracePt t="263941" x="4752975" y="4268788"/>
          <p14:tracePt t="263945" x="4752975" y="4202113"/>
          <p14:tracePt t="263973" x="4752975" y="3995738"/>
          <p14:tracePt t="263979" x="4752975" y="3967163"/>
          <p14:tracePt t="264008" x="4808538" y="3940175"/>
          <p14:tracePt t="264040" x="5014913" y="4095750"/>
          <p14:tracePt t="264074" x="5278438" y="4435475"/>
          <p14:tracePt t="264081" x="5356225" y="4519613"/>
          <p14:tracePt t="264107" x="5394325" y="4530725"/>
          <p14:tracePt t="264140" x="5434013" y="4508500"/>
          <p14:tracePt t="264146" x="5451475" y="4441825"/>
          <p14:tracePt t="264176" x="5484813" y="4162425"/>
          <p14:tracePt t="264207" x="5518150" y="4067175"/>
          <p14:tracePt t="264241" x="5556250" y="4056063"/>
          <p14:tracePt t="264275" x="5729288" y="4286250"/>
          <p14:tracePt t="264280" x="5768975" y="4357688"/>
          <p14:tracePt t="264307" x="5913438" y="4541838"/>
          <p14:tracePt t="264313" x="5924550" y="4552950"/>
          <p14:tracePt t="264340" x="5942013" y="4570413"/>
          <p14:tracePt t="264344" x="5969000" y="4570413"/>
          <p14:tracePt t="264374" x="6048375" y="4452938"/>
          <p14:tracePt t="264379" x="6130925" y="4346575"/>
          <p14:tracePt t="264408" x="6181725" y="4124325"/>
          <p14:tracePt t="264441" x="6181725" y="4113213"/>
          <p14:tracePt t="264474" x="6237288" y="4246563"/>
          <p14:tracePt t="264507" x="6392863" y="4570413"/>
          <p14:tracePt t="264512" x="6410325" y="4597400"/>
          <p14:tracePt t="264540" x="6450013" y="4597400"/>
          <p14:tracePt t="264575" x="6583363" y="4503738"/>
          <p14:tracePt t="264578" x="6599238" y="4435475"/>
          <p14:tracePt t="264608" x="6672263" y="4095750"/>
          <p14:tracePt t="264640" x="6672263" y="3962400"/>
          <p14:tracePt t="264648" x="6683375" y="3951288"/>
          <p14:tracePt t="264680" x="6700838" y="3951288"/>
          <p14:tracePt t="264707" x="6834188" y="4095750"/>
          <p14:tracePt t="264740" x="7040563" y="4508500"/>
          <p14:tracePt t="264747" x="7102475" y="4608513"/>
          <p14:tracePt t="264774" x="7113588" y="4625975"/>
          <p14:tracePt t="264808" x="7162800" y="4614863"/>
          <p14:tracePt t="264840" x="7162800" y="4330700"/>
          <p14:tracePt t="264849" x="7162800" y="4206875"/>
          <p14:tracePt t="264874" x="7151688" y="3962400"/>
          <p14:tracePt t="264907" x="7151688" y="3951288"/>
          <p14:tracePt t="264941" x="7162800" y="4062413"/>
          <p14:tracePt t="264946" x="7162800" y="4113213"/>
          <p14:tracePt t="264974" x="7162800" y="4341813"/>
          <p14:tracePt t="264978" x="7162800" y="4408488"/>
          <p14:tracePt t="265007" x="7162800" y="4486275"/>
          <p14:tracePt t="265048" x="7162800" y="4481513"/>
          <p14:tracePt t="265074" x="7162800" y="4346575"/>
          <p14:tracePt t="265107" x="7135813" y="4157663"/>
          <p14:tracePt t="265112" x="7118350" y="4106863"/>
          <p14:tracePt t="265142" x="7107238" y="4095750"/>
          <p14:tracePt t="265176" x="7107238" y="4129088"/>
          <p14:tracePt t="265208" x="7073900" y="4302125"/>
          <p14:tracePt t="265242" x="7024688" y="4497388"/>
          <p14:tracePt t="265274" x="7013575" y="4508500"/>
          <p14:tracePt t="265320" x="7013575" y="4486275"/>
          <p14:tracePt t="265340" x="6978650" y="4386263"/>
          <p14:tracePt t="265344" x="6978650" y="4341813"/>
          <p14:tracePt t="265374" x="6945313" y="4268788"/>
          <p14:tracePt t="265377" x="6945313" y="4257675"/>
          <p14:tracePt t="265528" x="6945313" y="4229100"/>
          <p14:tracePt t="265536" x="6945313" y="4217988"/>
          <p14:tracePt t="265545" x="6918325" y="4173538"/>
          <p14:tracePt t="265574" x="6918325" y="4044950"/>
          <p14:tracePt t="265577" x="6900863" y="3978275"/>
          <p14:tracePt t="265608" x="6889750" y="3867150"/>
          <p14:tracePt t="265640" x="6889750" y="3856038"/>
          <p14:tracePt t="265687" x="6889750" y="3889375"/>
          <p14:tracePt t="265703" x="6889750" y="4029075"/>
          <p14:tracePt t="265737" x="6889750" y="4319588"/>
          <p14:tracePt t="265769" x="6889750" y="4459288"/>
          <p14:tracePt t="265803" x="6873875" y="4514850"/>
          <p14:tracePt t="265838" x="6862763" y="4475163"/>
          <p14:tracePt t="265870" x="6772275" y="4179888"/>
          <p14:tracePt t="265903" x="6711950" y="4040188"/>
          <p14:tracePt t="265939" x="6711950" y="4029075"/>
          <p14:tracePt t="265975" x="6700838" y="4029075"/>
          <p14:tracePt t="266009" x="6667500" y="4202113"/>
          <p14:tracePt t="266041" x="6667500" y="4357688"/>
          <p14:tracePt t="266074" x="6667500" y="4368800"/>
          <p14:tracePt t="266109" x="6667500" y="4319588"/>
          <p14:tracePt t="266141" x="6667500" y="4129088"/>
          <p14:tracePt t="266173" x="6638925" y="4067175"/>
          <p14:tracePt t="266208" x="6627813" y="4067175"/>
          <p14:tracePt t="266240" x="6561138" y="4229100"/>
          <p14:tracePt t="266246" x="6561138" y="4279900"/>
          <p14:tracePt t="266274" x="6527800" y="4386263"/>
          <p14:tracePt t="266277" x="6527800" y="4397375"/>
          <p14:tracePt t="266333" x="6527800" y="4346575"/>
          <p14:tracePt t="266341" x="6527800" y="4257675"/>
          <p14:tracePt t="266374" x="6527800" y="4044950"/>
          <p14:tracePt t="266408" x="6499225" y="3984625"/>
          <p14:tracePt t="266444" x="6488113" y="3973513"/>
          <p14:tracePt t="266474" x="6454775" y="3895725"/>
          <p14:tracePt t="266479" x="6376988" y="3838575"/>
          <p14:tracePt t="266507" x="6343650" y="3800475"/>
          <p14:tracePt t="266556" x="6343650" y="3805238"/>
          <p14:tracePt t="266574" x="6343650" y="3849688"/>
          <p14:tracePt t="266607" x="6343650" y="4117975"/>
          <p14:tracePt t="266640" x="6343650" y="4240213"/>
          <p14:tracePt t="266646" x="6326188" y="4251325"/>
          <p14:tracePt t="266699" x="6326188" y="4229100"/>
          <p14:tracePt t="266707" x="6326188" y="4184650"/>
          <p14:tracePt t="266739" x="6276975" y="3967163"/>
          <p14:tracePt t="266772" x="6037263" y="3727450"/>
          <p14:tracePt t="266805" x="5724525" y="3621088"/>
          <p14:tracePt t="266840" x="5349875" y="3621088"/>
          <p14:tracePt t="266845" x="5232400" y="3621088"/>
          <p14:tracePt t="266876" x="5021263" y="3749675"/>
          <p14:tracePt t="266907" x="4970463" y="3944938"/>
          <p14:tracePt t="266941" x="4970463" y="4040188"/>
          <p14:tracePt t="266974" x="5094288" y="4229100"/>
          <p14:tracePt t="266980" x="5138738" y="4246563"/>
          <p14:tracePt t="267005" x="5372100" y="4279900"/>
          <p14:tracePt t="267038" x="5695950" y="4302125"/>
          <p14:tracePt t="267042" x="5818188" y="4302125"/>
          <p14:tracePt t="267072" x="6208713" y="4302125"/>
          <p14:tracePt t="267076" x="6237288" y="4302125"/>
          <p14:tracePt t="267105" x="6483350" y="4302125"/>
          <p14:tracePt t="267107" x="6550025" y="4291013"/>
          <p14:tracePt t="267138" x="6805613" y="4106863"/>
          <p14:tracePt t="267171" x="6918325" y="3733800"/>
          <p14:tracePt t="267207" x="6667500" y="3101975"/>
          <p14:tracePt t="267212" x="6527800" y="2962275"/>
          <p14:tracePt t="267240" x="6103938" y="2711450"/>
          <p14:tracePt t="267245" x="5975350" y="2667000"/>
          <p14:tracePt t="267271" x="5489575" y="2644775"/>
          <p14:tracePt t="267274" x="5278438" y="2667000"/>
          <p14:tracePt t="267305" x="4664075" y="2857500"/>
          <p14:tracePt t="267308" x="4473575" y="2951163"/>
          <p14:tracePt t="267339" x="4067175" y="3286125"/>
          <p14:tracePt t="267372" x="4022725" y="3587750"/>
          <p14:tracePt t="267405" x="4513263" y="3984625"/>
          <p14:tracePt t="267439" x="5256213" y="4146550"/>
          <p14:tracePt t="267472" x="5511800" y="4073525"/>
          <p14:tracePt t="267475" x="5511800" y="4056063"/>
          <p14:tracePt t="267506" x="5529263" y="3922713"/>
          <p14:tracePt t="267508" x="5529263" y="3895725"/>
          <p14:tracePt t="267539" x="5489575" y="3760788"/>
          <p14:tracePt t="267571" x="5267325" y="3632200"/>
          <p14:tracePt t="267605" x="5032375" y="3598863"/>
          <p14:tracePt t="267639" x="5021263" y="3598863"/>
          <p14:tracePt t="267672" x="5010150" y="3609975"/>
          <p14:tracePt t="267674" x="5010150" y="3621088"/>
          <p14:tracePt t="267704" x="0" y="0"/>
        </p14:tracePtLst>
        <p14:tracePtLst>
          <p14:tracePt t="270426" x="4479925" y="4541838"/>
          <p14:tracePt t="270512" x="4486275" y="4541838"/>
          <p14:tracePt t="270521" x="4502150" y="4541838"/>
          <p14:tracePt t="270541" x="4557713" y="4541838"/>
          <p14:tracePt t="270545" x="4602163" y="4541838"/>
          <p14:tracePt t="270574" x="4725988" y="4541838"/>
          <p14:tracePt t="270579" x="4775200" y="4541838"/>
          <p14:tracePt t="270608" x="5037138" y="4541838"/>
          <p14:tracePt t="270642" x="5221288" y="4541838"/>
          <p14:tracePt t="270674" x="5334000" y="4541838"/>
          <p14:tracePt t="270707" x="5489575" y="4541838"/>
          <p14:tracePt t="270712" x="5500688" y="4541838"/>
          <p14:tracePt t="270740" x="5607050" y="4541838"/>
          <p14:tracePt t="270745" x="5651500" y="4541838"/>
          <p14:tracePt t="270774" x="5791200" y="4541838"/>
          <p14:tracePt t="270778" x="5807075" y="4541838"/>
          <p14:tracePt t="270808" x="5946775" y="4541838"/>
          <p14:tracePt t="270840" x="6092825" y="4541838"/>
          <p14:tracePt t="270874" x="6265863" y="4559300"/>
          <p14:tracePt t="270907" x="6427788" y="4559300"/>
          <p14:tracePt t="270913" x="6454775" y="4559300"/>
          <p14:tracePt t="270941" x="6538913" y="4559300"/>
          <p14:tracePt t="270945" x="6554788" y="4559300"/>
          <p14:tracePt t="270974" x="6577013" y="4559300"/>
          <p14:tracePt t="270978" x="6588125" y="4559300"/>
          <p14:tracePt t="271004" x="6678613" y="4559300"/>
          <p14:tracePt t="271006" x="6689725" y="4559300"/>
          <p14:tracePt t="271038" x="6756400" y="4559300"/>
          <p14:tracePt t="271071" x="6823075" y="4559300"/>
          <p14:tracePt t="271104" x="6862763" y="4559300"/>
          <p14:tracePt t="271214" x="6851650" y="4559300"/>
          <p14:tracePt t="271230" x="6823075" y="4537075"/>
          <p14:tracePt t="271239" x="6756400" y="4537075"/>
          <p14:tracePt t="271271" x="6543675" y="4503738"/>
          <p14:tracePt t="271307" x="6315075" y="4503738"/>
          <p14:tracePt t="271312" x="6248400" y="4503738"/>
          <p14:tracePt t="271340" x="6064250" y="4503738"/>
          <p14:tracePt t="271345" x="6019800" y="4503738"/>
          <p14:tracePt t="271374" x="5813425" y="4503738"/>
          <p14:tracePt t="271378" x="5762625" y="4503738"/>
          <p14:tracePt t="271409" x="5473700" y="4503738"/>
          <p14:tracePt t="271440" x="5283200" y="4503738"/>
          <p14:tracePt t="271474" x="5026025" y="4464050"/>
          <p14:tracePt t="271508" x="4903788" y="4464050"/>
          <p14:tracePt t="271903" x="0" y="0"/>
        </p14:tracePtLst>
        <p14:tracePtLst>
          <p14:tracePt t="273069" x="6716713" y="2416175"/>
          <p14:tracePt t="273124" x="6738938" y="2416175"/>
          <p14:tracePt t="273132" x="6750050" y="2416175"/>
          <p14:tracePt t="273140" x="6794500" y="2427288"/>
          <p14:tracePt t="273174" x="6929438" y="2438400"/>
          <p14:tracePt t="273182" x="6956425" y="2455863"/>
          <p14:tracePt t="273207" x="7085013" y="2493963"/>
          <p14:tracePt t="273241" x="7135813" y="2522538"/>
          <p14:tracePt t="273365" x="7129463" y="2522538"/>
          <p14:tracePt t="273380" x="7102475" y="2500313"/>
          <p14:tracePt t="273407" x="7000875" y="2500313"/>
          <p14:tracePt t="273440" x="6918325" y="2500313"/>
          <p14:tracePt t="273445" x="6907213" y="2500313"/>
          <p14:tracePt t="273541" x="6911975" y="2505075"/>
          <p14:tracePt t="273556" x="6956425" y="2522538"/>
          <p14:tracePt t="273574" x="7013575" y="2533650"/>
          <p14:tracePt t="273607" x="7202488" y="2533650"/>
          <p14:tracePt t="273613" x="7213600" y="2533650"/>
          <p14:tracePt t="273640" x="7224713" y="2533650"/>
          <p14:tracePt t="273716" x="7202488" y="2533650"/>
          <p14:tracePt t="273724" x="7191375" y="2533650"/>
          <p14:tracePt t="273740" x="7118350" y="2533650"/>
          <p14:tracePt t="273774" x="6985000" y="2493963"/>
          <p14:tracePt t="273807" x="6900863" y="2478088"/>
          <p14:tracePt t="273892" x="6907213" y="2489200"/>
          <p14:tracePt t="273908" x="6918325" y="2489200"/>
          <p14:tracePt t="273924" x="6934200" y="2489200"/>
          <p14:tracePt t="273940" x="6973888" y="2489200"/>
          <p14:tracePt t="273974" x="6985000" y="2489200"/>
          <p14:tracePt t="274052" x="6978650" y="2489200"/>
          <p14:tracePt t="274068" x="6951663" y="2489200"/>
          <p14:tracePt t="274075" x="6940550" y="2489200"/>
          <p14:tracePt t="274109" x="6884988" y="2489200"/>
          <p14:tracePt t="274180" x="6889750" y="2489200"/>
          <p14:tracePt t="274212" x="6900863" y="2489200"/>
          <p14:tracePt t="274229" x="6911975" y="2489200"/>
          <p14:tracePt t="274291" x="0" y="0"/>
        </p14:tracePtLst>
        <p14:tracePtLst>
          <p14:tracePt t="275488" x="4535488" y="4575175"/>
          <p14:tracePt t="275493" x="4575175" y="4575175"/>
          <p14:tracePt t="275497" x="4602163" y="4575175"/>
          <p14:tracePt t="275504" x="4619625" y="4575175"/>
          <p14:tracePt t="275512" x="4657725" y="4575175"/>
          <p14:tracePt t="275538" x="4748213" y="4575175"/>
          <p14:tracePt t="275571" x="4876800" y="4575175"/>
          <p14:tracePt t="275575" x="4910138" y="4575175"/>
          <p14:tracePt t="275605" x="4976813" y="4575175"/>
          <p14:tracePt t="275607" x="5003800" y="4575175"/>
          <p14:tracePt t="275638" x="5083175" y="4575175"/>
          <p14:tracePt t="275672" x="5176838" y="4575175"/>
          <p14:tracePt t="275705" x="5311775" y="4575175"/>
          <p14:tracePt t="275738" x="5427663" y="4575175"/>
          <p14:tracePt t="275743" x="5478463" y="4575175"/>
          <p14:tracePt t="275771" x="5529263" y="4575175"/>
          <p14:tracePt t="275805" x="5695950" y="4586288"/>
          <p14:tracePt t="275808" x="5724525" y="4586288"/>
          <p14:tracePt t="275839" x="5829300" y="4586288"/>
          <p14:tracePt t="275871" x="5924550" y="4586288"/>
          <p14:tracePt t="275905" x="5975350" y="4586288"/>
          <p14:tracePt t="275938" x="6037263" y="4586288"/>
          <p14:tracePt t="275971" x="6108700" y="4586288"/>
          <p14:tracePt t="276005" x="6164263" y="4586288"/>
          <p14:tracePt t="276007" x="6192838" y="4586288"/>
          <p14:tracePt t="276039" x="6288088" y="4586288"/>
          <p14:tracePt t="276071" x="6354763" y="4586288"/>
          <p14:tracePt t="276105" x="6392863" y="4586288"/>
          <p14:tracePt t="276138" x="6450013" y="4586288"/>
          <p14:tracePt t="276171" x="6488113" y="4586288"/>
          <p14:tracePt t="276175" x="6505575" y="4586288"/>
          <p14:tracePt t="276247" x="6532563" y="4575175"/>
          <p14:tracePt t="276255" x="6543675" y="4575175"/>
          <p14:tracePt t="276271" x="6599238" y="4537075"/>
          <p14:tracePt t="276305" x="6610350" y="4519613"/>
          <p14:tracePt t="276338" x="6627813" y="4459288"/>
          <p14:tracePt t="276371" x="6627813" y="4341813"/>
          <p14:tracePt t="276374" x="6645275" y="4275138"/>
          <p14:tracePt t="276405" x="6672263" y="4202113"/>
          <p14:tracePt t="276407" x="6672263" y="4191000"/>
          <p14:tracePt t="276439" x="6672263" y="4095750"/>
          <p14:tracePt t="276471" x="6672263" y="3944938"/>
          <p14:tracePt t="276505" x="6645275" y="3749675"/>
          <p14:tracePt t="276538" x="6554788" y="3649663"/>
          <p14:tracePt t="276571" x="6410325" y="3554413"/>
          <p14:tracePt t="276575" x="6365875" y="3487738"/>
          <p14:tracePt t="276605" x="6232525" y="3376613"/>
          <p14:tracePt t="276608" x="6215063" y="3343275"/>
          <p14:tracePt t="276638" x="6103938" y="3286125"/>
          <p14:tracePt t="276670" x="6002338" y="3275013"/>
          <p14:tracePt t="276704" x="5853113" y="3241675"/>
          <p14:tracePt t="276740" x="5657850" y="3241675"/>
          <p14:tracePt t="276772" x="5451475" y="3241675"/>
          <p14:tracePt t="276775" x="5378450" y="3252788"/>
          <p14:tracePt t="276807" x="5121275" y="3325813"/>
          <p14:tracePt t="276839" x="4881563" y="3365500"/>
          <p14:tracePt t="276872" x="4737100" y="3403600"/>
          <p14:tracePt t="276906" x="4630738" y="3432175"/>
          <p14:tracePt t="276939" x="4541838" y="3514725"/>
          <p14:tracePt t="276972" x="4435475" y="3616325"/>
          <p14:tracePt t="276976" x="4418013" y="3649663"/>
          <p14:tracePt t="277006" x="4357688" y="3738563"/>
          <p14:tracePt t="277009" x="4357688" y="3805238"/>
          <p14:tracePt t="277039" x="4357688" y="3995738"/>
          <p14:tracePt t="277072" x="4473575" y="4195763"/>
          <p14:tracePt t="277105" x="4681538" y="4413250"/>
          <p14:tracePt t="277139" x="4926013" y="4530725"/>
          <p14:tracePt t="277142" x="4976813" y="4564063"/>
          <p14:tracePt t="277172" x="5199063" y="4676775"/>
          <p14:tracePt t="277175" x="5289550" y="4692650"/>
          <p14:tracePt t="277205" x="5522913" y="4732338"/>
          <p14:tracePt t="277208" x="5567363" y="4743450"/>
          <p14:tracePt t="277239" x="5824538" y="4799013"/>
          <p14:tracePt t="277272" x="5957888" y="4810125"/>
          <p14:tracePt t="277305" x="6097588" y="4827588"/>
          <p14:tracePt t="277339" x="6326188" y="4843463"/>
          <p14:tracePt t="277343" x="6376988" y="4843463"/>
          <p14:tracePt t="277372" x="6415088" y="4843463"/>
          <p14:tracePt t="277376" x="6427788" y="4843463"/>
          <p14:tracePt t="277405" x="6465888" y="4843463"/>
          <p14:tracePt t="277408" x="6477000" y="4843463"/>
          <p14:tracePt t="277439" x="6610350" y="4776788"/>
          <p14:tracePt t="277474" x="6645275" y="4637088"/>
          <p14:tracePt t="277481" x="6645275" y="4625975"/>
          <p14:tracePt t="277507" x="6645275" y="4559300"/>
          <p14:tracePt t="277540" x="6678613" y="4375150"/>
          <p14:tracePt t="277545" x="6694488" y="4346575"/>
          <p14:tracePt t="277574" x="6738938" y="4257675"/>
          <p14:tracePt t="277578" x="6738938" y="4229100"/>
          <p14:tracePt t="277608" x="6738938" y="4040188"/>
          <p14:tracePt t="277640" x="6572250" y="3794125"/>
          <p14:tracePt t="277675" x="6292850" y="3571875"/>
          <p14:tracePt t="277680" x="6186488" y="3509963"/>
          <p14:tracePt t="277707" x="6008688" y="3348038"/>
          <p14:tracePt t="277740" x="5842000" y="3297238"/>
          <p14:tracePt t="277745" x="5795963" y="3281363"/>
          <p14:tracePt t="277774" x="5611813" y="3281363"/>
          <p14:tracePt t="277779" x="5567363" y="3281363"/>
          <p14:tracePt t="277807" x="5327650" y="3365500"/>
          <p14:tracePt t="277841" x="5143500" y="3492500"/>
          <p14:tracePt t="277874" x="5026025" y="3698875"/>
          <p14:tracePt t="277907" x="4992688" y="3871913"/>
          <p14:tracePt t="277912" x="4992688" y="3922713"/>
          <p14:tracePt t="277940" x="4992688" y="4084638"/>
          <p14:tracePt t="277945" x="5003800" y="4129088"/>
          <p14:tracePt t="277972" x="5116513" y="4352925"/>
          <p14:tracePt t="277975" x="5172075" y="4430713"/>
          <p14:tracePt t="278005" x="5400675" y="4559300"/>
          <p14:tracePt t="278007" x="5529263" y="4597400"/>
          <p14:tracePt t="278038" x="5880100" y="4676775"/>
          <p14:tracePt t="278074" x="5908675" y="4676775"/>
          <p14:tracePt t="278108" x="5919788" y="4676775"/>
          <p14:tracePt t="278141" x="5975350" y="4659313"/>
          <p14:tracePt t="278146" x="5975350" y="4643438"/>
          <p14:tracePt t="278174" x="5975350" y="4575175"/>
          <p14:tracePt t="278178" x="5975350" y="4564063"/>
          <p14:tracePt t="278208" x="5886450" y="4475163"/>
          <p14:tracePt t="278237" x="5846763" y="4475163"/>
          <p14:tracePt t="278238" x="0" y="0"/>
        </p14:tracePtLst>
        <p14:tracePtLst>
          <p14:tracePt t="279014" x="3514725" y="4202113"/>
          <p14:tracePt t="279019" x="3532188" y="4202113"/>
          <p14:tracePt t="279037" x="3543300" y="4202113"/>
          <p14:tracePt t="279052" x="3587750" y="4217988"/>
          <p14:tracePt t="279074" x="3609975" y="4217988"/>
          <p14:tracePt t="279077" x="3621088" y="4217988"/>
          <p14:tracePt t="279108" x="3705225" y="4217988"/>
          <p14:tracePt t="279140" x="3765550" y="4084638"/>
          <p14:tracePt t="279174" x="3765550" y="4033838"/>
          <p14:tracePt t="279207" x="3754438" y="4011613"/>
          <p14:tracePt t="279263" x="3743325" y="4011613"/>
          <p14:tracePt t="279276" x="3716338" y="4011613"/>
          <p14:tracePt t="279308" x="3687763" y="4106863"/>
          <p14:tracePt t="279340" x="3687763" y="4257675"/>
          <p14:tracePt t="279374" x="3687763" y="4268788"/>
          <p14:tracePt t="279409" x="3687763" y="4246563"/>
          <p14:tracePt t="279414" x="3687763" y="4162425"/>
          <p14:tracePt t="279440" x="3687763" y="3995738"/>
          <p14:tracePt t="279445" x="3687763" y="3967163"/>
          <p14:tracePt t="279474" x="3659188" y="3906838"/>
          <p14:tracePt t="279516" x="3632200" y="3929063"/>
          <p14:tracePt t="279541" x="3614738" y="4000500"/>
          <p14:tracePt t="279574" x="3614738" y="4151313"/>
          <p14:tracePt t="279607" x="3614738" y="4191000"/>
          <p14:tracePt t="279644" x="3603625" y="4157663"/>
          <p14:tracePt t="279673" x="3554413" y="3984625"/>
          <p14:tracePt t="279677" x="3554413" y="3973513"/>
          <p14:tracePt t="279707" x="3536950" y="3962400"/>
          <p14:tracePt t="279741" x="3509963" y="3984625"/>
          <p14:tracePt t="279774" x="3497263" y="4117975"/>
          <p14:tracePt t="279808" x="3481388" y="4146550"/>
          <p14:tracePt t="279841" x="3470275" y="4146550"/>
          <p14:tracePt t="279845" x="3425825" y="4106863"/>
          <p14:tracePt t="279872" x="3397250" y="4017963"/>
          <p14:tracePt t="279906" x="3386138" y="4000500"/>
          <p14:tracePt t="279939" x="3290888" y="4022725"/>
          <p14:tracePt t="279972" x="3275013" y="4079875"/>
          <p14:tracePt t="280005" x="3263900" y="4117975"/>
          <p14:tracePt t="280041" x="3246438" y="4084638"/>
          <p14:tracePt t="280045" x="3230563" y="4033838"/>
          <p14:tracePt t="280074" x="3175000" y="3973513"/>
          <p14:tracePt t="280078" x="3163888" y="3956050"/>
          <p14:tracePt t="280108" x="3135313" y="3956050"/>
          <p14:tracePt t="280140" x="3106738" y="3956050"/>
          <p14:tracePt t="280188" x="3073400" y="3956050"/>
          <p14:tracePt t="280208" x="3062288" y="3956050"/>
          <p14:tracePt t="280241" x="3017838" y="3956050"/>
          <p14:tracePt t="280245" x="3006725" y="3956050"/>
          <p14:tracePt t="280276" x="2957513" y="4006850"/>
          <p14:tracePt t="280348" x="2957513" y="4000500"/>
          <p14:tracePt t="280396" x="2940050" y="3984625"/>
          <p14:tracePt t="280475" x="0" y="0"/>
        </p14:tracePtLst>
        <p14:tracePtLst>
          <p14:tracePt t="293929" x="5522913" y="4564063"/>
          <p14:tracePt t="294000" x="5507038" y="4564063"/>
          <p14:tracePt t="294016" x="5507038" y="4541838"/>
          <p14:tracePt t="294040" x="5507038" y="4419600"/>
          <p14:tracePt t="294074" x="5507038" y="4279900"/>
          <p14:tracePt t="294080" x="5507038" y="4251325"/>
          <p14:tracePt t="294107" x="5507038" y="4168775"/>
          <p14:tracePt t="294112" x="5507038" y="4140200"/>
          <p14:tracePt t="294140" x="5507038" y="4090988"/>
          <p14:tracePt t="294145" x="5507038" y="4062413"/>
          <p14:tracePt t="294174" x="5507038" y="4011613"/>
          <p14:tracePt t="294178" x="5507038" y="3995738"/>
          <p14:tracePt t="294240" x="5507038" y="4006850"/>
          <p14:tracePt t="294256" x="5507038" y="4017963"/>
          <p14:tracePt t="294274" x="5478463" y="4090988"/>
          <p14:tracePt t="294307" x="5478463" y="4240213"/>
          <p14:tracePt t="294312" x="5478463" y="4268788"/>
          <p14:tracePt t="294340" x="5478463" y="4308475"/>
          <p14:tracePt t="294376" x="5478463" y="4319588"/>
          <p14:tracePt t="294480" x="5478463" y="4313238"/>
          <p14:tracePt t="294488" x="5478463" y="4286250"/>
          <p14:tracePt t="294507" x="5478463" y="4229100"/>
          <p14:tracePt t="294540" x="5478463" y="4151313"/>
          <p14:tracePt t="294546" x="5478463" y="4135438"/>
          <p14:tracePt t="294625" x="5478463" y="4146550"/>
          <p14:tracePt t="294640" x="5478463" y="4184650"/>
          <p14:tracePt t="294649" x="5478463" y="4235450"/>
          <p14:tracePt t="294673" x="5478463" y="4341813"/>
          <p14:tracePt t="294707" x="5478463" y="4352925"/>
          <p14:tracePt t="294752" x="5484813" y="4352925"/>
          <p14:tracePt t="294773" x="5484813" y="4330700"/>
          <p14:tracePt t="294777" x="5518150" y="4279900"/>
          <p14:tracePt t="294807" x="5518150" y="4195763"/>
          <p14:tracePt t="294840" x="5518150" y="4184650"/>
          <p14:tracePt t="295023" x="0" y="0"/>
        </p14:tracePtLst>
        <p14:tracePtLst>
          <p14:tracePt t="295514" x="5875338" y="4022725"/>
          <p14:tracePt t="295524" x="5864225" y="4029075"/>
          <p14:tracePt t="295540" x="5864225" y="4084638"/>
          <p14:tracePt t="295544" x="5864225" y="4151313"/>
          <p14:tracePt t="295572" x="5864225" y="4235450"/>
          <p14:tracePt t="295575" x="5875338" y="4264025"/>
          <p14:tracePt t="295607" x="5919788" y="4324350"/>
          <p14:tracePt t="295610" x="5919788" y="4335463"/>
          <p14:tracePt t="295728" x="5919788" y="4330700"/>
          <p14:tracePt t="295744" x="5919788" y="4313238"/>
          <p14:tracePt t="295752" x="5919788" y="4291013"/>
          <p14:tracePt t="295774" x="5919788" y="4264025"/>
          <p14:tracePt t="295777" x="5930900" y="4251325"/>
          <p14:tracePt t="295840" x="5930900" y="4275138"/>
          <p14:tracePt t="295848" x="5930900" y="4302125"/>
          <p14:tracePt t="295873" x="5930900" y="4368800"/>
          <p14:tracePt t="295905" x="5930900" y="4408488"/>
          <p14:tracePt t="295951" x="5930900" y="4402138"/>
          <p14:tracePt t="295972" x="5930900" y="4391025"/>
          <p14:tracePt t="296005" x="5930900" y="4379913"/>
          <p14:tracePt t="296143" x="0" y="0"/>
        </p14:tracePtLst>
        <p14:tracePtLst>
          <p14:tracePt t="297630" x="4546600" y="4586288"/>
          <p14:tracePt t="297637" x="4546600" y="4575175"/>
          <p14:tracePt t="297644" x="4552950" y="4575175"/>
          <p14:tracePt t="297672" x="4657725" y="4575175"/>
          <p14:tracePt t="297675" x="4703763" y="4575175"/>
          <p14:tracePt t="297705" x="4830763" y="4575175"/>
          <p14:tracePt t="297708" x="4859338" y="4575175"/>
          <p14:tracePt t="297739" x="5026025" y="4575175"/>
          <p14:tracePt t="297772" x="5216525" y="4575175"/>
          <p14:tracePt t="297805" x="5316538" y="4575175"/>
          <p14:tracePt t="297839" x="5467350" y="4575175"/>
          <p14:tracePt t="297843" x="5495925" y="4575175"/>
          <p14:tracePt t="297872" x="5584825" y="4575175"/>
          <p14:tracePt t="297875" x="5611813" y="4575175"/>
          <p14:tracePt t="297905" x="5651500" y="4575175"/>
          <p14:tracePt t="297908" x="5680075" y="4575175"/>
          <p14:tracePt t="297939" x="5795963" y="4575175"/>
          <p14:tracePt t="297972" x="5891213" y="4575175"/>
          <p14:tracePt t="298007" x="5946775" y="4559300"/>
          <p14:tracePt t="298011" x="5991225" y="4541838"/>
          <p14:tracePt t="298041" x="6064250" y="4541838"/>
          <p14:tracePt t="298045" x="6108700" y="4541838"/>
          <p14:tracePt t="298073" x="6292850" y="4541838"/>
          <p14:tracePt t="298078" x="6359525" y="4541838"/>
          <p14:tracePt t="298108" x="6650038" y="4541838"/>
          <p14:tracePt t="298141" x="6727825" y="4541838"/>
          <p14:tracePt t="298174" x="6756400" y="4541838"/>
          <p14:tracePt t="298207" x="6794500" y="4541838"/>
          <p14:tracePt t="298240" x="6834188" y="4541838"/>
          <p14:tracePt t="298274" x="6845300" y="4541838"/>
          <p14:tracePt t="298277" x="6873875" y="4541838"/>
          <p14:tracePt t="298307" x="6884988" y="4541838"/>
          <p14:tracePt t="298468" x="6878638" y="4541838"/>
          <p14:tracePt t="298484" x="6851650" y="4541838"/>
          <p14:tracePt t="298508" x="6689725" y="4541838"/>
          <p14:tracePt t="298540" x="6461125" y="4541838"/>
          <p14:tracePt t="298574" x="6170613" y="4525963"/>
          <p14:tracePt t="298607" x="5868988" y="4508500"/>
          <p14:tracePt t="298612" x="5802313" y="4508500"/>
          <p14:tracePt t="298640" x="5680075" y="4508500"/>
          <p14:tracePt t="298645" x="5651500" y="4508500"/>
          <p14:tracePt t="298674" x="5600700" y="4508500"/>
          <p14:tracePt t="298677" x="5556250" y="4508500"/>
          <p14:tracePt t="298709" x="5507038" y="4508500"/>
          <p14:tracePt t="298740" x="5451475" y="4508500"/>
          <p14:tracePt t="298774" x="5338763" y="4508500"/>
          <p14:tracePt t="298808" x="5260975" y="4508500"/>
          <p14:tracePt t="298840" x="5205413" y="4508500"/>
          <p14:tracePt t="298844" x="5176838" y="4508500"/>
          <p14:tracePt t="298874" x="5094288" y="4508500"/>
          <p14:tracePt t="298878" x="5065713" y="4508500"/>
          <p14:tracePt t="298910" x="4910138" y="4508500"/>
          <p14:tracePt t="298942" x="4781550" y="4508500"/>
          <p14:tracePt t="298973" x="4630738" y="4508500"/>
          <p14:tracePt t="299007" x="4479925" y="4519613"/>
          <p14:tracePt t="299011" x="4429125" y="4519613"/>
          <p14:tracePt t="299040" x="4379913" y="4519613"/>
          <p14:tracePt t="299045" x="4362450" y="4519613"/>
          <p14:tracePt t="299092" x="4351338" y="4519613"/>
          <p14:tracePt t="299252" x="4357688" y="4519613"/>
          <p14:tracePt t="299260" x="4373563" y="4519613"/>
          <p14:tracePt t="299274" x="4413250" y="4519613"/>
          <p14:tracePt t="299277" x="4429125" y="4519613"/>
          <p14:tracePt t="299308" x="4692650" y="4519613"/>
          <p14:tracePt t="299341" x="4987925" y="4519613"/>
          <p14:tracePt t="299373" x="5500688" y="4519613"/>
          <p14:tracePt t="299380" x="5618163" y="4519613"/>
          <p14:tracePt t="299407" x="5980113" y="4519613"/>
          <p14:tracePt t="299438" x="6321425" y="4519613"/>
          <p14:tracePt t="299472" x="6661150" y="4519613"/>
          <p14:tracePt t="299506" x="7058025" y="4519613"/>
          <p14:tracePt t="299538" x="7124700" y="4519613"/>
          <p14:tracePt t="299735" x="0" y="0"/>
        </p14:tracePtLst>
        <p14:tracePtLst>
          <p14:tracePt t="300464" x="5232400" y="4391025"/>
          <p14:tracePt t="300469" x="5243513" y="4391025"/>
          <p14:tracePt t="300473" x="5272088" y="4379913"/>
          <p14:tracePt t="300483" x="5272088" y="4368800"/>
          <p14:tracePt t="300507" x="5272088" y="4330700"/>
          <p14:tracePt t="300540" x="5300663" y="4179888"/>
          <p14:tracePt t="300546" x="5316538" y="4129088"/>
          <p14:tracePt t="300573" x="5316538" y="4022725"/>
          <p14:tracePt t="300578" x="5316538" y="4011613"/>
          <p14:tracePt t="300608" x="5334000" y="4000500"/>
          <p14:tracePt t="300648" x="5334000" y="4006850"/>
          <p14:tracePt t="300674" x="5334000" y="4202113"/>
          <p14:tracePt t="300707" x="5334000" y="4275138"/>
          <p14:tracePt t="300760" x="5334000" y="4264025"/>
          <p14:tracePt t="300774" x="5334000" y="4240213"/>
          <p14:tracePt t="300778" x="5334000" y="4224338"/>
          <p14:tracePt t="300807" x="5334000" y="4184650"/>
          <p14:tracePt t="300984" x="5345113" y="4173538"/>
          <p14:tracePt t="300999" x="0" y="0"/>
        </p14:tracePtLst>
        <p14:tracePtLst>
          <p14:tracePt t="301681" x="5919788" y="3492500"/>
          <p14:tracePt t="301690" x="5919788" y="3498850"/>
          <p14:tracePt t="301707" x="5919788" y="3571875"/>
          <p14:tracePt t="301740" x="5919788" y="3722688"/>
          <p14:tracePt t="301745" x="5919788" y="3749675"/>
          <p14:tracePt t="301774" x="5919788" y="3871913"/>
          <p14:tracePt t="301777" x="5919788" y="3940175"/>
          <p14:tracePt t="301807" x="5919788" y="4040188"/>
          <p14:tracePt t="301840" x="5919788" y="4173538"/>
          <p14:tracePt t="301876" x="5919788" y="4251325"/>
          <p14:tracePt t="301882" x="5919788" y="4279900"/>
          <p14:tracePt t="301890" x="5919788" y="4297363"/>
          <p14:tracePt t="301907" x="5919788" y="4335463"/>
          <p14:tracePt t="301940" x="5919788" y="4375150"/>
          <p14:tracePt t="301945" x="5919788" y="4402138"/>
          <p14:tracePt t="301976" x="5919788" y="4424363"/>
          <p14:tracePt t="302007" x="5908675" y="4464050"/>
          <p14:tracePt t="302088" x="5908675" y="4459288"/>
          <p14:tracePt t="302096" x="5908675" y="4430713"/>
          <p14:tracePt t="302107" x="5908675" y="4386263"/>
          <p14:tracePt t="302139" x="5908675" y="4257675"/>
          <p14:tracePt t="302142" x="5908675" y="4206875"/>
          <p14:tracePt t="302172" x="5908675" y="4117975"/>
          <p14:tracePt t="302205" x="5908675" y="4095750"/>
          <p14:tracePt t="302263" x="5908675" y="4102100"/>
          <p14:tracePt t="302279" x="5913438" y="4162425"/>
          <p14:tracePt t="302305" x="5930900" y="4346575"/>
          <p14:tracePt t="302338" x="5964238" y="4559300"/>
          <p14:tracePt t="302342" x="5964238" y="4592638"/>
          <p14:tracePt t="302372" x="5975350" y="4614863"/>
          <p14:tracePt t="302440" x="5975350" y="4592638"/>
          <p14:tracePt t="302449" x="5975350" y="4581525"/>
          <p14:tracePt t="302475" x="5969000" y="4514850"/>
          <p14:tracePt t="302508" x="5953125" y="4397375"/>
          <p14:tracePt t="302540" x="5953125" y="4297363"/>
          <p14:tracePt t="302573" x="5953125" y="4286250"/>
          <p14:tracePt t="302620" x="5930900" y="4286250"/>
          <p14:tracePt t="302640" x="5913438" y="4308475"/>
          <p14:tracePt t="302673" x="5897563" y="4481513"/>
          <p14:tracePt t="302677" x="5897563" y="4548188"/>
          <p14:tracePt t="302707" x="5897563" y="4597400"/>
          <p14:tracePt t="302764" x="5908675" y="4575175"/>
          <p14:tracePt t="302774" x="5908675" y="4508500"/>
          <p14:tracePt t="302806" x="5908675" y="4375150"/>
          <p14:tracePt t="302841" x="5908675" y="4352925"/>
          <p14:tracePt t="302939" x="5908675" y="4375150"/>
          <p14:tracePt t="302946" x="5908675" y="4386263"/>
          <p14:tracePt t="302971" x="5908675" y="4486275"/>
          <p14:tracePt t="303007" x="5908675" y="4559300"/>
          <p14:tracePt t="303070" x="5919788" y="4559300"/>
          <p14:tracePt t="303077" x="5919788" y="4508500"/>
          <p14:tracePt t="303108" x="5946775" y="4408488"/>
          <p14:tracePt t="303140" x="5946775" y="4341813"/>
          <p14:tracePt t="303173" x="5964238" y="4330700"/>
          <p14:tracePt t="303245" x="5964238" y="4335463"/>
          <p14:tracePt t="303260" x="5964238" y="4379913"/>
          <p14:tracePt t="303272" x="5953125" y="4408488"/>
          <p14:tracePt t="303305" x="5953125" y="4564063"/>
          <p14:tracePt t="303309" x="5953125" y="4575175"/>
          <p14:tracePt t="303355" x="5953125" y="4525963"/>
          <p14:tracePt t="303372" x="5953125" y="4452938"/>
          <p14:tracePt t="303405" x="5935663" y="4240213"/>
          <p14:tracePt t="303439" x="5935663" y="4217988"/>
          <p14:tracePt t="303483" x="5908675" y="4240213"/>
          <p14:tracePt t="303506" x="5897563" y="4297363"/>
          <p14:tracePt t="303509" x="5897563" y="4386263"/>
          <p14:tracePt t="303539" x="5875338" y="4597400"/>
          <p14:tracePt t="303571" x="5875338" y="4643438"/>
          <p14:tracePt t="303611" x="5875338" y="4603750"/>
          <p14:tracePt t="303639" x="5886450" y="4497388"/>
          <p14:tracePt t="303672" x="5913438" y="4446588"/>
          <p14:tracePt t="303771" x="5913438" y="4452938"/>
          <p14:tracePt t="303851" x="5924550" y="4464050"/>
          <p14:tracePt t="304619" x="0" y="0"/>
        </p14:tracePtLst>
        <p14:tracePtLst>
          <p14:tracePt t="305092" x="6288088" y="4397375"/>
          <p14:tracePt t="305097" x="6310313" y="4397375"/>
          <p14:tracePt t="305101" x="6326188" y="4397375"/>
          <p14:tracePt t="305132" x="6354763" y="4397375"/>
          <p14:tracePt t="305140" x="6365875" y="4397375"/>
          <p14:tracePt t="305175" x="6415088" y="4357688"/>
          <p14:tracePt t="305181" x="6450013" y="4297363"/>
          <p14:tracePt t="305207" x="6516688" y="4173538"/>
          <p14:tracePt t="305211" x="6516688" y="4106863"/>
          <p14:tracePt t="305240" x="6532563" y="3967163"/>
          <p14:tracePt t="305244" x="6532563" y="3917950"/>
          <p14:tracePt t="305274" x="6532563" y="3778250"/>
          <p14:tracePt t="305277" x="6532563" y="3727450"/>
          <p14:tracePt t="305308" x="6532563" y="3594100"/>
          <p14:tracePt t="305340" x="6359525" y="3414713"/>
          <p14:tracePt t="305375" x="6153150" y="3281363"/>
          <p14:tracePt t="305407" x="6053138" y="3219450"/>
          <p14:tracePt t="305412" x="6008688" y="3192463"/>
          <p14:tracePt t="305440" x="5935663" y="3175000"/>
          <p14:tracePt t="305445" x="5924550" y="3163888"/>
          <p14:tracePt t="305474" x="5784850" y="3135313"/>
          <p14:tracePt t="305479" x="5713413" y="3097213"/>
          <p14:tracePt t="305485" x="5646738" y="3079750"/>
          <p14:tracePt t="305508" x="5383213" y="3024188"/>
          <p14:tracePt t="305539" x="5149850" y="3024188"/>
          <p14:tracePt t="305543" x="5083175" y="3024188"/>
          <p14:tracePt t="305572" x="4921250" y="3024188"/>
          <p14:tracePt t="305575" x="4892675" y="3024188"/>
          <p14:tracePt t="305605" x="4775200" y="3024188"/>
          <p14:tracePt t="305608" x="4748213" y="3024188"/>
          <p14:tracePt t="305639" x="4591050" y="3035300"/>
          <p14:tracePt t="305672" x="4429125" y="3130550"/>
          <p14:tracePt t="305705" x="4357688" y="3203575"/>
          <p14:tracePt t="305739" x="4340225" y="3376613"/>
          <p14:tracePt t="305743" x="4340225" y="3443288"/>
          <p14:tracePt t="305772" x="4340225" y="3605213"/>
          <p14:tracePt t="305775" x="4340225" y="3632200"/>
          <p14:tracePt t="305805" x="4340225" y="3749675"/>
          <p14:tracePt t="305808" x="4384675" y="3800475"/>
          <p14:tracePt t="305839" x="4552950" y="3967163"/>
          <p14:tracePt t="305872" x="4770438" y="4067175"/>
          <p14:tracePt t="305905" x="4965700" y="4102100"/>
          <p14:tracePt t="305939" x="5143500" y="4162425"/>
          <p14:tracePt t="305943" x="5232400" y="4162425"/>
          <p14:tracePt t="305972" x="5445125" y="4206875"/>
          <p14:tracePt t="305975" x="5540375" y="4224338"/>
          <p14:tracePt t="306005" x="5824538" y="4264025"/>
          <p14:tracePt t="306008" x="5891213" y="4279900"/>
          <p14:tracePt t="306040" x="6064250" y="4279900"/>
          <p14:tracePt t="306072" x="6237288" y="4279900"/>
          <p14:tracePt t="306105" x="6450013" y="4235450"/>
          <p14:tracePt t="306139" x="6588125" y="4102100"/>
          <p14:tracePt t="306143" x="6616700" y="4067175"/>
          <p14:tracePt t="306172" x="6800850" y="3922713"/>
          <p14:tracePt t="306176" x="6811963" y="3911600"/>
          <p14:tracePt t="306206" x="6896100" y="3778250"/>
          <p14:tracePt t="306208" x="6896100" y="3749675"/>
          <p14:tracePt t="306240" x="6918325" y="3671888"/>
          <p14:tracePt t="306272" x="6918325" y="3538538"/>
          <p14:tracePt t="306305" x="6694488" y="3359150"/>
          <p14:tracePt t="306338" x="6477000" y="3259138"/>
          <p14:tracePt t="306372" x="6115050" y="3163888"/>
          <p14:tracePt t="306376" x="5986463" y="3141663"/>
          <p14:tracePt t="306405" x="5724525" y="3086100"/>
          <p14:tracePt t="306408" x="5634038" y="3086100"/>
          <p14:tracePt t="306440" x="5551488" y="3086100"/>
          <p14:tracePt t="306472" x="5438775" y="3086100"/>
          <p14:tracePt t="306505" x="5243513" y="3146425"/>
          <p14:tracePt t="306539" x="5032375" y="3308350"/>
          <p14:tracePt t="306572" x="4841875" y="3436938"/>
          <p14:tracePt t="306576" x="4814888" y="3470275"/>
          <p14:tracePt t="306605" x="4703763" y="3565525"/>
          <p14:tracePt t="306608" x="4675188" y="3598863"/>
          <p14:tracePt t="306639" x="4635500" y="3649663"/>
          <p14:tracePt t="306672" x="4608513" y="3749675"/>
          <p14:tracePt t="306705" x="4608513" y="3917950"/>
          <p14:tracePt t="306739" x="4725988" y="4157663"/>
          <p14:tracePt t="306743" x="4759325" y="4191000"/>
          <p14:tracePt t="306772" x="4910138" y="4308475"/>
          <p14:tracePt t="306776" x="4959350" y="4324350"/>
          <p14:tracePt t="306805" x="5127625" y="4397375"/>
          <p14:tracePt t="306809" x="5176838" y="4413250"/>
          <p14:tracePt t="306839" x="5434013" y="4497388"/>
          <p14:tracePt t="306872" x="5618163" y="4597400"/>
          <p14:tracePt t="306905" x="5891213" y="4597400"/>
          <p14:tracePt t="306939" x="6215063" y="4581525"/>
          <p14:tracePt t="306942" x="6310313" y="4564063"/>
          <p14:tracePt t="306972" x="6554788" y="4470400"/>
          <p14:tracePt t="306976" x="6583363" y="4452938"/>
          <p14:tracePt t="307007" x="6778625" y="4402138"/>
          <p14:tracePt t="307039" x="6918325" y="4368800"/>
          <p14:tracePt t="307072" x="6973888" y="4286250"/>
          <p14:tracePt t="307105" x="6973888" y="4079875"/>
          <p14:tracePt t="307139" x="6683375" y="3760788"/>
          <p14:tracePt t="307143" x="6650038" y="3727450"/>
          <p14:tracePt t="307172" x="6499225" y="3627438"/>
          <p14:tracePt t="307176" x="6465888" y="3594100"/>
          <p14:tracePt t="307206" x="6326188" y="3514725"/>
          <p14:tracePt t="307208" x="6243638" y="3481388"/>
          <p14:tracePt t="307237" x="6142038" y="3443288"/>
          <p14:tracePt t="307239" x="6048375" y="3403600"/>
          <p14:tracePt t="307270" x="5835650" y="3403600"/>
          <p14:tracePt t="307306" x="5383213" y="3403600"/>
          <p14:tracePt t="307339" x="5072063" y="3414713"/>
          <p14:tracePt t="307372" x="4992688" y="3436938"/>
          <p14:tracePt t="307376" x="4959350" y="3470275"/>
          <p14:tracePt t="307405" x="4903788" y="3560763"/>
          <p14:tracePt t="307408" x="4887913" y="3609975"/>
          <p14:tracePt t="307439" x="4852988" y="3805238"/>
          <p14:tracePt t="307472" x="4914900" y="3962400"/>
          <p14:tracePt t="307505" x="4926013" y="3973513"/>
          <p14:tracePt t="307539" x="4937125" y="3973513"/>
          <p14:tracePt t="307583" x="0" y="0"/>
        </p14:tracePtLst>
        <p14:tracePtLst>
          <p14:tracePt t="308201" x="4657725" y="4548188"/>
          <p14:tracePt t="308240" x="4657725" y="4575175"/>
          <p14:tracePt t="308249" x="4657725" y="4586288"/>
          <p14:tracePt t="308274" x="4657725" y="4659313"/>
          <p14:tracePt t="308307" x="4741863" y="4799013"/>
          <p14:tracePt t="308312" x="4792663" y="4854575"/>
          <p14:tracePt t="308341" x="4965700" y="5060950"/>
          <p14:tracePt t="308347" x="5021263" y="5116513"/>
          <p14:tracePt t="308374" x="5105400" y="5267325"/>
          <p14:tracePt t="308378" x="5138738" y="5300663"/>
          <p14:tracePt t="308408" x="5316538" y="5362575"/>
          <p14:tracePt t="308440" x="5511800" y="5362575"/>
          <p14:tracePt t="308448" x="5600700" y="5362575"/>
          <p14:tracePt t="308474" x="5768975" y="5362575"/>
          <p14:tracePt t="308508" x="5897563" y="5362575"/>
          <p14:tracePt t="308540" x="6008688" y="5362575"/>
          <p14:tracePt t="308573" x="6119813" y="5295900"/>
          <p14:tracePt t="308607" x="6226175" y="5149850"/>
          <p14:tracePt t="308641" x="6243638" y="5078413"/>
          <p14:tracePt t="308646" x="6243638" y="5033963"/>
          <p14:tracePt t="308674" x="6243638" y="4803775"/>
          <p14:tracePt t="308678" x="6215063" y="4776788"/>
          <p14:tracePt t="308708" x="6059488" y="4581525"/>
          <p14:tracePt t="308743" x="5924550" y="4564063"/>
          <p14:tracePt t="308774" x="5673725" y="4564063"/>
          <p14:tracePt t="308807" x="5400675" y="4564063"/>
          <p14:tracePt t="308811" x="5311775" y="4564063"/>
          <p14:tracePt t="308840" x="5183188" y="4592638"/>
          <p14:tracePt t="308844" x="5172075" y="4592638"/>
          <p14:tracePt t="308873" x="5065713" y="4681538"/>
          <p14:tracePt t="308877" x="5054600" y="4692650"/>
          <p14:tracePt t="308908" x="4999038" y="4787900"/>
          <p14:tracePt t="308940" x="4999038" y="4921250"/>
          <p14:tracePt t="308973" x="5026025" y="5038725"/>
          <p14:tracePt t="309007" x="5272088" y="5233988"/>
          <p14:tracePt t="309041" x="5607050" y="5345113"/>
          <p14:tracePt t="309046" x="5673725" y="5367338"/>
          <p14:tracePt t="309073" x="5991225" y="5424488"/>
          <p14:tracePt t="309077" x="6119813" y="5446713"/>
          <p14:tracePt t="309107" x="6583363" y="5484813"/>
          <p14:tracePt t="309140" x="6678613" y="5484813"/>
          <p14:tracePt t="309173" x="6694488" y="5318125"/>
          <p14:tracePt t="309181" x="6694488" y="5289550"/>
          <p14:tracePt t="309207" x="6694488" y="5149850"/>
          <p14:tracePt t="309214" x="6667500" y="5100638"/>
          <p14:tracePt t="309240" x="6510338" y="4943475"/>
          <p14:tracePt t="309244" x="6494463" y="4927600"/>
          <p14:tracePt t="309274" x="6359525" y="4883150"/>
          <p14:tracePt t="309278" x="6310313" y="4865688"/>
          <p14:tracePt t="309308" x="6164263" y="4865688"/>
          <p14:tracePt t="309340" x="5930900" y="4865688"/>
          <p14:tracePt t="309373" x="5691188" y="4965700"/>
          <p14:tracePt t="309408" x="5540375" y="5078413"/>
          <p14:tracePt t="309440" x="5438775" y="5149850"/>
          <p14:tracePt t="309474" x="5427663" y="5284788"/>
          <p14:tracePt t="309508" x="5451475" y="5384800"/>
          <p14:tracePt t="309513" x="5484813" y="5418138"/>
          <p14:tracePt t="309540" x="5618163" y="5502275"/>
          <p14:tracePt t="309545" x="5668963" y="5529263"/>
          <p14:tracePt t="309573" x="5813425" y="5551488"/>
          <p14:tracePt t="309577" x="5824538" y="5551488"/>
          <p14:tracePt t="309620" x="5835650" y="5551488"/>
          <p14:tracePt t="309641" x="5864225" y="5540375"/>
          <p14:tracePt t="309645" x="5880100" y="5540375"/>
          <p14:tracePt t="309673" x="5880100" y="5529263"/>
          <p14:tracePt t="310114" x="0" y="0"/>
        </p14:tracePtLst>
        <p14:tracePtLst>
          <p14:tracePt t="311598" x="4189413" y="4725988"/>
          <p14:tracePt t="311640" x="4200525" y="4725988"/>
          <p14:tracePt t="311690" x="4229100" y="4725988"/>
          <p14:tracePt t="311698" x="4244975" y="4699000"/>
          <p14:tracePt t="311706" x="4244975" y="4687888"/>
          <p14:tracePt t="311740" x="4244975" y="4503738"/>
          <p14:tracePt t="311744" x="4244975" y="4475163"/>
          <p14:tracePt t="311773" x="4244975" y="4408488"/>
          <p14:tracePt t="311777" x="4233863" y="4391025"/>
          <p14:tracePt t="311808" x="4151313" y="4279900"/>
          <p14:tracePt t="311840" x="4060825" y="4246563"/>
          <p14:tracePt t="311874" x="3978275" y="4217988"/>
          <p14:tracePt t="311907" x="3876675" y="4162425"/>
          <p14:tracePt t="311913" x="3838575" y="4162425"/>
          <p14:tracePt t="311940" x="3794125" y="4146550"/>
          <p14:tracePt t="311945" x="3749675" y="4135438"/>
          <p14:tracePt t="311974" x="3621088" y="4079875"/>
          <p14:tracePt t="311977" x="3609975" y="4067175"/>
          <p14:tracePt t="312008" x="3525838" y="4033838"/>
          <p14:tracePt t="312040" x="3403600" y="4033838"/>
          <p14:tracePt t="312074" x="3290888" y="4033838"/>
          <p14:tracePt t="312107" x="3152775" y="4033838"/>
          <p14:tracePt t="312112" x="3124200" y="4033838"/>
          <p14:tracePt t="312140" x="3024188" y="4033838"/>
          <p14:tracePt t="312144" x="2979738" y="4033838"/>
          <p14:tracePt t="312173" x="2833688" y="4017963"/>
          <p14:tracePt t="312177" x="2806700" y="4017963"/>
          <p14:tracePt t="312209" x="2689225" y="4017963"/>
          <p14:tracePt t="312240" x="2605088" y="4017963"/>
          <p14:tracePt t="312274" x="2476500" y="4017963"/>
          <p14:tracePt t="312305" x="2320925" y="4044950"/>
          <p14:tracePt t="312338" x="2265363" y="4102100"/>
          <p14:tracePt t="312372" x="2232025" y="4113213"/>
          <p14:tracePt t="312407" x="2187575" y="4113213"/>
          <p14:tracePt t="312439" x="2147888" y="4129088"/>
          <p14:tracePt t="312473" x="2136775" y="4140200"/>
          <p14:tracePt t="312505" x="2125663" y="4162425"/>
          <p14:tracePt t="312539" x="2125663" y="4235450"/>
          <p14:tracePt t="312542" x="2125663" y="4246563"/>
          <p14:tracePt t="312574" x="2187575" y="4375150"/>
          <p14:tracePt t="312577" x="2198688" y="4391025"/>
          <p14:tracePt t="312608" x="2292350" y="4514850"/>
          <p14:tracePt t="312640" x="2387600" y="4570413"/>
          <p14:tracePt t="312674" x="2549525" y="4619625"/>
          <p14:tracePt t="312681" x="2644775" y="4659313"/>
          <p14:tracePt t="312707" x="2751138" y="4687888"/>
          <p14:tracePt t="312712" x="2795588" y="4687888"/>
          <p14:tracePt t="312740" x="2884488" y="4714875"/>
          <p14:tracePt t="312745" x="2928938" y="4714875"/>
          <p14:tracePt t="312774" x="3073400" y="4748213"/>
          <p14:tracePt t="312778" x="3106738" y="4748213"/>
          <p14:tracePt t="312808" x="3279775" y="4748213"/>
          <p14:tracePt t="312840" x="3348038" y="4776788"/>
          <p14:tracePt t="312874" x="3436938" y="4787900"/>
          <p14:tracePt t="312907" x="3581400" y="4803775"/>
          <p14:tracePt t="312913" x="3676650" y="4827588"/>
          <p14:tracePt t="312941" x="3838575" y="4827588"/>
          <p14:tracePt t="312945" x="3911600" y="4843463"/>
          <p14:tracePt t="312977" x="4083050" y="4872038"/>
          <p14:tracePt t="313008" x="4151313" y="4872038"/>
          <p14:tracePt t="313039" x="4217988" y="4872038"/>
          <p14:tracePt t="313072" x="4278313" y="4872038"/>
          <p14:tracePt t="313127" x="4324350" y="4849813"/>
          <p14:tracePt t="313138" x="4340225" y="4838700"/>
          <p14:tracePt t="313172" x="4362450" y="4799013"/>
          <p14:tracePt t="313175" x="4379913" y="4754563"/>
          <p14:tracePt t="313207" x="4379913" y="4670425"/>
          <p14:tracePt t="313240" x="4379913" y="4541838"/>
          <p14:tracePt t="313274" x="4267200" y="4459288"/>
          <p14:tracePt t="313305" x="4122738" y="4308475"/>
          <p14:tracePt t="313339" x="3967163" y="4264025"/>
          <p14:tracePt t="313372" x="3794125" y="4217988"/>
          <p14:tracePt t="313376" x="3783013" y="4217988"/>
          <p14:tracePt t="313405" x="3709988" y="4202113"/>
          <p14:tracePt t="313408" x="3681413" y="4202113"/>
          <p14:tracePt t="313439" x="3525838" y="4168775"/>
          <p14:tracePt t="313472" x="3430588" y="4168775"/>
          <p14:tracePt t="313505" x="3330575" y="4157663"/>
          <p14:tracePt t="313539" x="3268663" y="4146550"/>
          <p14:tracePt t="313572" x="3124200" y="4146550"/>
          <p14:tracePt t="313575" x="3057525" y="4146550"/>
          <p14:tracePt t="313606" x="2889250" y="4146550"/>
          <p14:tracePt t="313608" x="2862263" y="4146550"/>
          <p14:tracePt t="313639" x="2728913" y="4146550"/>
          <p14:tracePt t="313672" x="2633663" y="4146550"/>
          <p14:tracePt t="313705" x="2549525" y="4129088"/>
          <p14:tracePt t="313740" x="2516188" y="4129088"/>
          <p14:tracePt t="313772" x="2493963" y="4129088"/>
          <p14:tracePt t="313776" x="2482850" y="4129088"/>
          <p14:tracePt t="313804" x="2465388" y="4129088"/>
          <p14:tracePt t="313841" x="2427288" y="4129088"/>
          <p14:tracePt t="313874" x="2387600" y="4135438"/>
          <p14:tracePt t="314056" x="2360613" y="4151313"/>
          <p14:tracePt t="314064" x="2349500" y="4151313"/>
          <p14:tracePt t="314088" x="2349500" y="4162425"/>
          <p14:tracePt t="314120" x="2349500" y="4173538"/>
          <p14:tracePt t="314141" x="2349500" y="4191000"/>
          <p14:tracePt t="314173" x="2349500" y="4213225"/>
          <p14:tracePt t="314207" x="2349500" y="4224338"/>
          <p14:tracePt t="314237" x="0" y="0"/>
        </p14:tracePtLst>
        <p14:tracePtLst>
          <p14:tracePt t="317362" x="3783013" y="3727450"/>
          <p14:tracePt t="317371" x="3771900" y="3727450"/>
          <p14:tracePt t="317379" x="3771900" y="3749675"/>
          <p14:tracePt t="317405" x="3771900" y="3978275"/>
          <p14:tracePt t="317409" x="3771900" y="4029075"/>
          <p14:tracePt t="317439" x="3771900" y="4397375"/>
          <p14:tracePt t="317472" x="3771900" y="4435475"/>
          <p14:tracePt t="317544" x="3760788" y="4446588"/>
          <p14:tracePt t="317638" x="0" y="0"/>
        </p14:tracePtLst>
        <p14:tracePtLst>
          <p14:tracePt t="318096" x="5813425" y="3705225"/>
          <p14:tracePt t="318101" x="5829300" y="3705225"/>
          <p14:tracePt t="318105" x="5829300" y="3744913"/>
          <p14:tracePt t="318114" x="5846763" y="3811588"/>
          <p14:tracePt t="318138" x="5880100" y="3995738"/>
          <p14:tracePt t="318171" x="5980113" y="4408488"/>
          <p14:tracePt t="318175" x="5997575" y="4508500"/>
          <p14:tracePt t="318205" x="5997575" y="4575175"/>
          <p14:tracePt t="318208" x="5997575" y="4586288"/>
          <p14:tracePt t="318238" x="5997575" y="4614863"/>
          <p14:tracePt t="318271" x="5991225" y="4625975"/>
          <p14:tracePt t="318305" x="5930900" y="4486275"/>
          <p14:tracePt t="318338" x="5913438" y="4313238"/>
          <p14:tracePt t="318373" x="5913438" y="4140200"/>
          <p14:tracePt t="318378" x="5913438" y="4113213"/>
          <p14:tracePt t="318407" x="5913438" y="4073525"/>
          <p14:tracePt t="318441" x="5913438" y="4079875"/>
          <p14:tracePt t="318475" x="5924550" y="4364038"/>
          <p14:tracePt t="318480" x="5924550" y="4430713"/>
          <p14:tracePt t="318507" x="5924550" y="4552950"/>
          <p14:tracePt t="318513" x="5924550" y="4564063"/>
          <p14:tracePt t="318552" x="5924550" y="4541838"/>
          <p14:tracePt t="318574" x="5913438" y="4470400"/>
          <p14:tracePt t="318578" x="5913438" y="4424363"/>
          <p14:tracePt t="318607" x="5897563" y="4368800"/>
          <p14:tracePt t="319238" x="0" y="0"/>
        </p14:tracePtLst>
        <p14:tracePtLst>
          <p14:tracePt t="320190" x="5427663" y="4586288"/>
          <p14:tracePt t="320199" x="5427663" y="4564063"/>
          <p14:tracePt t="320206" x="5427663" y="4537075"/>
          <p14:tracePt t="320240" x="5427663" y="4452938"/>
          <p14:tracePt t="320246" x="5427663" y="4424363"/>
          <p14:tracePt t="320273" x="5438775" y="4335463"/>
          <p14:tracePt t="320277" x="5438775" y="4308475"/>
          <p14:tracePt t="320310" x="5473700" y="4191000"/>
          <p14:tracePt t="320341" x="5500688" y="4090988"/>
          <p14:tracePt t="320373" x="5500688" y="4051300"/>
          <p14:tracePt t="320408" x="5511800" y="4040188"/>
          <p14:tracePt t="320484" x="5511800" y="4044950"/>
          <p14:tracePt t="320500" x="5511800" y="4090988"/>
          <p14:tracePt t="320508" x="5511800" y="4117975"/>
          <p14:tracePt t="320541" x="5511800" y="4330700"/>
          <p14:tracePt t="320574" x="5511800" y="4430713"/>
          <p14:tracePt t="320608" x="5551488" y="4441825"/>
          <p14:tracePt t="320756" x="5545138" y="4441825"/>
          <p14:tracePt t="320772" x="5545138" y="4435475"/>
          <p14:tracePt t="320781" x="5545138" y="4408488"/>
          <p14:tracePt t="320807" x="5511800" y="4297363"/>
          <p14:tracePt t="320812" x="5500688" y="4268788"/>
          <p14:tracePt t="320839" x="5484813" y="4162425"/>
          <p14:tracePt t="320873" x="5484813" y="4095750"/>
          <p14:tracePt t="320980" x="5456238" y="4102100"/>
          <p14:tracePt t="320988" x="5438775" y="4102100"/>
          <p14:tracePt t="321007" x="5438775" y="4173538"/>
          <p14:tracePt t="321011" x="5438775" y="4264025"/>
          <p14:tracePt t="321041" x="5438775" y="4402138"/>
          <p14:tracePt t="321045" x="5438775" y="4452938"/>
          <p14:tracePt t="321077" x="5438775" y="4519613"/>
          <p14:tracePt t="321172" x="5438775" y="4464050"/>
          <p14:tracePt t="321180" x="5438775" y="4452938"/>
          <p14:tracePt t="321207" x="5411788" y="4364038"/>
          <p14:tracePt t="321212" x="5411788" y="4352925"/>
          <p14:tracePt t="321240" x="5394325" y="4297363"/>
          <p14:tracePt t="321244" x="5383213" y="4286250"/>
          <p14:tracePt t="321274" x="5383213" y="4202113"/>
          <p14:tracePt t="321279" x="5383213" y="4191000"/>
          <p14:tracePt t="321308" x="5383213" y="4151313"/>
          <p14:tracePt t="321380" x="5372100" y="4151313"/>
          <p14:tracePt t="321388" x="5360988" y="4162425"/>
          <p14:tracePt t="321407" x="5360988" y="4268788"/>
          <p14:tracePt t="321411" x="5360988" y="4279900"/>
          <p14:tracePt t="321440" x="5360988" y="4346575"/>
          <p14:tracePt t="321445" x="5360988" y="4357688"/>
          <p14:tracePt t="321474" x="5360988" y="4375150"/>
          <p14:tracePt t="321574" x="5360988" y="4364038"/>
          <p14:tracePt t="321581" x="5360988" y="4352925"/>
          <p14:tracePt t="321607" x="5360988" y="4302125"/>
          <p14:tracePt t="321640" x="5360988" y="4264025"/>
          <p14:tracePt t="321674" x="5360988" y="4213225"/>
          <p14:tracePt t="321796" x="5360988" y="4246563"/>
          <p14:tracePt t="321804" x="5360988" y="4275138"/>
          <p14:tracePt t="321812" x="5360988" y="4291013"/>
          <p14:tracePt t="321838" x="5360988" y="4357688"/>
          <p14:tracePt t="321872" x="5360988" y="4408488"/>
          <p14:tracePt t="321987" x="5360988" y="4424363"/>
          <p14:tracePt t="322035" x="5367338" y="4424363"/>
          <p14:tracePt t="322051" x="5378450" y="4424363"/>
          <p14:tracePt t="322071" x="5405438" y="4424363"/>
          <p14:tracePt t="322118" x="5416550" y="4413250"/>
          <p14:tracePt t="322148" x="5416550" y="4402138"/>
          <p14:tracePt t="322174" x="5416550" y="4391025"/>
          <p14:tracePt t="322228" x="5411788" y="4375150"/>
          <p14:tracePt t="322244" x="5400675" y="4364038"/>
          <p14:tracePt t="322273" x="5267325" y="4330700"/>
          <p14:tracePt t="322277" x="5256213" y="4330700"/>
          <p14:tracePt t="322308" x="5121275" y="4302125"/>
          <p14:tracePt t="322340" x="5110163" y="4302125"/>
          <p14:tracePt t="322436" x="5132388" y="4302125"/>
          <p14:tracePt t="322444" x="5143500" y="4302125"/>
          <p14:tracePt t="322474" x="5194300" y="4302125"/>
          <p14:tracePt t="322508" x="5360988" y="4151313"/>
          <p14:tracePt t="322540" x="5434013" y="4029075"/>
          <p14:tracePt t="322574" x="5434013" y="3973513"/>
          <p14:tracePt t="322607" x="5434013" y="3962400"/>
          <p14:tracePt t="322676" x="5434013" y="3967163"/>
          <p14:tracePt t="322684" x="5445125" y="3984625"/>
          <p14:tracePt t="322707" x="5462588" y="4006850"/>
          <p14:tracePt t="322787" x="0" y="0"/>
        </p14:tracePtLst>
        <p14:tracePtLst>
          <p14:tracePt t="323185" x="5807075" y="4029075"/>
          <p14:tracePt t="323257" x="5824538" y="4051300"/>
          <p14:tracePt t="323265" x="5824538" y="4062413"/>
          <p14:tracePt t="323273" x="5824538" y="4090988"/>
          <p14:tracePt t="323307" x="5857875" y="4246563"/>
          <p14:tracePt t="323340" x="5868988" y="4402138"/>
          <p14:tracePt t="323345" x="5868988" y="4413250"/>
          <p14:tracePt t="323371" x="5868988" y="4435475"/>
          <p14:tracePt t="323406" x="5868988" y="4452938"/>
          <p14:tracePt t="323496" x="5868988" y="4441825"/>
          <p14:tracePt t="323513" x="5886450" y="4430713"/>
          <p14:tracePt t="323520" x="5886450" y="4419600"/>
          <p14:tracePt t="323541" x="5886450" y="4379913"/>
          <p14:tracePt t="323545" x="5897563" y="4364038"/>
          <p14:tracePt t="323574" x="5897563" y="4341813"/>
          <p14:tracePt t="323579" x="5908675" y="4313238"/>
          <p14:tracePt t="323607" x="5953125" y="4286250"/>
          <p14:tracePt t="323688" x="5953125" y="4308475"/>
          <p14:tracePt t="323696" x="5953125" y="4352925"/>
          <p14:tracePt t="323707" x="5953125" y="4419600"/>
          <p14:tracePt t="323738" x="5953125" y="4559300"/>
          <p14:tracePt t="323803" x="5953125" y="4552950"/>
          <p14:tracePt t="323816" x="5953125" y="4508500"/>
          <p14:tracePt t="323840" x="5953125" y="4346575"/>
          <p14:tracePt t="323870" x="5953125" y="4246563"/>
          <p14:tracePt t="323903" x="5953125" y="4235450"/>
          <p14:tracePt t="323991" x="5942013" y="4257675"/>
          <p14:tracePt t="323999" x="5942013" y="4268788"/>
          <p14:tracePt t="324006" x="5942013" y="4297363"/>
          <p14:tracePt t="324040" x="5942013" y="4413250"/>
          <p14:tracePt t="324075" x="5942013" y="4424363"/>
          <p14:tracePt t="324120" x="5942013" y="4419600"/>
          <p14:tracePt t="324140" x="5942013" y="4379913"/>
          <p14:tracePt t="324174" x="5942013" y="4297363"/>
          <p14:tracePt t="324249" x="5942013" y="4335463"/>
          <p14:tracePt t="324256" x="5942013" y="4364038"/>
          <p14:tracePt t="324274" x="5942013" y="4435475"/>
          <p14:tracePt t="324305" x="5946775" y="4519613"/>
          <p14:tracePt t="324360" x="5946775" y="4514850"/>
          <p14:tracePt t="324374" x="5946775" y="4452938"/>
          <p14:tracePt t="324377" x="5964238" y="4386263"/>
          <p14:tracePt t="324407" x="5964238" y="4268788"/>
          <p14:tracePt t="324440" x="5980113" y="4257675"/>
          <p14:tracePt t="324488" x="5980113" y="4279900"/>
          <p14:tracePt t="324507" x="5991225" y="4335463"/>
          <p14:tracePt t="324540" x="6008688" y="4470400"/>
          <p14:tracePt t="324546" x="6008688" y="4481513"/>
          <p14:tracePt t="324573" x="6008688" y="4497388"/>
          <p14:tracePt t="324608" x="6008688" y="4446588"/>
          <p14:tracePt t="324640" x="6024563" y="4213225"/>
          <p14:tracePt t="324674" x="6024563" y="4168775"/>
          <p14:tracePt t="324707" x="6037263" y="4157663"/>
          <p14:tracePt t="324743" x="6037263" y="4191000"/>
          <p14:tracePt t="324747" x="6037263" y="4268788"/>
          <p14:tracePt t="324772" x="6037263" y="4391025"/>
          <p14:tracePt t="324774" x="6037263" y="4424363"/>
          <p14:tracePt t="324805" x="6037263" y="4464050"/>
          <p14:tracePt t="324856" x="6037263" y="4459288"/>
          <p14:tracePt t="324874" x="6037263" y="4386263"/>
          <p14:tracePt t="324907" x="6037263" y="4330700"/>
          <p14:tracePt t="324984" x="6037263" y="4335463"/>
          <p14:tracePt t="325001" x="6030913" y="4364038"/>
          <p14:tracePt t="325008" x="6030913" y="4379913"/>
          <p14:tracePt t="325041" x="6019800" y="4419600"/>
          <p14:tracePt t="325096" x="6019800" y="4397375"/>
          <p14:tracePt t="325107" x="6019800" y="4368800"/>
          <p14:tracePt t="325140" x="6019800" y="4229100"/>
          <p14:tracePt t="325144" x="6002338" y="4202113"/>
          <p14:tracePt t="325174" x="6002338" y="4191000"/>
          <p14:tracePt t="325289" x="5991225" y="4191000"/>
          <p14:tracePt t="325304" x="5957888" y="4246563"/>
          <p14:tracePt t="325312" x="5957888" y="4275138"/>
          <p14:tracePt t="325340" x="5957888" y="4324350"/>
          <p14:tracePt t="325345" x="5957888" y="4341813"/>
          <p14:tracePt t="325374" x="5957888" y="4352925"/>
          <p14:tracePt t="325440" x="5942013" y="4279900"/>
          <p14:tracePt t="325474" x="5942013" y="4146550"/>
          <p14:tracePt t="325507" x="5942013" y="4135438"/>
          <p14:tracePt t="325561" x="5930900" y="4157663"/>
          <p14:tracePt t="325574" x="5930900" y="4168775"/>
          <p14:tracePt t="325577" x="5930900" y="4246563"/>
          <p14:tracePt t="325608" x="5913438" y="4352925"/>
          <p14:tracePt t="325614" x="5913438" y="4379913"/>
          <p14:tracePt t="325639" x="5913438" y="4397375"/>
          <p14:tracePt t="325687" x="5913438" y="4386263"/>
          <p14:tracePt t="325706" x="5913438" y="4346575"/>
          <p14:tracePt t="326347" x="0" y="0"/>
        </p14:tracePtLst>
        <p14:tracePtLst>
          <p14:tracePt t="327846" x="6610350" y="4838700"/>
          <p14:tracePt t="327850" x="6623050" y="4821238"/>
          <p14:tracePt t="327854" x="6623050" y="4799013"/>
          <p14:tracePt t="327863" x="6623050" y="4748213"/>
          <p14:tracePt t="327873" x="6623050" y="4721225"/>
          <p14:tracePt t="327875" x="6623050" y="4670425"/>
          <p14:tracePt t="327905" x="6623050" y="4548188"/>
          <p14:tracePt t="327907" x="6623050" y="4481513"/>
          <p14:tracePt t="327938" x="6623050" y="4413250"/>
          <p14:tracePt t="327971" x="6623050" y="4375150"/>
          <p14:tracePt t="328006" x="6623050" y="4240213"/>
          <p14:tracePt t="328038" x="6527800" y="4017963"/>
          <p14:tracePt t="328071" x="6354763" y="3816350"/>
          <p14:tracePt t="328074" x="6321425" y="3800475"/>
          <p14:tracePt t="328105" x="6215063" y="3756025"/>
          <p14:tracePt t="328107" x="6130925" y="3722688"/>
          <p14:tracePt t="328138" x="5953125" y="3671888"/>
          <p14:tracePt t="328171" x="5835650" y="3660775"/>
          <p14:tracePt t="328205" x="5584825" y="3621088"/>
          <p14:tracePt t="328238" x="5389563" y="3621088"/>
          <p14:tracePt t="328271" x="5138738" y="3649663"/>
          <p14:tracePt t="328274" x="5065713" y="3687763"/>
          <p14:tracePt t="328305" x="4899025" y="3738563"/>
          <p14:tracePt t="328308" x="4826000" y="3756025"/>
          <p14:tracePt t="328338" x="4646613" y="3816350"/>
          <p14:tracePt t="328371" x="4579938" y="3856038"/>
          <p14:tracePt t="328404" x="4552950" y="3995738"/>
          <p14:tracePt t="328438" x="4557713" y="4168775"/>
          <p14:tracePt t="328471" x="4708525" y="4335463"/>
          <p14:tracePt t="328474" x="4781550" y="4375150"/>
          <p14:tracePt t="328505" x="4819650" y="4430713"/>
          <p14:tracePt t="328508" x="4837113" y="4459288"/>
          <p14:tracePt t="328538" x="4937125" y="4514850"/>
          <p14:tracePt t="328573" x="5054600" y="4559300"/>
          <p14:tracePt t="328581" x="5065713" y="4559300"/>
          <p14:tracePt t="328607" x="5221288" y="4575175"/>
          <p14:tracePt t="328612" x="5249863" y="4575175"/>
          <p14:tracePt t="328640" x="5356225" y="4575175"/>
          <p14:tracePt t="328645" x="5367338" y="4575175"/>
          <p14:tracePt t="328674" x="5451475" y="4575175"/>
          <p14:tracePt t="328677" x="5478463" y="4575175"/>
          <p14:tracePt t="328708" x="5607050" y="4575175"/>
          <p14:tracePt t="328740" x="5673725" y="4575175"/>
          <p14:tracePt t="328774" x="5713413" y="4575175"/>
          <p14:tracePt t="328808" x="5768975" y="4537075"/>
          <p14:tracePt t="328812" x="5780088" y="4525963"/>
          <p14:tracePt t="328860" x="5795963" y="4497388"/>
          <p14:tracePt t="328874" x="5807075" y="4486275"/>
          <p14:tracePt t="328908" x="5807075" y="4446588"/>
          <p14:tracePt t="328936" x="5807075" y="4419600"/>
          <p14:tracePt t="328938" x="0" y="0"/>
        </p14:tracePtLst>
        <p14:tracePtLst>
          <p14:tracePt t="329335" x="5818188" y="3643313"/>
          <p14:tracePt t="329375" x="5846763" y="3632200"/>
          <p14:tracePt t="329383" x="5857875" y="3632200"/>
          <p14:tracePt t="329406" x="5930900" y="3643313"/>
          <p14:tracePt t="329409" x="5980113" y="3643313"/>
          <p14:tracePt t="329439" x="6037263" y="3698875"/>
          <p14:tracePt t="329775" x="0" y="0"/>
        </p14:tracePtLst>
        <p14:tracePtLst>
          <p14:tracePt t="330068" x="5394325" y="3698875"/>
          <p14:tracePt t="330079" x="5383213" y="3711575"/>
          <p14:tracePt t="330105" x="5345113" y="3711575"/>
          <p14:tracePt t="330138" x="5227638" y="3711575"/>
          <p14:tracePt t="330171" x="5054600" y="3711575"/>
          <p14:tracePt t="330174" x="5003800" y="3711575"/>
          <p14:tracePt t="330205" x="4954588" y="3711575"/>
          <p14:tracePt t="330367" x="4943475" y="3711575"/>
          <p14:tracePt t="330847" x="0" y="0"/>
        </p14:tracePtLst>
        <p14:tracePtLst>
          <p14:tracePt t="331212" x="4764088" y="3571875"/>
          <p14:tracePt t="331218" x="4737100" y="3582988"/>
          <p14:tracePt t="331226" x="4725988" y="3582988"/>
          <p14:tracePt t="331239" x="4725988" y="3632200"/>
          <p14:tracePt t="331272" x="4725988" y="3789363"/>
          <p14:tracePt t="331306" x="4725988" y="4033838"/>
          <p14:tracePt t="331338" x="4737100" y="4191000"/>
          <p14:tracePt t="331371" x="4786313" y="4346575"/>
          <p14:tracePt t="331375" x="4797425" y="4391025"/>
          <p14:tracePt t="331408" x="4870450" y="4552950"/>
          <p14:tracePt t="331440" x="4899025" y="4670425"/>
          <p14:tracePt t="331473" x="4959350" y="4810125"/>
          <p14:tracePt t="331480" x="5010150" y="4843463"/>
          <p14:tracePt t="331505" x="5105400" y="4938713"/>
          <p14:tracePt t="331539" x="5243513" y="5011738"/>
          <p14:tracePt t="331543" x="5256213" y="5011738"/>
          <p14:tracePt t="331572" x="5327650" y="5038725"/>
          <p14:tracePt t="331576" x="5367338" y="5049838"/>
          <p14:tracePt t="331605" x="5540375" y="5122863"/>
          <p14:tracePt t="331608" x="5589588" y="5138738"/>
          <p14:tracePt t="331639" x="5857875" y="5156200"/>
          <p14:tracePt t="331672" x="6030913" y="5145088"/>
          <p14:tracePt t="331707" x="6226175" y="5111750"/>
          <p14:tracePt t="331712" x="6270625" y="5094288"/>
          <p14:tracePt t="331740" x="6343650" y="5049838"/>
          <p14:tracePt t="331745" x="6376988" y="4999038"/>
          <p14:tracePt t="331774" x="6499225" y="4849813"/>
          <p14:tracePt t="331778" x="6561138" y="4770438"/>
          <p14:tracePt t="331808" x="6656388" y="4570413"/>
          <p14:tracePt t="331840" x="6738938" y="4391025"/>
          <p14:tracePt t="331874" x="6789738" y="4235450"/>
          <p14:tracePt t="331881" x="6805613" y="4184650"/>
          <p14:tracePt t="331907" x="6840538" y="4022725"/>
          <p14:tracePt t="331912" x="6840538" y="3973513"/>
          <p14:tracePt t="331940" x="6829425" y="3889375"/>
          <p14:tracePt t="331945" x="6772275" y="3816350"/>
          <p14:tracePt t="331975" x="6572250" y="3698875"/>
          <p14:tracePt t="331979" x="6477000" y="3660775"/>
          <p14:tracePt t="332008" x="6126163" y="3521075"/>
          <p14:tracePt t="332040" x="5534025" y="3392488"/>
          <p14:tracePt t="332074" x="5003800" y="3308350"/>
          <p14:tracePt t="332107" x="4775200" y="3336925"/>
          <p14:tracePt t="332140" x="4586288" y="3638550"/>
          <p14:tracePt t="332175" x="4497388" y="3917950"/>
          <p14:tracePt t="332207" x="4462463" y="4135438"/>
          <p14:tracePt t="332213" x="4462463" y="4162425"/>
          <p14:tracePt t="332240" x="4462463" y="4246563"/>
          <p14:tracePt t="332244" x="4462463" y="4275138"/>
          <p14:tracePt t="332273" x="4524375" y="4402138"/>
          <p14:tracePt t="332277" x="4579938" y="4475163"/>
          <p14:tracePt t="332308" x="4725988" y="4603750"/>
          <p14:tracePt t="332340" x="4841875" y="4665663"/>
          <p14:tracePt t="332348" x="4876800" y="4676775"/>
          <p14:tracePt t="332374" x="4943475" y="4710113"/>
          <p14:tracePt t="332407" x="5065713" y="4754563"/>
          <p14:tracePt t="332412" x="5127625" y="4787900"/>
          <p14:tracePt t="332441" x="5216525" y="4803775"/>
          <p14:tracePt t="332447" x="5283200" y="4821238"/>
          <p14:tracePt t="332473" x="5349875" y="4821238"/>
          <p14:tracePt t="332478" x="5360988" y="4821238"/>
          <p14:tracePt t="332507" x="5416550" y="4821238"/>
          <p14:tracePt t="332540" x="5467350" y="4832350"/>
          <p14:tracePt t="332549" x="5511800" y="4832350"/>
          <p14:tracePt t="332574" x="5522913" y="4832350"/>
          <p14:tracePt t="332607" x="5534025" y="4832350"/>
          <p14:tracePt t="332641" x="5545138" y="4832350"/>
          <p14:tracePt t="332645" x="5562600" y="4832350"/>
          <p14:tracePt t="332708" x="5573713" y="4832350"/>
          <p14:tracePt t="332717" x="5600700" y="4832350"/>
          <p14:tracePt t="332741" x="5651500" y="4832350"/>
          <p14:tracePt t="332773" x="5762625" y="4832350"/>
          <p14:tracePt t="332807" x="5818188" y="4810125"/>
          <p14:tracePt t="332844" x="5857875" y="4787900"/>
          <p14:tracePt t="332873" x="5908675" y="4732338"/>
          <p14:tracePt t="332877" x="5908675" y="4721225"/>
          <p14:tracePt t="332907" x="5924550" y="4703763"/>
          <p14:tracePt t="332965" x="5935663" y="4692650"/>
          <p14:tracePt t="332974" x="5964238" y="4681538"/>
          <p14:tracePt t="333076" x="5975350" y="4665663"/>
          <p14:tracePt t="333092" x="6002338" y="4654550"/>
          <p14:tracePt t="333107" x="6019800" y="4654550"/>
          <p14:tracePt t="333267" x="0" y="0"/>
        </p14:tracePtLst>
        <p14:tracePtLst>
          <p14:tracePt t="334204" x="5411788" y="3871913"/>
          <p14:tracePt t="334292" x="5411788" y="3856038"/>
          <p14:tracePt t="334308" x="5389563" y="3856038"/>
          <p14:tracePt t="334316" x="5378450" y="3856038"/>
          <p14:tracePt t="334340" x="5311775" y="3844925"/>
          <p14:tracePt t="334376" x="5283200" y="3844925"/>
          <p14:tracePt t="334407" x="5272088" y="3844925"/>
          <p14:tracePt t="334516" x="5345113" y="3856038"/>
          <p14:tracePt t="334525" x="5360988" y="3856038"/>
          <p14:tracePt t="334541" x="5427663" y="3867150"/>
          <p14:tracePt t="334575" x="5522913" y="3867150"/>
          <p14:tracePt t="334581" x="5534025" y="3867150"/>
          <p14:tracePt t="334676" x="5529263" y="3867150"/>
          <p14:tracePt t="334684" x="5500688" y="3867150"/>
          <p14:tracePt t="334708" x="5478463" y="3860800"/>
          <p14:tracePt t="334742" x="5422900" y="3860800"/>
          <p14:tracePt t="334774" x="5372100" y="3860800"/>
          <p14:tracePt t="334868" x="5378450" y="3860800"/>
          <p14:tracePt t="334877" x="5389563" y="3860800"/>
          <p14:tracePt t="334908" x="5456238" y="3860800"/>
          <p14:tracePt t="334940" x="5495925" y="3860800"/>
          <p14:tracePt t="334980" x="5511800" y="3860800"/>
          <p14:tracePt t="335012" x="5489575" y="3860800"/>
          <p14:tracePt t="335040" x="5422900" y="3860800"/>
          <p14:tracePt t="335046" x="5405438" y="3860800"/>
          <p14:tracePt t="335053" x="5367338" y="3860800"/>
          <p14:tracePt t="335074" x="5349875" y="3860800"/>
          <p14:tracePt t="335192" x="5389563" y="3860800"/>
          <p14:tracePt t="335200" x="5400675" y="3860800"/>
          <p14:tracePt t="335208" x="5445125" y="3867150"/>
          <p14:tracePt t="335239" x="5589588" y="3867150"/>
          <p14:tracePt t="335271" x="5629275" y="3867150"/>
          <p14:tracePt t="335352" x="5622925" y="3867150"/>
          <p14:tracePt t="335360" x="5607050" y="3867150"/>
          <p14:tracePt t="335375" x="5595938" y="3867150"/>
          <p14:tracePt t="335379" x="5584825" y="3867150"/>
          <p14:tracePt t="335405" x="5545138" y="3867150"/>
          <p14:tracePt t="335438" x="5529263" y="3867150"/>
          <p14:tracePt t="336311" x="0" y="0"/>
        </p14:tracePtLst>
        <p14:tracePtLst>
          <p14:tracePt t="339061" x="6711950" y="4530725"/>
          <p14:tracePt t="339116" x="6661150" y="4530725"/>
          <p14:tracePt t="339124" x="6594475" y="4530725"/>
          <p14:tracePt t="339141" x="6454775" y="4530725"/>
          <p14:tracePt t="339174" x="6337300" y="4530725"/>
          <p14:tracePt t="339207" x="6186488" y="4530725"/>
          <p14:tracePt t="339240" x="5980113" y="4530725"/>
          <p14:tracePt t="339245" x="5953125" y="4530725"/>
          <p14:tracePt t="339274" x="5729288" y="4530725"/>
          <p14:tracePt t="339278" x="5702300" y="4530725"/>
          <p14:tracePt t="339305" x="5556250" y="4530725"/>
          <p14:tracePt t="339308" x="5507038" y="4519613"/>
          <p14:tracePt t="339339" x="5372100" y="4519613"/>
          <p14:tracePt t="339372" x="5221288" y="4519613"/>
          <p14:tracePt t="339406" x="5032375" y="4519613"/>
          <p14:tracePt t="339438" x="4899025" y="4519613"/>
          <p14:tracePt t="339470" x="4819650" y="4519613"/>
          <p14:tracePt t="339503" x="4748213" y="4519613"/>
          <p14:tracePt t="339537" x="4686300" y="4508500"/>
          <p14:tracePt t="339539" x="4635500" y="4508500"/>
          <p14:tracePt t="339572" x="4502150" y="4481513"/>
          <p14:tracePt t="339606" x="4457700" y="4481513"/>
          <p14:tracePt t="340058" x="0" y="0"/>
        </p14:tracePtLst>
        <p14:tracePtLst>
          <p14:tracePt t="375241" x="6081713" y="3789363"/>
          <p14:tracePt t="375265" x="6081713" y="3800475"/>
          <p14:tracePt t="375280" x="6081713" y="3827463"/>
          <p14:tracePt t="375307" x="6081713" y="3989388"/>
          <p14:tracePt t="375314" x="6081713" y="4033838"/>
          <p14:tracePt t="375340" x="6081713" y="4140200"/>
          <p14:tracePt t="375345" x="6081713" y="4151313"/>
          <p14:tracePt t="375374" x="6081713" y="4179888"/>
          <p14:tracePt t="375377" x="6081713" y="4202113"/>
          <p14:tracePt t="375407" x="6081713" y="4268788"/>
          <p14:tracePt t="375440" x="6081713" y="4308475"/>
          <p14:tracePt t="375474" x="6075363" y="4319588"/>
          <p14:tracePt t="375509" x="6064250" y="4319588"/>
          <p14:tracePt t="375514" x="6064250" y="4313238"/>
          <p14:tracePt t="375540" x="6048375" y="4191000"/>
          <p14:tracePt t="375544" x="6048375" y="4140200"/>
          <p14:tracePt t="375573" x="6030913" y="4051300"/>
          <p14:tracePt t="375577" x="6030913" y="4022725"/>
          <p14:tracePt t="375609" x="6030913" y="3929063"/>
          <p14:tracePt t="375640" x="6030913" y="3917950"/>
          <p14:tracePt t="375696" x="6030913" y="3956050"/>
          <p14:tracePt t="375708" x="6030913" y="4000500"/>
          <p14:tracePt t="375713" x="6030913" y="4067175"/>
          <p14:tracePt t="375740" x="6030913" y="4213225"/>
          <p14:tracePt t="375745" x="6030913" y="4224338"/>
          <p14:tracePt t="375774" x="6030913" y="4251325"/>
          <p14:tracePt t="375840" x="6013450" y="4251325"/>
          <p14:tracePt t="375848" x="6013450" y="4213225"/>
          <p14:tracePt t="375874" x="6013450" y="4090988"/>
          <p14:tracePt t="375907" x="6013450" y="4033838"/>
          <p14:tracePt t="375969" x="6013450" y="4040188"/>
          <p14:tracePt t="375984" x="6002338" y="4067175"/>
          <p14:tracePt t="376007" x="6002338" y="4095750"/>
          <p14:tracePt t="376082" x="6002338" y="4090988"/>
          <p14:tracePt t="376088" x="6002338" y="4073525"/>
          <p14:tracePt t="376105" x="6002338" y="4051300"/>
          <p14:tracePt t="376137" x="0" y="0"/>
        </p14:tracePtLst>
        <p14:tracePtLst>
          <p14:tracePt t="376500" x="5735638" y="4246563"/>
          <p14:tracePt t="376558" x="5735638" y="4173538"/>
          <p14:tracePt t="376566" x="5735638" y="4146550"/>
          <p14:tracePt t="376574" x="5735638" y="4095750"/>
          <p14:tracePt t="376604" x="5735638" y="3973513"/>
          <p14:tracePt t="376606" x="5735638" y="3962400"/>
          <p14:tracePt t="376638" x="5729288" y="3922713"/>
          <p14:tracePt t="376675" x="5702300" y="3944938"/>
          <p14:tracePt t="376707" x="5595938" y="4084638"/>
          <p14:tracePt t="376712" x="5584825" y="4095750"/>
          <p14:tracePt t="376740" x="5540375" y="4168775"/>
          <p14:tracePt t="376745" x="5540375" y="4191000"/>
          <p14:tracePt t="377011" x="0" y="0"/>
        </p14:tracePtLst>
        <p14:tracePtLst>
          <p14:tracePt t="382653" x="5438775" y="4408488"/>
          <p14:tracePt t="382754" x="5438775" y="4397375"/>
          <p14:tracePt t="382762" x="5438775" y="4379913"/>
          <p14:tracePt t="382770" x="5451475" y="4368800"/>
          <p14:tracePt t="382803" x="5522913" y="4297363"/>
          <p14:tracePt t="382836" x="5562600" y="4229100"/>
          <p14:tracePt t="382872" x="5573713" y="4162425"/>
          <p14:tracePt t="382905" x="5573713" y="4084638"/>
          <p14:tracePt t="382907" x="5573713" y="4067175"/>
          <p14:tracePt t="382939" x="5567363" y="4017963"/>
          <p14:tracePt t="382971" x="5489575" y="3989388"/>
          <p14:tracePt t="383005" x="5473700" y="3989388"/>
          <p14:tracePt t="383038" x="5422900" y="3989388"/>
          <p14:tracePt t="383073" x="5345113" y="3989388"/>
          <p14:tracePt t="383077" x="5316538" y="3989388"/>
          <p14:tracePt t="383108" x="5272088" y="4206875"/>
          <p14:tracePt t="383141" x="5272088" y="4397375"/>
          <p14:tracePt t="383174" x="5294313" y="4519613"/>
          <p14:tracePt t="383220" x="5305425" y="4519613"/>
          <p14:tracePt t="383238" x="5334000" y="4481513"/>
          <p14:tracePt t="383272" x="5378450" y="4346575"/>
          <p14:tracePt t="383276" x="5378450" y="4297363"/>
          <p14:tracePt t="383305" x="5378450" y="4157663"/>
          <p14:tracePt t="383308" x="5378450" y="4106863"/>
          <p14:tracePt t="383339" x="5367338" y="3933825"/>
          <p14:tracePt t="383372" x="5338763" y="3878263"/>
          <p14:tracePt t="383405" x="5327650" y="3867150"/>
          <p14:tracePt t="383440" x="5249863" y="3849688"/>
          <p14:tracePt t="383472" x="5127625" y="3978275"/>
          <p14:tracePt t="383475" x="5127625" y="3989388"/>
          <p14:tracePt t="383505" x="5127625" y="4044950"/>
          <p14:tracePt t="383509" x="5127625" y="4073525"/>
          <p14:tracePt t="383539" x="5154613" y="4229100"/>
          <p14:tracePt t="383572" x="5283200" y="4379913"/>
          <p14:tracePt t="383606" x="5311775" y="4379913"/>
          <p14:tracePt t="383638" x="5378450" y="4286250"/>
          <p14:tracePt t="383642" x="5378450" y="4240213"/>
          <p14:tracePt t="383672" x="5378450" y="4151313"/>
          <p14:tracePt t="383675" x="5378450" y="4124325"/>
          <p14:tracePt t="383705" x="5378450" y="4073525"/>
          <p14:tracePt t="383708" x="5378450" y="4044950"/>
          <p14:tracePt t="383739" x="5334000" y="4029075"/>
          <p14:tracePt t="383770" x="5249863" y="4029075"/>
          <p14:tracePt t="383807" x="5132388" y="4124325"/>
          <p14:tracePt t="383811" x="5132388" y="4135438"/>
          <p14:tracePt t="383839" x="5132388" y="4257675"/>
          <p14:tracePt t="383843" x="5132388" y="4286250"/>
          <p14:tracePt t="383873" x="5132388" y="4324350"/>
          <p14:tracePt t="383908" x="5165725" y="4341813"/>
          <p14:tracePt t="383940" x="5249863" y="4286250"/>
          <p14:tracePt t="383973" x="5267325" y="4251325"/>
          <p14:tracePt t="384644" x="5267325" y="4235450"/>
          <p14:tracePt t="384658" x="0" y="0"/>
        </p14:tracePtLst>
        <p14:tracePtLst>
          <p14:tracePt t="385393" x="4837113" y="4168775"/>
          <p14:tracePt t="385403" x="4826000" y="4168775"/>
          <p14:tracePt t="385416" x="4814888" y="4168775"/>
          <p14:tracePt t="385439" x="4775200" y="4168775"/>
          <p14:tracePt t="385472" x="4730750" y="4246563"/>
          <p14:tracePt t="385505" x="4730750" y="4481513"/>
          <p14:tracePt t="385538" x="4759325" y="4714875"/>
          <p14:tracePt t="385572" x="4792663" y="4832350"/>
          <p14:tracePt t="385575" x="4792663" y="4843463"/>
          <p14:tracePt t="385606" x="4814888" y="4872038"/>
          <p14:tracePt t="385608" x="4814888" y="4883150"/>
          <p14:tracePt t="385639" x="4910138" y="5005388"/>
          <p14:tracePt t="385672" x="4959350" y="5056188"/>
          <p14:tracePt t="385705" x="5072063" y="5083175"/>
          <p14:tracePt t="385738" x="5311775" y="5138738"/>
          <p14:tracePt t="385771" x="5467350" y="5200650"/>
          <p14:tracePt t="385775" x="5478463" y="5200650"/>
          <p14:tracePt t="385805" x="5495925" y="5200650"/>
          <p14:tracePt t="385839" x="5545138" y="5211763"/>
          <p14:tracePt t="385872" x="5780088" y="5211763"/>
          <p14:tracePt t="385907" x="5975350" y="5183188"/>
          <p14:tracePt t="385913" x="5991225" y="5183188"/>
          <p14:tracePt t="385940" x="6075363" y="5156200"/>
          <p14:tracePt t="385945" x="6130925" y="5145088"/>
          <p14:tracePt t="385974" x="6186488" y="5083175"/>
          <p14:tracePt t="385977" x="6203950" y="5083175"/>
          <p14:tracePt t="386009" x="6270625" y="5056188"/>
          <p14:tracePt t="386040" x="6337300" y="5016500"/>
          <p14:tracePt t="386074" x="6399213" y="4827588"/>
          <p14:tracePt t="386107" x="6410325" y="4759325"/>
          <p14:tracePt t="386113" x="6410325" y="4748213"/>
          <p14:tracePt t="386140" x="6427788" y="4665663"/>
          <p14:tracePt t="386174" x="6427788" y="4559300"/>
          <p14:tracePt t="386177" x="6427788" y="4514850"/>
          <p14:tracePt t="386208" x="6332538" y="4335463"/>
          <p14:tracePt t="386240" x="6170613" y="4202113"/>
          <p14:tracePt t="386274" x="5969000" y="4117975"/>
          <p14:tracePt t="386307" x="5735638" y="4051300"/>
          <p14:tracePt t="386312" x="5662613" y="4033838"/>
          <p14:tracePt t="386340" x="5427663" y="3978275"/>
          <p14:tracePt t="386344" x="5334000" y="3962400"/>
          <p14:tracePt t="386374" x="5026025" y="3962400"/>
          <p14:tracePt t="386377" x="4959350" y="3962400"/>
          <p14:tracePt t="386410" x="4675188" y="3962400"/>
          <p14:tracePt t="386440" x="4502150" y="3973513"/>
          <p14:tracePt t="386474" x="4379913" y="4033838"/>
          <p14:tracePt t="386507" x="4291013" y="4135438"/>
          <p14:tracePt t="386512" x="4256088" y="4206875"/>
          <p14:tracePt t="386540" x="4240213" y="4279900"/>
          <p14:tracePt t="386544" x="4240213" y="4297363"/>
          <p14:tracePt t="386573" x="4211638" y="4364038"/>
          <p14:tracePt t="386577" x="4211638" y="4375150"/>
          <p14:tracePt t="386609" x="4211638" y="4475163"/>
          <p14:tracePt t="386641" x="4211638" y="4648200"/>
          <p14:tracePt t="386674" x="4346575" y="4872038"/>
          <p14:tracePt t="386707" x="4552950" y="5067300"/>
          <p14:tracePt t="386740" x="4730750" y="5145088"/>
          <p14:tracePt t="386745" x="4759325" y="5145088"/>
          <p14:tracePt t="386774" x="4926013" y="5178425"/>
          <p14:tracePt t="386777" x="5014913" y="5178425"/>
          <p14:tracePt t="386807" x="5154613" y="5211763"/>
          <p14:tracePt t="386840" x="5294313" y="5273675"/>
          <p14:tracePt t="386874" x="5556250" y="5356225"/>
          <p14:tracePt t="386881" x="5651500" y="5380038"/>
          <p14:tracePt t="386907" x="5795963" y="5413375"/>
          <p14:tracePt t="386912" x="5864225" y="5429250"/>
          <p14:tracePt t="386940" x="5991225" y="5429250"/>
          <p14:tracePt t="386944" x="6002338" y="5429250"/>
          <p14:tracePt t="386974" x="6070600" y="5429250"/>
          <p14:tracePt t="386978" x="6081713" y="5429250"/>
          <p14:tracePt t="387008" x="6175375" y="5429250"/>
          <p14:tracePt t="387040" x="6359525" y="5334000"/>
          <p14:tracePt t="387074" x="6565900" y="5189538"/>
          <p14:tracePt t="387079" x="6577013" y="5178425"/>
          <p14:tracePt t="387107" x="6616700" y="5111750"/>
          <p14:tracePt t="387140" x="6616700" y="4921250"/>
          <p14:tracePt t="387145" x="6616700" y="4854575"/>
          <p14:tracePt t="387174" x="6616700" y="4710113"/>
          <p14:tracePt t="387178" x="6616700" y="4699000"/>
          <p14:tracePt t="387185" x="6616700" y="4670425"/>
          <p14:tracePt t="387208" x="6610350" y="4564063"/>
          <p14:tracePt t="387240" x="6477000" y="4397375"/>
          <p14:tracePt t="387275" x="6310313" y="4246563"/>
          <p14:tracePt t="387281" x="6215063" y="4168775"/>
          <p14:tracePt t="387307" x="6097588" y="4090988"/>
          <p14:tracePt t="387340" x="5942013" y="4040188"/>
          <p14:tracePt t="387345" x="5913438" y="4040188"/>
          <p14:tracePt t="387376" x="5740400" y="4040188"/>
          <p14:tracePt t="387408" x="5511800" y="4040188"/>
          <p14:tracePt t="387440" x="5232400" y="4106863"/>
          <p14:tracePt t="387474" x="5094288" y="4168775"/>
          <p14:tracePt t="387507" x="4970463" y="4235450"/>
          <p14:tracePt t="387512" x="4959350" y="4251325"/>
          <p14:tracePt t="387540" x="4887913" y="4324350"/>
          <p14:tracePt t="387545" x="4852988" y="4341813"/>
          <p14:tracePt t="387574" x="4830763" y="4408488"/>
          <p14:tracePt t="387577" x="4814888" y="4435475"/>
          <p14:tracePt t="387607" x="4814888" y="4537075"/>
          <p14:tracePt t="387640" x="4814888" y="4648200"/>
          <p14:tracePt t="387648" x="4814888" y="4681538"/>
          <p14:tracePt t="387673" x="4814888" y="4732338"/>
          <p14:tracePt t="387707" x="4943475" y="4916488"/>
          <p14:tracePt t="387712" x="4992688" y="4932363"/>
          <p14:tracePt t="387740" x="5210175" y="5022850"/>
          <p14:tracePt t="387745" x="5300663" y="5038725"/>
          <p14:tracePt t="387771" x="5534025" y="5078413"/>
          <p14:tracePt t="387775" x="5562600" y="5078413"/>
          <p14:tracePt t="387805" x="5662613" y="5078413"/>
          <p14:tracePt t="387808" x="5673725" y="5078413"/>
          <p14:tracePt t="387897" x="5691188" y="5078413"/>
          <p14:tracePt t="388215" x="0" y="0"/>
        </p14:tracePtLst>
        <p14:tracePtLst>
          <p14:tracePt t="389886" x="6605588" y="4703763"/>
          <p14:tracePt t="389890" x="6599238" y="4692650"/>
          <p14:tracePt t="389900" x="6583363" y="4665663"/>
          <p14:tracePt t="389907" x="6554788" y="4648200"/>
          <p14:tracePt t="389939" x="6399213" y="4603750"/>
          <p14:tracePt t="389972" x="6164263" y="4570413"/>
          <p14:tracePt t="390005" x="5875338" y="4548188"/>
          <p14:tracePt t="390038" x="5622925" y="4548188"/>
          <p14:tracePt t="390073" x="5283200" y="4548188"/>
          <p14:tracePt t="390076" x="5194300" y="4548188"/>
          <p14:tracePt t="390105" x="4959350" y="4514850"/>
          <p14:tracePt t="390108" x="4948238" y="4514850"/>
          <p14:tracePt t="390139" x="4899025" y="4514850"/>
          <p14:tracePt t="390173" x="4730750" y="4514850"/>
          <p14:tracePt t="390205" x="4646613" y="4514850"/>
          <p14:tracePt t="390238" x="4608513" y="4514850"/>
          <p14:tracePt t="390272" x="4586288" y="4525963"/>
          <p14:tracePt t="390306" x="4546600" y="4525963"/>
          <p14:tracePt t="390310" x="4535488" y="4525963"/>
          <p14:tracePt t="390341" x="4508500" y="4537075"/>
          <p14:tracePt t="390658" x="0" y="0"/>
        </p14:tracePtLst>
        <p14:tracePtLst>
          <p14:tracePt t="391442" x="4546600" y="2471738"/>
          <p14:tracePt t="391447" x="4568825" y="2471738"/>
          <p14:tracePt t="391456" x="4586288" y="2471738"/>
          <p14:tracePt t="391474" x="4675188" y="2471738"/>
          <p14:tracePt t="391507" x="4887913" y="2471738"/>
          <p14:tracePt t="391512" x="4914900" y="2471738"/>
          <p14:tracePt t="391541" x="5026025" y="2438400"/>
          <p14:tracePt t="391545" x="5054600" y="2438400"/>
          <p14:tracePt t="391574" x="5121275" y="2438400"/>
          <p14:tracePt t="391578" x="5172075" y="2438400"/>
          <p14:tracePt t="391608" x="5400675" y="2438400"/>
          <p14:tracePt t="391640" x="5724525" y="2489200"/>
          <p14:tracePt t="391674" x="5813425" y="2489200"/>
          <p14:tracePt t="391707" x="5853113" y="2489200"/>
          <p14:tracePt t="391800" x="5846763" y="2489200"/>
          <p14:tracePt t="391808" x="5802313" y="2489200"/>
          <p14:tracePt t="391840" x="5657850" y="2489200"/>
          <p14:tracePt t="391873" x="5405438" y="2489200"/>
          <p14:tracePt t="391907" x="5356225" y="2489200"/>
          <p14:tracePt t="391940" x="5289550" y="2489200"/>
          <p14:tracePt t="391945" x="5278438" y="2482850"/>
          <p14:tracePt t="391972" x="5267325" y="2482850"/>
          <p14:tracePt t="392088" x="5300663" y="2482850"/>
          <p14:tracePt t="392096" x="5316538" y="2482850"/>
          <p14:tracePt t="392107" x="5372100" y="2482850"/>
          <p14:tracePt t="392140" x="5522913" y="2482850"/>
          <p14:tracePt t="392146" x="5551488" y="2482850"/>
          <p14:tracePt t="392173" x="5629275" y="2482850"/>
          <p14:tracePt t="392296" x="5584825" y="2482850"/>
          <p14:tracePt t="392305" x="5540375" y="2482850"/>
          <p14:tracePt t="392312" x="5529263" y="2482850"/>
          <p14:tracePt t="392339" x="5389563" y="2482850"/>
          <p14:tracePt t="392372" x="5322888" y="2482850"/>
          <p14:tracePt t="392488" x="5322888" y="2489200"/>
          <p14:tracePt t="392496" x="5345113" y="2500313"/>
          <p14:tracePt t="392507" x="5394325" y="2500313"/>
          <p14:tracePt t="392540" x="5584825" y="2516188"/>
          <p14:tracePt t="392544" x="5611813" y="2516188"/>
          <p14:tracePt t="392576" x="5713413" y="2478088"/>
          <p14:tracePt t="392696" x="5707063" y="2478088"/>
          <p14:tracePt t="392712" x="5680075" y="2489200"/>
          <p14:tracePt t="392720" x="5668963" y="2489200"/>
          <p14:tracePt t="393016" x="5651500" y="2500313"/>
          <p14:tracePt t="393048" x="5629275" y="2500313"/>
          <p14:tracePt t="393056" x="5611813" y="2500313"/>
          <p14:tracePt t="393073" x="5556250" y="2500313"/>
          <p14:tracePt t="393107" x="5405438" y="2500313"/>
          <p14:tracePt t="393112" x="5356225" y="2500313"/>
          <p14:tracePt t="393141" x="5216525" y="2500313"/>
          <p14:tracePt t="393146" x="5183188" y="2500313"/>
          <p14:tracePt t="393174" x="5127625" y="2500313"/>
          <p14:tracePt t="393304" x="5132388" y="2500313"/>
          <p14:tracePt t="393321" x="5143500" y="2500313"/>
          <p14:tracePt t="393341" x="5172075" y="2500313"/>
          <p14:tracePt t="393345" x="5199063" y="2500313"/>
          <p14:tracePt t="393373" x="5305425" y="2500313"/>
          <p14:tracePt t="393378" x="5334000" y="2500313"/>
          <p14:tracePt t="393408" x="5478463" y="2500313"/>
          <p14:tracePt t="393440" x="5578475" y="2500313"/>
          <p14:tracePt t="393474" x="5718175" y="2500313"/>
          <p14:tracePt t="393507" x="5813425" y="2500313"/>
          <p14:tracePt t="393608" x="5824538" y="2500313"/>
          <p14:tracePt t="393641" x="5818188" y="2500313"/>
          <p14:tracePt t="393657" x="5802313" y="2478088"/>
          <p14:tracePt t="393674" x="5762625" y="2449513"/>
          <p14:tracePt t="393703" x="5707063" y="2438400"/>
          <p14:tracePt t="393705" x="0" y="0"/>
        </p14:tracePtLst>
        <p14:tracePtLst>
          <p14:tracePt t="394218" x="4870450" y="4033838"/>
          <p14:tracePt t="394262" x="4848225" y="4073525"/>
          <p14:tracePt t="394270" x="4848225" y="4102100"/>
          <p14:tracePt t="394279" x="4808538" y="4173538"/>
          <p14:tracePt t="394304" x="4775200" y="4357688"/>
          <p14:tracePt t="394338" x="4775200" y="4676775"/>
          <p14:tracePt t="394371" x="4775200" y="4943475"/>
          <p14:tracePt t="394404" x="4775200" y="5078413"/>
          <p14:tracePt t="394437" x="4899025" y="5218113"/>
          <p14:tracePt t="394471" x="5149850" y="5307013"/>
          <p14:tracePt t="394504" x="5422900" y="5307013"/>
          <p14:tracePt t="394508" x="5451475" y="5307013"/>
          <p14:tracePt t="394538" x="5662613" y="5307013"/>
          <p14:tracePt t="394571" x="5897563" y="5307013"/>
          <p14:tracePt t="394605" x="6137275" y="5322888"/>
          <p14:tracePt t="394637" x="6197600" y="5322888"/>
          <p14:tracePt t="394671" x="6388100" y="5251450"/>
          <p14:tracePt t="394704" x="6599238" y="5033963"/>
          <p14:tracePt t="394707" x="6661150" y="4954588"/>
          <p14:tracePt t="394737" x="6800850" y="4792663"/>
          <p14:tracePt t="394739" x="6800850" y="4725988"/>
          <p14:tracePt t="394771" x="6834188" y="4475163"/>
          <p14:tracePt t="394804" x="6689725" y="4151313"/>
          <p14:tracePt t="394837" x="6505575" y="3978275"/>
          <p14:tracePt t="394873" x="6303963" y="3911600"/>
          <p14:tracePt t="394877" x="6237288" y="3911600"/>
          <p14:tracePt t="394907" x="6048375" y="3900488"/>
          <p14:tracePt t="394940" x="5757863" y="3900488"/>
          <p14:tracePt t="394974" x="5484813" y="3911600"/>
          <p14:tracePt t="394981" x="5405438" y="3967163"/>
          <p14:tracePt t="395007" x="5176838" y="4162425"/>
          <p14:tracePt t="395012" x="5127625" y="4195763"/>
          <p14:tracePt t="395040" x="4959350" y="4424363"/>
          <p14:tracePt t="395044" x="4910138" y="4459288"/>
          <p14:tracePt t="395074" x="4819650" y="4614863"/>
          <p14:tracePt t="395078" x="4819650" y="4643438"/>
          <p14:tracePt t="395108" x="4803775" y="4832350"/>
          <p14:tracePt t="395141" x="4803775" y="5067300"/>
          <p14:tracePt t="395174" x="4830763" y="5240338"/>
          <p14:tracePt t="395181" x="4881563" y="5295900"/>
          <p14:tracePt t="395207" x="5037138" y="5418138"/>
          <p14:tracePt t="395211" x="5087938" y="5451475"/>
          <p14:tracePt t="395240" x="5305425" y="5557838"/>
          <p14:tracePt t="395244" x="5356225" y="5591175"/>
          <p14:tracePt t="395276" x="5662613" y="5702300"/>
          <p14:tracePt t="395307" x="5919788" y="5719763"/>
          <p14:tracePt t="395340" x="6259513" y="5719763"/>
          <p14:tracePt t="395375" x="6638925" y="5518150"/>
          <p14:tracePt t="395380" x="6716713" y="5484813"/>
          <p14:tracePt t="395407" x="6811963" y="5367338"/>
          <p14:tracePt t="395411" x="6845300" y="5334000"/>
          <p14:tracePt t="395440" x="6923088" y="5240338"/>
          <p14:tracePt t="395444" x="6934200" y="5211763"/>
          <p14:tracePt t="395474" x="6967538" y="5105400"/>
          <p14:tracePt t="395478" x="6967538" y="5038725"/>
          <p14:tracePt t="395508" x="6967538" y="4810125"/>
          <p14:tracePt t="395540" x="6767513" y="4530725"/>
          <p14:tracePt t="395575" x="6634163" y="4364038"/>
          <p14:tracePt t="395607" x="6505575" y="4268788"/>
          <p14:tracePt t="395613" x="6477000" y="4257675"/>
          <p14:tracePt t="395640" x="6303963" y="4168775"/>
          <p14:tracePt t="395645" x="6254750" y="4151313"/>
          <p14:tracePt t="395674" x="6008688" y="4040188"/>
          <p14:tracePt t="395677" x="5942013" y="4022725"/>
          <p14:tracePt t="395708" x="5634038" y="3951288"/>
          <p14:tracePt t="395740" x="5467350" y="3951288"/>
          <p14:tracePt t="395748" x="5416550" y="3951288"/>
          <p14:tracePt t="395774" x="5232400" y="3962400"/>
          <p14:tracePt t="395807" x="5065713" y="4090988"/>
          <p14:tracePt t="395812" x="5054600" y="4106863"/>
          <p14:tracePt t="395837" x="4943475" y="4202113"/>
          <p14:tracePt t="395871" x="4865688" y="4341813"/>
          <p14:tracePt t="395904" x="4814888" y="4530725"/>
          <p14:tracePt t="395906" x="4814888" y="4559300"/>
          <p14:tracePt t="395938" x="4797425" y="4792663"/>
          <p14:tracePt t="395972" x="4797425" y="5005388"/>
          <p14:tracePt t="396004" x="4830763" y="5145088"/>
          <p14:tracePt t="396040" x="5032375" y="5207000"/>
          <p14:tracePt t="396045" x="5083175" y="5240338"/>
          <p14:tracePt t="396073" x="5272088" y="5345113"/>
          <p14:tracePt t="396076" x="5305425" y="5362575"/>
          <p14:tracePt t="396106" x="5434013" y="5395913"/>
          <p14:tracePt t="396110" x="5445125" y="5395913"/>
          <p14:tracePt t="396140" x="5562600" y="5407025"/>
          <p14:tracePt t="396173" x="5735638" y="5440363"/>
          <p14:tracePt t="396207" x="5886450" y="5440363"/>
          <p14:tracePt t="396214" x="5935663" y="5440363"/>
          <p14:tracePt t="396241" x="6059488" y="5440363"/>
          <p14:tracePt t="396244" x="6126163" y="5440363"/>
          <p14:tracePt t="396271" x="6270625" y="5440363"/>
          <p14:tracePt t="396275" x="6343650" y="5413375"/>
          <p14:tracePt t="396307" x="6521450" y="5329238"/>
          <p14:tracePt t="396342" x="6678613" y="5195888"/>
          <p14:tracePt t="396373" x="6723063" y="5145088"/>
          <p14:tracePt t="396406" x="6794500" y="4965700"/>
          <p14:tracePt t="396440" x="6794500" y="4759325"/>
          <p14:tracePt t="396443" x="6794500" y="4710113"/>
          <p14:tracePt t="396473" x="6794500" y="4670425"/>
          <p14:tracePt t="396476" x="6794500" y="4654550"/>
          <p14:tracePt t="396506" x="6745288" y="4570413"/>
          <p14:tracePt t="396510" x="6694488" y="4537075"/>
          <p14:tracePt t="396516" x="6683375" y="4525963"/>
          <p14:tracePt t="396540" x="6527800" y="4368800"/>
          <p14:tracePt t="396573" x="6203950" y="4257675"/>
          <p14:tracePt t="396606" x="6008688" y="4191000"/>
          <p14:tracePt t="396639" x="5691188" y="4173538"/>
          <p14:tracePt t="396643" x="5622925" y="4173538"/>
          <p14:tracePt t="396673" x="5394325" y="4202113"/>
          <p14:tracePt t="396677" x="5327650" y="4217988"/>
          <p14:tracePt t="396706" x="5176838" y="4302125"/>
          <p14:tracePt t="396711" x="5105400" y="4335463"/>
          <p14:tracePt t="396740" x="5014913" y="4459288"/>
          <p14:tracePt t="396773" x="4932363" y="4659313"/>
          <p14:tracePt t="396806" x="4932363" y="4894263"/>
          <p14:tracePt t="396812" x="4932363" y="4938713"/>
          <p14:tracePt t="396838" x="4932363" y="5083175"/>
          <p14:tracePt t="396872" x="5194300" y="5329238"/>
          <p14:tracePt t="396875" x="5294313" y="5391150"/>
          <p14:tracePt t="396905" x="5522913" y="5524500"/>
          <p14:tracePt t="396909" x="5567363" y="5535613"/>
          <p14:tracePt t="396938" x="5691188" y="5568950"/>
          <p14:tracePt t="396971" x="5842000" y="5568950"/>
          <p14:tracePt t="397005" x="5935663" y="5568950"/>
          <p14:tracePt t="397038" x="6053138" y="5568950"/>
          <p14:tracePt t="397071" x="6092825" y="5564188"/>
          <p14:tracePt t="397105" x="6119813" y="5535613"/>
          <p14:tracePt t="397108" x="6130925" y="5524500"/>
          <p14:tracePt t="397139" x="6142038" y="5513388"/>
          <p14:tracePt t="397172" x="6142038" y="5495925"/>
          <p14:tracePt t="397275" x="0" y="0"/>
        </p14:tracePtLst>
        <p14:tracePtLst>
          <p14:tracePt t="404789" x="6745288" y="4603750"/>
          <p14:tracePt t="404793" x="6734175" y="4603750"/>
          <p14:tracePt t="404797" x="6705600" y="4603750"/>
          <p14:tracePt t="404805" x="6678613" y="4603750"/>
          <p14:tracePt t="404812" x="6667500" y="4603750"/>
          <p14:tracePt t="404840" x="6450013" y="4586288"/>
          <p14:tracePt t="404845" x="6381750" y="4586288"/>
          <p14:tracePt t="404874" x="6219825" y="4586288"/>
          <p14:tracePt t="404877" x="6130925" y="4586288"/>
          <p14:tracePt t="404908" x="5735638" y="4586288"/>
          <p14:tracePt t="404940" x="5422900" y="4564063"/>
          <p14:tracePt t="404974" x="5227638" y="4530725"/>
          <p14:tracePt t="405007" x="5110163" y="4530725"/>
          <p14:tracePt t="405013" x="5060950" y="4541838"/>
          <p14:tracePt t="405040" x="4914900" y="4575175"/>
          <p14:tracePt t="405045" x="4848225" y="4575175"/>
          <p14:tracePt t="405073" x="4737100" y="4625975"/>
          <p14:tracePt t="405077" x="4708525" y="4637088"/>
          <p14:tracePt t="405110" x="4608513" y="4737100"/>
          <p14:tracePt t="405140" x="4552950" y="4860925"/>
          <p14:tracePt t="405174" x="4552950" y="4938713"/>
          <p14:tracePt t="405181" x="4552950" y="4965700"/>
          <p14:tracePt t="405208" x="4552950" y="5089525"/>
          <p14:tracePt t="405213" x="4552950" y="5100638"/>
          <p14:tracePt t="405240" x="4575175" y="5222875"/>
          <p14:tracePt t="405245" x="4608513" y="5273675"/>
          <p14:tracePt t="405274" x="4692650" y="5407025"/>
          <p14:tracePt t="405277" x="4703763" y="5418138"/>
          <p14:tracePt t="405309" x="4759325" y="5473700"/>
          <p14:tracePt t="405341" x="4876800" y="5529263"/>
          <p14:tracePt t="405374" x="5110163" y="5602288"/>
          <p14:tracePt t="405407" x="5283200" y="5602288"/>
          <p14:tracePt t="405411" x="5311775" y="5602288"/>
          <p14:tracePt t="405441" x="5434013" y="5602288"/>
          <p14:tracePt t="405445" x="5451475" y="5602288"/>
          <p14:tracePt t="405473" x="5622925" y="5591175"/>
          <p14:tracePt t="405478" x="5673725" y="5575300"/>
          <p14:tracePt t="405508" x="5784850" y="5529263"/>
          <p14:tracePt t="405540" x="5946775" y="5529263"/>
          <p14:tracePt t="405574" x="5997575" y="5529263"/>
          <p14:tracePt t="405607" x="6013450" y="5518150"/>
          <p14:tracePt t="405644" x="6024563" y="5507038"/>
          <p14:tracePt t="405851" x="0" y="0"/>
        </p14:tracePtLst>
        <p14:tracePtLst>
          <p14:tracePt t="419640" x="5434013" y="4275138"/>
          <p14:tracePt t="419728" x="5445125" y="4286250"/>
          <p14:tracePt t="419736" x="5456238" y="4286250"/>
          <p14:tracePt t="419744" x="5473700" y="4264025"/>
          <p14:tracePt t="419773" x="5589588" y="4113213"/>
          <p14:tracePt t="419778" x="5589588" y="4084638"/>
          <p14:tracePt t="419808" x="5651500" y="3929063"/>
          <p14:tracePt t="419840" x="5684838" y="3838575"/>
          <p14:tracePt t="419849" x="5684838" y="3822700"/>
          <p14:tracePt t="419873" x="5684838" y="3800475"/>
          <p14:tracePt t="419907" x="5662613" y="3771900"/>
          <p14:tracePt t="419941" x="5562600" y="3771900"/>
          <p14:tracePt t="419946" x="5511800" y="3771900"/>
          <p14:tracePt t="419974" x="5456238" y="3838575"/>
          <p14:tracePt t="419977" x="5445125" y="3856038"/>
          <p14:tracePt t="420008" x="5400675" y="3984625"/>
          <p14:tracePt t="420040" x="5400675" y="4157663"/>
          <p14:tracePt t="420073" x="5411788" y="4335463"/>
          <p14:tracePt t="420107" x="5484813" y="4470400"/>
          <p14:tracePt t="420111" x="5500688" y="4519613"/>
          <p14:tracePt t="420141" x="5500688" y="4530725"/>
          <p14:tracePt t="420194" x="5518150" y="4525963"/>
          <p14:tracePt t="420208" x="5545138" y="4508500"/>
          <p14:tracePt t="420240" x="5573713" y="4352925"/>
          <p14:tracePt t="420274" x="5607050" y="4140200"/>
          <p14:tracePt t="420307" x="5607050" y="3989388"/>
          <p14:tracePt t="420311" x="5607050" y="3978275"/>
          <p14:tracePt t="420342" x="5607050" y="3951288"/>
          <p14:tracePt t="420345" x="5607050" y="3940175"/>
          <p14:tracePt t="420374" x="5556250" y="3929063"/>
          <p14:tracePt t="420378" x="5545138" y="3929063"/>
          <p14:tracePt t="420408" x="5462588" y="3929063"/>
          <p14:tracePt t="420442" x="5349875" y="3962400"/>
          <p14:tracePt t="420473" x="5334000" y="4095750"/>
          <p14:tracePt t="420507" x="5322888" y="4213225"/>
          <p14:tracePt t="420540" x="5322888" y="4375150"/>
          <p14:tracePt t="420546" x="5322888" y="4386263"/>
          <p14:tracePt t="420573" x="5345113" y="4486275"/>
          <p14:tracePt t="420641" x="5356225" y="4486275"/>
          <p14:tracePt t="420656" x="5383213" y="4486275"/>
          <p14:tracePt t="420674" x="5405438" y="4481513"/>
          <p14:tracePt t="420708" x="5451475" y="4413250"/>
          <p14:tracePt t="420714" x="5467350" y="4379913"/>
          <p14:tracePt t="420740" x="5467350" y="4235450"/>
          <p14:tracePt t="420744" x="5484813" y="4206875"/>
          <p14:tracePt t="420774" x="5484813" y="4135438"/>
          <p14:tracePt t="420777" x="5484813" y="4113213"/>
          <p14:tracePt t="420808" x="5484813" y="4011613"/>
          <p14:tracePt t="420840" x="5473700" y="3989388"/>
          <p14:tracePt t="420875" x="5462588" y="3989388"/>
          <p14:tracePt t="420907" x="5322888" y="4044950"/>
          <p14:tracePt t="420912" x="5311775" y="4056063"/>
          <p14:tracePt t="420940" x="5232400" y="4146550"/>
          <p14:tracePt t="420945" x="5205413" y="4191000"/>
          <p14:tracePt t="420974" x="5205413" y="4352925"/>
          <p14:tracePt t="420977" x="5205413" y="4379913"/>
          <p14:tracePt t="421007" x="5216525" y="4514850"/>
          <p14:tracePt t="421041" x="5338763" y="4643438"/>
          <p14:tracePt t="421074" x="5367338" y="4654550"/>
          <p14:tracePt t="421107" x="5434013" y="4619625"/>
          <p14:tracePt t="421140" x="5489575" y="4519613"/>
          <p14:tracePt t="421144" x="5518150" y="4492625"/>
          <p14:tracePt t="421173" x="5518150" y="4408488"/>
          <p14:tracePt t="421177" x="5534025" y="4357688"/>
          <p14:tracePt t="421210" x="5534025" y="4129088"/>
          <p14:tracePt t="421240" x="5445125" y="3944938"/>
          <p14:tracePt t="421273" x="5378450" y="3922713"/>
          <p14:tracePt t="421305" x="5338763" y="3922713"/>
          <p14:tracePt t="421309" x="5327650" y="3922713"/>
          <p14:tracePt t="421339" x="5205413" y="3922713"/>
          <p14:tracePt t="421372" x="5165725" y="3995738"/>
          <p14:tracePt t="421406" x="5165725" y="4217988"/>
          <p14:tracePt t="421438" x="5278438" y="4402138"/>
          <p14:tracePt t="421473" x="5305425" y="4424363"/>
          <p14:tracePt t="421477" x="5316538" y="4441825"/>
          <p14:tracePt t="421507" x="5383213" y="4441825"/>
          <p14:tracePt t="421540" x="5411788" y="4364038"/>
          <p14:tracePt t="421573" x="5411788" y="4279900"/>
          <p14:tracePt t="421608" x="5411788" y="4168775"/>
          <p14:tracePt t="421640" x="5411788" y="4051300"/>
          <p14:tracePt t="421673" x="5411788" y="4011613"/>
          <p14:tracePt t="421716" x="5405438" y="4011613"/>
          <p14:tracePt t="421740" x="5349875" y="4011613"/>
          <p14:tracePt t="421773" x="5283200" y="4129088"/>
          <p14:tracePt t="421780" x="5283200" y="4157663"/>
          <p14:tracePt t="421807" x="5283200" y="4286250"/>
          <p14:tracePt t="421811" x="5283200" y="4297363"/>
          <p14:tracePt t="421840" x="5356225" y="4419600"/>
          <p14:tracePt t="421845" x="5372100" y="4430713"/>
          <p14:tracePt t="421874" x="5427663" y="4446588"/>
          <p14:tracePt t="421879" x="5438775" y="4446588"/>
          <p14:tracePt t="421907" x="5518150" y="4446588"/>
          <p14:tracePt t="421940" x="5578475" y="4313238"/>
          <p14:tracePt t="421974" x="5611813" y="4157663"/>
          <p14:tracePt t="421981" x="5611813" y="4067175"/>
          <p14:tracePt t="422007" x="5600700" y="3944938"/>
          <p14:tracePt t="422012" x="5567363" y="3871913"/>
          <p14:tracePt t="422040" x="5507038" y="3794125"/>
          <p14:tracePt t="422076" x="5422900" y="3778250"/>
          <p14:tracePt t="422108" x="5338763" y="3860800"/>
          <p14:tracePt t="422140" x="5272088" y="4006850"/>
          <p14:tracePt t="422175" x="5272088" y="4157663"/>
          <p14:tracePt t="422179" x="5272088" y="4168775"/>
          <p14:tracePt t="422207" x="5345113" y="4213225"/>
          <p14:tracePt t="422241" x="5356225" y="4229100"/>
          <p14:tracePt t="422245" x="5367338" y="4229100"/>
          <p14:tracePt t="422275" x="5383213" y="4217988"/>
          <p14:tracePt t="422279" x="5383213" y="4206875"/>
          <p14:tracePt t="422308" x="5394325" y="4168775"/>
          <p14:tracePt t="422452" x="5405438" y="4191000"/>
          <p14:tracePt t="422460" x="5405438" y="4202113"/>
          <p14:tracePt t="422516" x="5422900" y="4202113"/>
          <p14:tracePt t="422524" x="5434013" y="4195763"/>
          <p14:tracePt t="422540" x="5462588" y="4157663"/>
          <p14:tracePt t="422574" x="5507038" y="4051300"/>
          <p14:tracePt t="422607" x="5507038" y="4000500"/>
          <p14:tracePt t="422611" x="5507038" y="3989388"/>
          <p14:tracePt t="422638" x="5507038" y="3962400"/>
          <p14:tracePt t="422674" x="5507038" y="3951288"/>
          <p14:tracePt t="422705" x="5467350" y="3989388"/>
          <p14:tracePt t="422707" x="5451475" y="4017963"/>
          <p14:tracePt t="422737" x="5438775" y="4106863"/>
          <p14:tracePt t="422740" x="5438775" y="4117975"/>
          <p14:tracePt t="422771" x="5438775" y="4146550"/>
          <p14:tracePt t="422947" x="5438775" y="4191000"/>
          <p14:tracePt t="422955" x="5438775" y="4217988"/>
          <p14:tracePt t="422971" x="5438775" y="4279900"/>
          <p14:tracePt t="423005" x="5438775" y="4335463"/>
          <p14:tracePt t="423107" x="5438775" y="4357688"/>
          <p14:tracePt t="423116" x="5438775" y="4375150"/>
          <p14:tracePt t="423138" x="5473700" y="4386263"/>
          <p14:tracePt t="423237" x="5484813" y="4379913"/>
          <p14:tracePt t="423252" x="5511800" y="4364038"/>
          <p14:tracePt t="423274" x="5545138" y="4286250"/>
          <p14:tracePt t="423277" x="5562600" y="4235450"/>
          <p14:tracePt t="423308" x="5607050" y="4067175"/>
          <p14:tracePt t="423341" x="5607050" y="3967163"/>
          <p14:tracePt t="423374" x="5600700" y="3929063"/>
          <p14:tracePt t="423407" x="5551488" y="3929063"/>
          <p14:tracePt t="423411" x="5518150" y="3929063"/>
          <p14:tracePt t="423441" x="5473700" y="3995738"/>
          <p14:tracePt t="423445" x="5462588" y="4022725"/>
          <p14:tracePt t="423472" x="5462588" y="4246563"/>
          <p14:tracePt t="423475" x="5462588" y="4313238"/>
          <p14:tracePt t="423505" x="5500688" y="4446588"/>
          <p14:tracePt t="423508" x="5511800" y="4475163"/>
          <p14:tracePt t="423539" x="5522913" y="4497388"/>
          <p14:tracePt t="423572" x="5540375" y="4497388"/>
          <p14:tracePt t="423605" x="5551488" y="4319588"/>
          <p14:tracePt t="423639" x="5551488" y="4090988"/>
          <p14:tracePt t="423671" x="5462588" y="3944938"/>
          <p14:tracePt t="423675" x="5445125" y="3944938"/>
          <p14:tracePt t="423706" x="5405438" y="3933825"/>
          <p14:tracePt t="423709" x="5394325" y="3933825"/>
          <p14:tracePt t="423739" x="5327650" y="3933825"/>
          <p14:tracePt t="423772" x="5300663" y="4095750"/>
          <p14:tracePt t="423805" x="5300663" y="4291013"/>
          <p14:tracePt t="423839" x="5300663" y="4302125"/>
          <p14:tracePt t="423873" x="5356225" y="4257675"/>
          <p14:tracePt t="423875" x="5389563" y="4206875"/>
          <p14:tracePt t="423905" x="5400675" y="4084638"/>
          <p14:tracePt t="423908" x="5400675" y="4073525"/>
          <p14:tracePt t="423938" x="5400675" y="4033838"/>
          <p14:tracePt t="423972" x="5367338" y="4022725"/>
          <p14:tracePt t="424006" x="5183188" y="4044950"/>
          <p14:tracePt t="424038" x="5172075" y="4162425"/>
          <p14:tracePt t="424072" x="5176838" y="4279900"/>
          <p14:tracePt t="424075" x="5221288" y="4297363"/>
          <p14:tracePt t="424107" x="5289550" y="4297363"/>
          <p14:tracePt t="424139" x="5400675" y="4297363"/>
          <p14:tracePt t="424171" x="5456238" y="4286250"/>
          <p14:tracePt t="424205" x="5622925" y="4297363"/>
          <p14:tracePt t="424239" x="5875338" y="4497388"/>
          <p14:tracePt t="424292" x="5886450" y="4497388"/>
          <p14:tracePt t="424307" x="5886450" y="4486275"/>
          <p14:tracePt t="424341" x="5935663" y="4330700"/>
          <p14:tracePt t="424372" x="5957888" y="4240213"/>
          <p14:tracePt t="424376" x="5957888" y="4213225"/>
          <p14:tracePt t="424405" x="5975350" y="4162425"/>
          <p14:tracePt t="424409" x="5975350" y="4146550"/>
          <p14:tracePt t="424439" x="5986463" y="4095750"/>
          <p14:tracePt t="424472" x="5997575" y="4029075"/>
          <p14:tracePt t="424506" x="5997575" y="4017963"/>
          <p14:tracePt t="424541" x="5997575" y="4140200"/>
          <p14:tracePt t="424545" x="5997575" y="4191000"/>
          <p14:tracePt t="424577" x="5997575" y="4459288"/>
          <p14:tracePt t="424607" x="5997575" y="4497388"/>
          <p14:tracePt t="424641" x="5997575" y="4446588"/>
          <p14:tracePt t="424674" x="5997575" y="4162425"/>
          <p14:tracePt t="424681" x="5997575" y="4117975"/>
          <p14:tracePt t="424707" x="5997575" y="4084638"/>
          <p14:tracePt t="424744" x="5997575" y="4113213"/>
          <p14:tracePt t="424775" x="6019800" y="4313238"/>
          <p14:tracePt t="424779" x="6037263" y="4364038"/>
          <p14:tracePt t="424808" x="6086475" y="4530725"/>
          <p14:tracePt t="424856" x="6086475" y="4525963"/>
          <p14:tracePt t="424875" x="6086475" y="4419600"/>
          <p14:tracePt t="424907" x="6086475" y="4191000"/>
          <p14:tracePt t="424911" x="6086475" y="4179888"/>
          <p14:tracePt t="424941" x="6086475" y="4162425"/>
          <p14:tracePt t="424976" x="6086475" y="4341813"/>
          <p14:tracePt t="425008" x="6103938" y="4592638"/>
          <p14:tracePt t="425040" x="6115050" y="4603750"/>
          <p14:tracePt t="425075" x="6148388" y="4537075"/>
          <p14:tracePt t="425107" x="6148388" y="4379913"/>
          <p14:tracePt t="425142" x="6148388" y="4364038"/>
          <p14:tracePt t="425174" x="6148388" y="4435475"/>
          <p14:tracePt t="425178" x="6148388" y="4464050"/>
          <p14:tracePt t="425207" x="6148388" y="4519613"/>
          <p14:tracePt t="425271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1179EE-AE29-7908-76FC-C3301F6A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Změna klimatu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BA4153C8-4F4A-B7BE-A42A-07355363E656}"/>
              </a:ext>
            </a:extLst>
          </p:cNvPr>
          <p:cNvGrpSpPr/>
          <p:nvPr/>
        </p:nvGrpSpPr>
        <p:grpSpPr>
          <a:xfrm>
            <a:off x="6382782" y="365125"/>
            <a:ext cx="5136667" cy="6174838"/>
            <a:chOff x="6855037" y="584490"/>
            <a:chExt cx="4594065" cy="5522571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94C8E1F5-3838-D8B8-DDAE-20C27A864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498" y="3227061"/>
              <a:ext cx="4590604" cy="2880000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83FD5B9D-0BF6-C3CF-4363-1550A62D6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5037" y="584490"/>
              <a:ext cx="4580940" cy="2880000"/>
            </a:xfrm>
            <a:prstGeom prst="rect">
              <a:avLst/>
            </a:prstGeom>
          </p:spPr>
        </p:pic>
      </p:grp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87E04EBE-C5BD-FFC0-9AFC-65044BDF3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75117" cy="4351338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Dosavadní vývoj teplot a srážek</a:t>
            </a:r>
          </a:p>
          <a:p>
            <a:r>
              <a:rPr lang="cs-CZ" sz="18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dlouhodobý růst teploty vzduchu (+2,5 °C/60 let)</a:t>
            </a:r>
          </a:p>
          <a:p>
            <a:r>
              <a:rPr lang="cs-CZ" sz="1800" dirty="0">
                <a:latin typeface="Aptos" panose="020B0004020202020204" pitchFamily="34" charset="0"/>
                <a:ea typeface="Aptos" panose="020B0004020202020204" pitchFamily="34" charset="0"/>
              </a:rPr>
              <a:t>stejné nebo mírně klesající srážkové úhrny</a:t>
            </a:r>
          </a:p>
          <a:p>
            <a:endParaRPr lang="cs-CZ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74534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</TotalTime>
  <Words>737</Words>
  <Application>Microsoft Office PowerPoint</Application>
  <PresentationFormat>Širokoúhlá obrazovka</PresentationFormat>
  <Paragraphs>92</Paragraphs>
  <Slides>12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Calibri (Nadpisy)</vt:lpstr>
      <vt:lpstr>Open Sans</vt:lpstr>
      <vt:lpstr>Wingdings</vt:lpstr>
      <vt:lpstr>Motiv Office</vt:lpstr>
      <vt:lpstr>Praktické úlohy vodního hospodářství</vt:lpstr>
      <vt:lpstr>Čeperka - zdroj vody pro Pardubice</vt:lpstr>
      <vt:lpstr>Bilance vod v ploše těžeben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Změna klimatu</vt:lpstr>
      <vt:lpstr>Změna klimatu</vt:lpstr>
      <vt:lpstr>Změna klimatu – Cvičení 2</vt:lpstr>
      <vt:lpstr>Změna klimatu –  Samostatná práce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Adam Říčka</dc:creator>
  <cp:lastModifiedBy>Adam Říčka</cp:lastModifiedBy>
  <cp:revision>120</cp:revision>
  <dcterms:created xsi:type="dcterms:W3CDTF">2024-09-18T08:43:17Z</dcterms:created>
  <dcterms:modified xsi:type="dcterms:W3CDTF">2024-10-09T05:56:29Z</dcterms:modified>
</cp:coreProperties>
</file>